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2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7" r:id="rId1"/>
    <p:sldMasterId id="2147483711" r:id="rId2"/>
    <p:sldMasterId id="2147483735" r:id="rId3"/>
  </p:sldMasterIdLst>
  <p:notesMasterIdLst>
    <p:notesMasterId r:id="rId28"/>
  </p:notesMasterIdLst>
  <p:handoutMasterIdLst>
    <p:handoutMasterId r:id="rId29"/>
  </p:handoutMasterIdLst>
  <p:sldIdLst>
    <p:sldId id="257" r:id="rId4"/>
    <p:sldId id="406" r:id="rId5"/>
    <p:sldId id="408" r:id="rId6"/>
    <p:sldId id="409" r:id="rId7"/>
    <p:sldId id="410" r:id="rId8"/>
    <p:sldId id="407" r:id="rId9"/>
    <p:sldId id="411" r:id="rId10"/>
    <p:sldId id="412" r:id="rId11"/>
    <p:sldId id="314" r:id="rId12"/>
    <p:sldId id="413" r:id="rId13"/>
    <p:sldId id="414" r:id="rId14"/>
    <p:sldId id="415" r:id="rId15"/>
    <p:sldId id="416" r:id="rId16"/>
    <p:sldId id="417" r:id="rId17"/>
    <p:sldId id="391" r:id="rId18"/>
    <p:sldId id="399" r:id="rId19"/>
    <p:sldId id="400" r:id="rId20"/>
    <p:sldId id="404" r:id="rId21"/>
    <p:sldId id="405" r:id="rId22"/>
    <p:sldId id="396" r:id="rId23"/>
    <p:sldId id="402" r:id="rId24"/>
    <p:sldId id="401" r:id="rId25"/>
    <p:sldId id="344" r:id="rId26"/>
    <p:sldId id="369" r:id="rId2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6F5091"/>
    <a:srgbClr val="49C5B1"/>
    <a:srgbClr val="FFFFFF"/>
    <a:srgbClr val="000000"/>
    <a:srgbClr val="E6E6E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593" autoAdjust="0"/>
    <p:restoredTop sz="94660"/>
  </p:normalViewPr>
  <p:slideViewPr>
    <p:cSldViewPr snapToGrid="0">
      <p:cViewPr varScale="1">
        <p:scale>
          <a:sx n="82" d="100"/>
          <a:sy n="82" d="100"/>
        </p:scale>
        <p:origin x="824" y="35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80" d="100"/>
        <a:sy n="80" d="100"/>
      </p:scale>
      <p:origin x="0" y="0"/>
    </p:cViewPr>
  </p:sorterViewPr>
  <p:notesViewPr>
    <p:cSldViewPr snapToGrid="0">
      <p:cViewPr varScale="1">
        <p:scale>
          <a:sx n="84" d="100"/>
          <a:sy n="84" d="100"/>
        </p:scale>
        <p:origin x="3828" y="9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presProps" Target="presProps.xml"/><Relationship Id="rId8" Type="http://schemas.openxmlformats.org/officeDocument/2006/relationships/slide" Target="slides/slide5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6292764C-D503-455A-B8FE-E4E98ECB9126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D620088-8566-4F9A-903E-2962BD9084AA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75A7C52-9E1D-4385-944F-124D25058273}" type="datetimeFigureOut">
              <a:rPr lang="en-US" smtClean="0"/>
              <a:t>6/20/22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9E56EC6-CF37-422E-A464-C5D98EDFCC76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F7BC913-4D1C-4BD4-8B4E-AA994E0C6C64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137513A-FB8A-426C-B828-5B603E3F99C2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720208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68F20D3-A781-4FCB-8DA9-D706DE42D441}" type="datetimeFigureOut">
              <a:rPr lang="en-US" smtClean="0"/>
              <a:t>6/20/22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8E9517B-C1FF-4C2B-8541-B47C5097FD7C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7666467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gd7fe2bf1a2_1_0:notes"/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6" name="Google Shape;26;gd7fe2bf1a2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58" name="Google Shape;58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endParaRPr dirty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21E993-11B3-48BB-B331-F374A717F3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8575A7A-F246-4DDD-BA66-4AE46C92D8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>
            <a:normAutofit/>
          </a:bodyPr>
          <a:lstStyle>
            <a:lvl1pPr marL="0" indent="0" algn="ctr">
              <a:buNone/>
              <a:defRPr sz="18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CE018B4-5CD5-4ABF-BF87-FF4AD84EC6A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CE9D7257-E2D4-44F1-989B-4B1A84B046C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52C7664A-206A-4FE3-B3A9-20F73B647225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01E3A18-DD24-408C-BA7C-3559BF636B62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12946B3-C28A-4FCF-8D25-5F710445F92C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CEF2AC0-DBC3-42D9-9CC1-252F91782FC1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641D5AE-84D4-4521-A574-054D15209EDB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B90664A-3888-44D5-B9AD-5EE29EFB2308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FF20D0D0-8A19-4B4B-AF68-DE55BCD2CBAE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160D571-FE6E-43D2-BBD1-A1F18C7BC88C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8F006ED2-06C6-4708-A8B3-B95B5C83E0AC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A631B2F4-08AA-40BC-B110-B9DAF8DD697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2CE9A5AD-3C87-465B-9763-276BFF52B9E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DCF5D16-6429-428B-8714-731CF84CBB1D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566BF358-2F9A-490C-B754-3FAD21F4FDA9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AE2F677-74E5-458C-8063-B83DF9237E61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4E72C051-27D1-40D1-A2C8-D44B9D10920B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1F74071-CB23-4C7E-9A39-56529397148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0333C65F-1EF9-49A4-906E-FDC4CC71D2B6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B78B7C59-2EFF-4E61-9D4F-F6EA75C0260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6A3DD44-E006-41EA-8828-EF8C12F5498B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4AAA926D-BCB1-4451-BA6F-B8BFA26B5B3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9" name="Graphic 7">
              <a:extLst>
                <a:ext uri="{FF2B5EF4-FFF2-40B4-BE49-F238E27FC236}">
                  <a16:creationId xmlns:a16="http://schemas.microsoft.com/office/drawing/2014/main" id="{A2C3EB2A-ECC3-429A-BF49-EC0F226267A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A4660D6-4504-42EA-8B98-9483805BB3C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95187B64-2CFD-46AB-A6D1-573093FD6F91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6CB868F-A9D3-498F-A505-2C38C4AF367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B1F58061-0A4B-43D7-A893-1895F0EE4BD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CC345C9-B3E4-46B7-A9A2-6D22E40A4AFF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DC2DE64-3BEE-48E4-A75E-726D57DE05EB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F97C2B9-F8E5-4FEB-BAC7-E14696633FBE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50" name="Graphic 7">
              <a:extLst>
                <a:ext uri="{FF2B5EF4-FFF2-40B4-BE49-F238E27FC236}">
                  <a16:creationId xmlns:a16="http://schemas.microsoft.com/office/drawing/2014/main" id="{E8EBF150-7976-457A-A4FF-A238DFE2D98A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2A62CC-E0E6-41E3-84A0-41066DA1A4D0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B0797047-2ADF-4AE4-A023-00CAA7A474A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702DEA8-0136-4098-806A-D2A4483E5CF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41370EF-746D-47BD-8D65-1D85F70D88D4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3DF33F92-BA36-4169-A538-C0F4EECAD830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0" name="Graphic 7">
              <a:extLst>
                <a:ext uri="{FF2B5EF4-FFF2-40B4-BE49-F238E27FC236}">
                  <a16:creationId xmlns:a16="http://schemas.microsoft.com/office/drawing/2014/main" id="{4668924F-B4AE-4053-8894-6CB24DE9F401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CCD33920-E8CD-496E-B825-77027D7B5219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07ACA05C-6B00-42B5-A761-7E77588FDAD9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EB522C0-F14A-464F-B585-62B1F88D385F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651B325-7F26-4E1C-92B2-866FD5CBCBD4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DF151595-7280-4538-924E-B70A5BB33BF4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B8CB635-9C3E-4F9B-A176-BED590694728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D426608D-B4DA-4039-A19D-D17EE88D4577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87D900F8-ECC2-465F-9D2A-035F52FEF6DB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0BBE2A3-9B52-4CAF-B017-2182DB65A9A7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0B0ADC16-B91D-4114-B67F-C9278F947532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53992B2B-C7F1-4F6D-994C-FD4AC781B80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A835576B-319C-46E0-B1FD-40D4A7ACC9EB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AFD5562B-316C-4C57-92B6-42F6BCFD3B70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CF1E5795-854C-495E-A318-FFC4CD6F44D1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9194C56C-2488-49D8-A263-D50A70D89CFE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FD733169-D427-40EC-8879-B74784D64A70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88420F84-A7A9-45AA-933C-3A4D133AE5D9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1D042161-3D7B-4DB8-ABB7-8F70D0DB9661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4177C130-C5D1-41BF-AFA4-632B9519EF94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4E05F958-96D0-4CEE-9887-CC2208D112D0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96" name="Graphic 7">
              <a:extLst>
                <a:ext uri="{FF2B5EF4-FFF2-40B4-BE49-F238E27FC236}">
                  <a16:creationId xmlns:a16="http://schemas.microsoft.com/office/drawing/2014/main" id="{5207A241-8477-46D9-B630-0E7CE398EA45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9DC711A2-885B-456F-8674-152C588BBA8B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A6FA8FE6-E460-4103-8253-35F29C0782C2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75B74DBD-1A4C-4402-8230-44CF816DA4BC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BF299A28-F96A-4DCC-ADC6-21D091533AA6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0EEBEBF-F051-491D-8084-BF67EBC5734F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387EA2B0-C8FE-47BA-85EF-2E8506455AD2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B9C1DB7A-B5DE-49ED-AAF4-367D6C209804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97" name="Graphic 7">
              <a:extLst>
                <a:ext uri="{FF2B5EF4-FFF2-40B4-BE49-F238E27FC236}">
                  <a16:creationId xmlns:a16="http://schemas.microsoft.com/office/drawing/2014/main" id="{983C99A9-C633-416A-A4D5-C3B479918E07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5096A23-FFCE-4EDC-AD7B-736FAEAC6465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B13F6A34-B1BA-4E2F-BBDD-1138E8785BA5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5C0D8762-02EC-49D2-B315-90B8D08714C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644A07A6-66C6-441E-92D7-C2773248F756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C338D90C-BBCF-4543-BC77-35BF5DB4B8DB}"/>
              </a:ext>
            </a:extLst>
          </p:cNvPr>
          <p:cNvSpPr/>
          <p:nvPr userDrawn="1"/>
        </p:nvSpPr>
        <p:spPr>
          <a:xfrm rot="16200000" flipH="1">
            <a:off x="441598" y="-4893674"/>
            <a:ext cx="11310078" cy="16651112"/>
          </a:xfrm>
          <a:custGeom>
            <a:avLst/>
            <a:gdLst>
              <a:gd name="connsiteX0" fmla="*/ 2228919 w 11310078"/>
              <a:gd name="connsiteY0" fmla="*/ 2228919 h 16651112"/>
              <a:gd name="connsiteX1" fmla="*/ 9081158 w 11310078"/>
              <a:gd name="connsiteY1" fmla="*/ 2228919 h 16651112"/>
              <a:gd name="connsiteX2" fmla="*/ 9081159 w 11310078"/>
              <a:gd name="connsiteY2" fmla="*/ 14422193 h 16651112"/>
              <a:gd name="connsiteX3" fmla="*/ 2228919 w 11310078"/>
              <a:gd name="connsiteY3" fmla="*/ 14422193 h 16651112"/>
              <a:gd name="connsiteX4" fmla="*/ 0 w 11310078"/>
              <a:gd name="connsiteY4" fmla="*/ 0 h 16651112"/>
              <a:gd name="connsiteX5" fmla="*/ 0 w 11310078"/>
              <a:gd name="connsiteY5" fmla="*/ 16651112 h 16651112"/>
              <a:gd name="connsiteX6" fmla="*/ 11091 w 11310078"/>
              <a:gd name="connsiteY6" fmla="*/ 16651112 h 16651112"/>
              <a:gd name="connsiteX7" fmla="*/ 2228919 w 11310078"/>
              <a:gd name="connsiteY7" fmla="*/ 16651112 h 16651112"/>
              <a:gd name="connsiteX8" fmla="*/ 11310078 w 11310078"/>
              <a:gd name="connsiteY8" fmla="*/ 16651112 h 16651112"/>
              <a:gd name="connsiteX9" fmla="*/ 11310078 w 11310078"/>
              <a:gd name="connsiteY9" fmla="*/ 14422193 h 16651112"/>
              <a:gd name="connsiteX10" fmla="*/ 11310077 w 11310078"/>
              <a:gd name="connsiteY10" fmla="*/ 14422193 h 16651112"/>
              <a:gd name="connsiteX11" fmla="*/ 11310078 w 11310078"/>
              <a:gd name="connsiteY11" fmla="*/ 2228919 h 16651112"/>
              <a:gd name="connsiteX12" fmla="*/ 11310078 w 11310078"/>
              <a:gd name="connsiteY12" fmla="*/ 2228919 h 16651112"/>
              <a:gd name="connsiteX13" fmla="*/ 11310078 w 11310078"/>
              <a:gd name="connsiteY13" fmla="*/ 0 h 16651112"/>
              <a:gd name="connsiteX14" fmla="*/ 11310078 w 11310078"/>
              <a:gd name="connsiteY14" fmla="*/ 0 h 16651112"/>
              <a:gd name="connsiteX15" fmla="*/ 11310078 w 11310078"/>
              <a:gd name="connsiteY15" fmla="*/ 0 h 16651112"/>
              <a:gd name="connsiteX16" fmla="*/ 9081158 w 11310078"/>
              <a:gd name="connsiteY16" fmla="*/ 0 h 16651112"/>
              <a:gd name="connsiteX17" fmla="*/ 9081158 w 11310078"/>
              <a:gd name="connsiteY17" fmla="*/ 0 h 16651112"/>
              <a:gd name="connsiteX18" fmla="*/ 2228919 w 11310078"/>
              <a:gd name="connsiteY18" fmla="*/ 0 h 16651112"/>
              <a:gd name="connsiteX19" fmla="*/ 2228919 w 11310078"/>
              <a:gd name="connsiteY19" fmla="*/ 0 h 16651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310078" h="16651112">
                <a:moveTo>
                  <a:pt x="2228919" y="2228919"/>
                </a:moveTo>
                <a:lnTo>
                  <a:pt x="9081158" y="2228919"/>
                </a:lnTo>
                <a:lnTo>
                  <a:pt x="9081159" y="14422193"/>
                </a:lnTo>
                <a:lnTo>
                  <a:pt x="2228919" y="14422193"/>
                </a:lnTo>
                <a:close/>
                <a:moveTo>
                  <a:pt x="0" y="0"/>
                </a:moveTo>
                <a:lnTo>
                  <a:pt x="0" y="16651112"/>
                </a:lnTo>
                <a:lnTo>
                  <a:pt x="11091" y="16651112"/>
                </a:lnTo>
                <a:lnTo>
                  <a:pt x="2228919" y="16651112"/>
                </a:lnTo>
                <a:lnTo>
                  <a:pt x="11310078" y="16651112"/>
                </a:lnTo>
                <a:lnTo>
                  <a:pt x="11310078" y="14422193"/>
                </a:lnTo>
                <a:lnTo>
                  <a:pt x="11310077" y="14422193"/>
                </a:lnTo>
                <a:lnTo>
                  <a:pt x="11310078" y="2228919"/>
                </a:lnTo>
                <a:lnTo>
                  <a:pt x="11310078" y="2228919"/>
                </a:lnTo>
                <a:lnTo>
                  <a:pt x="11310078" y="0"/>
                </a:lnTo>
                <a:lnTo>
                  <a:pt x="11310078" y="0"/>
                </a:lnTo>
                <a:lnTo>
                  <a:pt x="11310078" y="0"/>
                </a:lnTo>
                <a:lnTo>
                  <a:pt x="9081158" y="0"/>
                </a:lnTo>
                <a:lnTo>
                  <a:pt x="9081158" y="0"/>
                </a:lnTo>
                <a:lnTo>
                  <a:pt x="2228919" y="0"/>
                </a:lnTo>
                <a:lnTo>
                  <a:pt x="2228919" y="0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D0D01941-627F-4B0D-BACD-48C7E72B256A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56743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raphic 8">
            <a:extLst>
              <a:ext uri="{FF2B5EF4-FFF2-40B4-BE49-F238E27FC236}">
                <a16:creationId xmlns:a16="http://schemas.microsoft.com/office/drawing/2014/main" id="{EA5D466F-E61E-4CBE-9D3D-D7E54D32B405}"/>
              </a:ext>
            </a:extLst>
          </p:cNvPr>
          <p:cNvSpPr/>
          <p:nvPr userDrawn="1"/>
        </p:nvSpPr>
        <p:spPr>
          <a:xfrm>
            <a:off x="9307887" y="4837975"/>
            <a:ext cx="3761641" cy="3994255"/>
          </a:xfrm>
          <a:custGeom>
            <a:avLst/>
            <a:gdLst>
              <a:gd name="connsiteX0" fmla="*/ 541167 w 1855320"/>
              <a:gd name="connsiteY0" fmla="*/ 87507 h 1970050"/>
              <a:gd name="connsiteX1" fmla="*/ 313909 w 1855320"/>
              <a:gd name="connsiteY1" fmla="*/ 218544 h 1970050"/>
              <a:gd name="connsiteX2" fmla="*/ 155106 w 1855320"/>
              <a:gd name="connsiteY2" fmla="*/ 425385 h 1970050"/>
              <a:gd name="connsiteX3" fmla="*/ 50952 w 1855320"/>
              <a:gd name="connsiteY3" fmla="*/ 661457 h 1970050"/>
              <a:gd name="connsiteX4" fmla="*/ -1640 w 1855320"/>
              <a:gd name="connsiteY4" fmla="*/ 918683 h 1970050"/>
              <a:gd name="connsiteX5" fmla="*/ 69315 w 1855320"/>
              <a:gd name="connsiteY5" fmla="*/ 1171503 h 1970050"/>
              <a:gd name="connsiteX6" fmla="*/ 153637 w 1855320"/>
              <a:gd name="connsiteY6" fmla="*/ 1414186 h 1970050"/>
              <a:gd name="connsiteX7" fmla="*/ 288640 w 1855320"/>
              <a:gd name="connsiteY7" fmla="*/ 1635423 h 1970050"/>
              <a:gd name="connsiteX8" fmla="*/ 486959 w 1855320"/>
              <a:gd name="connsiteY8" fmla="*/ 1802304 h 1970050"/>
              <a:gd name="connsiteX9" fmla="*/ 719360 w 1855320"/>
              <a:gd name="connsiteY9" fmla="*/ 1911893 h 1970050"/>
              <a:gd name="connsiteX10" fmla="*/ 970269 w 1855320"/>
              <a:gd name="connsiteY10" fmla="*/ 1966540 h 1970050"/>
              <a:gd name="connsiteX11" fmla="*/ 1226760 w 1855320"/>
              <a:gd name="connsiteY11" fmla="*/ 1954054 h 1970050"/>
              <a:gd name="connsiteX12" fmla="*/ 1471207 w 1855320"/>
              <a:gd name="connsiteY12" fmla="*/ 1861946 h 1970050"/>
              <a:gd name="connsiteX13" fmla="*/ 1648813 w 1855320"/>
              <a:gd name="connsiteY13" fmla="*/ 1669062 h 1970050"/>
              <a:gd name="connsiteX14" fmla="*/ 1777206 w 1855320"/>
              <a:gd name="connsiteY14" fmla="*/ 1445918 h 1970050"/>
              <a:gd name="connsiteX15" fmla="*/ 1830679 w 1855320"/>
              <a:gd name="connsiteY15" fmla="*/ 1194420 h 1970050"/>
              <a:gd name="connsiteX16" fmla="*/ 1850216 w 1855320"/>
              <a:gd name="connsiteY16" fmla="*/ 933815 h 1970050"/>
              <a:gd name="connsiteX17" fmla="*/ 1760900 w 1855320"/>
              <a:gd name="connsiteY17" fmla="*/ 688047 h 1970050"/>
              <a:gd name="connsiteX18" fmla="*/ 1657774 w 1855320"/>
              <a:gd name="connsiteY18" fmla="*/ 450651 h 1970050"/>
              <a:gd name="connsiteX19" fmla="*/ 1500148 w 1855320"/>
              <a:gd name="connsiteY19" fmla="*/ 243666 h 1970050"/>
              <a:gd name="connsiteX20" fmla="*/ 1297421 w 1855320"/>
              <a:gd name="connsiteY20" fmla="*/ 77812 h 1970050"/>
              <a:gd name="connsiteX21" fmla="*/ 1044455 w 1855320"/>
              <a:gd name="connsiteY21" fmla="*/ 19345 h 1970050"/>
              <a:gd name="connsiteX22" fmla="*/ 788550 w 1855320"/>
              <a:gd name="connsiteY22" fmla="*/ 6418 h 1970050"/>
              <a:gd name="connsiteX23" fmla="*/ 541167 w 1855320"/>
              <a:gd name="connsiteY23" fmla="*/ 87507 h 197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855320" h="1970050">
                <a:moveTo>
                  <a:pt x="541167" y="87507"/>
                </a:moveTo>
                <a:cubicBezTo>
                  <a:pt x="459488" y="120120"/>
                  <a:pt x="382952" y="164191"/>
                  <a:pt x="313909" y="218544"/>
                </a:cubicBezTo>
                <a:cubicBezTo>
                  <a:pt x="244130" y="275837"/>
                  <a:pt x="200351" y="353402"/>
                  <a:pt x="155106" y="425385"/>
                </a:cubicBezTo>
                <a:cubicBezTo>
                  <a:pt x="108390" y="498248"/>
                  <a:pt x="73282" y="577870"/>
                  <a:pt x="50952" y="661457"/>
                </a:cubicBezTo>
                <a:cubicBezTo>
                  <a:pt x="29064" y="745045"/>
                  <a:pt x="-2668" y="830689"/>
                  <a:pt x="-1640" y="918683"/>
                </a:cubicBezTo>
                <a:cubicBezTo>
                  <a:pt x="-611" y="1004915"/>
                  <a:pt x="47574" y="1086447"/>
                  <a:pt x="69315" y="1171503"/>
                </a:cubicBezTo>
                <a:cubicBezTo>
                  <a:pt x="90762" y="1255532"/>
                  <a:pt x="113386" y="1336476"/>
                  <a:pt x="153637" y="1414186"/>
                </a:cubicBezTo>
                <a:cubicBezTo>
                  <a:pt x="193594" y="1491310"/>
                  <a:pt x="231347" y="1569316"/>
                  <a:pt x="288640" y="1635423"/>
                </a:cubicBezTo>
                <a:cubicBezTo>
                  <a:pt x="345344" y="1700794"/>
                  <a:pt x="414537" y="1752651"/>
                  <a:pt x="486959" y="1802304"/>
                </a:cubicBezTo>
                <a:cubicBezTo>
                  <a:pt x="559088" y="1849312"/>
                  <a:pt x="637240" y="1886185"/>
                  <a:pt x="719360" y="1911893"/>
                </a:cubicBezTo>
                <a:cubicBezTo>
                  <a:pt x="800156" y="1941273"/>
                  <a:pt x="884625" y="1959636"/>
                  <a:pt x="970269" y="1966540"/>
                </a:cubicBezTo>
                <a:cubicBezTo>
                  <a:pt x="1055912" y="1972270"/>
                  <a:pt x="1141999" y="1968158"/>
                  <a:pt x="1226760" y="1954054"/>
                </a:cubicBezTo>
                <a:cubicBezTo>
                  <a:pt x="1314316" y="1922030"/>
                  <a:pt x="1403632" y="1907487"/>
                  <a:pt x="1471207" y="1861946"/>
                </a:cubicBezTo>
                <a:cubicBezTo>
                  <a:pt x="1547303" y="1810677"/>
                  <a:pt x="1596221" y="1733700"/>
                  <a:pt x="1648813" y="1669062"/>
                </a:cubicBezTo>
                <a:cubicBezTo>
                  <a:pt x="1703020" y="1601781"/>
                  <a:pt x="1746355" y="1526567"/>
                  <a:pt x="1777206" y="1445918"/>
                </a:cubicBezTo>
                <a:cubicBezTo>
                  <a:pt x="1806734" y="1364974"/>
                  <a:pt x="1824655" y="1280358"/>
                  <a:pt x="1830679" y="1194420"/>
                </a:cubicBezTo>
                <a:cubicBezTo>
                  <a:pt x="1838905" y="1108482"/>
                  <a:pt x="1862409" y="1020635"/>
                  <a:pt x="1850216" y="933815"/>
                </a:cubicBezTo>
                <a:cubicBezTo>
                  <a:pt x="1838169" y="848024"/>
                  <a:pt x="1790720" y="769724"/>
                  <a:pt x="1760900" y="688047"/>
                </a:cubicBezTo>
                <a:cubicBezTo>
                  <a:pt x="1730931" y="605780"/>
                  <a:pt x="1703461" y="523809"/>
                  <a:pt x="1657774" y="450651"/>
                </a:cubicBezTo>
                <a:cubicBezTo>
                  <a:pt x="1613262" y="375878"/>
                  <a:pt x="1560525" y="306392"/>
                  <a:pt x="1500148" y="243666"/>
                </a:cubicBezTo>
                <a:cubicBezTo>
                  <a:pt x="1437567" y="181085"/>
                  <a:pt x="1372341" y="119386"/>
                  <a:pt x="1297421" y="77812"/>
                </a:cubicBezTo>
                <a:cubicBezTo>
                  <a:pt x="1221033" y="35651"/>
                  <a:pt x="1130834" y="33741"/>
                  <a:pt x="1044455" y="19345"/>
                </a:cubicBezTo>
                <a:cubicBezTo>
                  <a:pt x="961455" y="5389"/>
                  <a:pt x="878161" y="-10771"/>
                  <a:pt x="788550" y="6418"/>
                </a:cubicBezTo>
                <a:cubicBezTo>
                  <a:pt x="702465" y="20814"/>
                  <a:pt x="619024" y="48138"/>
                  <a:pt x="541167" y="87507"/>
                </a:cubicBezTo>
                <a:close/>
              </a:path>
            </a:pathLst>
          </a:custGeom>
          <a:solidFill>
            <a:srgbClr val="49C5B1"/>
          </a:solidFill>
          <a:ln w="146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16" name="Graphic 6">
            <a:extLst>
              <a:ext uri="{FF2B5EF4-FFF2-40B4-BE49-F238E27FC236}">
                <a16:creationId xmlns:a16="http://schemas.microsoft.com/office/drawing/2014/main" id="{F0451AFC-4AC5-49C8-B787-7B906BAFBF9C}"/>
              </a:ext>
            </a:extLst>
          </p:cNvPr>
          <p:cNvSpPr/>
          <p:nvPr userDrawn="1"/>
        </p:nvSpPr>
        <p:spPr>
          <a:xfrm rot="20826079">
            <a:off x="-476933" y="5202435"/>
            <a:ext cx="3357400" cy="3247054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solidFill>
            <a:srgbClr val="49C5B1"/>
          </a:solidFill>
          <a:ln w="123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F2846682-1021-47D3-ADAE-95C9CFE62545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1"/>
          </a:solidFill>
        </p:grpSpPr>
        <p:grpSp>
          <p:nvGrpSpPr>
            <p:cNvPr id="448" name="Graphic 7">
              <a:extLst>
                <a:ext uri="{FF2B5EF4-FFF2-40B4-BE49-F238E27FC236}">
                  <a16:creationId xmlns:a16="http://schemas.microsoft.com/office/drawing/2014/main" id="{ED445812-45A6-4269-BA56-B9E1A850932E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B1FDF358-BCA2-4C68-B6B8-B5F343CAF6CC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C9FDF081-0334-48B4-AB45-69D3D09A16FD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D71FCBD7-FE33-45A7-8D3F-188487889B9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29BDC283-0697-4100-BB6A-13FD661B389B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4E8EA31F-67D7-4908-8EE5-290F40FF5FD2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D33ED98-897F-4237-88A7-2B362514D1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67C91F5B-E657-4F6F-9023-27B86ECDB82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D6D7EDF6-37DE-4C4A-A143-05CE7EA4EA5D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BD630281-7C69-4546-9034-36948D0F06A7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49" name="Graphic 7">
              <a:extLst>
                <a:ext uri="{FF2B5EF4-FFF2-40B4-BE49-F238E27FC236}">
                  <a16:creationId xmlns:a16="http://schemas.microsoft.com/office/drawing/2014/main" id="{A6232C6C-6612-4DC1-988E-46D564FEFAA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D293EE9-49A4-44EF-A246-9A8085F4CBA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7A790A91-860B-4A50-9323-67F88B69115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7E2E6A49-6163-4475-9665-51592AE4BB13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A0C046A3-269A-479B-B430-71A8F7AB9F9D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8D52FC11-93E1-432A-9C0A-C836FC1AD1DA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505C4F29-D9A6-4FE7-A4BB-6FAB36005B7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155EE9DE-6D29-4EFF-A6D5-1FBC75DFCAF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EC61E24E-DB75-41EE-8EBF-97A8F803008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23805279-12DA-4FB7-A049-DE24D1782A65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468" name="Group 467">
            <a:extLst>
              <a:ext uri="{FF2B5EF4-FFF2-40B4-BE49-F238E27FC236}">
                <a16:creationId xmlns:a16="http://schemas.microsoft.com/office/drawing/2014/main" id="{6AE4F1E4-F06F-45B4-9AD1-CFA063DBA39E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69" name="Graphic 7">
              <a:extLst>
                <a:ext uri="{FF2B5EF4-FFF2-40B4-BE49-F238E27FC236}">
                  <a16:creationId xmlns:a16="http://schemas.microsoft.com/office/drawing/2014/main" id="{6FD57587-C655-4F30-94CC-EF1FBF99265D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2EB23912-45E7-42C4-AC21-DC2AE69C46CC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371F835F-8133-45AE-B515-132F31FE9A82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6E286AD5-EF7C-491C-9BED-3A0CBB3911D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A0D4F1B1-E049-4A53-B9D7-1C9686E6A4AE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C76F9FB2-6A60-46B7-8D80-F92352D74371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0BBFE7DC-2B32-420B-94FF-88EC6925807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C3BF933-AFAA-44E7-83F1-D1B7A57371B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470" name="Graphic 7">
              <a:extLst>
                <a:ext uri="{FF2B5EF4-FFF2-40B4-BE49-F238E27FC236}">
                  <a16:creationId xmlns:a16="http://schemas.microsoft.com/office/drawing/2014/main" id="{4C0A091F-2429-4266-9185-4039ADE17D3E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08E057ED-9775-405C-838C-FA27BB5A421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EB7C1584-E053-4E61-BABB-8B0688B8BD4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9B3A7304-1820-4AEC-848C-584335D1E1C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9EAE20D-F5C3-474F-ABAB-3A6B598244F6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0F49EE5D-748C-412F-BE08-26902E8E087F}"/>
              </a:ext>
            </a:extLst>
          </p:cNvPr>
          <p:cNvGrpSpPr/>
          <p:nvPr userDrawn="1"/>
        </p:nvGrpSpPr>
        <p:grpSpPr>
          <a:xfrm>
            <a:off x="10692823" y="4252991"/>
            <a:ext cx="1404262" cy="1419726"/>
            <a:chOff x="5474536" y="1363399"/>
            <a:chExt cx="2124346" cy="2147740"/>
          </a:xfrm>
          <a:solidFill>
            <a:schemeClr val="tx2"/>
          </a:solidFill>
        </p:grpSpPr>
        <p:sp>
          <p:nvSpPr>
            <p:cNvPr id="93" name="Graphic 5">
              <a:extLst>
                <a:ext uri="{FF2B5EF4-FFF2-40B4-BE49-F238E27FC236}">
                  <a16:creationId xmlns:a16="http://schemas.microsoft.com/office/drawing/2014/main" id="{90F38697-A5C5-4613-8BD3-722A0B721816}"/>
                </a:ext>
              </a:extLst>
            </p:cNvPr>
            <p:cNvSpPr/>
            <p:nvPr/>
          </p:nvSpPr>
          <p:spPr>
            <a:xfrm>
              <a:off x="5971276" y="2351702"/>
              <a:ext cx="58296" cy="67910"/>
            </a:xfrm>
            <a:custGeom>
              <a:avLst/>
              <a:gdLst>
                <a:gd name="connsiteX0" fmla="*/ 4910 w 58296"/>
                <a:gd name="connsiteY0" fmla="*/ 43251 h 67910"/>
                <a:gd name="connsiteX1" fmla="*/ 45270 w 58296"/>
                <a:gd name="connsiteY1" fmla="*/ 64776 h 67910"/>
                <a:gd name="connsiteX2" fmla="*/ 50653 w 58296"/>
                <a:gd name="connsiteY2" fmla="*/ 16941 h 67910"/>
                <a:gd name="connsiteX3" fmla="*/ 8797 w 58296"/>
                <a:gd name="connsiteY3" fmla="*/ 1394 h 67910"/>
                <a:gd name="connsiteX4" fmla="*/ 4910 w 58296"/>
                <a:gd name="connsiteY4" fmla="*/ 43251 h 6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96" h="67910">
                  <a:moveTo>
                    <a:pt x="4910" y="43251"/>
                  </a:moveTo>
                  <a:cubicBezTo>
                    <a:pt x="14479" y="60291"/>
                    <a:pt x="33015" y="71652"/>
                    <a:pt x="45270" y="64776"/>
                  </a:cubicBezTo>
                  <a:cubicBezTo>
                    <a:pt x="58128" y="52218"/>
                    <a:pt x="60518" y="32189"/>
                    <a:pt x="50653" y="16941"/>
                  </a:cubicBezTo>
                  <a:cubicBezTo>
                    <a:pt x="42880" y="1693"/>
                    <a:pt x="24643" y="-5183"/>
                    <a:pt x="8797" y="1394"/>
                  </a:cubicBezTo>
                  <a:cubicBezTo>
                    <a:pt x="-3462" y="8569"/>
                    <a:pt x="-4955" y="26507"/>
                    <a:pt x="4910" y="4325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5">
              <a:extLst>
                <a:ext uri="{FF2B5EF4-FFF2-40B4-BE49-F238E27FC236}">
                  <a16:creationId xmlns:a16="http://schemas.microsoft.com/office/drawing/2014/main" id="{79935B2E-BD58-42AC-A659-7FBEA56A5AC8}"/>
                </a:ext>
              </a:extLst>
            </p:cNvPr>
            <p:cNvSpPr/>
            <p:nvPr/>
          </p:nvSpPr>
          <p:spPr>
            <a:xfrm>
              <a:off x="5702562" y="2300177"/>
              <a:ext cx="57428" cy="65353"/>
            </a:xfrm>
            <a:custGeom>
              <a:avLst/>
              <a:gdLst>
                <a:gd name="connsiteX0" fmla="*/ 3651 w 57428"/>
                <a:gd name="connsiteY0" fmla="*/ 42156 h 65353"/>
                <a:gd name="connsiteX1" fmla="*/ 46406 w 57428"/>
                <a:gd name="connsiteY1" fmla="*/ 61889 h 65353"/>
                <a:gd name="connsiteX2" fmla="*/ 49096 w 57428"/>
                <a:gd name="connsiteY2" fmla="*/ 16146 h 65353"/>
                <a:gd name="connsiteX3" fmla="*/ 13520 w 57428"/>
                <a:gd name="connsiteY3" fmla="*/ 898 h 65353"/>
                <a:gd name="connsiteX4" fmla="*/ 11724 w 57428"/>
                <a:gd name="connsiteY4" fmla="*/ 1796 h 65353"/>
                <a:gd name="connsiteX5" fmla="*/ 3056 w 57428"/>
                <a:gd name="connsiteY5" fmla="*/ 41259 h 65353"/>
                <a:gd name="connsiteX6" fmla="*/ 3651 w 57428"/>
                <a:gd name="connsiteY6" fmla="*/ 42156 h 65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28" h="65353">
                  <a:moveTo>
                    <a:pt x="3651" y="42156"/>
                  </a:moveTo>
                  <a:cubicBezTo>
                    <a:pt x="13520" y="59196"/>
                    <a:pt x="34446" y="69065"/>
                    <a:pt x="46406" y="61889"/>
                  </a:cubicBezTo>
                  <a:cubicBezTo>
                    <a:pt x="58366" y="55010"/>
                    <a:pt x="58665" y="32886"/>
                    <a:pt x="49096" y="16146"/>
                  </a:cubicBezTo>
                  <a:cubicBezTo>
                    <a:pt x="43417" y="2095"/>
                    <a:pt x="27571" y="-4784"/>
                    <a:pt x="13520" y="898"/>
                  </a:cubicBezTo>
                  <a:cubicBezTo>
                    <a:pt x="12921" y="1197"/>
                    <a:pt x="12323" y="1497"/>
                    <a:pt x="11724" y="1796"/>
                  </a:cubicBezTo>
                  <a:cubicBezTo>
                    <a:pt x="-1728" y="10164"/>
                    <a:pt x="-5615" y="27806"/>
                    <a:pt x="3056" y="41259"/>
                  </a:cubicBezTo>
                  <a:cubicBezTo>
                    <a:pt x="3056" y="41558"/>
                    <a:pt x="3356" y="41857"/>
                    <a:pt x="3651" y="4215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5">
              <a:extLst>
                <a:ext uri="{FF2B5EF4-FFF2-40B4-BE49-F238E27FC236}">
                  <a16:creationId xmlns:a16="http://schemas.microsoft.com/office/drawing/2014/main" id="{2B2B9BC7-FB9D-4E2E-B98F-E28E789ABC44}"/>
                </a:ext>
              </a:extLst>
            </p:cNvPr>
            <p:cNvSpPr/>
            <p:nvPr/>
          </p:nvSpPr>
          <p:spPr>
            <a:xfrm>
              <a:off x="5701539" y="2682913"/>
              <a:ext cx="55470" cy="65778"/>
            </a:xfrm>
            <a:custGeom>
              <a:avLst/>
              <a:gdLst>
                <a:gd name="connsiteX0" fmla="*/ 3781 w 55470"/>
                <a:gd name="connsiteY0" fmla="*/ 42702 h 65778"/>
                <a:gd name="connsiteX1" fmla="*/ 46232 w 55470"/>
                <a:gd name="connsiteY1" fmla="*/ 62435 h 65778"/>
                <a:gd name="connsiteX2" fmla="*/ 45039 w 55470"/>
                <a:gd name="connsiteY2" fmla="*/ 19086 h 65778"/>
                <a:gd name="connsiteX3" fmla="*/ 10956 w 55470"/>
                <a:gd name="connsiteY3" fmla="*/ 1444 h 65778"/>
                <a:gd name="connsiteX4" fmla="*/ 3481 w 55470"/>
                <a:gd name="connsiteY4" fmla="*/ 42403 h 65778"/>
                <a:gd name="connsiteX5" fmla="*/ 3781 w 55470"/>
                <a:gd name="connsiteY5" fmla="*/ 42702 h 6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70" h="65778">
                  <a:moveTo>
                    <a:pt x="3781" y="42702"/>
                  </a:moveTo>
                  <a:cubicBezTo>
                    <a:pt x="13646" y="59745"/>
                    <a:pt x="33977" y="69311"/>
                    <a:pt x="46232" y="62435"/>
                  </a:cubicBezTo>
                  <a:cubicBezTo>
                    <a:pt x="58192" y="55260"/>
                    <a:pt x="54904" y="35826"/>
                    <a:pt x="45039" y="19086"/>
                  </a:cubicBezTo>
                  <a:cubicBezTo>
                    <a:pt x="35171" y="2042"/>
                    <a:pt x="23215" y="-5432"/>
                    <a:pt x="10956" y="1444"/>
                  </a:cubicBezTo>
                  <a:cubicBezTo>
                    <a:pt x="-2201" y="10714"/>
                    <a:pt x="-5489" y="28950"/>
                    <a:pt x="3481" y="42403"/>
                  </a:cubicBezTo>
                  <a:cubicBezTo>
                    <a:pt x="3781" y="42403"/>
                    <a:pt x="3781" y="42702"/>
                    <a:pt x="3781" y="4270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5">
              <a:extLst>
                <a:ext uri="{FF2B5EF4-FFF2-40B4-BE49-F238E27FC236}">
                  <a16:creationId xmlns:a16="http://schemas.microsoft.com/office/drawing/2014/main" id="{C22DB281-3CD8-4A8B-B8EE-90FBE3732A65}"/>
                </a:ext>
              </a:extLst>
            </p:cNvPr>
            <p:cNvSpPr/>
            <p:nvPr/>
          </p:nvSpPr>
          <p:spPr>
            <a:xfrm>
              <a:off x="5640399" y="2983774"/>
              <a:ext cx="56172" cy="70382"/>
            </a:xfrm>
            <a:custGeom>
              <a:avLst/>
              <a:gdLst>
                <a:gd name="connsiteX0" fmla="*/ 6020 w 56172"/>
                <a:gd name="connsiteY0" fmla="*/ 44400 h 70382"/>
                <a:gd name="connsiteX1" fmla="*/ 45786 w 56172"/>
                <a:gd name="connsiteY1" fmla="*/ 67422 h 70382"/>
                <a:gd name="connsiteX2" fmla="*/ 47279 w 56172"/>
                <a:gd name="connsiteY2" fmla="*/ 20485 h 70382"/>
                <a:gd name="connsiteX3" fmla="*/ 7217 w 56172"/>
                <a:gd name="connsiteY3" fmla="*/ 1350 h 70382"/>
                <a:gd name="connsiteX4" fmla="*/ 6020 w 56172"/>
                <a:gd name="connsiteY4" fmla="*/ 44400 h 7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2" h="70382">
                  <a:moveTo>
                    <a:pt x="6020" y="44400"/>
                  </a:moveTo>
                  <a:cubicBezTo>
                    <a:pt x="15590" y="61144"/>
                    <a:pt x="33527" y="74297"/>
                    <a:pt x="45786" y="67422"/>
                  </a:cubicBezTo>
                  <a:cubicBezTo>
                    <a:pt x="57746" y="60546"/>
                    <a:pt x="56848" y="37524"/>
                    <a:pt x="47279" y="20485"/>
                  </a:cubicBezTo>
                  <a:cubicBezTo>
                    <a:pt x="37414" y="3441"/>
                    <a:pt x="19476" y="-5825"/>
                    <a:pt x="7217" y="1350"/>
                  </a:cubicBezTo>
                  <a:cubicBezTo>
                    <a:pt x="-4742" y="8226"/>
                    <a:pt x="-3844" y="27660"/>
                    <a:pt x="6020" y="4440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5">
              <a:extLst>
                <a:ext uri="{FF2B5EF4-FFF2-40B4-BE49-F238E27FC236}">
                  <a16:creationId xmlns:a16="http://schemas.microsoft.com/office/drawing/2014/main" id="{C777C280-E450-4B30-AF5B-B4CCE6E3C1A3}"/>
                </a:ext>
              </a:extLst>
            </p:cNvPr>
            <p:cNvSpPr/>
            <p:nvPr/>
          </p:nvSpPr>
          <p:spPr>
            <a:xfrm>
              <a:off x="6259353" y="3190918"/>
              <a:ext cx="58143" cy="66461"/>
            </a:xfrm>
            <a:custGeom>
              <a:avLst/>
              <a:gdLst>
                <a:gd name="connsiteX0" fmla="*/ 4145 w 58143"/>
                <a:gd name="connsiteY0" fmla="*/ 48931 h 66461"/>
                <a:gd name="connsiteX1" fmla="*/ 45703 w 58143"/>
                <a:gd name="connsiteY1" fmla="*/ 62084 h 66461"/>
                <a:gd name="connsiteX2" fmla="*/ 50786 w 58143"/>
                <a:gd name="connsiteY2" fmla="*/ 22023 h 66461"/>
                <a:gd name="connsiteX3" fmla="*/ 10426 w 58143"/>
                <a:gd name="connsiteY3" fmla="*/ 1093 h 66461"/>
                <a:gd name="connsiteX4" fmla="*/ 4145 w 58143"/>
                <a:gd name="connsiteY4" fmla="*/ 48931 h 66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43" h="66461">
                  <a:moveTo>
                    <a:pt x="4145" y="48931"/>
                  </a:moveTo>
                  <a:cubicBezTo>
                    <a:pt x="12218" y="63880"/>
                    <a:pt x="30455" y="69558"/>
                    <a:pt x="45703" y="62084"/>
                  </a:cubicBezTo>
                  <a:cubicBezTo>
                    <a:pt x="57662" y="55208"/>
                    <a:pt x="60352" y="39063"/>
                    <a:pt x="50786" y="22023"/>
                  </a:cubicBezTo>
                  <a:cubicBezTo>
                    <a:pt x="40922" y="5279"/>
                    <a:pt x="22382" y="-6082"/>
                    <a:pt x="10426" y="1093"/>
                  </a:cubicBezTo>
                  <a:cubicBezTo>
                    <a:pt x="-2731" y="13351"/>
                    <a:pt x="-5420" y="33384"/>
                    <a:pt x="4145" y="4893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5">
              <a:extLst>
                <a:ext uri="{FF2B5EF4-FFF2-40B4-BE49-F238E27FC236}">
                  <a16:creationId xmlns:a16="http://schemas.microsoft.com/office/drawing/2014/main" id="{779CBC9F-0CDD-4EB9-84F6-9805DBF2FAE4}"/>
                </a:ext>
              </a:extLst>
            </p:cNvPr>
            <p:cNvSpPr/>
            <p:nvPr/>
          </p:nvSpPr>
          <p:spPr>
            <a:xfrm>
              <a:off x="6608332" y="2721355"/>
              <a:ext cx="55867" cy="63578"/>
            </a:xfrm>
            <a:custGeom>
              <a:avLst/>
              <a:gdLst>
                <a:gd name="connsiteX0" fmla="*/ 3470 w 55867"/>
                <a:gd name="connsiteY0" fmla="*/ 44026 h 63578"/>
                <a:gd name="connsiteX1" fmla="*/ 45925 w 55867"/>
                <a:gd name="connsiteY1" fmla="*/ 60168 h 63578"/>
                <a:gd name="connsiteX2" fmla="*/ 46523 w 55867"/>
                <a:gd name="connsiteY2" fmla="*/ 19208 h 63578"/>
                <a:gd name="connsiteX3" fmla="*/ 12141 w 55867"/>
                <a:gd name="connsiteY3" fmla="*/ 1570 h 63578"/>
                <a:gd name="connsiteX4" fmla="*/ 3470 w 55867"/>
                <a:gd name="connsiteY4" fmla="*/ 44026 h 6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867" h="63578">
                  <a:moveTo>
                    <a:pt x="3470" y="44026"/>
                  </a:moveTo>
                  <a:cubicBezTo>
                    <a:pt x="11243" y="59569"/>
                    <a:pt x="29779" y="66448"/>
                    <a:pt x="45925" y="60168"/>
                  </a:cubicBezTo>
                  <a:cubicBezTo>
                    <a:pt x="57885" y="53292"/>
                    <a:pt x="56089" y="35953"/>
                    <a:pt x="46523" y="19208"/>
                  </a:cubicBezTo>
                  <a:cubicBezTo>
                    <a:pt x="36655" y="2169"/>
                    <a:pt x="24101" y="-5605"/>
                    <a:pt x="12141" y="1570"/>
                  </a:cubicBezTo>
                  <a:cubicBezTo>
                    <a:pt x="-1910" y="10840"/>
                    <a:pt x="-5797" y="29672"/>
                    <a:pt x="3470" y="4402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5">
              <a:extLst>
                <a:ext uri="{FF2B5EF4-FFF2-40B4-BE49-F238E27FC236}">
                  <a16:creationId xmlns:a16="http://schemas.microsoft.com/office/drawing/2014/main" id="{06C42593-39B1-4689-9770-23285C578FEF}"/>
                </a:ext>
              </a:extLst>
            </p:cNvPr>
            <p:cNvSpPr/>
            <p:nvPr/>
          </p:nvSpPr>
          <p:spPr>
            <a:xfrm>
              <a:off x="6522157" y="3356191"/>
              <a:ext cx="57166" cy="71110"/>
            </a:xfrm>
            <a:custGeom>
              <a:avLst/>
              <a:gdLst>
                <a:gd name="connsiteX0" fmla="*/ 6530 w 57166"/>
                <a:gd name="connsiteY0" fmla="*/ 45399 h 71110"/>
                <a:gd name="connsiteX1" fmla="*/ 45098 w 57166"/>
                <a:gd name="connsiteY1" fmla="*/ 68122 h 71110"/>
                <a:gd name="connsiteX2" fmla="*/ 49584 w 57166"/>
                <a:gd name="connsiteY2" fmla="*/ 20586 h 71110"/>
                <a:gd name="connsiteX3" fmla="*/ 6530 w 57166"/>
                <a:gd name="connsiteY3" fmla="*/ 1152 h 71110"/>
                <a:gd name="connsiteX4" fmla="*/ 6530 w 57166"/>
                <a:gd name="connsiteY4" fmla="*/ 45399 h 7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66" h="71110">
                  <a:moveTo>
                    <a:pt x="6530" y="45399"/>
                  </a:moveTo>
                  <a:cubicBezTo>
                    <a:pt x="16398" y="62144"/>
                    <a:pt x="32839" y="74997"/>
                    <a:pt x="45098" y="68122"/>
                  </a:cubicBezTo>
                  <a:cubicBezTo>
                    <a:pt x="57058" y="61246"/>
                    <a:pt x="59149" y="37330"/>
                    <a:pt x="49584" y="20586"/>
                  </a:cubicBezTo>
                  <a:cubicBezTo>
                    <a:pt x="39719" y="3846"/>
                    <a:pt x="18489" y="-5724"/>
                    <a:pt x="6530" y="1152"/>
                  </a:cubicBezTo>
                  <a:cubicBezTo>
                    <a:pt x="-5426" y="8327"/>
                    <a:pt x="-3036" y="28659"/>
                    <a:pt x="6530" y="453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5">
              <a:extLst>
                <a:ext uri="{FF2B5EF4-FFF2-40B4-BE49-F238E27FC236}">
                  <a16:creationId xmlns:a16="http://schemas.microsoft.com/office/drawing/2014/main" id="{EBEDEDA6-316E-435B-B7C5-10D75B065BE3}"/>
                </a:ext>
              </a:extLst>
            </p:cNvPr>
            <p:cNvSpPr/>
            <p:nvPr/>
          </p:nvSpPr>
          <p:spPr>
            <a:xfrm>
              <a:off x="6689462" y="3034107"/>
              <a:ext cx="54556" cy="67618"/>
            </a:xfrm>
            <a:custGeom>
              <a:avLst/>
              <a:gdLst>
                <a:gd name="connsiteX0" fmla="*/ 5454 w 54556"/>
                <a:gd name="connsiteY0" fmla="*/ 45493 h 67618"/>
                <a:gd name="connsiteX1" fmla="*/ 44322 w 54556"/>
                <a:gd name="connsiteY1" fmla="*/ 64029 h 67618"/>
                <a:gd name="connsiteX2" fmla="*/ 45516 w 54556"/>
                <a:gd name="connsiteY2" fmla="*/ 22173 h 67618"/>
                <a:gd name="connsiteX3" fmla="*/ 7845 w 54556"/>
                <a:gd name="connsiteY3" fmla="*/ 943 h 67618"/>
                <a:gd name="connsiteX4" fmla="*/ 5454 w 54556"/>
                <a:gd name="connsiteY4" fmla="*/ 45493 h 6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56" h="67618">
                  <a:moveTo>
                    <a:pt x="5454" y="45493"/>
                  </a:moveTo>
                  <a:cubicBezTo>
                    <a:pt x="15020" y="62234"/>
                    <a:pt x="32363" y="71204"/>
                    <a:pt x="44322" y="64029"/>
                  </a:cubicBezTo>
                  <a:cubicBezTo>
                    <a:pt x="56278" y="57150"/>
                    <a:pt x="55085" y="39212"/>
                    <a:pt x="45516" y="22173"/>
                  </a:cubicBezTo>
                  <a:cubicBezTo>
                    <a:pt x="35651" y="5428"/>
                    <a:pt x="19804" y="-5933"/>
                    <a:pt x="7845" y="943"/>
                  </a:cubicBezTo>
                  <a:cubicBezTo>
                    <a:pt x="-4115" y="7822"/>
                    <a:pt x="-4410" y="28450"/>
                    <a:pt x="5454" y="454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5">
              <a:extLst>
                <a:ext uri="{FF2B5EF4-FFF2-40B4-BE49-F238E27FC236}">
                  <a16:creationId xmlns:a16="http://schemas.microsoft.com/office/drawing/2014/main" id="{60B42D32-6CDA-4836-A96D-D945F75434A1}"/>
                </a:ext>
              </a:extLst>
            </p:cNvPr>
            <p:cNvSpPr/>
            <p:nvPr/>
          </p:nvSpPr>
          <p:spPr>
            <a:xfrm>
              <a:off x="6972681" y="3230845"/>
              <a:ext cx="58098" cy="61747"/>
            </a:xfrm>
            <a:custGeom>
              <a:avLst/>
              <a:gdLst>
                <a:gd name="connsiteX0" fmla="*/ 3869 w 58098"/>
                <a:gd name="connsiteY0" fmla="*/ 42489 h 61747"/>
                <a:gd name="connsiteX1" fmla="*/ 43032 w 58098"/>
                <a:gd name="connsiteY1" fmla="*/ 58332 h 61747"/>
                <a:gd name="connsiteX2" fmla="*/ 51404 w 58098"/>
                <a:gd name="connsiteY2" fmla="*/ 15281 h 61747"/>
                <a:gd name="connsiteX3" fmla="*/ 11044 w 58098"/>
                <a:gd name="connsiteY3" fmla="*/ 2128 h 61747"/>
                <a:gd name="connsiteX4" fmla="*/ 10745 w 58098"/>
                <a:gd name="connsiteY4" fmla="*/ 2128 h 61747"/>
                <a:gd name="connsiteX5" fmla="*/ 3270 w 58098"/>
                <a:gd name="connsiteY5" fmla="*/ 41591 h 61747"/>
                <a:gd name="connsiteX6" fmla="*/ 3869 w 58098"/>
                <a:gd name="connsiteY6" fmla="*/ 42489 h 6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98" h="61747">
                  <a:moveTo>
                    <a:pt x="3869" y="42489"/>
                  </a:moveTo>
                  <a:cubicBezTo>
                    <a:pt x="10445" y="57737"/>
                    <a:pt x="28084" y="64613"/>
                    <a:pt x="43032" y="58332"/>
                  </a:cubicBezTo>
                  <a:cubicBezTo>
                    <a:pt x="57083" y="48467"/>
                    <a:pt x="60671" y="29332"/>
                    <a:pt x="51404" y="15281"/>
                  </a:cubicBezTo>
                  <a:cubicBezTo>
                    <a:pt x="43930" y="632"/>
                    <a:pt x="25993" y="-5346"/>
                    <a:pt x="11044" y="2128"/>
                  </a:cubicBezTo>
                  <a:cubicBezTo>
                    <a:pt x="11044" y="2128"/>
                    <a:pt x="11044" y="2128"/>
                    <a:pt x="10745" y="2128"/>
                  </a:cubicBezTo>
                  <a:cubicBezTo>
                    <a:pt x="-2113" y="11095"/>
                    <a:pt x="-5401" y="28434"/>
                    <a:pt x="3270" y="41591"/>
                  </a:cubicBezTo>
                  <a:cubicBezTo>
                    <a:pt x="3570" y="41890"/>
                    <a:pt x="3570" y="42190"/>
                    <a:pt x="3869" y="424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5">
              <a:extLst>
                <a:ext uri="{FF2B5EF4-FFF2-40B4-BE49-F238E27FC236}">
                  <a16:creationId xmlns:a16="http://schemas.microsoft.com/office/drawing/2014/main" id="{B61935DC-5BDF-47C3-B93B-A962CA4A7773}"/>
                </a:ext>
              </a:extLst>
            </p:cNvPr>
            <p:cNvSpPr/>
            <p:nvPr/>
          </p:nvSpPr>
          <p:spPr>
            <a:xfrm>
              <a:off x="6751271" y="2424479"/>
              <a:ext cx="57126" cy="65715"/>
            </a:xfrm>
            <a:custGeom>
              <a:avLst/>
              <a:gdLst>
                <a:gd name="connsiteX0" fmla="*/ 4937 w 57126"/>
                <a:gd name="connsiteY0" fmla="*/ 45816 h 65715"/>
                <a:gd name="connsiteX1" fmla="*/ 44100 w 57126"/>
                <a:gd name="connsiteY1" fmla="*/ 62557 h 65715"/>
                <a:gd name="connsiteX2" fmla="*/ 49484 w 57126"/>
                <a:gd name="connsiteY2" fmla="*/ 20101 h 65715"/>
                <a:gd name="connsiteX3" fmla="*/ 8524 w 57126"/>
                <a:gd name="connsiteY3" fmla="*/ 1270 h 65715"/>
                <a:gd name="connsiteX4" fmla="*/ 4937 w 57126"/>
                <a:gd name="connsiteY4" fmla="*/ 45816 h 6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26" h="65715">
                  <a:moveTo>
                    <a:pt x="4937" y="45816"/>
                  </a:moveTo>
                  <a:cubicBezTo>
                    <a:pt x="11214" y="61064"/>
                    <a:pt x="28553" y="68538"/>
                    <a:pt x="44100" y="62557"/>
                  </a:cubicBezTo>
                  <a:cubicBezTo>
                    <a:pt x="56958" y="52093"/>
                    <a:pt x="59348" y="33258"/>
                    <a:pt x="49484" y="20101"/>
                  </a:cubicBezTo>
                  <a:cubicBezTo>
                    <a:pt x="39615" y="3062"/>
                    <a:pt x="20480" y="-5610"/>
                    <a:pt x="8524" y="1270"/>
                  </a:cubicBezTo>
                  <a:cubicBezTo>
                    <a:pt x="-3435" y="8445"/>
                    <a:pt x="-4931" y="28773"/>
                    <a:pt x="4937" y="4581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5">
              <a:extLst>
                <a:ext uri="{FF2B5EF4-FFF2-40B4-BE49-F238E27FC236}">
                  <a16:creationId xmlns:a16="http://schemas.microsoft.com/office/drawing/2014/main" id="{B2ADAE0A-1F28-4361-B5E9-679571642BBA}"/>
                </a:ext>
              </a:extLst>
            </p:cNvPr>
            <p:cNvSpPr/>
            <p:nvPr/>
          </p:nvSpPr>
          <p:spPr>
            <a:xfrm>
              <a:off x="5491383" y="2025458"/>
              <a:ext cx="55906" cy="61022"/>
            </a:xfrm>
            <a:custGeom>
              <a:avLst/>
              <a:gdLst>
                <a:gd name="connsiteX0" fmla="*/ 3159 w 55906"/>
                <a:gd name="connsiteY0" fmla="*/ 43017 h 61022"/>
                <a:gd name="connsiteX1" fmla="*/ 12429 w 55906"/>
                <a:gd name="connsiteY1" fmla="*/ 1758 h 61022"/>
                <a:gd name="connsiteX2" fmla="*/ 12729 w 55906"/>
                <a:gd name="connsiteY2" fmla="*/ 1758 h 61022"/>
                <a:gd name="connsiteX3" fmla="*/ 47706 w 55906"/>
                <a:gd name="connsiteY3" fmla="*/ 17306 h 61022"/>
                <a:gd name="connsiteX4" fmla="*/ 44717 w 55906"/>
                <a:gd name="connsiteY4" fmla="*/ 56768 h 61022"/>
                <a:gd name="connsiteX5" fmla="*/ 3159 w 55906"/>
                <a:gd name="connsiteY5" fmla="*/ 43017 h 6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06" h="61022">
                  <a:moveTo>
                    <a:pt x="3159" y="43017"/>
                  </a:moveTo>
                  <a:cubicBezTo>
                    <a:pt x="-5807" y="28966"/>
                    <a:pt x="-1625" y="10729"/>
                    <a:pt x="12429" y="1758"/>
                  </a:cubicBezTo>
                  <a:cubicBezTo>
                    <a:pt x="12729" y="1758"/>
                    <a:pt x="12729" y="1758"/>
                    <a:pt x="12729" y="1758"/>
                  </a:cubicBezTo>
                  <a:cubicBezTo>
                    <a:pt x="24685" y="-5117"/>
                    <a:pt x="37841" y="561"/>
                    <a:pt x="47706" y="17306"/>
                  </a:cubicBezTo>
                  <a:cubicBezTo>
                    <a:pt x="57275" y="34050"/>
                    <a:pt x="56677" y="49892"/>
                    <a:pt x="44717" y="56768"/>
                  </a:cubicBezTo>
                  <a:cubicBezTo>
                    <a:pt x="29469" y="64243"/>
                    <a:pt x="10933" y="57965"/>
                    <a:pt x="3159" y="4301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5">
              <a:extLst>
                <a:ext uri="{FF2B5EF4-FFF2-40B4-BE49-F238E27FC236}">
                  <a16:creationId xmlns:a16="http://schemas.microsoft.com/office/drawing/2014/main" id="{265700D2-38F5-44CF-AEB4-8E59D35C7BA0}"/>
                </a:ext>
              </a:extLst>
            </p:cNvPr>
            <p:cNvSpPr/>
            <p:nvPr/>
          </p:nvSpPr>
          <p:spPr>
            <a:xfrm>
              <a:off x="6077456" y="2183959"/>
              <a:ext cx="56684" cy="68664"/>
            </a:xfrm>
            <a:custGeom>
              <a:avLst/>
              <a:gdLst>
                <a:gd name="connsiteX0" fmla="*/ 4867 w 56684"/>
                <a:gd name="connsiteY0" fmla="*/ 45063 h 68664"/>
                <a:gd name="connsiteX1" fmla="*/ 9652 w 56684"/>
                <a:gd name="connsiteY1" fmla="*/ 1115 h 68664"/>
                <a:gd name="connsiteX2" fmla="*/ 47023 w 56684"/>
                <a:gd name="connsiteY2" fmla="*/ 20848 h 68664"/>
                <a:gd name="connsiteX3" fmla="*/ 47023 w 56684"/>
                <a:gd name="connsiteY3" fmla="*/ 65395 h 68664"/>
                <a:gd name="connsiteX4" fmla="*/ 4867 w 56684"/>
                <a:gd name="connsiteY4" fmla="*/ 45063 h 6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684" h="68664">
                  <a:moveTo>
                    <a:pt x="4867" y="45063"/>
                  </a:moveTo>
                  <a:cubicBezTo>
                    <a:pt x="-5297" y="31312"/>
                    <a:pt x="-3206" y="12177"/>
                    <a:pt x="9652" y="1115"/>
                  </a:cubicBezTo>
                  <a:cubicBezTo>
                    <a:pt x="21608" y="-5761"/>
                    <a:pt x="37155" y="4104"/>
                    <a:pt x="47023" y="20848"/>
                  </a:cubicBezTo>
                  <a:cubicBezTo>
                    <a:pt x="56589" y="37589"/>
                    <a:pt x="58979" y="58519"/>
                    <a:pt x="47023" y="65395"/>
                  </a:cubicBezTo>
                  <a:cubicBezTo>
                    <a:pt x="35064" y="72271"/>
                    <a:pt x="14433" y="62107"/>
                    <a:pt x="4867" y="450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5">
              <a:extLst>
                <a:ext uri="{FF2B5EF4-FFF2-40B4-BE49-F238E27FC236}">
                  <a16:creationId xmlns:a16="http://schemas.microsoft.com/office/drawing/2014/main" id="{FC53275F-05E6-4ACD-A21B-4A3FE8151D97}"/>
                </a:ext>
              </a:extLst>
            </p:cNvPr>
            <p:cNvSpPr/>
            <p:nvPr/>
          </p:nvSpPr>
          <p:spPr>
            <a:xfrm>
              <a:off x="6262286" y="2090384"/>
              <a:ext cx="57643" cy="68859"/>
            </a:xfrm>
            <a:custGeom>
              <a:avLst/>
              <a:gdLst>
                <a:gd name="connsiteX0" fmla="*/ 3906 w 57643"/>
                <a:gd name="connsiteY0" fmla="*/ 45958 h 68859"/>
                <a:gd name="connsiteX1" fmla="*/ 11380 w 57643"/>
                <a:gd name="connsiteY1" fmla="*/ 1112 h 68859"/>
                <a:gd name="connsiteX2" fmla="*/ 46956 w 57643"/>
                <a:gd name="connsiteY2" fmla="*/ 21144 h 68859"/>
                <a:gd name="connsiteX3" fmla="*/ 48752 w 57643"/>
                <a:gd name="connsiteY3" fmla="*/ 65392 h 68859"/>
                <a:gd name="connsiteX4" fmla="*/ 3906 w 57643"/>
                <a:gd name="connsiteY4" fmla="*/ 45958 h 6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43" h="68859">
                  <a:moveTo>
                    <a:pt x="3906" y="45958"/>
                  </a:moveTo>
                  <a:cubicBezTo>
                    <a:pt x="-5663" y="31308"/>
                    <a:pt x="-2375" y="11874"/>
                    <a:pt x="11380" y="1112"/>
                  </a:cubicBezTo>
                  <a:cubicBezTo>
                    <a:pt x="23336" y="-5764"/>
                    <a:pt x="37091" y="4101"/>
                    <a:pt x="46956" y="21144"/>
                  </a:cubicBezTo>
                  <a:cubicBezTo>
                    <a:pt x="56525" y="37885"/>
                    <a:pt x="60708" y="58516"/>
                    <a:pt x="48752" y="65392"/>
                  </a:cubicBezTo>
                  <a:cubicBezTo>
                    <a:pt x="36493" y="72567"/>
                    <a:pt x="13471" y="62698"/>
                    <a:pt x="3906" y="4595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5">
              <a:extLst>
                <a:ext uri="{FF2B5EF4-FFF2-40B4-BE49-F238E27FC236}">
                  <a16:creationId xmlns:a16="http://schemas.microsoft.com/office/drawing/2014/main" id="{810BE46D-8D42-45EF-9858-32C61B7460D4}"/>
                </a:ext>
              </a:extLst>
            </p:cNvPr>
            <p:cNvSpPr/>
            <p:nvPr/>
          </p:nvSpPr>
          <p:spPr>
            <a:xfrm>
              <a:off x="7544778" y="2196104"/>
              <a:ext cx="54104" cy="64713"/>
            </a:xfrm>
            <a:custGeom>
              <a:avLst/>
              <a:gdLst>
                <a:gd name="connsiteX0" fmla="*/ 46158 w 54104"/>
                <a:gd name="connsiteY0" fmla="*/ 20363 h 64713"/>
                <a:gd name="connsiteX1" fmla="*/ 7889 w 54104"/>
                <a:gd name="connsiteY1" fmla="*/ 1229 h 64713"/>
                <a:gd name="connsiteX2" fmla="*/ 5199 w 54104"/>
                <a:gd name="connsiteY2" fmla="*/ 43980 h 64713"/>
                <a:gd name="connsiteX3" fmla="*/ 42271 w 54104"/>
                <a:gd name="connsiteY3" fmla="*/ 61023 h 64713"/>
                <a:gd name="connsiteX4" fmla="*/ 46158 w 54104"/>
                <a:gd name="connsiteY4" fmla="*/ 20363 h 6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04" h="64713">
                  <a:moveTo>
                    <a:pt x="46158" y="20363"/>
                  </a:moveTo>
                  <a:cubicBezTo>
                    <a:pt x="36593" y="3320"/>
                    <a:pt x="19848" y="-5651"/>
                    <a:pt x="7889" y="1229"/>
                  </a:cubicBezTo>
                  <a:cubicBezTo>
                    <a:pt x="-4067" y="8404"/>
                    <a:pt x="-4366" y="27239"/>
                    <a:pt x="5199" y="43980"/>
                  </a:cubicBezTo>
                  <a:cubicBezTo>
                    <a:pt x="15064" y="60724"/>
                    <a:pt x="30312" y="67899"/>
                    <a:pt x="42271" y="61023"/>
                  </a:cubicBezTo>
                  <a:cubicBezTo>
                    <a:pt x="54231" y="53848"/>
                    <a:pt x="56027" y="37104"/>
                    <a:pt x="46158" y="203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5">
              <a:extLst>
                <a:ext uri="{FF2B5EF4-FFF2-40B4-BE49-F238E27FC236}">
                  <a16:creationId xmlns:a16="http://schemas.microsoft.com/office/drawing/2014/main" id="{29FFFAB1-2B22-400C-9F24-300D597BEE32}"/>
                </a:ext>
              </a:extLst>
            </p:cNvPr>
            <p:cNvSpPr/>
            <p:nvPr/>
          </p:nvSpPr>
          <p:spPr>
            <a:xfrm>
              <a:off x="7051988" y="2089177"/>
              <a:ext cx="53366" cy="65704"/>
            </a:xfrm>
            <a:custGeom>
              <a:avLst/>
              <a:gdLst>
                <a:gd name="connsiteX0" fmla="*/ 45045 w 53366"/>
                <a:gd name="connsiteY0" fmla="*/ 23245 h 65704"/>
                <a:gd name="connsiteX1" fmla="*/ 6779 w 53366"/>
                <a:gd name="connsiteY1" fmla="*/ 822 h 65704"/>
                <a:gd name="connsiteX2" fmla="*/ 6480 w 53366"/>
                <a:gd name="connsiteY2" fmla="*/ 45668 h 65704"/>
                <a:gd name="connsiteX3" fmla="*/ 42056 w 53366"/>
                <a:gd name="connsiteY3" fmla="*/ 61813 h 65704"/>
                <a:gd name="connsiteX4" fmla="*/ 45045 w 53366"/>
                <a:gd name="connsiteY4" fmla="*/ 23245 h 65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66" h="65704">
                  <a:moveTo>
                    <a:pt x="45045" y="23245"/>
                  </a:moveTo>
                  <a:cubicBezTo>
                    <a:pt x="35479" y="6504"/>
                    <a:pt x="18735" y="-6054"/>
                    <a:pt x="6779" y="822"/>
                  </a:cubicBezTo>
                  <a:cubicBezTo>
                    <a:pt x="-5181" y="7701"/>
                    <a:pt x="-3389" y="28927"/>
                    <a:pt x="6480" y="45668"/>
                  </a:cubicBezTo>
                  <a:cubicBezTo>
                    <a:pt x="16045" y="62711"/>
                    <a:pt x="29797" y="68689"/>
                    <a:pt x="42056" y="61813"/>
                  </a:cubicBezTo>
                  <a:cubicBezTo>
                    <a:pt x="54015" y="54938"/>
                    <a:pt x="54913" y="40288"/>
                    <a:pt x="45045" y="2324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5">
              <a:extLst>
                <a:ext uri="{FF2B5EF4-FFF2-40B4-BE49-F238E27FC236}">
                  <a16:creationId xmlns:a16="http://schemas.microsoft.com/office/drawing/2014/main" id="{74511EB6-FBE2-4D5D-A0B5-888500EBFA71}"/>
                </a:ext>
              </a:extLst>
            </p:cNvPr>
            <p:cNvSpPr/>
            <p:nvPr/>
          </p:nvSpPr>
          <p:spPr>
            <a:xfrm>
              <a:off x="6476675" y="1830086"/>
              <a:ext cx="59102" cy="67297"/>
            </a:xfrm>
            <a:custGeom>
              <a:avLst/>
              <a:gdLst>
                <a:gd name="connsiteX0" fmla="*/ 3578 w 59102"/>
                <a:gd name="connsiteY0" fmla="*/ 44655 h 67297"/>
                <a:gd name="connsiteX1" fmla="*/ 11651 w 59102"/>
                <a:gd name="connsiteY1" fmla="*/ 1006 h 67297"/>
                <a:gd name="connsiteX2" fmla="*/ 50519 w 59102"/>
                <a:gd name="connsiteY2" fmla="*/ 17448 h 67297"/>
                <a:gd name="connsiteX3" fmla="*/ 48125 w 59102"/>
                <a:gd name="connsiteY3" fmla="*/ 63790 h 67297"/>
                <a:gd name="connsiteX4" fmla="*/ 3578 w 59102"/>
                <a:gd name="connsiteY4" fmla="*/ 44655 h 6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2" h="67297">
                  <a:moveTo>
                    <a:pt x="3578" y="44655"/>
                  </a:moveTo>
                  <a:cubicBezTo>
                    <a:pt x="-5688" y="30305"/>
                    <a:pt x="-2101" y="11170"/>
                    <a:pt x="11651" y="1006"/>
                  </a:cubicBezTo>
                  <a:cubicBezTo>
                    <a:pt x="26899" y="-4975"/>
                    <a:pt x="44238" y="2200"/>
                    <a:pt x="50519" y="17448"/>
                  </a:cubicBezTo>
                  <a:cubicBezTo>
                    <a:pt x="60384" y="34491"/>
                    <a:pt x="60084" y="56914"/>
                    <a:pt x="48125" y="63790"/>
                  </a:cubicBezTo>
                  <a:cubicBezTo>
                    <a:pt x="36169" y="70965"/>
                    <a:pt x="13147" y="61396"/>
                    <a:pt x="3578" y="4465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5">
              <a:extLst>
                <a:ext uri="{FF2B5EF4-FFF2-40B4-BE49-F238E27FC236}">
                  <a16:creationId xmlns:a16="http://schemas.microsoft.com/office/drawing/2014/main" id="{97CA33C9-CB00-4420-AB34-B40D82A2BC55}"/>
                </a:ext>
              </a:extLst>
            </p:cNvPr>
            <p:cNvSpPr/>
            <p:nvPr/>
          </p:nvSpPr>
          <p:spPr>
            <a:xfrm>
              <a:off x="6142313" y="2426985"/>
              <a:ext cx="64484" cy="59578"/>
            </a:xfrm>
            <a:custGeom>
              <a:avLst/>
              <a:gdLst>
                <a:gd name="connsiteX0" fmla="*/ 17144 w 64484"/>
                <a:gd name="connsiteY0" fmla="*/ 52875 h 59578"/>
                <a:gd name="connsiteX1" fmla="*/ 60198 w 64484"/>
                <a:gd name="connsiteY1" fmla="*/ 46299 h 59578"/>
                <a:gd name="connsiteX2" fmla="*/ 45249 w 64484"/>
                <a:gd name="connsiteY2" fmla="*/ 4142 h 59578"/>
                <a:gd name="connsiteX3" fmla="*/ 703 w 64484"/>
                <a:gd name="connsiteY3" fmla="*/ 11916 h 59578"/>
                <a:gd name="connsiteX4" fmla="*/ 17144 w 64484"/>
                <a:gd name="connsiteY4" fmla="*/ 52875 h 59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84" h="59578">
                  <a:moveTo>
                    <a:pt x="17144" y="52875"/>
                  </a:moveTo>
                  <a:cubicBezTo>
                    <a:pt x="30899" y="62441"/>
                    <a:pt x="50030" y="59452"/>
                    <a:pt x="60198" y="46299"/>
                  </a:cubicBezTo>
                  <a:cubicBezTo>
                    <a:pt x="67073" y="30452"/>
                    <a:pt x="60497" y="12215"/>
                    <a:pt x="45249" y="4142"/>
                  </a:cubicBezTo>
                  <a:cubicBezTo>
                    <a:pt x="30600" y="-5124"/>
                    <a:pt x="11465" y="-1836"/>
                    <a:pt x="703" y="11916"/>
                  </a:cubicBezTo>
                  <a:cubicBezTo>
                    <a:pt x="-5578" y="27762"/>
                    <a:pt x="1597" y="45700"/>
                    <a:pt x="17144" y="528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5">
              <a:extLst>
                <a:ext uri="{FF2B5EF4-FFF2-40B4-BE49-F238E27FC236}">
                  <a16:creationId xmlns:a16="http://schemas.microsoft.com/office/drawing/2014/main" id="{84250A31-8A44-4861-9406-98A2D708C394}"/>
                </a:ext>
              </a:extLst>
            </p:cNvPr>
            <p:cNvSpPr/>
            <p:nvPr/>
          </p:nvSpPr>
          <p:spPr>
            <a:xfrm>
              <a:off x="5874870" y="2618133"/>
              <a:ext cx="66010" cy="56972"/>
            </a:xfrm>
            <a:custGeom>
              <a:avLst/>
              <a:gdLst>
                <a:gd name="connsiteX0" fmla="*/ 16409 w 66010"/>
                <a:gd name="connsiteY0" fmla="*/ 47986 h 56972"/>
                <a:gd name="connsiteX1" fmla="*/ 62152 w 66010"/>
                <a:gd name="connsiteY1" fmla="*/ 47388 h 56972"/>
                <a:gd name="connsiteX2" fmla="*/ 41821 w 66010"/>
                <a:gd name="connsiteY2" fmla="*/ 3739 h 56972"/>
                <a:gd name="connsiteX3" fmla="*/ 2358 w 66010"/>
                <a:gd name="connsiteY3" fmla="*/ 11213 h 56972"/>
                <a:gd name="connsiteX4" fmla="*/ 1460 w 66010"/>
                <a:gd name="connsiteY4" fmla="*/ 12410 h 56972"/>
                <a:gd name="connsiteX5" fmla="*/ 16409 w 66010"/>
                <a:gd name="connsiteY5" fmla="*/ 47986 h 5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010" h="56972">
                  <a:moveTo>
                    <a:pt x="16409" y="47986"/>
                  </a:moveTo>
                  <a:cubicBezTo>
                    <a:pt x="33149" y="57854"/>
                    <a:pt x="55277" y="59347"/>
                    <a:pt x="62152" y="47388"/>
                  </a:cubicBezTo>
                  <a:cubicBezTo>
                    <a:pt x="69327" y="35432"/>
                    <a:pt x="58864" y="13604"/>
                    <a:pt x="41821" y="3739"/>
                  </a:cubicBezTo>
                  <a:cubicBezTo>
                    <a:pt x="28967" y="-4933"/>
                    <a:pt x="11325" y="-1644"/>
                    <a:pt x="2358" y="11213"/>
                  </a:cubicBezTo>
                  <a:cubicBezTo>
                    <a:pt x="2059" y="11512"/>
                    <a:pt x="1759" y="12111"/>
                    <a:pt x="1460" y="12410"/>
                  </a:cubicBezTo>
                  <a:cubicBezTo>
                    <a:pt x="-5416" y="24370"/>
                    <a:pt x="-631" y="38421"/>
                    <a:pt x="16409" y="4798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5">
              <a:extLst>
                <a:ext uri="{FF2B5EF4-FFF2-40B4-BE49-F238E27FC236}">
                  <a16:creationId xmlns:a16="http://schemas.microsoft.com/office/drawing/2014/main" id="{593CC0CD-267B-4870-A6E1-2F50E83844D6}"/>
                </a:ext>
              </a:extLst>
            </p:cNvPr>
            <p:cNvSpPr/>
            <p:nvPr/>
          </p:nvSpPr>
          <p:spPr>
            <a:xfrm>
              <a:off x="5736439" y="2837270"/>
              <a:ext cx="62748" cy="57918"/>
            </a:xfrm>
            <a:custGeom>
              <a:avLst/>
              <a:gdLst>
                <a:gd name="connsiteX0" fmla="*/ 16117 w 62748"/>
                <a:gd name="connsiteY0" fmla="*/ 50389 h 57918"/>
                <a:gd name="connsiteX1" fmla="*/ 58871 w 62748"/>
                <a:gd name="connsiteY1" fmla="*/ 45604 h 57918"/>
                <a:gd name="connsiteX2" fmla="*/ 42726 w 62748"/>
                <a:gd name="connsiteY2" fmla="*/ 4046 h 57918"/>
                <a:gd name="connsiteX3" fmla="*/ 869 w 62748"/>
                <a:gd name="connsiteY3" fmla="*/ 12119 h 57918"/>
                <a:gd name="connsiteX4" fmla="*/ 14920 w 62748"/>
                <a:gd name="connsiteY4" fmla="*/ 49790 h 57918"/>
                <a:gd name="connsiteX5" fmla="*/ 16117 w 62748"/>
                <a:gd name="connsiteY5" fmla="*/ 50389 h 5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748" h="57918">
                  <a:moveTo>
                    <a:pt x="16117" y="50389"/>
                  </a:moveTo>
                  <a:cubicBezTo>
                    <a:pt x="29273" y="60553"/>
                    <a:pt x="48109" y="58461"/>
                    <a:pt x="58871" y="45604"/>
                  </a:cubicBezTo>
                  <a:cubicBezTo>
                    <a:pt x="65149" y="29758"/>
                    <a:pt x="58273" y="11521"/>
                    <a:pt x="42726" y="4046"/>
                  </a:cubicBezTo>
                  <a:cubicBezTo>
                    <a:pt x="28974" y="-5220"/>
                    <a:pt x="10438" y="-1632"/>
                    <a:pt x="869" y="12119"/>
                  </a:cubicBezTo>
                  <a:cubicBezTo>
                    <a:pt x="-5408" y="26469"/>
                    <a:pt x="869" y="43214"/>
                    <a:pt x="14920" y="49790"/>
                  </a:cubicBezTo>
                  <a:cubicBezTo>
                    <a:pt x="15518" y="50089"/>
                    <a:pt x="15818" y="50089"/>
                    <a:pt x="16117" y="503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5">
              <a:extLst>
                <a:ext uri="{FF2B5EF4-FFF2-40B4-BE49-F238E27FC236}">
                  <a16:creationId xmlns:a16="http://schemas.microsoft.com/office/drawing/2014/main" id="{9829DB2B-81FF-4A16-BE59-8B5266754CBC}"/>
                </a:ext>
              </a:extLst>
            </p:cNvPr>
            <p:cNvSpPr/>
            <p:nvPr/>
          </p:nvSpPr>
          <p:spPr>
            <a:xfrm>
              <a:off x="6064918" y="2925672"/>
              <a:ext cx="63367" cy="55505"/>
            </a:xfrm>
            <a:custGeom>
              <a:avLst/>
              <a:gdLst>
                <a:gd name="connsiteX0" fmla="*/ 17105 w 63367"/>
                <a:gd name="connsiteY0" fmla="*/ 48091 h 55505"/>
                <a:gd name="connsiteX1" fmla="*/ 59261 w 63367"/>
                <a:gd name="connsiteY1" fmla="*/ 43007 h 55505"/>
                <a:gd name="connsiteX2" fmla="*/ 41619 w 63367"/>
                <a:gd name="connsiteY2" fmla="*/ 5037 h 55505"/>
                <a:gd name="connsiteX3" fmla="*/ 660 w 63367"/>
                <a:gd name="connsiteY3" fmla="*/ 9223 h 55505"/>
                <a:gd name="connsiteX4" fmla="*/ 17105 w 63367"/>
                <a:gd name="connsiteY4" fmla="*/ 48091 h 55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367" h="55505">
                  <a:moveTo>
                    <a:pt x="17105" y="48091"/>
                  </a:moveTo>
                  <a:cubicBezTo>
                    <a:pt x="29959" y="58255"/>
                    <a:pt x="48794" y="55864"/>
                    <a:pt x="59261" y="43007"/>
                  </a:cubicBezTo>
                  <a:cubicBezTo>
                    <a:pt x="66137" y="31047"/>
                    <a:pt x="58663" y="14905"/>
                    <a:pt x="41619" y="5037"/>
                  </a:cubicBezTo>
                  <a:cubicBezTo>
                    <a:pt x="24879" y="-4529"/>
                    <a:pt x="7536" y="-2737"/>
                    <a:pt x="660" y="9223"/>
                  </a:cubicBezTo>
                  <a:cubicBezTo>
                    <a:pt x="-5617" y="24471"/>
                    <a:pt x="1857" y="41814"/>
                    <a:pt x="17105" y="4809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5">
              <a:extLst>
                <a:ext uri="{FF2B5EF4-FFF2-40B4-BE49-F238E27FC236}">
                  <a16:creationId xmlns:a16="http://schemas.microsoft.com/office/drawing/2014/main" id="{286320AA-FD84-44B3-9091-058ACB290AF0}"/>
                </a:ext>
              </a:extLst>
            </p:cNvPr>
            <p:cNvSpPr/>
            <p:nvPr/>
          </p:nvSpPr>
          <p:spPr>
            <a:xfrm>
              <a:off x="6155893" y="3222782"/>
              <a:ext cx="70645" cy="55207"/>
            </a:xfrm>
            <a:custGeom>
              <a:avLst/>
              <a:gdLst>
                <a:gd name="connsiteX0" fmla="*/ 20907 w 70645"/>
                <a:gd name="connsiteY0" fmla="*/ 46964 h 55207"/>
                <a:gd name="connsiteX1" fmla="*/ 67245 w 70645"/>
                <a:gd name="connsiteY1" fmla="*/ 44869 h 55207"/>
                <a:gd name="connsiteX2" fmla="*/ 43625 w 70645"/>
                <a:gd name="connsiteY2" fmla="*/ 7498 h 55207"/>
                <a:gd name="connsiteX3" fmla="*/ 575 w 70645"/>
                <a:gd name="connsiteY3" fmla="*/ 6600 h 55207"/>
                <a:gd name="connsiteX4" fmla="*/ 20907 w 70645"/>
                <a:gd name="connsiteY4" fmla="*/ 46964 h 5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45" h="55207">
                  <a:moveTo>
                    <a:pt x="20907" y="46964"/>
                  </a:moveTo>
                  <a:cubicBezTo>
                    <a:pt x="37946" y="56529"/>
                    <a:pt x="60070" y="57128"/>
                    <a:pt x="67245" y="44869"/>
                  </a:cubicBezTo>
                  <a:cubicBezTo>
                    <a:pt x="74121" y="32909"/>
                    <a:pt x="60669" y="17366"/>
                    <a:pt x="43625" y="7498"/>
                  </a:cubicBezTo>
                  <a:cubicBezTo>
                    <a:pt x="26885" y="-2068"/>
                    <a:pt x="7750" y="-5356"/>
                    <a:pt x="575" y="6600"/>
                  </a:cubicBezTo>
                  <a:cubicBezTo>
                    <a:pt x="-6301" y="18559"/>
                    <a:pt x="4162" y="37096"/>
                    <a:pt x="20907" y="469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5">
              <a:extLst>
                <a:ext uri="{FF2B5EF4-FFF2-40B4-BE49-F238E27FC236}">
                  <a16:creationId xmlns:a16="http://schemas.microsoft.com/office/drawing/2014/main" id="{F5B37B5A-5278-494F-B79C-A8F2400F9833}"/>
                </a:ext>
              </a:extLst>
            </p:cNvPr>
            <p:cNvSpPr/>
            <p:nvPr/>
          </p:nvSpPr>
          <p:spPr>
            <a:xfrm>
              <a:off x="6256705" y="2957029"/>
              <a:ext cx="65101" cy="56215"/>
            </a:xfrm>
            <a:custGeom>
              <a:avLst/>
              <a:gdLst>
                <a:gd name="connsiteX0" fmla="*/ 17260 w 65101"/>
                <a:gd name="connsiteY0" fmla="*/ 47829 h 56215"/>
                <a:gd name="connsiteX1" fmla="*/ 61208 w 65101"/>
                <a:gd name="connsiteY1" fmla="*/ 46033 h 56215"/>
                <a:gd name="connsiteX2" fmla="*/ 42373 w 65101"/>
                <a:gd name="connsiteY2" fmla="*/ 4176 h 56215"/>
                <a:gd name="connsiteX3" fmla="*/ 1713 w 65101"/>
                <a:gd name="connsiteY3" fmla="*/ 11351 h 56215"/>
                <a:gd name="connsiteX4" fmla="*/ 1414 w 65101"/>
                <a:gd name="connsiteY4" fmla="*/ 11650 h 56215"/>
                <a:gd name="connsiteX5" fmla="*/ 17260 w 65101"/>
                <a:gd name="connsiteY5" fmla="*/ 47829 h 5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01" h="56215">
                  <a:moveTo>
                    <a:pt x="17260" y="47829"/>
                  </a:moveTo>
                  <a:cubicBezTo>
                    <a:pt x="34001" y="57394"/>
                    <a:pt x="54332" y="58292"/>
                    <a:pt x="61208" y="46033"/>
                  </a:cubicBezTo>
                  <a:cubicBezTo>
                    <a:pt x="68084" y="34073"/>
                    <a:pt x="59113" y="13745"/>
                    <a:pt x="42373" y="4176"/>
                  </a:cubicBezTo>
                  <a:cubicBezTo>
                    <a:pt x="29216" y="-5090"/>
                    <a:pt x="10979" y="-1802"/>
                    <a:pt x="1713" y="11351"/>
                  </a:cubicBezTo>
                  <a:cubicBezTo>
                    <a:pt x="1713" y="11351"/>
                    <a:pt x="1414" y="11650"/>
                    <a:pt x="1414" y="11650"/>
                  </a:cubicBezTo>
                  <a:cubicBezTo>
                    <a:pt x="-5761" y="23610"/>
                    <a:pt x="217" y="37960"/>
                    <a:pt x="17260" y="4782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5">
              <a:extLst>
                <a:ext uri="{FF2B5EF4-FFF2-40B4-BE49-F238E27FC236}">
                  <a16:creationId xmlns:a16="http://schemas.microsoft.com/office/drawing/2014/main" id="{74BE6929-C830-4B13-B399-8518251486FC}"/>
                </a:ext>
              </a:extLst>
            </p:cNvPr>
            <p:cNvSpPr/>
            <p:nvPr/>
          </p:nvSpPr>
          <p:spPr>
            <a:xfrm>
              <a:off x="6468915" y="3030176"/>
              <a:ext cx="71117" cy="59700"/>
            </a:xfrm>
            <a:custGeom>
              <a:avLst/>
              <a:gdLst>
                <a:gd name="connsiteX0" fmla="*/ 18812 w 71117"/>
                <a:gd name="connsiteY0" fmla="*/ 52413 h 59700"/>
                <a:gd name="connsiteX1" fmla="*/ 67545 w 71117"/>
                <a:gd name="connsiteY1" fmla="*/ 47329 h 59700"/>
                <a:gd name="connsiteX2" fmla="*/ 45720 w 71117"/>
                <a:gd name="connsiteY2" fmla="*/ 5771 h 59700"/>
                <a:gd name="connsiteX3" fmla="*/ -23 w 71117"/>
                <a:gd name="connsiteY3" fmla="*/ 8465 h 59700"/>
                <a:gd name="connsiteX4" fmla="*/ 18812 w 71117"/>
                <a:gd name="connsiteY4" fmla="*/ 52413 h 5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17" h="59700">
                  <a:moveTo>
                    <a:pt x="18812" y="52413"/>
                  </a:moveTo>
                  <a:cubicBezTo>
                    <a:pt x="34359" y="62278"/>
                    <a:pt x="54392" y="60186"/>
                    <a:pt x="67545" y="47329"/>
                  </a:cubicBezTo>
                  <a:cubicBezTo>
                    <a:pt x="74421" y="35369"/>
                    <a:pt x="62764" y="15640"/>
                    <a:pt x="45720" y="5771"/>
                  </a:cubicBezTo>
                  <a:cubicBezTo>
                    <a:pt x="28980" y="-3794"/>
                    <a:pt x="6856" y="-3794"/>
                    <a:pt x="-23" y="8465"/>
                  </a:cubicBezTo>
                  <a:cubicBezTo>
                    <a:pt x="-5103" y="25505"/>
                    <a:pt x="2670" y="44340"/>
                    <a:pt x="18812" y="5241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5">
              <a:extLst>
                <a:ext uri="{FF2B5EF4-FFF2-40B4-BE49-F238E27FC236}">
                  <a16:creationId xmlns:a16="http://schemas.microsoft.com/office/drawing/2014/main" id="{58DBAD10-07E2-4178-8FD9-1C027E090615}"/>
                </a:ext>
              </a:extLst>
            </p:cNvPr>
            <p:cNvSpPr/>
            <p:nvPr/>
          </p:nvSpPr>
          <p:spPr>
            <a:xfrm>
              <a:off x="6290062" y="2284476"/>
              <a:ext cx="68586" cy="59912"/>
            </a:xfrm>
            <a:custGeom>
              <a:avLst/>
              <a:gdLst>
                <a:gd name="connsiteX0" fmla="*/ 20676 w 68586"/>
                <a:gd name="connsiteY0" fmla="*/ 53672 h 59912"/>
                <a:gd name="connsiteX1" fmla="*/ 64923 w 68586"/>
                <a:gd name="connsiteY1" fmla="*/ 45599 h 59912"/>
                <a:gd name="connsiteX2" fmla="*/ 48179 w 68586"/>
                <a:gd name="connsiteY2" fmla="*/ 5538 h 59912"/>
                <a:gd name="connsiteX3" fmla="*/ 643 w 68586"/>
                <a:gd name="connsiteY3" fmla="*/ 8527 h 59912"/>
                <a:gd name="connsiteX4" fmla="*/ 20676 w 68586"/>
                <a:gd name="connsiteY4" fmla="*/ 53672 h 5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6" h="59912">
                  <a:moveTo>
                    <a:pt x="20676" y="53672"/>
                  </a:moveTo>
                  <a:cubicBezTo>
                    <a:pt x="35325" y="62938"/>
                    <a:pt x="54460" y="59350"/>
                    <a:pt x="64923" y="45599"/>
                  </a:cubicBezTo>
                  <a:cubicBezTo>
                    <a:pt x="70901" y="30052"/>
                    <a:pt x="63726" y="12413"/>
                    <a:pt x="48179" y="5538"/>
                  </a:cubicBezTo>
                  <a:cubicBezTo>
                    <a:pt x="31439" y="-4031"/>
                    <a:pt x="7819" y="-3433"/>
                    <a:pt x="643" y="8527"/>
                  </a:cubicBezTo>
                  <a:cubicBezTo>
                    <a:pt x="-6232" y="20486"/>
                    <a:pt x="3632" y="44106"/>
                    <a:pt x="20676" y="5367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5">
              <a:extLst>
                <a:ext uri="{FF2B5EF4-FFF2-40B4-BE49-F238E27FC236}">
                  <a16:creationId xmlns:a16="http://schemas.microsoft.com/office/drawing/2014/main" id="{FFEB35A3-2C0E-44CB-914C-C6063FB505C9}"/>
                </a:ext>
              </a:extLst>
            </p:cNvPr>
            <p:cNvSpPr/>
            <p:nvPr/>
          </p:nvSpPr>
          <p:spPr>
            <a:xfrm>
              <a:off x="6436180" y="3459079"/>
              <a:ext cx="61483" cy="52060"/>
            </a:xfrm>
            <a:custGeom>
              <a:avLst/>
              <a:gdLst>
                <a:gd name="connsiteX0" fmla="*/ 18362 w 61483"/>
                <a:gd name="connsiteY0" fmla="*/ 45060 h 52060"/>
                <a:gd name="connsiteX1" fmla="*/ 57230 w 61483"/>
                <a:gd name="connsiteY1" fmla="*/ 40276 h 52060"/>
                <a:gd name="connsiteX2" fmla="*/ 40486 w 61483"/>
                <a:gd name="connsiteY2" fmla="*/ 6193 h 52060"/>
                <a:gd name="connsiteX3" fmla="*/ 1023 w 61483"/>
                <a:gd name="connsiteY3" fmla="*/ 7988 h 52060"/>
                <a:gd name="connsiteX4" fmla="*/ 18362 w 61483"/>
                <a:gd name="connsiteY4" fmla="*/ 45060 h 5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83" h="52060">
                  <a:moveTo>
                    <a:pt x="18362" y="45060"/>
                  </a:moveTo>
                  <a:cubicBezTo>
                    <a:pt x="35106" y="54626"/>
                    <a:pt x="50354" y="52235"/>
                    <a:pt x="57230" y="40276"/>
                  </a:cubicBezTo>
                  <a:cubicBezTo>
                    <a:pt x="64106" y="28316"/>
                    <a:pt x="57529" y="16061"/>
                    <a:pt x="40486" y="6193"/>
                  </a:cubicBezTo>
                  <a:cubicBezTo>
                    <a:pt x="23745" y="-3373"/>
                    <a:pt x="7899" y="-4271"/>
                    <a:pt x="1023" y="7988"/>
                  </a:cubicBezTo>
                  <a:cubicBezTo>
                    <a:pt x="-5853" y="19948"/>
                    <a:pt x="1322" y="35196"/>
                    <a:pt x="18362" y="4506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5">
              <a:extLst>
                <a:ext uri="{FF2B5EF4-FFF2-40B4-BE49-F238E27FC236}">
                  <a16:creationId xmlns:a16="http://schemas.microsoft.com/office/drawing/2014/main" id="{4C36B3B3-6531-4D6A-A641-CD71B81DBA68}"/>
                </a:ext>
              </a:extLst>
            </p:cNvPr>
            <p:cNvSpPr/>
            <p:nvPr/>
          </p:nvSpPr>
          <p:spPr>
            <a:xfrm>
              <a:off x="6722970" y="3246120"/>
              <a:ext cx="66456" cy="57123"/>
            </a:xfrm>
            <a:custGeom>
              <a:avLst/>
              <a:gdLst>
                <a:gd name="connsiteX0" fmla="*/ 20380 w 66456"/>
                <a:gd name="connsiteY0" fmla="*/ 48440 h 57123"/>
                <a:gd name="connsiteX1" fmla="*/ 62835 w 66456"/>
                <a:gd name="connsiteY1" fmla="*/ 47243 h 57123"/>
                <a:gd name="connsiteX2" fmla="*/ 45792 w 66456"/>
                <a:gd name="connsiteY2" fmla="*/ 4492 h 57123"/>
                <a:gd name="connsiteX3" fmla="*/ 647 w 66456"/>
                <a:gd name="connsiteY3" fmla="*/ 11368 h 57123"/>
                <a:gd name="connsiteX4" fmla="*/ 20380 w 66456"/>
                <a:gd name="connsiteY4" fmla="*/ 48440 h 5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56" h="57123">
                  <a:moveTo>
                    <a:pt x="20380" y="48440"/>
                  </a:moveTo>
                  <a:cubicBezTo>
                    <a:pt x="37420" y="58305"/>
                    <a:pt x="55956" y="59203"/>
                    <a:pt x="62835" y="47243"/>
                  </a:cubicBezTo>
                  <a:cubicBezTo>
                    <a:pt x="68813" y="30802"/>
                    <a:pt x="61339" y="12266"/>
                    <a:pt x="45792" y="4492"/>
                  </a:cubicBezTo>
                  <a:cubicBezTo>
                    <a:pt x="31142" y="-5077"/>
                    <a:pt x="11708" y="-2085"/>
                    <a:pt x="647" y="11368"/>
                  </a:cubicBezTo>
                  <a:cubicBezTo>
                    <a:pt x="-6229" y="23327"/>
                    <a:pt x="3636" y="38874"/>
                    <a:pt x="20380" y="4844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5">
              <a:extLst>
                <a:ext uri="{FF2B5EF4-FFF2-40B4-BE49-F238E27FC236}">
                  <a16:creationId xmlns:a16="http://schemas.microsoft.com/office/drawing/2014/main" id="{C211C07E-F9F3-4950-8CAB-20CAA8479936}"/>
                </a:ext>
              </a:extLst>
            </p:cNvPr>
            <p:cNvSpPr/>
            <p:nvPr/>
          </p:nvSpPr>
          <p:spPr>
            <a:xfrm>
              <a:off x="6859487" y="3035903"/>
              <a:ext cx="66160" cy="55668"/>
            </a:xfrm>
            <a:custGeom>
              <a:avLst/>
              <a:gdLst>
                <a:gd name="connsiteX0" fmla="*/ 18999 w 66160"/>
                <a:gd name="connsiteY0" fmla="*/ 46088 h 55668"/>
                <a:gd name="connsiteX1" fmla="*/ 62348 w 66160"/>
                <a:gd name="connsiteY1" fmla="*/ 46387 h 55668"/>
                <a:gd name="connsiteX2" fmla="*/ 42615 w 66160"/>
                <a:gd name="connsiteY2" fmla="*/ 4830 h 55668"/>
                <a:gd name="connsiteX3" fmla="*/ 1061 w 66160"/>
                <a:gd name="connsiteY3" fmla="*/ 11107 h 55668"/>
                <a:gd name="connsiteX4" fmla="*/ 762 w 66160"/>
                <a:gd name="connsiteY4" fmla="*/ 11107 h 55668"/>
                <a:gd name="connsiteX5" fmla="*/ 18999 w 66160"/>
                <a:gd name="connsiteY5" fmla="*/ 46088 h 5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160" h="55668">
                  <a:moveTo>
                    <a:pt x="18999" y="46088"/>
                  </a:moveTo>
                  <a:cubicBezTo>
                    <a:pt x="35739" y="55953"/>
                    <a:pt x="55473" y="58646"/>
                    <a:pt x="62348" y="46387"/>
                  </a:cubicBezTo>
                  <a:cubicBezTo>
                    <a:pt x="69224" y="34428"/>
                    <a:pt x="59659" y="14695"/>
                    <a:pt x="42615" y="4830"/>
                  </a:cubicBezTo>
                  <a:cubicBezTo>
                    <a:pt x="29462" y="-5035"/>
                    <a:pt x="10926" y="-2345"/>
                    <a:pt x="1061" y="11107"/>
                  </a:cubicBezTo>
                  <a:cubicBezTo>
                    <a:pt x="1061" y="11107"/>
                    <a:pt x="1061" y="11107"/>
                    <a:pt x="762" y="11107"/>
                  </a:cubicBezTo>
                  <a:cubicBezTo>
                    <a:pt x="-5818" y="23067"/>
                    <a:pt x="1955" y="36519"/>
                    <a:pt x="18999" y="460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5">
              <a:extLst>
                <a:ext uri="{FF2B5EF4-FFF2-40B4-BE49-F238E27FC236}">
                  <a16:creationId xmlns:a16="http://schemas.microsoft.com/office/drawing/2014/main" id="{E319E928-2AB2-47D1-9AEA-3D1BD6C1BB84}"/>
                </a:ext>
              </a:extLst>
            </p:cNvPr>
            <p:cNvSpPr/>
            <p:nvPr/>
          </p:nvSpPr>
          <p:spPr>
            <a:xfrm>
              <a:off x="6818837" y="2325328"/>
              <a:ext cx="62427" cy="52408"/>
            </a:xfrm>
            <a:custGeom>
              <a:avLst/>
              <a:gdLst>
                <a:gd name="connsiteX0" fmla="*/ 16595 w 62427"/>
                <a:gd name="connsiteY0" fmla="*/ 44809 h 52408"/>
                <a:gd name="connsiteX1" fmla="*/ 58452 w 62427"/>
                <a:gd name="connsiteY1" fmla="*/ 41221 h 52408"/>
                <a:gd name="connsiteX2" fmla="*/ 39317 w 62427"/>
                <a:gd name="connsiteY2" fmla="*/ 5944 h 52408"/>
                <a:gd name="connsiteX3" fmla="*/ 1347 w 62427"/>
                <a:gd name="connsiteY3" fmla="*/ 8036 h 52408"/>
                <a:gd name="connsiteX4" fmla="*/ 16595 w 62427"/>
                <a:gd name="connsiteY4" fmla="*/ 44809 h 5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27" h="52408">
                  <a:moveTo>
                    <a:pt x="16595" y="44809"/>
                  </a:moveTo>
                  <a:cubicBezTo>
                    <a:pt x="33638" y="54677"/>
                    <a:pt x="51576" y="53181"/>
                    <a:pt x="58452" y="41221"/>
                  </a:cubicBezTo>
                  <a:cubicBezTo>
                    <a:pt x="65627" y="29265"/>
                    <a:pt x="56061" y="15809"/>
                    <a:pt x="39317" y="5944"/>
                  </a:cubicBezTo>
                  <a:cubicBezTo>
                    <a:pt x="22576" y="-3625"/>
                    <a:pt x="8522" y="-3924"/>
                    <a:pt x="1347" y="8036"/>
                  </a:cubicBezTo>
                  <a:cubicBezTo>
                    <a:pt x="-5529" y="20295"/>
                    <a:pt x="-146" y="35243"/>
                    <a:pt x="16595" y="4480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5">
              <a:extLst>
                <a:ext uri="{FF2B5EF4-FFF2-40B4-BE49-F238E27FC236}">
                  <a16:creationId xmlns:a16="http://schemas.microsoft.com/office/drawing/2014/main" id="{E42AFD00-9795-4CFC-A373-7584A479DB45}"/>
                </a:ext>
              </a:extLst>
            </p:cNvPr>
            <p:cNvSpPr/>
            <p:nvPr/>
          </p:nvSpPr>
          <p:spPr>
            <a:xfrm>
              <a:off x="6893531" y="2555692"/>
              <a:ext cx="67777" cy="57266"/>
            </a:xfrm>
            <a:custGeom>
              <a:avLst/>
              <a:gdLst>
                <a:gd name="connsiteX0" fmla="*/ 19637 w 67777"/>
                <a:gd name="connsiteY0" fmla="*/ 49735 h 57266"/>
                <a:gd name="connsiteX1" fmla="*/ 63884 w 67777"/>
                <a:gd name="connsiteY1" fmla="*/ 44954 h 57266"/>
                <a:gd name="connsiteX2" fmla="*/ 45049 w 67777"/>
                <a:gd name="connsiteY2" fmla="*/ 5787 h 57266"/>
                <a:gd name="connsiteX3" fmla="*/ 801 w 67777"/>
                <a:gd name="connsiteY3" fmla="*/ 8477 h 57266"/>
                <a:gd name="connsiteX4" fmla="*/ 19637 w 67777"/>
                <a:gd name="connsiteY4" fmla="*/ 49735 h 5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77" h="57266">
                  <a:moveTo>
                    <a:pt x="19637" y="49735"/>
                  </a:moveTo>
                  <a:cubicBezTo>
                    <a:pt x="33388" y="59903"/>
                    <a:pt x="52523" y="57808"/>
                    <a:pt x="63884" y="44954"/>
                  </a:cubicBezTo>
                  <a:cubicBezTo>
                    <a:pt x="70760" y="32995"/>
                    <a:pt x="61789" y="15356"/>
                    <a:pt x="45049" y="5787"/>
                  </a:cubicBezTo>
                  <a:cubicBezTo>
                    <a:pt x="28005" y="-4078"/>
                    <a:pt x="7677" y="-3479"/>
                    <a:pt x="801" y="8477"/>
                  </a:cubicBezTo>
                  <a:cubicBezTo>
                    <a:pt x="-6078" y="20437"/>
                    <a:pt x="2593" y="39870"/>
                    <a:pt x="19637" y="4973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5">
              <a:extLst>
                <a:ext uri="{FF2B5EF4-FFF2-40B4-BE49-F238E27FC236}">
                  <a16:creationId xmlns:a16="http://schemas.microsoft.com/office/drawing/2014/main" id="{13890465-6399-48AD-A05B-1E3F17425434}"/>
                </a:ext>
              </a:extLst>
            </p:cNvPr>
            <p:cNvSpPr/>
            <p:nvPr/>
          </p:nvSpPr>
          <p:spPr>
            <a:xfrm>
              <a:off x="7014093" y="2705263"/>
              <a:ext cx="67670" cy="58561"/>
            </a:xfrm>
            <a:custGeom>
              <a:avLst/>
              <a:gdLst>
                <a:gd name="connsiteX0" fmla="*/ 19857 w 67670"/>
                <a:gd name="connsiteY0" fmla="*/ 51146 h 58561"/>
                <a:gd name="connsiteX1" fmla="*/ 64404 w 67670"/>
                <a:gd name="connsiteY1" fmla="*/ 46062 h 58561"/>
                <a:gd name="connsiteX2" fmla="*/ 46466 w 67670"/>
                <a:gd name="connsiteY2" fmla="*/ 5403 h 58561"/>
                <a:gd name="connsiteX3" fmla="*/ 722 w 67670"/>
                <a:gd name="connsiteY3" fmla="*/ 8990 h 58561"/>
                <a:gd name="connsiteX4" fmla="*/ 19857 w 67670"/>
                <a:gd name="connsiteY4" fmla="*/ 51146 h 58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70" h="58561">
                  <a:moveTo>
                    <a:pt x="19857" y="51146"/>
                  </a:moveTo>
                  <a:cubicBezTo>
                    <a:pt x="33908" y="61310"/>
                    <a:pt x="53042" y="58920"/>
                    <a:pt x="64404" y="46062"/>
                  </a:cubicBezTo>
                  <a:cubicBezTo>
                    <a:pt x="69787" y="29621"/>
                    <a:pt x="62013" y="11983"/>
                    <a:pt x="46466" y="5403"/>
                  </a:cubicBezTo>
                  <a:cubicBezTo>
                    <a:pt x="29725" y="-4462"/>
                    <a:pt x="7598" y="-2966"/>
                    <a:pt x="722" y="8990"/>
                  </a:cubicBezTo>
                  <a:cubicBezTo>
                    <a:pt x="-6153" y="21249"/>
                    <a:pt x="3116" y="41581"/>
                    <a:pt x="19857" y="5114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5">
              <a:extLst>
                <a:ext uri="{FF2B5EF4-FFF2-40B4-BE49-F238E27FC236}">
                  <a16:creationId xmlns:a16="http://schemas.microsoft.com/office/drawing/2014/main" id="{62868760-E4B2-41BF-B87A-DA52CB06FFAC}"/>
                </a:ext>
              </a:extLst>
            </p:cNvPr>
            <p:cNvSpPr/>
            <p:nvPr/>
          </p:nvSpPr>
          <p:spPr>
            <a:xfrm>
              <a:off x="5804248" y="1845958"/>
              <a:ext cx="67575" cy="58658"/>
            </a:xfrm>
            <a:custGeom>
              <a:avLst/>
              <a:gdLst>
                <a:gd name="connsiteX0" fmla="*/ 19463 w 67575"/>
                <a:gd name="connsiteY0" fmla="*/ 51505 h 58658"/>
                <a:gd name="connsiteX1" fmla="*/ 927 w 67575"/>
                <a:gd name="connsiteY1" fmla="*/ 9348 h 58658"/>
                <a:gd name="connsiteX2" fmla="*/ 46371 w 67575"/>
                <a:gd name="connsiteY2" fmla="*/ 5162 h 58658"/>
                <a:gd name="connsiteX3" fmla="*/ 64309 w 67575"/>
                <a:gd name="connsiteY3" fmla="*/ 45822 h 58658"/>
                <a:gd name="connsiteX4" fmla="*/ 19463 w 67575"/>
                <a:gd name="connsiteY4" fmla="*/ 51505 h 58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75" h="58658">
                  <a:moveTo>
                    <a:pt x="19463" y="51505"/>
                  </a:moveTo>
                  <a:cubicBezTo>
                    <a:pt x="2722" y="41640"/>
                    <a:pt x="-6248" y="21308"/>
                    <a:pt x="927" y="9348"/>
                  </a:cubicBezTo>
                  <a:cubicBezTo>
                    <a:pt x="7802" y="-2611"/>
                    <a:pt x="29328" y="-4702"/>
                    <a:pt x="46371" y="5162"/>
                  </a:cubicBezTo>
                  <a:cubicBezTo>
                    <a:pt x="61918" y="12038"/>
                    <a:pt x="69692" y="29680"/>
                    <a:pt x="64309" y="45822"/>
                  </a:cubicBezTo>
                  <a:cubicBezTo>
                    <a:pt x="52948" y="58979"/>
                    <a:pt x="33514" y="61369"/>
                    <a:pt x="19463" y="5150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5">
              <a:extLst>
                <a:ext uri="{FF2B5EF4-FFF2-40B4-BE49-F238E27FC236}">
                  <a16:creationId xmlns:a16="http://schemas.microsoft.com/office/drawing/2014/main" id="{0C486A8A-1A6E-40FF-8A85-FE46F0C06866}"/>
                </a:ext>
              </a:extLst>
            </p:cNvPr>
            <p:cNvSpPr/>
            <p:nvPr/>
          </p:nvSpPr>
          <p:spPr>
            <a:xfrm>
              <a:off x="5969666" y="2086761"/>
              <a:ext cx="72522" cy="56007"/>
            </a:xfrm>
            <a:custGeom>
              <a:avLst/>
              <a:gdLst>
                <a:gd name="connsiteX0" fmla="*/ 24163 w 72522"/>
                <a:gd name="connsiteY0" fmla="*/ 45694 h 56007"/>
                <a:gd name="connsiteX1" fmla="*/ 243 w 72522"/>
                <a:gd name="connsiteY1" fmla="*/ 7724 h 56007"/>
                <a:gd name="connsiteX2" fmla="*/ 46881 w 72522"/>
                <a:gd name="connsiteY2" fmla="*/ 6231 h 56007"/>
                <a:gd name="connsiteX3" fmla="*/ 69008 w 72522"/>
                <a:gd name="connsiteY3" fmla="*/ 47490 h 56007"/>
                <a:gd name="connsiteX4" fmla="*/ 24163 w 72522"/>
                <a:gd name="connsiteY4" fmla="*/ 45694 h 5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2" h="56007">
                  <a:moveTo>
                    <a:pt x="24163" y="45694"/>
                  </a:moveTo>
                  <a:cubicBezTo>
                    <a:pt x="7119" y="36128"/>
                    <a:pt x="-6632" y="19983"/>
                    <a:pt x="243" y="7724"/>
                  </a:cubicBezTo>
                  <a:cubicBezTo>
                    <a:pt x="7418" y="-4236"/>
                    <a:pt x="29841" y="-3338"/>
                    <a:pt x="46881" y="6231"/>
                  </a:cubicBezTo>
                  <a:cubicBezTo>
                    <a:pt x="63625" y="16096"/>
                    <a:pt x="75884" y="35231"/>
                    <a:pt x="69008" y="47490"/>
                  </a:cubicBezTo>
                  <a:cubicBezTo>
                    <a:pt x="61830" y="59446"/>
                    <a:pt x="40903" y="55559"/>
                    <a:pt x="24163" y="456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5">
              <a:extLst>
                <a:ext uri="{FF2B5EF4-FFF2-40B4-BE49-F238E27FC236}">
                  <a16:creationId xmlns:a16="http://schemas.microsoft.com/office/drawing/2014/main" id="{25BEBA6C-4F3E-492A-ABA7-77BBFE91D4AC}"/>
                </a:ext>
              </a:extLst>
            </p:cNvPr>
            <p:cNvSpPr/>
            <p:nvPr/>
          </p:nvSpPr>
          <p:spPr>
            <a:xfrm>
              <a:off x="6090383" y="1738832"/>
              <a:ext cx="72552" cy="61442"/>
            </a:xfrm>
            <a:custGeom>
              <a:avLst/>
              <a:gdLst>
                <a:gd name="connsiteX0" fmla="*/ 20641 w 72552"/>
                <a:gd name="connsiteY0" fmla="*/ 53991 h 61442"/>
                <a:gd name="connsiteX1" fmla="*/ 612 w 72552"/>
                <a:gd name="connsiteY1" fmla="*/ 10638 h 61442"/>
                <a:gd name="connsiteX2" fmla="*/ 49045 w 72552"/>
                <a:gd name="connsiteY2" fmla="*/ 4959 h 61442"/>
                <a:gd name="connsiteX3" fmla="*/ 68775 w 72552"/>
                <a:gd name="connsiteY3" fmla="*/ 49805 h 61442"/>
                <a:gd name="connsiteX4" fmla="*/ 20641 w 72552"/>
                <a:gd name="connsiteY4" fmla="*/ 53991 h 6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52" h="61442">
                  <a:moveTo>
                    <a:pt x="20641" y="53991"/>
                  </a:moveTo>
                  <a:cubicBezTo>
                    <a:pt x="3900" y="44422"/>
                    <a:pt x="-6268" y="22598"/>
                    <a:pt x="612" y="10638"/>
                  </a:cubicBezTo>
                  <a:cubicBezTo>
                    <a:pt x="13465" y="-2515"/>
                    <a:pt x="33797" y="-4905"/>
                    <a:pt x="49045" y="4959"/>
                  </a:cubicBezTo>
                  <a:cubicBezTo>
                    <a:pt x="65786" y="14824"/>
                    <a:pt x="75650" y="37845"/>
                    <a:pt x="68775" y="49805"/>
                  </a:cubicBezTo>
                  <a:cubicBezTo>
                    <a:pt x="61899" y="62064"/>
                    <a:pt x="37684" y="63856"/>
                    <a:pt x="20641" y="5399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5">
              <a:extLst>
                <a:ext uri="{FF2B5EF4-FFF2-40B4-BE49-F238E27FC236}">
                  <a16:creationId xmlns:a16="http://schemas.microsoft.com/office/drawing/2014/main" id="{387E9D7B-3766-4B69-8568-80ACD3BCCC3D}"/>
                </a:ext>
              </a:extLst>
            </p:cNvPr>
            <p:cNvSpPr/>
            <p:nvPr/>
          </p:nvSpPr>
          <p:spPr>
            <a:xfrm>
              <a:off x="6009776" y="1393732"/>
              <a:ext cx="61252" cy="54087"/>
            </a:xfrm>
            <a:custGeom>
              <a:avLst/>
              <a:gdLst>
                <a:gd name="connsiteX0" fmla="*/ 17238 w 61252"/>
                <a:gd name="connsiteY0" fmla="*/ 47499 h 54087"/>
                <a:gd name="connsiteX1" fmla="*/ 494 w 61252"/>
                <a:gd name="connsiteY1" fmla="*/ 8036 h 54087"/>
                <a:gd name="connsiteX2" fmla="*/ 41154 w 61252"/>
                <a:gd name="connsiteY2" fmla="*/ 5941 h 54087"/>
                <a:gd name="connsiteX3" fmla="*/ 56701 w 61252"/>
                <a:gd name="connsiteY3" fmla="*/ 40324 h 54087"/>
                <a:gd name="connsiteX4" fmla="*/ 18731 w 61252"/>
                <a:gd name="connsiteY4" fmla="*/ 48696 h 54087"/>
                <a:gd name="connsiteX5" fmla="*/ 17238 w 61252"/>
                <a:gd name="connsiteY5" fmla="*/ 47499 h 5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252" h="54087">
                  <a:moveTo>
                    <a:pt x="17238" y="47499"/>
                  </a:moveTo>
                  <a:cubicBezTo>
                    <a:pt x="1990" y="40922"/>
                    <a:pt x="-5484" y="23280"/>
                    <a:pt x="494" y="8036"/>
                  </a:cubicBezTo>
                  <a:cubicBezTo>
                    <a:pt x="7370" y="-3923"/>
                    <a:pt x="24114" y="-3624"/>
                    <a:pt x="41154" y="5941"/>
                  </a:cubicBezTo>
                  <a:cubicBezTo>
                    <a:pt x="57898" y="15806"/>
                    <a:pt x="63876" y="28364"/>
                    <a:pt x="56701" y="40324"/>
                  </a:cubicBezTo>
                  <a:cubicBezTo>
                    <a:pt x="48628" y="53178"/>
                    <a:pt x="31588" y="56765"/>
                    <a:pt x="18731" y="48696"/>
                  </a:cubicBezTo>
                  <a:cubicBezTo>
                    <a:pt x="18132" y="48097"/>
                    <a:pt x="17833" y="47798"/>
                    <a:pt x="17238" y="474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5">
              <a:extLst>
                <a:ext uri="{FF2B5EF4-FFF2-40B4-BE49-F238E27FC236}">
                  <a16:creationId xmlns:a16="http://schemas.microsoft.com/office/drawing/2014/main" id="{22D290BC-32DF-4500-9502-7431C3905619}"/>
                </a:ext>
              </a:extLst>
            </p:cNvPr>
            <p:cNvSpPr/>
            <p:nvPr/>
          </p:nvSpPr>
          <p:spPr>
            <a:xfrm>
              <a:off x="7301501" y="2377138"/>
              <a:ext cx="67711" cy="55850"/>
            </a:xfrm>
            <a:custGeom>
              <a:avLst/>
              <a:gdLst>
                <a:gd name="connsiteX0" fmla="*/ 40990 w 67711"/>
                <a:gd name="connsiteY0" fmla="*/ 6754 h 55850"/>
                <a:gd name="connsiteX1" fmla="*/ 926 w 67711"/>
                <a:gd name="connsiteY1" fmla="*/ 7648 h 55850"/>
                <a:gd name="connsiteX2" fmla="*/ 16473 w 67711"/>
                <a:gd name="connsiteY2" fmla="*/ 48610 h 55850"/>
                <a:gd name="connsiteX3" fmla="*/ 64308 w 67711"/>
                <a:gd name="connsiteY3" fmla="*/ 44125 h 55850"/>
                <a:gd name="connsiteX4" fmla="*/ 40990 w 67711"/>
                <a:gd name="connsiteY4" fmla="*/ 6754 h 5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11" h="55850">
                  <a:moveTo>
                    <a:pt x="40990" y="6754"/>
                  </a:moveTo>
                  <a:cubicBezTo>
                    <a:pt x="23947" y="-3115"/>
                    <a:pt x="7805" y="-4608"/>
                    <a:pt x="926" y="7648"/>
                  </a:cubicBezTo>
                  <a:cubicBezTo>
                    <a:pt x="-5651" y="23195"/>
                    <a:pt x="1225" y="41136"/>
                    <a:pt x="16473" y="48610"/>
                  </a:cubicBezTo>
                  <a:cubicBezTo>
                    <a:pt x="33516" y="58475"/>
                    <a:pt x="57132" y="56085"/>
                    <a:pt x="64308" y="44125"/>
                  </a:cubicBezTo>
                  <a:cubicBezTo>
                    <a:pt x="71187" y="32165"/>
                    <a:pt x="57731" y="16319"/>
                    <a:pt x="40990" y="67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5">
              <a:extLst>
                <a:ext uri="{FF2B5EF4-FFF2-40B4-BE49-F238E27FC236}">
                  <a16:creationId xmlns:a16="http://schemas.microsoft.com/office/drawing/2014/main" id="{30090CF7-2785-4F45-BDD4-BE55AABD080C}"/>
                </a:ext>
              </a:extLst>
            </p:cNvPr>
            <p:cNvSpPr/>
            <p:nvPr/>
          </p:nvSpPr>
          <p:spPr>
            <a:xfrm>
              <a:off x="7448500" y="2294790"/>
              <a:ext cx="66252" cy="59928"/>
            </a:xfrm>
            <a:custGeom>
              <a:avLst/>
              <a:gdLst>
                <a:gd name="connsiteX0" fmla="*/ 47959 w 66252"/>
                <a:gd name="connsiteY0" fmla="*/ 4490 h 59928"/>
                <a:gd name="connsiteX1" fmla="*/ 723 w 66252"/>
                <a:gd name="connsiteY1" fmla="*/ 11370 h 59928"/>
                <a:gd name="connsiteX2" fmla="*/ 19857 w 66252"/>
                <a:gd name="connsiteY2" fmla="*/ 53223 h 59928"/>
                <a:gd name="connsiteX3" fmla="*/ 61415 w 66252"/>
                <a:gd name="connsiteY3" fmla="*/ 46646 h 59928"/>
                <a:gd name="connsiteX4" fmla="*/ 61415 w 66252"/>
                <a:gd name="connsiteY4" fmla="*/ 46646 h 59928"/>
                <a:gd name="connsiteX5" fmla="*/ 47959 w 66252"/>
                <a:gd name="connsiteY5" fmla="*/ 4490 h 5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252" h="59928">
                  <a:moveTo>
                    <a:pt x="47959" y="4490"/>
                  </a:moveTo>
                  <a:cubicBezTo>
                    <a:pt x="32715" y="-5075"/>
                    <a:pt x="12682" y="-2086"/>
                    <a:pt x="723" y="11370"/>
                  </a:cubicBezTo>
                  <a:cubicBezTo>
                    <a:pt x="-6153" y="23326"/>
                    <a:pt x="3113" y="43358"/>
                    <a:pt x="19857" y="53223"/>
                  </a:cubicBezTo>
                  <a:cubicBezTo>
                    <a:pt x="33310" y="62792"/>
                    <a:pt x="51846" y="59803"/>
                    <a:pt x="61415" y="46646"/>
                  </a:cubicBezTo>
                  <a:cubicBezTo>
                    <a:pt x="61415" y="46646"/>
                    <a:pt x="61415" y="46646"/>
                    <a:pt x="61415" y="46646"/>
                  </a:cubicBezTo>
                  <a:cubicBezTo>
                    <a:pt x="68889" y="31099"/>
                    <a:pt x="63207" y="12563"/>
                    <a:pt x="47959" y="4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5">
              <a:extLst>
                <a:ext uri="{FF2B5EF4-FFF2-40B4-BE49-F238E27FC236}">
                  <a16:creationId xmlns:a16="http://schemas.microsoft.com/office/drawing/2014/main" id="{D8BA7252-E1EA-4DDC-BE82-8E238EE9FF99}"/>
                </a:ext>
              </a:extLst>
            </p:cNvPr>
            <p:cNvSpPr/>
            <p:nvPr/>
          </p:nvSpPr>
          <p:spPr>
            <a:xfrm>
              <a:off x="7381225" y="1876016"/>
              <a:ext cx="65832" cy="57497"/>
            </a:xfrm>
            <a:custGeom>
              <a:avLst/>
              <a:gdLst>
                <a:gd name="connsiteX0" fmla="*/ 44378 w 65832"/>
                <a:gd name="connsiteY0" fmla="*/ 6199 h 57497"/>
                <a:gd name="connsiteX1" fmla="*/ 131 w 65832"/>
                <a:gd name="connsiteY1" fmla="*/ 7991 h 57497"/>
                <a:gd name="connsiteX2" fmla="*/ 18368 w 65832"/>
                <a:gd name="connsiteY2" fmla="*/ 51045 h 57497"/>
                <a:gd name="connsiteX3" fmla="*/ 61721 w 65832"/>
                <a:gd name="connsiteY3" fmla="*/ 43870 h 57497"/>
                <a:gd name="connsiteX4" fmla="*/ 44378 w 65832"/>
                <a:gd name="connsiteY4" fmla="*/ 6199 h 5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32" h="57497">
                  <a:moveTo>
                    <a:pt x="44378" y="6199"/>
                  </a:moveTo>
                  <a:cubicBezTo>
                    <a:pt x="27338" y="-3666"/>
                    <a:pt x="7007" y="-3965"/>
                    <a:pt x="131" y="7991"/>
                  </a:cubicBezTo>
                  <a:cubicBezTo>
                    <a:pt x="-5249" y="25035"/>
                    <a:pt x="2525" y="43271"/>
                    <a:pt x="18368" y="51045"/>
                  </a:cubicBezTo>
                  <a:cubicBezTo>
                    <a:pt x="32422" y="60311"/>
                    <a:pt x="51553" y="57322"/>
                    <a:pt x="61721" y="43870"/>
                  </a:cubicBezTo>
                  <a:cubicBezTo>
                    <a:pt x="68597" y="31611"/>
                    <a:pt x="61122" y="15765"/>
                    <a:pt x="44378" y="61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5">
              <a:extLst>
                <a:ext uri="{FF2B5EF4-FFF2-40B4-BE49-F238E27FC236}">
                  <a16:creationId xmlns:a16="http://schemas.microsoft.com/office/drawing/2014/main" id="{272C1D4D-43BF-4CA6-B124-A611E43152D5}"/>
                </a:ext>
              </a:extLst>
            </p:cNvPr>
            <p:cNvSpPr/>
            <p:nvPr/>
          </p:nvSpPr>
          <p:spPr>
            <a:xfrm>
              <a:off x="7410626" y="2085938"/>
              <a:ext cx="64614" cy="58001"/>
            </a:xfrm>
            <a:custGeom>
              <a:avLst/>
              <a:gdLst>
                <a:gd name="connsiteX0" fmla="*/ 46072 w 64614"/>
                <a:gd name="connsiteY0" fmla="*/ 4959 h 58001"/>
                <a:gd name="connsiteX1" fmla="*/ 927 w 64614"/>
                <a:gd name="connsiteY1" fmla="*/ 10641 h 58001"/>
                <a:gd name="connsiteX2" fmla="*/ 19463 w 64614"/>
                <a:gd name="connsiteY2" fmla="*/ 51002 h 58001"/>
                <a:gd name="connsiteX3" fmla="*/ 58929 w 64614"/>
                <a:gd name="connsiteY3" fmla="*/ 46217 h 58001"/>
                <a:gd name="connsiteX4" fmla="*/ 59823 w 64614"/>
                <a:gd name="connsiteY4" fmla="*/ 45020 h 58001"/>
                <a:gd name="connsiteX5" fmla="*/ 46670 w 64614"/>
                <a:gd name="connsiteY5" fmla="*/ 5258 h 58001"/>
                <a:gd name="connsiteX6" fmla="*/ 46072 w 64614"/>
                <a:gd name="connsiteY6" fmla="*/ 4959 h 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4" h="58001">
                  <a:moveTo>
                    <a:pt x="46072" y="4959"/>
                  </a:moveTo>
                  <a:cubicBezTo>
                    <a:pt x="31722" y="-4906"/>
                    <a:pt x="12288" y="-2515"/>
                    <a:pt x="927" y="10641"/>
                  </a:cubicBezTo>
                  <a:cubicBezTo>
                    <a:pt x="-6248" y="22597"/>
                    <a:pt x="2722" y="41133"/>
                    <a:pt x="19463" y="51002"/>
                  </a:cubicBezTo>
                  <a:cubicBezTo>
                    <a:pt x="31722" y="60567"/>
                    <a:pt x="49360" y="58177"/>
                    <a:pt x="58929" y="46217"/>
                  </a:cubicBezTo>
                  <a:cubicBezTo>
                    <a:pt x="59228" y="45619"/>
                    <a:pt x="59524" y="45320"/>
                    <a:pt x="59823" y="45020"/>
                  </a:cubicBezTo>
                  <a:cubicBezTo>
                    <a:pt x="67298" y="30371"/>
                    <a:pt x="61320" y="12733"/>
                    <a:pt x="46670" y="5258"/>
                  </a:cubicBezTo>
                  <a:cubicBezTo>
                    <a:pt x="46371" y="5258"/>
                    <a:pt x="46371" y="4959"/>
                    <a:pt x="46072" y="495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5">
              <a:extLst>
                <a:ext uri="{FF2B5EF4-FFF2-40B4-BE49-F238E27FC236}">
                  <a16:creationId xmlns:a16="http://schemas.microsoft.com/office/drawing/2014/main" id="{6B46D72C-ABD8-4ECD-9152-1C5277865613}"/>
                </a:ext>
              </a:extLst>
            </p:cNvPr>
            <p:cNvSpPr/>
            <p:nvPr/>
          </p:nvSpPr>
          <p:spPr>
            <a:xfrm>
              <a:off x="7152525" y="1612851"/>
              <a:ext cx="67018" cy="58740"/>
            </a:xfrm>
            <a:custGeom>
              <a:avLst/>
              <a:gdLst>
                <a:gd name="connsiteX0" fmla="*/ 43769 w 67018"/>
                <a:gd name="connsiteY0" fmla="*/ 6567 h 58740"/>
                <a:gd name="connsiteX1" fmla="*/ 6098 w 67018"/>
                <a:gd name="connsiteY1" fmla="*/ 7165 h 58740"/>
                <a:gd name="connsiteX2" fmla="*/ 6697 w 67018"/>
                <a:gd name="connsiteY2" fmla="*/ 44836 h 58740"/>
                <a:gd name="connsiteX3" fmla="*/ 17759 w 67018"/>
                <a:gd name="connsiteY3" fmla="*/ 51413 h 58740"/>
                <a:gd name="connsiteX4" fmla="*/ 63203 w 67018"/>
                <a:gd name="connsiteY4" fmla="*/ 47227 h 58740"/>
                <a:gd name="connsiteX5" fmla="*/ 43769 w 67018"/>
                <a:gd name="connsiteY5" fmla="*/ 6567 h 5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18" h="58740">
                  <a:moveTo>
                    <a:pt x="43769" y="6567"/>
                  </a:moveTo>
                  <a:cubicBezTo>
                    <a:pt x="33007" y="-3897"/>
                    <a:pt x="16262" y="-3597"/>
                    <a:pt x="6098" y="7165"/>
                  </a:cubicBezTo>
                  <a:cubicBezTo>
                    <a:pt x="-4365" y="17629"/>
                    <a:pt x="-4066" y="34672"/>
                    <a:pt x="6697" y="44836"/>
                  </a:cubicBezTo>
                  <a:cubicBezTo>
                    <a:pt x="9686" y="47825"/>
                    <a:pt x="13573" y="50219"/>
                    <a:pt x="17759" y="51413"/>
                  </a:cubicBezTo>
                  <a:cubicBezTo>
                    <a:pt x="34499" y="60982"/>
                    <a:pt x="56024" y="59485"/>
                    <a:pt x="63203" y="47227"/>
                  </a:cubicBezTo>
                  <a:cubicBezTo>
                    <a:pt x="70079" y="35271"/>
                    <a:pt x="60510" y="16136"/>
                    <a:pt x="43769" y="65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Graphic 5">
              <a:extLst>
                <a:ext uri="{FF2B5EF4-FFF2-40B4-BE49-F238E27FC236}">
                  <a16:creationId xmlns:a16="http://schemas.microsoft.com/office/drawing/2014/main" id="{90FA697C-3CA9-441F-BE1B-E27711E32D4A}"/>
                </a:ext>
              </a:extLst>
            </p:cNvPr>
            <p:cNvSpPr/>
            <p:nvPr/>
          </p:nvSpPr>
          <p:spPr>
            <a:xfrm>
              <a:off x="7315697" y="2817491"/>
              <a:ext cx="61769" cy="58530"/>
            </a:xfrm>
            <a:custGeom>
              <a:avLst/>
              <a:gdLst>
                <a:gd name="connsiteX0" fmla="*/ 42043 w 61769"/>
                <a:gd name="connsiteY0" fmla="*/ 4395 h 58530"/>
                <a:gd name="connsiteX1" fmla="*/ 57885 w 61769"/>
                <a:gd name="connsiteY1" fmla="*/ 43858 h 58530"/>
                <a:gd name="connsiteX2" fmla="*/ 14536 w 61769"/>
                <a:gd name="connsiteY2" fmla="*/ 52530 h 58530"/>
                <a:gd name="connsiteX3" fmla="*/ 1978 w 61769"/>
                <a:gd name="connsiteY3" fmla="*/ 11570 h 58530"/>
                <a:gd name="connsiteX4" fmla="*/ 40846 w 61769"/>
                <a:gd name="connsiteY4" fmla="*/ 3498 h 58530"/>
                <a:gd name="connsiteX5" fmla="*/ 42043 w 61769"/>
                <a:gd name="connsiteY5" fmla="*/ 4395 h 5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69" h="58530">
                  <a:moveTo>
                    <a:pt x="42043" y="4395"/>
                  </a:moveTo>
                  <a:cubicBezTo>
                    <a:pt x="57287" y="10972"/>
                    <a:pt x="64166" y="28610"/>
                    <a:pt x="57885" y="43858"/>
                  </a:cubicBezTo>
                  <a:cubicBezTo>
                    <a:pt x="48021" y="57909"/>
                    <a:pt x="28886" y="61497"/>
                    <a:pt x="14536" y="52530"/>
                  </a:cubicBezTo>
                  <a:cubicBezTo>
                    <a:pt x="-413" y="44457"/>
                    <a:pt x="-5796" y="26220"/>
                    <a:pt x="1978" y="11570"/>
                  </a:cubicBezTo>
                  <a:cubicBezTo>
                    <a:pt x="10350" y="-1586"/>
                    <a:pt x="27988" y="-4874"/>
                    <a:pt x="40846" y="3498"/>
                  </a:cubicBezTo>
                  <a:cubicBezTo>
                    <a:pt x="41444" y="3797"/>
                    <a:pt x="41743" y="4096"/>
                    <a:pt x="42043" y="439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Graphic 5">
              <a:extLst>
                <a:ext uri="{FF2B5EF4-FFF2-40B4-BE49-F238E27FC236}">
                  <a16:creationId xmlns:a16="http://schemas.microsoft.com/office/drawing/2014/main" id="{37E99FF2-CAE1-415C-8E56-BE5CAE3799FB}"/>
                </a:ext>
              </a:extLst>
            </p:cNvPr>
            <p:cNvSpPr/>
            <p:nvPr/>
          </p:nvSpPr>
          <p:spPr>
            <a:xfrm>
              <a:off x="7257253" y="2952144"/>
              <a:ext cx="65179" cy="55979"/>
            </a:xfrm>
            <a:custGeom>
              <a:avLst/>
              <a:gdLst>
                <a:gd name="connsiteX0" fmla="*/ 43981 w 65179"/>
                <a:gd name="connsiteY0" fmla="*/ 7269 h 55979"/>
                <a:gd name="connsiteX1" fmla="*/ 61020 w 65179"/>
                <a:gd name="connsiteY1" fmla="*/ 41947 h 55979"/>
                <a:gd name="connsiteX2" fmla="*/ 19762 w 65179"/>
                <a:gd name="connsiteY2" fmla="*/ 49721 h 55979"/>
                <a:gd name="connsiteX3" fmla="*/ 19463 w 65179"/>
                <a:gd name="connsiteY3" fmla="*/ 49421 h 55979"/>
                <a:gd name="connsiteX4" fmla="*/ 927 w 65179"/>
                <a:gd name="connsiteY4" fmla="*/ 6970 h 55979"/>
                <a:gd name="connsiteX5" fmla="*/ 43981 w 65179"/>
                <a:gd name="connsiteY5" fmla="*/ 7269 h 5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79" h="55979">
                  <a:moveTo>
                    <a:pt x="43981" y="7269"/>
                  </a:moveTo>
                  <a:cubicBezTo>
                    <a:pt x="60721" y="16834"/>
                    <a:pt x="67896" y="29991"/>
                    <a:pt x="61020" y="41947"/>
                  </a:cubicBezTo>
                  <a:cubicBezTo>
                    <a:pt x="51754" y="55403"/>
                    <a:pt x="33218" y="58990"/>
                    <a:pt x="19762" y="49721"/>
                  </a:cubicBezTo>
                  <a:cubicBezTo>
                    <a:pt x="19762" y="49421"/>
                    <a:pt x="19762" y="49421"/>
                    <a:pt x="19463" y="49421"/>
                  </a:cubicBezTo>
                  <a:cubicBezTo>
                    <a:pt x="2722" y="39856"/>
                    <a:pt x="-6248" y="19228"/>
                    <a:pt x="927" y="6970"/>
                  </a:cubicBezTo>
                  <a:cubicBezTo>
                    <a:pt x="7802" y="-4990"/>
                    <a:pt x="27236" y="-2600"/>
                    <a:pt x="43981" y="72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Graphic 5">
              <a:extLst>
                <a:ext uri="{FF2B5EF4-FFF2-40B4-BE49-F238E27FC236}">
                  <a16:creationId xmlns:a16="http://schemas.microsoft.com/office/drawing/2014/main" id="{6797ABB3-9355-4C72-A080-9D9E2647F9F6}"/>
                </a:ext>
              </a:extLst>
            </p:cNvPr>
            <p:cNvSpPr/>
            <p:nvPr/>
          </p:nvSpPr>
          <p:spPr>
            <a:xfrm>
              <a:off x="7055414" y="3031383"/>
              <a:ext cx="67744" cy="55423"/>
            </a:xfrm>
            <a:custGeom>
              <a:avLst/>
              <a:gdLst>
                <a:gd name="connsiteX0" fmla="*/ 41021 w 67744"/>
                <a:gd name="connsiteY0" fmla="*/ 6061 h 55423"/>
                <a:gd name="connsiteX1" fmla="*/ 64342 w 67744"/>
                <a:gd name="connsiteY1" fmla="*/ 44926 h 55423"/>
                <a:gd name="connsiteX2" fmla="*/ 17105 w 67744"/>
                <a:gd name="connsiteY2" fmla="*/ 47320 h 55423"/>
                <a:gd name="connsiteX3" fmla="*/ 660 w 67744"/>
                <a:gd name="connsiteY3" fmla="*/ 8153 h 55423"/>
                <a:gd name="connsiteX4" fmla="*/ 41021 w 67744"/>
                <a:gd name="connsiteY4" fmla="*/ 6061 h 5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44" h="55423">
                  <a:moveTo>
                    <a:pt x="41021" y="6061"/>
                  </a:moveTo>
                  <a:cubicBezTo>
                    <a:pt x="57765" y="15627"/>
                    <a:pt x="71217" y="32970"/>
                    <a:pt x="64342" y="44926"/>
                  </a:cubicBezTo>
                  <a:cubicBezTo>
                    <a:pt x="57466" y="57185"/>
                    <a:pt x="33846" y="56885"/>
                    <a:pt x="17105" y="47320"/>
                  </a:cubicBezTo>
                  <a:cubicBezTo>
                    <a:pt x="1857" y="41039"/>
                    <a:pt x="-5617" y="23700"/>
                    <a:pt x="660" y="8153"/>
                  </a:cubicBezTo>
                  <a:cubicBezTo>
                    <a:pt x="7536" y="-3807"/>
                    <a:pt x="23981" y="-3807"/>
                    <a:pt x="41021" y="606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Graphic 5">
              <a:extLst>
                <a:ext uri="{FF2B5EF4-FFF2-40B4-BE49-F238E27FC236}">
                  <a16:creationId xmlns:a16="http://schemas.microsoft.com/office/drawing/2014/main" id="{9CD2725C-FBD2-4203-BDE9-A3A0CDD752D0}"/>
                </a:ext>
              </a:extLst>
            </p:cNvPr>
            <p:cNvSpPr/>
            <p:nvPr/>
          </p:nvSpPr>
          <p:spPr>
            <a:xfrm>
              <a:off x="6480101" y="1610527"/>
              <a:ext cx="66417" cy="58221"/>
            </a:xfrm>
            <a:custGeom>
              <a:avLst/>
              <a:gdLst>
                <a:gd name="connsiteX0" fmla="*/ 16597 w 66417"/>
                <a:gd name="connsiteY0" fmla="*/ 51047 h 58221"/>
                <a:gd name="connsiteX1" fmla="*/ 751 w 66417"/>
                <a:gd name="connsiteY1" fmla="*/ 9789 h 58221"/>
                <a:gd name="connsiteX2" fmla="*/ 42907 w 66417"/>
                <a:gd name="connsiteY2" fmla="*/ 5603 h 58221"/>
                <a:gd name="connsiteX3" fmla="*/ 62640 w 66417"/>
                <a:gd name="connsiteY3" fmla="*/ 45664 h 58221"/>
                <a:gd name="connsiteX4" fmla="*/ 16597 w 66417"/>
                <a:gd name="connsiteY4" fmla="*/ 51047 h 5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17" h="58221">
                  <a:moveTo>
                    <a:pt x="16597" y="51047"/>
                  </a:moveTo>
                  <a:cubicBezTo>
                    <a:pt x="1349" y="43573"/>
                    <a:pt x="-5526" y="25635"/>
                    <a:pt x="751" y="9789"/>
                  </a:cubicBezTo>
                  <a:cubicBezTo>
                    <a:pt x="11214" y="-2770"/>
                    <a:pt x="30050" y="-4861"/>
                    <a:pt x="42907" y="5603"/>
                  </a:cubicBezTo>
                  <a:cubicBezTo>
                    <a:pt x="59647" y="15172"/>
                    <a:pt x="69516" y="33409"/>
                    <a:pt x="62640" y="45664"/>
                  </a:cubicBezTo>
                  <a:cubicBezTo>
                    <a:pt x="50680" y="58521"/>
                    <a:pt x="31247" y="60912"/>
                    <a:pt x="16597" y="5104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Graphic 5">
              <a:extLst>
                <a:ext uri="{FF2B5EF4-FFF2-40B4-BE49-F238E27FC236}">
                  <a16:creationId xmlns:a16="http://schemas.microsoft.com/office/drawing/2014/main" id="{41326591-DECA-47C7-B94D-4AF85E90D348}"/>
                </a:ext>
              </a:extLst>
            </p:cNvPr>
            <p:cNvSpPr/>
            <p:nvPr/>
          </p:nvSpPr>
          <p:spPr>
            <a:xfrm>
              <a:off x="6486656" y="1450637"/>
              <a:ext cx="62164" cy="55560"/>
            </a:xfrm>
            <a:custGeom>
              <a:avLst/>
              <a:gdLst>
                <a:gd name="connsiteX0" fmla="*/ 18115 w 62164"/>
                <a:gd name="connsiteY0" fmla="*/ 47699 h 55560"/>
                <a:gd name="connsiteX1" fmla="*/ 1072 w 62164"/>
                <a:gd name="connsiteY1" fmla="*/ 12119 h 55560"/>
                <a:gd name="connsiteX2" fmla="*/ 42929 w 62164"/>
                <a:gd name="connsiteY2" fmla="*/ 4046 h 55560"/>
                <a:gd name="connsiteX3" fmla="*/ 57877 w 62164"/>
                <a:gd name="connsiteY3" fmla="*/ 45005 h 55560"/>
                <a:gd name="connsiteX4" fmla="*/ 18115 w 62164"/>
                <a:gd name="connsiteY4" fmla="*/ 47699 h 5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64" h="55560">
                  <a:moveTo>
                    <a:pt x="18115" y="47699"/>
                  </a:moveTo>
                  <a:cubicBezTo>
                    <a:pt x="1072" y="37830"/>
                    <a:pt x="-5804" y="24079"/>
                    <a:pt x="1072" y="12119"/>
                  </a:cubicBezTo>
                  <a:cubicBezTo>
                    <a:pt x="10641" y="-1632"/>
                    <a:pt x="29177" y="-5220"/>
                    <a:pt x="42929" y="4046"/>
                  </a:cubicBezTo>
                  <a:cubicBezTo>
                    <a:pt x="58176" y="11521"/>
                    <a:pt x="64753" y="29462"/>
                    <a:pt x="57877" y="45005"/>
                  </a:cubicBezTo>
                  <a:cubicBezTo>
                    <a:pt x="51301" y="56965"/>
                    <a:pt x="34856" y="57264"/>
                    <a:pt x="18115" y="476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Graphic 5">
              <a:extLst>
                <a:ext uri="{FF2B5EF4-FFF2-40B4-BE49-F238E27FC236}">
                  <a16:creationId xmlns:a16="http://schemas.microsoft.com/office/drawing/2014/main" id="{B13E76BA-2834-4102-A85D-1806FB1BA2D2}"/>
                </a:ext>
              </a:extLst>
            </p:cNvPr>
            <p:cNvSpPr/>
            <p:nvPr/>
          </p:nvSpPr>
          <p:spPr>
            <a:xfrm>
              <a:off x="6784104" y="1771644"/>
              <a:ext cx="66690" cy="56136"/>
            </a:xfrm>
            <a:custGeom>
              <a:avLst/>
              <a:gdLst>
                <a:gd name="connsiteX0" fmla="*/ 15453 w 66690"/>
                <a:gd name="connsiteY0" fmla="*/ 48981 h 56136"/>
                <a:gd name="connsiteX1" fmla="*/ 1402 w 66690"/>
                <a:gd name="connsiteY1" fmla="*/ 7723 h 56136"/>
                <a:gd name="connsiteX2" fmla="*/ 39967 w 66690"/>
                <a:gd name="connsiteY2" fmla="*/ 6230 h 56136"/>
                <a:gd name="connsiteX3" fmla="*/ 63288 w 66690"/>
                <a:gd name="connsiteY3" fmla="*/ 43302 h 56136"/>
                <a:gd name="connsiteX4" fmla="*/ 15453 w 66690"/>
                <a:gd name="connsiteY4" fmla="*/ 48981 h 5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90" h="56136">
                  <a:moveTo>
                    <a:pt x="15453" y="48981"/>
                  </a:moveTo>
                  <a:cubicBezTo>
                    <a:pt x="505" y="41211"/>
                    <a:pt x="-5773" y="22970"/>
                    <a:pt x="1402" y="7723"/>
                  </a:cubicBezTo>
                  <a:cubicBezTo>
                    <a:pt x="8577" y="-4233"/>
                    <a:pt x="23227" y="-3339"/>
                    <a:pt x="39967" y="6230"/>
                  </a:cubicBezTo>
                  <a:cubicBezTo>
                    <a:pt x="56712" y="16095"/>
                    <a:pt x="70164" y="31343"/>
                    <a:pt x="63288" y="43302"/>
                  </a:cubicBezTo>
                  <a:cubicBezTo>
                    <a:pt x="50730" y="56455"/>
                    <a:pt x="30701" y="58849"/>
                    <a:pt x="15453" y="4898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Graphic 5">
              <a:extLst>
                <a:ext uri="{FF2B5EF4-FFF2-40B4-BE49-F238E27FC236}">
                  <a16:creationId xmlns:a16="http://schemas.microsoft.com/office/drawing/2014/main" id="{C5A59462-AE92-4AB8-AF3A-22ABCF83A7E2}"/>
                </a:ext>
              </a:extLst>
            </p:cNvPr>
            <p:cNvSpPr/>
            <p:nvPr/>
          </p:nvSpPr>
          <p:spPr>
            <a:xfrm>
              <a:off x="6688806" y="1898118"/>
              <a:ext cx="66256" cy="57949"/>
            </a:xfrm>
            <a:custGeom>
              <a:avLst/>
              <a:gdLst>
                <a:gd name="connsiteX0" fmla="*/ 18369 w 66256"/>
                <a:gd name="connsiteY0" fmla="*/ 51366 h 57949"/>
                <a:gd name="connsiteX1" fmla="*/ 133 w 66256"/>
                <a:gd name="connsiteY1" fmla="*/ 8312 h 57949"/>
                <a:gd name="connsiteX2" fmla="*/ 44679 w 66256"/>
                <a:gd name="connsiteY2" fmla="*/ 5921 h 57949"/>
                <a:gd name="connsiteX3" fmla="*/ 62018 w 66256"/>
                <a:gd name="connsiteY3" fmla="*/ 44191 h 57949"/>
                <a:gd name="connsiteX4" fmla="*/ 18369 w 66256"/>
                <a:gd name="connsiteY4" fmla="*/ 51366 h 5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56" h="57949">
                  <a:moveTo>
                    <a:pt x="18369" y="51366"/>
                  </a:moveTo>
                  <a:cubicBezTo>
                    <a:pt x="2523" y="43592"/>
                    <a:pt x="-5251" y="25355"/>
                    <a:pt x="133" y="8312"/>
                  </a:cubicBezTo>
                  <a:cubicBezTo>
                    <a:pt x="7308" y="-3644"/>
                    <a:pt x="27935" y="-3943"/>
                    <a:pt x="44679" y="5921"/>
                  </a:cubicBezTo>
                  <a:cubicBezTo>
                    <a:pt x="61420" y="15491"/>
                    <a:pt x="69193" y="32231"/>
                    <a:pt x="62018" y="44191"/>
                  </a:cubicBezTo>
                  <a:cubicBezTo>
                    <a:pt x="51854" y="57643"/>
                    <a:pt x="32720" y="60931"/>
                    <a:pt x="18369" y="5136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Graphic 5">
              <a:extLst>
                <a:ext uri="{FF2B5EF4-FFF2-40B4-BE49-F238E27FC236}">
                  <a16:creationId xmlns:a16="http://schemas.microsoft.com/office/drawing/2014/main" id="{D09902C0-C44C-4AE0-A6B1-0D206ED9DEAF}"/>
                </a:ext>
              </a:extLst>
            </p:cNvPr>
            <p:cNvSpPr/>
            <p:nvPr/>
          </p:nvSpPr>
          <p:spPr>
            <a:xfrm>
              <a:off x="6749887" y="2088688"/>
              <a:ext cx="65670" cy="58828"/>
            </a:xfrm>
            <a:custGeom>
              <a:avLst/>
              <a:gdLst>
                <a:gd name="connsiteX0" fmla="*/ 14390 w 65670"/>
                <a:gd name="connsiteY0" fmla="*/ 51541 h 58828"/>
                <a:gd name="connsiteX1" fmla="*/ 1536 w 65670"/>
                <a:gd name="connsiteY1" fmla="*/ 12374 h 58828"/>
                <a:gd name="connsiteX2" fmla="*/ 1835 w 65670"/>
                <a:gd name="connsiteY2" fmla="*/ 11779 h 58828"/>
                <a:gd name="connsiteX3" fmla="*/ 40400 w 65670"/>
                <a:gd name="connsiteY3" fmla="*/ 3407 h 58828"/>
                <a:gd name="connsiteX4" fmla="*/ 41897 w 65670"/>
                <a:gd name="connsiteY4" fmla="*/ 4304 h 58828"/>
                <a:gd name="connsiteX5" fmla="*/ 61929 w 65670"/>
                <a:gd name="connsiteY5" fmla="*/ 46457 h 58828"/>
                <a:gd name="connsiteX6" fmla="*/ 14390 w 65670"/>
                <a:gd name="connsiteY6" fmla="*/ 51541 h 58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670" h="58828">
                  <a:moveTo>
                    <a:pt x="14390" y="51541"/>
                  </a:moveTo>
                  <a:cubicBezTo>
                    <a:pt x="40" y="44366"/>
                    <a:pt x="-5639" y="26727"/>
                    <a:pt x="1536" y="12374"/>
                  </a:cubicBezTo>
                  <a:cubicBezTo>
                    <a:pt x="1536" y="12074"/>
                    <a:pt x="1835" y="11779"/>
                    <a:pt x="1835" y="11779"/>
                  </a:cubicBezTo>
                  <a:cubicBezTo>
                    <a:pt x="10204" y="-1378"/>
                    <a:pt x="27546" y="-4966"/>
                    <a:pt x="40400" y="3407"/>
                  </a:cubicBezTo>
                  <a:cubicBezTo>
                    <a:pt x="40999" y="3706"/>
                    <a:pt x="41298" y="4005"/>
                    <a:pt x="41897" y="4304"/>
                  </a:cubicBezTo>
                  <a:cubicBezTo>
                    <a:pt x="58641" y="14169"/>
                    <a:pt x="68805" y="34202"/>
                    <a:pt x="61929" y="46457"/>
                  </a:cubicBezTo>
                  <a:cubicBezTo>
                    <a:pt x="49371" y="59314"/>
                    <a:pt x="29638" y="61405"/>
                    <a:pt x="14390" y="5154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Graphic 5">
              <a:extLst>
                <a:ext uri="{FF2B5EF4-FFF2-40B4-BE49-F238E27FC236}">
                  <a16:creationId xmlns:a16="http://schemas.microsoft.com/office/drawing/2014/main" id="{0540A4EE-768E-48E7-8582-DF26A9BB195B}"/>
                </a:ext>
              </a:extLst>
            </p:cNvPr>
            <p:cNvSpPr/>
            <p:nvPr/>
          </p:nvSpPr>
          <p:spPr>
            <a:xfrm>
              <a:off x="5965497" y="2478866"/>
              <a:ext cx="52620" cy="68162"/>
            </a:xfrm>
            <a:custGeom>
              <a:avLst/>
              <a:gdLst>
                <a:gd name="connsiteX0" fmla="*/ -1566 w 52620"/>
                <a:gd name="connsiteY0" fmla="*/ 29694 h 68162"/>
                <a:gd name="connsiteX1" fmla="*/ 20857 w 52620"/>
                <a:gd name="connsiteY1" fmla="*/ 67066 h 68162"/>
                <a:gd name="connsiteX2" fmla="*/ 51050 w 52620"/>
                <a:gd name="connsiteY2" fmla="*/ 29694 h 68162"/>
                <a:gd name="connsiteX3" fmla="*/ 20857 w 52620"/>
                <a:gd name="connsiteY3" fmla="*/ -1097 h 68162"/>
                <a:gd name="connsiteX4" fmla="*/ -1566 w 52620"/>
                <a:gd name="connsiteY4" fmla="*/ 29694 h 6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0" h="68162">
                  <a:moveTo>
                    <a:pt x="-1566" y="29694"/>
                  </a:moveTo>
                  <a:cubicBezTo>
                    <a:pt x="-1566" y="49128"/>
                    <a:pt x="7102" y="67066"/>
                    <a:pt x="20857" y="67066"/>
                  </a:cubicBezTo>
                  <a:cubicBezTo>
                    <a:pt x="38795" y="63478"/>
                    <a:pt x="51349" y="47635"/>
                    <a:pt x="51050" y="29694"/>
                  </a:cubicBezTo>
                  <a:cubicBezTo>
                    <a:pt x="51349" y="12654"/>
                    <a:pt x="37897" y="-1097"/>
                    <a:pt x="20857" y="-1097"/>
                  </a:cubicBezTo>
                  <a:cubicBezTo>
                    <a:pt x="7102" y="-1097"/>
                    <a:pt x="-1566" y="10264"/>
                    <a:pt x="-1566" y="296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Graphic 5">
              <a:extLst>
                <a:ext uri="{FF2B5EF4-FFF2-40B4-BE49-F238E27FC236}">
                  <a16:creationId xmlns:a16="http://schemas.microsoft.com/office/drawing/2014/main" id="{4D43C74F-F37D-4D39-A77E-9D412F6D186C}"/>
                </a:ext>
              </a:extLst>
            </p:cNvPr>
            <p:cNvSpPr/>
            <p:nvPr/>
          </p:nvSpPr>
          <p:spPr>
            <a:xfrm>
              <a:off x="5836937" y="2366752"/>
              <a:ext cx="50648" cy="66071"/>
            </a:xfrm>
            <a:custGeom>
              <a:avLst/>
              <a:gdLst>
                <a:gd name="connsiteX0" fmla="*/ -1566 w 50648"/>
                <a:gd name="connsiteY0" fmla="*/ 31490 h 66071"/>
                <a:gd name="connsiteX1" fmla="*/ 21456 w 50648"/>
                <a:gd name="connsiteY1" fmla="*/ 64974 h 66071"/>
                <a:gd name="connsiteX2" fmla="*/ 48959 w 50648"/>
                <a:gd name="connsiteY2" fmla="*/ 31490 h 66071"/>
                <a:gd name="connsiteX3" fmla="*/ 21456 w 50648"/>
                <a:gd name="connsiteY3" fmla="*/ -1097 h 66071"/>
                <a:gd name="connsiteX4" fmla="*/ -1566 w 50648"/>
                <a:gd name="connsiteY4" fmla="*/ 31490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48" h="66071">
                  <a:moveTo>
                    <a:pt x="-1566" y="31490"/>
                  </a:moveTo>
                  <a:cubicBezTo>
                    <a:pt x="-1566" y="50924"/>
                    <a:pt x="7701" y="64974"/>
                    <a:pt x="21456" y="64974"/>
                  </a:cubicBezTo>
                  <a:cubicBezTo>
                    <a:pt x="38196" y="62880"/>
                    <a:pt x="50455" y="48230"/>
                    <a:pt x="48959" y="31490"/>
                  </a:cubicBezTo>
                  <a:cubicBezTo>
                    <a:pt x="50156" y="15045"/>
                    <a:pt x="38196" y="395"/>
                    <a:pt x="21456" y="-1097"/>
                  </a:cubicBezTo>
                  <a:cubicBezTo>
                    <a:pt x="7701" y="-1097"/>
                    <a:pt x="-1566" y="12056"/>
                    <a:pt x="-1566" y="31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Graphic 5">
              <a:extLst>
                <a:ext uri="{FF2B5EF4-FFF2-40B4-BE49-F238E27FC236}">
                  <a16:creationId xmlns:a16="http://schemas.microsoft.com/office/drawing/2014/main" id="{88AF9D2C-1957-4D89-9738-9C0A67A0F55D}"/>
                </a:ext>
              </a:extLst>
            </p:cNvPr>
            <p:cNvSpPr/>
            <p:nvPr/>
          </p:nvSpPr>
          <p:spPr>
            <a:xfrm>
              <a:off x="5700305" y="2445082"/>
              <a:ext cx="46342" cy="68462"/>
            </a:xfrm>
            <a:custGeom>
              <a:avLst/>
              <a:gdLst>
                <a:gd name="connsiteX0" fmla="*/ -1566 w 46342"/>
                <a:gd name="connsiteY0" fmla="*/ 36869 h 68462"/>
                <a:gd name="connsiteX1" fmla="*/ 20562 w 46342"/>
                <a:gd name="connsiteY1" fmla="*/ 67365 h 68462"/>
                <a:gd name="connsiteX2" fmla="*/ 44777 w 46342"/>
                <a:gd name="connsiteY2" fmla="*/ 36869 h 68462"/>
                <a:gd name="connsiteX3" fmla="*/ 20562 w 46342"/>
                <a:gd name="connsiteY3" fmla="*/ -1097 h 68462"/>
                <a:gd name="connsiteX4" fmla="*/ -1566 w 46342"/>
                <a:gd name="connsiteY4" fmla="*/ 36869 h 6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42" h="68462">
                  <a:moveTo>
                    <a:pt x="-1566" y="36869"/>
                  </a:moveTo>
                  <a:cubicBezTo>
                    <a:pt x="-1566" y="56303"/>
                    <a:pt x="6507" y="67365"/>
                    <a:pt x="20562" y="67365"/>
                  </a:cubicBezTo>
                  <a:cubicBezTo>
                    <a:pt x="34313" y="67365"/>
                    <a:pt x="44777" y="56303"/>
                    <a:pt x="44777" y="36869"/>
                  </a:cubicBezTo>
                  <a:cubicBezTo>
                    <a:pt x="44777" y="17439"/>
                    <a:pt x="34313" y="-1097"/>
                    <a:pt x="20562" y="-1097"/>
                  </a:cubicBezTo>
                  <a:cubicBezTo>
                    <a:pt x="6507" y="-1097"/>
                    <a:pt x="-1566" y="17439"/>
                    <a:pt x="-1566" y="368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Graphic 5">
              <a:extLst>
                <a:ext uri="{FF2B5EF4-FFF2-40B4-BE49-F238E27FC236}">
                  <a16:creationId xmlns:a16="http://schemas.microsoft.com/office/drawing/2014/main" id="{018FEB7A-243F-433E-B304-3C407E1E1113}"/>
                </a:ext>
              </a:extLst>
            </p:cNvPr>
            <p:cNvSpPr/>
            <p:nvPr/>
          </p:nvSpPr>
          <p:spPr>
            <a:xfrm>
              <a:off x="5573242" y="2288122"/>
              <a:ext cx="44250" cy="71454"/>
            </a:xfrm>
            <a:custGeom>
              <a:avLst/>
              <a:gdLst>
                <a:gd name="connsiteX0" fmla="*/ -1566 w 44250"/>
                <a:gd name="connsiteY0" fmla="*/ 35077 h 71454"/>
                <a:gd name="connsiteX1" fmla="*/ 22054 w 44250"/>
                <a:gd name="connsiteY1" fmla="*/ 70358 h 71454"/>
                <a:gd name="connsiteX2" fmla="*/ 42685 w 44250"/>
                <a:gd name="connsiteY2" fmla="*/ 35077 h 71454"/>
                <a:gd name="connsiteX3" fmla="*/ 22054 w 44250"/>
                <a:gd name="connsiteY3" fmla="*/ -1097 h 71454"/>
                <a:gd name="connsiteX4" fmla="*/ -1566 w 44250"/>
                <a:gd name="connsiteY4" fmla="*/ 35077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50" h="71454">
                  <a:moveTo>
                    <a:pt x="-1566" y="35077"/>
                  </a:moveTo>
                  <a:cubicBezTo>
                    <a:pt x="-1566" y="54810"/>
                    <a:pt x="8303" y="70358"/>
                    <a:pt x="22054" y="70358"/>
                  </a:cubicBezTo>
                  <a:cubicBezTo>
                    <a:pt x="35806" y="70358"/>
                    <a:pt x="42685" y="54810"/>
                    <a:pt x="42685" y="35077"/>
                  </a:cubicBezTo>
                  <a:cubicBezTo>
                    <a:pt x="42685" y="15643"/>
                    <a:pt x="35806" y="-1097"/>
                    <a:pt x="22054" y="-1097"/>
                  </a:cubicBezTo>
                  <a:cubicBezTo>
                    <a:pt x="8303" y="-1097"/>
                    <a:pt x="-1566" y="15643"/>
                    <a:pt x="-1566" y="3507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Graphic 5">
              <a:extLst>
                <a:ext uri="{FF2B5EF4-FFF2-40B4-BE49-F238E27FC236}">
                  <a16:creationId xmlns:a16="http://schemas.microsoft.com/office/drawing/2014/main" id="{037A7649-4F84-4FC0-B9CE-11916274053D}"/>
                </a:ext>
              </a:extLst>
            </p:cNvPr>
            <p:cNvSpPr/>
            <p:nvPr/>
          </p:nvSpPr>
          <p:spPr>
            <a:xfrm>
              <a:off x="5474536" y="2470494"/>
              <a:ext cx="55955" cy="76235"/>
            </a:xfrm>
            <a:custGeom>
              <a:avLst/>
              <a:gdLst>
                <a:gd name="connsiteX0" fmla="*/ -1518 w 55955"/>
                <a:gd name="connsiteY0" fmla="*/ 35376 h 76235"/>
                <a:gd name="connsiteX1" fmla="*/ 26883 w 55955"/>
                <a:gd name="connsiteY1" fmla="*/ 75138 h 76235"/>
                <a:gd name="connsiteX2" fmla="*/ 54389 w 55955"/>
                <a:gd name="connsiteY2" fmla="*/ 35376 h 76235"/>
                <a:gd name="connsiteX3" fmla="*/ 26883 w 55955"/>
                <a:gd name="connsiteY3" fmla="*/ -1097 h 76235"/>
                <a:gd name="connsiteX4" fmla="*/ -1518 w 55955"/>
                <a:gd name="connsiteY4" fmla="*/ 35376 h 7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55" h="76235">
                  <a:moveTo>
                    <a:pt x="-1518" y="35376"/>
                  </a:moveTo>
                  <a:cubicBezTo>
                    <a:pt x="-1518" y="54810"/>
                    <a:pt x="12832" y="75138"/>
                    <a:pt x="26883" y="75138"/>
                  </a:cubicBezTo>
                  <a:cubicBezTo>
                    <a:pt x="40638" y="75138"/>
                    <a:pt x="54389" y="54810"/>
                    <a:pt x="54389" y="35376"/>
                  </a:cubicBezTo>
                  <a:cubicBezTo>
                    <a:pt x="54389" y="15643"/>
                    <a:pt x="40638" y="-1097"/>
                    <a:pt x="26883" y="-1097"/>
                  </a:cubicBezTo>
                  <a:cubicBezTo>
                    <a:pt x="9544" y="2191"/>
                    <a:pt x="-2416" y="17738"/>
                    <a:pt x="-1518" y="3537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Graphic 5">
              <a:extLst>
                <a:ext uri="{FF2B5EF4-FFF2-40B4-BE49-F238E27FC236}">
                  <a16:creationId xmlns:a16="http://schemas.microsoft.com/office/drawing/2014/main" id="{4D24D1DD-285A-410E-8BA4-42E2E6B28D81}"/>
                </a:ext>
              </a:extLst>
            </p:cNvPr>
            <p:cNvSpPr/>
            <p:nvPr/>
          </p:nvSpPr>
          <p:spPr>
            <a:xfrm>
              <a:off x="5549326" y="2745846"/>
              <a:ext cx="55907" cy="78629"/>
            </a:xfrm>
            <a:custGeom>
              <a:avLst/>
              <a:gdLst>
                <a:gd name="connsiteX0" fmla="*/ -1566 w 55907"/>
                <a:gd name="connsiteY0" fmla="*/ 38070 h 78629"/>
                <a:gd name="connsiteX1" fmla="*/ 27733 w 55907"/>
                <a:gd name="connsiteY1" fmla="*/ 77533 h 78629"/>
                <a:gd name="connsiteX2" fmla="*/ 54342 w 55907"/>
                <a:gd name="connsiteY2" fmla="*/ 38070 h 78629"/>
                <a:gd name="connsiteX3" fmla="*/ 27733 w 55907"/>
                <a:gd name="connsiteY3" fmla="*/ -1097 h 78629"/>
                <a:gd name="connsiteX4" fmla="*/ -1566 w 55907"/>
                <a:gd name="connsiteY4" fmla="*/ 38070 h 7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07" h="78629">
                  <a:moveTo>
                    <a:pt x="-1566" y="38070"/>
                  </a:moveTo>
                  <a:cubicBezTo>
                    <a:pt x="-1566" y="57500"/>
                    <a:pt x="13982" y="77533"/>
                    <a:pt x="27733" y="77533"/>
                  </a:cubicBezTo>
                  <a:cubicBezTo>
                    <a:pt x="41485" y="77533"/>
                    <a:pt x="54342" y="57500"/>
                    <a:pt x="54342" y="38070"/>
                  </a:cubicBezTo>
                  <a:cubicBezTo>
                    <a:pt x="54342" y="18636"/>
                    <a:pt x="41485" y="-1097"/>
                    <a:pt x="27733" y="-1097"/>
                  </a:cubicBezTo>
                  <a:cubicBezTo>
                    <a:pt x="13982" y="-1097"/>
                    <a:pt x="-1566" y="18636"/>
                    <a:pt x="-1566" y="3807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Graphic 5">
              <a:extLst>
                <a:ext uri="{FF2B5EF4-FFF2-40B4-BE49-F238E27FC236}">
                  <a16:creationId xmlns:a16="http://schemas.microsoft.com/office/drawing/2014/main" id="{CF1C5B81-E9BD-4F88-B0A6-DBA16521385D}"/>
                </a:ext>
              </a:extLst>
            </p:cNvPr>
            <p:cNvSpPr/>
            <p:nvPr/>
          </p:nvSpPr>
          <p:spPr>
            <a:xfrm>
              <a:off x="5838433" y="2915066"/>
              <a:ext cx="40959" cy="72648"/>
            </a:xfrm>
            <a:custGeom>
              <a:avLst/>
              <a:gdLst>
                <a:gd name="connsiteX0" fmla="*/ -1566 w 40959"/>
                <a:gd name="connsiteY0" fmla="*/ 37767 h 72648"/>
                <a:gd name="connsiteX1" fmla="*/ 19062 w 40959"/>
                <a:gd name="connsiteY1" fmla="*/ 71551 h 72648"/>
                <a:gd name="connsiteX2" fmla="*/ 39393 w 40959"/>
                <a:gd name="connsiteY2" fmla="*/ 37767 h 72648"/>
                <a:gd name="connsiteX3" fmla="*/ 19062 w 40959"/>
                <a:gd name="connsiteY3" fmla="*/ -1097 h 72648"/>
                <a:gd name="connsiteX4" fmla="*/ -1566 w 40959"/>
                <a:gd name="connsiteY4" fmla="*/ 37767 h 7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59" h="72648">
                  <a:moveTo>
                    <a:pt x="-1566" y="37767"/>
                  </a:moveTo>
                  <a:cubicBezTo>
                    <a:pt x="-1566" y="57201"/>
                    <a:pt x="5011" y="71551"/>
                    <a:pt x="19062" y="71551"/>
                  </a:cubicBezTo>
                  <a:cubicBezTo>
                    <a:pt x="32813" y="71551"/>
                    <a:pt x="39393" y="57201"/>
                    <a:pt x="39393" y="37767"/>
                  </a:cubicBezTo>
                  <a:cubicBezTo>
                    <a:pt x="39393" y="18337"/>
                    <a:pt x="32813" y="-1097"/>
                    <a:pt x="19062" y="-1097"/>
                  </a:cubicBezTo>
                  <a:cubicBezTo>
                    <a:pt x="5011" y="-1097"/>
                    <a:pt x="-1566" y="18337"/>
                    <a:pt x="-1566" y="377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Graphic 5">
              <a:extLst>
                <a:ext uri="{FF2B5EF4-FFF2-40B4-BE49-F238E27FC236}">
                  <a16:creationId xmlns:a16="http://schemas.microsoft.com/office/drawing/2014/main" id="{26165281-62EC-4378-AC70-559E6F733B88}"/>
                </a:ext>
              </a:extLst>
            </p:cNvPr>
            <p:cNvSpPr/>
            <p:nvPr/>
          </p:nvSpPr>
          <p:spPr>
            <a:xfrm>
              <a:off x="6002270" y="2680074"/>
              <a:ext cx="44247" cy="72648"/>
            </a:xfrm>
            <a:custGeom>
              <a:avLst/>
              <a:gdLst>
                <a:gd name="connsiteX0" fmla="*/ -1566 w 44247"/>
                <a:gd name="connsiteY0" fmla="*/ 35975 h 72648"/>
                <a:gd name="connsiteX1" fmla="*/ 20558 w 44247"/>
                <a:gd name="connsiteY1" fmla="*/ 71551 h 72648"/>
                <a:gd name="connsiteX2" fmla="*/ 42682 w 44247"/>
                <a:gd name="connsiteY2" fmla="*/ 35975 h 72648"/>
                <a:gd name="connsiteX3" fmla="*/ 20558 w 44247"/>
                <a:gd name="connsiteY3" fmla="*/ -1097 h 72648"/>
                <a:gd name="connsiteX4" fmla="*/ -1566 w 44247"/>
                <a:gd name="connsiteY4" fmla="*/ 35975 h 7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72648">
                  <a:moveTo>
                    <a:pt x="-1566" y="35975"/>
                  </a:moveTo>
                  <a:cubicBezTo>
                    <a:pt x="-1566" y="55409"/>
                    <a:pt x="6507" y="71551"/>
                    <a:pt x="20558" y="71551"/>
                  </a:cubicBezTo>
                  <a:cubicBezTo>
                    <a:pt x="34310" y="71551"/>
                    <a:pt x="42682" y="55409"/>
                    <a:pt x="42682" y="35975"/>
                  </a:cubicBezTo>
                  <a:cubicBezTo>
                    <a:pt x="42682" y="16541"/>
                    <a:pt x="34310" y="-1097"/>
                    <a:pt x="20558" y="-1097"/>
                  </a:cubicBezTo>
                  <a:cubicBezTo>
                    <a:pt x="6507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Graphic 5">
              <a:extLst>
                <a:ext uri="{FF2B5EF4-FFF2-40B4-BE49-F238E27FC236}">
                  <a16:creationId xmlns:a16="http://schemas.microsoft.com/office/drawing/2014/main" id="{412737A0-269D-4695-8DD2-51583C13BB67}"/>
                </a:ext>
              </a:extLst>
            </p:cNvPr>
            <p:cNvSpPr/>
            <p:nvPr/>
          </p:nvSpPr>
          <p:spPr>
            <a:xfrm>
              <a:off x="6115259" y="3021199"/>
              <a:ext cx="53537" cy="73848"/>
            </a:xfrm>
            <a:custGeom>
              <a:avLst/>
              <a:gdLst>
                <a:gd name="connsiteX0" fmla="*/ -1546 w 53537"/>
                <a:gd name="connsiteY0" fmla="*/ 38369 h 73848"/>
                <a:gd name="connsiteX1" fmla="*/ 28056 w 53537"/>
                <a:gd name="connsiteY1" fmla="*/ 72752 h 73848"/>
                <a:gd name="connsiteX2" fmla="*/ 51971 w 53537"/>
                <a:gd name="connsiteY2" fmla="*/ 38369 h 73848"/>
                <a:gd name="connsiteX3" fmla="*/ 28056 w 53537"/>
                <a:gd name="connsiteY3" fmla="*/ -1097 h 73848"/>
                <a:gd name="connsiteX4" fmla="*/ -1546 w 53537"/>
                <a:gd name="connsiteY4" fmla="*/ 38369 h 7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37" h="73848">
                  <a:moveTo>
                    <a:pt x="-1546" y="38369"/>
                  </a:moveTo>
                  <a:cubicBezTo>
                    <a:pt x="-2141" y="55708"/>
                    <a:pt x="10713" y="70657"/>
                    <a:pt x="28056" y="72752"/>
                  </a:cubicBezTo>
                  <a:cubicBezTo>
                    <a:pt x="41807" y="72752"/>
                    <a:pt x="51971" y="57803"/>
                    <a:pt x="51971" y="38369"/>
                  </a:cubicBezTo>
                  <a:cubicBezTo>
                    <a:pt x="51971" y="18935"/>
                    <a:pt x="41807" y="-1097"/>
                    <a:pt x="28056" y="-1097"/>
                  </a:cubicBezTo>
                  <a:cubicBezTo>
                    <a:pt x="14001" y="-1097"/>
                    <a:pt x="-1546" y="18935"/>
                    <a:pt x="-1546" y="383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Graphic 5">
              <a:extLst>
                <a:ext uri="{FF2B5EF4-FFF2-40B4-BE49-F238E27FC236}">
                  <a16:creationId xmlns:a16="http://schemas.microsoft.com/office/drawing/2014/main" id="{FB13D963-E41A-4BF8-AE6D-1EE52BC30C90}"/>
                </a:ext>
              </a:extLst>
            </p:cNvPr>
            <p:cNvSpPr/>
            <p:nvPr/>
          </p:nvSpPr>
          <p:spPr>
            <a:xfrm>
              <a:off x="5834842" y="3185338"/>
              <a:ext cx="46940" cy="69659"/>
            </a:xfrm>
            <a:custGeom>
              <a:avLst/>
              <a:gdLst>
                <a:gd name="connsiteX0" fmla="*/ -1566 w 46940"/>
                <a:gd name="connsiteY0" fmla="*/ 36869 h 69659"/>
                <a:gd name="connsiteX1" fmla="*/ 22354 w 46940"/>
                <a:gd name="connsiteY1" fmla="*/ 68562 h 69659"/>
                <a:gd name="connsiteX2" fmla="*/ 45375 w 46940"/>
                <a:gd name="connsiteY2" fmla="*/ 36869 h 69659"/>
                <a:gd name="connsiteX3" fmla="*/ 22354 w 46940"/>
                <a:gd name="connsiteY3" fmla="*/ -1097 h 69659"/>
                <a:gd name="connsiteX4" fmla="*/ -1566 w 46940"/>
                <a:gd name="connsiteY4" fmla="*/ 36869 h 6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40" h="69659">
                  <a:moveTo>
                    <a:pt x="-1566" y="36869"/>
                  </a:moveTo>
                  <a:cubicBezTo>
                    <a:pt x="-1566" y="56303"/>
                    <a:pt x="8602" y="68562"/>
                    <a:pt x="22354" y="68562"/>
                  </a:cubicBezTo>
                  <a:cubicBezTo>
                    <a:pt x="36105" y="68562"/>
                    <a:pt x="45375" y="56303"/>
                    <a:pt x="45375" y="36869"/>
                  </a:cubicBezTo>
                  <a:cubicBezTo>
                    <a:pt x="45375" y="17439"/>
                    <a:pt x="36105" y="-1097"/>
                    <a:pt x="22354" y="-1097"/>
                  </a:cubicBezTo>
                  <a:cubicBezTo>
                    <a:pt x="8303" y="-1097"/>
                    <a:pt x="-1566" y="17439"/>
                    <a:pt x="-1566" y="368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Graphic 5">
              <a:extLst>
                <a:ext uri="{FF2B5EF4-FFF2-40B4-BE49-F238E27FC236}">
                  <a16:creationId xmlns:a16="http://schemas.microsoft.com/office/drawing/2014/main" id="{1DBFA6BB-D093-48F7-87E7-3CE7AD1F749D}"/>
                </a:ext>
              </a:extLst>
            </p:cNvPr>
            <p:cNvSpPr/>
            <p:nvPr/>
          </p:nvSpPr>
          <p:spPr>
            <a:xfrm>
              <a:off x="6002270" y="3217027"/>
              <a:ext cx="44247" cy="72651"/>
            </a:xfrm>
            <a:custGeom>
              <a:avLst/>
              <a:gdLst>
                <a:gd name="connsiteX0" fmla="*/ -1566 w 44247"/>
                <a:gd name="connsiteY0" fmla="*/ 31490 h 72651"/>
                <a:gd name="connsiteX1" fmla="*/ 20558 w 44247"/>
                <a:gd name="connsiteY1" fmla="*/ 71555 h 72651"/>
                <a:gd name="connsiteX2" fmla="*/ 42682 w 44247"/>
                <a:gd name="connsiteY2" fmla="*/ 31490 h 72651"/>
                <a:gd name="connsiteX3" fmla="*/ 20558 w 44247"/>
                <a:gd name="connsiteY3" fmla="*/ -1097 h 72651"/>
                <a:gd name="connsiteX4" fmla="*/ -1566 w 44247"/>
                <a:gd name="connsiteY4" fmla="*/ 31490 h 7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72651">
                  <a:moveTo>
                    <a:pt x="-1566" y="31490"/>
                  </a:moveTo>
                  <a:cubicBezTo>
                    <a:pt x="-1566" y="50924"/>
                    <a:pt x="6507" y="71555"/>
                    <a:pt x="20558" y="71555"/>
                  </a:cubicBezTo>
                  <a:cubicBezTo>
                    <a:pt x="34310" y="71555"/>
                    <a:pt x="42682" y="50924"/>
                    <a:pt x="42682" y="31490"/>
                  </a:cubicBezTo>
                  <a:cubicBezTo>
                    <a:pt x="42682" y="12059"/>
                    <a:pt x="34310" y="-1097"/>
                    <a:pt x="20558" y="-1097"/>
                  </a:cubicBezTo>
                  <a:cubicBezTo>
                    <a:pt x="6507" y="-1097"/>
                    <a:pt x="-1566" y="12059"/>
                    <a:pt x="-1566" y="31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Graphic 5">
              <a:extLst>
                <a:ext uri="{FF2B5EF4-FFF2-40B4-BE49-F238E27FC236}">
                  <a16:creationId xmlns:a16="http://schemas.microsoft.com/office/drawing/2014/main" id="{975F67C6-EB83-4806-A7AA-13C319982393}"/>
                </a:ext>
              </a:extLst>
            </p:cNvPr>
            <p:cNvSpPr/>
            <p:nvPr/>
          </p:nvSpPr>
          <p:spPr>
            <a:xfrm>
              <a:off x="6215736" y="3368904"/>
              <a:ext cx="47236" cy="68465"/>
            </a:xfrm>
            <a:custGeom>
              <a:avLst/>
              <a:gdLst>
                <a:gd name="connsiteX0" fmla="*/ -1566 w 47236"/>
                <a:gd name="connsiteY0" fmla="*/ 36274 h 68465"/>
                <a:gd name="connsiteX1" fmla="*/ 22649 w 47236"/>
                <a:gd name="connsiteY1" fmla="*/ 67369 h 68465"/>
                <a:gd name="connsiteX2" fmla="*/ 45671 w 47236"/>
                <a:gd name="connsiteY2" fmla="*/ 36274 h 68465"/>
                <a:gd name="connsiteX3" fmla="*/ 22649 w 47236"/>
                <a:gd name="connsiteY3" fmla="*/ -1097 h 68465"/>
                <a:gd name="connsiteX4" fmla="*/ -1566 w 47236"/>
                <a:gd name="connsiteY4" fmla="*/ 36274 h 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36" h="68465">
                  <a:moveTo>
                    <a:pt x="-1566" y="36274"/>
                  </a:moveTo>
                  <a:cubicBezTo>
                    <a:pt x="-1566" y="55708"/>
                    <a:pt x="8898" y="67369"/>
                    <a:pt x="22649" y="67369"/>
                  </a:cubicBezTo>
                  <a:cubicBezTo>
                    <a:pt x="36700" y="67369"/>
                    <a:pt x="45671" y="55708"/>
                    <a:pt x="45671" y="36274"/>
                  </a:cubicBezTo>
                  <a:cubicBezTo>
                    <a:pt x="45671" y="16844"/>
                    <a:pt x="36700" y="-1097"/>
                    <a:pt x="22649" y="-1097"/>
                  </a:cubicBezTo>
                  <a:cubicBezTo>
                    <a:pt x="8898" y="-1097"/>
                    <a:pt x="-1566" y="16844"/>
                    <a:pt x="-1566" y="3627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Graphic 5">
              <a:extLst>
                <a:ext uri="{FF2B5EF4-FFF2-40B4-BE49-F238E27FC236}">
                  <a16:creationId xmlns:a16="http://schemas.microsoft.com/office/drawing/2014/main" id="{303F4898-1942-4C4E-B718-77A20394FFB8}"/>
                </a:ext>
              </a:extLst>
            </p:cNvPr>
            <p:cNvSpPr/>
            <p:nvPr/>
          </p:nvSpPr>
          <p:spPr>
            <a:xfrm>
              <a:off x="6331438" y="2685154"/>
              <a:ext cx="41853" cy="66969"/>
            </a:xfrm>
            <a:custGeom>
              <a:avLst/>
              <a:gdLst>
                <a:gd name="connsiteX0" fmla="*/ -1566 w 41853"/>
                <a:gd name="connsiteY0" fmla="*/ 31793 h 66969"/>
                <a:gd name="connsiteX1" fmla="*/ 19361 w 41853"/>
                <a:gd name="connsiteY1" fmla="*/ 65872 h 66969"/>
                <a:gd name="connsiteX2" fmla="*/ 40288 w 41853"/>
                <a:gd name="connsiteY2" fmla="*/ 31793 h 66969"/>
                <a:gd name="connsiteX3" fmla="*/ 19361 w 41853"/>
                <a:gd name="connsiteY3" fmla="*/ -1097 h 66969"/>
                <a:gd name="connsiteX4" fmla="*/ -1566 w 41853"/>
                <a:gd name="connsiteY4" fmla="*/ 31793 h 6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53" h="66969">
                  <a:moveTo>
                    <a:pt x="-1566" y="31793"/>
                  </a:moveTo>
                  <a:cubicBezTo>
                    <a:pt x="-1566" y="51223"/>
                    <a:pt x="5310" y="65872"/>
                    <a:pt x="19361" y="65872"/>
                  </a:cubicBezTo>
                  <a:cubicBezTo>
                    <a:pt x="33412" y="65872"/>
                    <a:pt x="40288" y="50924"/>
                    <a:pt x="40288" y="31793"/>
                  </a:cubicBezTo>
                  <a:cubicBezTo>
                    <a:pt x="40288" y="12359"/>
                    <a:pt x="33113" y="-1097"/>
                    <a:pt x="19361" y="-1097"/>
                  </a:cubicBezTo>
                  <a:cubicBezTo>
                    <a:pt x="5609" y="-1097"/>
                    <a:pt x="-1566" y="12359"/>
                    <a:pt x="-1566" y="317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Graphic 5">
              <a:extLst>
                <a:ext uri="{FF2B5EF4-FFF2-40B4-BE49-F238E27FC236}">
                  <a16:creationId xmlns:a16="http://schemas.microsoft.com/office/drawing/2014/main" id="{8F8F586F-173F-49FE-8307-7B48EA437328}"/>
                </a:ext>
              </a:extLst>
            </p:cNvPr>
            <p:cNvSpPr/>
            <p:nvPr/>
          </p:nvSpPr>
          <p:spPr>
            <a:xfrm>
              <a:off x="6255199" y="2533577"/>
              <a:ext cx="44546" cy="71754"/>
            </a:xfrm>
            <a:custGeom>
              <a:avLst/>
              <a:gdLst>
                <a:gd name="connsiteX0" fmla="*/ -1566 w 44546"/>
                <a:gd name="connsiteY0" fmla="*/ 35676 h 71754"/>
                <a:gd name="connsiteX1" fmla="*/ 21456 w 44546"/>
                <a:gd name="connsiteY1" fmla="*/ 70657 h 71754"/>
                <a:gd name="connsiteX2" fmla="*/ 42981 w 44546"/>
                <a:gd name="connsiteY2" fmla="*/ 35676 h 71754"/>
                <a:gd name="connsiteX3" fmla="*/ 21456 w 44546"/>
                <a:gd name="connsiteY3" fmla="*/ -1097 h 71754"/>
                <a:gd name="connsiteX4" fmla="*/ -1566 w 44546"/>
                <a:gd name="connsiteY4" fmla="*/ 35676 h 7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46" h="71754">
                  <a:moveTo>
                    <a:pt x="-1566" y="35676"/>
                  </a:moveTo>
                  <a:cubicBezTo>
                    <a:pt x="-1566" y="55110"/>
                    <a:pt x="7405" y="70657"/>
                    <a:pt x="21456" y="70657"/>
                  </a:cubicBezTo>
                  <a:cubicBezTo>
                    <a:pt x="35207" y="70657"/>
                    <a:pt x="42981" y="55110"/>
                    <a:pt x="42981" y="35676"/>
                  </a:cubicBezTo>
                  <a:cubicBezTo>
                    <a:pt x="42981" y="15943"/>
                    <a:pt x="35207" y="-1097"/>
                    <a:pt x="21456" y="-1097"/>
                  </a:cubicBezTo>
                  <a:cubicBezTo>
                    <a:pt x="7405" y="-1097"/>
                    <a:pt x="-1566" y="15943"/>
                    <a:pt x="-1566" y="3567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Graphic 5">
              <a:extLst>
                <a:ext uri="{FF2B5EF4-FFF2-40B4-BE49-F238E27FC236}">
                  <a16:creationId xmlns:a16="http://schemas.microsoft.com/office/drawing/2014/main" id="{220EDBFC-9120-4C89-8045-744B5C915545}"/>
                </a:ext>
              </a:extLst>
            </p:cNvPr>
            <p:cNvSpPr/>
            <p:nvPr/>
          </p:nvSpPr>
          <p:spPr>
            <a:xfrm>
              <a:off x="6391749" y="2422659"/>
              <a:ext cx="51803" cy="69958"/>
            </a:xfrm>
            <a:custGeom>
              <a:avLst/>
              <a:gdLst>
                <a:gd name="connsiteX0" fmla="*/ -1487 w 51803"/>
                <a:gd name="connsiteY0" fmla="*/ 31789 h 69958"/>
                <a:gd name="connsiteX1" fmla="*/ 26618 w 51803"/>
                <a:gd name="connsiteY1" fmla="*/ 68861 h 69958"/>
                <a:gd name="connsiteX2" fmla="*/ 50238 w 51803"/>
                <a:gd name="connsiteY2" fmla="*/ 31789 h 69958"/>
                <a:gd name="connsiteX3" fmla="*/ 26618 w 51803"/>
                <a:gd name="connsiteY3" fmla="*/ -1097 h 69958"/>
                <a:gd name="connsiteX4" fmla="*/ -1487 w 51803"/>
                <a:gd name="connsiteY4" fmla="*/ 31789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3" h="69958">
                  <a:moveTo>
                    <a:pt x="-1487" y="31789"/>
                  </a:moveTo>
                  <a:cubicBezTo>
                    <a:pt x="-1487" y="51223"/>
                    <a:pt x="12567" y="68861"/>
                    <a:pt x="26618" y="68861"/>
                  </a:cubicBezTo>
                  <a:cubicBezTo>
                    <a:pt x="40370" y="68861"/>
                    <a:pt x="50238" y="51223"/>
                    <a:pt x="50238" y="31789"/>
                  </a:cubicBezTo>
                  <a:cubicBezTo>
                    <a:pt x="50238" y="12355"/>
                    <a:pt x="40370" y="-1097"/>
                    <a:pt x="26618" y="-1097"/>
                  </a:cubicBezTo>
                  <a:cubicBezTo>
                    <a:pt x="9874" y="395"/>
                    <a:pt x="-2681" y="15045"/>
                    <a:pt x="-1487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Graphic 5">
              <a:extLst>
                <a:ext uri="{FF2B5EF4-FFF2-40B4-BE49-F238E27FC236}">
                  <a16:creationId xmlns:a16="http://schemas.microsoft.com/office/drawing/2014/main" id="{D018198C-670F-47F2-875B-6AAAA48EE5E5}"/>
                </a:ext>
              </a:extLst>
            </p:cNvPr>
            <p:cNvSpPr/>
            <p:nvPr/>
          </p:nvSpPr>
          <p:spPr>
            <a:xfrm>
              <a:off x="6599569" y="2344030"/>
              <a:ext cx="54158" cy="71750"/>
            </a:xfrm>
            <a:custGeom>
              <a:avLst/>
              <a:gdLst>
                <a:gd name="connsiteX0" fmla="*/ -1519 w 54158"/>
                <a:gd name="connsiteY0" fmla="*/ 33581 h 71750"/>
                <a:gd name="connsiteX1" fmla="*/ 27181 w 54158"/>
                <a:gd name="connsiteY1" fmla="*/ 70653 h 71750"/>
                <a:gd name="connsiteX2" fmla="*/ 52593 w 54158"/>
                <a:gd name="connsiteY2" fmla="*/ 33581 h 71750"/>
                <a:gd name="connsiteX3" fmla="*/ 27181 w 54158"/>
                <a:gd name="connsiteY3" fmla="*/ -1097 h 71750"/>
                <a:gd name="connsiteX4" fmla="*/ -1519 w 54158"/>
                <a:gd name="connsiteY4" fmla="*/ 33581 h 7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58" h="71750">
                  <a:moveTo>
                    <a:pt x="-1519" y="33581"/>
                  </a:moveTo>
                  <a:cubicBezTo>
                    <a:pt x="-2417" y="51522"/>
                    <a:pt x="9842" y="67066"/>
                    <a:pt x="27181" y="70653"/>
                  </a:cubicBezTo>
                  <a:cubicBezTo>
                    <a:pt x="41232" y="70653"/>
                    <a:pt x="52593" y="53015"/>
                    <a:pt x="52593" y="33581"/>
                  </a:cubicBezTo>
                  <a:cubicBezTo>
                    <a:pt x="52593" y="14151"/>
                    <a:pt x="41232" y="-1097"/>
                    <a:pt x="27181" y="-1097"/>
                  </a:cubicBezTo>
                  <a:cubicBezTo>
                    <a:pt x="10141" y="1293"/>
                    <a:pt x="-2417" y="16242"/>
                    <a:pt x="-1519" y="3358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Graphic 5">
              <a:extLst>
                <a:ext uri="{FF2B5EF4-FFF2-40B4-BE49-F238E27FC236}">
                  <a16:creationId xmlns:a16="http://schemas.microsoft.com/office/drawing/2014/main" id="{13AF9DEF-CA68-48EE-AF47-992BE5F95719}"/>
                </a:ext>
              </a:extLst>
            </p:cNvPr>
            <p:cNvSpPr/>
            <p:nvPr/>
          </p:nvSpPr>
          <p:spPr>
            <a:xfrm>
              <a:off x="6470930" y="2631341"/>
              <a:ext cx="56352" cy="66071"/>
            </a:xfrm>
            <a:custGeom>
              <a:avLst/>
              <a:gdLst>
                <a:gd name="connsiteX0" fmla="*/ -1440 w 56352"/>
                <a:gd name="connsiteY0" fmla="*/ 31789 h 66071"/>
                <a:gd name="connsiteX1" fmla="*/ 25468 w 56352"/>
                <a:gd name="connsiteY1" fmla="*/ 64974 h 66071"/>
                <a:gd name="connsiteX2" fmla="*/ 54767 w 56352"/>
                <a:gd name="connsiteY2" fmla="*/ 31789 h 66071"/>
                <a:gd name="connsiteX3" fmla="*/ 25468 w 56352"/>
                <a:gd name="connsiteY3" fmla="*/ -1097 h 66071"/>
                <a:gd name="connsiteX4" fmla="*/ -1440 w 56352"/>
                <a:gd name="connsiteY4" fmla="*/ 31789 h 66071"/>
                <a:gd name="connsiteX5" fmla="*/ -1440 w 56352"/>
                <a:gd name="connsiteY5" fmla="*/ 31789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352" h="66071">
                  <a:moveTo>
                    <a:pt x="-1440" y="31789"/>
                  </a:moveTo>
                  <a:cubicBezTo>
                    <a:pt x="-2932" y="48234"/>
                    <a:pt x="9023" y="63183"/>
                    <a:pt x="25468" y="64974"/>
                  </a:cubicBezTo>
                  <a:cubicBezTo>
                    <a:pt x="42508" y="63482"/>
                    <a:pt x="55366" y="48829"/>
                    <a:pt x="54767" y="31789"/>
                  </a:cubicBezTo>
                  <a:cubicBezTo>
                    <a:pt x="55366" y="14749"/>
                    <a:pt x="42508" y="96"/>
                    <a:pt x="25468" y="-1097"/>
                  </a:cubicBezTo>
                  <a:cubicBezTo>
                    <a:pt x="9023" y="695"/>
                    <a:pt x="-2932" y="15344"/>
                    <a:pt x="-1440" y="31789"/>
                  </a:cubicBezTo>
                  <a:cubicBezTo>
                    <a:pt x="-1440" y="31789"/>
                    <a:pt x="-1440" y="31789"/>
                    <a:pt x="-1440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Graphic 5">
              <a:extLst>
                <a:ext uri="{FF2B5EF4-FFF2-40B4-BE49-F238E27FC236}">
                  <a16:creationId xmlns:a16="http://schemas.microsoft.com/office/drawing/2014/main" id="{FBFBA962-989B-47C7-9B0A-475EF8B5B3DD}"/>
                </a:ext>
              </a:extLst>
            </p:cNvPr>
            <p:cNvSpPr/>
            <p:nvPr/>
          </p:nvSpPr>
          <p:spPr>
            <a:xfrm>
              <a:off x="6466826" y="2837034"/>
              <a:ext cx="51170" cy="65772"/>
            </a:xfrm>
            <a:custGeom>
              <a:avLst/>
              <a:gdLst>
                <a:gd name="connsiteX0" fmla="*/ -1522 w 51170"/>
                <a:gd name="connsiteY0" fmla="*/ 31789 h 65772"/>
                <a:gd name="connsiteX1" fmla="*/ 27182 w 51170"/>
                <a:gd name="connsiteY1" fmla="*/ 64675 h 65772"/>
                <a:gd name="connsiteX2" fmla="*/ 49605 w 51170"/>
                <a:gd name="connsiteY2" fmla="*/ 31789 h 65772"/>
                <a:gd name="connsiteX3" fmla="*/ 27182 w 51170"/>
                <a:gd name="connsiteY3" fmla="*/ -1097 h 65772"/>
                <a:gd name="connsiteX4" fmla="*/ -1522 w 51170"/>
                <a:gd name="connsiteY4" fmla="*/ 31789 h 6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70" h="65772">
                  <a:moveTo>
                    <a:pt x="-1522" y="31789"/>
                  </a:moveTo>
                  <a:cubicBezTo>
                    <a:pt x="-2416" y="48829"/>
                    <a:pt x="10438" y="63183"/>
                    <a:pt x="27182" y="64675"/>
                  </a:cubicBezTo>
                  <a:cubicBezTo>
                    <a:pt x="41233" y="64675"/>
                    <a:pt x="49605" y="51522"/>
                    <a:pt x="49605" y="31789"/>
                  </a:cubicBezTo>
                  <a:cubicBezTo>
                    <a:pt x="49605" y="12355"/>
                    <a:pt x="41233" y="-1097"/>
                    <a:pt x="27182" y="-1097"/>
                  </a:cubicBezTo>
                  <a:cubicBezTo>
                    <a:pt x="10438" y="395"/>
                    <a:pt x="-2416" y="15045"/>
                    <a:pt x="-1522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Graphic 5">
              <a:extLst>
                <a:ext uri="{FF2B5EF4-FFF2-40B4-BE49-F238E27FC236}">
                  <a16:creationId xmlns:a16="http://schemas.microsoft.com/office/drawing/2014/main" id="{CD3D3575-510A-4271-9A1F-2E0A977D0505}"/>
                </a:ext>
              </a:extLst>
            </p:cNvPr>
            <p:cNvSpPr/>
            <p:nvPr/>
          </p:nvSpPr>
          <p:spPr>
            <a:xfrm>
              <a:off x="6543988" y="2924631"/>
              <a:ext cx="57466" cy="62188"/>
            </a:xfrm>
            <a:custGeom>
              <a:avLst/>
              <a:gdLst>
                <a:gd name="connsiteX0" fmla="*/ -1546 w 57466"/>
                <a:gd name="connsiteY0" fmla="*/ 29698 h 62188"/>
                <a:gd name="connsiteX1" fmla="*/ 27753 w 57466"/>
                <a:gd name="connsiteY1" fmla="*/ 61091 h 62188"/>
                <a:gd name="connsiteX2" fmla="*/ 55854 w 57466"/>
                <a:gd name="connsiteY2" fmla="*/ 29997 h 62188"/>
                <a:gd name="connsiteX3" fmla="*/ 55854 w 57466"/>
                <a:gd name="connsiteY3" fmla="*/ 29698 h 62188"/>
                <a:gd name="connsiteX4" fmla="*/ 28650 w 57466"/>
                <a:gd name="connsiteY4" fmla="*/ -1097 h 62188"/>
                <a:gd name="connsiteX5" fmla="*/ 27453 w 57466"/>
                <a:gd name="connsiteY5" fmla="*/ -1097 h 62188"/>
                <a:gd name="connsiteX6" fmla="*/ -1546 w 57466"/>
                <a:gd name="connsiteY6" fmla="*/ 29399 h 62188"/>
                <a:gd name="connsiteX7" fmla="*/ -1546 w 57466"/>
                <a:gd name="connsiteY7" fmla="*/ 29698 h 6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466" h="62188">
                  <a:moveTo>
                    <a:pt x="-1546" y="29698"/>
                  </a:moveTo>
                  <a:cubicBezTo>
                    <a:pt x="-2145" y="46442"/>
                    <a:pt x="11009" y="60493"/>
                    <a:pt x="27753" y="61091"/>
                  </a:cubicBezTo>
                  <a:cubicBezTo>
                    <a:pt x="43898" y="60194"/>
                    <a:pt x="56453" y="46442"/>
                    <a:pt x="55854" y="29997"/>
                  </a:cubicBezTo>
                  <a:cubicBezTo>
                    <a:pt x="55854" y="29997"/>
                    <a:pt x="55854" y="29997"/>
                    <a:pt x="55854" y="29698"/>
                  </a:cubicBezTo>
                  <a:cubicBezTo>
                    <a:pt x="56752" y="13851"/>
                    <a:pt x="44493" y="100"/>
                    <a:pt x="28650" y="-1097"/>
                  </a:cubicBezTo>
                  <a:cubicBezTo>
                    <a:pt x="28351" y="-1097"/>
                    <a:pt x="28052" y="-1097"/>
                    <a:pt x="27453" y="-1097"/>
                  </a:cubicBezTo>
                  <a:cubicBezTo>
                    <a:pt x="11009" y="-798"/>
                    <a:pt x="-1845" y="12957"/>
                    <a:pt x="-1546" y="29399"/>
                  </a:cubicBezTo>
                  <a:cubicBezTo>
                    <a:pt x="-1546" y="29698"/>
                    <a:pt x="-1546" y="29698"/>
                    <a:pt x="-1546" y="2969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Graphic 5">
              <a:extLst>
                <a:ext uri="{FF2B5EF4-FFF2-40B4-BE49-F238E27FC236}">
                  <a16:creationId xmlns:a16="http://schemas.microsoft.com/office/drawing/2014/main" id="{EE451C9F-B9E1-4D6B-9CF4-D52DE5ECE649}"/>
                </a:ext>
              </a:extLst>
            </p:cNvPr>
            <p:cNvSpPr/>
            <p:nvPr/>
          </p:nvSpPr>
          <p:spPr>
            <a:xfrm>
              <a:off x="6738292" y="3378173"/>
              <a:ext cx="48181" cy="69958"/>
            </a:xfrm>
            <a:custGeom>
              <a:avLst/>
              <a:gdLst>
                <a:gd name="connsiteX0" fmla="*/ -1219 w 48181"/>
                <a:gd name="connsiteY0" fmla="*/ 30296 h 69958"/>
                <a:gd name="connsiteX1" fmla="*/ 25390 w 48181"/>
                <a:gd name="connsiteY1" fmla="*/ 68861 h 69958"/>
                <a:gd name="connsiteX2" fmla="*/ 46616 w 48181"/>
                <a:gd name="connsiteY2" fmla="*/ 30296 h 69958"/>
                <a:gd name="connsiteX3" fmla="*/ 25390 w 48181"/>
                <a:gd name="connsiteY3" fmla="*/ -1097 h 69958"/>
                <a:gd name="connsiteX4" fmla="*/ -1518 w 48181"/>
                <a:gd name="connsiteY4" fmla="*/ 29399 h 69958"/>
                <a:gd name="connsiteX5" fmla="*/ -1219 w 48181"/>
                <a:gd name="connsiteY5" fmla="*/ 30296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181" h="69958">
                  <a:moveTo>
                    <a:pt x="-1219" y="30296"/>
                  </a:moveTo>
                  <a:cubicBezTo>
                    <a:pt x="-1219" y="49727"/>
                    <a:pt x="11336" y="68861"/>
                    <a:pt x="25390" y="68861"/>
                  </a:cubicBezTo>
                  <a:cubicBezTo>
                    <a:pt x="39441" y="68861"/>
                    <a:pt x="46616" y="49727"/>
                    <a:pt x="46616" y="30296"/>
                  </a:cubicBezTo>
                  <a:cubicBezTo>
                    <a:pt x="46616" y="10862"/>
                    <a:pt x="39441" y="-1097"/>
                    <a:pt x="25390" y="-1097"/>
                  </a:cubicBezTo>
                  <a:cubicBezTo>
                    <a:pt x="9544" y="100"/>
                    <a:pt x="-2416" y="13552"/>
                    <a:pt x="-1518" y="29399"/>
                  </a:cubicBezTo>
                  <a:cubicBezTo>
                    <a:pt x="-1518" y="29698"/>
                    <a:pt x="-1518" y="29997"/>
                    <a:pt x="-1219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Graphic 5">
              <a:extLst>
                <a:ext uri="{FF2B5EF4-FFF2-40B4-BE49-F238E27FC236}">
                  <a16:creationId xmlns:a16="http://schemas.microsoft.com/office/drawing/2014/main" id="{71E81A5E-0853-4EE8-AEA2-81C650229229}"/>
                </a:ext>
              </a:extLst>
            </p:cNvPr>
            <p:cNvSpPr/>
            <p:nvPr/>
          </p:nvSpPr>
          <p:spPr>
            <a:xfrm>
              <a:off x="6907854" y="3317780"/>
              <a:ext cx="52619" cy="75042"/>
            </a:xfrm>
            <a:custGeom>
              <a:avLst/>
              <a:gdLst>
                <a:gd name="connsiteX0" fmla="*/ -1566 w 52619"/>
                <a:gd name="connsiteY0" fmla="*/ 35975 h 75042"/>
                <a:gd name="connsiteX1" fmla="*/ 24146 w 52619"/>
                <a:gd name="connsiteY1" fmla="*/ 73945 h 75042"/>
                <a:gd name="connsiteX2" fmla="*/ 51054 w 52619"/>
                <a:gd name="connsiteY2" fmla="*/ 35975 h 75042"/>
                <a:gd name="connsiteX3" fmla="*/ 24146 w 52619"/>
                <a:gd name="connsiteY3" fmla="*/ -1097 h 75042"/>
                <a:gd name="connsiteX4" fmla="*/ -1566 w 52619"/>
                <a:gd name="connsiteY4" fmla="*/ 35975 h 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19" h="75042">
                  <a:moveTo>
                    <a:pt x="-1566" y="35975"/>
                  </a:moveTo>
                  <a:cubicBezTo>
                    <a:pt x="-1566" y="55409"/>
                    <a:pt x="10394" y="73945"/>
                    <a:pt x="24146" y="73945"/>
                  </a:cubicBezTo>
                  <a:cubicBezTo>
                    <a:pt x="38200" y="73945"/>
                    <a:pt x="51054" y="55409"/>
                    <a:pt x="51054" y="35975"/>
                  </a:cubicBezTo>
                  <a:cubicBezTo>
                    <a:pt x="51054" y="16242"/>
                    <a:pt x="38200" y="-1097"/>
                    <a:pt x="24146" y="-1097"/>
                  </a:cubicBezTo>
                  <a:cubicBezTo>
                    <a:pt x="10394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Graphic 5">
              <a:extLst>
                <a:ext uri="{FF2B5EF4-FFF2-40B4-BE49-F238E27FC236}">
                  <a16:creationId xmlns:a16="http://schemas.microsoft.com/office/drawing/2014/main" id="{5156DD31-A9B9-45BF-9828-82F952FBDA81}"/>
                </a:ext>
              </a:extLst>
            </p:cNvPr>
            <p:cNvSpPr/>
            <p:nvPr/>
          </p:nvSpPr>
          <p:spPr>
            <a:xfrm>
              <a:off x="6976021" y="2833447"/>
              <a:ext cx="55330" cy="76834"/>
            </a:xfrm>
            <a:custGeom>
              <a:avLst/>
              <a:gdLst>
                <a:gd name="connsiteX0" fmla="*/ -1566 w 55330"/>
                <a:gd name="connsiteY0" fmla="*/ 35975 h 76834"/>
                <a:gd name="connsiteX1" fmla="*/ 24445 w 55330"/>
                <a:gd name="connsiteY1" fmla="*/ 75737 h 76834"/>
                <a:gd name="connsiteX2" fmla="*/ 53743 w 55330"/>
                <a:gd name="connsiteY2" fmla="*/ 35975 h 76834"/>
                <a:gd name="connsiteX3" fmla="*/ 24445 w 55330"/>
                <a:gd name="connsiteY3" fmla="*/ -1097 h 76834"/>
                <a:gd name="connsiteX4" fmla="*/ -1566 w 55330"/>
                <a:gd name="connsiteY4" fmla="*/ 35975 h 7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30" h="76834">
                  <a:moveTo>
                    <a:pt x="-1566" y="35975"/>
                  </a:moveTo>
                  <a:cubicBezTo>
                    <a:pt x="-1566" y="55708"/>
                    <a:pt x="10394" y="75737"/>
                    <a:pt x="24445" y="75737"/>
                  </a:cubicBezTo>
                  <a:cubicBezTo>
                    <a:pt x="38496" y="75737"/>
                    <a:pt x="53743" y="55708"/>
                    <a:pt x="53743" y="35975"/>
                  </a:cubicBezTo>
                  <a:cubicBezTo>
                    <a:pt x="54342" y="18337"/>
                    <a:pt x="42083" y="2490"/>
                    <a:pt x="24445" y="-1097"/>
                  </a:cubicBezTo>
                  <a:cubicBezTo>
                    <a:pt x="10394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Graphic 5">
              <a:extLst>
                <a:ext uri="{FF2B5EF4-FFF2-40B4-BE49-F238E27FC236}">
                  <a16:creationId xmlns:a16="http://schemas.microsoft.com/office/drawing/2014/main" id="{5CB6F753-3634-4DEC-B8EB-D757E9B225A6}"/>
                </a:ext>
              </a:extLst>
            </p:cNvPr>
            <p:cNvSpPr/>
            <p:nvPr/>
          </p:nvSpPr>
          <p:spPr>
            <a:xfrm>
              <a:off x="5770566" y="1989449"/>
              <a:ext cx="46039" cy="62184"/>
            </a:xfrm>
            <a:custGeom>
              <a:avLst/>
              <a:gdLst>
                <a:gd name="connsiteX0" fmla="*/ -1566 w 46039"/>
                <a:gd name="connsiteY0" fmla="*/ 29993 h 62184"/>
                <a:gd name="connsiteX1" fmla="*/ 19959 w 46039"/>
                <a:gd name="connsiteY1" fmla="*/ -1097 h 62184"/>
                <a:gd name="connsiteX2" fmla="*/ 44474 w 46039"/>
                <a:gd name="connsiteY2" fmla="*/ 29993 h 62184"/>
                <a:gd name="connsiteX3" fmla="*/ 19959 w 46039"/>
                <a:gd name="connsiteY3" fmla="*/ 61088 h 62184"/>
                <a:gd name="connsiteX4" fmla="*/ -1566 w 46039"/>
                <a:gd name="connsiteY4" fmla="*/ 29993 h 6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39" h="62184">
                  <a:moveTo>
                    <a:pt x="-1566" y="29993"/>
                  </a:moveTo>
                  <a:cubicBezTo>
                    <a:pt x="-1566" y="10559"/>
                    <a:pt x="6208" y="-1097"/>
                    <a:pt x="19959" y="-1097"/>
                  </a:cubicBezTo>
                  <a:cubicBezTo>
                    <a:pt x="34010" y="-1097"/>
                    <a:pt x="44474" y="10559"/>
                    <a:pt x="44474" y="29993"/>
                  </a:cubicBezTo>
                  <a:cubicBezTo>
                    <a:pt x="44474" y="49727"/>
                    <a:pt x="34010" y="61088"/>
                    <a:pt x="19959" y="61088"/>
                  </a:cubicBezTo>
                  <a:cubicBezTo>
                    <a:pt x="6208" y="61088"/>
                    <a:pt x="-1566" y="49727"/>
                    <a:pt x="-1566" y="299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Graphic 5">
              <a:extLst>
                <a:ext uri="{FF2B5EF4-FFF2-40B4-BE49-F238E27FC236}">
                  <a16:creationId xmlns:a16="http://schemas.microsoft.com/office/drawing/2014/main" id="{45DFDEFE-D858-4A85-B038-E1138AA824EE}"/>
                </a:ext>
              </a:extLst>
            </p:cNvPr>
            <p:cNvSpPr/>
            <p:nvPr/>
          </p:nvSpPr>
          <p:spPr>
            <a:xfrm>
              <a:off x="5961610" y="1838766"/>
              <a:ext cx="49707" cy="71754"/>
            </a:xfrm>
            <a:custGeom>
              <a:avLst/>
              <a:gdLst>
                <a:gd name="connsiteX0" fmla="*/ -1566 w 49707"/>
                <a:gd name="connsiteY0" fmla="*/ 37172 h 71754"/>
                <a:gd name="connsiteX1" fmla="*/ 20259 w 49707"/>
                <a:gd name="connsiteY1" fmla="*/ -1097 h 71754"/>
                <a:gd name="connsiteX2" fmla="*/ 48061 w 49707"/>
                <a:gd name="connsiteY2" fmla="*/ 37172 h 71754"/>
                <a:gd name="connsiteX3" fmla="*/ 20259 w 49707"/>
                <a:gd name="connsiteY3" fmla="*/ 70657 h 71754"/>
                <a:gd name="connsiteX4" fmla="*/ -1566 w 49707"/>
                <a:gd name="connsiteY4" fmla="*/ 37172 h 7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07" h="71754">
                  <a:moveTo>
                    <a:pt x="-1566" y="37172"/>
                  </a:moveTo>
                  <a:cubicBezTo>
                    <a:pt x="-1566" y="17738"/>
                    <a:pt x="6504" y="-1097"/>
                    <a:pt x="20259" y="-1097"/>
                  </a:cubicBezTo>
                  <a:cubicBezTo>
                    <a:pt x="34310" y="-1097"/>
                    <a:pt x="48061" y="17738"/>
                    <a:pt x="48061" y="37172"/>
                  </a:cubicBezTo>
                  <a:cubicBezTo>
                    <a:pt x="49258" y="53913"/>
                    <a:pt x="36999" y="68861"/>
                    <a:pt x="20259" y="70657"/>
                  </a:cubicBezTo>
                  <a:cubicBezTo>
                    <a:pt x="6504" y="70657"/>
                    <a:pt x="-1566" y="56602"/>
                    <a:pt x="-1566" y="3717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Graphic 5">
              <a:extLst>
                <a:ext uri="{FF2B5EF4-FFF2-40B4-BE49-F238E27FC236}">
                  <a16:creationId xmlns:a16="http://schemas.microsoft.com/office/drawing/2014/main" id="{6A12C878-B4D3-456B-9741-2CC55F031F9A}"/>
                </a:ext>
              </a:extLst>
            </p:cNvPr>
            <p:cNvSpPr/>
            <p:nvPr/>
          </p:nvSpPr>
          <p:spPr>
            <a:xfrm>
              <a:off x="5893743" y="1687484"/>
              <a:ext cx="53293" cy="70261"/>
            </a:xfrm>
            <a:custGeom>
              <a:avLst/>
              <a:gdLst>
                <a:gd name="connsiteX0" fmla="*/ -1566 w 53293"/>
                <a:gd name="connsiteY0" fmla="*/ 31194 h 70261"/>
                <a:gd name="connsiteX1" fmla="*/ 23846 w 53293"/>
                <a:gd name="connsiteY1" fmla="*/ -1097 h 70261"/>
                <a:gd name="connsiteX2" fmla="*/ 51649 w 53293"/>
                <a:gd name="connsiteY2" fmla="*/ 31194 h 70261"/>
                <a:gd name="connsiteX3" fmla="*/ 23846 w 53293"/>
                <a:gd name="connsiteY3" fmla="*/ 69164 h 70261"/>
                <a:gd name="connsiteX4" fmla="*/ -1566 w 53293"/>
                <a:gd name="connsiteY4" fmla="*/ 31194 h 7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93" h="70261">
                  <a:moveTo>
                    <a:pt x="-1566" y="31194"/>
                  </a:moveTo>
                  <a:cubicBezTo>
                    <a:pt x="-1566" y="11760"/>
                    <a:pt x="10095" y="-1097"/>
                    <a:pt x="23846" y="-1097"/>
                  </a:cubicBezTo>
                  <a:cubicBezTo>
                    <a:pt x="40291" y="100"/>
                    <a:pt x="52846" y="14450"/>
                    <a:pt x="51649" y="31194"/>
                  </a:cubicBezTo>
                  <a:cubicBezTo>
                    <a:pt x="51649" y="50628"/>
                    <a:pt x="37598" y="69164"/>
                    <a:pt x="23846" y="69164"/>
                  </a:cubicBezTo>
                  <a:cubicBezTo>
                    <a:pt x="10095" y="69164"/>
                    <a:pt x="-1566" y="50628"/>
                    <a:pt x="-1566" y="311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Graphic 5">
              <a:extLst>
                <a:ext uri="{FF2B5EF4-FFF2-40B4-BE49-F238E27FC236}">
                  <a16:creationId xmlns:a16="http://schemas.microsoft.com/office/drawing/2014/main" id="{81621EEE-645B-4152-B73D-9EAAB770A261}"/>
                </a:ext>
              </a:extLst>
            </p:cNvPr>
            <p:cNvSpPr/>
            <p:nvPr/>
          </p:nvSpPr>
          <p:spPr>
            <a:xfrm>
              <a:off x="6146672" y="1363399"/>
              <a:ext cx="50823" cy="75341"/>
            </a:xfrm>
            <a:custGeom>
              <a:avLst/>
              <a:gdLst>
                <a:gd name="connsiteX0" fmla="*/ -1566 w 50823"/>
                <a:gd name="connsiteY0" fmla="*/ 34482 h 75341"/>
                <a:gd name="connsiteX1" fmla="*/ 24146 w 50823"/>
                <a:gd name="connsiteY1" fmla="*/ -1097 h 75341"/>
                <a:gd name="connsiteX2" fmla="*/ 49258 w 50823"/>
                <a:gd name="connsiteY2" fmla="*/ 34482 h 75341"/>
                <a:gd name="connsiteX3" fmla="*/ 24146 w 50823"/>
                <a:gd name="connsiteY3" fmla="*/ 74244 h 75341"/>
                <a:gd name="connsiteX4" fmla="*/ -1566 w 50823"/>
                <a:gd name="connsiteY4" fmla="*/ 34482 h 7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23" h="75341">
                  <a:moveTo>
                    <a:pt x="-1566" y="34482"/>
                  </a:moveTo>
                  <a:cubicBezTo>
                    <a:pt x="-1566" y="15048"/>
                    <a:pt x="10394" y="-1097"/>
                    <a:pt x="24146" y="-1097"/>
                  </a:cubicBezTo>
                  <a:cubicBezTo>
                    <a:pt x="38196" y="-1097"/>
                    <a:pt x="49258" y="15048"/>
                    <a:pt x="49258" y="34482"/>
                  </a:cubicBezTo>
                  <a:cubicBezTo>
                    <a:pt x="49258" y="53913"/>
                    <a:pt x="38196" y="74244"/>
                    <a:pt x="24146" y="74244"/>
                  </a:cubicBezTo>
                  <a:cubicBezTo>
                    <a:pt x="10394" y="74244"/>
                    <a:pt x="-1566" y="53913"/>
                    <a:pt x="-1566" y="3448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Graphic 5">
              <a:extLst>
                <a:ext uri="{FF2B5EF4-FFF2-40B4-BE49-F238E27FC236}">
                  <a16:creationId xmlns:a16="http://schemas.microsoft.com/office/drawing/2014/main" id="{03CF3ECB-F882-4F48-A194-1082BEA4BE90}"/>
                </a:ext>
              </a:extLst>
            </p:cNvPr>
            <p:cNvSpPr/>
            <p:nvPr/>
          </p:nvSpPr>
          <p:spPr>
            <a:xfrm>
              <a:off x="6189726" y="1572380"/>
              <a:ext cx="50049" cy="70856"/>
            </a:xfrm>
            <a:custGeom>
              <a:avLst/>
              <a:gdLst>
                <a:gd name="connsiteX0" fmla="*/ -1566 w 50049"/>
                <a:gd name="connsiteY0" fmla="*/ 36574 h 70856"/>
                <a:gd name="connsiteX1" fmla="*/ 20857 w 50049"/>
                <a:gd name="connsiteY1" fmla="*/ -1097 h 70856"/>
                <a:gd name="connsiteX2" fmla="*/ 48360 w 50049"/>
                <a:gd name="connsiteY2" fmla="*/ 36574 h 70856"/>
                <a:gd name="connsiteX3" fmla="*/ 20857 w 50049"/>
                <a:gd name="connsiteY3" fmla="*/ 69759 h 70856"/>
                <a:gd name="connsiteX4" fmla="*/ -1566 w 50049"/>
                <a:gd name="connsiteY4" fmla="*/ 36574 h 70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9" h="70856">
                  <a:moveTo>
                    <a:pt x="-1566" y="36574"/>
                  </a:moveTo>
                  <a:cubicBezTo>
                    <a:pt x="-1566" y="17140"/>
                    <a:pt x="6803" y="-1097"/>
                    <a:pt x="20857" y="-1097"/>
                  </a:cubicBezTo>
                  <a:cubicBezTo>
                    <a:pt x="34908" y="-1097"/>
                    <a:pt x="48360" y="17140"/>
                    <a:pt x="48360" y="36574"/>
                  </a:cubicBezTo>
                  <a:cubicBezTo>
                    <a:pt x="49857" y="53318"/>
                    <a:pt x="37598" y="67967"/>
                    <a:pt x="20857" y="69759"/>
                  </a:cubicBezTo>
                  <a:cubicBezTo>
                    <a:pt x="6803" y="69759"/>
                    <a:pt x="-1566" y="56007"/>
                    <a:pt x="-1566" y="3657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5">
              <a:extLst>
                <a:ext uri="{FF2B5EF4-FFF2-40B4-BE49-F238E27FC236}">
                  <a16:creationId xmlns:a16="http://schemas.microsoft.com/office/drawing/2014/main" id="{DD2F1B82-75EB-4AC7-87A3-756D9F9C46DE}"/>
                </a:ext>
              </a:extLst>
            </p:cNvPr>
            <p:cNvSpPr/>
            <p:nvPr/>
          </p:nvSpPr>
          <p:spPr>
            <a:xfrm>
              <a:off x="6151756" y="1816044"/>
              <a:ext cx="44247" cy="66071"/>
            </a:xfrm>
            <a:custGeom>
              <a:avLst/>
              <a:gdLst>
                <a:gd name="connsiteX0" fmla="*/ -1566 w 44247"/>
                <a:gd name="connsiteY0" fmla="*/ 32687 h 66071"/>
                <a:gd name="connsiteX1" fmla="*/ 19959 w 44247"/>
                <a:gd name="connsiteY1" fmla="*/ -1097 h 66071"/>
                <a:gd name="connsiteX2" fmla="*/ 42682 w 44247"/>
                <a:gd name="connsiteY2" fmla="*/ 32687 h 66071"/>
                <a:gd name="connsiteX3" fmla="*/ 19959 w 44247"/>
                <a:gd name="connsiteY3" fmla="*/ 64974 h 66071"/>
                <a:gd name="connsiteX4" fmla="*/ -1566 w 44247"/>
                <a:gd name="connsiteY4" fmla="*/ 32687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66071">
                  <a:moveTo>
                    <a:pt x="-1566" y="32687"/>
                  </a:moveTo>
                  <a:cubicBezTo>
                    <a:pt x="-1566" y="13253"/>
                    <a:pt x="5909" y="-1097"/>
                    <a:pt x="19959" y="-1097"/>
                  </a:cubicBezTo>
                  <a:cubicBezTo>
                    <a:pt x="33711" y="-1097"/>
                    <a:pt x="42682" y="13253"/>
                    <a:pt x="42682" y="32687"/>
                  </a:cubicBezTo>
                  <a:cubicBezTo>
                    <a:pt x="42682" y="52121"/>
                    <a:pt x="33711" y="64974"/>
                    <a:pt x="19959" y="64974"/>
                  </a:cubicBezTo>
                  <a:cubicBezTo>
                    <a:pt x="5909" y="64974"/>
                    <a:pt x="-1566" y="52121"/>
                    <a:pt x="-1566" y="3268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5">
              <a:extLst>
                <a:ext uri="{FF2B5EF4-FFF2-40B4-BE49-F238E27FC236}">
                  <a16:creationId xmlns:a16="http://schemas.microsoft.com/office/drawing/2014/main" id="{194EEC4E-DEBF-41EF-AA2E-B0EDC5940171}"/>
                </a:ext>
              </a:extLst>
            </p:cNvPr>
            <p:cNvSpPr/>
            <p:nvPr/>
          </p:nvSpPr>
          <p:spPr>
            <a:xfrm>
              <a:off x="7535995" y="2373029"/>
              <a:ext cx="52320" cy="73545"/>
            </a:xfrm>
            <a:custGeom>
              <a:avLst/>
              <a:gdLst>
                <a:gd name="connsiteX0" fmla="*/ 50755 w 52320"/>
                <a:gd name="connsiteY0" fmla="*/ 35975 h 73545"/>
                <a:gd name="connsiteX1" fmla="*/ 22653 w 52320"/>
                <a:gd name="connsiteY1" fmla="*/ -1097 h 73545"/>
                <a:gd name="connsiteX2" fmla="*/ -1566 w 52320"/>
                <a:gd name="connsiteY2" fmla="*/ 35975 h 73545"/>
                <a:gd name="connsiteX3" fmla="*/ 22653 w 52320"/>
                <a:gd name="connsiteY3" fmla="*/ 72449 h 73545"/>
                <a:gd name="connsiteX4" fmla="*/ 50755 w 52320"/>
                <a:gd name="connsiteY4" fmla="*/ 35975 h 7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20" h="73545">
                  <a:moveTo>
                    <a:pt x="50755" y="35975"/>
                  </a:moveTo>
                  <a:cubicBezTo>
                    <a:pt x="50755" y="16242"/>
                    <a:pt x="36404" y="-1097"/>
                    <a:pt x="22653" y="-1097"/>
                  </a:cubicBezTo>
                  <a:cubicBezTo>
                    <a:pt x="8602" y="-1097"/>
                    <a:pt x="-1566" y="16242"/>
                    <a:pt x="-1566" y="35975"/>
                  </a:cubicBezTo>
                  <a:cubicBezTo>
                    <a:pt x="-1566" y="55409"/>
                    <a:pt x="8602" y="72449"/>
                    <a:pt x="22653" y="72449"/>
                  </a:cubicBezTo>
                  <a:cubicBezTo>
                    <a:pt x="36404" y="72449"/>
                    <a:pt x="50755" y="55409"/>
                    <a:pt x="50755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5">
              <a:extLst>
                <a:ext uri="{FF2B5EF4-FFF2-40B4-BE49-F238E27FC236}">
                  <a16:creationId xmlns:a16="http://schemas.microsoft.com/office/drawing/2014/main" id="{6C9754F5-0B34-4627-9956-EEBC87C836C3}"/>
                </a:ext>
              </a:extLst>
            </p:cNvPr>
            <p:cNvSpPr/>
            <p:nvPr/>
          </p:nvSpPr>
          <p:spPr>
            <a:xfrm>
              <a:off x="7531088" y="1989745"/>
              <a:ext cx="52446" cy="75042"/>
            </a:xfrm>
            <a:custGeom>
              <a:avLst/>
              <a:gdLst>
                <a:gd name="connsiteX0" fmla="*/ 50881 w 52446"/>
                <a:gd name="connsiteY0" fmla="*/ 34482 h 75042"/>
                <a:gd name="connsiteX1" fmla="*/ 25765 w 52446"/>
                <a:gd name="connsiteY1" fmla="*/ -1097 h 75042"/>
                <a:gd name="connsiteX2" fmla="*/ -1439 w 52446"/>
                <a:gd name="connsiteY2" fmla="*/ 34482 h 75042"/>
                <a:gd name="connsiteX3" fmla="*/ 25765 w 52446"/>
                <a:gd name="connsiteY3" fmla="*/ 73945 h 75042"/>
                <a:gd name="connsiteX4" fmla="*/ 50881 w 52446"/>
                <a:gd name="connsiteY4" fmla="*/ 34482 h 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46" h="75042">
                  <a:moveTo>
                    <a:pt x="50881" y="34482"/>
                  </a:moveTo>
                  <a:cubicBezTo>
                    <a:pt x="50881" y="15048"/>
                    <a:pt x="39819" y="-1097"/>
                    <a:pt x="25765" y="-1097"/>
                  </a:cubicBezTo>
                  <a:cubicBezTo>
                    <a:pt x="9024" y="1895"/>
                    <a:pt x="-2936" y="17143"/>
                    <a:pt x="-1439" y="34482"/>
                  </a:cubicBezTo>
                  <a:cubicBezTo>
                    <a:pt x="-1439" y="53916"/>
                    <a:pt x="12013" y="73945"/>
                    <a:pt x="25765" y="73945"/>
                  </a:cubicBezTo>
                  <a:cubicBezTo>
                    <a:pt x="39819" y="73945"/>
                    <a:pt x="50881" y="53916"/>
                    <a:pt x="50881" y="3448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5">
              <a:extLst>
                <a:ext uri="{FF2B5EF4-FFF2-40B4-BE49-F238E27FC236}">
                  <a16:creationId xmlns:a16="http://schemas.microsoft.com/office/drawing/2014/main" id="{9A57E4FB-7FC8-4BA6-9F95-15F30CD8303A}"/>
                </a:ext>
              </a:extLst>
            </p:cNvPr>
            <p:cNvSpPr/>
            <p:nvPr/>
          </p:nvSpPr>
          <p:spPr>
            <a:xfrm>
              <a:off x="7203218" y="1957756"/>
              <a:ext cx="53238" cy="75341"/>
            </a:xfrm>
            <a:custGeom>
              <a:avLst/>
              <a:gdLst>
                <a:gd name="connsiteX0" fmla="*/ 51673 w 53238"/>
                <a:gd name="connsiteY0" fmla="*/ 34778 h 75341"/>
                <a:gd name="connsiteX1" fmla="*/ 27754 w 53238"/>
                <a:gd name="connsiteY1" fmla="*/ -1097 h 75341"/>
                <a:gd name="connsiteX2" fmla="*/ -1545 w 53238"/>
                <a:gd name="connsiteY2" fmla="*/ 34778 h 75341"/>
                <a:gd name="connsiteX3" fmla="*/ 27754 w 53238"/>
                <a:gd name="connsiteY3" fmla="*/ 74244 h 75341"/>
                <a:gd name="connsiteX4" fmla="*/ 51673 w 53238"/>
                <a:gd name="connsiteY4" fmla="*/ 34778 h 7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38" h="75341">
                  <a:moveTo>
                    <a:pt x="51673" y="34778"/>
                  </a:moveTo>
                  <a:cubicBezTo>
                    <a:pt x="51673" y="15348"/>
                    <a:pt x="41509" y="-1097"/>
                    <a:pt x="27754" y="-1097"/>
                  </a:cubicBezTo>
                  <a:cubicBezTo>
                    <a:pt x="10415" y="1892"/>
                    <a:pt x="-2144" y="17140"/>
                    <a:pt x="-1545" y="34778"/>
                  </a:cubicBezTo>
                  <a:cubicBezTo>
                    <a:pt x="-1545" y="54212"/>
                    <a:pt x="13703" y="74244"/>
                    <a:pt x="27754" y="74244"/>
                  </a:cubicBezTo>
                  <a:cubicBezTo>
                    <a:pt x="41509" y="74244"/>
                    <a:pt x="51673" y="54212"/>
                    <a:pt x="51673" y="3477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5">
              <a:extLst>
                <a:ext uri="{FF2B5EF4-FFF2-40B4-BE49-F238E27FC236}">
                  <a16:creationId xmlns:a16="http://schemas.microsoft.com/office/drawing/2014/main" id="{C334B4D8-5E4C-4618-B1E2-A1218D45D6BB}"/>
                </a:ext>
              </a:extLst>
            </p:cNvPr>
            <p:cNvSpPr/>
            <p:nvPr/>
          </p:nvSpPr>
          <p:spPr>
            <a:xfrm>
              <a:off x="7248983" y="1551753"/>
              <a:ext cx="52939" cy="69359"/>
            </a:xfrm>
            <a:custGeom>
              <a:avLst/>
              <a:gdLst>
                <a:gd name="connsiteX0" fmla="*/ 51353 w 52939"/>
                <a:gd name="connsiteY0" fmla="*/ 32388 h 69359"/>
                <a:gd name="connsiteX1" fmla="*/ 22653 w 52939"/>
                <a:gd name="connsiteY1" fmla="*/ -1097 h 69359"/>
                <a:gd name="connsiteX2" fmla="*/ -1566 w 52939"/>
                <a:gd name="connsiteY2" fmla="*/ 32388 h 69359"/>
                <a:gd name="connsiteX3" fmla="*/ 22653 w 52939"/>
                <a:gd name="connsiteY3" fmla="*/ 68263 h 69359"/>
                <a:gd name="connsiteX4" fmla="*/ 51353 w 52939"/>
                <a:gd name="connsiteY4" fmla="*/ 32388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939" h="69359">
                  <a:moveTo>
                    <a:pt x="51353" y="32388"/>
                  </a:moveTo>
                  <a:cubicBezTo>
                    <a:pt x="51952" y="15344"/>
                    <a:pt x="39393" y="695"/>
                    <a:pt x="22653" y="-1097"/>
                  </a:cubicBezTo>
                  <a:cubicBezTo>
                    <a:pt x="8598" y="-1097"/>
                    <a:pt x="-1566" y="12954"/>
                    <a:pt x="-1566" y="32388"/>
                  </a:cubicBezTo>
                  <a:cubicBezTo>
                    <a:pt x="-1566" y="51821"/>
                    <a:pt x="8598" y="68263"/>
                    <a:pt x="22653" y="68263"/>
                  </a:cubicBezTo>
                  <a:cubicBezTo>
                    <a:pt x="39693" y="65274"/>
                    <a:pt x="51952" y="49727"/>
                    <a:pt x="51353" y="323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5">
              <a:extLst>
                <a:ext uri="{FF2B5EF4-FFF2-40B4-BE49-F238E27FC236}">
                  <a16:creationId xmlns:a16="http://schemas.microsoft.com/office/drawing/2014/main" id="{9184C2E0-3380-461B-970E-41E95AAF4905}"/>
                </a:ext>
              </a:extLst>
            </p:cNvPr>
            <p:cNvSpPr/>
            <p:nvPr/>
          </p:nvSpPr>
          <p:spPr>
            <a:xfrm>
              <a:off x="7109580" y="2197532"/>
              <a:ext cx="49112" cy="76235"/>
            </a:xfrm>
            <a:custGeom>
              <a:avLst/>
              <a:gdLst>
                <a:gd name="connsiteX0" fmla="*/ 47546 w 49112"/>
                <a:gd name="connsiteY0" fmla="*/ 38964 h 76235"/>
                <a:gd name="connsiteX1" fmla="*/ 26620 w 49112"/>
                <a:gd name="connsiteY1" fmla="*/ -1097 h 76235"/>
                <a:gd name="connsiteX2" fmla="*/ -1485 w 49112"/>
                <a:gd name="connsiteY2" fmla="*/ 38964 h 76235"/>
                <a:gd name="connsiteX3" fmla="*/ 26620 w 49112"/>
                <a:gd name="connsiteY3" fmla="*/ 75138 h 76235"/>
                <a:gd name="connsiteX4" fmla="*/ 47546 w 49112"/>
                <a:gd name="connsiteY4" fmla="*/ 38964 h 7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12" h="76235">
                  <a:moveTo>
                    <a:pt x="47546" y="38964"/>
                  </a:moveTo>
                  <a:cubicBezTo>
                    <a:pt x="47546" y="19530"/>
                    <a:pt x="40371" y="-1097"/>
                    <a:pt x="26620" y="-1097"/>
                  </a:cubicBezTo>
                  <a:cubicBezTo>
                    <a:pt x="12868" y="-1097"/>
                    <a:pt x="-1485" y="19530"/>
                    <a:pt x="-1485" y="38964"/>
                  </a:cubicBezTo>
                  <a:cubicBezTo>
                    <a:pt x="-2679" y="56307"/>
                    <a:pt x="9576" y="71850"/>
                    <a:pt x="26620" y="75138"/>
                  </a:cubicBezTo>
                  <a:cubicBezTo>
                    <a:pt x="40371" y="75138"/>
                    <a:pt x="47546" y="58398"/>
                    <a:pt x="47546" y="389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5">
              <a:extLst>
                <a:ext uri="{FF2B5EF4-FFF2-40B4-BE49-F238E27FC236}">
                  <a16:creationId xmlns:a16="http://schemas.microsoft.com/office/drawing/2014/main" id="{743C1786-F3C4-4B27-9769-98C843353427}"/>
                </a:ext>
              </a:extLst>
            </p:cNvPr>
            <p:cNvSpPr/>
            <p:nvPr/>
          </p:nvSpPr>
          <p:spPr>
            <a:xfrm>
              <a:off x="7115642" y="2482454"/>
              <a:ext cx="48433" cy="67268"/>
            </a:xfrm>
            <a:custGeom>
              <a:avLst/>
              <a:gdLst>
                <a:gd name="connsiteX0" fmla="*/ 46868 w 48433"/>
                <a:gd name="connsiteY0" fmla="*/ 32986 h 67268"/>
                <a:gd name="connsiteX1" fmla="*/ 22350 w 48433"/>
                <a:gd name="connsiteY1" fmla="*/ -1097 h 67268"/>
                <a:gd name="connsiteX2" fmla="*/ -1566 w 48433"/>
                <a:gd name="connsiteY2" fmla="*/ 32986 h 67268"/>
                <a:gd name="connsiteX3" fmla="*/ 22350 w 48433"/>
                <a:gd name="connsiteY3" fmla="*/ 66172 h 67268"/>
                <a:gd name="connsiteX4" fmla="*/ 46868 w 48433"/>
                <a:gd name="connsiteY4" fmla="*/ 32986 h 6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33" h="67268">
                  <a:moveTo>
                    <a:pt x="46868" y="32986"/>
                  </a:moveTo>
                  <a:cubicBezTo>
                    <a:pt x="46868" y="13552"/>
                    <a:pt x="36404" y="-1097"/>
                    <a:pt x="22350" y="-1097"/>
                  </a:cubicBezTo>
                  <a:cubicBezTo>
                    <a:pt x="8598" y="-1097"/>
                    <a:pt x="-1566" y="13552"/>
                    <a:pt x="-1566" y="32986"/>
                  </a:cubicBezTo>
                  <a:cubicBezTo>
                    <a:pt x="-1566" y="52416"/>
                    <a:pt x="8598" y="66172"/>
                    <a:pt x="22350" y="66172"/>
                  </a:cubicBezTo>
                  <a:cubicBezTo>
                    <a:pt x="36404" y="66172"/>
                    <a:pt x="46868" y="52416"/>
                    <a:pt x="46868" y="3298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5">
              <a:extLst>
                <a:ext uri="{FF2B5EF4-FFF2-40B4-BE49-F238E27FC236}">
                  <a16:creationId xmlns:a16="http://schemas.microsoft.com/office/drawing/2014/main" id="{184706A8-309C-434C-967A-37CAC416590B}"/>
                </a:ext>
              </a:extLst>
            </p:cNvPr>
            <p:cNvSpPr/>
            <p:nvPr/>
          </p:nvSpPr>
          <p:spPr>
            <a:xfrm>
              <a:off x="7528202" y="2574536"/>
              <a:ext cx="55628" cy="76538"/>
            </a:xfrm>
            <a:custGeom>
              <a:avLst/>
              <a:gdLst>
                <a:gd name="connsiteX0" fmla="*/ 54063 w 55628"/>
                <a:gd name="connsiteY0" fmla="*/ 38365 h 76538"/>
                <a:gd name="connsiteX1" fmla="*/ 28351 w 55628"/>
                <a:gd name="connsiteY1" fmla="*/ 75441 h 76538"/>
                <a:gd name="connsiteX2" fmla="*/ -1546 w 55628"/>
                <a:gd name="connsiteY2" fmla="*/ 38365 h 76538"/>
                <a:gd name="connsiteX3" fmla="*/ 28351 w 55628"/>
                <a:gd name="connsiteY3" fmla="*/ -1097 h 76538"/>
                <a:gd name="connsiteX4" fmla="*/ 54063 w 55628"/>
                <a:gd name="connsiteY4" fmla="*/ 38365 h 7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8" h="76538">
                  <a:moveTo>
                    <a:pt x="54063" y="38365"/>
                  </a:moveTo>
                  <a:cubicBezTo>
                    <a:pt x="54063" y="57799"/>
                    <a:pt x="42107" y="75441"/>
                    <a:pt x="28351" y="75441"/>
                  </a:cubicBezTo>
                  <a:cubicBezTo>
                    <a:pt x="10713" y="72149"/>
                    <a:pt x="-2141" y="56307"/>
                    <a:pt x="-1546" y="38365"/>
                  </a:cubicBezTo>
                  <a:cubicBezTo>
                    <a:pt x="-1546" y="18935"/>
                    <a:pt x="14301" y="-1097"/>
                    <a:pt x="28351" y="-1097"/>
                  </a:cubicBezTo>
                  <a:cubicBezTo>
                    <a:pt x="42107" y="-1097"/>
                    <a:pt x="54063" y="18935"/>
                    <a:pt x="54063" y="3836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5">
              <a:extLst>
                <a:ext uri="{FF2B5EF4-FFF2-40B4-BE49-F238E27FC236}">
                  <a16:creationId xmlns:a16="http://schemas.microsoft.com/office/drawing/2014/main" id="{10D1B960-6157-4404-ACCD-EB90DB3EF76E}"/>
                </a:ext>
              </a:extLst>
            </p:cNvPr>
            <p:cNvSpPr/>
            <p:nvPr/>
          </p:nvSpPr>
          <p:spPr>
            <a:xfrm>
              <a:off x="7297416" y="2589485"/>
              <a:ext cx="49929" cy="69359"/>
            </a:xfrm>
            <a:custGeom>
              <a:avLst/>
              <a:gdLst>
                <a:gd name="connsiteX0" fmla="*/ 48364 w 49929"/>
                <a:gd name="connsiteY0" fmla="*/ 35975 h 69359"/>
                <a:gd name="connsiteX1" fmla="*/ 22952 w 49929"/>
                <a:gd name="connsiteY1" fmla="*/ 68263 h 69359"/>
                <a:gd name="connsiteX2" fmla="*/ -1566 w 49929"/>
                <a:gd name="connsiteY2" fmla="*/ 35975 h 69359"/>
                <a:gd name="connsiteX3" fmla="*/ 22952 w 49929"/>
                <a:gd name="connsiteY3" fmla="*/ -1097 h 69359"/>
                <a:gd name="connsiteX4" fmla="*/ 48364 w 49929"/>
                <a:gd name="connsiteY4" fmla="*/ 35975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29" h="69359">
                  <a:moveTo>
                    <a:pt x="48364" y="35975"/>
                  </a:moveTo>
                  <a:cubicBezTo>
                    <a:pt x="48364" y="55409"/>
                    <a:pt x="36704" y="68263"/>
                    <a:pt x="22952" y="68263"/>
                  </a:cubicBezTo>
                  <a:cubicBezTo>
                    <a:pt x="8898" y="68263"/>
                    <a:pt x="-1566" y="55409"/>
                    <a:pt x="-1566" y="35975"/>
                  </a:cubicBezTo>
                  <a:cubicBezTo>
                    <a:pt x="-1566" y="16541"/>
                    <a:pt x="8898" y="-1097"/>
                    <a:pt x="22952" y="-1097"/>
                  </a:cubicBezTo>
                  <a:cubicBezTo>
                    <a:pt x="36704" y="-1097"/>
                    <a:pt x="48364" y="16541"/>
                    <a:pt x="48364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5">
              <a:extLst>
                <a:ext uri="{FF2B5EF4-FFF2-40B4-BE49-F238E27FC236}">
                  <a16:creationId xmlns:a16="http://schemas.microsoft.com/office/drawing/2014/main" id="{ADD04BF8-BBF0-4642-B7D1-7BC4DFF7DFB0}"/>
                </a:ext>
              </a:extLst>
            </p:cNvPr>
            <p:cNvSpPr/>
            <p:nvPr/>
          </p:nvSpPr>
          <p:spPr>
            <a:xfrm>
              <a:off x="7186498" y="3133613"/>
              <a:ext cx="52624" cy="68765"/>
            </a:xfrm>
            <a:custGeom>
              <a:avLst/>
              <a:gdLst>
                <a:gd name="connsiteX0" fmla="*/ 51054 w 52624"/>
                <a:gd name="connsiteY0" fmla="*/ 35679 h 68765"/>
                <a:gd name="connsiteX1" fmla="*/ 21157 w 52624"/>
                <a:gd name="connsiteY1" fmla="*/ 67668 h 68765"/>
                <a:gd name="connsiteX2" fmla="*/ -1566 w 52624"/>
                <a:gd name="connsiteY2" fmla="*/ 35679 h 68765"/>
                <a:gd name="connsiteX3" fmla="*/ 21157 w 52624"/>
                <a:gd name="connsiteY3" fmla="*/ -1097 h 68765"/>
                <a:gd name="connsiteX4" fmla="*/ 51054 w 52624"/>
                <a:gd name="connsiteY4" fmla="*/ 35679 h 6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4" h="68765">
                  <a:moveTo>
                    <a:pt x="51054" y="35679"/>
                  </a:moveTo>
                  <a:cubicBezTo>
                    <a:pt x="51353" y="52719"/>
                    <a:pt x="37897" y="66770"/>
                    <a:pt x="21157" y="67668"/>
                  </a:cubicBezTo>
                  <a:cubicBezTo>
                    <a:pt x="7102" y="67668"/>
                    <a:pt x="-1566" y="55110"/>
                    <a:pt x="-1566" y="35679"/>
                  </a:cubicBezTo>
                  <a:cubicBezTo>
                    <a:pt x="-1566" y="16245"/>
                    <a:pt x="7102" y="-1097"/>
                    <a:pt x="21157" y="-1097"/>
                  </a:cubicBezTo>
                  <a:cubicBezTo>
                    <a:pt x="38795" y="2195"/>
                    <a:pt x="51353" y="17738"/>
                    <a:pt x="51054" y="3567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5">
              <a:extLst>
                <a:ext uri="{FF2B5EF4-FFF2-40B4-BE49-F238E27FC236}">
                  <a16:creationId xmlns:a16="http://schemas.microsoft.com/office/drawing/2014/main" id="{FE0468B1-FB4C-4437-B713-834DE3D4866E}"/>
                </a:ext>
              </a:extLst>
            </p:cNvPr>
            <p:cNvSpPr/>
            <p:nvPr/>
          </p:nvSpPr>
          <p:spPr>
            <a:xfrm>
              <a:off x="7106237" y="2690238"/>
              <a:ext cx="51261" cy="63381"/>
            </a:xfrm>
            <a:custGeom>
              <a:avLst/>
              <a:gdLst>
                <a:gd name="connsiteX0" fmla="*/ 49696 w 51261"/>
                <a:gd name="connsiteY0" fmla="*/ 30296 h 63381"/>
                <a:gd name="connsiteX1" fmla="*/ 25178 w 51261"/>
                <a:gd name="connsiteY1" fmla="*/ 62285 h 63381"/>
                <a:gd name="connsiteX2" fmla="*/ -1431 w 51261"/>
                <a:gd name="connsiteY2" fmla="*/ 30596 h 63381"/>
                <a:gd name="connsiteX3" fmla="*/ -1431 w 51261"/>
                <a:gd name="connsiteY3" fmla="*/ 29997 h 63381"/>
                <a:gd name="connsiteX4" fmla="*/ 23686 w 51261"/>
                <a:gd name="connsiteY4" fmla="*/ -1097 h 63381"/>
                <a:gd name="connsiteX5" fmla="*/ 25178 w 51261"/>
                <a:gd name="connsiteY5" fmla="*/ -1097 h 63381"/>
                <a:gd name="connsiteX6" fmla="*/ 49696 w 51261"/>
                <a:gd name="connsiteY6" fmla="*/ 30296 h 6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61" h="63381">
                  <a:moveTo>
                    <a:pt x="49696" y="30296"/>
                  </a:moveTo>
                  <a:cubicBezTo>
                    <a:pt x="49696" y="49727"/>
                    <a:pt x="39229" y="62285"/>
                    <a:pt x="25178" y="62285"/>
                  </a:cubicBezTo>
                  <a:cubicBezTo>
                    <a:pt x="9033" y="61088"/>
                    <a:pt x="-2923" y="46738"/>
                    <a:pt x="-1431" y="30596"/>
                  </a:cubicBezTo>
                  <a:cubicBezTo>
                    <a:pt x="-1431" y="30596"/>
                    <a:pt x="-1431" y="30296"/>
                    <a:pt x="-1431" y="29997"/>
                  </a:cubicBezTo>
                  <a:cubicBezTo>
                    <a:pt x="-2923" y="14450"/>
                    <a:pt x="8138" y="698"/>
                    <a:pt x="23686" y="-1097"/>
                  </a:cubicBezTo>
                  <a:cubicBezTo>
                    <a:pt x="24280" y="-1097"/>
                    <a:pt x="24879" y="-1097"/>
                    <a:pt x="25178" y="-1097"/>
                  </a:cubicBezTo>
                  <a:cubicBezTo>
                    <a:pt x="39229" y="-1097"/>
                    <a:pt x="49696" y="10563"/>
                    <a:pt x="49696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5">
              <a:extLst>
                <a:ext uri="{FF2B5EF4-FFF2-40B4-BE49-F238E27FC236}">
                  <a16:creationId xmlns:a16="http://schemas.microsoft.com/office/drawing/2014/main" id="{E28FB3BE-9620-477F-A732-FB03DC9F9331}"/>
                </a:ext>
              </a:extLst>
            </p:cNvPr>
            <p:cNvSpPr/>
            <p:nvPr/>
          </p:nvSpPr>
          <p:spPr>
            <a:xfrm>
              <a:off x="6537427" y="2055820"/>
              <a:ext cx="50228" cy="69359"/>
            </a:xfrm>
            <a:custGeom>
              <a:avLst/>
              <a:gdLst>
                <a:gd name="connsiteX0" fmla="*/ -1566 w 50228"/>
                <a:gd name="connsiteY0" fmla="*/ 32088 h 69359"/>
                <a:gd name="connsiteX1" fmla="*/ 22952 w 50228"/>
                <a:gd name="connsiteY1" fmla="*/ -1097 h 69359"/>
                <a:gd name="connsiteX2" fmla="*/ 48663 w 50228"/>
                <a:gd name="connsiteY2" fmla="*/ 32088 h 69359"/>
                <a:gd name="connsiteX3" fmla="*/ 22952 w 50228"/>
                <a:gd name="connsiteY3" fmla="*/ 68263 h 69359"/>
                <a:gd name="connsiteX4" fmla="*/ -1566 w 50228"/>
                <a:gd name="connsiteY4" fmla="*/ 32088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28" h="69359">
                  <a:moveTo>
                    <a:pt x="-1566" y="32088"/>
                  </a:moveTo>
                  <a:cubicBezTo>
                    <a:pt x="-1566" y="12654"/>
                    <a:pt x="9201" y="-1097"/>
                    <a:pt x="22952" y="-1097"/>
                  </a:cubicBezTo>
                  <a:cubicBezTo>
                    <a:pt x="37003" y="-1097"/>
                    <a:pt x="48663" y="12654"/>
                    <a:pt x="48663" y="32088"/>
                  </a:cubicBezTo>
                  <a:cubicBezTo>
                    <a:pt x="48663" y="51522"/>
                    <a:pt x="37003" y="68263"/>
                    <a:pt x="22952" y="68263"/>
                  </a:cubicBezTo>
                  <a:cubicBezTo>
                    <a:pt x="9201" y="68263"/>
                    <a:pt x="-1566" y="51522"/>
                    <a:pt x="-1566" y="320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5">
              <a:extLst>
                <a:ext uri="{FF2B5EF4-FFF2-40B4-BE49-F238E27FC236}">
                  <a16:creationId xmlns:a16="http://schemas.microsoft.com/office/drawing/2014/main" id="{CC03E5FB-6581-4603-9852-84C395FA09D3}"/>
                </a:ext>
              </a:extLst>
            </p:cNvPr>
            <p:cNvSpPr/>
            <p:nvPr/>
          </p:nvSpPr>
          <p:spPr>
            <a:xfrm>
              <a:off x="6401913" y="1900053"/>
              <a:ext cx="56037" cy="67568"/>
            </a:xfrm>
            <a:custGeom>
              <a:avLst/>
              <a:gdLst>
                <a:gd name="connsiteX0" fmla="*/ -1483 w 56037"/>
                <a:gd name="connsiteY0" fmla="*/ 33884 h 67568"/>
                <a:gd name="connsiteX1" fmla="*/ 26020 w 56037"/>
                <a:gd name="connsiteY1" fmla="*/ -1097 h 67568"/>
                <a:gd name="connsiteX2" fmla="*/ 54425 w 56037"/>
                <a:gd name="connsiteY2" fmla="*/ 33884 h 67568"/>
                <a:gd name="connsiteX3" fmla="*/ 26020 w 56037"/>
                <a:gd name="connsiteY3" fmla="*/ 66471 h 67568"/>
                <a:gd name="connsiteX4" fmla="*/ -1483 w 56037"/>
                <a:gd name="connsiteY4" fmla="*/ 33884 h 6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037" h="67568">
                  <a:moveTo>
                    <a:pt x="-1483" y="33884"/>
                  </a:moveTo>
                  <a:cubicBezTo>
                    <a:pt x="-2680" y="16844"/>
                    <a:pt x="9279" y="1596"/>
                    <a:pt x="26020" y="-1097"/>
                  </a:cubicBezTo>
                  <a:cubicBezTo>
                    <a:pt x="43363" y="1596"/>
                    <a:pt x="55322" y="16545"/>
                    <a:pt x="54425" y="33884"/>
                  </a:cubicBezTo>
                  <a:cubicBezTo>
                    <a:pt x="55322" y="50628"/>
                    <a:pt x="42764" y="64978"/>
                    <a:pt x="26020" y="66471"/>
                  </a:cubicBezTo>
                  <a:cubicBezTo>
                    <a:pt x="9579" y="64978"/>
                    <a:pt x="-2680" y="50329"/>
                    <a:pt x="-1483" y="3388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5">
              <a:extLst>
                <a:ext uri="{FF2B5EF4-FFF2-40B4-BE49-F238E27FC236}">
                  <a16:creationId xmlns:a16="http://schemas.microsoft.com/office/drawing/2014/main" id="{D004EF2C-C6F8-43FA-99CE-B5A3F34BA103}"/>
                </a:ext>
              </a:extLst>
            </p:cNvPr>
            <p:cNvSpPr/>
            <p:nvPr/>
          </p:nvSpPr>
          <p:spPr>
            <a:xfrm>
              <a:off x="6614265" y="1730837"/>
              <a:ext cx="48134" cy="71454"/>
            </a:xfrm>
            <a:custGeom>
              <a:avLst/>
              <a:gdLst>
                <a:gd name="connsiteX0" fmla="*/ -1566 w 48134"/>
                <a:gd name="connsiteY0" fmla="*/ 37767 h 71454"/>
                <a:gd name="connsiteX1" fmla="*/ 22354 w 48134"/>
                <a:gd name="connsiteY1" fmla="*/ -1097 h 71454"/>
                <a:gd name="connsiteX2" fmla="*/ 46568 w 48134"/>
                <a:gd name="connsiteY2" fmla="*/ 37767 h 71454"/>
                <a:gd name="connsiteX3" fmla="*/ 22354 w 48134"/>
                <a:gd name="connsiteY3" fmla="*/ 70358 h 71454"/>
                <a:gd name="connsiteX4" fmla="*/ -1566 w 48134"/>
                <a:gd name="connsiteY4" fmla="*/ 37767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34" h="71454">
                  <a:moveTo>
                    <a:pt x="-1566" y="37767"/>
                  </a:moveTo>
                  <a:cubicBezTo>
                    <a:pt x="-1566" y="18337"/>
                    <a:pt x="8299" y="-1097"/>
                    <a:pt x="22354" y="-1097"/>
                  </a:cubicBezTo>
                  <a:cubicBezTo>
                    <a:pt x="36105" y="-1097"/>
                    <a:pt x="46568" y="18337"/>
                    <a:pt x="46568" y="37767"/>
                  </a:cubicBezTo>
                  <a:cubicBezTo>
                    <a:pt x="46568" y="57201"/>
                    <a:pt x="36105" y="70358"/>
                    <a:pt x="22354" y="70358"/>
                  </a:cubicBezTo>
                  <a:cubicBezTo>
                    <a:pt x="8299" y="70358"/>
                    <a:pt x="-1566" y="57201"/>
                    <a:pt x="-1566" y="377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5">
              <a:extLst>
                <a:ext uri="{FF2B5EF4-FFF2-40B4-BE49-F238E27FC236}">
                  <a16:creationId xmlns:a16="http://schemas.microsoft.com/office/drawing/2014/main" id="{D178D180-F53C-4512-AAF8-3C6A08B71171}"/>
                </a:ext>
              </a:extLst>
            </p:cNvPr>
            <p:cNvSpPr/>
            <p:nvPr/>
          </p:nvSpPr>
          <p:spPr>
            <a:xfrm>
              <a:off x="6824015" y="1500926"/>
              <a:ext cx="51551" cy="67867"/>
            </a:xfrm>
            <a:custGeom>
              <a:avLst/>
              <a:gdLst>
                <a:gd name="connsiteX0" fmla="*/ -1436 w 51551"/>
                <a:gd name="connsiteY0" fmla="*/ 30296 h 67867"/>
                <a:gd name="connsiteX1" fmla="*/ 24873 w 51551"/>
                <a:gd name="connsiteY1" fmla="*/ -1097 h 67867"/>
                <a:gd name="connsiteX2" fmla="*/ 25767 w 51551"/>
                <a:gd name="connsiteY2" fmla="*/ -1097 h 67867"/>
                <a:gd name="connsiteX3" fmla="*/ 49986 w 51551"/>
                <a:gd name="connsiteY3" fmla="*/ 30296 h 67867"/>
                <a:gd name="connsiteX4" fmla="*/ 25767 w 51551"/>
                <a:gd name="connsiteY4" fmla="*/ 66770 h 67867"/>
                <a:gd name="connsiteX5" fmla="*/ -1436 w 51551"/>
                <a:gd name="connsiteY5" fmla="*/ 30296 h 6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1" h="67867">
                  <a:moveTo>
                    <a:pt x="-1436" y="30296"/>
                  </a:moveTo>
                  <a:cubicBezTo>
                    <a:pt x="-2933" y="14450"/>
                    <a:pt x="8728" y="399"/>
                    <a:pt x="24873" y="-1097"/>
                  </a:cubicBezTo>
                  <a:cubicBezTo>
                    <a:pt x="25173" y="-1097"/>
                    <a:pt x="25472" y="-1097"/>
                    <a:pt x="25767" y="-1097"/>
                  </a:cubicBezTo>
                  <a:cubicBezTo>
                    <a:pt x="39523" y="-1097"/>
                    <a:pt x="49986" y="10862"/>
                    <a:pt x="49986" y="30296"/>
                  </a:cubicBezTo>
                  <a:cubicBezTo>
                    <a:pt x="49986" y="50029"/>
                    <a:pt x="39523" y="66770"/>
                    <a:pt x="25767" y="66770"/>
                  </a:cubicBezTo>
                  <a:cubicBezTo>
                    <a:pt x="11717" y="66770"/>
                    <a:pt x="-1436" y="49730"/>
                    <a:pt x="-1436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5">
              <a:extLst>
                <a:ext uri="{FF2B5EF4-FFF2-40B4-BE49-F238E27FC236}">
                  <a16:creationId xmlns:a16="http://schemas.microsoft.com/office/drawing/2014/main" id="{DA48F104-8803-463B-87C4-49F76C28B748}"/>
                </a:ext>
              </a:extLst>
            </p:cNvPr>
            <p:cNvSpPr/>
            <p:nvPr/>
          </p:nvSpPr>
          <p:spPr>
            <a:xfrm>
              <a:off x="6930277" y="1684196"/>
              <a:ext cx="46342" cy="69962"/>
            </a:xfrm>
            <a:custGeom>
              <a:avLst/>
              <a:gdLst>
                <a:gd name="connsiteX0" fmla="*/ -1566 w 46342"/>
                <a:gd name="connsiteY0" fmla="*/ 33285 h 69962"/>
                <a:gd name="connsiteX1" fmla="*/ 22354 w 46342"/>
                <a:gd name="connsiteY1" fmla="*/ -1097 h 69962"/>
                <a:gd name="connsiteX2" fmla="*/ 44777 w 46342"/>
                <a:gd name="connsiteY2" fmla="*/ 33285 h 69962"/>
                <a:gd name="connsiteX3" fmla="*/ 22354 w 46342"/>
                <a:gd name="connsiteY3" fmla="*/ 68865 h 69962"/>
                <a:gd name="connsiteX4" fmla="*/ -1566 w 46342"/>
                <a:gd name="connsiteY4" fmla="*/ 33285 h 69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42" h="69962">
                  <a:moveTo>
                    <a:pt x="-1566" y="33285"/>
                  </a:moveTo>
                  <a:cubicBezTo>
                    <a:pt x="-1566" y="13851"/>
                    <a:pt x="8602" y="-1097"/>
                    <a:pt x="22354" y="-1097"/>
                  </a:cubicBezTo>
                  <a:cubicBezTo>
                    <a:pt x="36105" y="-1097"/>
                    <a:pt x="44777" y="13851"/>
                    <a:pt x="44777" y="33285"/>
                  </a:cubicBezTo>
                  <a:cubicBezTo>
                    <a:pt x="44777" y="52719"/>
                    <a:pt x="36404" y="68865"/>
                    <a:pt x="22354" y="68865"/>
                  </a:cubicBezTo>
                  <a:cubicBezTo>
                    <a:pt x="8602" y="68865"/>
                    <a:pt x="-1566" y="52719"/>
                    <a:pt x="-1566" y="3328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5">
              <a:extLst>
                <a:ext uri="{FF2B5EF4-FFF2-40B4-BE49-F238E27FC236}">
                  <a16:creationId xmlns:a16="http://schemas.microsoft.com/office/drawing/2014/main" id="{41AB4A67-3604-457F-944E-1AF771E9A896}"/>
                </a:ext>
              </a:extLst>
            </p:cNvPr>
            <p:cNvSpPr/>
            <p:nvPr/>
          </p:nvSpPr>
          <p:spPr>
            <a:xfrm>
              <a:off x="6908153" y="2061199"/>
              <a:ext cx="45145" cy="72352"/>
            </a:xfrm>
            <a:custGeom>
              <a:avLst/>
              <a:gdLst>
                <a:gd name="connsiteX0" fmla="*/ -1566 w 45145"/>
                <a:gd name="connsiteY0" fmla="*/ 34183 h 72352"/>
                <a:gd name="connsiteX1" fmla="*/ 22952 w 45145"/>
                <a:gd name="connsiteY1" fmla="*/ -1097 h 72352"/>
                <a:gd name="connsiteX2" fmla="*/ 43579 w 45145"/>
                <a:gd name="connsiteY2" fmla="*/ 34183 h 72352"/>
                <a:gd name="connsiteX3" fmla="*/ 22952 w 45145"/>
                <a:gd name="connsiteY3" fmla="*/ 71255 h 72352"/>
                <a:gd name="connsiteX4" fmla="*/ -1566 w 45145"/>
                <a:gd name="connsiteY4" fmla="*/ 34183 h 7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45" h="72352">
                  <a:moveTo>
                    <a:pt x="-1566" y="34183"/>
                  </a:moveTo>
                  <a:cubicBezTo>
                    <a:pt x="-1566" y="14450"/>
                    <a:pt x="8898" y="-1097"/>
                    <a:pt x="22952" y="-1097"/>
                  </a:cubicBezTo>
                  <a:cubicBezTo>
                    <a:pt x="36704" y="-1097"/>
                    <a:pt x="43579" y="14450"/>
                    <a:pt x="43579" y="34183"/>
                  </a:cubicBezTo>
                  <a:cubicBezTo>
                    <a:pt x="43579" y="53617"/>
                    <a:pt x="36704" y="71255"/>
                    <a:pt x="22952" y="71255"/>
                  </a:cubicBezTo>
                  <a:cubicBezTo>
                    <a:pt x="8898" y="71255"/>
                    <a:pt x="-1566" y="53617"/>
                    <a:pt x="-1566" y="3418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5">
              <a:extLst>
                <a:ext uri="{FF2B5EF4-FFF2-40B4-BE49-F238E27FC236}">
                  <a16:creationId xmlns:a16="http://schemas.microsoft.com/office/drawing/2014/main" id="{9E46A293-3D77-4DD2-9087-09976172848F}"/>
                </a:ext>
              </a:extLst>
            </p:cNvPr>
            <p:cNvSpPr/>
            <p:nvPr/>
          </p:nvSpPr>
          <p:spPr>
            <a:xfrm>
              <a:off x="5584008" y="2575434"/>
              <a:ext cx="75337" cy="56826"/>
            </a:xfrm>
            <a:custGeom>
              <a:avLst/>
              <a:gdLst>
                <a:gd name="connsiteX0" fmla="*/ 35207 w 75337"/>
                <a:gd name="connsiteY0" fmla="*/ 55708 h 56826"/>
                <a:gd name="connsiteX1" fmla="*/ 73772 w 75337"/>
                <a:gd name="connsiteY1" fmla="*/ 26406 h 56826"/>
                <a:gd name="connsiteX2" fmla="*/ 35207 w 75337"/>
                <a:gd name="connsiteY2" fmla="*/ -1097 h 56826"/>
                <a:gd name="connsiteX3" fmla="*/ -1566 w 75337"/>
                <a:gd name="connsiteY3" fmla="*/ 26406 h 56826"/>
                <a:gd name="connsiteX4" fmla="*/ 35207 w 75337"/>
                <a:gd name="connsiteY4" fmla="*/ 55708 h 5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37" h="56826">
                  <a:moveTo>
                    <a:pt x="35207" y="55708"/>
                  </a:moveTo>
                  <a:cubicBezTo>
                    <a:pt x="54937" y="55708"/>
                    <a:pt x="73772" y="40460"/>
                    <a:pt x="73772" y="26406"/>
                  </a:cubicBezTo>
                  <a:cubicBezTo>
                    <a:pt x="73772" y="12654"/>
                    <a:pt x="54937" y="-1097"/>
                    <a:pt x="35207" y="-1097"/>
                  </a:cubicBezTo>
                  <a:cubicBezTo>
                    <a:pt x="15773" y="-1097"/>
                    <a:pt x="-1566" y="12654"/>
                    <a:pt x="-1566" y="26406"/>
                  </a:cubicBezTo>
                  <a:cubicBezTo>
                    <a:pt x="1723" y="44048"/>
                    <a:pt x="17565" y="56303"/>
                    <a:pt x="35207" y="5570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5">
              <a:extLst>
                <a:ext uri="{FF2B5EF4-FFF2-40B4-BE49-F238E27FC236}">
                  <a16:creationId xmlns:a16="http://schemas.microsoft.com/office/drawing/2014/main" id="{13EEB3BF-2339-4735-82B4-0A019B32BF71}"/>
                </a:ext>
              </a:extLst>
            </p:cNvPr>
            <p:cNvSpPr/>
            <p:nvPr/>
          </p:nvSpPr>
          <p:spPr>
            <a:xfrm>
              <a:off x="5834247" y="2802306"/>
              <a:ext cx="71155" cy="49975"/>
            </a:xfrm>
            <a:custGeom>
              <a:avLst/>
              <a:gdLst>
                <a:gd name="connsiteX0" fmla="*/ 33412 w 71155"/>
                <a:gd name="connsiteY0" fmla="*/ 48879 h 49975"/>
                <a:gd name="connsiteX1" fmla="*/ 69590 w 71155"/>
                <a:gd name="connsiteY1" fmla="*/ 27350 h 49975"/>
                <a:gd name="connsiteX2" fmla="*/ 33412 w 71155"/>
                <a:gd name="connsiteY2" fmla="*/ -1051 h 49975"/>
                <a:gd name="connsiteX3" fmla="*/ -1566 w 71155"/>
                <a:gd name="connsiteY3" fmla="*/ 27350 h 49975"/>
                <a:gd name="connsiteX4" fmla="*/ 33412 w 71155"/>
                <a:gd name="connsiteY4" fmla="*/ 48879 h 4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55" h="49975">
                  <a:moveTo>
                    <a:pt x="33412" y="48879"/>
                  </a:moveTo>
                  <a:cubicBezTo>
                    <a:pt x="52846" y="48879"/>
                    <a:pt x="69590" y="41404"/>
                    <a:pt x="69590" y="27350"/>
                  </a:cubicBezTo>
                  <a:cubicBezTo>
                    <a:pt x="66298" y="10310"/>
                    <a:pt x="50755" y="-1949"/>
                    <a:pt x="33412" y="-1051"/>
                  </a:cubicBezTo>
                  <a:cubicBezTo>
                    <a:pt x="16073" y="-1949"/>
                    <a:pt x="825" y="10310"/>
                    <a:pt x="-1566" y="27350"/>
                  </a:cubicBezTo>
                  <a:cubicBezTo>
                    <a:pt x="-1566" y="41404"/>
                    <a:pt x="13978" y="48879"/>
                    <a:pt x="33412" y="4887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5">
              <a:extLst>
                <a:ext uri="{FF2B5EF4-FFF2-40B4-BE49-F238E27FC236}">
                  <a16:creationId xmlns:a16="http://schemas.microsoft.com/office/drawing/2014/main" id="{49302722-B882-44A8-B091-FC94A9B8E550}"/>
                </a:ext>
              </a:extLst>
            </p:cNvPr>
            <p:cNvSpPr/>
            <p:nvPr/>
          </p:nvSpPr>
          <p:spPr>
            <a:xfrm>
              <a:off x="5732895" y="3051694"/>
              <a:ext cx="78330" cy="50528"/>
            </a:xfrm>
            <a:custGeom>
              <a:avLst/>
              <a:gdLst>
                <a:gd name="connsiteX0" fmla="*/ 36704 w 78330"/>
                <a:gd name="connsiteY0" fmla="*/ 49431 h 50528"/>
                <a:gd name="connsiteX1" fmla="*/ 76765 w 78330"/>
                <a:gd name="connsiteY1" fmla="*/ 28501 h 50528"/>
                <a:gd name="connsiteX2" fmla="*/ 36704 w 78330"/>
                <a:gd name="connsiteY2" fmla="*/ -1097 h 50528"/>
                <a:gd name="connsiteX3" fmla="*/ -1566 w 78330"/>
                <a:gd name="connsiteY3" fmla="*/ 28501 h 50528"/>
                <a:gd name="connsiteX4" fmla="*/ 36704 w 78330"/>
                <a:gd name="connsiteY4" fmla="*/ 49431 h 50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30" h="50528">
                  <a:moveTo>
                    <a:pt x="36704" y="49431"/>
                  </a:moveTo>
                  <a:cubicBezTo>
                    <a:pt x="56134" y="49431"/>
                    <a:pt x="76765" y="42555"/>
                    <a:pt x="76765" y="28501"/>
                  </a:cubicBezTo>
                  <a:cubicBezTo>
                    <a:pt x="76765" y="14450"/>
                    <a:pt x="56134" y="-1097"/>
                    <a:pt x="36704" y="-1097"/>
                  </a:cubicBezTo>
                  <a:cubicBezTo>
                    <a:pt x="17270" y="-1097"/>
                    <a:pt x="-1566" y="14450"/>
                    <a:pt x="-1566" y="28501"/>
                  </a:cubicBezTo>
                  <a:cubicBezTo>
                    <a:pt x="-1566" y="42555"/>
                    <a:pt x="17270" y="49431"/>
                    <a:pt x="36704" y="4943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5">
              <a:extLst>
                <a:ext uri="{FF2B5EF4-FFF2-40B4-BE49-F238E27FC236}">
                  <a16:creationId xmlns:a16="http://schemas.microsoft.com/office/drawing/2014/main" id="{F1A0C499-3893-4AC7-8AE9-540FACB19385}"/>
                </a:ext>
              </a:extLst>
            </p:cNvPr>
            <p:cNvSpPr/>
            <p:nvPr/>
          </p:nvSpPr>
          <p:spPr>
            <a:xfrm>
              <a:off x="6127837" y="2634929"/>
              <a:ext cx="73246" cy="53522"/>
            </a:xfrm>
            <a:custGeom>
              <a:avLst/>
              <a:gdLst>
                <a:gd name="connsiteX0" fmla="*/ 37601 w 73246"/>
                <a:gd name="connsiteY0" fmla="*/ 52420 h 53522"/>
                <a:gd name="connsiteX1" fmla="*/ 71681 w 73246"/>
                <a:gd name="connsiteY1" fmla="*/ 22523 h 53522"/>
                <a:gd name="connsiteX2" fmla="*/ 37601 w 73246"/>
                <a:gd name="connsiteY2" fmla="*/ -1097 h 53522"/>
                <a:gd name="connsiteX3" fmla="*/ -1566 w 73246"/>
                <a:gd name="connsiteY3" fmla="*/ 22523 h 53522"/>
                <a:gd name="connsiteX4" fmla="*/ 37601 w 73246"/>
                <a:gd name="connsiteY4" fmla="*/ 52420 h 5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46" h="53522">
                  <a:moveTo>
                    <a:pt x="37601" y="52420"/>
                  </a:moveTo>
                  <a:cubicBezTo>
                    <a:pt x="54941" y="52716"/>
                    <a:pt x="69889" y="39862"/>
                    <a:pt x="71681" y="22523"/>
                  </a:cubicBezTo>
                  <a:cubicBezTo>
                    <a:pt x="71681" y="8468"/>
                    <a:pt x="57032" y="-1097"/>
                    <a:pt x="37601" y="-1097"/>
                  </a:cubicBezTo>
                  <a:cubicBezTo>
                    <a:pt x="18168" y="-1097"/>
                    <a:pt x="-1566" y="8468"/>
                    <a:pt x="-1566" y="22523"/>
                  </a:cubicBezTo>
                  <a:cubicBezTo>
                    <a:pt x="-1566" y="36274"/>
                    <a:pt x="18168" y="52420"/>
                    <a:pt x="37601" y="5242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5">
              <a:extLst>
                <a:ext uri="{FF2B5EF4-FFF2-40B4-BE49-F238E27FC236}">
                  <a16:creationId xmlns:a16="http://schemas.microsoft.com/office/drawing/2014/main" id="{50886761-8223-4598-8D62-611178A1FD5B}"/>
                </a:ext>
              </a:extLst>
            </p:cNvPr>
            <p:cNvSpPr/>
            <p:nvPr/>
          </p:nvSpPr>
          <p:spPr>
            <a:xfrm>
              <a:off x="6157135" y="2836137"/>
              <a:ext cx="67568" cy="49331"/>
            </a:xfrm>
            <a:custGeom>
              <a:avLst/>
              <a:gdLst>
                <a:gd name="connsiteX0" fmla="*/ 30426 w 67568"/>
                <a:gd name="connsiteY0" fmla="*/ 48234 h 49331"/>
                <a:gd name="connsiteX1" fmla="*/ 66002 w 67568"/>
                <a:gd name="connsiteY1" fmla="*/ 24315 h 49331"/>
                <a:gd name="connsiteX2" fmla="*/ 30426 w 67568"/>
                <a:gd name="connsiteY2" fmla="*/ -1097 h 49331"/>
                <a:gd name="connsiteX3" fmla="*/ -1566 w 67568"/>
                <a:gd name="connsiteY3" fmla="*/ 24315 h 49331"/>
                <a:gd name="connsiteX4" fmla="*/ 30426 w 67568"/>
                <a:gd name="connsiteY4" fmla="*/ 48234 h 4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68" h="49331">
                  <a:moveTo>
                    <a:pt x="30426" y="48234"/>
                  </a:moveTo>
                  <a:cubicBezTo>
                    <a:pt x="49857" y="48234"/>
                    <a:pt x="66002" y="38070"/>
                    <a:pt x="66002" y="24315"/>
                  </a:cubicBezTo>
                  <a:cubicBezTo>
                    <a:pt x="66002" y="10264"/>
                    <a:pt x="49857" y="-1097"/>
                    <a:pt x="30426" y="-1097"/>
                  </a:cubicBezTo>
                  <a:cubicBezTo>
                    <a:pt x="10993" y="-1097"/>
                    <a:pt x="-1566" y="10264"/>
                    <a:pt x="-1566" y="24315"/>
                  </a:cubicBezTo>
                  <a:cubicBezTo>
                    <a:pt x="-1566" y="38070"/>
                    <a:pt x="10993" y="48234"/>
                    <a:pt x="30426" y="4823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5">
              <a:extLst>
                <a:ext uri="{FF2B5EF4-FFF2-40B4-BE49-F238E27FC236}">
                  <a16:creationId xmlns:a16="http://schemas.microsoft.com/office/drawing/2014/main" id="{1D304E31-3CFB-433F-B3DB-B588E7FF44E4}"/>
                </a:ext>
              </a:extLst>
            </p:cNvPr>
            <p:cNvSpPr/>
            <p:nvPr/>
          </p:nvSpPr>
          <p:spPr>
            <a:xfrm>
              <a:off x="5956825" y="3096494"/>
              <a:ext cx="72648" cy="54642"/>
            </a:xfrm>
            <a:custGeom>
              <a:avLst/>
              <a:gdLst>
                <a:gd name="connsiteX0" fmla="*/ 38196 w 72648"/>
                <a:gd name="connsiteY0" fmla="*/ 53364 h 54642"/>
                <a:gd name="connsiteX1" fmla="*/ 71083 w 72648"/>
                <a:gd name="connsiteY1" fmla="*/ 27353 h 54642"/>
                <a:gd name="connsiteX2" fmla="*/ 71083 w 72648"/>
                <a:gd name="connsiteY2" fmla="*/ 27054 h 54642"/>
                <a:gd name="connsiteX3" fmla="*/ 38196 w 72648"/>
                <a:gd name="connsiteY3" fmla="*/ -1051 h 54642"/>
                <a:gd name="connsiteX4" fmla="*/ -1566 w 72648"/>
                <a:gd name="connsiteY4" fmla="*/ 27054 h 54642"/>
                <a:gd name="connsiteX5" fmla="*/ 38196 w 72648"/>
                <a:gd name="connsiteY5" fmla="*/ 53364 h 5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48" h="54642">
                  <a:moveTo>
                    <a:pt x="38196" y="53364"/>
                  </a:moveTo>
                  <a:cubicBezTo>
                    <a:pt x="54342" y="55156"/>
                    <a:pt x="69291" y="43495"/>
                    <a:pt x="71083" y="27353"/>
                  </a:cubicBezTo>
                  <a:cubicBezTo>
                    <a:pt x="71083" y="27353"/>
                    <a:pt x="71083" y="27054"/>
                    <a:pt x="71083" y="27054"/>
                  </a:cubicBezTo>
                  <a:cubicBezTo>
                    <a:pt x="69590" y="10310"/>
                    <a:pt x="54941" y="-1945"/>
                    <a:pt x="38196" y="-1051"/>
                  </a:cubicBezTo>
                  <a:cubicBezTo>
                    <a:pt x="18762" y="-1051"/>
                    <a:pt x="-1566" y="13299"/>
                    <a:pt x="-1566" y="27054"/>
                  </a:cubicBezTo>
                  <a:cubicBezTo>
                    <a:pt x="-1566" y="41105"/>
                    <a:pt x="18762" y="53364"/>
                    <a:pt x="38196" y="533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5">
              <a:extLst>
                <a:ext uri="{FF2B5EF4-FFF2-40B4-BE49-F238E27FC236}">
                  <a16:creationId xmlns:a16="http://schemas.microsoft.com/office/drawing/2014/main" id="{4EED0EE9-F72B-487A-8425-E63C83622582}"/>
                </a:ext>
              </a:extLst>
            </p:cNvPr>
            <p:cNvSpPr/>
            <p:nvPr/>
          </p:nvSpPr>
          <p:spPr>
            <a:xfrm>
              <a:off x="6034557" y="3429297"/>
              <a:ext cx="70557" cy="43951"/>
            </a:xfrm>
            <a:custGeom>
              <a:avLst/>
              <a:gdLst>
                <a:gd name="connsiteX0" fmla="*/ 32518 w 70557"/>
                <a:gd name="connsiteY0" fmla="*/ 42854 h 43951"/>
                <a:gd name="connsiteX1" fmla="*/ 68991 w 70557"/>
                <a:gd name="connsiteY1" fmla="*/ 22223 h 43951"/>
                <a:gd name="connsiteX2" fmla="*/ 32518 w 70557"/>
                <a:gd name="connsiteY2" fmla="*/ -1097 h 43951"/>
                <a:gd name="connsiteX3" fmla="*/ -1566 w 70557"/>
                <a:gd name="connsiteY3" fmla="*/ 22223 h 43951"/>
                <a:gd name="connsiteX4" fmla="*/ 32518 w 70557"/>
                <a:gd name="connsiteY4" fmla="*/ 42854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57" h="43951">
                  <a:moveTo>
                    <a:pt x="32518" y="42854"/>
                  </a:moveTo>
                  <a:cubicBezTo>
                    <a:pt x="51952" y="42854"/>
                    <a:pt x="68991" y="35975"/>
                    <a:pt x="68991" y="22223"/>
                  </a:cubicBezTo>
                  <a:cubicBezTo>
                    <a:pt x="68991" y="8173"/>
                    <a:pt x="51952" y="-1097"/>
                    <a:pt x="32518" y="-1097"/>
                  </a:cubicBezTo>
                  <a:cubicBezTo>
                    <a:pt x="12784" y="-1097"/>
                    <a:pt x="-1566" y="8173"/>
                    <a:pt x="-1566" y="22223"/>
                  </a:cubicBezTo>
                  <a:cubicBezTo>
                    <a:pt x="-1566" y="35975"/>
                    <a:pt x="12784" y="42854"/>
                    <a:pt x="32518" y="428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5">
              <a:extLst>
                <a:ext uri="{FF2B5EF4-FFF2-40B4-BE49-F238E27FC236}">
                  <a16:creationId xmlns:a16="http://schemas.microsoft.com/office/drawing/2014/main" id="{D05EE5B8-A285-459B-9E16-63D9DDA532A0}"/>
                </a:ext>
              </a:extLst>
            </p:cNvPr>
            <p:cNvSpPr/>
            <p:nvPr/>
          </p:nvSpPr>
          <p:spPr>
            <a:xfrm>
              <a:off x="6321271" y="3316583"/>
              <a:ext cx="69662" cy="43951"/>
            </a:xfrm>
            <a:custGeom>
              <a:avLst/>
              <a:gdLst>
                <a:gd name="connsiteX0" fmla="*/ 35806 w 69662"/>
                <a:gd name="connsiteY0" fmla="*/ 42854 h 43951"/>
                <a:gd name="connsiteX1" fmla="*/ 68097 w 69662"/>
                <a:gd name="connsiteY1" fmla="*/ 19833 h 43951"/>
                <a:gd name="connsiteX2" fmla="*/ 35806 w 69662"/>
                <a:gd name="connsiteY2" fmla="*/ -1097 h 43951"/>
                <a:gd name="connsiteX3" fmla="*/ -1566 w 69662"/>
                <a:gd name="connsiteY3" fmla="*/ 19833 h 43951"/>
                <a:gd name="connsiteX4" fmla="*/ 35806 w 69662"/>
                <a:gd name="connsiteY4" fmla="*/ 42854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62" h="43951">
                  <a:moveTo>
                    <a:pt x="35806" y="42854"/>
                  </a:moveTo>
                  <a:cubicBezTo>
                    <a:pt x="55240" y="42854"/>
                    <a:pt x="68097" y="33585"/>
                    <a:pt x="68097" y="19833"/>
                  </a:cubicBezTo>
                  <a:cubicBezTo>
                    <a:pt x="68097" y="5782"/>
                    <a:pt x="55240" y="-1097"/>
                    <a:pt x="35806" y="-1097"/>
                  </a:cubicBezTo>
                  <a:cubicBezTo>
                    <a:pt x="16376" y="-1097"/>
                    <a:pt x="-1566" y="6081"/>
                    <a:pt x="-1566" y="19833"/>
                  </a:cubicBezTo>
                  <a:cubicBezTo>
                    <a:pt x="-1566" y="33585"/>
                    <a:pt x="16376" y="42854"/>
                    <a:pt x="35806" y="428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5">
              <a:extLst>
                <a:ext uri="{FF2B5EF4-FFF2-40B4-BE49-F238E27FC236}">
                  <a16:creationId xmlns:a16="http://schemas.microsoft.com/office/drawing/2014/main" id="{FAA418D9-0055-4EF7-AC12-1FC7BC33C318}"/>
                </a:ext>
              </a:extLst>
            </p:cNvPr>
            <p:cNvSpPr/>
            <p:nvPr/>
          </p:nvSpPr>
          <p:spPr>
            <a:xfrm>
              <a:off x="6504840" y="3209553"/>
              <a:ext cx="66969" cy="48682"/>
            </a:xfrm>
            <a:custGeom>
              <a:avLst/>
              <a:gdLst>
                <a:gd name="connsiteX0" fmla="*/ 32218 w 66969"/>
                <a:gd name="connsiteY0" fmla="*/ 47336 h 48682"/>
                <a:gd name="connsiteX1" fmla="*/ 65404 w 66969"/>
                <a:gd name="connsiteY1" fmla="*/ 21625 h 48682"/>
                <a:gd name="connsiteX2" fmla="*/ 65404 w 66969"/>
                <a:gd name="connsiteY2" fmla="*/ 21625 h 48682"/>
                <a:gd name="connsiteX3" fmla="*/ 32218 w 66969"/>
                <a:gd name="connsiteY3" fmla="*/ -1097 h 48682"/>
                <a:gd name="connsiteX4" fmla="*/ -1566 w 66969"/>
                <a:gd name="connsiteY4" fmla="*/ 21625 h 48682"/>
                <a:gd name="connsiteX5" fmla="*/ 32218 w 66969"/>
                <a:gd name="connsiteY5" fmla="*/ 47336 h 4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969" h="48682">
                  <a:moveTo>
                    <a:pt x="32218" y="47336"/>
                  </a:moveTo>
                  <a:cubicBezTo>
                    <a:pt x="48364" y="49431"/>
                    <a:pt x="63313" y="37771"/>
                    <a:pt x="65404" y="21625"/>
                  </a:cubicBezTo>
                  <a:cubicBezTo>
                    <a:pt x="65404" y="21625"/>
                    <a:pt x="65404" y="21625"/>
                    <a:pt x="65404" y="21625"/>
                  </a:cubicBezTo>
                  <a:cubicBezTo>
                    <a:pt x="65404" y="7574"/>
                    <a:pt x="51652" y="-1097"/>
                    <a:pt x="32218" y="-1097"/>
                  </a:cubicBezTo>
                  <a:cubicBezTo>
                    <a:pt x="12784" y="-1097"/>
                    <a:pt x="-1566" y="7574"/>
                    <a:pt x="-1566" y="21625"/>
                  </a:cubicBezTo>
                  <a:cubicBezTo>
                    <a:pt x="828" y="38070"/>
                    <a:pt x="15777" y="49431"/>
                    <a:pt x="32218" y="4733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5">
              <a:extLst>
                <a:ext uri="{FF2B5EF4-FFF2-40B4-BE49-F238E27FC236}">
                  <a16:creationId xmlns:a16="http://schemas.microsoft.com/office/drawing/2014/main" id="{5A538F75-0BA9-47F6-990A-2211491D875A}"/>
                </a:ext>
              </a:extLst>
            </p:cNvPr>
            <p:cNvSpPr/>
            <p:nvPr/>
          </p:nvSpPr>
          <p:spPr>
            <a:xfrm>
              <a:off x="6815174" y="3190413"/>
              <a:ext cx="72951" cy="55314"/>
            </a:xfrm>
            <a:custGeom>
              <a:avLst/>
              <a:gdLst>
                <a:gd name="connsiteX0" fmla="*/ 31321 w 72951"/>
                <a:gd name="connsiteY0" fmla="*/ 54217 h 55314"/>
                <a:gd name="connsiteX1" fmla="*/ 71385 w 72951"/>
                <a:gd name="connsiteY1" fmla="*/ 28805 h 55314"/>
                <a:gd name="connsiteX2" fmla="*/ 31321 w 72951"/>
                <a:gd name="connsiteY2" fmla="*/ -1092 h 55314"/>
                <a:gd name="connsiteX3" fmla="*/ -1566 w 72951"/>
                <a:gd name="connsiteY3" fmla="*/ 28805 h 55314"/>
                <a:gd name="connsiteX4" fmla="*/ 31321 w 72951"/>
                <a:gd name="connsiteY4" fmla="*/ 54217 h 5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51" h="55314">
                  <a:moveTo>
                    <a:pt x="31321" y="54217"/>
                  </a:moveTo>
                  <a:cubicBezTo>
                    <a:pt x="50755" y="54217"/>
                    <a:pt x="71385" y="42560"/>
                    <a:pt x="71385" y="28805"/>
                  </a:cubicBezTo>
                  <a:cubicBezTo>
                    <a:pt x="71385" y="14754"/>
                    <a:pt x="50755" y="-1092"/>
                    <a:pt x="31321" y="-1092"/>
                  </a:cubicBezTo>
                  <a:cubicBezTo>
                    <a:pt x="14281" y="-1391"/>
                    <a:pt x="-69" y="11466"/>
                    <a:pt x="-1566" y="28805"/>
                  </a:cubicBezTo>
                  <a:cubicBezTo>
                    <a:pt x="-1566" y="42560"/>
                    <a:pt x="11890" y="54217"/>
                    <a:pt x="31321" y="5421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5">
              <a:extLst>
                <a:ext uri="{FF2B5EF4-FFF2-40B4-BE49-F238E27FC236}">
                  <a16:creationId xmlns:a16="http://schemas.microsoft.com/office/drawing/2014/main" id="{2DD910FF-9A25-4258-AECE-8178CF34C1E6}"/>
                </a:ext>
              </a:extLst>
            </p:cNvPr>
            <p:cNvSpPr/>
            <p:nvPr/>
          </p:nvSpPr>
          <p:spPr>
            <a:xfrm>
              <a:off x="6717405" y="2915618"/>
              <a:ext cx="69966" cy="53260"/>
            </a:xfrm>
            <a:custGeom>
              <a:avLst/>
              <a:gdLst>
                <a:gd name="connsiteX0" fmla="*/ 34018 w 69966"/>
                <a:gd name="connsiteY0" fmla="*/ 52163 h 53260"/>
                <a:gd name="connsiteX1" fmla="*/ 68401 w 69966"/>
                <a:gd name="connsiteY1" fmla="*/ 27350 h 53260"/>
                <a:gd name="connsiteX2" fmla="*/ 34018 w 69966"/>
                <a:gd name="connsiteY2" fmla="*/ -1051 h 53260"/>
                <a:gd name="connsiteX3" fmla="*/ -1562 w 69966"/>
                <a:gd name="connsiteY3" fmla="*/ 27350 h 53260"/>
                <a:gd name="connsiteX4" fmla="*/ 34018 w 69966"/>
                <a:gd name="connsiteY4" fmla="*/ 52163 h 5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66" h="53260">
                  <a:moveTo>
                    <a:pt x="34018" y="52163"/>
                  </a:moveTo>
                  <a:cubicBezTo>
                    <a:pt x="53452" y="52163"/>
                    <a:pt x="68401" y="41401"/>
                    <a:pt x="68401" y="27350"/>
                  </a:cubicBezTo>
                  <a:cubicBezTo>
                    <a:pt x="66006" y="10310"/>
                    <a:pt x="51058" y="-1949"/>
                    <a:pt x="34018" y="-1051"/>
                  </a:cubicBezTo>
                  <a:cubicBezTo>
                    <a:pt x="16675" y="-1949"/>
                    <a:pt x="1132" y="10310"/>
                    <a:pt x="-1562" y="27350"/>
                  </a:cubicBezTo>
                  <a:cubicBezTo>
                    <a:pt x="-1861" y="41401"/>
                    <a:pt x="14584" y="52163"/>
                    <a:pt x="34018" y="521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5">
              <a:extLst>
                <a:ext uri="{FF2B5EF4-FFF2-40B4-BE49-F238E27FC236}">
                  <a16:creationId xmlns:a16="http://schemas.microsoft.com/office/drawing/2014/main" id="{2AB550D5-F4F2-47A1-9481-213036AC4E2F}"/>
                </a:ext>
              </a:extLst>
            </p:cNvPr>
            <p:cNvSpPr/>
            <p:nvPr/>
          </p:nvSpPr>
          <p:spPr>
            <a:xfrm>
              <a:off x="6772123" y="2726113"/>
              <a:ext cx="72049" cy="53861"/>
            </a:xfrm>
            <a:custGeom>
              <a:avLst/>
              <a:gdLst>
                <a:gd name="connsiteX0" fmla="*/ 38496 w 72049"/>
                <a:gd name="connsiteY0" fmla="*/ 52719 h 53861"/>
                <a:gd name="connsiteX1" fmla="*/ 70484 w 72049"/>
                <a:gd name="connsiteY1" fmla="*/ 24318 h 53861"/>
                <a:gd name="connsiteX2" fmla="*/ 38496 w 72049"/>
                <a:gd name="connsiteY2" fmla="*/ -1097 h 53861"/>
                <a:gd name="connsiteX3" fmla="*/ -1566 w 72049"/>
                <a:gd name="connsiteY3" fmla="*/ 24318 h 53861"/>
                <a:gd name="connsiteX4" fmla="*/ 38496 w 72049"/>
                <a:gd name="connsiteY4" fmla="*/ 52719 h 5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9" h="53861">
                  <a:moveTo>
                    <a:pt x="38496" y="52719"/>
                  </a:moveTo>
                  <a:cubicBezTo>
                    <a:pt x="54941" y="53617"/>
                    <a:pt x="69291" y="41059"/>
                    <a:pt x="70484" y="24318"/>
                  </a:cubicBezTo>
                  <a:cubicBezTo>
                    <a:pt x="70484" y="10563"/>
                    <a:pt x="57930" y="-1097"/>
                    <a:pt x="38496" y="-1097"/>
                  </a:cubicBezTo>
                  <a:cubicBezTo>
                    <a:pt x="19062" y="-1097"/>
                    <a:pt x="-1566" y="10563"/>
                    <a:pt x="-1566" y="24318"/>
                  </a:cubicBezTo>
                  <a:cubicBezTo>
                    <a:pt x="-1566" y="38369"/>
                    <a:pt x="19062" y="52719"/>
                    <a:pt x="38496" y="5271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5">
              <a:extLst>
                <a:ext uri="{FF2B5EF4-FFF2-40B4-BE49-F238E27FC236}">
                  <a16:creationId xmlns:a16="http://schemas.microsoft.com/office/drawing/2014/main" id="{7923AE1A-EDFA-40F2-9C0C-5A0574D0B6F0}"/>
                </a:ext>
              </a:extLst>
            </p:cNvPr>
            <p:cNvSpPr/>
            <p:nvPr/>
          </p:nvSpPr>
          <p:spPr>
            <a:xfrm>
              <a:off x="6703358" y="2583431"/>
              <a:ext cx="62484" cy="57819"/>
            </a:xfrm>
            <a:custGeom>
              <a:avLst/>
              <a:gdLst>
                <a:gd name="connsiteX0" fmla="*/ 29529 w 62484"/>
                <a:gd name="connsiteY0" fmla="*/ 56678 h 57819"/>
                <a:gd name="connsiteX1" fmla="*/ 60919 w 62484"/>
                <a:gd name="connsiteY1" fmla="*/ 28277 h 57819"/>
                <a:gd name="connsiteX2" fmla="*/ 60919 w 62484"/>
                <a:gd name="connsiteY2" fmla="*/ 28277 h 57819"/>
                <a:gd name="connsiteX3" fmla="*/ 27733 w 62484"/>
                <a:gd name="connsiteY3" fmla="*/ -1022 h 57819"/>
                <a:gd name="connsiteX4" fmla="*/ -1566 w 62484"/>
                <a:gd name="connsiteY4" fmla="*/ 28277 h 57819"/>
                <a:gd name="connsiteX5" fmla="*/ 28930 w 62484"/>
                <a:gd name="connsiteY5" fmla="*/ 56678 h 57819"/>
                <a:gd name="connsiteX6" fmla="*/ 29529 w 62484"/>
                <a:gd name="connsiteY6" fmla="*/ 56678 h 5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84" h="57819">
                  <a:moveTo>
                    <a:pt x="29529" y="56678"/>
                  </a:moveTo>
                  <a:cubicBezTo>
                    <a:pt x="45970" y="57576"/>
                    <a:pt x="60024" y="44718"/>
                    <a:pt x="60919" y="28277"/>
                  </a:cubicBezTo>
                  <a:cubicBezTo>
                    <a:pt x="60919" y="28277"/>
                    <a:pt x="60919" y="28277"/>
                    <a:pt x="60919" y="28277"/>
                  </a:cubicBezTo>
                  <a:cubicBezTo>
                    <a:pt x="59725" y="10934"/>
                    <a:pt x="44777" y="-2219"/>
                    <a:pt x="27733" y="-1022"/>
                  </a:cubicBezTo>
                  <a:cubicBezTo>
                    <a:pt x="11887" y="-127"/>
                    <a:pt x="-668" y="12431"/>
                    <a:pt x="-1566" y="28277"/>
                  </a:cubicBezTo>
                  <a:cubicBezTo>
                    <a:pt x="-967" y="44419"/>
                    <a:pt x="12784" y="57277"/>
                    <a:pt x="28930" y="56678"/>
                  </a:cubicBezTo>
                  <a:cubicBezTo>
                    <a:pt x="29229" y="56678"/>
                    <a:pt x="29229" y="56678"/>
                    <a:pt x="29529" y="5667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5">
              <a:extLst>
                <a:ext uri="{FF2B5EF4-FFF2-40B4-BE49-F238E27FC236}">
                  <a16:creationId xmlns:a16="http://schemas.microsoft.com/office/drawing/2014/main" id="{BBAF9900-F395-48E8-A8FF-DD100CFEDA3F}"/>
                </a:ext>
              </a:extLst>
            </p:cNvPr>
            <p:cNvSpPr/>
            <p:nvPr/>
          </p:nvSpPr>
          <p:spPr>
            <a:xfrm>
              <a:off x="6967054" y="2452257"/>
              <a:ext cx="72049" cy="47479"/>
            </a:xfrm>
            <a:custGeom>
              <a:avLst/>
              <a:gdLst>
                <a:gd name="connsiteX0" fmla="*/ 32514 w 72049"/>
                <a:gd name="connsiteY0" fmla="*/ 46139 h 47479"/>
                <a:gd name="connsiteX1" fmla="*/ 70484 w 72049"/>
                <a:gd name="connsiteY1" fmla="*/ 20129 h 47479"/>
                <a:gd name="connsiteX2" fmla="*/ 32514 w 72049"/>
                <a:gd name="connsiteY2" fmla="*/ -1097 h 47479"/>
                <a:gd name="connsiteX3" fmla="*/ -1566 w 72049"/>
                <a:gd name="connsiteY3" fmla="*/ 20129 h 47479"/>
                <a:gd name="connsiteX4" fmla="*/ 32514 w 72049"/>
                <a:gd name="connsiteY4" fmla="*/ 46139 h 4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9" h="47479">
                  <a:moveTo>
                    <a:pt x="32514" y="46139"/>
                  </a:moveTo>
                  <a:cubicBezTo>
                    <a:pt x="51948" y="46139"/>
                    <a:pt x="70484" y="33880"/>
                    <a:pt x="70484" y="20129"/>
                  </a:cubicBezTo>
                  <a:cubicBezTo>
                    <a:pt x="70484" y="6078"/>
                    <a:pt x="51948" y="-1097"/>
                    <a:pt x="32514" y="-1097"/>
                  </a:cubicBezTo>
                  <a:cubicBezTo>
                    <a:pt x="13084" y="-1097"/>
                    <a:pt x="-1566" y="6078"/>
                    <a:pt x="-1566" y="20129"/>
                  </a:cubicBezTo>
                  <a:cubicBezTo>
                    <a:pt x="825" y="36574"/>
                    <a:pt x="16073" y="48234"/>
                    <a:pt x="32514" y="4613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5">
              <a:extLst>
                <a:ext uri="{FF2B5EF4-FFF2-40B4-BE49-F238E27FC236}">
                  <a16:creationId xmlns:a16="http://schemas.microsoft.com/office/drawing/2014/main" id="{8214DAF2-A47D-45FE-9346-8CBEE7E172D5}"/>
                </a:ext>
              </a:extLst>
            </p:cNvPr>
            <p:cNvSpPr/>
            <p:nvPr/>
          </p:nvSpPr>
          <p:spPr>
            <a:xfrm>
              <a:off x="5827368" y="2213678"/>
              <a:ext cx="78034" cy="44546"/>
            </a:xfrm>
            <a:custGeom>
              <a:avLst/>
              <a:gdLst>
                <a:gd name="connsiteX0" fmla="*/ 37601 w 78034"/>
                <a:gd name="connsiteY0" fmla="*/ 43449 h 44546"/>
                <a:gd name="connsiteX1" fmla="*/ -1566 w 78034"/>
                <a:gd name="connsiteY1" fmla="*/ 22519 h 44546"/>
                <a:gd name="connsiteX2" fmla="*/ 37601 w 78034"/>
                <a:gd name="connsiteY2" fmla="*/ -1097 h 44546"/>
                <a:gd name="connsiteX3" fmla="*/ 76469 w 78034"/>
                <a:gd name="connsiteY3" fmla="*/ 22519 h 44546"/>
                <a:gd name="connsiteX4" fmla="*/ 37601 w 78034"/>
                <a:gd name="connsiteY4" fmla="*/ 43449 h 4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034" h="44546">
                  <a:moveTo>
                    <a:pt x="37601" y="43449"/>
                  </a:moveTo>
                  <a:cubicBezTo>
                    <a:pt x="18168" y="43449"/>
                    <a:pt x="-1566" y="36274"/>
                    <a:pt x="-1566" y="22519"/>
                  </a:cubicBezTo>
                  <a:cubicBezTo>
                    <a:pt x="-1566" y="8468"/>
                    <a:pt x="18168" y="-1097"/>
                    <a:pt x="37601" y="-1097"/>
                  </a:cubicBezTo>
                  <a:cubicBezTo>
                    <a:pt x="57035" y="-1097"/>
                    <a:pt x="76469" y="8468"/>
                    <a:pt x="76469" y="22519"/>
                  </a:cubicBezTo>
                  <a:cubicBezTo>
                    <a:pt x="76469" y="36274"/>
                    <a:pt x="57035" y="43449"/>
                    <a:pt x="37601" y="4344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5">
              <a:extLst>
                <a:ext uri="{FF2B5EF4-FFF2-40B4-BE49-F238E27FC236}">
                  <a16:creationId xmlns:a16="http://schemas.microsoft.com/office/drawing/2014/main" id="{6DB35971-D726-43FB-B8FD-501817E9D64D}"/>
                </a:ext>
              </a:extLst>
            </p:cNvPr>
            <p:cNvSpPr/>
            <p:nvPr/>
          </p:nvSpPr>
          <p:spPr>
            <a:xfrm>
              <a:off x="5621974" y="2077046"/>
              <a:ext cx="73549" cy="44247"/>
            </a:xfrm>
            <a:custGeom>
              <a:avLst/>
              <a:gdLst>
                <a:gd name="connsiteX0" fmla="*/ 36105 w 73549"/>
                <a:gd name="connsiteY0" fmla="*/ 43150 h 44247"/>
                <a:gd name="connsiteX1" fmla="*/ -1566 w 73549"/>
                <a:gd name="connsiteY1" fmla="*/ 22223 h 44247"/>
                <a:gd name="connsiteX2" fmla="*/ 36105 w 73549"/>
                <a:gd name="connsiteY2" fmla="*/ -1097 h 44247"/>
                <a:gd name="connsiteX3" fmla="*/ 71984 w 73549"/>
                <a:gd name="connsiteY3" fmla="*/ 22223 h 44247"/>
                <a:gd name="connsiteX4" fmla="*/ 36105 w 73549"/>
                <a:gd name="connsiteY4" fmla="*/ 43150 h 4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9" h="44247">
                  <a:moveTo>
                    <a:pt x="36105" y="43150"/>
                  </a:moveTo>
                  <a:cubicBezTo>
                    <a:pt x="16675" y="43150"/>
                    <a:pt x="-1566" y="35975"/>
                    <a:pt x="-1566" y="22223"/>
                  </a:cubicBezTo>
                  <a:cubicBezTo>
                    <a:pt x="-1566" y="8472"/>
                    <a:pt x="16376" y="-1097"/>
                    <a:pt x="36105" y="-1097"/>
                  </a:cubicBezTo>
                  <a:cubicBezTo>
                    <a:pt x="55539" y="-1097"/>
                    <a:pt x="71984" y="8472"/>
                    <a:pt x="71984" y="22223"/>
                  </a:cubicBezTo>
                  <a:cubicBezTo>
                    <a:pt x="71984" y="36274"/>
                    <a:pt x="55539" y="43150"/>
                    <a:pt x="36105" y="4315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5">
              <a:extLst>
                <a:ext uri="{FF2B5EF4-FFF2-40B4-BE49-F238E27FC236}">
                  <a16:creationId xmlns:a16="http://schemas.microsoft.com/office/drawing/2014/main" id="{3721AE9D-0C3C-4BB2-82C2-F75D90FEECCC}"/>
                </a:ext>
              </a:extLst>
            </p:cNvPr>
            <p:cNvSpPr/>
            <p:nvPr/>
          </p:nvSpPr>
          <p:spPr>
            <a:xfrm>
              <a:off x="6087775" y="2001106"/>
              <a:ext cx="69659" cy="48137"/>
            </a:xfrm>
            <a:custGeom>
              <a:avLst/>
              <a:gdLst>
                <a:gd name="connsiteX0" fmla="*/ 36704 w 69659"/>
                <a:gd name="connsiteY0" fmla="*/ 47041 h 48137"/>
                <a:gd name="connsiteX1" fmla="*/ -1566 w 69659"/>
                <a:gd name="connsiteY1" fmla="*/ 23121 h 48137"/>
                <a:gd name="connsiteX2" fmla="*/ 36704 w 69659"/>
                <a:gd name="connsiteY2" fmla="*/ -1097 h 48137"/>
                <a:gd name="connsiteX3" fmla="*/ 68094 w 69659"/>
                <a:gd name="connsiteY3" fmla="*/ 23121 h 48137"/>
                <a:gd name="connsiteX4" fmla="*/ 36704 w 69659"/>
                <a:gd name="connsiteY4" fmla="*/ 47041 h 4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9" h="48137">
                  <a:moveTo>
                    <a:pt x="36704" y="47041"/>
                  </a:moveTo>
                  <a:cubicBezTo>
                    <a:pt x="17270" y="47041"/>
                    <a:pt x="-1566" y="36873"/>
                    <a:pt x="-1566" y="23121"/>
                  </a:cubicBezTo>
                  <a:cubicBezTo>
                    <a:pt x="-1566" y="9070"/>
                    <a:pt x="17270" y="-1097"/>
                    <a:pt x="36704" y="-1097"/>
                  </a:cubicBezTo>
                  <a:cubicBezTo>
                    <a:pt x="56134" y="-1097"/>
                    <a:pt x="68094" y="9070"/>
                    <a:pt x="68094" y="23121"/>
                  </a:cubicBezTo>
                  <a:cubicBezTo>
                    <a:pt x="68094" y="36873"/>
                    <a:pt x="56134" y="47041"/>
                    <a:pt x="36704" y="4704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5">
              <a:extLst>
                <a:ext uri="{FF2B5EF4-FFF2-40B4-BE49-F238E27FC236}">
                  <a16:creationId xmlns:a16="http://schemas.microsoft.com/office/drawing/2014/main" id="{EC12F341-1599-4B97-93C3-62CE37C70A72}"/>
                </a:ext>
              </a:extLst>
            </p:cNvPr>
            <p:cNvSpPr/>
            <p:nvPr/>
          </p:nvSpPr>
          <p:spPr>
            <a:xfrm>
              <a:off x="5924833" y="1569371"/>
              <a:ext cx="75640" cy="57125"/>
            </a:xfrm>
            <a:custGeom>
              <a:avLst/>
              <a:gdLst>
                <a:gd name="connsiteX0" fmla="*/ 37302 w 75640"/>
                <a:gd name="connsiteY0" fmla="*/ 56028 h 57125"/>
                <a:gd name="connsiteX1" fmla="*/ -1566 w 75640"/>
                <a:gd name="connsiteY1" fmla="*/ 27923 h 57125"/>
                <a:gd name="connsiteX2" fmla="*/ 37302 w 75640"/>
                <a:gd name="connsiteY2" fmla="*/ -1076 h 57125"/>
                <a:gd name="connsiteX3" fmla="*/ 74075 w 75640"/>
                <a:gd name="connsiteY3" fmla="*/ 27923 h 57125"/>
                <a:gd name="connsiteX4" fmla="*/ 37302 w 75640"/>
                <a:gd name="connsiteY4" fmla="*/ 56028 h 5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40" h="57125">
                  <a:moveTo>
                    <a:pt x="37302" y="56028"/>
                  </a:moveTo>
                  <a:cubicBezTo>
                    <a:pt x="17868" y="56028"/>
                    <a:pt x="-1566" y="41678"/>
                    <a:pt x="-1566" y="27923"/>
                  </a:cubicBezTo>
                  <a:cubicBezTo>
                    <a:pt x="-1566" y="13872"/>
                    <a:pt x="17868" y="-1076"/>
                    <a:pt x="37302" y="-1076"/>
                  </a:cubicBezTo>
                  <a:cubicBezTo>
                    <a:pt x="54941" y="-1675"/>
                    <a:pt x="70787" y="10584"/>
                    <a:pt x="74075" y="27923"/>
                  </a:cubicBezTo>
                  <a:cubicBezTo>
                    <a:pt x="74075" y="41678"/>
                    <a:pt x="56736" y="56028"/>
                    <a:pt x="37302" y="5602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5">
              <a:extLst>
                <a:ext uri="{FF2B5EF4-FFF2-40B4-BE49-F238E27FC236}">
                  <a16:creationId xmlns:a16="http://schemas.microsoft.com/office/drawing/2014/main" id="{EB70D7B1-1102-4E3A-9D42-7C94C29B040C}"/>
                </a:ext>
              </a:extLst>
            </p:cNvPr>
            <p:cNvSpPr/>
            <p:nvPr/>
          </p:nvSpPr>
          <p:spPr>
            <a:xfrm>
              <a:off x="6051302" y="1600785"/>
              <a:ext cx="71750" cy="45440"/>
            </a:xfrm>
            <a:custGeom>
              <a:avLst/>
              <a:gdLst>
                <a:gd name="connsiteX0" fmla="*/ 33412 w 71750"/>
                <a:gd name="connsiteY0" fmla="*/ 44343 h 45440"/>
                <a:gd name="connsiteX1" fmla="*/ -1566 w 71750"/>
                <a:gd name="connsiteY1" fmla="*/ 23716 h 45440"/>
                <a:gd name="connsiteX2" fmla="*/ 33412 w 71750"/>
                <a:gd name="connsiteY2" fmla="*/ -1097 h 45440"/>
                <a:gd name="connsiteX3" fmla="*/ 70185 w 71750"/>
                <a:gd name="connsiteY3" fmla="*/ 23716 h 45440"/>
                <a:gd name="connsiteX4" fmla="*/ 33412 w 71750"/>
                <a:gd name="connsiteY4" fmla="*/ 44343 h 4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50" h="45440">
                  <a:moveTo>
                    <a:pt x="33412" y="44343"/>
                  </a:moveTo>
                  <a:cubicBezTo>
                    <a:pt x="13978" y="44343"/>
                    <a:pt x="-1566" y="37468"/>
                    <a:pt x="-1566" y="23716"/>
                  </a:cubicBezTo>
                  <a:cubicBezTo>
                    <a:pt x="-1566" y="9665"/>
                    <a:pt x="13978" y="-1097"/>
                    <a:pt x="33412" y="-1097"/>
                  </a:cubicBezTo>
                  <a:cubicBezTo>
                    <a:pt x="52846" y="-1097"/>
                    <a:pt x="70185" y="9665"/>
                    <a:pt x="70185" y="23716"/>
                  </a:cubicBezTo>
                  <a:cubicBezTo>
                    <a:pt x="70185" y="37468"/>
                    <a:pt x="52846" y="44343"/>
                    <a:pt x="33412" y="4434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5">
              <a:extLst>
                <a:ext uri="{FF2B5EF4-FFF2-40B4-BE49-F238E27FC236}">
                  <a16:creationId xmlns:a16="http://schemas.microsoft.com/office/drawing/2014/main" id="{A00986CC-E410-45F1-81EF-431D879632F7}"/>
                </a:ext>
              </a:extLst>
            </p:cNvPr>
            <p:cNvSpPr/>
            <p:nvPr/>
          </p:nvSpPr>
          <p:spPr>
            <a:xfrm>
              <a:off x="6245929" y="1522155"/>
              <a:ext cx="78629" cy="47236"/>
            </a:xfrm>
            <a:custGeom>
              <a:avLst/>
              <a:gdLst>
                <a:gd name="connsiteX0" fmla="*/ 37901 w 78629"/>
                <a:gd name="connsiteY0" fmla="*/ 46139 h 47236"/>
                <a:gd name="connsiteX1" fmla="*/ -1566 w 78629"/>
                <a:gd name="connsiteY1" fmla="*/ 19530 h 47236"/>
                <a:gd name="connsiteX2" fmla="*/ 37901 w 78629"/>
                <a:gd name="connsiteY2" fmla="*/ -1097 h 47236"/>
                <a:gd name="connsiteX3" fmla="*/ 77064 w 78629"/>
                <a:gd name="connsiteY3" fmla="*/ 19530 h 47236"/>
                <a:gd name="connsiteX4" fmla="*/ 37901 w 78629"/>
                <a:gd name="connsiteY4" fmla="*/ 46139 h 4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29" h="47236">
                  <a:moveTo>
                    <a:pt x="37901" y="46139"/>
                  </a:moveTo>
                  <a:cubicBezTo>
                    <a:pt x="18467" y="46139"/>
                    <a:pt x="-1566" y="33282"/>
                    <a:pt x="-1566" y="19530"/>
                  </a:cubicBezTo>
                  <a:cubicBezTo>
                    <a:pt x="-1566" y="5479"/>
                    <a:pt x="18467" y="-1097"/>
                    <a:pt x="37901" y="-1097"/>
                  </a:cubicBezTo>
                  <a:cubicBezTo>
                    <a:pt x="57335" y="-1097"/>
                    <a:pt x="77064" y="5479"/>
                    <a:pt x="77064" y="19530"/>
                  </a:cubicBezTo>
                  <a:cubicBezTo>
                    <a:pt x="77064" y="33282"/>
                    <a:pt x="57335" y="46139"/>
                    <a:pt x="37901" y="4613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5">
              <a:extLst>
                <a:ext uri="{FF2B5EF4-FFF2-40B4-BE49-F238E27FC236}">
                  <a16:creationId xmlns:a16="http://schemas.microsoft.com/office/drawing/2014/main" id="{D82A48FE-759D-4E96-ADD2-312FB2E60B68}"/>
                </a:ext>
              </a:extLst>
            </p:cNvPr>
            <p:cNvSpPr/>
            <p:nvPr/>
          </p:nvSpPr>
          <p:spPr>
            <a:xfrm>
              <a:off x="6362529" y="1789734"/>
              <a:ext cx="68465" cy="43648"/>
            </a:xfrm>
            <a:custGeom>
              <a:avLst/>
              <a:gdLst>
                <a:gd name="connsiteX0" fmla="*/ 33415 w 68465"/>
                <a:gd name="connsiteY0" fmla="*/ 42552 h 43648"/>
                <a:gd name="connsiteX1" fmla="*/ -1566 w 68465"/>
                <a:gd name="connsiteY1" fmla="*/ 20727 h 43648"/>
                <a:gd name="connsiteX2" fmla="*/ 33415 w 68465"/>
                <a:gd name="connsiteY2" fmla="*/ -1097 h 43648"/>
                <a:gd name="connsiteX3" fmla="*/ 66900 w 68465"/>
                <a:gd name="connsiteY3" fmla="*/ 20727 h 43648"/>
                <a:gd name="connsiteX4" fmla="*/ 33415 w 68465"/>
                <a:gd name="connsiteY4" fmla="*/ 42552 h 4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65" h="43648">
                  <a:moveTo>
                    <a:pt x="33415" y="42552"/>
                  </a:moveTo>
                  <a:cubicBezTo>
                    <a:pt x="13982" y="42552"/>
                    <a:pt x="-1566" y="34778"/>
                    <a:pt x="-1566" y="20727"/>
                  </a:cubicBezTo>
                  <a:cubicBezTo>
                    <a:pt x="-1566" y="6976"/>
                    <a:pt x="13982" y="-1097"/>
                    <a:pt x="33415" y="-1097"/>
                  </a:cubicBezTo>
                  <a:cubicBezTo>
                    <a:pt x="53149" y="-1097"/>
                    <a:pt x="66900" y="6976"/>
                    <a:pt x="66900" y="20727"/>
                  </a:cubicBezTo>
                  <a:cubicBezTo>
                    <a:pt x="66900" y="34778"/>
                    <a:pt x="53149" y="42552"/>
                    <a:pt x="33415" y="4255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5">
              <a:extLst>
                <a:ext uri="{FF2B5EF4-FFF2-40B4-BE49-F238E27FC236}">
                  <a16:creationId xmlns:a16="http://schemas.microsoft.com/office/drawing/2014/main" id="{B9D4925C-AE2D-43B3-A30F-F86337364237}"/>
                </a:ext>
              </a:extLst>
            </p:cNvPr>
            <p:cNvSpPr/>
            <p:nvPr/>
          </p:nvSpPr>
          <p:spPr>
            <a:xfrm>
              <a:off x="7404447" y="2471982"/>
              <a:ext cx="69662" cy="52624"/>
            </a:xfrm>
            <a:custGeom>
              <a:avLst/>
              <a:gdLst>
                <a:gd name="connsiteX0" fmla="*/ 37601 w 69662"/>
                <a:gd name="connsiteY0" fmla="*/ -1092 h 52624"/>
                <a:gd name="connsiteX1" fmla="*/ -1566 w 69662"/>
                <a:gd name="connsiteY1" fmla="*/ 26415 h 52624"/>
                <a:gd name="connsiteX2" fmla="*/ 37601 w 69662"/>
                <a:gd name="connsiteY2" fmla="*/ 51527 h 52624"/>
                <a:gd name="connsiteX3" fmla="*/ 68097 w 69662"/>
                <a:gd name="connsiteY3" fmla="*/ 26415 h 52624"/>
                <a:gd name="connsiteX4" fmla="*/ 39098 w 69662"/>
                <a:gd name="connsiteY4" fmla="*/ -1092 h 52624"/>
                <a:gd name="connsiteX5" fmla="*/ 37601 w 69662"/>
                <a:gd name="connsiteY5" fmla="*/ -1092 h 5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62" h="52624">
                  <a:moveTo>
                    <a:pt x="37601" y="-1092"/>
                  </a:moveTo>
                  <a:cubicBezTo>
                    <a:pt x="18168" y="-1092"/>
                    <a:pt x="-1566" y="12663"/>
                    <a:pt x="-1566" y="26415"/>
                  </a:cubicBezTo>
                  <a:cubicBezTo>
                    <a:pt x="-1566" y="40466"/>
                    <a:pt x="18168" y="51527"/>
                    <a:pt x="37601" y="51527"/>
                  </a:cubicBezTo>
                  <a:cubicBezTo>
                    <a:pt x="57035" y="51527"/>
                    <a:pt x="68097" y="40466"/>
                    <a:pt x="68097" y="26415"/>
                  </a:cubicBezTo>
                  <a:cubicBezTo>
                    <a:pt x="67798" y="10868"/>
                    <a:pt x="54641" y="-1388"/>
                    <a:pt x="39098" y="-1092"/>
                  </a:cubicBezTo>
                  <a:cubicBezTo>
                    <a:pt x="38499" y="-1092"/>
                    <a:pt x="38200" y="-1092"/>
                    <a:pt x="37601" y="-109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5">
              <a:extLst>
                <a:ext uri="{FF2B5EF4-FFF2-40B4-BE49-F238E27FC236}">
                  <a16:creationId xmlns:a16="http://schemas.microsoft.com/office/drawing/2014/main" id="{084B654B-FA5F-4B15-86E7-28DA63F3FAFB}"/>
                </a:ext>
              </a:extLst>
            </p:cNvPr>
            <p:cNvSpPr/>
            <p:nvPr/>
          </p:nvSpPr>
          <p:spPr>
            <a:xfrm>
              <a:off x="7218786" y="2204408"/>
              <a:ext cx="79228" cy="45145"/>
            </a:xfrm>
            <a:custGeom>
              <a:avLst/>
              <a:gdLst>
                <a:gd name="connsiteX0" fmla="*/ 37901 w 79228"/>
                <a:gd name="connsiteY0" fmla="*/ -1097 h 45145"/>
                <a:gd name="connsiteX1" fmla="*/ -1566 w 79228"/>
                <a:gd name="connsiteY1" fmla="*/ 20727 h 45145"/>
                <a:gd name="connsiteX2" fmla="*/ 37901 w 79228"/>
                <a:gd name="connsiteY2" fmla="*/ 44048 h 45145"/>
                <a:gd name="connsiteX3" fmla="*/ 77663 w 79228"/>
                <a:gd name="connsiteY3" fmla="*/ 20727 h 45145"/>
                <a:gd name="connsiteX4" fmla="*/ 37901 w 79228"/>
                <a:gd name="connsiteY4" fmla="*/ -1097 h 4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28" h="45145">
                  <a:moveTo>
                    <a:pt x="37901" y="-1097"/>
                  </a:moveTo>
                  <a:cubicBezTo>
                    <a:pt x="18467" y="-1097"/>
                    <a:pt x="-1566" y="6976"/>
                    <a:pt x="-1566" y="20727"/>
                  </a:cubicBezTo>
                  <a:cubicBezTo>
                    <a:pt x="-1566" y="34778"/>
                    <a:pt x="18467" y="44048"/>
                    <a:pt x="37901" y="44048"/>
                  </a:cubicBezTo>
                  <a:cubicBezTo>
                    <a:pt x="57331" y="44048"/>
                    <a:pt x="77663" y="34778"/>
                    <a:pt x="77663" y="20727"/>
                  </a:cubicBezTo>
                  <a:cubicBezTo>
                    <a:pt x="77663" y="6976"/>
                    <a:pt x="57331" y="-1097"/>
                    <a:pt x="37901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Graphic 5">
              <a:extLst>
                <a:ext uri="{FF2B5EF4-FFF2-40B4-BE49-F238E27FC236}">
                  <a16:creationId xmlns:a16="http://schemas.microsoft.com/office/drawing/2014/main" id="{0D629007-E57A-441C-86BF-7F8E27D807E7}"/>
                </a:ext>
              </a:extLst>
            </p:cNvPr>
            <p:cNvSpPr/>
            <p:nvPr/>
          </p:nvSpPr>
          <p:spPr>
            <a:xfrm>
              <a:off x="7239716" y="1764621"/>
              <a:ext cx="73546" cy="41557"/>
            </a:xfrm>
            <a:custGeom>
              <a:avLst/>
              <a:gdLst>
                <a:gd name="connsiteX0" fmla="*/ 37299 w 73546"/>
                <a:gd name="connsiteY0" fmla="*/ -1097 h 41557"/>
                <a:gd name="connsiteX1" fmla="*/ -1566 w 73546"/>
                <a:gd name="connsiteY1" fmla="*/ 19231 h 41557"/>
                <a:gd name="connsiteX2" fmla="*/ 37299 w 73546"/>
                <a:gd name="connsiteY2" fmla="*/ 40460 h 41557"/>
                <a:gd name="connsiteX3" fmla="*/ 71980 w 73546"/>
                <a:gd name="connsiteY3" fmla="*/ 19231 h 41557"/>
                <a:gd name="connsiteX4" fmla="*/ 37299 w 73546"/>
                <a:gd name="connsiteY4" fmla="*/ -1097 h 4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6" h="41557">
                  <a:moveTo>
                    <a:pt x="37299" y="-1097"/>
                  </a:moveTo>
                  <a:cubicBezTo>
                    <a:pt x="17865" y="-1097"/>
                    <a:pt x="-1566" y="5479"/>
                    <a:pt x="-1566" y="19231"/>
                  </a:cubicBezTo>
                  <a:cubicBezTo>
                    <a:pt x="-1566" y="33285"/>
                    <a:pt x="17865" y="40460"/>
                    <a:pt x="37299" y="40460"/>
                  </a:cubicBezTo>
                  <a:cubicBezTo>
                    <a:pt x="57032" y="40460"/>
                    <a:pt x="71980" y="33285"/>
                    <a:pt x="71980" y="19231"/>
                  </a:cubicBezTo>
                  <a:cubicBezTo>
                    <a:pt x="71980" y="5479"/>
                    <a:pt x="56732" y="-1097"/>
                    <a:pt x="37299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Graphic 5">
              <a:extLst>
                <a:ext uri="{FF2B5EF4-FFF2-40B4-BE49-F238E27FC236}">
                  <a16:creationId xmlns:a16="http://schemas.microsoft.com/office/drawing/2014/main" id="{3B2FFF7D-626D-44DB-B6ED-208F4C6FFAA6}"/>
                </a:ext>
              </a:extLst>
            </p:cNvPr>
            <p:cNvSpPr/>
            <p:nvPr/>
          </p:nvSpPr>
          <p:spPr>
            <a:xfrm>
              <a:off x="7034917" y="1519761"/>
              <a:ext cx="65776" cy="53263"/>
            </a:xfrm>
            <a:custGeom>
              <a:avLst/>
              <a:gdLst>
                <a:gd name="connsiteX0" fmla="*/ 33415 w 65776"/>
                <a:gd name="connsiteY0" fmla="*/ -1097 h 53263"/>
                <a:gd name="connsiteX1" fmla="*/ -1566 w 65776"/>
                <a:gd name="connsiteY1" fmla="*/ 23121 h 53263"/>
                <a:gd name="connsiteX2" fmla="*/ 33415 w 65776"/>
                <a:gd name="connsiteY2" fmla="*/ 52121 h 53263"/>
                <a:gd name="connsiteX3" fmla="*/ 64210 w 65776"/>
                <a:gd name="connsiteY3" fmla="*/ 23421 h 53263"/>
                <a:gd name="connsiteX4" fmla="*/ 64210 w 65776"/>
                <a:gd name="connsiteY4" fmla="*/ 23121 h 53263"/>
                <a:gd name="connsiteX5" fmla="*/ 33415 w 65776"/>
                <a:gd name="connsiteY5" fmla="*/ -1097 h 5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76" h="53263">
                  <a:moveTo>
                    <a:pt x="33415" y="-1097"/>
                  </a:moveTo>
                  <a:cubicBezTo>
                    <a:pt x="13982" y="-1097"/>
                    <a:pt x="-1566" y="9366"/>
                    <a:pt x="-1566" y="23121"/>
                  </a:cubicBezTo>
                  <a:cubicBezTo>
                    <a:pt x="828" y="40460"/>
                    <a:pt x="16076" y="53018"/>
                    <a:pt x="33415" y="52121"/>
                  </a:cubicBezTo>
                  <a:cubicBezTo>
                    <a:pt x="49860" y="52719"/>
                    <a:pt x="63612" y="39862"/>
                    <a:pt x="64210" y="23421"/>
                  </a:cubicBezTo>
                  <a:cubicBezTo>
                    <a:pt x="64210" y="23421"/>
                    <a:pt x="64210" y="23421"/>
                    <a:pt x="64210" y="23121"/>
                  </a:cubicBezTo>
                  <a:cubicBezTo>
                    <a:pt x="64210" y="9366"/>
                    <a:pt x="52849" y="-1097"/>
                    <a:pt x="33415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Graphic 5">
              <a:extLst>
                <a:ext uri="{FF2B5EF4-FFF2-40B4-BE49-F238E27FC236}">
                  <a16:creationId xmlns:a16="http://schemas.microsoft.com/office/drawing/2014/main" id="{63D2208F-34D9-4C0E-AE8D-21D5381B1A8F}"/>
                </a:ext>
              </a:extLst>
            </p:cNvPr>
            <p:cNvSpPr/>
            <p:nvPr/>
          </p:nvSpPr>
          <p:spPr>
            <a:xfrm>
              <a:off x="7149725" y="1865329"/>
              <a:ext cx="73246" cy="53263"/>
            </a:xfrm>
            <a:custGeom>
              <a:avLst/>
              <a:gdLst>
                <a:gd name="connsiteX0" fmla="*/ 37299 w 73246"/>
                <a:gd name="connsiteY0" fmla="*/ -1052 h 53263"/>
                <a:gd name="connsiteX1" fmla="*/ -1566 w 73246"/>
                <a:gd name="connsiteY1" fmla="*/ 27648 h 53263"/>
                <a:gd name="connsiteX2" fmla="*/ 37299 w 73246"/>
                <a:gd name="connsiteY2" fmla="*/ 52166 h 53263"/>
                <a:gd name="connsiteX3" fmla="*/ 71681 w 73246"/>
                <a:gd name="connsiteY3" fmla="*/ 27648 h 53263"/>
                <a:gd name="connsiteX4" fmla="*/ 37299 w 73246"/>
                <a:gd name="connsiteY4" fmla="*/ -1052 h 5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46" h="53263">
                  <a:moveTo>
                    <a:pt x="37299" y="-1052"/>
                  </a:moveTo>
                  <a:cubicBezTo>
                    <a:pt x="17865" y="-1052"/>
                    <a:pt x="-1566" y="13897"/>
                    <a:pt x="-1566" y="27648"/>
                  </a:cubicBezTo>
                  <a:cubicBezTo>
                    <a:pt x="-1566" y="41699"/>
                    <a:pt x="17865" y="52166"/>
                    <a:pt x="37299" y="52166"/>
                  </a:cubicBezTo>
                  <a:cubicBezTo>
                    <a:pt x="56732" y="52166"/>
                    <a:pt x="71681" y="41699"/>
                    <a:pt x="71681" y="27648"/>
                  </a:cubicBezTo>
                  <a:cubicBezTo>
                    <a:pt x="69590" y="10608"/>
                    <a:pt x="54641" y="-1950"/>
                    <a:pt x="37299" y="-105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Graphic 5">
              <a:extLst>
                <a:ext uri="{FF2B5EF4-FFF2-40B4-BE49-F238E27FC236}">
                  <a16:creationId xmlns:a16="http://schemas.microsoft.com/office/drawing/2014/main" id="{44106494-D01A-4F61-8556-3A0EF8E148DD}"/>
                </a:ext>
              </a:extLst>
            </p:cNvPr>
            <p:cNvSpPr/>
            <p:nvPr/>
          </p:nvSpPr>
          <p:spPr>
            <a:xfrm>
              <a:off x="7431355" y="2745547"/>
              <a:ext cx="69662" cy="43053"/>
            </a:xfrm>
            <a:custGeom>
              <a:avLst/>
              <a:gdLst>
                <a:gd name="connsiteX0" fmla="*/ 30426 w 69662"/>
                <a:gd name="connsiteY0" fmla="*/ -1097 h 43053"/>
                <a:gd name="connsiteX1" fmla="*/ 68097 w 69662"/>
                <a:gd name="connsiteY1" fmla="*/ 19833 h 43053"/>
                <a:gd name="connsiteX2" fmla="*/ 30426 w 69662"/>
                <a:gd name="connsiteY2" fmla="*/ 41957 h 43053"/>
                <a:gd name="connsiteX3" fmla="*/ -1566 w 69662"/>
                <a:gd name="connsiteY3" fmla="*/ 19833 h 43053"/>
                <a:gd name="connsiteX4" fmla="*/ 30426 w 69662"/>
                <a:gd name="connsiteY4" fmla="*/ -1097 h 4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62" h="43053">
                  <a:moveTo>
                    <a:pt x="30426" y="-1097"/>
                  </a:moveTo>
                  <a:cubicBezTo>
                    <a:pt x="49860" y="-1097"/>
                    <a:pt x="68097" y="5779"/>
                    <a:pt x="68097" y="19833"/>
                  </a:cubicBezTo>
                  <a:cubicBezTo>
                    <a:pt x="68097" y="33884"/>
                    <a:pt x="49860" y="41957"/>
                    <a:pt x="30426" y="41957"/>
                  </a:cubicBezTo>
                  <a:cubicBezTo>
                    <a:pt x="10993" y="41957"/>
                    <a:pt x="-1566" y="33884"/>
                    <a:pt x="-1566" y="19833"/>
                  </a:cubicBezTo>
                  <a:cubicBezTo>
                    <a:pt x="-1566" y="6078"/>
                    <a:pt x="10993" y="-1097"/>
                    <a:pt x="30426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Graphic 5">
              <a:extLst>
                <a:ext uri="{FF2B5EF4-FFF2-40B4-BE49-F238E27FC236}">
                  <a16:creationId xmlns:a16="http://schemas.microsoft.com/office/drawing/2014/main" id="{212CA567-4B93-4A83-95C3-60F1AD2685BB}"/>
                </a:ext>
              </a:extLst>
            </p:cNvPr>
            <p:cNvSpPr/>
            <p:nvPr/>
          </p:nvSpPr>
          <p:spPr>
            <a:xfrm>
              <a:off x="6400499" y="2195438"/>
              <a:ext cx="69659" cy="46342"/>
            </a:xfrm>
            <a:custGeom>
              <a:avLst/>
              <a:gdLst>
                <a:gd name="connsiteX0" fmla="*/ 36105 w 69659"/>
                <a:gd name="connsiteY0" fmla="*/ 45245 h 46342"/>
                <a:gd name="connsiteX1" fmla="*/ -1566 w 69659"/>
                <a:gd name="connsiteY1" fmla="*/ 22223 h 46342"/>
                <a:gd name="connsiteX2" fmla="*/ 36105 w 69659"/>
                <a:gd name="connsiteY2" fmla="*/ -1097 h 46342"/>
                <a:gd name="connsiteX3" fmla="*/ 68094 w 69659"/>
                <a:gd name="connsiteY3" fmla="*/ 22223 h 46342"/>
                <a:gd name="connsiteX4" fmla="*/ 36105 w 69659"/>
                <a:gd name="connsiteY4" fmla="*/ 45245 h 4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9" h="46342">
                  <a:moveTo>
                    <a:pt x="36105" y="45245"/>
                  </a:moveTo>
                  <a:cubicBezTo>
                    <a:pt x="16671" y="45245"/>
                    <a:pt x="-1566" y="36274"/>
                    <a:pt x="-1566" y="22223"/>
                  </a:cubicBezTo>
                  <a:cubicBezTo>
                    <a:pt x="-1566" y="8173"/>
                    <a:pt x="16671" y="-1097"/>
                    <a:pt x="36105" y="-1097"/>
                  </a:cubicBezTo>
                  <a:cubicBezTo>
                    <a:pt x="55539" y="-1097"/>
                    <a:pt x="68094" y="8472"/>
                    <a:pt x="68094" y="22223"/>
                  </a:cubicBezTo>
                  <a:cubicBezTo>
                    <a:pt x="68094" y="36274"/>
                    <a:pt x="55539" y="45245"/>
                    <a:pt x="36105" y="4524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Graphic 5">
              <a:extLst>
                <a:ext uri="{FF2B5EF4-FFF2-40B4-BE49-F238E27FC236}">
                  <a16:creationId xmlns:a16="http://schemas.microsoft.com/office/drawing/2014/main" id="{A7C283B5-0A86-42EB-BC6A-D1E536611EB5}"/>
                </a:ext>
              </a:extLst>
            </p:cNvPr>
            <p:cNvSpPr/>
            <p:nvPr/>
          </p:nvSpPr>
          <p:spPr>
            <a:xfrm>
              <a:off x="6605594" y="1575369"/>
              <a:ext cx="75640" cy="43652"/>
            </a:xfrm>
            <a:custGeom>
              <a:avLst/>
              <a:gdLst>
                <a:gd name="connsiteX0" fmla="*/ 37601 w 75640"/>
                <a:gd name="connsiteY0" fmla="*/ 42555 h 43652"/>
                <a:gd name="connsiteX1" fmla="*/ -1566 w 75640"/>
                <a:gd name="connsiteY1" fmla="*/ 20731 h 43652"/>
                <a:gd name="connsiteX2" fmla="*/ 37601 w 75640"/>
                <a:gd name="connsiteY2" fmla="*/ -1097 h 43652"/>
                <a:gd name="connsiteX3" fmla="*/ 74075 w 75640"/>
                <a:gd name="connsiteY3" fmla="*/ 20731 h 43652"/>
                <a:gd name="connsiteX4" fmla="*/ 37601 w 75640"/>
                <a:gd name="connsiteY4" fmla="*/ 42555 h 4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40" h="43652">
                  <a:moveTo>
                    <a:pt x="37601" y="42555"/>
                  </a:moveTo>
                  <a:cubicBezTo>
                    <a:pt x="18168" y="42555"/>
                    <a:pt x="-1566" y="34482"/>
                    <a:pt x="-1566" y="20731"/>
                  </a:cubicBezTo>
                  <a:cubicBezTo>
                    <a:pt x="-1566" y="6676"/>
                    <a:pt x="18168" y="-1097"/>
                    <a:pt x="37601" y="-1097"/>
                  </a:cubicBezTo>
                  <a:cubicBezTo>
                    <a:pt x="57035" y="-1097"/>
                    <a:pt x="74075" y="6676"/>
                    <a:pt x="74075" y="20731"/>
                  </a:cubicBezTo>
                  <a:cubicBezTo>
                    <a:pt x="74075" y="34482"/>
                    <a:pt x="57035" y="42555"/>
                    <a:pt x="37601" y="4255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Graphic 5">
              <a:extLst>
                <a:ext uri="{FF2B5EF4-FFF2-40B4-BE49-F238E27FC236}">
                  <a16:creationId xmlns:a16="http://schemas.microsoft.com/office/drawing/2014/main" id="{154AA528-5588-496F-B2BD-DD19BB8DEA4B}"/>
                </a:ext>
              </a:extLst>
            </p:cNvPr>
            <p:cNvSpPr/>
            <p:nvPr/>
          </p:nvSpPr>
          <p:spPr>
            <a:xfrm>
              <a:off x="6905164" y="1952672"/>
              <a:ext cx="62184" cy="47239"/>
            </a:xfrm>
            <a:custGeom>
              <a:avLst/>
              <a:gdLst>
                <a:gd name="connsiteX0" fmla="*/ 30127 w 62184"/>
                <a:gd name="connsiteY0" fmla="*/ 46143 h 47239"/>
                <a:gd name="connsiteX1" fmla="*/ -1566 w 62184"/>
                <a:gd name="connsiteY1" fmla="*/ 21026 h 47239"/>
                <a:gd name="connsiteX2" fmla="*/ 30127 w 62184"/>
                <a:gd name="connsiteY2" fmla="*/ -1097 h 47239"/>
                <a:gd name="connsiteX3" fmla="*/ 60619 w 62184"/>
                <a:gd name="connsiteY3" fmla="*/ 21026 h 47239"/>
                <a:gd name="connsiteX4" fmla="*/ 30127 w 62184"/>
                <a:gd name="connsiteY4" fmla="*/ 46143 h 4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84" h="47239">
                  <a:moveTo>
                    <a:pt x="30127" y="46143"/>
                  </a:moveTo>
                  <a:cubicBezTo>
                    <a:pt x="10693" y="46143"/>
                    <a:pt x="-1566" y="34782"/>
                    <a:pt x="-1566" y="21026"/>
                  </a:cubicBezTo>
                  <a:cubicBezTo>
                    <a:pt x="-1566" y="6976"/>
                    <a:pt x="10394" y="-1097"/>
                    <a:pt x="30127" y="-1097"/>
                  </a:cubicBezTo>
                  <a:cubicBezTo>
                    <a:pt x="49557" y="-1097"/>
                    <a:pt x="60619" y="6976"/>
                    <a:pt x="60619" y="21026"/>
                  </a:cubicBezTo>
                  <a:cubicBezTo>
                    <a:pt x="60619" y="34782"/>
                    <a:pt x="49557" y="46143"/>
                    <a:pt x="30127" y="4614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14" name="Graphic 14">
            <a:extLst>
              <a:ext uri="{FF2B5EF4-FFF2-40B4-BE49-F238E27FC236}">
                <a16:creationId xmlns:a16="http://schemas.microsoft.com/office/drawing/2014/main" id="{D31AD105-CC76-4315-AA9F-40DCD3CE98EC}"/>
              </a:ext>
            </a:extLst>
          </p:cNvPr>
          <p:cNvSpPr/>
          <p:nvPr userDrawn="1"/>
        </p:nvSpPr>
        <p:spPr>
          <a:xfrm rot="13387396">
            <a:off x="-2799467" y="4493209"/>
            <a:ext cx="6567438" cy="6094318"/>
          </a:xfrm>
          <a:custGeom>
            <a:avLst/>
            <a:gdLst>
              <a:gd name="connsiteX0" fmla="*/ 1665715 w 1748142"/>
              <a:gd name="connsiteY0" fmla="*/ 452031 h 1982439"/>
              <a:gd name="connsiteX1" fmla="*/ 1741069 w 1748142"/>
              <a:gd name="connsiteY1" fmla="*/ 654883 h 1982439"/>
              <a:gd name="connsiteX2" fmla="*/ 1736515 w 1748142"/>
              <a:gd name="connsiteY2" fmla="*/ 870957 h 1982439"/>
              <a:gd name="connsiteX3" fmla="*/ 1731227 w 1748142"/>
              <a:gd name="connsiteY3" fmla="*/ 1088645 h 1982439"/>
              <a:gd name="connsiteX4" fmla="*/ 1649411 w 1748142"/>
              <a:gd name="connsiteY4" fmla="*/ 1290616 h 1982439"/>
              <a:gd name="connsiteX5" fmla="*/ 1528961 w 1748142"/>
              <a:gd name="connsiteY5" fmla="*/ 1469968 h 1982439"/>
              <a:gd name="connsiteX6" fmla="*/ 1405575 w 1748142"/>
              <a:gd name="connsiteY6" fmla="*/ 1647409 h 1982439"/>
              <a:gd name="connsiteX7" fmla="*/ 1240472 w 1748142"/>
              <a:gd name="connsiteY7" fmla="*/ 1787980 h 1982439"/>
              <a:gd name="connsiteX8" fmla="*/ 1045406 w 1748142"/>
              <a:gd name="connsiteY8" fmla="*/ 1879933 h 1982439"/>
              <a:gd name="connsiteX9" fmla="*/ 842258 w 1748142"/>
              <a:gd name="connsiteY9" fmla="*/ 1945005 h 1982439"/>
              <a:gd name="connsiteX10" fmla="*/ 628242 w 1748142"/>
              <a:gd name="connsiteY10" fmla="*/ 1980698 h 1982439"/>
              <a:gd name="connsiteX11" fmla="*/ 415401 w 1748142"/>
              <a:gd name="connsiteY11" fmla="*/ 1933400 h 1982439"/>
              <a:gd name="connsiteX12" fmla="*/ 250738 w 1748142"/>
              <a:gd name="connsiteY12" fmla="*/ 1820297 h 1982439"/>
              <a:gd name="connsiteX13" fmla="*/ 112223 w 1748142"/>
              <a:gd name="connsiteY13" fmla="*/ 1677961 h 1982439"/>
              <a:gd name="connsiteX14" fmla="*/ 25118 w 1748142"/>
              <a:gd name="connsiteY14" fmla="*/ 1500814 h 1982439"/>
              <a:gd name="connsiteX15" fmla="*/ 11605 w 1748142"/>
              <a:gd name="connsiteY15" fmla="*/ 1307068 h 1982439"/>
              <a:gd name="connsiteX16" fmla="*/ 207407 w 1748142"/>
              <a:gd name="connsiteY16" fmla="*/ 1208947 h 1982439"/>
              <a:gd name="connsiteX17" fmla="*/ 436405 w 1748142"/>
              <a:gd name="connsiteY17" fmla="*/ 1202630 h 1982439"/>
              <a:gd name="connsiteX18" fmla="*/ 663055 w 1748142"/>
              <a:gd name="connsiteY18" fmla="*/ 1157389 h 1982439"/>
              <a:gd name="connsiteX19" fmla="*/ 848575 w 1748142"/>
              <a:gd name="connsiteY19" fmla="*/ 1026805 h 1982439"/>
              <a:gd name="connsiteX20" fmla="*/ 977983 w 1748142"/>
              <a:gd name="connsiteY20" fmla="*/ 853182 h 1982439"/>
              <a:gd name="connsiteX21" fmla="*/ 1011621 w 1748142"/>
              <a:gd name="connsiteY21" fmla="*/ 637257 h 1982439"/>
              <a:gd name="connsiteX22" fmla="*/ 1032038 w 1748142"/>
              <a:gd name="connsiteY22" fmla="*/ 418834 h 1982439"/>
              <a:gd name="connsiteX23" fmla="*/ 1027925 w 1748142"/>
              <a:gd name="connsiteY23" fmla="*/ 199236 h 1982439"/>
              <a:gd name="connsiteX24" fmla="*/ 1115470 w 1748142"/>
              <a:gd name="connsiteY24" fmla="*/ 7252 h 1982439"/>
              <a:gd name="connsiteX25" fmla="*/ 1294381 w 1748142"/>
              <a:gd name="connsiteY25" fmla="*/ 42064 h 1982439"/>
              <a:gd name="connsiteX26" fmla="*/ 1453608 w 1748142"/>
              <a:gd name="connsiteY26" fmla="*/ 142536 h 1982439"/>
              <a:gd name="connsiteX27" fmla="*/ 1566272 w 1748142"/>
              <a:gd name="connsiteY27" fmla="*/ 293978 h 1982439"/>
              <a:gd name="connsiteX28" fmla="*/ 1665715 w 1748142"/>
              <a:gd name="connsiteY28" fmla="*/ 452031 h 198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48142" h="1982439">
                <a:moveTo>
                  <a:pt x="1665715" y="452031"/>
                </a:moveTo>
                <a:cubicBezTo>
                  <a:pt x="1695826" y="519011"/>
                  <a:pt x="1728143" y="584965"/>
                  <a:pt x="1741069" y="654883"/>
                </a:cubicBezTo>
                <a:cubicBezTo>
                  <a:pt x="1754142" y="726125"/>
                  <a:pt x="1739746" y="798981"/>
                  <a:pt x="1736515" y="870957"/>
                </a:cubicBezTo>
                <a:cubicBezTo>
                  <a:pt x="1733431" y="942932"/>
                  <a:pt x="1748853" y="1018431"/>
                  <a:pt x="1731227" y="1088645"/>
                </a:cubicBezTo>
                <a:cubicBezTo>
                  <a:pt x="1713748" y="1158270"/>
                  <a:pt x="1679522" y="1224810"/>
                  <a:pt x="1649411" y="1290616"/>
                </a:cubicBezTo>
                <a:cubicBezTo>
                  <a:pt x="1619592" y="1356130"/>
                  <a:pt x="1569797" y="1410478"/>
                  <a:pt x="1528961" y="1469968"/>
                </a:cubicBezTo>
                <a:cubicBezTo>
                  <a:pt x="1488126" y="1529457"/>
                  <a:pt x="1455664" y="1595998"/>
                  <a:pt x="1405575" y="1647409"/>
                </a:cubicBezTo>
                <a:cubicBezTo>
                  <a:pt x="1354899" y="1699114"/>
                  <a:pt x="1299669" y="1746264"/>
                  <a:pt x="1240472" y="1787980"/>
                </a:cubicBezTo>
                <a:cubicBezTo>
                  <a:pt x="1181278" y="1829990"/>
                  <a:pt x="1110918" y="1851290"/>
                  <a:pt x="1045406" y="1879933"/>
                </a:cubicBezTo>
                <a:cubicBezTo>
                  <a:pt x="980333" y="1909457"/>
                  <a:pt x="912324" y="1931197"/>
                  <a:pt x="842258" y="1945005"/>
                </a:cubicBezTo>
                <a:cubicBezTo>
                  <a:pt x="772192" y="1958225"/>
                  <a:pt x="701246" y="1985252"/>
                  <a:pt x="628242" y="1980698"/>
                </a:cubicBezTo>
                <a:cubicBezTo>
                  <a:pt x="555679" y="1973647"/>
                  <a:pt x="484144" y="1957784"/>
                  <a:pt x="415401" y="1933400"/>
                </a:cubicBezTo>
                <a:cubicBezTo>
                  <a:pt x="355323" y="1907107"/>
                  <a:pt x="302590" y="1863040"/>
                  <a:pt x="250738" y="1820297"/>
                </a:cubicBezTo>
                <a:cubicBezTo>
                  <a:pt x="199035" y="1778579"/>
                  <a:pt x="152471" y="1730840"/>
                  <a:pt x="112223" y="1677961"/>
                </a:cubicBezTo>
                <a:cubicBezTo>
                  <a:pt x="73886" y="1623907"/>
                  <a:pt x="44508" y="1564122"/>
                  <a:pt x="25118" y="1500814"/>
                </a:cubicBezTo>
                <a:cubicBezTo>
                  <a:pt x="881" y="1428104"/>
                  <a:pt x="-13808" y="1360976"/>
                  <a:pt x="11605" y="1307068"/>
                </a:cubicBezTo>
                <a:cubicBezTo>
                  <a:pt x="44214" y="1238031"/>
                  <a:pt x="118099" y="1219817"/>
                  <a:pt x="207407" y="1208947"/>
                </a:cubicBezTo>
                <a:cubicBezTo>
                  <a:pt x="275269" y="1200868"/>
                  <a:pt x="354295" y="1208359"/>
                  <a:pt x="436405" y="1202630"/>
                </a:cubicBezTo>
                <a:cubicBezTo>
                  <a:pt x="513522" y="1196754"/>
                  <a:pt x="589611" y="1181626"/>
                  <a:pt x="663055" y="1157389"/>
                </a:cubicBezTo>
                <a:cubicBezTo>
                  <a:pt x="732680" y="1134474"/>
                  <a:pt x="789526" y="1084092"/>
                  <a:pt x="848575" y="1026805"/>
                </a:cubicBezTo>
                <a:cubicBezTo>
                  <a:pt x="903658" y="973190"/>
                  <a:pt x="952130" y="920017"/>
                  <a:pt x="977983" y="853182"/>
                </a:cubicBezTo>
                <a:cubicBezTo>
                  <a:pt x="1004276" y="785320"/>
                  <a:pt x="1004570" y="710407"/>
                  <a:pt x="1011621" y="637257"/>
                </a:cubicBezTo>
                <a:cubicBezTo>
                  <a:pt x="1018818" y="563224"/>
                  <a:pt x="1033066" y="489633"/>
                  <a:pt x="1032038" y="418834"/>
                </a:cubicBezTo>
                <a:cubicBezTo>
                  <a:pt x="1030862" y="338633"/>
                  <a:pt x="1023812" y="263279"/>
                  <a:pt x="1027925" y="199236"/>
                </a:cubicBezTo>
                <a:cubicBezTo>
                  <a:pt x="1034095" y="105960"/>
                  <a:pt x="1054513" y="33398"/>
                  <a:pt x="1115470" y="7252"/>
                </a:cubicBezTo>
                <a:cubicBezTo>
                  <a:pt x="1164679" y="-13752"/>
                  <a:pt x="1227107" y="6664"/>
                  <a:pt x="1294381" y="42064"/>
                </a:cubicBezTo>
                <a:cubicBezTo>
                  <a:pt x="1344029" y="68211"/>
                  <a:pt x="1403959" y="95826"/>
                  <a:pt x="1453608" y="142536"/>
                </a:cubicBezTo>
                <a:cubicBezTo>
                  <a:pt x="1497674" y="184106"/>
                  <a:pt x="1528228" y="242420"/>
                  <a:pt x="1566272" y="293978"/>
                </a:cubicBezTo>
                <a:cubicBezTo>
                  <a:pt x="1604462" y="343333"/>
                  <a:pt x="1637806" y="396212"/>
                  <a:pt x="1665715" y="452031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093FE1-B673-4853-A486-FCC6DB2D21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defTabSz="91440">
              <a:tabLst/>
              <a:defRPr sz="1800"/>
            </a:lvl1pPr>
            <a:lvl2pPr defTabSz="91440">
              <a:tabLst/>
              <a:defRPr sz="1800"/>
            </a:lvl2pPr>
            <a:lvl3pPr defTabSz="91440">
              <a:tabLst/>
              <a:defRPr sz="1800"/>
            </a:lvl3pPr>
            <a:lvl4pPr defTabSz="91440">
              <a:tabLst/>
              <a:defRPr sz="1800"/>
            </a:lvl4pPr>
            <a:lvl5pPr defTabSz="91440">
              <a:tabLst/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7C6F4D-2BE5-4E5A-9BBE-852783EFA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D835CD96-328F-4862-A326-3C9D1DA6178B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049296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raphic 16">
            <a:extLst>
              <a:ext uri="{FF2B5EF4-FFF2-40B4-BE49-F238E27FC236}">
                <a16:creationId xmlns:a16="http://schemas.microsoft.com/office/drawing/2014/main" id="{E4C8BE83-B028-460F-B47A-0F5C6FA064DD}"/>
              </a:ext>
            </a:extLst>
          </p:cNvPr>
          <p:cNvSpPr/>
          <p:nvPr userDrawn="1"/>
        </p:nvSpPr>
        <p:spPr>
          <a:xfrm rot="18607765">
            <a:off x="11246424" y="945144"/>
            <a:ext cx="2124847" cy="1973956"/>
          </a:xfrm>
          <a:custGeom>
            <a:avLst/>
            <a:gdLst>
              <a:gd name="connsiteX0" fmla="*/ 1225767 w 2124847"/>
              <a:gd name="connsiteY0" fmla="*/ 12867 h 1973956"/>
              <a:gd name="connsiteX1" fmla="*/ 990063 w 2124847"/>
              <a:gd name="connsiteY1" fmla="*/ -643 h 1973956"/>
              <a:gd name="connsiteX2" fmla="*/ 758990 w 2124847"/>
              <a:gd name="connsiteY2" fmla="*/ 45547 h 1973956"/>
              <a:gd name="connsiteX3" fmla="*/ 539495 w 2124847"/>
              <a:gd name="connsiteY3" fmla="*/ 123385 h 1973956"/>
              <a:gd name="connsiteX4" fmla="*/ 348435 w 2124847"/>
              <a:gd name="connsiteY4" fmla="*/ 262596 h 1973956"/>
              <a:gd name="connsiteX5" fmla="*/ 321803 w 2124847"/>
              <a:gd name="connsiteY5" fmla="*/ 468708 h 1973956"/>
              <a:gd name="connsiteX6" fmla="*/ 321159 w 2124847"/>
              <a:gd name="connsiteY6" fmla="*/ 680484 h 1973956"/>
              <a:gd name="connsiteX7" fmla="*/ 278445 w 2124847"/>
              <a:gd name="connsiteY7" fmla="*/ 888397 h 1973956"/>
              <a:gd name="connsiteX8" fmla="*/ 195973 w 2124847"/>
              <a:gd name="connsiteY8" fmla="*/ 1131694 h 1973956"/>
              <a:gd name="connsiteX9" fmla="*/ 66669 w 2124847"/>
              <a:gd name="connsiteY9" fmla="*/ 1353890 h 1973956"/>
              <a:gd name="connsiteX10" fmla="*/ 6328 w 2124847"/>
              <a:gd name="connsiteY10" fmla="*/ 1583934 h 1973956"/>
              <a:gd name="connsiteX11" fmla="*/ 149270 w 2124847"/>
              <a:gd name="connsiteY11" fmla="*/ 1798154 h 1973956"/>
              <a:gd name="connsiteX12" fmla="*/ 367734 w 2124847"/>
              <a:gd name="connsiteY12" fmla="*/ 1953188 h 1973956"/>
              <a:gd name="connsiteX13" fmla="*/ 633289 w 2124847"/>
              <a:gd name="connsiteY13" fmla="*/ 1949587 h 1973956"/>
              <a:gd name="connsiteX14" fmla="*/ 800804 w 2124847"/>
              <a:gd name="connsiteY14" fmla="*/ 1776667 h 1973956"/>
              <a:gd name="connsiteX15" fmla="*/ 896784 w 2124847"/>
              <a:gd name="connsiteY15" fmla="*/ 1538775 h 1973956"/>
              <a:gd name="connsiteX16" fmla="*/ 1092220 w 2124847"/>
              <a:gd name="connsiteY16" fmla="*/ 1378207 h 1973956"/>
              <a:gd name="connsiteX17" fmla="*/ 1338989 w 2124847"/>
              <a:gd name="connsiteY17" fmla="*/ 1309759 h 1973956"/>
              <a:gd name="connsiteX18" fmla="*/ 1594121 w 2124847"/>
              <a:gd name="connsiteY18" fmla="*/ 1351574 h 1973956"/>
              <a:gd name="connsiteX19" fmla="*/ 1843336 w 2124847"/>
              <a:gd name="connsiteY19" fmla="*/ 1303584 h 1973956"/>
              <a:gd name="connsiteX20" fmla="*/ 2024748 w 2124847"/>
              <a:gd name="connsiteY20" fmla="*/ 1148934 h 1973956"/>
              <a:gd name="connsiteX21" fmla="*/ 2103872 w 2124847"/>
              <a:gd name="connsiteY21" fmla="*/ 927639 h 1973956"/>
              <a:gd name="connsiteX22" fmla="*/ 2113522 w 2124847"/>
              <a:gd name="connsiteY22" fmla="*/ 696309 h 1973956"/>
              <a:gd name="connsiteX23" fmla="*/ 2017284 w 2124847"/>
              <a:gd name="connsiteY23" fmla="*/ 481190 h 1973956"/>
              <a:gd name="connsiteX24" fmla="*/ 1864951 w 2124847"/>
              <a:gd name="connsiteY24" fmla="*/ 300164 h 1973956"/>
              <a:gd name="connsiteX25" fmla="*/ 1673762 w 2124847"/>
              <a:gd name="connsiteY25" fmla="*/ 160182 h 1973956"/>
              <a:gd name="connsiteX26" fmla="*/ 1453110 w 2124847"/>
              <a:gd name="connsiteY26" fmla="*/ 77712 h 1973956"/>
              <a:gd name="connsiteX27" fmla="*/ 1225767 w 2124847"/>
              <a:gd name="connsiteY27" fmla="*/ 12867 h 19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24847" h="1973956">
                <a:moveTo>
                  <a:pt x="1225767" y="12867"/>
                </a:moveTo>
                <a:cubicBezTo>
                  <a:pt x="1147800" y="1416"/>
                  <a:pt x="1068931" y="-3087"/>
                  <a:pt x="990063" y="-643"/>
                </a:cubicBezTo>
                <a:cubicBezTo>
                  <a:pt x="912995" y="2573"/>
                  <a:pt x="835671" y="27919"/>
                  <a:pt x="758990" y="45547"/>
                </a:cubicBezTo>
                <a:cubicBezTo>
                  <a:pt x="682694" y="61500"/>
                  <a:pt x="608843" y="87617"/>
                  <a:pt x="539495" y="123385"/>
                </a:cubicBezTo>
                <a:cubicBezTo>
                  <a:pt x="468218" y="162112"/>
                  <a:pt x="393080" y="199295"/>
                  <a:pt x="348435" y="262596"/>
                </a:cubicBezTo>
                <a:cubicBezTo>
                  <a:pt x="298129" y="334002"/>
                  <a:pt x="320002" y="400133"/>
                  <a:pt x="321803" y="468708"/>
                </a:cubicBezTo>
                <a:cubicBezTo>
                  <a:pt x="323218" y="527121"/>
                  <a:pt x="325276" y="593767"/>
                  <a:pt x="321159" y="680484"/>
                </a:cubicBezTo>
                <a:cubicBezTo>
                  <a:pt x="318458" y="738894"/>
                  <a:pt x="299030" y="806570"/>
                  <a:pt x="278445" y="888397"/>
                </a:cubicBezTo>
                <a:cubicBezTo>
                  <a:pt x="254257" y="984892"/>
                  <a:pt x="229038" y="1066335"/>
                  <a:pt x="195973" y="1131694"/>
                </a:cubicBezTo>
                <a:cubicBezTo>
                  <a:pt x="156860" y="1207990"/>
                  <a:pt x="113759" y="1282227"/>
                  <a:pt x="66669" y="1353890"/>
                </a:cubicBezTo>
                <a:cubicBezTo>
                  <a:pt x="15592" y="1433788"/>
                  <a:pt x="-17346" y="1490141"/>
                  <a:pt x="6328" y="1583934"/>
                </a:cubicBezTo>
                <a:cubicBezTo>
                  <a:pt x="26527" y="1664218"/>
                  <a:pt x="77476" y="1734981"/>
                  <a:pt x="149270" y="1798154"/>
                </a:cubicBezTo>
                <a:cubicBezTo>
                  <a:pt x="215530" y="1856437"/>
                  <a:pt x="285005" y="1924755"/>
                  <a:pt x="367734" y="1953188"/>
                </a:cubicBezTo>
                <a:cubicBezTo>
                  <a:pt x="459469" y="1984711"/>
                  <a:pt x="555577" y="1973902"/>
                  <a:pt x="633289" y="1949587"/>
                </a:cubicBezTo>
                <a:cubicBezTo>
                  <a:pt x="725023" y="1921023"/>
                  <a:pt x="765294" y="1857466"/>
                  <a:pt x="800804" y="1776667"/>
                </a:cubicBezTo>
                <a:cubicBezTo>
                  <a:pt x="832969" y="1703716"/>
                  <a:pt x="853168" y="1616228"/>
                  <a:pt x="896784" y="1538775"/>
                </a:cubicBezTo>
                <a:cubicBezTo>
                  <a:pt x="935382" y="1470457"/>
                  <a:pt x="1004730" y="1422981"/>
                  <a:pt x="1092220" y="1378207"/>
                </a:cubicBezTo>
                <a:cubicBezTo>
                  <a:pt x="1179836" y="1333305"/>
                  <a:pt x="1258319" y="1303841"/>
                  <a:pt x="1338989" y="1309759"/>
                </a:cubicBezTo>
                <a:cubicBezTo>
                  <a:pt x="1424934" y="1316065"/>
                  <a:pt x="1508177" y="1346557"/>
                  <a:pt x="1594121" y="1351574"/>
                </a:cubicBezTo>
                <a:cubicBezTo>
                  <a:pt x="1674278" y="1356207"/>
                  <a:pt x="1756363" y="1351189"/>
                  <a:pt x="1843336" y="1303584"/>
                </a:cubicBezTo>
                <a:cubicBezTo>
                  <a:pt x="1916415" y="1253664"/>
                  <a:pt x="1980745" y="1205031"/>
                  <a:pt x="2024748" y="1148934"/>
                </a:cubicBezTo>
                <a:cubicBezTo>
                  <a:pt x="2078140" y="1081003"/>
                  <a:pt x="2087790" y="1000333"/>
                  <a:pt x="2103872" y="927639"/>
                </a:cubicBezTo>
                <a:cubicBezTo>
                  <a:pt x="2120985" y="849543"/>
                  <a:pt x="2132565" y="774147"/>
                  <a:pt x="2113522" y="696309"/>
                </a:cubicBezTo>
                <a:cubicBezTo>
                  <a:pt x="2093838" y="619755"/>
                  <a:pt x="2061287" y="546935"/>
                  <a:pt x="2017284" y="481190"/>
                </a:cubicBezTo>
                <a:cubicBezTo>
                  <a:pt x="1974183" y="414800"/>
                  <a:pt x="1923106" y="353945"/>
                  <a:pt x="1864951" y="300164"/>
                </a:cubicBezTo>
                <a:cubicBezTo>
                  <a:pt x="1806410" y="246770"/>
                  <a:pt x="1742338" y="199810"/>
                  <a:pt x="1673762" y="160182"/>
                </a:cubicBezTo>
                <a:cubicBezTo>
                  <a:pt x="1605443" y="120169"/>
                  <a:pt x="1528247" y="101898"/>
                  <a:pt x="1453110" y="77712"/>
                </a:cubicBezTo>
                <a:cubicBezTo>
                  <a:pt x="1377072" y="53266"/>
                  <a:pt x="1304251" y="17369"/>
                  <a:pt x="1225767" y="12867"/>
                </a:cubicBezTo>
                <a:close/>
              </a:path>
            </a:pathLst>
          </a:custGeom>
          <a:solidFill>
            <a:schemeClr val="bg1"/>
          </a:solidFill>
          <a:ln w="128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16" name="Graphic 6">
            <a:extLst>
              <a:ext uri="{FF2B5EF4-FFF2-40B4-BE49-F238E27FC236}">
                <a16:creationId xmlns:a16="http://schemas.microsoft.com/office/drawing/2014/main" id="{F0451AFC-4AC5-49C8-B787-7B906BAFBF9C}"/>
              </a:ext>
            </a:extLst>
          </p:cNvPr>
          <p:cNvSpPr/>
          <p:nvPr userDrawn="1"/>
        </p:nvSpPr>
        <p:spPr>
          <a:xfrm rot="12690264">
            <a:off x="-2064116" y="4615221"/>
            <a:ext cx="4784800" cy="4113031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solidFill>
            <a:srgbClr val="49C5B1"/>
          </a:solidFill>
          <a:ln w="123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F2846682-1021-47D3-ADAE-95C9CFE62545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48" name="Graphic 7">
              <a:extLst>
                <a:ext uri="{FF2B5EF4-FFF2-40B4-BE49-F238E27FC236}">
                  <a16:creationId xmlns:a16="http://schemas.microsoft.com/office/drawing/2014/main" id="{ED445812-45A6-4269-BA56-B9E1A850932E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B1FDF358-BCA2-4C68-B6B8-B5F343CAF6CC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C9FDF081-0334-48B4-AB45-69D3D09A16FD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D71FCBD7-FE33-45A7-8D3F-188487889B9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29BDC283-0697-4100-BB6A-13FD661B389B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4E8EA31F-67D7-4908-8EE5-290F40FF5FD2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D33ED98-897F-4237-88A7-2B362514D1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67C91F5B-E657-4F6F-9023-27B86ECDB82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D6D7EDF6-37DE-4C4A-A143-05CE7EA4EA5D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BD630281-7C69-4546-9034-36948D0F06A7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49" name="Graphic 7">
              <a:extLst>
                <a:ext uri="{FF2B5EF4-FFF2-40B4-BE49-F238E27FC236}">
                  <a16:creationId xmlns:a16="http://schemas.microsoft.com/office/drawing/2014/main" id="{A6232C6C-6612-4DC1-988E-46D564FEFAA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D293EE9-49A4-44EF-A246-9A8085F4CBA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7A790A91-860B-4A50-9323-67F88B69115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7E2E6A49-6163-4475-9665-51592AE4BB13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A0C046A3-269A-479B-B430-71A8F7AB9F9D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8D52FC11-93E1-432A-9C0A-C836FC1AD1DA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505C4F29-D9A6-4FE7-A4BB-6FAB36005B7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155EE9DE-6D29-4EFF-A6D5-1FBC75DFCAF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EC61E24E-DB75-41EE-8EBF-97A8F803008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23805279-12DA-4FB7-A049-DE24D1782A65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468" name="Group 467">
            <a:extLst>
              <a:ext uri="{FF2B5EF4-FFF2-40B4-BE49-F238E27FC236}">
                <a16:creationId xmlns:a16="http://schemas.microsoft.com/office/drawing/2014/main" id="{6AE4F1E4-F06F-45B4-9AD1-CFA063DBA39E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69" name="Graphic 7">
              <a:extLst>
                <a:ext uri="{FF2B5EF4-FFF2-40B4-BE49-F238E27FC236}">
                  <a16:creationId xmlns:a16="http://schemas.microsoft.com/office/drawing/2014/main" id="{6FD57587-C655-4F30-94CC-EF1FBF99265D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2EB23912-45E7-42C4-AC21-DC2AE69C46CC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371F835F-8133-45AE-B515-132F31FE9A82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6E286AD5-EF7C-491C-9BED-3A0CBB3911D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A0D4F1B1-E049-4A53-B9D7-1C9686E6A4AE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C76F9FB2-6A60-46B7-8D80-F92352D74371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0BBFE7DC-2B32-420B-94FF-88EC6925807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C3BF933-AFAA-44E7-83F1-D1B7A57371B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470" name="Graphic 7">
              <a:extLst>
                <a:ext uri="{FF2B5EF4-FFF2-40B4-BE49-F238E27FC236}">
                  <a16:creationId xmlns:a16="http://schemas.microsoft.com/office/drawing/2014/main" id="{4C0A091F-2429-4266-9185-4039ADE17D3E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08E057ED-9775-405C-838C-FA27BB5A421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EB7C1584-E053-4E61-BABB-8B0688B8BD4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9B3A7304-1820-4AEC-848C-584335D1E1C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9EAE20D-F5C3-474F-ABAB-3A6B598244F6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093FE1-B673-4853-A486-FCC6DB2D21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defTabSz="91440">
              <a:tabLst/>
              <a:defRPr sz="1800"/>
            </a:lvl1pPr>
            <a:lvl2pPr defTabSz="91440">
              <a:tabLst/>
              <a:defRPr sz="1800"/>
            </a:lvl2pPr>
            <a:lvl3pPr defTabSz="91440">
              <a:tabLst/>
              <a:defRPr sz="1800"/>
            </a:lvl3pPr>
            <a:lvl4pPr defTabSz="91440">
              <a:tabLst/>
              <a:defRPr sz="1800"/>
            </a:lvl4pPr>
            <a:lvl5pPr defTabSz="91440">
              <a:tabLst/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7C6F4D-2BE5-4E5A-9BBE-852783EFA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218" name="Graphic 6">
            <a:extLst>
              <a:ext uri="{FF2B5EF4-FFF2-40B4-BE49-F238E27FC236}">
                <a16:creationId xmlns:a16="http://schemas.microsoft.com/office/drawing/2014/main" id="{D4BEB4DE-6033-424E-99B3-CE09A8E70824}"/>
              </a:ext>
            </a:extLst>
          </p:cNvPr>
          <p:cNvSpPr/>
          <p:nvPr userDrawn="1"/>
        </p:nvSpPr>
        <p:spPr>
          <a:xfrm rot="19249508">
            <a:off x="4726045" y="4827808"/>
            <a:ext cx="7097077" cy="4976894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4B8B7CDF-F0BB-41A4-9A4A-DC2684CEFA45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672237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raphic 16">
            <a:extLst>
              <a:ext uri="{FF2B5EF4-FFF2-40B4-BE49-F238E27FC236}">
                <a16:creationId xmlns:a16="http://schemas.microsoft.com/office/drawing/2014/main" id="{BC24B2F7-31C5-4322-B588-B067BCC30DD1}"/>
              </a:ext>
            </a:extLst>
          </p:cNvPr>
          <p:cNvSpPr/>
          <p:nvPr userDrawn="1"/>
        </p:nvSpPr>
        <p:spPr>
          <a:xfrm rot="20332986">
            <a:off x="3100208" y="6225375"/>
            <a:ext cx="4720479" cy="4385266"/>
          </a:xfrm>
          <a:custGeom>
            <a:avLst/>
            <a:gdLst>
              <a:gd name="connsiteX0" fmla="*/ 1225767 w 2124847"/>
              <a:gd name="connsiteY0" fmla="*/ 12867 h 1973956"/>
              <a:gd name="connsiteX1" fmla="*/ 990063 w 2124847"/>
              <a:gd name="connsiteY1" fmla="*/ -643 h 1973956"/>
              <a:gd name="connsiteX2" fmla="*/ 758990 w 2124847"/>
              <a:gd name="connsiteY2" fmla="*/ 45547 h 1973956"/>
              <a:gd name="connsiteX3" fmla="*/ 539495 w 2124847"/>
              <a:gd name="connsiteY3" fmla="*/ 123385 h 1973956"/>
              <a:gd name="connsiteX4" fmla="*/ 348435 w 2124847"/>
              <a:gd name="connsiteY4" fmla="*/ 262596 h 1973956"/>
              <a:gd name="connsiteX5" fmla="*/ 321803 w 2124847"/>
              <a:gd name="connsiteY5" fmla="*/ 468708 h 1973956"/>
              <a:gd name="connsiteX6" fmla="*/ 321159 w 2124847"/>
              <a:gd name="connsiteY6" fmla="*/ 680484 h 1973956"/>
              <a:gd name="connsiteX7" fmla="*/ 278445 w 2124847"/>
              <a:gd name="connsiteY7" fmla="*/ 888397 h 1973956"/>
              <a:gd name="connsiteX8" fmla="*/ 195973 w 2124847"/>
              <a:gd name="connsiteY8" fmla="*/ 1131694 h 1973956"/>
              <a:gd name="connsiteX9" fmla="*/ 66669 w 2124847"/>
              <a:gd name="connsiteY9" fmla="*/ 1353890 h 1973956"/>
              <a:gd name="connsiteX10" fmla="*/ 6328 w 2124847"/>
              <a:gd name="connsiteY10" fmla="*/ 1583934 h 1973956"/>
              <a:gd name="connsiteX11" fmla="*/ 149270 w 2124847"/>
              <a:gd name="connsiteY11" fmla="*/ 1798154 h 1973956"/>
              <a:gd name="connsiteX12" fmla="*/ 367734 w 2124847"/>
              <a:gd name="connsiteY12" fmla="*/ 1953188 h 1973956"/>
              <a:gd name="connsiteX13" fmla="*/ 633289 w 2124847"/>
              <a:gd name="connsiteY13" fmla="*/ 1949587 h 1973956"/>
              <a:gd name="connsiteX14" fmla="*/ 800804 w 2124847"/>
              <a:gd name="connsiteY14" fmla="*/ 1776667 h 1973956"/>
              <a:gd name="connsiteX15" fmla="*/ 896784 w 2124847"/>
              <a:gd name="connsiteY15" fmla="*/ 1538775 h 1973956"/>
              <a:gd name="connsiteX16" fmla="*/ 1092220 w 2124847"/>
              <a:gd name="connsiteY16" fmla="*/ 1378207 h 1973956"/>
              <a:gd name="connsiteX17" fmla="*/ 1338989 w 2124847"/>
              <a:gd name="connsiteY17" fmla="*/ 1309759 h 1973956"/>
              <a:gd name="connsiteX18" fmla="*/ 1594121 w 2124847"/>
              <a:gd name="connsiteY18" fmla="*/ 1351574 h 1973956"/>
              <a:gd name="connsiteX19" fmla="*/ 1843336 w 2124847"/>
              <a:gd name="connsiteY19" fmla="*/ 1303584 h 1973956"/>
              <a:gd name="connsiteX20" fmla="*/ 2024748 w 2124847"/>
              <a:gd name="connsiteY20" fmla="*/ 1148934 h 1973956"/>
              <a:gd name="connsiteX21" fmla="*/ 2103872 w 2124847"/>
              <a:gd name="connsiteY21" fmla="*/ 927639 h 1973956"/>
              <a:gd name="connsiteX22" fmla="*/ 2113522 w 2124847"/>
              <a:gd name="connsiteY22" fmla="*/ 696309 h 1973956"/>
              <a:gd name="connsiteX23" fmla="*/ 2017284 w 2124847"/>
              <a:gd name="connsiteY23" fmla="*/ 481190 h 1973956"/>
              <a:gd name="connsiteX24" fmla="*/ 1864951 w 2124847"/>
              <a:gd name="connsiteY24" fmla="*/ 300164 h 1973956"/>
              <a:gd name="connsiteX25" fmla="*/ 1673762 w 2124847"/>
              <a:gd name="connsiteY25" fmla="*/ 160182 h 1973956"/>
              <a:gd name="connsiteX26" fmla="*/ 1453110 w 2124847"/>
              <a:gd name="connsiteY26" fmla="*/ 77712 h 1973956"/>
              <a:gd name="connsiteX27" fmla="*/ 1225767 w 2124847"/>
              <a:gd name="connsiteY27" fmla="*/ 12867 h 19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24847" h="1973956">
                <a:moveTo>
                  <a:pt x="1225767" y="12867"/>
                </a:moveTo>
                <a:cubicBezTo>
                  <a:pt x="1147800" y="1416"/>
                  <a:pt x="1068931" y="-3087"/>
                  <a:pt x="990063" y="-643"/>
                </a:cubicBezTo>
                <a:cubicBezTo>
                  <a:pt x="912995" y="2573"/>
                  <a:pt x="835671" y="27919"/>
                  <a:pt x="758990" y="45547"/>
                </a:cubicBezTo>
                <a:cubicBezTo>
                  <a:pt x="682694" y="61500"/>
                  <a:pt x="608843" y="87617"/>
                  <a:pt x="539495" y="123385"/>
                </a:cubicBezTo>
                <a:cubicBezTo>
                  <a:pt x="468218" y="162112"/>
                  <a:pt x="393080" y="199295"/>
                  <a:pt x="348435" y="262596"/>
                </a:cubicBezTo>
                <a:cubicBezTo>
                  <a:pt x="298129" y="334002"/>
                  <a:pt x="320002" y="400133"/>
                  <a:pt x="321803" y="468708"/>
                </a:cubicBezTo>
                <a:cubicBezTo>
                  <a:pt x="323218" y="527121"/>
                  <a:pt x="325276" y="593767"/>
                  <a:pt x="321159" y="680484"/>
                </a:cubicBezTo>
                <a:cubicBezTo>
                  <a:pt x="318458" y="738894"/>
                  <a:pt x="299030" y="806570"/>
                  <a:pt x="278445" y="888397"/>
                </a:cubicBezTo>
                <a:cubicBezTo>
                  <a:pt x="254257" y="984892"/>
                  <a:pt x="229038" y="1066335"/>
                  <a:pt x="195973" y="1131694"/>
                </a:cubicBezTo>
                <a:cubicBezTo>
                  <a:pt x="156860" y="1207990"/>
                  <a:pt x="113759" y="1282227"/>
                  <a:pt x="66669" y="1353890"/>
                </a:cubicBezTo>
                <a:cubicBezTo>
                  <a:pt x="15592" y="1433788"/>
                  <a:pt x="-17346" y="1490141"/>
                  <a:pt x="6328" y="1583934"/>
                </a:cubicBezTo>
                <a:cubicBezTo>
                  <a:pt x="26527" y="1664218"/>
                  <a:pt x="77476" y="1734981"/>
                  <a:pt x="149270" y="1798154"/>
                </a:cubicBezTo>
                <a:cubicBezTo>
                  <a:pt x="215530" y="1856437"/>
                  <a:pt x="285005" y="1924755"/>
                  <a:pt x="367734" y="1953188"/>
                </a:cubicBezTo>
                <a:cubicBezTo>
                  <a:pt x="459469" y="1984711"/>
                  <a:pt x="555577" y="1973902"/>
                  <a:pt x="633289" y="1949587"/>
                </a:cubicBezTo>
                <a:cubicBezTo>
                  <a:pt x="725023" y="1921023"/>
                  <a:pt x="765294" y="1857466"/>
                  <a:pt x="800804" y="1776667"/>
                </a:cubicBezTo>
                <a:cubicBezTo>
                  <a:pt x="832969" y="1703716"/>
                  <a:pt x="853168" y="1616228"/>
                  <a:pt x="896784" y="1538775"/>
                </a:cubicBezTo>
                <a:cubicBezTo>
                  <a:pt x="935382" y="1470457"/>
                  <a:pt x="1004730" y="1422981"/>
                  <a:pt x="1092220" y="1378207"/>
                </a:cubicBezTo>
                <a:cubicBezTo>
                  <a:pt x="1179836" y="1333305"/>
                  <a:pt x="1258319" y="1303841"/>
                  <a:pt x="1338989" y="1309759"/>
                </a:cubicBezTo>
                <a:cubicBezTo>
                  <a:pt x="1424934" y="1316065"/>
                  <a:pt x="1508177" y="1346557"/>
                  <a:pt x="1594121" y="1351574"/>
                </a:cubicBezTo>
                <a:cubicBezTo>
                  <a:pt x="1674278" y="1356207"/>
                  <a:pt x="1756363" y="1351189"/>
                  <a:pt x="1843336" y="1303584"/>
                </a:cubicBezTo>
                <a:cubicBezTo>
                  <a:pt x="1916415" y="1253664"/>
                  <a:pt x="1980745" y="1205031"/>
                  <a:pt x="2024748" y="1148934"/>
                </a:cubicBezTo>
                <a:cubicBezTo>
                  <a:pt x="2078140" y="1081003"/>
                  <a:pt x="2087790" y="1000333"/>
                  <a:pt x="2103872" y="927639"/>
                </a:cubicBezTo>
                <a:cubicBezTo>
                  <a:pt x="2120985" y="849543"/>
                  <a:pt x="2132565" y="774147"/>
                  <a:pt x="2113522" y="696309"/>
                </a:cubicBezTo>
                <a:cubicBezTo>
                  <a:pt x="2093838" y="619755"/>
                  <a:pt x="2061287" y="546935"/>
                  <a:pt x="2017284" y="481190"/>
                </a:cubicBezTo>
                <a:cubicBezTo>
                  <a:pt x="1974183" y="414800"/>
                  <a:pt x="1923106" y="353945"/>
                  <a:pt x="1864951" y="300164"/>
                </a:cubicBezTo>
                <a:cubicBezTo>
                  <a:pt x="1806410" y="246770"/>
                  <a:pt x="1742338" y="199810"/>
                  <a:pt x="1673762" y="160182"/>
                </a:cubicBezTo>
                <a:cubicBezTo>
                  <a:pt x="1605443" y="120169"/>
                  <a:pt x="1528247" y="101898"/>
                  <a:pt x="1453110" y="77712"/>
                </a:cubicBezTo>
                <a:cubicBezTo>
                  <a:pt x="1377072" y="53266"/>
                  <a:pt x="1304251" y="17369"/>
                  <a:pt x="1225767" y="12867"/>
                </a:cubicBezTo>
                <a:close/>
              </a:path>
            </a:pathLst>
          </a:custGeom>
          <a:solidFill>
            <a:srgbClr val="49C5B1"/>
          </a:solidFill>
          <a:ln w="128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7C6F4D-2BE5-4E5A-9BBE-852783EFA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093FE1-B673-4853-A486-FCC6DB2D21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defTabSz="91440">
              <a:tabLst/>
              <a:defRPr sz="1800"/>
            </a:lvl1pPr>
            <a:lvl2pPr defTabSz="91440">
              <a:tabLst/>
              <a:defRPr sz="1800"/>
            </a:lvl2pPr>
            <a:lvl3pPr defTabSz="91440">
              <a:tabLst/>
              <a:defRPr sz="1800"/>
            </a:lvl3pPr>
            <a:lvl4pPr defTabSz="91440">
              <a:tabLst/>
              <a:defRPr sz="1800"/>
            </a:lvl4pPr>
            <a:lvl5pPr defTabSz="91440">
              <a:tabLst/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2E499299-5416-4570-9E8A-1B01D55EC5F2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133" name="Graphic 7">
              <a:extLst>
                <a:ext uri="{FF2B5EF4-FFF2-40B4-BE49-F238E27FC236}">
                  <a16:creationId xmlns:a16="http://schemas.microsoft.com/office/drawing/2014/main" id="{FDB141EE-B85A-4FC1-B173-361C8AFFEBC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85EE38B6-5DF2-4E99-A532-834C7E196173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D2C53673-CE9D-47E4-818D-0EA8A59A825A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1263BC4B-9EF3-4DD4-B90E-F8C9B58F7FD5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A38FF73B-4D39-4919-A862-53B558D07E41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C87AFC9F-1507-468F-9CC1-808E193DB61F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EC402B9-5738-481D-B0FA-06FCC57AC3D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7120A23A-240B-47E2-B5B5-392CFC5C5B40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81F8F8AB-16DF-4796-AE02-DD4540C7317F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FBE8B72F-1199-47CD-97CD-1A5CC1B169FA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134" name="Graphic 7">
              <a:extLst>
                <a:ext uri="{FF2B5EF4-FFF2-40B4-BE49-F238E27FC236}">
                  <a16:creationId xmlns:a16="http://schemas.microsoft.com/office/drawing/2014/main" id="{2E363427-EACC-4A1F-A66C-BF46D3014283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60806070-9C5A-40F5-A7E5-5FB4A32EDBB7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DFD0EBB4-40ED-43AA-93F1-5B259BAB34B6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EBD9B76E-F124-41BA-915A-8CEC53CAA56C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035386B6-3140-4D05-97B4-CC404DFCD1B6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09D1DF18-DB25-48EA-9D4E-991C459999E5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D5A9C49-DE78-4218-8751-35F0CF4DD531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DF029254-71B3-4338-9981-71BE415C9840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2EEE9CC5-A5EE-465F-9885-E6D7AF1E26E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EBE65F2-149C-468C-8CC8-A9EC3E1D156D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4D36B4C6-1AE4-469A-9812-61861C98650A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54" name="Graphic 7">
              <a:extLst>
                <a:ext uri="{FF2B5EF4-FFF2-40B4-BE49-F238E27FC236}">
                  <a16:creationId xmlns:a16="http://schemas.microsoft.com/office/drawing/2014/main" id="{9C797FC8-11E3-4D0F-B91D-294E1CF5C2B8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81259807-B86C-48DE-B903-37FCBE2F2C3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258D9030-B53D-4112-A6EC-57F8FE13DC0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09FB3BF5-A145-4B5D-AB5B-1F857BC61361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F8CB7FE-B23D-4244-AB51-AD35A68D1F0F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ADE1DBA4-E99F-4B64-A56E-6F98AE6D20E3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E17C44EA-AA49-41AC-8A29-6A9F5D80F4EB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A4EB1DB2-BD05-4BAC-937B-4101E0DCCDF4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55" name="Graphic 7">
              <a:extLst>
                <a:ext uri="{FF2B5EF4-FFF2-40B4-BE49-F238E27FC236}">
                  <a16:creationId xmlns:a16="http://schemas.microsoft.com/office/drawing/2014/main" id="{FBE547AD-424D-438A-97EF-D0080D79F816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BE62697C-D21C-4BA4-89C4-44DA01A97E99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A6E9522B-4506-4665-B6AE-4BEEA7E2D53A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AD7A58B4-5A3D-42F2-B181-5084E19703D1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7E928DD6-5A0A-45FC-A420-3D690CA03327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5F8CE87-D073-47EE-B669-C8BD335BEE59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0" name="Graphic 7">
              <a:extLst>
                <a:ext uri="{FF2B5EF4-FFF2-40B4-BE49-F238E27FC236}">
                  <a16:creationId xmlns:a16="http://schemas.microsoft.com/office/drawing/2014/main" id="{D13E9F84-340F-4F54-848F-73F60DC649C2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6BCA85D6-1D70-4185-BA3F-290CD299BB6A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F7DB944A-F068-4425-A66F-560A20F92A87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29D9F210-8C62-47F6-959F-F4C6CCA32676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50D97185-9605-436B-953C-2AC0B4D1313E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5EE6E91-4C50-4400-9F5D-259A5142D029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C904594-E785-435A-84C5-5FB315337D9B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D1D53D34-ADD7-40A6-ABF7-E0B4D24B5561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3069727A-194F-4C13-8358-8839C14D17DC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65A492D-052C-4105-82B7-BF3A689BA093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80376688-2117-4B16-9120-2181801AAF91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54B198BD-3A59-47CB-9591-4C30E377AA35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16B93E93-D7F5-4079-964A-9DF51577451B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98E7B83-C9E8-4B84-B6E9-4A4864D621F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195E2EF6-B03C-46DD-8042-9490E3CC2B7E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E430A6F-16DC-431A-98E8-9A0257A0D301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17610D75-448E-439E-9426-8163B8312BA1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B1A5E040-2C0F-4BE5-8379-784975616A8D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01F40A0F-8E6E-4E9C-8F3C-D02217B7E475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47815A74-1032-4525-A1FF-D4C3609650D6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72060791-256B-454F-964A-E4BDF0DFB541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CCF5BAFB-96A5-4931-A024-BB42E576A638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57690D7D-5C27-46C8-96BC-638A0F136163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BFDD67F-8F83-45B9-974B-51CC6489ACA5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9A7E20D1-A71D-4DA0-9DC4-85FA856BDE1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35F79AC-21DE-4CED-A7F8-D594AC27D09B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F0812BFD-50DE-4B00-8C0B-0431B6A6534F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CC6301A1-EF92-44AE-AF85-C50C47DDB943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03F4F9C7-06C5-47A5-BB10-9DEC65CEB65E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463B5FD0-E762-45F1-9F85-BE7F90E7CE45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A9D191B-C552-4157-86FB-07B2F96F59A5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038935F-2E17-4A28-B301-58F4AEAFAD18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CE6027C3-AB89-451E-9DC8-14BE73C94CF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48FB9B9-DDE8-49B3-90DB-71965F4A5EA3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4" name="Graphic 6">
            <a:extLst>
              <a:ext uri="{FF2B5EF4-FFF2-40B4-BE49-F238E27FC236}">
                <a16:creationId xmlns:a16="http://schemas.microsoft.com/office/drawing/2014/main" id="{299DE3BC-B22B-4C27-8158-6D157676442F}"/>
              </a:ext>
            </a:extLst>
          </p:cNvPr>
          <p:cNvSpPr/>
          <p:nvPr userDrawn="1"/>
        </p:nvSpPr>
        <p:spPr>
          <a:xfrm rot="15236651">
            <a:off x="10123154" y="4232972"/>
            <a:ext cx="2426920" cy="4328675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6" name="Graphic 10">
            <a:extLst>
              <a:ext uri="{FF2B5EF4-FFF2-40B4-BE49-F238E27FC236}">
                <a16:creationId xmlns:a16="http://schemas.microsoft.com/office/drawing/2014/main" id="{868D4185-4FFC-4A89-88D1-237A9E72CC6D}"/>
              </a:ext>
            </a:extLst>
          </p:cNvPr>
          <p:cNvSpPr/>
          <p:nvPr userDrawn="1"/>
        </p:nvSpPr>
        <p:spPr>
          <a:xfrm rot="2433858">
            <a:off x="10736996" y="808532"/>
            <a:ext cx="2069790" cy="2491919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rgbClr val="49C5B1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E5A3261B-9BCA-4C25-A9EE-934D1FBF3492}"/>
              </a:ext>
            </a:extLst>
          </p:cNvPr>
          <p:cNvGrpSpPr/>
          <p:nvPr userDrawn="1"/>
        </p:nvGrpSpPr>
        <p:grpSpPr>
          <a:xfrm>
            <a:off x="10293794" y="974874"/>
            <a:ext cx="1053656" cy="1079618"/>
            <a:chOff x="1859833" y="1425075"/>
            <a:chExt cx="2116757" cy="2168912"/>
          </a:xfrm>
          <a:solidFill>
            <a:schemeClr val="tx2"/>
          </a:solidFill>
        </p:grpSpPr>
        <p:sp>
          <p:nvSpPr>
            <p:cNvPr id="78" name="Graphic 2">
              <a:extLst>
                <a:ext uri="{FF2B5EF4-FFF2-40B4-BE49-F238E27FC236}">
                  <a16:creationId xmlns:a16="http://schemas.microsoft.com/office/drawing/2014/main" id="{7FD728DE-AD81-40AD-A865-350B274623B8}"/>
                </a:ext>
              </a:extLst>
            </p:cNvPr>
            <p:cNvSpPr/>
            <p:nvPr/>
          </p:nvSpPr>
          <p:spPr>
            <a:xfrm>
              <a:off x="2371663" y="2443874"/>
              <a:ext cx="57357" cy="66939"/>
            </a:xfrm>
            <a:custGeom>
              <a:avLst/>
              <a:gdLst>
                <a:gd name="connsiteX0" fmla="*/ 4726 w 57357"/>
                <a:gd name="connsiteY0" fmla="*/ 42637 h 66939"/>
                <a:gd name="connsiteX1" fmla="*/ 44530 w 57357"/>
                <a:gd name="connsiteY1" fmla="*/ 63863 h 66939"/>
                <a:gd name="connsiteX2" fmla="*/ 49834 w 57357"/>
                <a:gd name="connsiteY2" fmla="*/ 16692 h 66939"/>
                <a:gd name="connsiteX3" fmla="*/ 8559 w 57357"/>
                <a:gd name="connsiteY3" fmla="*/ 1361 h 66939"/>
                <a:gd name="connsiteX4" fmla="*/ 4726 w 57357"/>
                <a:gd name="connsiteY4" fmla="*/ 42637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7" h="66939">
                  <a:moveTo>
                    <a:pt x="4726" y="42637"/>
                  </a:moveTo>
                  <a:cubicBezTo>
                    <a:pt x="14457" y="59145"/>
                    <a:pt x="32736" y="70643"/>
                    <a:pt x="44530" y="63863"/>
                  </a:cubicBezTo>
                  <a:cubicBezTo>
                    <a:pt x="57500" y="51184"/>
                    <a:pt x="59562" y="31433"/>
                    <a:pt x="49834" y="16692"/>
                  </a:cubicBezTo>
                  <a:cubicBezTo>
                    <a:pt x="42169" y="1656"/>
                    <a:pt x="24185" y="-5124"/>
                    <a:pt x="8559" y="1361"/>
                  </a:cubicBezTo>
                  <a:cubicBezTo>
                    <a:pt x="-3231" y="8141"/>
                    <a:pt x="-4707" y="26125"/>
                    <a:pt x="4726" y="426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Graphic 2">
              <a:extLst>
                <a:ext uri="{FF2B5EF4-FFF2-40B4-BE49-F238E27FC236}">
                  <a16:creationId xmlns:a16="http://schemas.microsoft.com/office/drawing/2014/main" id="{451A984D-27CF-40DF-B33B-C80E730F191E}"/>
                </a:ext>
              </a:extLst>
            </p:cNvPr>
            <p:cNvSpPr/>
            <p:nvPr/>
          </p:nvSpPr>
          <p:spPr>
            <a:xfrm>
              <a:off x="2106666" y="2393060"/>
              <a:ext cx="56647" cy="64295"/>
            </a:xfrm>
            <a:custGeom>
              <a:avLst/>
              <a:gdLst>
                <a:gd name="connsiteX0" fmla="*/ 3799 w 56647"/>
                <a:gd name="connsiteY0" fmla="*/ 41562 h 64295"/>
                <a:gd name="connsiteX1" fmla="*/ 45661 w 56647"/>
                <a:gd name="connsiteY1" fmla="*/ 61017 h 64295"/>
                <a:gd name="connsiteX2" fmla="*/ 48314 w 56647"/>
                <a:gd name="connsiteY2" fmla="*/ 15617 h 64295"/>
                <a:gd name="connsiteX3" fmla="*/ 13527 w 56647"/>
                <a:gd name="connsiteY3" fmla="*/ 876 h 64295"/>
                <a:gd name="connsiteX4" fmla="*/ 11461 w 56647"/>
                <a:gd name="connsiteY4" fmla="*/ 1467 h 64295"/>
                <a:gd name="connsiteX5" fmla="*/ 2914 w 56647"/>
                <a:gd name="connsiteY5" fmla="*/ 40676 h 64295"/>
                <a:gd name="connsiteX6" fmla="*/ 3504 w 56647"/>
                <a:gd name="connsiteY6" fmla="*/ 41562 h 6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47" h="64295">
                  <a:moveTo>
                    <a:pt x="3799" y="41562"/>
                  </a:moveTo>
                  <a:cubicBezTo>
                    <a:pt x="13232" y="58070"/>
                    <a:pt x="33868" y="67801"/>
                    <a:pt x="45661" y="61017"/>
                  </a:cubicBezTo>
                  <a:cubicBezTo>
                    <a:pt x="57750" y="54237"/>
                    <a:pt x="58045" y="32421"/>
                    <a:pt x="48314" y="15617"/>
                  </a:cubicBezTo>
                  <a:cubicBezTo>
                    <a:pt x="43009" y="2053"/>
                    <a:pt x="27088" y="-4727"/>
                    <a:pt x="13527" y="876"/>
                  </a:cubicBezTo>
                  <a:cubicBezTo>
                    <a:pt x="12642" y="876"/>
                    <a:pt x="12051" y="1172"/>
                    <a:pt x="11461" y="1467"/>
                  </a:cubicBezTo>
                  <a:cubicBezTo>
                    <a:pt x="-1509" y="10014"/>
                    <a:pt x="-5342" y="27411"/>
                    <a:pt x="2914" y="40676"/>
                  </a:cubicBezTo>
                  <a:cubicBezTo>
                    <a:pt x="3209" y="40972"/>
                    <a:pt x="3504" y="41267"/>
                    <a:pt x="3504" y="415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Graphic 2">
              <a:extLst>
                <a:ext uri="{FF2B5EF4-FFF2-40B4-BE49-F238E27FC236}">
                  <a16:creationId xmlns:a16="http://schemas.microsoft.com/office/drawing/2014/main" id="{7EB96B96-54E1-4983-AB26-3B651E27BEEC}"/>
                </a:ext>
              </a:extLst>
            </p:cNvPr>
            <p:cNvSpPr/>
            <p:nvPr/>
          </p:nvSpPr>
          <p:spPr>
            <a:xfrm>
              <a:off x="2105539" y="2770479"/>
              <a:ext cx="54641" cy="64578"/>
            </a:xfrm>
            <a:custGeom>
              <a:avLst/>
              <a:gdLst>
                <a:gd name="connsiteX0" fmla="*/ 4041 w 54641"/>
                <a:gd name="connsiteY0" fmla="*/ 42100 h 64578"/>
                <a:gd name="connsiteX1" fmla="*/ 45608 w 54641"/>
                <a:gd name="connsiteY1" fmla="*/ 61264 h 64578"/>
                <a:gd name="connsiteX2" fmla="*/ 44726 w 54641"/>
                <a:gd name="connsiteY2" fmla="*/ 18517 h 64578"/>
                <a:gd name="connsiteX3" fmla="*/ 11116 w 54641"/>
                <a:gd name="connsiteY3" fmla="*/ 1415 h 64578"/>
                <a:gd name="connsiteX4" fmla="*/ 3746 w 54641"/>
                <a:gd name="connsiteY4" fmla="*/ 41805 h 64578"/>
                <a:gd name="connsiteX5" fmla="*/ 4041 w 54641"/>
                <a:gd name="connsiteY5" fmla="*/ 42100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41" h="64578">
                  <a:moveTo>
                    <a:pt x="4041" y="42100"/>
                  </a:moveTo>
                  <a:cubicBezTo>
                    <a:pt x="13473" y="58612"/>
                    <a:pt x="33818" y="68044"/>
                    <a:pt x="45608" y="61264"/>
                  </a:cubicBezTo>
                  <a:cubicBezTo>
                    <a:pt x="57401" y="54484"/>
                    <a:pt x="54159" y="35320"/>
                    <a:pt x="44726" y="18517"/>
                  </a:cubicBezTo>
                  <a:cubicBezTo>
                    <a:pt x="34995" y="2005"/>
                    <a:pt x="22910" y="-5366"/>
                    <a:pt x="11116" y="1415"/>
                  </a:cubicBezTo>
                  <a:cubicBezTo>
                    <a:pt x="-2153" y="10556"/>
                    <a:pt x="-5395" y="28539"/>
                    <a:pt x="3746" y="41805"/>
                  </a:cubicBezTo>
                  <a:cubicBezTo>
                    <a:pt x="3746" y="41805"/>
                    <a:pt x="4041" y="42100"/>
                    <a:pt x="4041" y="42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Graphic 2">
              <a:extLst>
                <a:ext uri="{FF2B5EF4-FFF2-40B4-BE49-F238E27FC236}">
                  <a16:creationId xmlns:a16="http://schemas.microsoft.com/office/drawing/2014/main" id="{CB6B107C-6154-443E-B3CC-977CBD58673D}"/>
                </a:ext>
              </a:extLst>
            </p:cNvPr>
            <p:cNvSpPr/>
            <p:nvPr/>
          </p:nvSpPr>
          <p:spPr>
            <a:xfrm>
              <a:off x="2045310" y="3067032"/>
              <a:ext cx="55245" cy="69540"/>
            </a:xfrm>
            <a:custGeom>
              <a:avLst/>
              <a:gdLst>
                <a:gd name="connsiteX0" fmla="*/ 5896 w 55245"/>
                <a:gd name="connsiteY0" fmla="*/ 43905 h 69540"/>
                <a:gd name="connsiteX1" fmla="*/ 45106 w 55245"/>
                <a:gd name="connsiteY1" fmla="*/ 66607 h 69540"/>
                <a:gd name="connsiteX2" fmla="*/ 46581 w 55245"/>
                <a:gd name="connsiteY2" fmla="*/ 20322 h 69540"/>
                <a:gd name="connsiteX3" fmla="*/ 7368 w 55245"/>
                <a:gd name="connsiteY3" fmla="*/ 1158 h 69540"/>
                <a:gd name="connsiteX4" fmla="*/ 5896 w 55245"/>
                <a:gd name="connsiteY4" fmla="*/ 43905 h 6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" h="69540">
                  <a:moveTo>
                    <a:pt x="5896" y="43905"/>
                  </a:moveTo>
                  <a:cubicBezTo>
                    <a:pt x="15624" y="60417"/>
                    <a:pt x="33017" y="73387"/>
                    <a:pt x="45106" y="66607"/>
                  </a:cubicBezTo>
                  <a:cubicBezTo>
                    <a:pt x="56899" y="59827"/>
                    <a:pt x="56014" y="37125"/>
                    <a:pt x="46581" y="20322"/>
                  </a:cubicBezTo>
                  <a:cubicBezTo>
                    <a:pt x="36850" y="3515"/>
                    <a:pt x="19161" y="-5623"/>
                    <a:pt x="7368" y="1158"/>
                  </a:cubicBezTo>
                  <a:cubicBezTo>
                    <a:pt x="-4721" y="8233"/>
                    <a:pt x="-3540" y="27102"/>
                    <a:pt x="5896" y="439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Graphic 2">
              <a:extLst>
                <a:ext uri="{FF2B5EF4-FFF2-40B4-BE49-F238E27FC236}">
                  <a16:creationId xmlns:a16="http://schemas.microsoft.com/office/drawing/2014/main" id="{A0E6D395-5559-4B44-A90B-5FED8454D91A}"/>
                </a:ext>
              </a:extLst>
            </p:cNvPr>
            <p:cNvSpPr/>
            <p:nvPr/>
          </p:nvSpPr>
          <p:spPr>
            <a:xfrm>
              <a:off x="2655538" y="3271257"/>
              <a:ext cx="57552" cy="65614"/>
            </a:xfrm>
            <a:custGeom>
              <a:avLst/>
              <a:gdLst>
                <a:gd name="connsiteX0" fmla="*/ 4172 w 57552"/>
                <a:gd name="connsiteY0" fmla="*/ 48415 h 65614"/>
                <a:gd name="connsiteX1" fmla="*/ 45448 w 57552"/>
                <a:gd name="connsiteY1" fmla="*/ 61090 h 65614"/>
                <a:gd name="connsiteX2" fmla="*/ 50166 w 57552"/>
                <a:gd name="connsiteY2" fmla="*/ 21881 h 65614"/>
                <a:gd name="connsiteX3" fmla="*/ 10661 w 57552"/>
                <a:gd name="connsiteY3" fmla="*/ 946 h 65614"/>
                <a:gd name="connsiteX4" fmla="*/ 4172 w 57552"/>
                <a:gd name="connsiteY4" fmla="*/ 48415 h 6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52" h="65614">
                  <a:moveTo>
                    <a:pt x="4172" y="48415"/>
                  </a:moveTo>
                  <a:cubicBezTo>
                    <a:pt x="12133" y="63156"/>
                    <a:pt x="30411" y="68756"/>
                    <a:pt x="45448" y="61090"/>
                  </a:cubicBezTo>
                  <a:cubicBezTo>
                    <a:pt x="57241" y="54310"/>
                    <a:pt x="59893" y="38389"/>
                    <a:pt x="50166" y="21881"/>
                  </a:cubicBezTo>
                  <a:cubicBezTo>
                    <a:pt x="40438" y="5074"/>
                    <a:pt x="22454" y="-5834"/>
                    <a:pt x="10661" y="946"/>
                  </a:cubicBezTo>
                  <a:cubicBezTo>
                    <a:pt x="-2608" y="13330"/>
                    <a:pt x="-5261" y="33084"/>
                    <a:pt x="4172" y="4841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Graphic 2">
              <a:extLst>
                <a:ext uri="{FF2B5EF4-FFF2-40B4-BE49-F238E27FC236}">
                  <a16:creationId xmlns:a16="http://schemas.microsoft.com/office/drawing/2014/main" id="{1FFC28FF-D348-4006-AF36-3AE5FE0C5BCF}"/>
                </a:ext>
              </a:extLst>
            </p:cNvPr>
            <p:cNvSpPr/>
            <p:nvPr/>
          </p:nvSpPr>
          <p:spPr>
            <a:xfrm>
              <a:off x="2999781" y="2808263"/>
              <a:ext cx="55223" cy="62777"/>
            </a:xfrm>
            <a:custGeom>
              <a:avLst/>
              <a:gdLst>
                <a:gd name="connsiteX0" fmla="*/ 3395 w 55223"/>
                <a:gd name="connsiteY0" fmla="*/ 43235 h 62777"/>
                <a:gd name="connsiteX1" fmla="*/ 45556 w 55223"/>
                <a:gd name="connsiteY1" fmla="*/ 59448 h 62777"/>
                <a:gd name="connsiteX2" fmla="*/ 45851 w 55223"/>
                <a:gd name="connsiteY2" fmla="*/ 18762 h 62777"/>
                <a:gd name="connsiteX3" fmla="*/ 11946 w 55223"/>
                <a:gd name="connsiteY3" fmla="*/ 1369 h 62777"/>
                <a:gd name="connsiteX4" fmla="*/ 3395 w 55223"/>
                <a:gd name="connsiteY4" fmla="*/ 43235 h 6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23" h="62777">
                  <a:moveTo>
                    <a:pt x="3395" y="43235"/>
                  </a:moveTo>
                  <a:cubicBezTo>
                    <a:pt x="11356" y="58562"/>
                    <a:pt x="29339" y="65638"/>
                    <a:pt x="45556" y="59448"/>
                  </a:cubicBezTo>
                  <a:cubicBezTo>
                    <a:pt x="57349" y="52667"/>
                    <a:pt x="55579" y="35569"/>
                    <a:pt x="45851" y="18762"/>
                  </a:cubicBezTo>
                  <a:cubicBezTo>
                    <a:pt x="36119" y="2254"/>
                    <a:pt x="23739" y="-5411"/>
                    <a:pt x="11946" y="1369"/>
                  </a:cubicBezTo>
                  <a:cubicBezTo>
                    <a:pt x="-1910" y="10802"/>
                    <a:pt x="-5448" y="29376"/>
                    <a:pt x="3395" y="4323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Graphic 2">
              <a:extLst>
                <a:ext uri="{FF2B5EF4-FFF2-40B4-BE49-F238E27FC236}">
                  <a16:creationId xmlns:a16="http://schemas.microsoft.com/office/drawing/2014/main" id="{907A9D85-9CF9-4989-8DC5-656BC7934C7A}"/>
                </a:ext>
              </a:extLst>
            </p:cNvPr>
            <p:cNvSpPr/>
            <p:nvPr/>
          </p:nvSpPr>
          <p:spPr>
            <a:xfrm>
              <a:off x="2914704" y="3434376"/>
              <a:ext cx="56557" cy="70001"/>
            </a:xfrm>
            <a:custGeom>
              <a:avLst/>
              <a:gdLst>
                <a:gd name="connsiteX0" fmla="*/ 6806 w 56557"/>
                <a:gd name="connsiteY0" fmla="*/ 44790 h 70001"/>
                <a:gd name="connsiteX1" fmla="*/ 44544 w 56557"/>
                <a:gd name="connsiteY1" fmla="*/ 66902 h 70001"/>
                <a:gd name="connsiteX2" fmla="*/ 48967 w 56557"/>
                <a:gd name="connsiteY2" fmla="*/ 20322 h 70001"/>
                <a:gd name="connsiteX3" fmla="*/ 6515 w 56557"/>
                <a:gd name="connsiteY3" fmla="*/ 1158 h 70001"/>
                <a:gd name="connsiteX4" fmla="*/ 6806 w 56557"/>
                <a:gd name="connsiteY4" fmla="*/ 44790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57" h="70001">
                  <a:moveTo>
                    <a:pt x="6806" y="44790"/>
                  </a:moveTo>
                  <a:cubicBezTo>
                    <a:pt x="16243" y="61302"/>
                    <a:pt x="32751" y="73977"/>
                    <a:pt x="44544" y="66902"/>
                  </a:cubicBezTo>
                  <a:cubicBezTo>
                    <a:pt x="56633" y="60122"/>
                    <a:pt x="58695" y="36830"/>
                    <a:pt x="48967" y="20322"/>
                  </a:cubicBezTo>
                  <a:cubicBezTo>
                    <a:pt x="39534" y="3515"/>
                    <a:pt x="18600" y="-5623"/>
                    <a:pt x="6515" y="1158"/>
                  </a:cubicBezTo>
                  <a:cubicBezTo>
                    <a:pt x="-5279" y="7938"/>
                    <a:pt x="-2921" y="27987"/>
                    <a:pt x="6806" y="447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Graphic 2">
              <a:extLst>
                <a:ext uri="{FF2B5EF4-FFF2-40B4-BE49-F238E27FC236}">
                  <a16:creationId xmlns:a16="http://schemas.microsoft.com/office/drawing/2014/main" id="{4C7ECE2A-FAB5-4FD0-89F8-9BFE16C2CBFE}"/>
                </a:ext>
              </a:extLst>
            </p:cNvPr>
            <p:cNvSpPr/>
            <p:nvPr/>
          </p:nvSpPr>
          <p:spPr>
            <a:xfrm>
              <a:off x="3079804" y="3116656"/>
              <a:ext cx="53760" cy="66697"/>
            </a:xfrm>
            <a:custGeom>
              <a:avLst/>
              <a:gdLst>
                <a:gd name="connsiteX0" fmla="*/ 5333 w 53760"/>
                <a:gd name="connsiteY0" fmla="*/ 44694 h 66697"/>
                <a:gd name="connsiteX1" fmla="*/ 43661 w 53760"/>
                <a:gd name="connsiteY1" fmla="*/ 63268 h 66697"/>
                <a:gd name="connsiteX2" fmla="*/ 44838 w 53760"/>
                <a:gd name="connsiteY2" fmla="*/ 21996 h 66697"/>
                <a:gd name="connsiteX3" fmla="*/ 7986 w 53760"/>
                <a:gd name="connsiteY3" fmla="*/ 1061 h 66697"/>
                <a:gd name="connsiteX4" fmla="*/ 5333 w 53760"/>
                <a:gd name="connsiteY4" fmla="*/ 44694 h 6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60" h="66697">
                  <a:moveTo>
                    <a:pt x="5333" y="44694"/>
                  </a:moveTo>
                  <a:cubicBezTo>
                    <a:pt x="15061" y="61501"/>
                    <a:pt x="31868" y="70052"/>
                    <a:pt x="43661" y="63268"/>
                  </a:cubicBezTo>
                  <a:cubicBezTo>
                    <a:pt x="55451" y="56487"/>
                    <a:pt x="54570" y="38504"/>
                    <a:pt x="44838" y="21996"/>
                  </a:cubicBezTo>
                  <a:cubicBezTo>
                    <a:pt x="35406" y="5189"/>
                    <a:pt x="19779" y="-6014"/>
                    <a:pt x="7986" y="1061"/>
                  </a:cubicBezTo>
                  <a:cubicBezTo>
                    <a:pt x="-4099" y="7841"/>
                    <a:pt x="-4099" y="28186"/>
                    <a:pt x="5333" y="44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Graphic 2">
              <a:extLst>
                <a:ext uri="{FF2B5EF4-FFF2-40B4-BE49-F238E27FC236}">
                  <a16:creationId xmlns:a16="http://schemas.microsoft.com/office/drawing/2014/main" id="{5FFDF2A0-7122-4F51-976F-17247FE37F87}"/>
                </a:ext>
              </a:extLst>
            </p:cNvPr>
            <p:cNvSpPr/>
            <p:nvPr/>
          </p:nvSpPr>
          <p:spPr>
            <a:xfrm>
              <a:off x="3359032" y="3310749"/>
              <a:ext cx="57213" cy="60823"/>
            </a:xfrm>
            <a:custGeom>
              <a:avLst/>
              <a:gdLst>
                <a:gd name="connsiteX0" fmla="*/ 4121 w 57213"/>
                <a:gd name="connsiteY0" fmla="*/ 41942 h 60823"/>
                <a:gd name="connsiteX1" fmla="*/ 42741 w 57213"/>
                <a:gd name="connsiteY1" fmla="*/ 57270 h 60823"/>
                <a:gd name="connsiteX2" fmla="*/ 50701 w 57213"/>
                <a:gd name="connsiteY2" fmla="*/ 15113 h 60823"/>
                <a:gd name="connsiteX3" fmla="*/ 11196 w 57213"/>
                <a:gd name="connsiteY3" fmla="*/ 2139 h 60823"/>
                <a:gd name="connsiteX4" fmla="*/ 10901 w 57213"/>
                <a:gd name="connsiteY4" fmla="*/ 2139 h 60823"/>
                <a:gd name="connsiteX5" fmla="*/ 3236 w 57213"/>
                <a:gd name="connsiteY5" fmla="*/ 40762 h 60823"/>
                <a:gd name="connsiteX6" fmla="*/ 4121 w 57213"/>
                <a:gd name="connsiteY6" fmla="*/ 41942 h 6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213" h="60823">
                  <a:moveTo>
                    <a:pt x="4121" y="41942"/>
                  </a:moveTo>
                  <a:cubicBezTo>
                    <a:pt x="10606" y="56975"/>
                    <a:pt x="27705" y="63759"/>
                    <a:pt x="42741" y="57270"/>
                  </a:cubicBezTo>
                  <a:cubicBezTo>
                    <a:pt x="56301" y="47837"/>
                    <a:pt x="59839" y="28968"/>
                    <a:pt x="50701" y="15113"/>
                  </a:cubicBezTo>
                  <a:cubicBezTo>
                    <a:pt x="43331" y="372"/>
                    <a:pt x="25642" y="-5232"/>
                    <a:pt x="11196" y="2139"/>
                  </a:cubicBezTo>
                  <a:cubicBezTo>
                    <a:pt x="11196" y="2139"/>
                    <a:pt x="10901" y="2139"/>
                    <a:pt x="10901" y="2139"/>
                  </a:cubicBezTo>
                  <a:cubicBezTo>
                    <a:pt x="-1777" y="10690"/>
                    <a:pt x="-5315" y="28083"/>
                    <a:pt x="3236" y="40762"/>
                  </a:cubicBezTo>
                  <a:cubicBezTo>
                    <a:pt x="3531" y="41352"/>
                    <a:pt x="3826" y="41647"/>
                    <a:pt x="4121" y="419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Graphic 2">
              <a:extLst>
                <a:ext uri="{FF2B5EF4-FFF2-40B4-BE49-F238E27FC236}">
                  <a16:creationId xmlns:a16="http://schemas.microsoft.com/office/drawing/2014/main" id="{E18BF6BF-B699-4A5B-8771-7DE54773BC0E}"/>
                </a:ext>
              </a:extLst>
            </p:cNvPr>
            <p:cNvSpPr/>
            <p:nvPr/>
          </p:nvSpPr>
          <p:spPr>
            <a:xfrm>
              <a:off x="3140752" y="2515512"/>
              <a:ext cx="56460" cy="64928"/>
            </a:xfrm>
            <a:custGeom>
              <a:avLst/>
              <a:gdLst>
                <a:gd name="connsiteX0" fmla="*/ 4825 w 56460"/>
                <a:gd name="connsiteY0" fmla="*/ 45290 h 64928"/>
                <a:gd name="connsiteX1" fmla="*/ 43444 w 56460"/>
                <a:gd name="connsiteY1" fmla="*/ 61802 h 64928"/>
                <a:gd name="connsiteX2" fmla="*/ 49048 w 56460"/>
                <a:gd name="connsiteY2" fmla="*/ 19641 h 64928"/>
                <a:gd name="connsiteX3" fmla="*/ 8657 w 56460"/>
                <a:gd name="connsiteY3" fmla="*/ 1362 h 64928"/>
                <a:gd name="connsiteX4" fmla="*/ 4825 w 56460"/>
                <a:gd name="connsiteY4" fmla="*/ 45290 h 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60" h="64928">
                  <a:moveTo>
                    <a:pt x="4825" y="45290"/>
                  </a:moveTo>
                  <a:cubicBezTo>
                    <a:pt x="11015" y="60326"/>
                    <a:pt x="28113" y="67697"/>
                    <a:pt x="43444" y="61802"/>
                  </a:cubicBezTo>
                  <a:cubicBezTo>
                    <a:pt x="56418" y="51484"/>
                    <a:pt x="58775" y="32910"/>
                    <a:pt x="49048" y="19641"/>
                  </a:cubicBezTo>
                  <a:cubicBezTo>
                    <a:pt x="39316" y="3133"/>
                    <a:pt x="20447" y="-5713"/>
                    <a:pt x="8657" y="1362"/>
                  </a:cubicBezTo>
                  <a:cubicBezTo>
                    <a:pt x="-3431" y="8146"/>
                    <a:pt x="-4612" y="28487"/>
                    <a:pt x="4825" y="452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Graphic 2">
              <a:extLst>
                <a:ext uri="{FF2B5EF4-FFF2-40B4-BE49-F238E27FC236}">
                  <a16:creationId xmlns:a16="http://schemas.microsoft.com/office/drawing/2014/main" id="{5A0C8952-673D-4167-9D02-7EA3C2CEF2E7}"/>
                </a:ext>
              </a:extLst>
            </p:cNvPr>
            <p:cNvSpPr/>
            <p:nvPr/>
          </p:nvSpPr>
          <p:spPr>
            <a:xfrm>
              <a:off x="1898431" y="2121872"/>
              <a:ext cx="55033" cy="60464"/>
            </a:xfrm>
            <a:custGeom>
              <a:avLst/>
              <a:gdLst>
                <a:gd name="connsiteX0" fmla="*/ 3004 w 55033"/>
                <a:gd name="connsiteY0" fmla="*/ 42694 h 60464"/>
                <a:gd name="connsiteX1" fmla="*/ 12440 w 55033"/>
                <a:gd name="connsiteY1" fmla="*/ 2009 h 60464"/>
                <a:gd name="connsiteX2" fmla="*/ 12735 w 55033"/>
                <a:gd name="connsiteY2" fmla="*/ 1714 h 60464"/>
                <a:gd name="connsiteX3" fmla="*/ 46931 w 55033"/>
                <a:gd name="connsiteY3" fmla="*/ 17340 h 60464"/>
                <a:gd name="connsiteX4" fmla="*/ 43984 w 55033"/>
                <a:gd name="connsiteY4" fmla="*/ 56255 h 60464"/>
                <a:gd name="connsiteX5" fmla="*/ 3004 w 55033"/>
                <a:gd name="connsiteY5" fmla="*/ 42694 h 60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033" h="60464">
                  <a:moveTo>
                    <a:pt x="3004" y="42694"/>
                  </a:moveTo>
                  <a:cubicBezTo>
                    <a:pt x="-5544" y="28839"/>
                    <a:pt x="-1419" y="10560"/>
                    <a:pt x="12440" y="2009"/>
                  </a:cubicBezTo>
                  <a:cubicBezTo>
                    <a:pt x="12440" y="2009"/>
                    <a:pt x="12440" y="2009"/>
                    <a:pt x="12735" y="1714"/>
                  </a:cubicBezTo>
                  <a:cubicBezTo>
                    <a:pt x="24230" y="-5066"/>
                    <a:pt x="37499" y="534"/>
                    <a:pt x="46931" y="17340"/>
                  </a:cubicBezTo>
                  <a:cubicBezTo>
                    <a:pt x="56663" y="33848"/>
                    <a:pt x="55777" y="49475"/>
                    <a:pt x="43984" y="56255"/>
                  </a:cubicBezTo>
                  <a:cubicBezTo>
                    <a:pt x="28948" y="63626"/>
                    <a:pt x="10964" y="57435"/>
                    <a:pt x="3004" y="42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Graphic 2">
              <a:extLst>
                <a:ext uri="{FF2B5EF4-FFF2-40B4-BE49-F238E27FC236}">
                  <a16:creationId xmlns:a16="http://schemas.microsoft.com/office/drawing/2014/main" id="{C19173D5-58E4-4FCE-922F-3D7A648F8F93}"/>
                </a:ext>
              </a:extLst>
            </p:cNvPr>
            <p:cNvSpPr/>
            <p:nvPr/>
          </p:nvSpPr>
          <p:spPr>
            <a:xfrm>
              <a:off x="2476387" y="2278461"/>
              <a:ext cx="55762" cy="67679"/>
            </a:xfrm>
            <a:custGeom>
              <a:avLst/>
              <a:gdLst>
                <a:gd name="connsiteX0" fmla="*/ 4664 w 55762"/>
                <a:gd name="connsiteY0" fmla="*/ 44424 h 67679"/>
                <a:gd name="connsiteX1" fmla="*/ 9678 w 55762"/>
                <a:gd name="connsiteY1" fmla="*/ 1086 h 67679"/>
                <a:gd name="connsiteX2" fmla="*/ 46235 w 55762"/>
                <a:gd name="connsiteY2" fmla="*/ 20542 h 67679"/>
                <a:gd name="connsiteX3" fmla="*/ 46235 w 55762"/>
                <a:gd name="connsiteY3" fmla="*/ 64473 h 67679"/>
                <a:gd name="connsiteX4" fmla="*/ 4664 w 55762"/>
                <a:gd name="connsiteY4" fmla="*/ 44424 h 6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62" h="67679">
                  <a:moveTo>
                    <a:pt x="4664" y="44424"/>
                  </a:moveTo>
                  <a:cubicBezTo>
                    <a:pt x="-5063" y="30863"/>
                    <a:pt x="-3001" y="11994"/>
                    <a:pt x="9678" y="1086"/>
                  </a:cubicBezTo>
                  <a:cubicBezTo>
                    <a:pt x="21468" y="-5694"/>
                    <a:pt x="36799" y="4034"/>
                    <a:pt x="46235" y="20542"/>
                  </a:cubicBezTo>
                  <a:cubicBezTo>
                    <a:pt x="55963" y="36758"/>
                    <a:pt x="58025" y="57394"/>
                    <a:pt x="46235" y="64473"/>
                  </a:cubicBezTo>
                  <a:cubicBezTo>
                    <a:pt x="34442" y="71253"/>
                    <a:pt x="14392" y="60935"/>
                    <a:pt x="4664" y="444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Graphic 2">
              <a:extLst>
                <a:ext uri="{FF2B5EF4-FFF2-40B4-BE49-F238E27FC236}">
                  <a16:creationId xmlns:a16="http://schemas.microsoft.com/office/drawing/2014/main" id="{BC0878D5-C3AE-46EC-A919-9E7A9C0E7773}"/>
                </a:ext>
              </a:extLst>
            </p:cNvPr>
            <p:cNvSpPr/>
            <p:nvPr/>
          </p:nvSpPr>
          <p:spPr>
            <a:xfrm>
              <a:off x="2182047" y="1682584"/>
              <a:ext cx="54035" cy="64435"/>
            </a:xfrm>
            <a:custGeom>
              <a:avLst/>
              <a:gdLst>
                <a:gd name="connsiteX0" fmla="*/ 6543 w 54035"/>
                <a:gd name="connsiteY0" fmla="*/ 44471 h 64435"/>
                <a:gd name="connsiteX1" fmla="*/ 6543 w 54035"/>
                <a:gd name="connsiteY1" fmla="*/ 1129 h 64435"/>
                <a:gd name="connsiteX2" fmla="*/ 46638 w 54035"/>
                <a:gd name="connsiteY2" fmla="*/ 21474 h 64435"/>
                <a:gd name="connsiteX3" fmla="*/ 42513 w 54035"/>
                <a:gd name="connsiteY3" fmla="*/ 59802 h 64435"/>
                <a:gd name="connsiteX4" fmla="*/ 41038 w 54035"/>
                <a:gd name="connsiteY4" fmla="*/ 60684 h 64435"/>
                <a:gd name="connsiteX5" fmla="*/ 6543 w 54035"/>
                <a:gd name="connsiteY5" fmla="*/ 44471 h 6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35" h="64435">
                  <a:moveTo>
                    <a:pt x="6543" y="44471"/>
                  </a:moveTo>
                  <a:cubicBezTo>
                    <a:pt x="-2890" y="27664"/>
                    <a:pt x="-5247" y="7913"/>
                    <a:pt x="6543" y="1129"/>
                  </a:cubicBezTo>
                  <a:cubicBezTo>
                    <a:pt x="18631" y="-5946"/>
                    <a:pt x="36910" y="4667"/>
                    <a:pt x="46638" y="21474"/>
                  </a:cubicBezTo>
                  <a:cubicBezTo>
                    <a:pt x="56074" y="33267"/>
                    <a:pt x="54008" y="50366"/>
                    <a:pt x="42513" y="59802"/>
                  </a:cubicBezTo>
                  <a:cubicBezTo>
                    <a:pt x="41923" y="60093"/>
                    <a:pt x="41628" y="60388"/>
                    <a:pt x="41038" y="60684"/>
                  </a:cubicBezTo>
                  <a:cubicBezTo>
                    <a:pt x="29244" y="67464"/>
                    <a:pt x="16274" y="60979"/>
                    <a:pt x="6543" y="444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Graphic 2">
              <a:extLst>
                <a:ext uri="{FF2B5EF4-FFF2-40B4-BE49-F238E27FC236}">
                  <a16:creationId xmlns:a16="http://schemas.microsoft.com/office/drawing/2014/main" id="{E8ADC418-7447-4950-8ABD-2D8147F208C3}"/>
                </a:ext>
              </a:extLst>
            </p:cNvPr>
            <p:cNvSpPr/>
            <p:nvPr/>
          </p:nvSpPr>
          <p:spPr>
            <a:xfrm>
              <a:off x="2658637" y="2186185"/>
              <a:ext cx="56713" cy="68041"/>
            </a:xfrm>
            <a:custGeom>
              <a:avLst/>
              <a:gdLst>
                <a:gd name="connsiteX0" fmla="*/ 3729 w 56713"/>
                <a:gd name="connsiteY0" fmla="*/ 45306 h 68041"/>
                <a:gd name="connsiteX1" fmla="*/ 11395 w 56713"/>
                <a:gd name="connsiteY1" fmla="*/ 1083 h 68041"/>
                <a:gd name="connsiteX2" fmla="*/ 46182 w 56713"/>
                <a:gd name="connsiteY2" fmla="*/ 20834 h 68041"/>
                <a:gd name="connsiteX3" fmla="*/ 47952 w 56713"/>
                <a:gd name="connsiteY3" fmla="*/ 64765 h 68041"/>
                <a:gd name="connsiteX4" fmla="*/ 3729 w 56713"/>
                <a:gd name="connsiteY4" fmla="*/ 45306 h 6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13" h="68041">
                  <a:moveTo>
                    <a:pt x="3729" y="45306"/>
                  </a:moveTo>
                  <a:cubicBezTo>
                    <a:pt x="-5412" y="30860"/>
                    <a:pt x="-2169" y="11696"/>
                    <a:pt x="11395" y="1083"/>
                  </a:cubicBezTo>
                  <a:cubicBezTo>
                    <a:pt x="23185" y="-5697"/>
                    <a:pt x="36749" y="4030"/>
                    <a:pt x="46182" y="20834"/>
                  </a:cubicBezTo>
                  <a:cubicBezTo>
                    <a:pt x="55913" y="37640"/>
                    <a:pt x="59746" y="57686"/>
                    <a:pt x="47952" y="64765"/>
                  </a:cubicBezTo>
                  <a:cubicBezTo>
                    <a:pt x="36159" y="71545"/>
                    <a:pt x="13457" y="61814"/>
                    <a:pt x="3729" y="45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Graphic 2">
              <a:extLst>
                <a:ext uri="{FF2B5EF4-FFF2-40B4-BE49-F238E27FC236}">
                  <a16:creationId xmlns:a16="http://schemas.microsoft.com/office/drawing/2014/main" id="{2CA2CE2F-6317-4F91-BE34-A2905C7D7C42}"/>
                </a:ext>
              </a:extLst>
            </p:cNvPr>
            <p:cNvSpPr/>
            <p:nvPr/>
          </p:nvSpPr>
          <p:spPr>
            <a:xfrm>
              <a:off x="3923135" y="2290432"/>
              <a:ext cx="53455" cy="63699"/>
            </a:xfrm>
            <a:custGeom>
              <a:avLst/>
              <a:gdLst>
                <a:gd name="connsiteX0" fmla="*/ 45871 w 53455"/>
                <a:gd name="connsiteY0" fmla="*/ 19774 h 63699"/>
                <a:gd name="connsiteX1" fmla="*/ 7841 w 53455"/>
                <a:gd name="connsiteY1" fmla="*/ 1200 h 63699"/>
                <a:gd name="connsiteX2" fmla="*/ 5481 w 53455"/>
                <a:gd name="connsiteY2" fmla="*/ 43361 h 63699"/>
                <a:gd name="connsiteX3" fmla="*/ 41743 w 53455"/>
                <a:gd name="connsiteY3" fmla="*/ 59872 h 63699"/>
                <a:gd name="connsiteX4" fmla="*/ 45871 w 53455"/>
                <a:gd name="connsiteY4" fmla="*/ 19774 h 6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55" h="63699">
                  <a:moveTo>
                    <a:pt x="45871" y="19774"/>
                  </a:moveTo>
                  <a:cubicBezTo>
                    <a:pt x="36143" y="3266"/>
                    <a:pt x="19926" y="-5580"/>
                    <a:pt x="7841" y="1200"/>
                  </a:cubicBezTo>
                  <a:cubicBezTo>
                    <a:pt x="-3952" y="7984"/>
                    <a:pt x="-4247" y="26558"/>
                    <a:pt x="5481" y="43361"/>
                  </a:cubicBezTo>
                  <a:cubicBezTo>
                    <a:pt x="14917" y="59872"/>
                    <a:pt x="29953" y="66948"/>
                    <a:pt x="41743" y="59872"/>
                  </a:cubicBezTo>
                  <a:cubicBezTo>
                    <a:pt x="53831" y="53088"/>
                    <a:pt x="55307" y="36580"/>
                    <a:pt x="45871" y="197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Graphic 2">
              <a:extLst>
                <a:ext uri="{FF2B5EF4-FFF2-40B4-BE49-F238E27FC236}">
                  <a16:creationId xmlns:a16="http://schemas.microsoft.com/office/drawing/2014/main" id="{DD02BEFC-6BF9-4EDB-A87D-E6C4BA67E312}"/>
                </a:ext>
              </a:extLst>
            </p:cNvPr>
            <p:cNvSpPr/>
            <p:nvPr/>
          </p:nvSpPr>
          <p:spPr>
            <a:xfrm>
              <a:off x="3437407" y="2184884"/>
              <a:ext cx="52411" cy="64741"/>
            </a:xfrm>
            <a:custGeom>
              <a:avLst/>
              <a:gdLst>
                <a:gd name="connsiteX0" fmla="*/ 44556 w 52411"/>
                <a:gd name="connsiteY0" fmla="*/ 23020 h 64741"/>
                <a:gd name="connsiteX1" fmla="*/ 6822 w 52411"/>
                <a:gd name="connsiteY1" fmla="*/ 908 h 64741"/>
                <a:gd name="connsiteX2" fmla="*/ 6232 w 52411"/>
                <a:gd name="connsiteY2" fmla="*/ 45131 h 64741"/>
                <a:gd name="connsiteX3" fmla="*/ 41314 w 52411"/>
                <a:gd name="connsiteY3" fmla="*/ 60758 h 64741"/>
                <a:gd name="connsiteX4" fmla="*/ 44556 w 52411"/>
                <a:gd name="connsiteY4" fmla="*/ 23020 h 6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1" h="64741">
                  <a:moveTo>
                    <a:pt x="44556" y="23020"/>
                  </a:moveTo>
                  <a:cubicBezTo>
                    <a:pt x="34829" y="6512"/>
                    <a:pt x="18612" y="-6167"/>
                    <a:pt x="6822" y="908"/>
                  </a:cubicBezTo>
                  <a:cubicBezTo>
                    <a:pt x="-4971" y="7689"/>
                    <a:pt x="-3204" y="28328"/>
                    <a:pt x="6232" y="45131"/>
                  </a:cubicBezTo>
                  <a:cubicBezTo>
                    <a:pt x="15960" y="61643"/>
                    <a:pt x="29520" y="67833"/>
                    <a:pt x="41314" y="60758"/>
                  </a:cubicBezTo>
                  <a:cubicBezTo>
                    <a:pt x="53107" y="53977"/>
                    <a:pt x="53993" y="39531"/>
                    <a:pt x="44556" y="2302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2">
              <a:extLst>
                <a:ext uri="{FF2B5EF4-FFF2-40B4-BE49-F238E27FC236}">
                  <a16:creationId xmlns:a16="http://schemas.microsoft.com/office/drawing/2014/main" id="{03F87010-0518-4F19-8280-3A57B8C3FB2E}"/>
                </a:ext>
              </a:extLst>
            </p:cNvPr>
            <p:cNvSpPr/>
            <p:nvPr/>
          </p:nvSpPr>
          <p:spPr>
            <a:xfrm>
              <a:off x="2869838" y="1929378"/>
              <a:ext cx="58414" cy="66366"/>
            </a:xfrm>
            <a:custGeom>
              <a:avLst/>
              <a:gdLst>
                <a:gd name="connsiteX0" fmla="*/ 3617 w 58414"/>
                <a:gd name="connsiteY0" fmla="*/ 44146 h 66366"/>
                <a:gd name="connsiteX1" fmla="*/ 11872 w 58414"/>
                <a:gd name="connsiteY1" fmla="*/ 1100 h 66366"/>
                <a:gd name="connsiteX2" fmla="*/ 50200 w 58414"/>
                <a:gd name="connsiteY2" fmla="*/ 17316 h 66366"/>
                <a:gd name="connsiteX3" fmla="*/ 47548 w 58414"/>
                <a:gd name="connsiteY3" fmla="*/ 63015 h 66366"/>
                <a:gd name="connsiteX4" fmla="*/ 3617 w 58414"/>
                <a:gd name="connsiteY4" fmla="*/ 44146 h 6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14" h="66366">
                  <a:moveTo>
                    <a:pt x="3617" y="44146"/>
                  </a:moveTo>
                  <a:cubicBezTo>
                    <a:pt x="-5521" y="29700"/>
                    <a:pt x="-1983" y="11126"/>
                    <a:pt x="11872" y="1100"/>
                  </a:cubicBezTo>
                  <a:cubicBezTo>
                    <a:pt x="26908" y="-5090"/>
                    <a:pt x="44010" y="2280"/>
                    <a:pt x="50200" y="17316"/>
                  </a:cubicBezTo>
                  <a:cubicBezTo>
                    <a:pt x="59633" y="33828"/>
                    <a:pt x="59633" y="56234"/>
                    <a:pt x="47548" y="63015"/>
                  </a:cubicBezTo>
                  <a:cubicBezTo>
                    <a:pt x="35754" y="69795"/>
                    <a:pt x="13348" y="60654"/>
                    <a:pt x="3617" y="441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2">
              <a:extLst>
                <a:ext uri="{FF2B5EF4-FFF2-40B4-BE49-F238E27FC236}">
                  <a16:creationId xmlns:a16="http://schemas.microsoft.com/office/drawing/2014/main" id="{7AB21504-0A9F-4D70-9DD6-1D0BB523ADB7}"/>
                </a:ext>
              </a:extLst>
            </p:cNvPr>
            <p:cNvSpPr/>
            <p:nvPr/>
          </p:nvSpPr>
          <p:spPr>
            <a:xfrm>
              <a:off x="2542798" y="2524892"/>
              <a:ext cx="63547" cy="58750"/>
            </a:xfrm>
            <a:custGeom>
              <a:avLst/>
              <a:gdLst>
                <a:gd name="connsiteX0" fmla="*/ 16971 w 63547"/>
                <a:gd name="connsiteY0" fmla="*/ 52127 h 58750"/>
                <a:gd name="connsiteX1" fmla="*/ 59424 w 63547"/>
                <a:gd name="connsiteY1" fmla="*/ 45642 h 58750"/>
                <a:gd name="connsiteX2" fmla="*/ 44683 w 63547"/>
                <a:gd name="connsiteY2" fmla="*/ 4071 h 58750"/>
                <a:gd name="connsiteX3" fmla="*/ 755 w 63547"/>
                <a:gd name="connsiteY3" fmla="*/ 11737 h 58750"/>
                <a:gd name="connsiteX4" fmla="*/ 16971 w 63547"/>
                <a:gd name="connsiteY4" fmla="*/ 52127 h 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47" h="58750">
                  <a:moveTo>
                    <a:pt x="16971" y="52127"/>
                  </a:moveTo>
                  <a:cubicBezTo>
                    <a:pt x="30827" y="61560"/>
                    <a:pt x="49401" y="58612"/>
                    <a:pt x="59424" y="45642"/>
                  </a:cubicBezTo>
                  <a:cubicBezTo>
                    <a:pt x="66204" y="30016"/>
                    <a:pt x="59719" y="12032"/>
                    <a:pt x="44683" y="4071"/>
                  </a:cubicBezTo>
                  <a:cubicBezTo>
                    <a:pt x="30237" y="-5066"/>
                    <a:pt x="11368" y="-1824"/>
                    <a:pt x="755" y="11737"/>
                  </a:cubicBezTo>
                  <a:cubicBezTo>
                    <a:pt x="-5435" y="27363"/>
                    <a:pt x="1935" y="45052"/>
                    <a:pt x="16971" y="5212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2">
              <a:extLst>
                <a:ext uri="{FF2B5EF4-FFF2-40B4-BE49-F238E27FC236}">
                  <a16:creationId xmlns:a16="http://schemas.microsoft.com/office/drawing/2014/main" id="{A6E69281-3CA8-4478-BE2C-0B1ECDEDFC47}"/>
                </a:ext>
              </a:extLst>
            </p:cNvPr>
            <p:cNvSpPr/>
            <p:nvPr/>
          </p:nvSpPr>
          <p:spPr>
            <a:xfrm>
              <a:off x="2279317" y="2713385"/>
              <a:ext cx="64951" cy="56181"/>
            </a:xfrm>
            <a:custGeom>
              <a:avLst/>
              <a:gdLst>
                <a:gd name="connsiteX0" fmla="*/ 15997 w 64951"/>
                <a:gd name="connsiteY0" fmla="*/ 47306 h 56181"/>
                <a:gd name="connsiteX1" fmla="*/ 61400 w 64951"/>
                <a:gd name="connsiteY1" fmla="*/ 46716 h 56181"/>
                <a:gd name="connsiteX2" fmla="*/ 41351 w 64951"/>
                <a:gd name="connsiteY2" fmla="*/ 3673 h 56181"/>
                <a:gd name="connsiteX3" fmla="*/ 2436 w 64951"/>
                <a:gd name="connsiteY3" fmla="*/ 11044 h 56181"/>
                <a:gd name="connsiteX4" fmla="*/ 1551 w 64951"/>
                <a:gd name="connsiteY4" fmla="*/ 12224 h 56181"/>
                <a:gd name="connsiteX5" fmla="*/ 15997 w 64951"/>
                <a:gd name="connsiteY5" fmla="*/ 47306 h 5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951" h="56181">
                  <a:moveTo>
                    <a:pt x="15997" y="47306"/>
                  </a:moveTo>
                  <a:cubicBezTo>
                    <a:pt x="32804" y="57037"/>
                    <a:pt x="54620" y="58509"/>
                    <a:pt x="61400" y="46716"/>
                  </a:cubicBezTo>
                  <a:cubicBezTo>
                    <a:pt x="68180" y="34926"/>
                    <a:pt x="57862" y="13401"/>
                    <a:pt x="41351" y="3673"/>
                  </a:cubicBezTo>
                  <a:cubicBezTo>
                    <a:pt x="28381" y="-4878"/>
                    <a:pt x="10987" y="-1635"/>
                    <a:pt x="2436" y="11044"/>
                  </a:cubicBezTo>
                  <a:cubicBezTo>
                    <a:pt x="2141" y="11339"/>
                    <a:pt x="1846" y="11929"/>
                    <a:pt x="1551" y="12224"/>
                  </a:cubicBezTo>
                  <a:cubicBezTo>
                    <a:pt x="-5229" y="24018"/>
                    <a:pt x="-511" y="37873"/>
                    <a:pt x="15997" y="47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2">
              <a:extLst>
                <a:ext uri="{FF2B5EF4-FFF2-40B4-BE49-F238E27FC236}">
                  <a16:creationId xmlns:a16="http://schemas.microsoft.com/office/drawing/2014/main" id="{3491502F-1060-42E2-81B1-DC720278058B}"/>
                </a:ext>
              </a:extLst>
            </p:cNvPr>
            <p:cNvSpPr/>
            <p:nvPr/>
          </p:nvSpPr>
          <p:spPr>
            <a:xfrm>
              <a:off x="2142643" y="2929478"/>
              <a:ext cx="62008" cy="57114"/>
            </a:xfrm>
            <a:custGeom>
              <a:avLst/>
              <a:gdLst>
                <a:gd name="connsiteX0" fmla="*/ 16169 w 62008"/>
                <a:gd name="connsiteY0" fmla="*/ 49675 h 57114"/>
                <a:gd name="connsiteX1" fmla="*/ 58330 w 62008"/>
                <a:gd name="connsiteY1" fmla="*/ 44957 h 57114"/>
                <a:gd name="connsiteX2" fmla="*/ 42408 w 62008"/>
                <a:gd name="connsiteY2" fmla="*/ 3977 h 57114"/>
                <a:gd name="connsiteX3" fmla="*/ 1133 w 62008"/>
                <a:gd name="connsiteY3" fmla="*/ 11937 h 57114"/>
                <a:gd name="connsiteX4" fmla="*/ 14992 w 62008"/>
                <a:gd name="connsiteY4" fmla="*/ 49085 h 57114"/>
                <a:gd name="connsiteX5" fmla="*/ 16169 w 62008"/>
                <a:gd name="connsiteY5" fmla="*/ 49675 h 5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08" h="57114">
                  <a:moveTo>
                    <a:pt x="16169" y="49675"/>
                  </a:moveTo>
                  <a:cubicBezTo>
                    <a:pt x="29143" y="59698"/>
                    <a:pt x="47717" y="57636"/>
                    <a:pt x="58330" y="44957"/>
                  </a:cubicBezTo>
                  <a:cubicBezTo>
                    <a:pt x="64520" y="29331"/>
                    <a:pt x="57444" y="11347"/>
                    <a:pt x="42408" y="3977"/>
                  </a:cubicBezTo>
                  <a:cubicBezTo>
                    <a:pt x="28848" y="-5161"/>
                    <a:pt x="10274" y="-1623"/>
                    <a:pt x="1133" y="11937"/>
                  </a:cubicBezTo>
                  <a:cubicBezTo>
                    <a:pt x="-5352" y="26088"/>
                    <a:pt x="841" y="42600"/>
                    <a:pt x="14992" y="49085"/>
                  </a:cubicBezTo>
                  <a:cubicBezTo>
                    <a:pt x="15287" y="49380"/>
                    <a:pt x="15582" y="49380"/>
                    <a:pt x="16169" y="4967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2">
              <a:extLst>
                <a:ext uri="{FF2B5EF4-FFF2-40B4-BE49-F238E27FC236}">
                  <a16:creationId xmlns:a16="http://schemas.microsoft.com/office/drawing/2014/main" id="{D31C7639-AB4F-4A75-92D9-4A555FFFEEBB}"/>
                </a:ext>
              </a:extLst>
            </p:cNvPr>
            <p:cNvSpPr/>
            <p:nvPr/>
          </p:nvSpPr>
          <p:spPr>
            <a:xfrm>
              <a:off x="2466562" y="3016652"/>
              <a:ext cx="62617" cy="54609"/>
            </a:xfrm>
            <a:custGeom>
              <a:avLst/>
              <a:gdLst>
                <a:gd name="connsiteX0" fmla="*/ 16847 w 62617"/>
                <a:gd name="connsiteY0" fmla="*/ 47409 h 54609"/>
                <a:gd name="connsiteX1" fmla="*/ 58713 w 62617"/>
                <a:gd name="connsiteY1" fmla="*/ 42396 h 54609"/>
                <a:gd name="connsiteX2" fmla="*/ 41319 w 62617"/>
                <a:gd name="connsiteY2" fmla="*/ 4953 h 54609"/>
                <a:gd name="connsiteX3" fmla="*/ 634 w 62617"/>
                <a:gd name="connsiteY3" fmla="*/ 9081 h 54609"/>
                <a:gd name="connsiteX4" fmla="*/ 16847 w 62617"/>
                <a:gd name="connsiteY4" fmla="*/ 47409 h 5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17" h="54609">
                  <a:moveTo>
                    <a:pt x="16847" y="47409"/>
                  </a:moveTo>
                  <a:cubicBezTo>
                    <a:pt x="29821" y="57137"/>
                    <a:pt x="48395" y="55075"/>
                    <a:pt x="58713" y="42396"/>
                  </a:cubicBezTo>
                  <a:cubicBezTo>
                    <a:pt x="65493" y="30603"/>
                    <a:pt x="57828" y="14685"/>
                    <a:pt x="41319" y="4953"/>
                  </a:cubicBezTo>
                  <a:cubicBezTo>
                    <a:pt x="24513" y="-4479"/>
                    <a:pt x="7414" y="-2712"/>
                    <a:pt x="634" y="9081"/>
                  </a:cubicBezTo>
                  <a:cubicBezTo>
                    <a:pt x="-5264" y="24117"/>
                    <a:pt x="1811" y="41219"/>
                    <a:pt x="16847" y="47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2">
              <a:extLst>
                <a:ext uri="{FF2B5EF4-FFF2-40B4-BE49-F238E27FC236}">
                  <a16:creationId xmlns:a16="http://schemas.microsoft.com/office/drawing/2014/main" id="{E56DAD04-6D88-4E80-8424-CB3AF172F37D}"/>
                </a:ext>
              </a:extLst>
            </p:cNvPr>
            <p:cNvSpPr/>
            <p:nvPr/>
          </p:nvSpPr>
          <p:spPr>
            <a:xfrm>
              <a:off x="2556294" y="3309636"/>
              <a:ext cx="69632" cy="54440"/>
            </a:xfrm>
            <a:custGeom>
              <a:avLst/>
              <a:gdLst>
                <a:gd name="connsiteX0" fmla="*/ 20870 w 69632"/>
                <a:gd name="connsiteY0" fmla="*/ 46298 h 54440"/>
                <a:gd name="connsiteX1" fmla="*/ 66273 w 69632"/>
                <a:gd name="connsiteY1" fmla="*/ 44232 h 54440"/>
                <a:gd name="connsiteX2" fmla="*/ 43276 w 69632"/>
                <a:gd name="connsiteY2" fmla="*/ 7380 h 54440"/>
                <a:gd name="connsiteX3" fmla="*/ 820 w 69632"/>
                <a:gd name="connsiteY3" fmla="*/ 6495 h 54440"/>
                <a:gd name="connsiteX4" fmla="*/ 20870 w 69632"/>
                <a:gd name="connsiteY4" fmla="*/ 46298 h 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32" h="54440">
                  <a:moveTo>
                    <a:pt x="20870" y="46298"/>
                  </a:moveTo>
                  <a:cubicBezTo>
                    <a:pt x="37378" y="55731"/>
                    <a:pt x="59489" y="56321"/>
                    <a:pt x="66273" y="44232"/>
                  </a:cubicBezTo>
                  <a:cubicBezTo>
                    <a:pt x="73348" y="32439"/>
                    <a:pt x="59784" y="17111"/>
                    <a:pt x="43276" y="7380"/>
                  </a:cubicBezTo>
                  <a:cubicBezTo>
                    <a:pt x="26469" y="-2053"/>
                    <a:pt x="7896" y="-5295"/>
                    <a:pt x="820" y="6495"/>
                  </a:cubicBezTo>
                  <a:cubicBezTo>
                    <a:pt x="-6255" y="18288"/>
                    <a:pt x="4063" y="36567"/>
                    <a:pt x="20870" y="4629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2">
              <a:extLst>
                <a:ext uri="{FF2B5EF4-FFF2-40B4-BE49-F238E27FC236}">
                  <a16:creationId xmlns:a16="http://schemas.microsoft.com/office/drawing/2014/main" id="{0F6ABAA1-F712-4449-A1D4-D90ADA17C800}"/>
                </a:ext>
              </a:extLst>
            </p:cNvPr>
            <p:cNvSpPr/>
            <p:nvPr/>
          </p:nvSpPr>
          <p:spPr>
            <a:xfrm>
              <a:off x="2655737" y="3047573"/>
              <a:ext cx="64179" cy="55434"/>
            </a:xfrm>
            <a:custGeom>
              <a:avLst/>
              <a:gdLst>
                <a:gd name="connsiteX0" fmla="*/ 16947 w 64179"/>
                <a:gd name="connsiteY0" fmla="*/ 47151 h 55434"/>
                <a:gd name="connsiteX1" fmla="*/ 60285 w 64179"/>
                <a:gd name="connsiteY1" fmla="*/ 45380 h 55434"/>
                <a:gd name="connsiteX2" fmla="*/ 41711 w 64179"/>
                <a:gd name="connsiteY2" fmla="*/ 4105 h 55434"/>
                <a:gd name="connsiteX3" fmla="*/ 1911 w 64179"/>
                <a:gd name="connsiteY3" fmla="*/ 11180 h 55434"/>
                <a:gd name="connsiteX4" fmla="*/ 1321 w 64179"/>
                <a:gd name="connsiteY4" fmla="*/ 11475 h 55434"/>
                <a:gd name="connsiteX5" fmla="*/ 16947 w 64179"/>
                <a:gd name="connsiteY5" fmla="*/ 47151 h 5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79" h="55434">
                  <a:moveTo>
                    <a:pt x="16947" y="47151"/>
                  </a:moveTo>
                  <a:cubicBezTo>
                    <a:pt x="33750" y="56583"/>
                    <a:pt x="53504" y="57469"/>
                    <a:pt x="60285" y="45380"/>
                  </a:cubicBezTo>
                  <a:cubicBezTo>
                    <a:pt x="67360" y="33587"/>
                    <a:pt x="58518" y="13541"/>
                    <a:pt x="41711" y="4105"/>
                  </a:cubicBezTo>
                  <a:cubicBezTo>
                    <a:pt x="29036" y="-5033"/>
                    <a:pt x="11052" y="-1790"/>
                    <a:pt x="1911" y="11180"/>
                  </a:cubicBezTo>
                  <a:cubicBezTo>
                    <a:pt x="1616" y="11180"/>
                    <a:pt x="1616" y="11475"/>
                    <a:pt x="1321" y="11475"/>
                  </a:cubicBezTo>
                  <a:cubicBezTo>
                    <a:pt x="-5460" y="23269"/>
                    <a:pt x="435" y="37419"/>
                    <a:pt x="16947" y="471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2">
              <a:extLst>
                <a:ext uri="{FF2B5EF4-FFF2-40B4-BE49-F238E27FC236}">
                  <a16:creationId xmlns:a16="http://schemas.microsoft.com/office/drawing/2014/main" id="{0DEFAA85-91D7-4206-8370-FD7D370EC607}"/>
                </a:ext>
              </a:extLst>
            </p:cNvPr>
            <p:cNvSpPr/>
            <p:nvPr/>
          </p:nvSpPr>
          <p:spPr>
            <a:xfrm>
              <a:off x="2865120" y="3119705"/>
              <a:ext cx="70102" cy="58871"/>
            </a:xfrm>
            <a:custGeom>
              <a:avLst/>
              <a:gdLst>
                <a:gd name="connsiteX0" fmla="*/ 18656 w 70102"/>
                <a:gd name="connsiteY0" fmla="*/ 51671 h 58871"/>
                <a:gd name="connsiteX1" fmla="*/ 66712 w 70102"/>
                <a:gd name="connsiteY1" fmla="*/ 46658 h 58871"/>
                <a:gd name="connsiteX2" fmla="*/ 45187 w 70102"/>
                <a:gd name="connsiteY2" fmla="*/ 5678 h 58871"/>
                <a:gd name="connsiteX3" fmla="*/ 82 w 70102"/>
                <a:gd name="connsiteY3" fmla="*/ 8334 h 58871"/>
                <a:gd name="connsiteX4" fmla="*/ 18656 w 70102"/>
                <a:gd name="connsiteY4" fmla="*/ 51671 h 5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02" h="58871">
                  <a:moveTo>
                    <a:pt x="18656" y="51671"/>
                  </a:moveTo>
                  <a:cubicBezTo>
                    <a:pt x="33692" y="61399"/>
                    <a:pt x="53738" y="59337"/>
                    <a:pt x="66712" y="46658"/>
                  </a:cubicBezTo>
                  <a:cubicBezTo>
                    <a:pt x="73492" y="34865"/>
                    <a:pt x="61699" y="15409"/>
                    <a:pt x="45187" y="5678"/>
                  </a:cubicBezTo>
                  <a:cubicBezTo>
                    <a:pt x="28679" y="-3755"/>
                    <a:pt x="6863" y="-3755"/>
                    <a:pt x="82" y="8334"/>
                  </a:cubicBezTo>
                  <a:cubicBezTo>
                    <a:pt x="-4931" y="25137"/>
                    <a:pt x="2735" y="43416"/>
                    <a:pt x="18656" y="516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2">
              <a:extLst>
                <a:ext uri="{FF2B5EF4-FFF2-40B4-BE49-F238E27FC236}">
                  <a16:creationId xmlns:a16="http://schemas.microsoft.com/office/drawing/2014/main" id="{DF3214FD-5E87-40A3-B22A-C5443D87F838}"/>
                </a:ext>
              </a:extLst>
            </p:cNvPr>
            <p:cNvSpPr/>
            <p:nvPr/>
          </p:nvSpPr>
          <p:spPr>
            <a:xfrm>
              <a:off x="2688747" y="2384362"/>
              <a:ext cx="67601" cy="59080"/>
            </a:xfrm>
            <a:custGeom>
              <a:avLst/>
              <a:gdLst>
                <a:gd name="connsiteX0" fmla="*/ 20200 w 67601"/>
                <a:gd name="connsiteY0" fmla="*/ 52913 h 59080"/>
                <a:gd name="connsiteX1" fmla="*/ 64128 w 67601"/>
                <a:gd name="connsiteY1" fmla="*/ 44952 h 59080"/>
                <a:gd name="connsiteX2" fmla="*/ 47620 w 67601"/>
                <a:gd name="connsiteY2" fmla="*/ 5447 h 59080"/>
                <a:gd name="connsiteX3" fmla="*/ 741 w 67601"/>
                <a:gd name="connsiteY3" fmla="*/ 8395 h 59080"/>
                <a:gd name="connsiteX4" fmla="*/ 20200 w 67601"/>
                <a:gd name="connsiteY4" fmla="*/ 52913 h 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01" h="59080">
                  <a:moveTo>
                    <a:pt x="20200" y="52913"/>
                  </a:moveTo>
                  <a:cubicBezTo>
                    <a:pt x="34646" y="62050"/>
                    <a:pt x="53810" y="58513"/>
                    <a:pt x="64128" y="44952"/>
                  </a:cubicBezTo>
                  <a:cubicBezTo>
                    <a:pt x="70026" y="29621"/>
                    <a:pt x="62656" y="12228"/>
                    <a:pt x="47620" y="5447"/>
                  </a:cubicBezTo>
                  <a:cubicBezTo>
                    <a:pt x="31108" y="-3989"/>
                    <a:pt x="7525" y="-3399"/>
                    <a:pt x="741" y="8395"/>
                  </a:cubicBezTo>
                  <a:cubicBezTo>
                    <a:pt x="-6039" y="20188"/>
                    <a:pt x="3692" y="43480"/>
                    <a:pt x="20200" y="529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2">
              <a:extLst>
                <a:ext uri="{FF2B5EF4-FFF2-40B4-BE49-F238E27FC236}">
                  <a16:creationId xmlns:a16="http://schemas.microsoft.com/office/drawing/2014/main" id="{6321AECB-DACD-416A-BEE3-0C609351E452}"/>
                </a:ext>
              </a:extLst>
            </p:cNvPr>
            <p:cNvSpPr/>
            <p:nvPr/>
          </p:nvSpPr>
          <p:spPr>
            <a:xfrm>
              <a:off x="2832833" y="3542650"/>
              <a:ext cx="60634" cy="51337"/>
            </a:xfrm>
            <a:custGeom>
              <a:avLst/>
              <a:gdLst>
                <a:gd name="connsiteX0" fmla="*/ 17924 w 60634"/>
                <a:gd name="connsiteY0" fmla="*/ 44421 h 51337"/>
                <a:gd name="connsiteX1" fmla="*/ 56543 w 60634"/>
                <a:gd name="connsiteY1" fmla="*/ 39703 h 51337"/>
                <a:gd name="connsiteX2" fmla="*/ 40035 w 60634"/>
                <a:gd name="connsiteY2" fmla="*/ 6093 h 51337"/>
                <a:gd name="connsiteX3" fmla="*/ 1117 w 60634"/>
                <a:gd name="connsiteY3" fmla="*/ 7864 h 51337"/>
                <a:gd name="connsiteX4" fmla="*/ 17924 w 60634"/>
                <a:gd name="connsiteY4" fmla="*/ 44421 h 5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34" h="51337">
                  <a:moveTo>
                    <a:pt x="17924" y="44421"/>
                  </a:moveTo>
                  <a:cubicBezTo>
                    <a:pt x="34727" y="53854"/>
                    <a:pt x="49763" y="51496"/>
                    <a:pt x="56543" y="39703"/>
                  </a:cubicBezTo>
                  <a:cubicBezTo>
                    <a:pt x="63324" y="27909"/>
                    <a:pt x="56838" y="15824"/>
                    <a:pt x="40035" y="6093"/>
                  </a:cubicBezTo>
                  <a:cubicBezTo>
                    <a:pt x="23524" y="-3340"/>
                    <a:pt x="7897" y="-4225"/>
                    <a:pt x="1117" y="7864"/>
                  </a:cubicBezTo>
                  <a:cubicBezTo>
                    <a:pt x="-5663" y="19657"/>
                    <a:pt x="1412" y="34693"/>
                    <a:pt x="17924" y="444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2">
              <a:extLst>
                <a:ext uri="{FF2B5EF4-FFF2-40B4-BE49-F238E27FC236}">
                  <a16:creationId xmlns:a16="http://schemas.microsoft.com/office/drawing/2014/main" id="{F87154A5-7400-42F6-8AC7-094327AE7BCB}"/>
                </a:ext>
              </a:extLst>
            </p:cNvPr>
            <p:cNvSpPr/>
            <p:nvPr/>
          </p:nvSpPr>
          <p:spPr>
            <a:xfrm>
              <a:off x="3115613" y="3332649"/>
              <a:ext cx="65444" cy="56329"/>
            </a:xfrm>
            <a:custGeom>
              <a:avLst/>
              <a:gdLst>
                <a:gd name="connsiteX0" fmla="*/ 20232 w 65444"/>
                <a:gd name="connsiteY0" fmla="*/ 47754 h 56329"/>
                <a:gd name="connsiteX1" fmla="*/ 62098 w 65444"/>
                <a:gd name="connsiteY1" fmla="*/ 46573 h 56329"/>
                <a:gd name="connsiteX2" fmla="*/ 45291 w 65444"/>
                <a:gd name="connsiteY2" fmla="*/ 4416 h 56329"/>
                <a:gd name="connsiteX3" fmla="*/ 777 w 65444"/>
                <a:gd name="connsiteY3" fmla="*/ 11196 h 56329"/>
                <a:gd name="connsiteX4" fmla="*/ 20232 w 65444"/>
                <a:gd name="connsiteY4" fmla="*/ 47754 h 5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44" h="56329">
                  <a:moveTo>
                    <a:pt x="20232" y="47754"/>
                  </a:moveTo>
                  <a:cubicBezTo>
                    <a:pt x="36744" y="57481"/>
                    <a:pt x="55022" y="58367"/>
                    <a:pt x="62098" y="46573"/>
                  </a:cubicBezTo>
                  <a:cubicBezTo>
                    <a:pt x="67698" y="30360"/>
                    <a:pt x="60622" y="12082"/>
                    <a:pt x="45291" y="4416"/>
                  </a:cubicBezTo>
                  <a:cubicBezTo>
                    <a:pt x="30845" y="-5020"/>
                    <a:pt x="11685" y="-2069"/>
                    <a:pt x="777" y="11196"/>
                  </a:cubicBezTo>
                  <a:cubicBezTo>
                    <a:pt x="-6007" y="22990"/>
                    <a:pt x="3429" y="38321"/>
                    <a:pt x="20232" y="477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2">
              <a:extLst>
                <a:ext uri="{FF2B5EF4-FFF2-40B4-BE49-F238E27FC236}">
                  <a16:creationId xmlns:a16="http://schemas.microsoft.com/office/drawing/2014/main" id="{F7983754-AAED-426D-BFC4-C2A1913932F8}"/>
                </a:ext>
              </a:extLst>
            </p:cNvPr>
            <p:cNvSpPr/>
            <p:nvPr/>
          </p:nvSpPr>
          <p:spPr>
            <a:xfrm>
              <a:off x="3250140" y="3125352"/>
              <a:ext cx="65336" cy="54895"/>
            </a:xfrm>
            <a:custGeom>
              <a:avLst/>
              <a:gdLst>
                <a:gd name="connsiteX0" fmla="*/ 18669 w 65336"/>
                <a:gd name="connsiteY0" fmla="*/ 45434 h 54895"/>
                <a:gd name="connsiteX1" fmla="*/ 61715 w 65336"/>
                <a:gd name="connsiteY1" fmla="*/ 45730 h 54895"/>
                <a:gd name="connsiteX2" fmla="*/ 42256 w 65336"/>
                <a:gd name="connsiteY2" fmla="*/ 4749 h 54895"/>
                <a:gd name="connsiteX3" fmla="*/ 980 w 65336"/>
                <a:gd name="connsiteY3" fmla="*/ 10939 h 54895"/>
                <a:gd name="connsiteX4" fmla="*/ 980 w 65336"/>
                <a:gd name="connsiteY4" fmla="*/ 10939 h 54895"/>
                <a:gd name="connsiteX5" fmla="*/ 18669 w 65336"/>
                <a:gd name="connsiteY5" fmla="*/ 45434 h 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4895">
                  <a:moveTo>
                    <a:pt x="18669" y="45434"/>
                  </a:moveTo>
                  <a:cubicBezTo>
                    <a:pt x="35475" y="55162"/>
                    <a:pt x="54636" y="57818"/>
                    <a:pt x="61715" y="45730"/>
                  </a:cubicBezTo>
                  <a:cubicBezTo>
                    <a:pt x="68495" y="33936"/>
                    <a:pt x="58764" y="14477"/>
                    <a:pt x="42256" y="4749"/>
                  </a:cubicBezTo>
                  <a:cubicBezTo>
                    <a:pt x="29282" y="-4979"/>
                    <a:pt x="10708" y="-2326"/>
                    <a:pt x="980" y="10939"/>
                  </a:cubicBezTo>
                  <a:cubicBezTo>
                    <a:pt x="980" y="10939"/>
                    <a:pt x="980" y="10939"/>
                    <a:pt x="980" y="10939"/>
                  </a:cubicBezTo>
                  <a:cubicBezTo>
                    <a:pt x="-5800" y="22733"/>
                    <a:pt x="2161" y="35998"/>
                    <a:pt x="18669" y="454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2">
              <a:extLst>
                <a:ext uri="{FF2B5EF4-FFF2-40B4-BE49-F238E27FC236}">
                  <a16:creationId xmlns:a16="http://schemas.microsoft.com/office/drawing/2014/main" id="{A837AAB0-B79E-4E32-B01E-F4F62BB401E8}"/>
                </a:ext>
              </a:extLst>
            </p:cNvPr>
            <p:cNvSpPr/>
            <p:nvPr/>
          </p:nvSpPr>
          <p:spPr>
            <a:xfrm>
              <a:off x="3210183" y="2424646"/>
              <a:ext cx="61555" cy="51680"/>
            </a:xfrm>
            <a:custGeom>
              <a:avLst/>
              <a:gdLst>
                <a:gd name="connsiteX0" fmla="*/ 16469 w 61555"/>
                <a:gd name="connsiteY0" fmla="*/ 44173 h 51680"/>
                <a:gd name="connsiteX1" fmla="*/ 57740 w 61555"/>
                <a:gd name="connsiteY1" fmla="*/ 40635 h 51680"/>
                <a:gd name="connsiteX2" fmla="*/ 38580 w 61555"/>
                <a:gd name="connsiteY2" fmla="*/ 5848 h 51680"/>
                <a:gd name="connsiteX3" fmla="*/ 1432 w 61555"/>
                <a:gd name="connsiteY3" fmla="*/ 7911 h 51680"/>
                <a:gd name="connsiteX4" fmla="*/ 16469 w 61555"/>
                <a:gd name="connsiteY4" fmla="*/ 44173 h 5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55" h="51680">
                  <a:moveTo>
                    <a:pt x="16469" y="44173"/>
                  </a:moveTo>
                  <a:cubicBezTo>
                    <a:pt x="32977" y="53904"/>
                    <a:pt x="50960" y="52429"/>
                    <a:pt x="57740" y="40635"/>
                  </a:cubicBezTo>
                  <a:cubicBezTo>
                    <a:pt x="64819" y="28845"/>
                    <a:pt x="55383" y="15576"/>
                    <a:pt x="38580" y="5848"/>
                  </a:cubicBezTo>
                  <a:cubicBezTo>
                    <a:pt x="22068" y="-3588"/>
                    <a:pt x="8213" y="-3883"/>
                    <a:pt x="1432" y="7911"/>
                  </a:cubicBezTo>
                  <a:cubicBezTo>
                    <a:pt x="-5348" y="19999"/>
                    <a:pt x="-43" y="34740"/>
                    <a:pt x="16469" y="441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2">
              <a:extLst>
                <a:ext uri="{FF2B5EF4-FFF2-40B4-BE49-F238E27FC236}">
                  <a16:creationId xmlns:a16="http://schemas.microsoft.com/office/drawing/2014/main" id="{93CAFB08-890D-4960-AEF5-8F669D957393}"/>
                </a:ext>
              </a:extLst>
            </p:cNvPr>
            <p:cNvSpPr/>
            <p:nvPr/>
          </p:nvSpPr>
          <p:spPr>
            <a:xfrm>
              <a:off x="3283713" y="2651811"/>
              <a:ext cx="66956" cy="56471"/>
            </a:xfrm>
            <a:custGeom>
              <a:avLst/>
              <a:gdLst>
                <a:gd name="connsiteX0" fmla="*/ 19297 w 66956"/>
                <a:gd name="connsiteY0" fmla="*/ 49031 h 56471"/>
                <a:gd name="connsiteX1" fmla="*/ 63224 w 66956"/>
                <a:gd name="connsiteY1" fmla="*/ 44316 h 56471"/>
                <a:gd name="connsiteX2" fmla="*/ 44356 w 66956"/>
                <a:gd name="connsiteY2" fmla="*/ 5693 h 56471"/>
                <a:gd name="connsiteX3" fmla="*/ 1018 w 66956"/>
                <a:gd name="connsiteY3" fmla="*/ 8346 h 56471"/>
                <a:gd name="connsiteX4" fmla="*/ 19297 w 66956"/>
                <a:gd name="connsiteY4" fmla="*/ 49031 h 5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956" h="56471">
                  <a:moveTo>
                    <a:pt x="19297" y="49031"/>
                  </a:moveTo>
                  <a:cubicBezTo>
                    <a:pt x="33152" y="59057"/>
                    <a:pt x="52021" y="56992"/>
                    <a:pt x="63224" y="44316"/>
                  </a:cubicBezTo>
                  <a:cubicBezTo>
                    <a:pt x="70005" y="32523"/>
                    <a:pt x="61162" y="15130"/>
                    <a:pt x="44356" y="5693"/>
                  </a:cubicBezTo>
                  <a:cubicBezTo>
                    <a:pt x="27847" y="-4034"/>
                    <a:pt x="7798" y="-3444"/>
                    <a:pt x="1018" y="8346"/>
                  </a:cubicBezTo>
                  <a:cubicBezTo>
                    <a:pt x="-6058" y="20139"/>
                    <a:pt x="2785" y="39303"/>
                    <a:pt x="19297" y="490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2">
              <a:extLst>
                <a:ext uri="{FF2B5EF4-FFF2-40B4-BE49-F238E27FC236}">
                  <a16:creationId xmlns:a16="http://schemas.microsoft.com/office/drawing/2014/main" id="{3F6A40F8-A56C-4D4D-8683-75395B44BC3A}"/>
                </a:ext>
              </a:extLst>
            </p:cNvPr>
            <p:cNvSpPr/>
            <p:nvPr/>
          </p:nvSpPr>
          <p:spPr>
            <a:xfrm>
              <a:off x="3402690" y="2799305"/>
              <a:ext cx="66766" cy="57747"/>
            </a:xfrm>
            <a:custGeom>
              <a:avLst/>
              <a:gdLst>
                <a:gd name="connsiteX0" fmla="*/ 19722 w 66766"/>
                <a:gd name="connsiteY0" fmla="*/ 50422 h 57747"/>
                <a:gd name="connsiteX1" fmla="*/ 63650 w 66766"/>
                <a:gd name="connsiteY1" fmla="*/ 45409 h 57747"/>
                <a:gd name="connsiteX2" fmla="*/ 45958 w 66766"/>
                <a:gd name="connsiteY2" fmla="*/ 5314 h 57747"/>
                <a:gd name="connsiteX3" fmla="*/ 853 w 66766"/>
                <a:gd name="connsiteY3" fmla="*/ 8852 h 57747"/>
                <a:gd name="connsiteX4" fmla="*/ 19722 w 66766"/>
                <a:gd name="connsiteY4" fmla="*/ 50422 h 5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66" h="57747">
                  <a:moveTo>
                    <a:pt x="19722" y="50422"/>
                  </a:moveTo>
                  <a:cubicBezTo>
                    <a:pt x="33283" y="60445"/>
                    <a:pt x="52447" y="58088"/>
                    <a:pt x="63650" y="45409"/>
                  </a:cubicBezTo>
                  <a:cubicBezTo>
                    <a:pt x="68955" y="29196"/>
                    <a:pt x="61289" y="11803"/>
                    <a:pt x="45958" y="5314"/>
                  </a:cubicBezTo>
                  <a:cubicBezTo>
                    <a:pt x="29155" y="-4414"/>
                    <a:pt x="7634" y="-2938"/>
                    <a:pt x="853" y="8852"/>
                  </a:cubicBezTo>
                  <a:cubicBezTo>
                    <a:pt x="-5930" y="20940"/>
                    <a:pt x="2916" y="40990"/>
                    <a:pt x="19722" y="504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2">
              <a:extLst>
                <a:ext uri="{FF2B5EF4-FFF2-40B4-BE49-F238E27FC236}">
                  <a16:creationId xmlns:a16="http://schemas.microsoft.com/office/drawing/2014/main" id="{FAA18FC5-2740-4478-B72A-50F065A4182C}"/>
                </a:ext>
              </a:extLst>
            </p:cNvPr>
            <p:cNvSpPr/>
            <p:nvPr/>
          </p:nvSpPr>
          <p:spPr>
            <a:xfrm>
              <a:off x="2209550" y="1951935"/>
              <a:ext cx="66625" cy="57843"/>
            </a:xfrm>
            <a:custGeom>
              <a:avLst/>
              <a:gdLst>
                <a:gd name="connsiteX0" fmla="*/ 19429 w 66625"/>
                <a:gd name="connsiteY0" fmla="*/ 50776 h 57843"/>
                <a:gd name="connsiteX1" fmla="*/ 855 w 66625"/>
                <a:gd name="connsiteY1" fmla="*/ 9205 h 57843"/>
                <a:gd name="connsiteX2" fmla="*/ 45668 w 66625"/>
                <a:gd name="connsiteY2" fmla="*/ 5077 h 57843"/>
                <a:gd name="connsiteX3" fmla="*/ 63357 w 66625"/>
                <a:gd name="connsiteY3" fmla="*/ 45172 h 57843"/>
                <a:gd name="connsiteX4" fmla="*/ 19429 w 66625"/>
                <a:gd name="connsiteY4" fmla="*/ 50776 h 5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57843">
                  <a:moveTo>
                    <a:pt x="19429" y="50776"/>
                  </a:moveTo>
                  <a:cubicBezTo>
                    <a:pt x="2921" y="41048"/>
                    <a:pt x="-5925" y="20999"/>
                    <a:pt x="855" y="9205"/>
                  </a:cubicBezTo>
                  <a:cubicBezTo>
                    <a:pt x="7639" y="-2588"/>
                    <a:pt x="29160" y="-4651"/>
                    <a:pt x="45668" y="5077"/>
                  </a:cubicBezTo>
                  <a:cubicBezTo>
                    <a:pt x="61295" y="11857"/>
                    <a:pt x="68960" y="29254"/>
                    <a:pt x="63357" y="45172"/>
                  </a:cubicBezTo>
                  <a:cubicBezTo>
                    <a:pt x="52449" y="58146"/>
                    <a:pt x="33288" y="60503"/>
                    <a:pt x="19429" y="5077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2">
              <a:extLst>
                <a:ext uri="{FF2B5EF4-FFF2-40B4-BE49-F238E27FC236}">
                  <a16:creationId xmlns:a16="http://schemas.microsoft.com/office/drawing/2014/main" id="{1CF62F38-948A-4DF4-9ADB-A65980DE05B3}"/>
                </a:ext>
              </a:extLst>
            </p:cNvPr>
            <p:cNvSpPr/>
            <p:nvPr/>
          </p:nvSpPr>
          <p:spPr>
            <a:xfrm>
              <a:off x="2372801" y="2189393"/>
              <a:ext cx="71248" cy="55230"/>
            </a:xfrm>
            <a:custGeom>
              <a:avLst/>
              <a:gdLst>
                <a:gd name="connsiteX0" fmla="*/ 23637 w 71248"/>
                <a:gd name="connsiteY0" fmla="*/ 45046 h 55230"/>
                <a:gd name="connsiteX1" fmla="*/ 345 w 71248"/>
                <a:gd name="connsiteY1" fmla="*/ 7603 h 55230"/>
                <a:gd name="connsiteX2" fmla="*/ 46044 w 71248"/>
                <a:gd name="connsiteY2" fmla="*/ 6131 h 55230"/>
                <a:gd name="connsiteX3" fmla="*/ 67860 w 71248"/>
                <a:gd name="connsiteY3" fmla="*/ 46816 h 55230"/>
                <a:gd name="connsiteX4" fmla="*/ 23637 w 71248"/>
                <a:gd name="connsiteY4" fmla="*/ 45046 h 5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248" h="55230">
                  <a:moveTo>
                    <a:pt x="23637" y="45046"/>
                  </a:moveTo>
                  <a:cubicBezTo>
                    <a:pt x="7126" y="35613"/>
                    <a:pt x="-6435" y="19692"/>
                    <a:pt x="345" y="7603"/>
                  </a:cubicBezTo>
                  <a:cubicBezTo>
                    <a:pt x="7126" y="-4190"/>
                    <a:pt x="29532" y="-3305"/>
                    <a:pt x="46044" y="6131"/>
                  </a:cubicBezTo>
                  <a:cubicBezTo>
                    <a:pt x="62847" y="15859"/>
                    <a:pt x="74641" y="34728"/>
                    <a:pt x="67860" y="46816"/>
                  </a:cubicBezTo>
                  <a:cubicBezTo>
                    <a:pt x="61080" y="58606"/>
                    <a:pt x="40440" y="54774"/>
                    <a:pt x="23637" y="450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2">
              <a:extLst>
                <a:ext uri="{FF2B5EF4-FFF2-40B4-BE49-F238E27FC236}">
                  <a16:creationId xmlns:a16="http://schemas.microsoft.com/office/drawing/2014/main" id="{6DABA23B-EE34-4F17-8B97-62DA52E37F88}"/>
                </a:ext>
              </a:extLst>
            </p:cNvPr>
            <p:cNvSpPr/>
            <p:nvPr/>
          </p:nvSpPr>
          <p:spPr>
            <a:xfrm>
              <a:off x="2491845" y="1846296"/>
              <a:ext cx="71407" cy="60589"/>
            </a:xfrm>
            <a:custGeom>
              <a:avLst/>
              <a:gdLst>
                <a:gd name="connsiteX0" fmla="*/ 20456 w 71407"/>
                <a:gd name="connsiteY0" fmla="*/ 53228 h 60589"/>
                <a:gd name="connsiteX1" fmla="*/ 705 w 71407"/>
                <a:gd name="connsiteY1" fmla="*/ 10477 h 60589"/>
                <a:gd name="connsiteX2" fmla="*/ 48466 w 71407"/>
                <a:gd name="connsiteY2" fmla="*/ 4877 h 60589"/>
                <a:gd name="connsiteX3" fmla="*/ 67630 w 71407"/>
                <a:gd name="connsiteY3" fmla="*/ 49100 h 60589"/>
                <a:gd name="connsiteX4" fmla="*/ 20456 w 71407"/>
                <a:gd name="connsiteY4" fmla="*/ 53228 h 6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07" h="60589">
                  <a:moveTo>
                    <a:pt x="20456" y="53228"/>
                  </a:moveTo>
                  <a:cubicBezTo>
                    <a:pt x="3948" y="43792"/>
                    <a:pt x="-6075" y="22270"/>
                    <a:pt x="705" y="10477"/>
                  </a:cubicBezTo>
                  <a:cubicBezTo>
                    <a:pt x="13381" y="-2494"/>
                    <a:pt x="33135" y="-4851"/>
                    <a:pt x="48466" y="4877"/>
                  </a:cubicBezTo>
                  <a:cubicBezTo>
                    <a:pt x="64974" y="14605"/>
                    <a:pt x="74705" y="37306"/>
                    <a:pt x="67630" y="49100"/>
                  </a:cubicBezTo>
                  <a:cubicBezTo>
                    <a:pt x="60850" y="61188"/>
                    <a:pt x="37263" y="62956"/>
                    <a:pt x="20456" y="532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2">
              <a:extLst>
                <a:ext uri="{FF2B5EF4-FFF2-40B4-BE49-F238E27FC236}">
                  <a16:creationId xmlns:a16="http://schemas.microsoft.com/office/drawing/2014/main" id="{B99F5374-4167-4B16-B040-81B90C555251}"/>
                </a:ext>
              </a:extLst>
            </p:cNvPr>
            <p:cNvSpPr/>
            <p:nvPr/>
          </p:nvSpPr>
          <p:spPr>
            <a:xfrm>
              <a:off x="2412314" y="1505990"/>
              <a:ext cx="60261" cy="53336"/>
            </a:xfrm>
            <a:custGeom>
              <a:avLst/>
              <a:gdLst>
                <a:gd name="connsiteX0" fmla="*/ 16849 w 60261"/>
                <a:gd name="connsiteY0" fmla="*/ 46826 h 53336"/>
                <a:gd name="connsiteX1" fmla="*/ 632 w 60261"/>
                <a:gd name="connsiteY1" fmla="*/ 7911 h 53336"/>
                <a:gd name="connsiteX2" fmla="*/ 40436 w 60261"/>
                <a:gd name="connsiteY2" fmla="*/ 5845 h 53336"/>
                <a:gd name="connsiteX3" fmla="*/ 56058 w 60261"/>
                <a:gd name="connsiteY3" fmla="*/ 39750 h 53336"/>
                <a:gd name="connsiteX4" fmla="*/ 18619 w 60261"/>
                <a:gd name="connsiteY4" fmla="*/ 48006 h 53336"/>
                <a:gd name="connsiteX5" fmla="*/ 16849 w 60261"/>
                <a:gd name="connsiteY5" fmla="*/ 46826 h 5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61" h="53336">
                  <a:moveTo>
                    <a:pt x="16849" y="46826"/>
                  </a:moveTo>
                  <a:cubicBezTo>
                    <a:pt x="1813" y="40341"/>
                    <a:pt x="-5263" y="22944"/>
                    <a:pt x="632" y="7911"/>
                  </a:cubicBezTo>
                  <a:cubicBezTo>
                    <a:pt x="7416" y="-3882"/>
                    <a:pt x="23924" y="-3587"/>
                    <a:pt x="40436" y="5845"/>
                  </a:cubicBezTo>
                  <a:cubicBezTo>
                    <a:pt x="56944" y="15573"/>
                    <a:pt x="62842" y="27957"/>
                    <a:pt x="56058" y="39750"/>
                  </a:cubicBezTo>
                  <a:cubicBezTo>
                    <a:pt x="47806" y="52426"/>
                    <a:pt x="31295" y="55963"/>
                    <a:pt x="18619" y="48006"/>
                  </a:cubicBezTo>
                  <a:cubicBezTo>
                    <a:pt x="18029" y="47416"/>
                    <a:pt x="17439" y="47121"/>
                    <a:pt x="16849" y="4682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2">
              <a:extLst>
                <a:ext uri="{FF2B5EF4-FFF2-40B4-BE49-F238E27FC236}">
                  <a16:creationId xmlns:a16="http://schemas.microsoft.com/office/drawing/2014/main" id="{4AB32A68-1C79-4A07-8C9A-F28CECD882D4}"/>
                </a:ext>
              </a:extLst>
            </p:cNvPr>
            <p:cNvSpPr/>
            <p:nvPr/>
          </p:nvSpPr>
          <p:spPr>
            <a:xfrm>
              <a:off x="3686019" y="2475737"/>
              <a:ext cx="66732" cy="55075"/>
            </a:xfrm>
            <a:custGeom>
              <a:avLst/>
              <a:gdLst>
                <a:gd name="connsiteX0" fmla="*/ 40350 w 66732"/>
                <a:gd name="connsiteY0" fmla="*/ 6646 h 55075"/>
                <a:gd name="connsiteX1" fmla="*/ 846 w 66732"/>
                <a:gd name="connsiteY1" fmla="*/ 7528 h 55075"/>
                <a:gd name="connsiteX2" fmla="*/ 16472 w 66732"/>
                <a:gd name="connsiteY2" fmla="*/ 47922 h 55075"/>
                <a:gd name="connsiteX3" fmla="*/ 63347 w 66732"/>
                <a:gd name="connsiteY3" fmla="*/ 43499 h 55075"/>
                <a:gd name="connsiteX4" fmla="*/ 40350 w 66732"/>
                <a:gd name="connsiteY4" fmla="*/ 6646 h 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32" h="55075">
                  <a:moveTo>
                    <a:pt x="40350" y="6646"/>
                  </a:moveTo>
                  <a:cubicBezTo>
                    <a:pt x="23842" y="-3085"/>
                    <a:pt x="7921" y="-4557"/>
                    <a:pt x="846" y="7528"/>
                  </a:cubicBezTo>
                  <a:cubicBezTo>
                    <a:pt x="-5348" y="22859"/>
                    <a:pt x="1436" y="40551"/>
                    <a:pt x="16472" y="47922"/>
                  </a:cubicBezTo>
                  <a:cubicBezTo>
                    <a:pt x="32980" y="57650"/>
                    <a:pt x="56567" y="55292"/>
                    <a:pt x="63347" y="43499"/>
                  </a:cubicBezTo>
                  <a:cubicBezTo>
                    <a:pt x="70423" y="31705"/>
                    <a:pt x="57154" y="16079"/>
                    <a:pt x="40350" y="66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2">
              <a:extLst>
                <a:ext uri="{FF2B5EF4-FFF2-40B4-BE49-F238E27FC236}">
                  <a16:creationId xmlns:a16="http://schemas.microsoft.com/office/drawing/2014/main" id="{2FB209FD-5E7A-45E2-82F8-D634ECA1F62C}"/>
                </a:ext>
              </a:extLst>
            </p:cNvPr>
            <p:cNvSpPr/>
            <p:nvPr/>
          </p:nvSpPr>
          <p:spPr>
            <a:xfrm>
              <a:off x="3830978" y="2394532"/>
              <a:ext cx="65399" cy="59096"/>
            </a:xfrm>
            <a:custGeom>
              <a:avLst/>
              <a:gdLst>
                <a:gd name="connsiteX0" fmla="*/ 47520 w 65399"/>
                <a:gd name="connsiteY0" fmla="*/ 4414 h 59096"/>
                <a:gd name="connsiteX1" fmla="*/ 936 w 65399"/>
                <a:gd name="connsiteY1" fmla="*/ 11198 h 59096"/>
                <a:gd name="connsiteX2" fmla="*/ 19805 w 65399"/>
                <a:gd name="connsiteY2" fmla="*/ 52470 h 59096"/>
                <a:gd name="connsiteX3" fmla="*/ 60786 w 65399"/>
                <a:gd name="connsiteY3" fmla="*/ 45985 h 59096"/>
                <a:gd name="connsiteX4" fmla="*/ 47520 w 65399"/>
                <a:gd name="connsiteY4" fmla="*/ 4414 h 5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99" h="59096">
                  <a:moveTo>
                    <a:pt x="47520" y="4414"/>
                  </a:moveTo>
                  <a:cubicBezTo>
                    <a:pt x="32484" y="-5018"/>
                    <a:pt x="12730" y="-2071"/>
                    <a:pt x="936" y="11198"/>
                  </a:cubicBezTo>
                  <a:cubicBezTo>
                    <a:pt x="-6139" y="22988"/>
                    <a:pt x="3297" y="42742"/>
                    <a:pt x="19805" y="52470"/>
                  </a:cubicBezTo>
                  <a:cubicBezTo>
                    <a:pt x="33074" y="61906"/>
                    <a:pt x="51353" y="58959"/>
                    <a:pt x="60786" y="45985"/>
                  </a:cubicBezTo>
                  <a:cubicBezTo>
                    <a:pt x="68156" y="30654"/>
                    <a:pt x="62261" y="12375"/>
                    <a:pt x="47520" y="44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2">
              <a:extLst>
                <a:ext uri="{FF2B5EF4-FFF2-40B4-BE49-F238E27FC236}">
                  <a16:creationId xmlns:a16="http://schemas.microsoft.com/office/drawing/2014/main" id="{8BAB5E38-D164-49B9-8B86-10D984C448F3}"/>
                </a:ext>
              </a:extLst>
            </p:cNvPr>
            <p:cNvSpPr/>
            <p:nvPr/>
          </p:nvSpPr>
          <p:spPr>
            <a:xfrm>
              <a:off x="3764463" y="1981575"/>
              <a:ext cx="65083" cy="56699"/>
            </a:xfrm>
            <a:custGeom>
              <a:avLst/>
              <a:gdLst>
                <a:gd name="connsiteX0" fmla="*/ 43867 w 65083"/>
                <a:gd name="connsiteY0" fmla="*/ 6100 h 56699"/>
                <a:gd name="connsiteX1" fmla="*/ 234 w 65083"/>
                <a:gd name="connsiteY1" fmla="*/ 7867 h 56699"/>
                <a:gd name="connsiteX2" fmla="*/ 18218 w 65083"/>
                <a:gd name="connsiteY2" fmla="*/ 50323 h 56699"/>
                <a:gd name="connsiteX3" fmla="*/ 60965 w 65083"/>
                <a:gd name="connsiteY3" fmla="*/ 43247 h 56699"/>
                <a:gd name="connsiteX4" fmla="*/ 43867 w 65083"/>
                <a:gd name="connsiteY4" fmla="*/ 6100 h 5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83" h="56699">
                  <a:moveTo>
                    <a:pt x="43867" y="6100"/>
                  </a:moveTo>
                  <a:cubicBezTo>
                    <a:pt x="27355" y="-3628"/>
                    <a:pt x="7015" y="-3923"/>
                    <a:pt x="234" y="7867"/>
                  </a:cubicBezTo>
                  <a:cubicBezTo>
                    <a:pt x="-5074" y="24673"/>
                    <a:pt x="2592" y="42657"/>
                    <a:pt x="18218" y="50323"/>
                  </a:cubicBezTo>
                  <a:cubicBezTo>
                    <a:pt x="32074" y="59460"/>
                    <a:pt x="50943" y="56513"/>
                    <a:pt x="60965" y="43247"/>
                  </a:cubicBezTo>
                  <a:cubicBezTo>
                    <a:pt x="68041" y="31159"/>
                    <a:pt x="60670" y="15532"/>
                    <a:pt x="43867" y="6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2">
              <a:extLst>
                <a:ext uri="{FF2B5EF4-FFF2-40B4-BE49-F238E27FC236}">
                  <a16:creationId xmlns:a16="http://schemas.microsoft.com/office/drawing/2014/main" id="{67B53E6F-8AFB-4DD6-BD9C-51AE24B95007}"/>
                </a:ext>
              </a:extLst>
            </p:cNvPr>
            <p:cNvSpPr/>
            <p:nvPr/>
          </p:nvSpPr>
          <p:spPr>
            <a:xfrm>
              <a:off x="3793618" y="2188581"/>
              <a:ext cx="63668" cy="57174"/>
            </a:xfrm>
            <a:custGeom>
              <a:avLst/>
              <a:gdLst>
                <a:gd name="connsiteX0" fmla="*/ 45667 w 63668"/>
                <a:gd name="connsiteY0" fmla="*/ 4877 h 57174"/>
                <a:gd name="connsiteX1" fmla="*/ 857 w 63668"/>
                <a:gd name="connsiteY1" fmla="*/ 10480 h 57174"/>
                <a:gd name="connsiteX2" fmla="*/ 19431 w 63668"/>
                <a:gd name="connsiteY2" fmla="*/ 50280 h 57174"/>
                <a:gd name="connsiteX3" fmla="*/ 58345 w 63668"/>
                <a:gd name="connsiteY3" fmla="*/ 45267 h 57174"/>
                <a:gd name="connsiteX4" fmla="*/ 59231 w 63668"/>
                <a:gd name="connsiteY4" fmla="*/ 44381 h 57174"/>
                <a:gd name="connsiteX5" fmla="*/ 46257 w 63668"/>
                <a:gd name="connsiteY5" fmla="*/ 5172 h 57174"/>
                <a:gd name="connsiteX6" fmla="*/ 45667 w 63668"/>
                <a:gd name="connsiteY6" fmla="*/ 4877 h 5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68" h="57174">
                  <a:moveTo>
                    <a:pt x="45667" y="4877"/>
                  </a:moveTo>
                  <a:cubicBezTo>
                    <a:pt x="31516" y="-4851"/>
                    <a:pt x="12352" y="-2494"/>
                    <a:pt x="857" y="10480"/>
                  </a:cubicBezTo>
                  <a:cubicBezTo>
                    <a:pt x="-5927" y="22270"/>
                    <a:pt x="2919" y="40549"/>
                    <a:pt x="19431" y="50280"/>
                  </a:cubicBezTo>
                  <a:cubicBezTo>
                    <a:pt x="31516" y="59713"/>
                    <a:pt x="48913" y="57355"/>
                    <a:pt x="58345" y="45267"/>
                  </a:cubicBezTo>
                  <a:cubicBezTo>
                    <a:pt x="58641" y="44972"/>
                    <a:pt x="58936" y="44677"/>
                    <a:pt x="59231" y="44381"/>
                  </a:cubicBezTo>
                  <a:cubicBezTo>
                    <a:pt x="66306" y="29936"/>
                    <a:pt x="60408" y="12247"/>
                    <a:pt x="46257" y="5172"/>
                  </a:cubicBezTo>
                  <a:cubicBezTo>
                    <a:pt x="45962" y="5172"/>
                    <a:pt x="45667" y="4877"/>
                    <a:pt x="45667" y="48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2">
              <a:extLst>
                <a:ext uri="{FF2B5EF4-FFF2-40B4-BE49-F238E27FC236}">
                  <a16:creationId xmlns:a16="http://schemas.microsoft.com/office/drawing/2014/main" id="{A1DB095E-7DD2-419E-9312-572BA18B7F47}"/>
                </a:ext>
              </a:extLst>
            </p:cNvPr>
            <p:cNvSpPr/>
            <p:nvPr/>
          </p:nvSpPr>
          <p:spPr>
            <a:xfrm>
              <a:off x="3539159" y="1722065"/>
              <a:ext cx="65901" cy="57925"/>
            </a:xfrm>
            <a:custGeom>
              <a:avLst/>
              <a:gdLst>
                <a:gd name="connsiteX0" fmla="*/ 43044 w 65901"/>
                <a:gd name="connsiteY0" fmla="*/ 6462 h 57925"/>
                <a:gd name="connsiteX1" fmla="*/ 5896 w 65901"/>
                <a:gd name="connsiteY1" fmla="*/ 7052 h 57925"/>
                <a:gd name="connsiteX2" fmla="*/ 6486 w 65901"/>
                <a:gd name="connsiteY2" fmla="*/ 44200 h 57925"/>
                <a:gd name="connsiteX3" fmla="*/ 17690 w 65901"/>
                <a:gd name="connsiteY3" fmla="*/ 50685 h 57925"/>
                <a:gd name="connsiteX4" fmla="*/ 62208 w 65901"/>
                <a:gd name="connsiteY4" fmla="*/ 46557 h 57925"/>
                <a:gd name="connsiteX5" fmla="*/ 43044 w 65901"/>
                <a:gd name="connsiteY5" fmla="*/ 6462 h 5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01" h="57925">
                  <a:moveTo>
                    <a:pt x="43044" y="6462"/>
                  </a:moveTo>
                  <a:cubicBezTo>
                    <a:pt x="32726" y="-3856"/>
                    <a:pt x="15923" y="-3561"/>
                    <a:pt x="5896" y="7052"/>
                  </a:cubicBezTo>
                  <a:cubicBezTo>
                    <a:pt x="-4127" y="17370"/>
                    <a:pt x="-3832" y="34177"/>
                    <a:pt x="6486" y="44200"/>
                  </a:cubicBezTo>
                  <a:cubicBezTo>
                    <a:pt x="9729" y="47147"/>
                    <a:pt x="13562" y="49508"/>
                    <a:pt x="17690" y="50685"/>
                  </a:cubicBezTo>
                  <a:cubicBezTo>
                    <a:pt x="34201" y="60121"/>
                    <a:pt x="55427" y="58646"/>
                    <a:pt x="62208" y="46557"/>
                  </a:cubicBezTo>
                  <a:cubicBezTo>
                    <a:pt x="68988" y="34767"/>
                    <a:pt x="59850" y="15898"/>
                    <a:pt x="43044" y="6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2">
              <a:extLst>
                <a:ext uri="{FF2B5EF4-FFF2-40B4-BE49-F238E27FC236}">
                  <a16:creationId xmlns:a16="http://schemas.microsoft.com/office/drawing/2014/main" id="{FEB2A534-9BB1-48D4-AEC8-1FC5B46041FB}"/>
                </a:ext>
              </a:extLst>
            </p:cNvPr>
            <p:cNvSpPr/>
            <p:nvPr/>
          </p:nvSpPr>
          <p:spPr>
            <a:xfrm>
              <a:off x="3833141" y="3021292"/>
              <a:ext cx="62187" cy="56029"/>
            </a:xfrm>
            <a:custGeom>
              <a:avLst/>
              <a:gdLst>
                <a:gd name="connsiteX0" fmla="*/ 40638 w 62187"/>
                <a:gd name="connsiteY0" fmla="*/ 4737 h 56029"/>
                <a:gd name="connsiteX1" fmla="*/ 58327 w 62187"/>
                <a:gd name="connsiteY1" fmla="*/ 43360 h 56029"/>
                <a:gd name="connsiteX2" fmla="*/ 14989 w 62187"/>
                <a:gd name="connsiteY2" fmla="*/ 48960 h 56029"/>
                <a:gd name="connsiteX3" fmla="*/ 1133 w 62187"/>
                <a:gd name="connsiteY3" fmla="*/ 11517 h 56029"/>
                <a:gd name="connsiteX4" fmla="*/ 1429 w 62187"/>
                <a:gd name="connsiteY4" fmla="*/ 10635 h 56029"/>
                <a:gd name="connsiteX5" fmla="*/ 39163 w 62187"/>
                <a:gd name="connsiteY5" fmla="*/ 3560 h 56029"/>
                <a:gd name="connsiteX6" fmla="*/ 40638 w 62187"/>
                <a:gd name="connsiteY6" fmla="*/ 4737 h 5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87" h="56029">
                  <a:moveTo>
                    <a:pt x="40638" y="4737"/>
                  </a:moveTo>
                  <a:cubicBezTo>
                    <a:pt x="57150" y="14173"/>
                    <a:pt x="65107" y="31566"/>
                    <a:pt x="58327" y="43360"/>
                  </a:cubicBezTo>
                  <a:cubicBezTo>
                    <a:pt x="47419" y="56330"/>
                    <a:pt x="28845" y="58691"/>
                    <a:pt x="14989" y="48960"/>
                  </a:cubicBezTo>
                  <a:cubicBezTo>
                    <a:pt x="838" y="42474"/>
                    <a:pt x="-5352" y="25671"/>
                    <a:pt x="1133" y="11517"/>
                  </a:cubicBezTo>
                  <a:cubicBezTo>
                    <a:pt x="1133" y="11222"/>
                    <a:pt x="1429" y="10930"/>
                    <a:pt x="1429" y="10635"/>
                  </a:cubicBezTo>
                  <a:cubicBezTo>
                    <a:pt x="9976" y="-1749"/>
                    <a:pt x="26783" y="-4696"/>
                    <a:pt x="39163" y="3560"/>
                  </a:cubicBezTo>
                  <a:cubicBezTo>
                    <a:pt x="39753" y="3851"/>
                    <a:pt x="40048" y="4146"/>
                    <a:pt x="40638" y="47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2">
              <a:extLst>
                <a:ext uri="{FF2B5EF4-FFF2-40B4-BE49-F238E27FC236}">
                  <a16:creationId xmlns:a16="http://schemas.microsoft.com/office/drawing/2014/main" id="{7FDB8DF2-86F9-4446-A15D-693BB8A4F654}"/>
                </a:ext>
              </a:extLst>
            </p:cNvPr>
            <p:cNvSpPr/>
            <p:nvPr/>
          </p:nvSpPr>
          <p:spPr>
            <a:xfrm>
              <a:off x="3699904" y="2909974"/>
              <a:ext cx="61147" cy="57717"/>
            </a:xfrm>
            <a:custGeom>
              <a:avLst/>
              <a:gdLst>
                <a:gd name="connsiteX0" fmla="*/ 41797 w 61147"/>
                <a:gd name="connsiteY0" fmla="*/ 4321 h 57717"/>
                <a:gd name="connsiteX1" fmla="*/ 57423 w 61147"/>
                <a:gd name="connsiteY1" fmla="*/ 43236 h 57717"/>
                <a:gd name="connsiteX2" fmla="*/ 14377 w 61147"/>
                <a:gd name="connsiteY2" fmla="*/ 51786 h 57717"/>
                <a:gd name="connsiteX3" fmla="*/ 1997 w 61147"/>
                <a:gd name="connsiteY3" fmla="*/ 11396 h 57717"/>
                <a:gd name="connsiteX4" fmla="*/ 40617 w 61147"/>
                <a:gd name="connsiteY4" fmla="*/ 3436 h 57717"/>
                <a:gd name="connsiteX5" fmla="*/ 41797 w 61147"/>
                <a:gd name="connsiteY5" fmla="*/ 4321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47" h="57717">
                  <a:moveTo>
                    <a:pt x="41797" y="4321"/>
                  </a:moveTo>
                  <a:cubicBezTo>
                    <a:pt x="56833" y="10806"/>
                    <a:pt x="63613" y="28199"/>
                    <a:pt x="57423" y="43236"/>
                  </a:cubicBezTo>
                  <a:cubicBezTo>
                    <a:pt x="47397" y="57091"/>
                    <a:pt x="28823" y="60629"/>
                    <a:pt x="14377" y="51786"/>
                  </a:cubicBezTo>
                  <a:cubicBezTo>
                    <a:pt x="-69" y="43826"/>
                    <a:pt x="-5668" y="25842"/>
                    <a:pt x="1997" y="11396"/>
                  </a:cubicBezTo>
                  <a:cubicBezTo>
                    <a:pt x="10544" y="-1578"/>
                    <a:pt x="27941" y="-4820"/>
                    <a:pt x="40617" y="3436"/>
                  </a:cubicBezTo>
                  <a:cubicBezTo>
                    <a:pt x="40912" y="3731"/>
                    <a:pt x="41502" y="4026"/>
                    <a:pt x="41797" y="43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2">
              <a:extLst>
                <a:ext uri="{FF2B5EF4-FFF2-40B4-BE49-F238E27FC236}">
                  <a16:creationId xmlns:a16="http://schemas.microsoft.com/office/drawing/2014/main" id="{75ECABCA-0857-4594-9B73-EC432B1F188A}"/>
                </a:ext>
              </a:extLst>
            </p:cNvPr>
            <p:cNvSpPr/>
            <p:nvPr/>
          </p:nvSpPr>
          <p:spPr>
            <a:xfrm>
              <a:off x="3642375" y="3042756"/>
              <a:ext cx="64407" cy="55002"/>
            </a:xfrm>
            <a:custGeom>
              <a:avLst/>
              <a:gdLst>
                <a:gd name="connsiteX0" fmla="*/ 43604 w 64407"/>
                <a:gd name="connsiteY0" fmla="*/ 7154 h 55002"/>
                <a:gd name="connsiteX1" fmla="*/ 60408 w 64407"/>
                <a:gd name="connsiteY1" fmla="*/ 41351 h 55002"/>
                <a:gd name="connsiteX2" fmla="*/ 19431 w 64407"/>
                <a:gd name="connsiteY2" fmla="*/ 48721 h 55002"/>
                <a:gd name="connsiteX3" fmla="*/ 857 w 64407"/>
                <a:gd name="connsiteY3" fmla="*/ 6859 h 55002"/>
                <a:gd name="connsiteX4" fmla="*/ 43604 w 64407"/>
                <a:gd name="connsiteY4" fmla="*/ 7154 h 5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07" h="55002">
                  <a:moveTo>
                    <a:pt x="43604" y="7154"/>
                  </a:moveTo>
                  <a:cubicBezTo>
                    <a:pt x="60116" y="16587"/>
                    <a:pt x="67192" y="29561"/>
                    <a:pt x="60408" y="41351"/>
                  </a:cubicBezTo>
                  <a:cubicBezTo>
                    <a:pt x="51270" y="54620"/>
                    <a:pt x="32696" y="57862"/>
                    <a:pt x="19431" y="48721"/>
                  </a:cubicBezTo>
                  <a:cubicBezTo>
                    <a:pt x="2919" y="39289"/>
                    <a:pt x="-5927" y="18948"/>
                    <a:pt x="857" y="6859"/>
                  </a:cubicBezTo>
                  <a:cubicBezTo>
                    <a:pt x="7637" y="-4934"/>
                    <a:pt x="26801" y="-2577"/>
                    <a:pt x="43604" y="71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2">
              <a:extLst>
                <a:ext uri="{FF2B5EF4-FFF2-40B4-BE49-F238E27FC236}">
                  <a16:creationId xmlns:a16="http://schemas.microsoft.com/office/drawing/2014/main" id="{001B9121-ADDD-49FF-ACB8-0C8F5D2AC04F}"/>
                </a:ext>
              </a:extLst>
            </p:cNvPr>
            <p:cNvSpPr/>
            <p:nvPr/>
          </p:nvSpPr>
          <p:spPr>
            <a:xfrm>
              <a:off x="3443428" y="3120895"/>
              <a:ext cx="66847" cy="54653"/>
            </a:xfrm>
            <a:custGeom>
              <a:avLst/>
              <a:gdLst>
                <a:gd name="connsiteX0" fmla="*/ 40306 w 66847"/>
                <a:gd name="connsiteY0" fmla="*/ 5964 h 54653"/>
                <a:gd name="connsiteX1" fmla="*/ 63597 w 66847"/>
                <a:gd name="connsiteY1" fmla="*/ 44288 h 54653"/>
                <a:gd name="connsiteX2" fmla="*/ 16719 w 66847"/>
                <a:gd name="connsiteY2" fmla="*/ 46649 h 54653"/>
                <a:gd name="connsiteX3" fmla="*/ 801 w 66847"/>
                <a:gd name="connsiteY3" fmla="*/ 8026 h 54653"/>
                <a:gd name="connsiteX4" fmla="*/ 40306 w 66847"/>
                <a:gd name="connsiteY4" fmla="*/ 5964 h 5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47" h="54653">
                  <a:moveTo>
                    <a:pt x="40306" y="5964"/>
                  </a:moveTo>
                  <a:cubicBezTo>
                    <a:pt x="57109" y="15396"/>
                    <a:pt x="70378" y="32498"/>
                    <a:pt x="63597" y="44288"/>
                  </a:cubicBezTo>
                  <a:cubicBezTo>
                    <a:pt x="56518" y="56377"/>
                    <a:pt x="33525" y="56082"/>
                    <a:pt x="16719" y="46649"/>
                  </a:cubicBezTo>
                  <a:cubicBezTo>
                    <a:pt x="1682" y="40455"/>
                    <a:pt x="-5393" y="23357"/>
                    <a:pt x="801" y="8026"/>
                  </a:cubicBezTo>
                  <a:cubicBezTo>
                    <a:pt x="7581" y="-3768"/>
                    <a:pt x="23794" y="-3768"/>
                    <a:pt x="40306" y="596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2">
              <a:extLst>
                <a:ext uri="{FF2B5EF4-FFF2-40B4-BE49-F238E27FC236}">
                  <a16:creationId xmlns:a16="http://schemas.microsoft.com/office/drawing/2014/main" id="{3DD09A1B-A4D7-4303-8A88-FA4541B453F4}"/>
                </a:ext>
              </a:extLst>
            </p:cNvPr>
            <p:cNvSpPr/>
            <p:nvPr/>
          </p:nvSpPr>
          <p:spPr>
            <a:xfrm>
              <a:off x="2876025" y="1719773"/>
              <a:ext cx="65615" cy="57413"/>
            </a:xfrm>
            <a:custGeom>
              <a:avLst/>
              <a:gdLst>
                <a:gd name="connsiteX0" fmla="*/ 16594 w 65615"/>
                <a:gd name="connsiteY0" fmla="*/ 50324 h 57413"/>
                <a:gd name="connsiteX1" fmla="*/ 971 w 65615"/>
                <a:gd name="connsiteY1" fmla="*/ 9639 h 57413"/>
                <a:gd name="connsiteX2" fmla="*/ 42243 w 65615"/>
                <a:gd name="connsiteY2" fmla="*/ 5511 h 57413"/>
                <a:gd name="connsiteX3" fmla="*/ 61997 w 65615"/>
                <a:gd name="connsiteY3" fmla="*/ 45016 h 57413"/>
                <a:gd name="connsiteX4" fmla="*/ 16594 w 65615"/>
                <a:gd name="connsiteY4" fmla="*/ 50324 h 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15" h="57413">
                  <a:moveTo>
                    <a:pt x="16594" y="50324"/>
                  </a:moveTo>
                  <a:cubicBezTo>
                    <a:pt x="1557" y="42954"/>
                    <a:pt x="-5518" y="25265"/>
                    <a:pt x="971" y="9639"/>
                  </a:cubicBezTo>
                  <a:cubicBezTo>
                    <a:pt x="11289" y="-2745"/>
                    <a:pt x="29567" y="-4807"/>
                    <a:pt x="42243" y="5511"/>
                  </a:cubicBezTo>
                  <a:cubicBezTo>
                    <a:pt x="59049" y="14948"/>
                    <a:pt x="68777" y="32931"/>
                    <a:pt x="61997" y="45016"/>
                  </a:cubicBezTo>
                  <a:cubicBezTo>
                    <a:pt x="50203" y="57695"/>
                    <a:pt x="30744" y="60052"/>
                    <a:pt x="16594" y="503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2">
              <a:extLst>
                <a:ext uri="{FF2B5EF4-FFF2-40B4-BE49-F238E27FC236}">
                  <a16:creationId xmlns:a16="http://schemas.microsoft.com/office/drawing/2014/main" id="{D7697411-10E5-4BBF-A6D7-6DD638B44DFB}"/>
                </a:ext>
              </a:extLst>
            </p:cNvPr>
            <p:cNvSpPr/>
            <p:nvPr/>
          </p:nvSpPr>
          <p:spPr>
            <a:xfrm>
              <a:off x="2882485" y="1562104"/>
              <a:ext cx="61257" cy="54788"/>
            </a:xfrm>
            <a:custGeom>
              <a:avLst/>
              <a:gdLst>
                <a:gd name="connsiteX0" fmla="*/ 17800 w 61257"/>
                <a:gd name="connsiteY0" fmla="*/ 47023 h 54788"/>
                <a:gd name="connsiteX1" fmla="*/ 1292 w 61257"/>
                <a:gd name="connsiteY1" fmla="*/ 11937 h 54788"/>
                <a:gd name="connsiteX2" fmla="*/ 42564 w 61257"/>
                <a:gd name="connsiteY2" fmla="*/ 3977 h 54788"/>
                <a:gd name="connsiteX3" fmla="*/ 57305 w 61257"/>
                <a:gd name="connsiteY3" fmla="*/ 44367 h 54788"/>
                <a:gd name="connsiteX4" fmla="*/ 17800 w 61257"/>
                <a:gd name="connsiteY4" fmla="*/ 47023 h 5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57" h="54788">
                  <a:moveTo>
                    <a:pt x="17800" y="47023"/>
                  </a:moveTo>
                  <a:cubicBezTo>
                    <a:pt x="1292" y="37292"/>
                    <a:pt x="-5784" y="23731"/>
                    <a:pt x="1292" y="11937"/>
                  </a:cubicBezTo>
                  <a:cubicBezTo>
                    <a:pt x="10429" y="-1623"/>
                    <a:pt x="29003" y="-5161"/>
                    <a:pt x="42564" y="3977"/>
                  </a:cubicBezTo>
                  <a:cubicBezTo>
                    <a:pt x="57305" y="11347"/>
                    <a:pt x="63793" y="29039"/>
                    <a:pt x="57305" y="44367"/>
                  </a:cubicBezTo>
                  <a:cubicBezTo>
                    <a:pt x="50524" y="56160"/>
                    <a:pt x="34607" y="56456"/>
                    <a:pt x="17800" y="470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2">
              <a:extLst>
                <a:ext uri="{FF2B5EF4-FFF2-40B4-BE49-F238E27FC236}">
                  <a16:creationId xmlns:a16="http://schemas.microsoft.com/office/drawing/2014/main" id="{DA782698-C892-4023-9AAD-4D494351B8D4}"/>
                </a:ext>
              </a:extLst>
            </p:cNvPr>
            <p:cNvSpPr/>
            <p:nvPr/>
          </p:nvSpPr>
          <p:spPr>
            <a:xfrm>
              <a:off x="3175872" y="1878653"/>
              <a:ext cx="65666" cy="55356"/>
            </a:xfrm>
            <a:custGeom>
              <a:avLst/>
              <a:gdLst>
                <a:gd name="connsiteX0" fmla="*/ 15105 w 65666"/>
                <a:gd name="connsiteY0" fmla="*/ 48287 h 55356"/>
                <a:gd name="connsiteX1" fmla="*/ 1544 w 65666"/>
                <a:gd name="connsiteY1" fmla="*/ 7602 h 55356"/>
                <a:gd name="connsiteX2" fmla="*/ 39577 w 65666"/>
                <a:gd name="connsiteY2" fmla="*/ 6130 h 55356"/>
                <a:gd name="connsiteX3" fmla="*/ 62279 w 65666"/>
                <a:gd name="connsiteY3" fmla="*/ 42687 h 55356"/>
                <a:gd name="connsiteX4" fmla="*/ 15105 w 65666"/>
                <a:gd name="connsiteY4" fmla="*/ 48287 h 5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66" h="55356">
                  <a:moveTo>
                    <a:pt x="15105" y="48287"/>
                  </a:moveTo>
                  <a:cubicBezTo>
                    <a:pt x="364" y="40625"/>
                    <a:pt x="-5531" y="22638"/>
                    <a:pt x="1544" y="7602"/>
                  </a:cubicBezTo>
                  <a:cubicBezTo>
                    <a:pt x="8324" y="-4188"/>
                    <a:pt x="22770" y="-3306"/>
                    <a:pt x="39577" y="6130"/>
                  </a:cubicBezTo>
                  <a:cubicBezTo>
                    <a:pt x="56085" y="15858"/>
                    <a:pt x="69354" y="30894"/>
                    <a:pt x="62279" y="42687"/>
                  </a:cubicBezTo>
                  <a:cubicBezTo>
                    <a:pt x="49895" y="55658"/>
                    <a:pt x="30141" y="58018"/>
                    <a:pt x="15105" y="4828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2">
              <a:extLst>
                <a:ext uri="{FF2B5EF4-FFF2-40B4-BE49-F238E27FC236}">
                  <a16:creationId xmlns:a16="http://schemas.microsoft.com/office/drawing/2014/main" id="{F065296A-E8C3-4AE7-9F07-EA7F555DEFE1}"/>
                </a:ext>
              </a:extLst>
            </p:cNvPr>
            <p:cNvSpPr/>
            <p:nvPr/>
          </p:nvSpPr>
          <p:spPr>
            <a:xfrm>
              <a:off x="3081955" y="2003370"/>
              <a:ext cx="65211" cy="57144"/>
            </a:xfrm>
            <a:custGeom>
              <a:avLst/>
              <a:gdLst>
                <a:gd name="connsiteX0" fmla="*/ 18218 w 65211"/>
                <a:gd name="connsiteY0" fmla="*/ 50639 h 57144"/>
                <a:gd name="connsiteX1" fmla="*/ 234 w 65211"/>
                <a:gd name="connsiteY1" fmla="*/ 8183 h 57144"/>
                <a:gd name="connsiteX2" fmla="*/ 44162 w 65211"/>
                <a:gd name="connsiteY2" fmla="*/ 5826 h 57144"/>
                <a:gd name="connsiteX3" fmla="*/ 61260 w 65211"/>
                <a:gd name="connsiteY3" fmla="*/ 43563 h 57144"/>
                <a:gd name="connsiteX4" fmla="*/ 18218 w 65211"/>
                <a:gd name="connsiteY4" fmla="*/ 50639 h 5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211" h="57144">
                  <a:moveTo>
                    <a:pt x="18218" y="50639"/>
                  </a:moveTo>
                  <a:cubicBezTo>
                    <a:pt x="2592" y="42973"/>
                    <a:pt x="-5074" y="24990"/>
                    <a:pt x="234" y="8183"/>
                  </a:cubicBezTo>
                  <a:cubicBezTo>
                    <a:pt x="7015" y="-3607"/>
                    <a:pt x="27355" y="-3902"/>
                    <a:pt x="44162" y="5826"/>
                  </a:cubicBezTo>
                  <a:cubicBezTo>
                    <a:pt x="60670" y="15262"/>
                    <a:pt x="68041" y="31770"/>
                    <a:pt x="61260" y="43563"/>
                  </a:cubicBezTo>
                  <a:cubicBezTo>
                    <a:pt x="50943" y="56829"/>
                    <a:pt x="32074" y="60072"/>
                    <a:pt x="18218" y="506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2">
              <a:extLst>
                <a:ext uri="{FF2B5EF4-FFF2-40B4-BE49-F238E27FC236}">
                  <a16:creationId xmlns:a16="http://schemas.microsoft.com/office/drawing/2014/main" id="{ACDB36EE-369A-4F20-8F1D-96C6CD50EF4B}"/>
                </a:ext>
              </a:extLst>
            </p:cNvPr>
            <p:cNvSpPr/>
            <p:nvPr/>
          </p:nvSpPr>
          <p:spPr>
            <a:xfrm>
              <a:off x="3141953" y="2191293"/>
              <a:ext cx="64730" cy="58011"/>
            </a:xfrm>
            <a:custGeom>
              <a:avLst/>
              <a:gdLst>
                <a:gd name="connsiteX0" fmla="*/ 14531 w 64730"/>
                <a:gd name="connsiteY0" fmla="*/ 50811 h 58011"/>
                <a:gd name="connsiteX1" fmla="*/ 1557 w 64730"/>
                <a:gd name="connsiteY1" fmla="*/ 12188 h 58011"/>
                <a:gd name="connsiteX2" fmla="*/ 2148 w 64730"/>
                <a:gd name="connsiteY2" fmla="*/ 11602 h 58011"/>
                <a:gd name="connsiteX3" fmla="*/ 40180 w 64730"/>
                <a:gd name="connsiteY3" fmla="*/ 3346 h 58011"/>
                <a:gd name="connsiteX4" fmla="*/ 41357 w 64730"/>
                <a:gd name="connsiteY4" fmla="*/ 4231 h 58011"/>
                <a:gd name="connsiteX5" fmla="*/ 61111 w 64730"/>
                <a:gd name="connsiteY5" fmla="*/ 45798 h 58011"/>
                <a:gd name="connsiteX6" fmla="*/ 14531 w 64730"/>
                <a:gd name="connsiteY6" fmla="*/ 508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30" h="58011">
                  <a:moveTo>
                    <a:pt x="14531" y="50811"/>
                  </a:moveTo>
                  <a:cubicBezTo>
                    <a:pt x="381" y="43736"/>
                    <a:pt x="-5518" y="26343"/>
                    <a:pt x="1557" y="12188"/>
                  </a:cubicBezTo>
                  <a:cubicBezTo>
                    <a:pt x="1852" y="11893"/>
                    <a:pt x="1852" y="11602"/>
                    <a:pt x="2148" y="11602"/>
                  </a:cubicBezTo>
                  <a:cubicBezTo>
                    <a:pt x="10403" y="-1372"/>
                    <a:pt x="27207" y="-4910"/>
                    <a:pt x="40180" y="3346"/>
                  </a:cubicBezTo>
                  <a:cubicBezTo>
                    <a:pt x="40476" y="3641"/>
                    <a:pt x="41062" y="3936"/>
                    <a:pt x="41357" y="4231"/>
                  </a:cubicBezTo>
                  <a:cubicBezTo>
                    <a:pt x="58164" y="13959"/>
                    <a:pt x="67892" y="33713"/>
                    <a:pt x="61111" y="45798"/>
                  </a:cubicBezTo>
                  <a:cubicBezTo>
                    <a:pt x="49023" y="58477"/>
                    <a:pt x="29272" y="60539"/>
                    <a:pt x="14531" y="5081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2">
              <a:extLst>
                <a:ext uri="{FF2B5EF4-FFF2-40B4-BE49-F238E27FC236}">
                  <a16:creationId xmlns:a16="http://schemas.microsoft.com/office/drawing/2014/main" id="{A47CE1B7-B84F-43F5-A55E-CC0B71CD74FE}"/>
                </a:ext>
              </a:extLst>
            </p:cNvPr>
            <p:cNvSpPr/>
            <p:nvPr/>
          </p:nvSpPr>
          <p:spPr>
            <a:xfrm>
              <a:off x="2368397" y="2576052"/>
              <a:ext cx="52188" cy="67216"/>
            </a:xfrm>
            <a:custGeom>
              <a:avLst/>
              <a:gdLst>
                <a:gd name="connsiteX0" fmla="*/ -1440 w 52188"/>
                <a:gd name="connsiteY0" fmla="*/ 29268 h 67216"/>
                <a:gd name="connsiteX1" fmla="*/ 20966 w 52188"/>
                <a:gd name="connsiteY1" fmla="*/ 66121 h 67216"/>
                <a:gd name="connsiteX2" fmla="*/ 50743 w 52188"/>
                <a:gd name="connsiteY2" fmla="*/ 29268 h 67216"/>
                <a:gd name="connsiteX3" fmla="*/ 20966 w 52188"/>
                <a:gd name="connsiteY3" fmla="*/ -1096 h 67216"/>
                <a:gd name="connsiteX4" fmla="*/ -1440 w 52188"/>
                <a:gd name="connsiteY4" fmla="*/ 29268 h 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88" h="67216">
                  <a:moveTo>
                    <a:pt x="-1440" y="29268"/>
                  </a:moveTo>
                  <a:cubicBezTo>
                    <a:pt x="-1440" y="48432"/>
                    <a:pt x="7406" y="66121"/>
                    <a:pt x="20966" y="66121"/>
                  </a:cubicBezTo>
                  <a:cubicBezTo>
                    <a:pt x="38655" y="62583"/>
                    <a:pt x="51039" y="46960"/>
                    <a:pt x="50743" y="29268"/>
                  </a:cubicBezTo>
                  <a:cubicBezTo>
                    <a:pt x="50743" y="12465"/>
                    <a:pt x="37474" y="-1096"/>
                    <a:pt x="20966" y="-1096"/>
                  </a:cubicBezTo>
                  <a:cubicBezTo>
                    <a:pt x="7406" y="-1096"/>
                    <a:pt x="-1440" y="10108"/>
                    <a:pt x="-1440" y="2926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2">
              <a:extLst>
                <a:ext uri="{FF2B5EF4-FFF2-40B4-BE49-F238E27FC236}">
                  <a16:creationId xmlns:a16="http://schemas.microsoft.com/office/drawing/2014/main" id="{D21AAFEC-1B4D-4394-B792-68871824E43B}"/>
                </a:ext>
              </a:extLst>
            </p:cNvPr>
            <p:cNvSpPr/>
            <p:nvPr/>
          </p:nvSpPr>
          <p:spPr>
            <a:xfrm>
              <a:off x="2241623" y="2465495"/>
              <a:ext cx="49950" cy="65154"/>
            </a:xfrm>
            <a:custGeom>
              <a:avLst/>
              <a:gdLst>
                <a:gd name="connsiteX0" fmla="*/ -1440 w 49950"/>
                <a:gd name="connsiteY0" fmla="*/ 31039 h 65154"/>
                <a:gd name="connsiteX1" fmla="*/ 21557 w 49950"/>
                <a:gd name="connsiteY1" fmla="*/ 64059 h 65154"/>
                <a:gd name="connsiteX2" fmla="*/ 48386 w 49950"/>
                <a:gd name="connsiteY2" fmla="*/ 31039 h 65154"/>
                <a:gd name="connsiteX3" fmla="*/ 21557 w 49950"/>
                <a:gd name="connsiteY3" fmla="*/ -1096 h 65154"/>
                <a:gd name="connsiteX4" fmla="*/ -1440 w 49950"/>
                <a:gd name="connsiteY4" fmla="*/ 3103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50" h="65154">
                  <a:moveTo>
                    <a:pt x="-1440" y="31039"/>
                  </a:moveTo>
                  <a:cubicBezTo>
                    <a:pt x="-1440" y="50203"/>
                    <a:pt x="7996" y="64059"/>
                    <a:pt x="21557" y="64059"/>
                  </a:cubicBezTo>
                  <a:cubicBezTo>
                    <a:pt x="38068" y="61993"/>
                    <a:pt x="49858" y="47547"/>
                    <a:pt x="48386" y="31039"/>
                  </a:cubicBezTo>
                  <a:cubicBezTo>
                    <a:pt x="49858" y="14822"/>
                    <a:pt x="37773" y="376"/>
                    <a:pt x="21557" y="-1096"/>
                  </a:cubicBezTo>
                  <a:cubicBezTo>
                    <a:pt x="7996" y="-1096"/>
                    <a:pt x="-1440" y="11875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2">
              <a:extLst>
                <a:ext uri="{FF2B5EF4-FFF2-40B4-BE49-F238E27FC236}">
                  <a16:creationId xmlns:a16="http://schemas.microsoft.com/office/drawing/2014/main" id="{AA75D410-7510-4660-91C6-45330301C02D}"/>
                </a:ext>
              </a:extLst>
            </p:cNvPr>
            <p:cNvSpPr/>
            <p:nvPr/>
          </p:nvSpPr>
          <p:spPr>
            <a:xfrm>
              <a:off x="2107187" y="2542737"/>
              <a:ext cx="45399" cy="67511"/>
            </a:xfrm>
            <a:custGeom>
              <a:avLst/>
              <a:gdLst>
                <a:gd name="connsiteX0" fmla="*/ -1440 w 45399"/>
                <a:gd name="connsiteY0" fmla="*/ 36344 h 67511"/>
                <a:gd name="connsiteX1" fmla="*/ 20081 w 45399"/>
                <a:gd name="connsiteY1" fmla="*/ 66416 h 67511"/>
                <a:gd name="connsiteX2" fmla="*/ 43960 w 45399"/>
                <a:gd name="connsiteY2" fmla="*/ 36344 h 67511"/>
                <a:gd name="connsiteX3" fmla="*/ 20081 w 45399"/>
                <a:gd name="connsiteY3" fmla="*/ -1096 h 67511"/>
                <a:gd name="connsiteX4" fmla="*/ -1440 w 45399"/>
                <a:gd name="connsiteY4" fmla="*/ 36344 h 6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9" h="67511">
                  <a:moveTo>
                    <a:pt x="-1440" y="36344"/>
                  </a:moveTo>
                  <a:cubicBezTo>
                    <a:pt x="-1440" y="55508"/>
                    <a:pt x="6520" y="66416"/>
                    <a:pt x="20081" y="66416"/>
                  </a:cubicBezTo>
                  <a:cubicBezTo>
                    <a:pt x="33937" y="66416"/>
                    <a:pt x="43960" y="55508"/>
                    <a:pt x="43960" y="36344"/>
                  </a:cubicBezTo>
                  <a:cubicBezTo>
                    <a:pt x="43960" y="17183"/>
                    <a:pt x="33937" y="-1096"/>
                    <a:pt x="20081" y="-1096"/>
                  </a:cubicBezTo>
                  <a:cubicBezTo>
                    <a:pt x="6520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2">
              <a:extLst>
                <a:ext uri="{FF2B5EF4-FFF2-40B4-BE49-F238E27FC236}">
                  <a16:creationId xmlns:a16="http://schemas.microsoft.com/office/drawing/2014/main" id="{0914045C-4AE4-4B9F-8D0F-7BDB7540EB4F}"/>
                </a:ext>
              </a:extLst>
            </p:cNvPr>
            <p:cNvSpPr/>
            <p:nvPr/>
          </p:nvSpPr>
          <p:spPr>
            <a:xfrm>
              <a:off x="1981593" y="2387957"/>
              <a:ext cx="43927" cy="70462"/>
            </a:xfrm>
            <a:custGeom>
              <a:avLst/>
              <a:gdLst>
                <a:gd name="connsiteX0" fmla="*/ -1440 w 43927"/>
                <a:gd name="connsiteY0" fmla="*/ 34577 h 70462"/>
                <a:gd name="connsiteX1" fmla="*/ 22143 w 43927"/>
                <a:gd name="connsiteY1" fmla="*/ 69367 h 70462"/>
                <a:gd name="connsiteX2" fmla="*/ 42488 w 43927"/>
                <a:gd name="connsiteY2" fmla="*/ 34577 h 70462"/>
                <a:gd name="connsiteX3" fmla="*/ 22143 w 43927"/>
                <a:gd name="connsiteY3" fmla="*/ -1096 h 70462"/>
                <a:gd name="connsiteX4" fmla="*/ -1440 w 43927"/>
                <a:gd name="connsiteY4" fmla="*/ 34577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462">
                  <a:moveTo>
                    <a:pt x="-1440" y="34577"/>
                  </a:moveTo>
                  <a:cubicBezTo>
                    <a:pt x="-1440" y="54036"/>
                    <a:pt x="8287" y="69367"/>
                    <a:pt x="22143" y="69367"/>
                  </a:cubicBezTo>
                  <a:cubicBezTo>
                    <a:pt x="35707" y="69367"/>
                    <a:pt x="42488" y="54036"/>
                    <a:pt x="42488" y="34577"/>
                  </a:cubicBezTo>
                  <a:cubicBezTo>
                    <a:pt x="42488" y="15413"/>
                    <a:pt x="35707" y="-1096"/>
                    <a:pt x="22143" y="-1096"/>
                  </a:cubicBezTo>
                  <a:cubicBezTo>
                    <a:pt x="8287" y="-1096"/>
                    <a:pt x="-1440" y="15413"/>
                    <a:pt x="-1440" y="345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2">
              <a:extLst>
                <a:ext uri="{FF2B5EF4-FFF2-40B4-BE49-F238E27FC236}">
                  <a16:creationId xmlns:a16="http://schemas.microsoft.com/office/drawing/2014/main" id="{552507D4-4C56-458F-A26C-D6C669D031EE}"/>
                </a:ext>
              </a:extLst>
            </p:cNvPr>
            <p:cNvSpPr/>
            <p:nvPr/>
          </p:nvSpPr>
          <p:spPr>
            <a:xfrm>
              <a:off x="1884518" y="2567796"/>
              <a:ext cx="55210" cy="75176"/>
            </a:xfrm>
            <a:custGeom>
              <a:avLst/>
              <a:gdLst>
                <a:gd name="connsiteX0" fmla="*/ -1361 w 55210"/>
                <a:gd name="connsiteY0" fmla="*/ 34872 h 75176"/>
                <a:gd name="connsiteX1" fmla="*/ 26649 w 55210"/>
                <a:gd name="connsiteY1" fmla="*/ 74081 h 75176"/>
                <a:gd name="connsiteX2" fmla="*/ 53770 w 55210"/>
                <a:gd name="connsiteY2" fmla="*/ 34872 h 75176"/>
                <a:gd name="connsiteX3" fmla="*/ 26649 w 55210"/>
                <a:gd name="connsiteY3" fmla="*/ -1096 h 75176"/>
                <a:gd name="connsiteX4" fmla="*/ -1361 w 55210"/>
                <a:gd name="connsiteY4" fmla="*/ 34872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0" h="75176">
                  <a:moveTo>
                    <a:pt x="-1361" y="34872"/>
                  </a:moveTo>
                  <a:cubicBezTo>
                    <a:pt x="-1361" y="54036"/>
                    <a:pt x="12790" y="74081"/>
                    <a:pt x="26649" y="74081"/>
                  </a:cubicBezTo>
                  <a:cubicBezTo>
                    <a:pt x="40209" y="74081"/>
                    <a:pt x="53770" y="54036"/>
                    <a:pt x="53770" y="34872"/>
                  </a:cubicBezTo>
                  <a:cubicBezTo>
                    <a:pt x="53770" y="15413"/>
                    <a:pt x="40209" y="-1096"/>
                    <a:pt x="26649" y="-1096"/>
                  </a:cubicBezTo>
                  <a:cubicBezTo>
                    <a:pt x="9547" y="2147"/>
                    <a:pt x="-2538" y="17478"/>
                    <a:pt x="-1361" y="348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2">
              <a:extLst>
                <a:ext uri="{FF2B5EF4-FFF2-40B4-BE49-F238E27FC236}">
                  <a16:creationId xmlns:a16="http://schemas.microsoft.com/office/drawing/2014/main" id="{0C2594CB-524E-4C23-9F75-7CA7B31B6540}"/>
                </a:ext>
              </a:extLst>
            </p:cNvPr>
            <p:cNvSpPr/>
            <p:nvPr/>
          </p:nvSpPr>
          <p:spPr>
            <a:xfrm>
              <a:off x="1958006" y="2839324"/>
              <a:ext cx="55426" cy="77537"/>
            </a:xfrm>
            <a:custGeom>
              <a:avLst/>
              <a:gdLst>
                <a:gd name="connsiteX0" fmla="*/ -1440 w 55426"/>
                <a:gd name="connsiteY0" fmla="*/ 37528 h 77537"/>
                <a:gd name="connsiteX1" fmla="*/ 27747 w 55426"/>
                <a:gd name="connsiteY1" fmla="*/ 76442 h 77537"/>
                <a:gd name="connsiteX2" fmla="*/ 53986 w 55426"/>
                <a:gd name="connsiteY2" fmla="*/ 37528 h 77537"/>
                <a:gd name="connsiteX3" fmla="*/ 27747 w 55426"/>
                <a:gd name="connsiteY3" fmla="*/ -1096 h 77537"/>
                <a:gd name="connsiteX4" fmla="*/ -1440 w 55426"/>
                <a:gd name="connsiteY4" fmla="*/ 37528 h 7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26" h="77537">
                  <a:moveTo>
                    <a:pt x="-1440" y="37528"/>
                  </a:moveTo>
                  <a:cubicBezTo>
                    <a:pt x="-1440" y="56688"/>
                    <a:pt x="13891" y="76442"/>
                    <a:pt x="27747" y="76442"/>
                  </a:cubicBezTo>
                  <a:cubicBezTo>
                    <a:pt x="41311" y="76442"/>
                    <a:pt x="53986" y="56688"/>
                    <a:pt x="53986" y="37528"/>
                  </a:cubicBezTo>
                  <a:cubicBezTo>
                    <a:pt x="53986" y="18364"/>
                    <a:pt x="41311" y="-1096"/>
                    <a:pt x="27747" y="-1096"/>
                  </a:cubicBezTo>
                  <a:cubicBezTo>
                    <a:pt x="13891" y="-1096"/>
                    <a:pt x="-1440" y="18364"/>
                    <a:pt x="-1440" y="375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2">
              <a:extLst>
                <a:ext uri="{FF2B5EF4-FFF2-40B4-BE49-F238E27FC236}">
                  <a16:creationId xmlns:a16="http://schemas.microsoft.com/office/drawing/2014/main" id="{859224D8-DE44-4CFF-AF8B-E6B4A74DB207}"/>
                </a:ext>
              </a:extLst>
            </p:cNvPr>
            <p:cNvSpPr/>
            <p:nvPr/>
          </p:nvSpPr>
          <p:spPr>
            <a:xfrm>
              <a:off x="2243394" y="3006193"/>
              <a:ext cx="40095" cy="71639"/>
            </a:xfrm>
            <a:custGeom>
              <a:avLst/>
              <a:gdLst>
                <a:gd name="connsiteX0" fmla="*/ -1440 w 40095"/>
                <a:gd name="connsiteY0" fmla="*/ 37229 h 71639"/>
                <a:gd name="connsiteX1" fmla="*/ 18605 w 40095"/>
                <a:gd name="connsiteY1" fmla="*/ 70544 h 71639"/>
                <a:gd name="connsiteX2" fmla="*/ 38655 w 40095"/>
                <a:gd name="connsiteY2" fmla="*/ 37229 h 71639"/>
                <a:gd name="connsiteX3" fmla="*/ 18605 w 40095"/>
                <a:gd name="connsiteY3" fmla="*/ -1096 h 71639"/>
                <a:gd name="connsiteX4" fmla="*/ -1440 w 40095"/>
                <a:gd name="connsiteY4" fmla="*/ 37229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95" h="71639">
                  <a:moveTo>
                    <a:pt x="-1440" y="37229"/>
                  </a:moveTo>
                  <a:cubicBezTo>
                    <a:pt x="-1440" y="56393"/>
                    <a:pt x="5045" y="70544"/>
                    <a:pt x="18605" y="70544"/>
                  </a:cubicBezTo>
                  <a:cubicBezTo>
                    <a:pt x="32465" y="70544"/>
                    <a:pt x="38655" y="56393"/>
                    <a:pt x="38655" y="37229"/>
                  </a:cubicBezTo>
                  <a:cubicBezTo>
                    <a:pt x="38655" y="18068"/>
                    <a:pt x="32465" y="-1096"/>
                    <a:pt x="18605" y="-1096"/>
                  </a:cubicBezTo>
                  <a:cubicBezTo>
                    <a:pt x="5045" y="-1096"/>
                    <a:pt x="-1440" y="18068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2">
              <a:extLst>
                <a:ext uri="{FF2B5EF4-FFF2-40B4-BE49-F238E27FC236}">
                  <a16:creationId xmlns:a16="http://schemas.microsoft.com/office/drawing/2014/main" id="{8B142B23-3ADC-46A9-B111-9746CD93BD07}"/>
                </a:ext>
              </a:extLst>
            </p:cNvPr>
            <p:cNvSpPr/>
            <p:nvPr/>
          </p:nvSpPr>
          <p:spPr>
            <a:xfrm>
              <a:off x="2404659" y="2774465"/>
              <a:ext cx="43632" cy="71639"/>
            </a:xfrm>
            <a:custGeom>
              <a:avLst/>
              <a:gdLst>
                <a:gd name="connsiteX0" fmla="*/ -1440 w 43632"/>
                <a:gd name="connsiteY0" fmla="*/ 35462 h 71639"/>
                <a:gd name="connsiteX1" fmla="*/ 20376 w 43632"/>
                <a:gd name="connsiteY1" fmla="*/ 70544 h 71639"/>
                <a:gd name="connsiteX2" fmla="*/ 42192 w 43632"/>
                <a:gd name="connsiteY2" fmla="*/ 35462 h 71639"/>
                <a:gd name="connsiteX3" fmla="*/ 20376 w 43632"/>
                <a:gd name="connsiteY3" fmla="*/ -1096 h 71639"/>
                <a:gd name="connsiteX4" fmla="*/ -1440 w 43632"/>
                <a:gd name="connsiteY4" fmla="*/ 35462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39">
                  <a:moveTo>
                    <a:pt x="-1440" y="35462"/>
                  </a:moveTo>
                  <a:cubicBezTo>
                    <a:pt x="-1440" y="54626"/>
                    <a:pt x="6816" y="70544"/>
                    <a:pt x="20376" y="70544"/>
                  </a:cubicBezTo>
                  <a:cubicBezTo>
                    <a:pt x="34232" y="70544"/>
                    <a:pt x="42192" y="54626"/>
                    <a:pt x="42192" y="35462"/>
                  </a:cubicBezTo>
                  <a:cubicBezTo>
                    <a:pt x="42192" y="16298"/>
                    <a:pt x="34232" y="-1096"/>
                    <a:pt x="20376" y="-1096"/>
                  </a:cubicBezTo>
                  <a:cubicBezTo>
                    <a:pt x="6816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2">
              <a:extLst>
                <a:ext uri="{FF2B5EF4-FFF2-40B4-BE49-F238E27FC236}">
                  <a16:creationId xmlns:a16="http://schemas.microsoft.com/office/drawing/2014/main" id="{204498F8-F95E-4E56-A8F2-B10E9D4D5693}"/>
                </a:ext>
              </a:extLst>
            </p:cNvPr>
            <p:cNvSpPr/>
            <p:nvPr/>
          </p:nvSpPr>
          <p:spPr>
            <a:xfrm>
              <a:off x="2516377" y="3110852"/>
              <a:ext cx="52790" cy="72823"/>
            </a:xfrm>
            <a:custGeom>
              <a:avLst/>
              <a:gdLst>
                <a:gd name="connsiteX0" fmla="*/ -1420 w 52790"/>
                <a:gd name="connsiteY0" fmla="*/ 37823 h 72823"/>
                <a:gd name="connsiteX1" fmla="*/ 27766 w 52790"/>
                <a:gd name="connsiteY1" fmla="*/ 71728 h 72823"/>
                <a:gd name="connsiteX2" fmla="*/ 51350 w 52790"/>
                <a:gd name="connsiteY2" fmla="*/ 37823 h 72823"/>
                <a:gd name="connsiteX3" fmla="*/ 27766 w 52790"/>
                <a:gd name="connsiteY3" fmla="*/ -1096 h 72823"/>
                <a:gd name="connsiteX4" fmla="*/ -1420 w 52790"/>
                <a:gd name="connsiteY4" fmla="*/ 37823 h 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90" h="72823">
                  <a:moveTo>
                    <a:pt x="-1420" y="37823"/>
                  </a:moveTo>
                  <a:cubicBezTo>
                    <a:pt x="-2011" y="54921"/>
                    <a:pt x="10665" y="69662"/>
                    <a:pt x="27766" y="71728"/>
                  </a:cubicBezTo>
                  <a:cubicBezTo>
                    <a:pt x="41327" y="71728"/>
                    <a:pt x="51350" y="56987"/>
                    <a:pt x="51350" y="37823"/>
                  </a:cubicBezTo>
                  <a:cubicBezTo>
                    <a:pt x="51350" y="18659"/>
                    <a:pt x="41327" y="-1096"/>
                    <a:pt x="27766" y="-1096"/>
                  </a:cubicBezTo>
                  <a:cubicBezTo>
                    <a:pt x="13911" y="-1096"/>
                    <a:pt x="-1420" y="18659"/>
                    <a:pt x="-1420" y="378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2">
              <a:extLst>
                <a:ext uri="{FF2B5EF4-FFF2-40B4-BE49-F238E27FC236}">
                  <a16:creationId xmlns:a16="http://schemas.microsoft.com/office/drawing/2014/main" id="{E31CD2F7-C3EC-499F-836D-7A98A5141FE7}"/>
                </a:ext>
              </a:extLst>
            </p:cNvPr>
            <p:cNvSpPr/>
            <p:nvPr/>
          </p:nvSpPr>
          <p:spPr>
            <a:xfrm>
              <a:off x="2239561" y="3272711"/>
              <a:ext cx="46285" cy="68691"/>
            </a:xfrm>
            <a:custGeom>
              <a:avLst/>
              <a:gdLst>
                <a:gd name="connsiteX0" fmla="*/ -1440 w 46285"/>
                <a:gd name="connsiteY0" fmla="*/ 36344 h 68691"/>
                <a:gd name="connsiteX1" fmla="*/ 22143 w 46285"/>
                <a:gd name="connsiteY1" fmla="*/ 67596 h 68691"/>
                <a:gd name="connsiteX2" fmla="*/ 44845 w 46285"/>
                <a:gd name="connsiteY2" fmla="*/ 36344 h 68691"/>
                <a:gd name="connsiteX3" fmla="*/ 22143 w 46285"/>
                <a:gd name="connsiteY3" fmla="*/ -1096 h 68691"/>
                <a:gd name="connsiteX4" fmla="*/ -1440 w 46285"/>
                <a:gd name="connsiteY4" fmla="*/ 36344 h 6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85" h="68691">
                  <a:moveTo>
                    <a:pt x="-1440" y="36344"/>
                  </a:moveTo>
                  <a:cubicBezTo>
                    <a:pt x="-1440" y="55508"/>
                    <a:pt x="8583" y="67596"/>
                    <a:pt x="22143" y="67596"/>
                  </a:cubicBezTo>
                  <a:cubicBezTo>
                    <a:pt x="36002" y="67596"/>
                    <a:pt x="44845" y="55508"/>
                    <a:pt x="44845" y="36344"/>
                  </a:cubicBezTo>
                  <a:cubicBezTo>
                    <a:pt x="44845" y="17183"/>
                    <a:pt x="36002" y="-1096"/>
                    <a:pt x="22143" y="-1096"/>
                  </a:cubicBezTo>
                  <a:cubicBezTo>
                    <a:pt x="8287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2">
              <a:extLst>
                <a:ext uri="{FF2B5EF4-FFF2-40B4-BE49-F238E27FC236}">
                  <a16:creationId xmlns:a16="http://schemas.microsoft.com/office/drawing/2014/main" id="{6A6541F9-8F76-496D-BD53-F4CE1A937617}"/>
                </a:ext>
              </a:extLst>
            </p:cNvPr>
            <p:cNvSpPr/>
            <p:nvPr/>
          </p:nvSpPr>
          <p:spPr>
            <a:xfrm>
              <a:off x="2404659" y="3303960"/>
              <a:ext cx="43632" cy="71642"/>
            </a:xfrm>
            <a:custGeom>
              <a:avLst/>
              <a:gdLst>
                <a:gd name="connsiteX0" fmla="*/ -1440 w 43632"/>
                <a:gd name="connsiteY0" fmla="*/ 31039 h 71642"/>
                <a:gd name="connsiteX1" fmla="*/ 20376 w 43632"/>
                <a:gd name="connsiteY1" fmla="*/ 70547 h 71642"/>
                <a:gd name="connsiteX2" fmla="*/ 42192 w 43632"/>
                <a:gd name="connsiteY2" fmla="*/ 31039 h 71642"/>
                <a:gd name="connsiteX3" fmla="*/ 20376 w 43632"/>
                <a:gd name="connsiteY3" fmla="*/ -1096 h 71642"/>
                <a:gd name="connsiteX4" fmla="*/ -1440 w 43632"/>
                <a:gd name="connsiteY4" fmla="*/ 31039 h 7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42">
                  <a:moveTo>
                    <a:pt x="-1440" y="31039"/>
                  </a:moveTo>
                  <a:cubicBezTo>
                    <a:pt x="-1440" y="50203"/>
                    <a:pt x="6816" y="70547"/>
                    <a:pt x="20376" y="70547"/>
                  </a:cubicBezTo>
                  <a:cubicBezTo>
                    <a:pt x="34232" y="70547"/>
                    <a:pt x="42192" y="50203"/>
                    <a:pt x="42192" y="31039"/>
                  </a:cubicBezTo>
                  <a:cubicBezTo>
                    <a:pt x="42192" y="11878"/>
                    <a:pt x="34232" y="-1096"/>
                    <a:pt x="20376" y="-1096"/>
                  </a:cubicBezTo>
                  <a:cubicBezTo>
                    <a:pt x="6816" y="-1096"/>
                    <a:pt x="-1440" y="1187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2">
              <a:extLst>
                <a:ext uri="{FF2B5EF4-FFF2-40B4-BE49-F238E27FC236}">
                  <a16:creationId xmlns:a16="http://schemas.microsoft.com/office/drawing/2014/main" id="{A862F3AC-3029-4324-9EEB-C5BD16FAEE5C}"/>
                </a:ext>
              </a:extLst>
            </p:cNvPr>
            <p:cNvSpPr/>
            <p:nvPr/>
          </p:nvSpPr>
          <p:spPr>
            <a:xfrm>
              <a:off x="2615161" y="3453727"/>
              <a:ext cx="46875" cy="67514"/>
            </a:xfrm>
            <a:custGeom>
              <a:avLst/>
              <a:gdLst>
                <a:gd name="connsiteX0" fmla="*/ -1440 w 46875"/>
                <a:gd name="connsiteY0" fmla="*/ 35757 h 67514"/>
                <a:gd name="connsiteX1" fmla="*/ 22733 w 46875"/>
                <a:gd name="connsiteY1" fmla="*/ 66419 h 67514"/>
                <a:gd name="connsiteX2" fmla="*/ 45435 w 46875"/>
                <a:gd name="connsiteY2" fmla="*/ 35757 h 67514"/>
                <a:gd name="connsiteX3" fmla="*/ 22733 w 46875"/>
                <a:gd name="connsiteY3" fmla="*/ -1096 h 67514"/>
                <a:gd name="connsiteX4" fmla="*/ -1440 w 46875"/>
                <a:gd name="connsiteY4" fmla="*/ 35757 h 6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75" h="67514">
                  <a:moveTo>
                    <a:pt x="-1440" y="35757"/>
                  </a:moveTo>
                  <a:cubicBezTo>
                    <a:pt x="-1440" y="54921"/>
                    <a:pt x="8878" y="66419"/>
                    <a:pt x="22733" y="66419"/>
                  </a:cubicBezTo>
                  <a:cubicBezTo>
                    <a:pt x="36298" y="66419"/>
                    <a:pt x="45435" y="54921"/>
                    <a:pt x="45435" y="35757"/>
                  </a:cubicBezTo>
                  <a:cubicBezTo>
                    <a:pt x="45435" y="16597"/>
                    <a:pt x="36298" y="-1096"/>
                    <a:pt x="22733" y="-1096"/>
                  </a:cubicBezTo>
                  <a:cubicBezTo>
                    <a:pt x="8878" y="-1096"/>
                    <a:pt x="-1440" y="16597"/>
                    <a:pt x="-1440" y="3575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2">
              <a:extLst>
                <a:ext uri="{FF2B5EF4-FFF2-40B4-BE49-F238E27FC236}">
                  <a16:creationId xmlns:a16="http://schemas.microsoft.com/office/drawing/2014/main" id="{5796DAC0-85DB-4FE0-BFD1-CFB1EBCB2E53}"/>
                </a:ext>
              </a:extLst>
            </p:cNvPr>
            <p:cNvSpPr/>
            <p:nvPr/>
          </p:nvSpPr>
          <p:spPr>
            <a:xfrm>
              <a:off x="2729551" y="2779475"/>
              <a:ext cx="41275" cy="66039"/>
            </a:xfrm>
            <a:custGeom>
              <a:avLst/>
              <a:gdLst>
                <a:gd name="connsiteX0" fmla="*/ -1440 w 41275"/>
                <a:gd name="connsiteY0" fmla="*/ 31338 h 66039"/>
                <a:gd name="connsiteX1" fmla="*/ 19196 w 41275"/>
                <a:gd name="connsiteY1" fmla="*/ 64944 h 66039"/>
                <a:gd name="connsiteX2" fmla="*/ 39835 w 41275"/>
                <a:gd name="connsiteY2" fmla="*/ 31338 h 66039"/>
                <a:gd name="connsiteX3" fmla="*/ 19196 w 41275"/>
                <a:gd name="connsiteY3" fmla="*/ -1096 h 66039"/>
                <a:gd name="connsiteX4" fmla="*/ -1440 w 41275"/>
                <a:gd name="connsiteY4" fmla="*/ 31338 h 6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75" h="66039">
                  <a:moveTo>
                    <a:pt x="-1440" y="31338"/>
                  </a:moveTo>
                  <a:cubicBezTo>
                    <a:pt x="-1440" y="50498"/>
                    <a:pt x="5340" y="64944"/>
                    <a:pt x="19196" y="64944"/>
                  </a:cubicBezTo>
                  <a:cubicBezTo>
                    <a:pt x="33055" y="64944"/>
                    <a:pt x="39835" y="50203"/>
                    <a:pt x="39835" y="31338"/>
                  </a:cubicBezTo>
                  <a:cubicBezTo>
                    <a:pt x="39835" y="12174"/>
                    <a:pt x="32760" y="-1096"/>
                    <a:pt x="19196" y="-1096"/>
                  </a:cubicBezTo>
                  <a:cubicBezTo>
                    <a:pt x="5340" y="-1096"/>
                    <a:pt x="-1440" y="12174"/>
                    <a:pt x="-1440" y="3133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2">
              <a:extLst>
                <a:ext uri="{FF2B5EF4-FFF2-40B4-BE49-F238E27FC236}">
                  <a16:creationId xmlns:a16="http://schemas.microsoft.com/office/drawing/2014/main" id="{EB0830D6-8E0D-49B7-A32C-ADB816DAD42D}"/>
                </a:ext>
              </a:extLst>
            </p:cNvPr>
            <p:cNvSpPr/>
            <p:nvPr/>
          </p:nvSpPr>
          <p:spPr>
            <a:xfrm>
              <a:off x="2654370" y="2630003"/>
              <a:ext cx="43927" cy="70757"/>
            </a:xfrm>
            <a:custGeom>
              <a:avLst/>
              <a:gdLst>
                <a:gd name="connsiteX0" fmla="*/ -1440 w 43927"/>
                <a:gd name="connsiteY0" fmla="*/ 35167 h 70757"/>
                <a:gd name="connsiteX1" fmla="*/ 20966 w 43927"/>
                <a:gd name="connsiteY1" fmla="*/ 69662 h 70757"/>
                <a:gd name="connsiteX2" fmla="*/ 42488 w 43927"/>
                <a:gd name="connsiteY2" fmla="*/ 35167 h 70757"/>
                <a:gd name="connsiteX3" fmla="*/ 20966 w 43927"/>
                <a:gd name="connsiteY3" fmla="*/ -1096 h 70757"/>
                <a:gd name="connsiteX4" fmla="*/ -1440 w 43927"/>
                <a:gd name="connsiteY4" fmla="*/ 35167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757">
                  <a:moveTo>
                    <a:pt x="-1440" y="35167"/>
                  </a:moveTo>
                  <a:cubicBezTo>
                    <a:pt x="-1440" y="54331"/>
                    <a:pt x="7406" y="69662"/>
                    <a:pt x="20966" y="69662"/>
                  </a:cubicBezTo>
                  <a:cubicBezTo>
                    <a:pt x="34822" y="69662"/>
                    <a:pt x="42488" y="54331"/>
                    <a:pt x="42488" y="35167"/>
                  </a:cubicBezTo>
                  <a:cubicBezTo>
                    <a:pt x="42488" y="15708"/>
                    <a:pt x="34822" y="-1096"/>
                    <a:pt x="20966" y="-1096"/>
                  </a:cubicBezTo>
                  <a:cubicBezTo>
                    <a:pt x="7406" y="-1096"/>
                    <a:pt x="-1440" y="15708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2">
              <a:extLst>
                <a:ext uri="{FF2B5EF4-FFF2-40B4-BE49-F238E27FC236}">
                  <a16:creationId xmlns:a16="http://schemas.microsoft.com/office/drawing/2014/main" id="{24B9879C-0AE6-40C0-B0E3-276C3CD3F636}"/>
                </a:ext>
              </a:extLst>
            </p:cNvPr>
            <p:cNvSpPr/>
            <p:nvPr/>
          </p:nvSpPr>
          <p:spPr>
            <a:xfrm>
              <a:off x="2789026" y="2520626"/>
              <a:ext cx="50787" cy="68986"/>
            </a:xfrm>
            <a:custGeom>
              <a:avLst/>
              <a:gdLst>
                <a:gd name="connsiteX0" fmla="*/ -1361 w 50787"/>
                <a:gd name="connsiteY0" fmla="*/ 31334 h 68986"/>
                <a:gd name="connsiteX1" fmla="*/ 26056 w 50787"/>
                <a:gd name="connsiteY1" fmla="*/ 67891 h 68986"/>
                <a:gd name="connsiteX2" fmla="*/ 49347 w 50787"/>
                <a:gd name="connsiteY2" fmla="*/ 31334 h 68986"/>
                <a:gd name="connsiteX3" fmla="*/ 26056 w 50787"/>
                <a:gd name="connsiteY3" fmla="*/ -1096 h 68986"/>
                <a:gd name="connsiteX4" fmla="*/ -1361 w 50787"/>
                <a:gd name="connsiteY4" fmla="*/ 31334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7" h="68986">
                  <a:moveTo>
                    <a:pt x="-1361" y="31334"/>
                  </a:moveTo>
                  <a:cubicBezTo>
                    <a:pt x="-1361" y="50498"/>
                    <a:pt x="12495" y="67891"/>
                    <a:pt x="26056" y="67891"/>
                  </a:cubicBezTo>
                  <a:cubicBezTo>
                    <a:pt x="39915" y="67891"/>
                    <a:pt x="49347" y="50498"/>
                    <a:pt x="49347" y="31334"/>
                  </a:cubicBezTo>
                  <a:cubicBezTo>
                    <a:pt x="49347" y="12170"/>
                    <a:pt x="39915" y="-1096"/>
                    <a:pt x="26056" y="-1096"/>
                  </a:cubicBezTo>
                  <a:cubicBezTo>
                    <a:pt x="9547" y="376"/>
                    <a:pt x="-2541" y="14822"/>
                    <a:pt x="-1361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2">
              <a:extLst>
                <a:ext uri="{FF2B5EF4-FFF2-40B4-BE49-F238E27FC236}">
                  <a16:creationId xmlns:a16="http://schemas.microsoft.com/office/drawing/2014/main" id="{DB967EAA-0267-4241-9D05-9BFCDF39A322}"/>
                </a:ext>
              </a:extLst>
            </p:cNvPr>
            <p:cNvSpPr/>
            <p:nvPr/>
          </p:nvSpPr>
          <p:spPr>
            <a:xfrm>
              <a:off x="2993688" y="2443088"/>
              <a:ext cx="53384" cy="70753"/>
            </a:xfrm>
            <a:custGeom>
              <a:avLst/>
              <a:gdLst>
                <a:gd name="connsiteX0" fmla="*/ -1420 w 53384"/>
                <a:gd name="connsiteY0" fmla="*/ 33101 h 70753"/>
                <a:gd name="connsiteX1" fmla="*/ 27177 w 53384"/>
                <a:gd name="connsiteY1" fmla="*/ 69658 h 70753"/>
                <a:gd name="connsiteX2" fmla="*/ 51945 w 53384"/>
                <a:gd name="connsiteY2" fmla="*/ 33101 h 70753"/>
                <a:gd name="connsiteX3" fmla="*/ 27177 w 53384"/>
                <a:gd name="connsiteY3" fmla="*/ -1096 h 70753"/>
                <a:gd name="connsiteX4" fmla="*/ -1420 w 53384"/>
                <a:gd name="connsiteY4" fmla="*/ 33101 h 7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84" h="70753">
                  <a:moveTo>
                    <a:pt x="-1420" y="33101"/>
                  </a:moveTo>
                  <a:cubicBezTo>
                    <a:pt x="-2010" y="50793"/>
                    <a:pt x="10079" y="66121"/>
                    <a:pt x="27177" y="69658"/>
                  </a:cubicBezTo>
                  <a:cubicBezTo>
                    <a:pt x="41036" y="69658"/>
                    <a:pt x="51945" y="52265"/>
                    <a:pt x="51945" y="33101"/>
                  </a:cubicBezTo>
                  <a:cubicBezTo>
                    <a:pt x="51945" y="13941"/>
                    <a:pt x="41036" y="-1096"/>
                    <a:pt x="27177" y="-1096"/>
                  </a:cubicBezTo>
                  <a:cubicBezTo>
                    <a:pt x="10374" y="1262"/>
                    <a:pt x="-2010" y="16003"/>
                    <a:pt x="-1420" y="3310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2">
              <a:extLst>
                <a:ext uri="{FF2B5EF4-FFF2-40B4-BE49-F238E27FC236}">
                  <a16:creationId xmlns:a16="http://schemas.microsoft.com/office/drawing/2014/main" id="{F87CFCDB-A12D-42A5-B327-85455DA0087B}"/>
                </a:ext>
              </a:extLst>
            </p:cNvPr>
            <p:cNvSpPr/>
            <p:nvPr/>
          </p:nvSpPr>
          <p:spPr>
            <a:xfrm>
              <a:off x="2867057" y="2726410"/>
              <a:ext cx="55621" cy="65154"/>
            </a:xfrm>
            <a:custGeom>
              <a:avLst/>
              <a:gdLst>
                <a:gd name="connsiteX0" fmla="*/ -1264 w 55621"/>
                <a:gd name="connsiteY0" fmla="*/ 31334 h 65154"/>
                <a:gd name="connsiteX1" fmla="*/ 24972 w 55621"/>
                <a:gd name="connsiteY1" fmla="*/ 64059 h 65154"/>
                <a:gd name="connsiteX2" fmla="*/ 54162 w 55621"/>
                <a:gd name="connsiteY2" fmla="*/ 31334 h 65154"/>
                <a:gd name="connsiteX3" fmla="*/ 24972 w 55621"/>
                <a:gd name="connsiteY3" fmla="*/ -1096 h 65154"/>
                <a:gd name="connsiteX4" fmla="*/ -1264 w 55621"/>
                <a:gd name="connsiteY4" fmla="*/ 31334 h 65154"/>
                <a:gd name="connsiteX5" fmla="*/ -1264 w 55621"/>
                <a:gd name="connsiteY5" fmla="*/ 31334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21" h="65154">
                  <a:moveTo>
                    <a:pt x="-1264" y="31334"/>
                  </a:moveTo>
                  <a:cubicBezTo>
                    <a:pt x="-3035" y="47550"/>
                    <a:pt x="8759" y="62291"/>
                    <a:pt x="24972" y="64059"/>
                  </a:cubicBezTo>
                  <a:cubicBezTo>
                    <a:pt x="41778" y="62587"/>
                    <a:pt x="54453" y="48137"/>
                    <a:pt x="54162" y="31334"/>
                  </a:cubicBezTo>
                  <a:cubicBezTo>
                    <a:pt x="54749" y="14531"/>
                    <a:pt x="41778" y="81"/>
                    <a:pt x="24972" y="-1096"/>
                  </a:cubicBezTo>
                  <a:cubicBezTo>
                    <a:pt x="8759" y="672"/>
                    <a:pt x="-3035" y="15117"/>
                    <a:pt x="-1264" y="31334"/>
                  </a:cubicBezTo>
                  <a:cubicBezTo>
                    <a:pt x="-1264" y="31334"/>
                    <a:pt x="-1264" y="31334"/>
                    <a:pt x="-1264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2">
              <a:extLst>
                <a:ext uri="{FF2B5EF4-FFF2-40B4-BE49-F238E27FC236}">
                  <a16:creationId xmlns:a16="http://schemas.microsoft.com/office/drawing/2014/main" id="{E7709792-C3BC-482B-AD5B-9244C7397C0C}"/>
                </a:ext>
              </a:extLst>
            </p:cNvPr>
            <p:cNvSpPr/>
            <p:nvPr/>
          </p:nvSpPr>
          <p:spPr>
            <a:xfrm>
              <a:off x="2863061" y="2929246"/>
              <a:ext cx="50457" cy="64858"/>
            </a:xfrm>
            <a:custGeom>
              <a:avLst/>
              <a:gdLst>
                <a:gd name="connsiteX0" fmla="*/ -1396 w 50457"/>
                <a:gd name="connsiteY0" fmla="*/ 31334 h 64858"/>
                <a:gd name="connsiteX1" fmla="*/ 26906 w 50457"/>
                <a:gd name="connsiteY1" fmla="*/ 63763 h 64858"/>
                <a:gd name="connsiteX2" fmla="*/ 49017 w 50457"/>
                <a:gd name="connsiteY2" fmla="*/ 31334 h 64858"/>
                <a:gd name="connsiteX3" fmla="*/ 26906 w 50457"/>
                <a:gd name="connsiteY3" fmla="*/ -1096 h 64858"/>
                <a:gd name="connsiteX4" fmla="*/ -1396 w 50457"/>
                <a:gd name="connsiteY4" fmla="*/ 31334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7" h="64858">
                  <a:moveTo>
                    <a:pt x="-1396" y="31334"/>
                  </a:moveTo>
                  <a:cubicBezTo>
                    <a:pt x="-2281" y="48137"/>
                    <a:pt x="10103" y="62291"/>
                    <a:pt x="26906" y="63763"/>
                  </a:cubicBezTo>
                  <a:cubicBezTo>
                    <a:pt x="40466" y="63763"/>
                    <a:pt x="49017" y="50793"/>
                    <a:pt x="49017" y="31334"/>
                  </a:cubicBezTo>
                  <a:cubicBezTo>
                    <a:pt x="49017" y="12170"/>
                    <a:pt x="40466" y="-1096"/>
                    <a:pt x="26906" y="-1096"/>
                  </a:cubicBezTo>
                  <a:cubicBezTo>
                    <a:pt x="10103" y="376"/>
                    <a:pt x="-2281" y="14822"/>
                    <a:pt x="-1396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2">
              <a:extLst>
                <a:ext uri="{FF2B5EF4-FFF2-40B4-BE49-F238E27FC236}">
                  <a16:creationId xmlns:a16="http://schemas.microsoft.com/office/drawing/2014/main" id="{1AD26AD8-EE2D-4A03-A038-4227A12D0943}"/>
                </a:ext>
              </a:extLst>
            </p:cNvPr>
            <p:cNvSpPr/>
            <p:nvPr/>
          </p:nvSpPr>
          <p:spPr>
            <a:xfrm>
              <a:off x="2938867" y="3015626"/>
              <a:ext cx="56658" cy="61324"/>
            </a:xfrm>
            <a:custGeom>
              <a:avLst/>
              <a:gdLst>
                <a:gd name="connsiteX0" fmla="*/ -1435 w 56658"/>
                <a:gd name="connsiteY0" fmla="*/ 29272 h 61324"/>
                <a:gd name="connsiteX1" fmla="*/ 27457 w 56658"/>
                <a:gd name="connsiteY1" fmla="*/ 60229 h 61324"/>
                <a:gd name="connsiteX2" fmla="*/ 55171 w 56658"/>
                <a:gd name="connsiteY2" fmla="*/ 29567 h 61324"/>
                <a:gd name="connsiteX3" fmla="*/ 55171 w 56658"/>
                <a:gd name="connsiteY3" fmla="*/ 29272 h 61324"/>
                <a:gd name="connsiteX4" fmla="*/ 28342 w 56658"/>
                <a:gd name="connsiteY4" fmla="*/ -1096 h 61324"/>
                <a:gd name="connsiteX5" fmla="*/ 27457 w 56658"/>
                <a:gd name="connsiteY5" fmla="*/ -1096 h 61324"/>
                <a:gd name="connsiteX6" fmla="*/ -1435 w 56658"/>
                <a:gd name="connsiteY6" fmla="*/ 28977 h 61324"/>
                <a:gd name="connsiteX7" fmla="*/ -1435 w 56658"/>
                <a:gd name="connsiteY7" fmla="*/ 29272 h 6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658" h="61324">
                  <a:moveTo>
                    <a:pt x="-1435" y="29272"/>
                  </a:moveTo>
                  <a:cubicBezTo>
                    <a:pt x="-1730" y="45783"/>
                    <a:pt x="10949" y="59639"/>
                    <a:pt x="27457" y="60229"/>
                  </a:cubicBezTo>
                  <a:cubicBezTo>
                    <a:pt x="43673" y="59344"/>
                    <a:pt x="56057" y="45783"/>
                    <a:pt x="55171" y="29567"/>
                  </a:cubicBezTo>
                  <a:cubicBezTo>
                    <a:pt x="55171" y="29567"/>
                    <a:pt x="55171" y="29567"/>
                    <a:pt x="55171" y="29272"/>
                  </a:cubicBezTo>
                  <a:cubicBezTo>
                    <a:pt x="56057" y="13645"/>
                    <a:pt x="44263" y="85"/>
                    <a:pt x="28342" y="-1096"/>
                  </a:cubicBezTo>
                  <a:cubicBezTo>
                    <a:pt x="28047" y="-1096"/>
                    <a:pt x="27752" y="-1096"/>
                    <a:pt x="27457" y="-1096"/>
                  </a:cubicBezTo>
                  <a:cubicBezTo>
                    <a:pt x="11244" y="-800"/>
                    <a:pt x="-1730" y="12764"/>
                    <a:pt x="-1435" y="28977"/>
                  </a:cubicBezTo>
                  <a:cubicBezTo>
                    <a:pt x="-1435" y="29272"/>
                    <a:pt x="-1435" y="29272"/>
                    <a:pt x="-1435" y="292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2">
              <a:extLst>
                <a:ext uri="{FF2B5EF4-FFF2-40B4-BE49-F238E27FC236}">
                  <a16:creationId xmlns:a16="http://schemas.microsoft.com/office/drawing/2014/main" id="{67B19F8A-21B7-4603-AD4A-C2A92A6F69C2}"/>
                </a:ext>
              </a:extLst>
            </p:cNvPr>
            <p:cNvSpPr/>
            <p:nvPr/>
          </p:nvSpPr>
          <p:spPr>
            <a:xfrm>
              <a:off x="3130753" y="3462869"/>
              <a:ext cx="47217" cy="68986"/>
            </a:xfrm>
            <a:custGeom>
              <a:avLst/>
              <a:gdLst>
                <a:gd name="connsiteX0" fmla="*/ -1394 w 47217"/>
                <a:gd name="connsiteY0" fmla="*/ 29862 h 68986"/>
                <a:gd name="connsiteX1" fmla="*/ 25141 w 47217"/>
                <a:gd name="connsiteY1" fmla="*/ 67891 h 68986"/>
                <a:gd name="connsiteX2" fmla="*/ 45777 w 47217"/>
                <a:gd name="connsiteY2" fmla="*/ 29862 h 68986"/>
                <a:gd name="connsiteX3" fmla="*/ 25141 w 47217"/>
                <a:gd name="connsiteY3" fmla="*/ -1096 h 68986"/>
                <a:gd name="connsiteX4" fmla="*/ -1394 w 47217"/>
                <a:gd name="connsiteY4" fmla="*/ 28977 h 68986"/>
                <a:gd name="connsiteX5" fmla="*/ -1394 w 47217"/>
                <a:gd name="connsiteY5" fmla="*/ 29862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17" h="68986">
                  <a:moveTo>
                    <a:pt x="-1394" y="29862"/>
                  </a:moveTo>
                  <a:cubicBezTo>
                    <a:pt x="-1394" y="49022"/>
                    <a:pt x="11285" y="67891"/>
                    <a:pt x="25141" y="67891"/>
                  </a:cubicBezTo>
                  <a:cubicBezTo>
                    <a:pt x="38702" y="67891"/>
                    <a:pt x="45777" y="49022"/>
                    <a:pt x="45777" y="29862"/>
                  </a:cubicBezTo>
                  <a:cubicBezTo>
                    <a:pt x="45777" y="10698"/>
                    <a:pt x="38702" y="-1096"/>
                    <a:pt x="25141" y="-1096"/>
                  </a:cubicBezTo>
                  <a:cubicBezTo>
                    <a:pt x="9515" y="85"/>
                    <a:pt x="-2279" y="13350"/>
                    <a:pt x="-1394" y="28977"/>
                  </a:cubicBezTo>
                  <a:cubicBezTo>
                    <a:pt x="-1394" y="29272"/>
                    <a:pt x="-1394" y="29567"/>
                    <a:pt x="-1394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2">
              <a:extLst>
                <a:ext uri="{FF2B5EF4-FFF2-40B4-BE49-F238E27FC236}">
                  <a16:creationId xmlns:a16="http://schemas.microsoft.com/office/drawing/2014/main" id="{74738812-8F9F-4BD1-9272-545B272D90FF}"/>
                </a:ext>
              </a:extLst>
            </p:cNvPr>
            <p:cNvSpPr/>
            <p:nvPr/>
          </p:nvSpPr>
          <p:spPr>
            <a:xfrm>
              <a:off x="3297964" y="3403314"/>
              <a:ext cx="51888" cy="74000"/>
            </a:xfrm>
            <a:custGeom>
              <a:avLst/>
              <a:gdLst>
                <a:gd name="connsiteX0" fmla="*/ -1440 w 51888"/>
                <a:gd name="connsiteY0" fmla="*/ 35462 h 74000"/>
                <a:gd name="connsiteX1" fmla="*/ 23914 w 51888"/>
                <a:gd name="connsiteY1" fmla="*/ 72905 h 74000"/>
                <a:gd name="connsiteX2" fmla="*/ 50448 w 51888"/>
                <a:gd name="connsiteY2" fmla="*/ 35462 h 74000"/>
                <a:gd name="connsiteX3" fmla="*/ 23914 w 51888"/>
                <a:gd name="connsiteY3" fmla="*/ -1096 h 74000"/>
                <a:gd name="connsiteX4" fmla="*/ -1440 w 51888"/>
                <a:gd name="connsiteY4" fmla="*/ 35462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88" h="74000">
                  <a:moveTo>
                    <a:pt x="-1440" y="35462"/>
                  </a:moveTo>
                  <a:cubicBezTo>
                    <a:pt x="-1440" y="54626"/>
                    <a:pt x="10350" y="72905"/>
                    <a:pt x="23914" y="72905"/>
                  </a:cubicBezTo>
                  <a:cubicBezTo>
                    <a:pt x="37769" y="72905"/>
                    <a:pt x="50448" y="54626"/>
                    <a:pt x="50448" y="35462"/>
                  </a:cubicBezTo>
                  <a:cubicBezTo>
                    <a:pt x="50448" y="16003"/>
                    <a:pt x="37769" y="-1096"/>
                    <a:pt x="23914" y="-1096"/>
                  </a:cubicBezTo>
                  <a:cubicBezTo>
                    <a:pt x="10058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2">
              <a:extLst>
                <a:ext uri="{FF2B5EF4-FFF2-40B4-BE49-F238E27FC236}">
                  <a16:creationId xmlns:a16="http://schemas.microsoft.com/office/drawing/2014/main" id="{80D286A3-3476-4302-B256-8FC4283F9546}"/>
                </a:ext>
              </a:extLst>
            </p:cNvPr>
            <p:cNvSpPr/>
            <p:nvPr/>
          </p:nvSpPr>
          <p:spPr>
            <a:xfrm>
              <a:off x="3365180" y="2925708"/>
              <a:ext cx="54293" cy="75767"/>
            </a:xfrm>
            <a:custGeom>
              <a:avLst/>
              <a:gdLst>
                <a:gd name="connsiteX0" fmla="*/ -1440 w 54293"/>
                <a:gd name="connsiteY0" fmla="*/ 35462 h 75767"/>
                <a:gd name="connsiteX1" fmla="*/ 24209 w 54293"/>
                <a:gd name="connsiteY1" fmla="*/ 74672 h 75767"/>
                <a:gd name="connsiteX2" fmla="*/ 52809 w 54293"/>
                <a:gd name="connsiteY2" fmla="*/ 35462 h 75767"/>
                <a:gd name="connsiteX3" fmla="*/ 23917 w 54293"/>
                <a:gd name="connsiteY3" fmla="*/ -1096 h 75767"/>
                <a:gd name="connsiteX4" fmla="*/ -1440 w 54293"/>
                <a:gd name="connsiteY4" fmla="*/ 35462 h 7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3" h="75767">
                  <a:moveTo>
                    <a:pt x="-1440" y="35462"/>
                  </a:moveTo>
                  <a:cubicBezTo>
                    <a:pt x="-1440" y="54921"/>
                    <a:pt x="10353" y="74672"/>
                    <a:pt x="24209" y="74672"/>
                  </a:cubicBezTo>
                  <a:cubicBezTo>
                    <a:pt x="37773" y="74672"/>
                    <a:pt x="52809" y="54921"/>
                    <a:pt x="52809" y="35462"/>
                  </a:cubicBezTo>
                  <a:cubicBezTo>
                    <a:pt x="53691" y="18068"/>
                    <a:pt x="41311" y="2442"/>
                    <a:pt x="23917" y="-1096"/>
                  </a:cubicBezTo>
                  <a:cubicBezTo>
                    <a:pt x="10353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2">
              <a:extLst>
                <a:ext uri="{FF2B5EF4-FFF2-40B4-BE49-F238E27FC236}">
                  <a16:creationId xmlns:a16="http://schemas.microsoft.com/office/drawing/2014/main" id="{7EA0075C-164C-4300-B188-D0AA83B400C1}"/>
                </a:ext>
              </a:extLst>
            </p:cNvPr>
            <p:cNvSpPr/>
            <p:nvPr/>
          </p:nvSpPr>
          <p:spPr>
            <a:xfrm>
              <a:off x="1859833" y="2298921"/>
              <a:ext cx="50117" cy="71052"/>
            </a:xfrm>
            <a:custGeom>
              <a:avLst/>
              <a:gdLst>
                <a:gd name="connsiteX0" fmla="*/ -1440 w 50117"/>
                <a:gd name="connsiteY0" fmla="*/ 35167 h 71052"/>
                <a:gd name="connsiteX1" fmla="*/ 22733 w 50117"/>
                <a:gd name="connsiteY1" fmla="*/ -1096 h 71052"/>
                <a:gd name="connsiteX2" fmla="*/ 48678 w 50117"/>
                <a:gd name="connsiteY2" fmla="*/ 35167 h 71052"/>
                <a:gd name="connsiteX3" fmla="*/ 22733 w 50117"/>
                <a:gd name="connsiteY3" fmla="*/ 69957 h 71052"/>
                <a:gd name="connsiteX4" fmla="*/ -1440 w 50117"/>
                <a:gd name="connsiteY4" fmla="*/ 35167 h 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17" h="71052">
                  <a:moveTo>
                    <a:pt x="-1440" y="35167"/>
                  </a:moveTo>
                  <a:cubicBezTo>
                    <a:pt x="-1440" y="16003"/>
                    <a:pt x="8878" y="-1096"/>
                    <a:pt x="22733" y="-1096"/>
                  </a:cubicBezTo>
                  <a:cubicBezTo>
                    <a:pt x="36298" y="-1096"/>
                    <a:pt x="48678" y="16003"/>
                    <a:pt x="48678" y="35167"/>
                  </a:cubicBezTo>
                  <a:cubicBezTo>
                    <a:pt x="48678" y="54331"/>
                    <a:pt x="36298" y="69957"/>
                    <a:pt x="22733" y="69957"/>
                  </a:cubicBezTo>
                  <a:cubicBezTo>
                    <a:pt x="8878" y="69957"/>
                    <a:pt x="-1440" y="54331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2">
              <a:extLst>
                <a:ext uri="{FF2B5EF4-FFF2-40B4-BE49-F238E27FC236}">
                  <a16:creationId xmlns:a16="http://schemas.microsoft.com/office/drawing/2014/main" id="{9A027121-6B7F-4791-BEB3-28AF9149CA44}"/>
                </a:ext>
              </a:extLst>
            </p:cNvPr>
            <p:cNvSpPr/>
            <p:nvPr/>
          </p:nvSpPr>
          <p:spPr>
            <a:xfrm>
              <a:off x="2176469" y="2093432"/>
              <a:ext cx="45403" cy="61321"/>
            </a:xfrm>
            <a:custGeom>
              <a:avLst/>
              <a:gdLst>
                <a:gd name="connsiteX0" fmla="*/ -1440 w 45403"/>
                <a:gd name="connsiteY0" fmla="*/ 29563 h 61321"/>
                <a:gd name="connsiteX1" fmla="*/ 19786 w 45403"/>
                <a:gd name="connsiteY1" fmla="*/ -1096 h 61321"/>
                <a:gd name="connsiteX2" fmla="*/ 43963 w 45403"/>
                <a:gd name="connsiteY2" fmla="*/ 29563 h 61321"/>
                <a:gd name="connsiteX3" fmla="*/ 19786 w 45403"/>
                <a:gd name="connsiteY3" fmla="*/ 60226 h 61321"/>
                <a:gd name="connsiteX4" fmla="*/ -1440 w 45403"/>
                <a:gd name="connsiteY4" fmla="*/ 29563 h 6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03" h="61321">
                  <a:moveTo>
                    <a:pt x="-1440" y="29563"/>
                  </a:moveTo>
                  <a:cubicBezTo>
                    <a:pt x="-1440" y="10399"/>
                    <a:pt x="5930" y="-1096"/>
                    <a:pt x="19786" y="-1096"/>
                  </a:cubicBezTo>
                  <a:cubicBezTo>
                    <a:pt x="33350" y="-1096"/>
                    <a:pt x="43963" y="10399"/>
                    <a:pt x="43963" y="29563"/>
                  </a:cubicBezTo>
                  <a:cubicBezTo>
                    <a:pt x="43963" y="49022"/>
                    <a:pt x="33350" y="60226"/>
                    <a:pt x="19786" y="60226"/>
                  </a:cubicBezTo>
                  <a:cubicBezTo>
                    <a:pt x="5930" y="60226"/>
                    <a:pt x="-1440" y="49022"/>
                    <a:pt x="-1440" y="2956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2">
              <a:extLst>
                <a:ext uri="{FF2B5EF4-FFF2-40B4-BE49-F238E27FC236}">
                  <a16:creationId xmlns:a16="http://schemas.microsoft.com/office/drawing/2014/main" id="{0709117F-1F55-4EEF-A92A-EF31CD8E46E4}"/>
                </a:ext>
              </a:extLst>
            </p:cNvPr>
            <p:cNvSpPr/>
            <p:nvPr/>
          </p:nvSpPr>
          <p:spPr>
            <a:xfrm>
              <a:off x="1965947" y="1896196"/>
              <a:ext cx="51908" cy="64858"/>
            </a:xfrm>
            <a:custGeom>
              <a:avLst/>
              <a:gdLst>
                <a:gd name="connsiteX0" fmla="*/ -1420 w 51908"/>
                <a:gd name="connsiteY0" fmla="*/ 33105 h 64858"/>
                <a:gd name="connsiteX1" fmla="*/ 27472 w 51908"/>
                <a:gd name="connsiteY1" fmla="*/ -1096 h 64858"/>
                <a:gd name="connsiteX2" fmla="*/ 50469 w 51908"/>
                <a:gd name="connsiteY2" fmla="*/ 33105 h 64858"/>
                <a:gd name="connsiteX3" fmla="*/ 27472 w 51908"/>
                <a:gd name="connsiteY3" fmla="*/ 63763 h 64858"/>
                <a:gd name="connsiteX4" fmla="*/ -1420 w 51908"/>
                <a:gd name="connsiteY4" fmla="*/ 33105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08" h="64858">
                  <a:moveTo>
                    <a:pt x="-1420" y="33105"/>
                  </a:moveTo>
                  <a:cubicBezTo>
                    <a:pt x="-2010" y="16003"/>
                    <a:pt x="10373" y="1262"/>
                    <a:pt x="27472" y="-1096"/>
                  </a:cubicBezTo>
                  <a:cubicBezTo>
                    <a:pt x="41036" y="-1096"/>
                    <a:pt x="50469" y="13941"/>
                    <a:pt x="50469" y="33105"/>
                  </a:cubicBezTo>
                  <a:cubicBezTo>
                    <a:pt x="50469" y="52269"/>
                    <a:pt x="41036" y="63763"/>
                    <a:pt x="27472" y="63763"/>
                  </a:cubicBezTo>
                  <a:cubicBezTo>
                    <a:pt x="10964" y="63177"/>
                    <a:pt x="-2010" y="49613"/>
                    <a:pt x="-1420" y="331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2">
              <a:extLst>
                <a:ext uri="{FF2B5EF4-FFF2-40B4-BE49-F238E27FC236}">
                  <a16:creationId xmlns:a16="http://schemas.microsoft.com/office/drawing/2014/main" id="{4A58F6E6-B1BC-4126-B4E9-C416FCE8AAEC}"/>
                </a:ext>
              </a:extLst>
            </p:cNvPr>
            <p:cNvSpPr/>
            <p:nvPr/>
          </p:nvSpPr>
          <p:spPr>
            <a:xfrm>
              <a:off x="2364564" y="1944842"/>
              <a:ext cx="49315" cy="70757"/>
            </a:xfrm>
            <a:custGeom>
              <a:avLst/>
              <a:gdLst>
                <a:gd name="connsiteX0" fmla="*/ -1440 w 49315"/>
                <a:gd name="connsiteY0" fmla="*/ 36642 h 70757"/>
                <a:gd name="connsiteX1" fmla="*/ 20376 w 49315"/>
                <a:gd name="connsiteY1" fmla="*/ -1096 h 70757"/>
                <a:gd name="connsiteX2" fmla="*/ 47796 w 49315"/>
                <a:gd name="connsiteY2" fmla="*/ 36642 h 70757"/>
                <a:gd name="connsiteX3" fmla="*/ 20376 w 49315"/>
                <a:gd name="connsiteY3" fmla="*/ 69662 h 70757"/>
                <a:gd name="connsiteX4" fmla="*/ -1440 w 49315"/>
                <a:gd name="connsiteY4" fmla="*/ 36642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15" h="70757">
                  <a:moveTo>
                    <a:pt x="-1440" y="36642"/>
                  </a:moveTo>
                  <a:cubicBezTo>
                    <a:pt x="-1440" y="17478"/>
                    <a:pt x="6520" y="-1096"/>
                    <a:pt x="20376" y="-1096"/>
                  </a:cubicBezTo>
                  <a:cubicBezTo>
                    <a:pt x="33937" y="-1096"/>
                    <a:pt x="47796" y="17478"/>
                    <a:pt x="47796" y="36642"/>
                  </a:cubicBezTo>
                  <a:cubicBezTo>
                    <a:pt x="48973" y="53150"/>
                    <a:pt x="36888" y="67891"/>
                    <a:pt x="20376" y="69662"/>
                  </a:cubicBezTo>
                  <a:cubicBezTo>
                    <a:pt x="6520" y="69662"/>
                    <a:pt x="-1440" y="55803"/>
                    <a:pt x="-1440" y="366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2">
              <a:extLst>
                <a:ext uri="{FF2B5EF4-FFF2-40B4-BE49-F238E27FC236}">
                  <a16:creationId xmlns:a16="http://schemas.microsoft.com/office/drawing/2014/main" id="{002E77A3-60EA-4744-BBAA-5FB167C5F0C3}"/>
                </a:ext>
              </a:extLst>
            </p:cNvPr>
            <p:cNvSpPr/>
            <p:nvPr/>
          </p:nvSpPr>
          <p:spPr>
            <a:xfrm>
              <a:off x="2297934" y="1795662"/>
              <a:ext cx="52556" cy="69285"/>
            </a:xfrm>
            <a:custGeom>
              <a:avLst/>
              <a:gdLst>
                <a:gd name="connsiteX0" fmla="*/ -1440 w 52556"/>
                <a:gd name="connsiteY0" fmla="*/ 30747 h 69285"/>
                <a:gd name="connsiteX1" fmla="*/ 23619 w 52556"/>
                <a:gd name="connsiteY1" fmla="*/ -1096 h 69285"/>
                <a:gd name="connsiteX2" fmla="*/ 51039 w 52556"/>
                <a:gd name="connsiteY2" fmla="*/ 30747 h 69285"/>
                <a:gd name="connsiteX3" fmla="*/ 23619 w 52556"/>
                <a:gd name="connsiteY3" fmla="*/ 68190 h 69285"/>
                <a:gd name="connsiteX4" fmla="*/ -1440 w 52556"/>
                <a:gd name="connsiteY4" fmla="*/ 30747 h 6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56" h="69285">
                  <a:moveTo>
                    <a:pt x="-1440" y="30747"/>
                  </a:moveTo>
                  <a:cubicBezTo>
                    <a:pt x="-1440" y="11583"/>
                    <a:pt x="9763" y="-1096"/>
                    <a:pt x="23619" y="-1096"/>
                  </a:cubicBezTo>
                  <a:cubicBezTo>
                    <a:pt x="39835" y="85"/>
                    <a:pt x="52215" y="14236"/>
                    <a:pt x="51039" y="30747"/>
                  </a:cubicBezTo>
                  <a:cubicBezTo>
                    <a:pt x="51039" y="49911"/>
                    <a:pt x="37183" y="68190"/>
                    <a:pt x="23619" y="68190"/>
                  </a:cubicBezTo>
                  <a:cubicBezTo>
                    <a:pt x="9763" y="68190"/>
                    <a:pt x="-1440" y="49911"/>
                    <a:pt x="-1440" y="307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2">
              <a:extLst>
                <a:ext uri="{FF2B5EF4-FFF2-40B4-BE49-F238E27FC236}">
                  <a16:creationId xmlns:a16="http://schemas.microsoft.com/office/drawing/2014/main" id="{23E71317-93A1-425C-81F9-456020CBF50F}"/>
                </a:ext>
              </a:extLst>
            </p:cNvPr>
            <p:cNvSpPr/>
            <p:nvPr/>
          </p:nvSpPr>
          <p:spPr>
            <a:xfrm>
              <a:off x="2547056" y="1476078"/>
              <a:ext cx="50416" cy="74295"/>
            </a:xfrm>
            <a:custGeom>
              <a:avLst/>
              <a:gdLst>
                <a:gd name="connsiteX0" fmla="*/ -1440 w 50416"/>
                <a:gd name="connsiteY0" fmla="*/ 33990 h 74295"/>
                <a:gd name="connsiteX1" fmla="*/ 24209 w 50416"/>
                <a:gd name="connsiteY1" fmla="*/ -1096 h 74295"/>
                <a:gd name="connsiteX2" fmla="*/ 48976 w 50416"/>
                <a:gd name="connsiteY2" fmla="*/ 33990 h 74295"/>
                <a:gd name="connsiteX3" fmla="*/ 24209 w 50416"/>
                <a:gd name="connsiteY3" fmla="*/ 73200 h 74295"/>
                <a:gd name="connsiteX4" fmla="*/ -1440 w 50416"/>
                <a:gd name="connsiteY4" fmla="*/ 33990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16" h="74295">
                  <a:moveTo>
                    <a:pt x="-1440" y="33990"/>
                  </a:moveTo>
                  <a:cubicBezTo>
                    <a:pt x="-1440" y="14826"/>
                    <a:pt x="10353" y="-1096"/>
                    <a:pt x="24209" y="-1096"/>
                  </a:cubicBezTo>
                  <a:cubicBezTo>
                    <a:pt x="38068" y="-1096"/>
                    <a:pt x="48976" y="14826"/>
                    <a:pt x="48976" y="33990"/>
                  </a:cubicBezTo>
                  <a:cubicBezTo>
                    <a:pt x="48976" y="53150"/>
                    <a:pt x="38068" y="73200"/>
                    <a:pt x="24209" y="73200"/>
                  </a:cubicBezTo>
                  <a:cubicBezTo>
                    <a:pt x="10353" y="73200"/>
                    <a:pt x="-1440" y="53150"/>
                    <a:pt x="-1440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2">
              <a:extLst>
                <a:ext uri="{FF2B5EF4-FFF2-40B4-BE49-F238E27FC236}">
                  <a16:creationId xmlns:a16="http://schemas.microsoft.com/office/drawing/2014/main" id="{0DC7215B-5FA6-45F3-BF20-7FC5AD06A840}"/>
                </a:ext>
              </a:extLst>
            </p:cNvPr>
            <p:cNvSpPr/>
            <p:nvPr/>
          </p:nvSpPr>
          <p:spPr>
            <a:xfrm>
              <a:off x="2589512" y="1682157"/>
              <a:ext cx="49607" cy="69872"/>
            </a:xfrm>
            <a:custGeom>
              <a:avLst/>
              <a:gdLst>
                <a:gd name="connsiteX0" fmla="*/ -1440 w 49607"/>
                <a:gd name="connsiteY0" fmla="*/ 36052 h 69872"/>
                <a:gd name="connsiteX1" fmla="*/ 20966 w 49607"/>
                <a:gd name="connsiteY1" fmla="*/ -1096 h 69872"/>
                <a:gd name="connsiteX2" fmla="*/ 48087 w 49607"/>
                <a:gd name="connsiteY2" fmla="*/ 36052 h 69872"/>
                <a:gd name="connsiteX3" fmla="*/ 20966 w 49607"/>
                <a:gd name="connsiteY3" fmla="*/ 68777 h 69872"/>
                <a:gd name="connsiteX4" fmla="*/ -1440 w 49607"/>
                <a:gd name="connsiteY4" fmla="*/ 36052 h 6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07" h="69872">
                  <a:moveTo>
                    <a:pt x="-1440" y="36052"/>
                  </a:moveTo>
                  <a:cubicBezTo>
                    <a:pt x="-1440" y="16888"/>
                    <a:pt x="7111" y="-1096"/>
                    <a:pt x="20966" y="-1096"/>
                  </a:cubicBezTo>
                  <a:cubicBezTo>
                    <a:pt x="34527" y="-1096"/>
                    <a:pt x="48087" y="16888"/>
                    <a:pt x="48087" y="36052"/>
                  </a:cubicBezTo>
                  <a:cubicBezTo>
                    <a:pt x="49268" y="52564"/>
                    <a:pt x="37179" y="67010"/>
                    <a:pt x="20966" y="68777"/>
                  </a:cubicBezTo>
                  <a:cubicBezTo>
                    <a:pt x="7111" y="68777"/>
                    <a:pt x="-1440" y="55216"/>
                    <a:pt x="-1440" y="3605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2">
              <a:extLst>
                <a:ext uri="{FF2B5EF4-FFF2-40B4-BE49-F238E27FC236}">
                  <a16:creationId xmlns:a16="http://schemas.microsoft.com/office/drawing/2014/main" id="{E2BC9D43-815A-4EDF-9E11-FC74B458F642}"/>
                </a:ext>
              </a:extLst>
            </p:cNvPr>
            <p:cNvSpPr/>
            <p:nvPr/>
          </p:nvSpPr>
          <p:spPr>
            <a:xfrm>
              <a:off x="2552364" y="1922436"/>
              <a:ext cx="43632" cy="65154"/>
            </a:xfrm>
            <a:custGeom>
              <a:avLst/>
              <a:gdLst>
                <a:gd name="connsiteX0" fmla="*/ -1440 w 43632"/>
                <a:gd name="connsiteY0" fmla="*/ 32219 h 65154"/>
                <a:gd name="connsiteX1" fmla="*/ 19491 w 43632"/>
                <a:gd name="connsiteY1" fmla="*/ -1096 h 65154"/>
                <a:gd name="connsiteX2" fmla="*/ 42192 w 43632"/>
                <a:gd name="connsiteY2" fmla="*/ 32219 h 65154"/>
                <a:gd name="connsiteX3" fmla="*/ 19491 w 43632"/>
                <a:gd name="connsiteY3" fmla="*/ 64059 h 65154"/>
                <a:gd name="connsiteX4" fmla="*/ -1440 w 43632"/>
                <a:gd name="connsiteY4" fmla="*/ 3221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65154">
                  <a:moveTo>
                    <a:pt x="-1440" y="32219"/>
                  </a:moveTo>
                  <a:cubicBezTo>
                    <a:pt x="-1440" y="13055"/>
                    <a:pt x="5930" y="-1096"/>
                    <a:pt x="19491" y="-1096"/>
                  </a:cubicBezTo>
                  <a:cubicBezTo>
                    <a:pt x="33350" y="-1096"/>
                    <a:pt x="42192" y="13055"/>
                    <a:pt x="42192" y="32219"/>
                  </a:cubicBezTo>
                  <a:cubicBezTo>
                    <a:pt x="42192" y="51383"/>
                    <a:pt x="33350" y="64059"/>
                    <a:pt x="19491" y="64059"/>
                  </a:cubicBezTo>
                  <a:cubicBezTo>
                    <a:pt x="5635" y="64059"/>
                    <a:pt x="-1440" y="51383"/>
                    <a:pt x="-1440" y="322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2">
              <a:extLst>
                <a:ext uri="{FF2B5EF4-FFF2-40B4-BE49-F238E27FC236}">
                  <a16:creationId xmlns:a16="http://schemas.microsoft.com/office/drawing/2014/main" id="{DCA109D8-3FC9-4A78-80C7-7DFB7D4C0EE1}"/>
                </a:ext>
              </a:extLst>
            </p:cNvPr>
            <p:cNvSpPr/>
            <p:nvPr/>
          </p:nvSpPr>
          <p:spPr>
            <a:xfrm>
              <a:off x="3917381" y="2471685"/>
              <a:ext cx="51298" cy="72524"/>
            </a:xfrm>
            <a:custGeom>
              <a:avLst/>
              <a:gdLst>
                <a:gd name="connsiteX0" fmla="*/ 49858 w 51298"/>
                <a:gd name="connsiteY0" fmla="*/ 35462 h 72524"/>
                <a:gd name="connsiteX1" fmla="*/ 22143 w 51298"/>
                <a:gd name="connsiteY1" fmla="*/ -1096 h 72524"/>
                <a:gd name="connsiteX2" fmla="*/ -1440 w 51298"/>
                <a:gd name="connsiteY2" fmla="*/ 35462 h 72524"/>
                <a:gd name="connsiteX3" fmla="*/ 22143 w 51298"/>
                <a:gd name="connsiteY3" fmla="*/ 71429 h 72524"/>
                <a:gd name="connsiteX4" fmla="*/ 49858 w 51298"/>
                <a:gd name="connsiteY4" fmla="*/ 35462 h 7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98" h="72524">
                  <a:moveTo>
                    <a:pt x="49858" y="35462"/>
                  </a:moveTo>
                  <a:cubicBezTo>
                    <a:pt x="49858" y="16003"/>
                    <a:pt x="35999" y="-1096"/>
                    <a:pt x="22143" y="-1096"/>
                  </a:cubicBezTo>
                  <a:cubicBezTo>
                    <a:pt x="8583" y="-1096"/>
                    <a:pt x="-1440" y="16003"/>
                    <a:pt x="-1440" y="35462"/>
                  </a:cubicBezTo>
                  <a:cubicBezTo>
                    <a:pt x="-1440" y="54626"/>
                    <a:pt x="8583" y="71429"/>
                    <a:pt x="22143" y="71429"/>
                  </a:cubicBezTo>
                  <a:cubicBezTo>
                    <a:pt x="35999" y="71429"/>
                    <a:pt x="49858" y="54626"/>
                    <a:pt x="49858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2">
              <a:extLst>
                <a:ext uri="{FF2B5EF4-FFF2-40B4-BE49-F238E27FC236}">
                  <a16:creationId xmlns:a16="http://schemas.microsoft.com/office/drawing/2014/main" id="{280CA9F4-78B5-4997-877C-2AA842A209C7}"/>
                </a:ext>
              </a:extLst>
            </p:cNvPr>
            <p:cNvSpPr/>
            <p:nvPr/>
          </p:nvSpPr>
          <p:spPr>
            <a:xfrm>
              <a:off x="3912284" y="2093724"/>
              <a:ext cx="51971" cy="74000"/>
            </a:xfrm>
            <a:custGeom>
              <a:avLst/>
              <a:gdLst>
                <a:gd name="connsiteX0" fmla="*/ 50531 w 51971"/>
                <a:gd name="connsiteY0" fmla="*/ 33990 h 74000"/>
                <a:gd name="connsiteX1" fmla="*/ 25768 w 51971"/>
                <a:gd name="connsiteY1" fmla="*/ -1096 h 74000"/>
                <a:gd name="connsiteX2" fmla="*/ -1357 w 51971"/>
                <a:gd name="connsiteY2" fmla="*/ 33990 h 74000"/>
                <a:gd name="connsiteX3" fmla="*/ 25768 w 51971"/>
                <a:gd name="connsiteY3" fmla="*/ 72905 h 74000"/>
                <a:gd name="connsiteX4" fmla="*/ 50531 w 51971"/>
                <a:gd name="connsiteY4" fmla="*/ 33990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71" h="74000">
                  <a:moveTo>
                    <a:pt x="50531" y="33990"/>
                  </a:moveTo>
                  <a:cubicBezTo>
                    <a:pt x="50531" y="14826"/>
                    <a:pt x="39623" y="-1096"/>
                    <a:pt x="25768" y="-1096"/>
                  </a:cubicBezTo>
                  <a:cubicBezTo>
                    <a:pt x="8961" y="1856"/>
                    <a:pt x="-2538" y="16892"/>
                    <a:pt x="-1357" y="33990"/>
                  </a:cubicBezTo>
                  <a:cubicBezTo>
                    <a:pt x="-1357" y="53154"/>
                    <a:pt x="11908" y="72905"/>
                    <a:pt x="25768" y="72905"/>
                  </a:cubicBezTo>
                  <a:cubicBezTo>
                    <a:pt x="39623" y="72905"/>
                    <a:pt x="50531" y="53154"/>
                    <a:pt x="50531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2">
              <a:extLst>
                <a:ext uri="{FF2B5EF4-FFF2-40B4-BE49-F238E27FC236}">
                  <a16:creationId xmlns:a16="http://schemas.microsoft.com/office/drawing/2014/main" id="{6B454066-2793-42C2-BA0E-E82BB33BDC53}"/>
                </a:ext>
              </a:extLst>
            </p:cNvPr>
            <p:cNvSpPr/>
            <p:nvPr/>
          </p:nvSpPr>
          <p:spPr>
            <a:xfrm>
              <a:off x="3589202" y="2062180"/>
              <a:ext cx="52224" cy="74295"/>
            </a:xfrm>
            <a:custGeom>
              <a:avLst/>
              <a:gdLst>
                <a:gd name="connsiteX0" fmla="*/ 50784 w 52224"/>
                <a:gd name="connsiteY0" fmla="*/ 34281 h 74295"/>
                <a:gd name="connsiteX1" fmla="*/ 27201 w 52224"/>
                <a:gd name="connsiteY1" fmla="*/ -1096 h 74295"/>
                <a:gd name="connsiteX2" fmla="*/ -1396 w 52224"/>
                <a:gd name="connsiteY2" fmla="*/ 34281 h 74295"/>
                <a:gd name="connsiteX3" fmla="*/ 27201 w 52224"/>
                <a:gd name="connsiteY3" fmla="*/ 73200 h 74295"/>
                <a:gd name="connsiteX4" fmla="*/ 50784 w 52224"/>
                <a:gd name="connsiteY4" fmla="*/ 34281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24" h="74295">
                  <a:moveTo>
                    <a:pt x="50784" y="34281"/>
                  </a:moveTo>
                  <a:cubicBezTo>
                    <a:pt x="50784" y="15121"/>
                    <a:pt x="41057" y="-1096"/>
                    <a:pt x="27201" y="-1096"/>
                  </a:cubicBezTo>
                  <a:cubicBezTo>
                    <a:pt x="10103" y="1852"/>
                    <a:pt x="-2281" y="16888"/>
                    <a:pt x="-1396" y="34281"/>
                  </a:cubicBezTo>
                  <a:cubicBezTo>
                    <a:pt x="-1396" y="53445"/>
                    <a:pt x="13640" y="73200"/>
                    <a:pt x="27201" y="73200"/>
                  </a:cubicBezTo>
                  <a:cubicBezTo>
                    <a:pt x="41057" y="73200"/>
                    <a:pt x="50784" y="53445"/>
                    <a:pt x="50784" y="3428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2">
              <a:extLst>
                <a:ext uri="{FF2B5EF4-FFF2-40B4-BE49-F238E27FC236}">
                  <a16:creationId xmlns:a16="http://schemas.microsoft.com/office/drawing/2014/main" id="{3D790A57-FC31-4F94-A3E7-2F92A4CCA202}"/>
                </a:ext>
              </a:extLst>
            </p:cNvPr>
            <p:cNvSpPr/>
            <p:nvPr/>
          </p:nvSpPr>
          <p:spPr>
            <a:xfrm>
              <a:off x="3634351" y="1661816"/>
              <a:ext cx="51934" cy="68396"/>
            </a:xfrm>
            <a:custGeom>
              <a:avLst/>
              <a:gdLst>
                <a:gd name="connsiteX0" fmla="*/ 50448 w 51934"/>
                <a:gd name="connsiteY0" fmla="*/ 31924 h 68396"/>
                <a:gd name="connsiteX1" fmla="*/ 22147 w 51934"/>
                <a:gd name="connsiteY1" fmla="*/ -1096 h 68396"/>
                <a:gd name="connsiteX2" fmla="*/ -1440 w 51934"/>
                <a:gd name="connsiteY2" fmla="*/ 31924 h 68396"/>
                <a:gd name="connsiteX3" fmla="*/ 22147 w 51934"/>
                <a:gd name="connsiteY3" fmla="*/ 67301 h 68396"/>
                <a:gd name="connsiteX4" fmla="*/ 50448 w 51934"/>
                <a:gd name="connsiteY4" fmla="*/ 31924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34" h="68396">
                  <a:moveTo>
                    <a:pt x="50448" y="31924"/>
                  </a:moveTo>
                  <a:cubicBezTo>
                    <a:pt x="51334" y="15117"/>
                    <a:pt x="38950" y="672"/>
                    <a:pt x="22147" y="-1096"/>
                  </a:cubicBezTo>
                  <a:cubicBezTo>
                    <a:pt x="8586" y="-1096"/>
                    <a:pt x="-1440" y="12760"/>
                    <a:pt x="-1440" y="31924"/>
                  </a:cubicBezTo>
                  <a:cubicBezTo>
                    <a:pt x="-1440" y="51088"/>
                    <a:pt x="8586" y="67301"/>
                    <a:pt x="22147" y="67301"/>
                  </a:cubicBezTo>
                  <a:cubicBezTo>
                    <a:pt x="39245" y="64354"/>
                    <a:pt x="51334" y="49022"/>
                    <a:pt x="50448" y="319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2">
              <a:extLst>
                <a:ext uri="{FF2B5EF4-FFF2-40B4-BE49-F238E27FC236}">
                  <a16:creationId xmlns:a16="http://schemas.microsoft.com/office/drawing/2014/main" id="{AAF97C28-9FC9-4D46-A8F7-84E3C1B80993}"/>
                </a:ext>
              </a:extLst>
            </p:cNvPr>
            <p:cNvSpPr/>
            <p:nvPr/>
          </p:nvSpPr>
          <p:spPr>
            <a:xfrm>
              <a:off x="3496626" y="2298626"/>
              <a:ext cx="48692" cy="75176"/>
            </a:xfrm>
            <a:custGeom>
              <a:avLst/>
              <a:gdLst>
                <a:gd name="connsiteX0" fmla="*/ 47252 w 48692"/>
                <a:gd name="connsiteY0" fmla="*/ 38409 h 75176"/>
                <a:gd name="connsiteX1" fmla="*/ 26613 w 48692"/>
                <a:gd name="connsiteY1" fmla="*/ -1096 h 75176"/>
                <a:gd name="connsiteX2" fmla="*/ -1394 w 48692"/>
                <a:gd name="connsiteY2" fmla="*/ 38409 h 75176"/>
                <a:gd name="connsiteX3" fmla="*/ 26613 w 48692"/>
                <a:gd name="connsiteY3" fmla="*/ 74081 h 75176"/>
                <a:gd name="connsiteX4" fmla="*/ 47252 w 48692"/>
                <a:gd name="connsiteY4" fmla="*/ 38409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92" h="75176">
                  <a:moveTo>
                    <a:pt x="47252" y="38409"/>
                  </a:moveTo>
                  <a:cubicBezTo>
                    <a:pt x="47252" y="19245"/>
                    <a:pt x="40173" y="-1096"/>
                    <a:pt x="26613" y="-1096"/>
                  </a:cubicBezTo>
                  <a:cubicBezTo>
                    <a:pt x="13052" y="-1096"/>
                    <a:pt x="-1394" y="19245"/>
                    <a:pt x="-1394" y="38409"/>
                  </a:cubicBezTo>
                  <a:cubicBezTo>
                    <a:pt x="-2279" y="55511"/>
                    <a:pt x="9515" y="70839"/>
                    <a:pt x="26613" y="74081"/>
                  </a:cubicBezTo>
                  <a:cubicBezTo>
                    <a:pt x="40173" y="74081"/>
                    <a:pt x="47252" y="57573"/>
                    <a:pt x="47252" y="38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2">
              <a:extLst>
                <a:ext uri="{FF2B5EF4-FFF2-40B4-BE49-F238E27FC236}">
                  <a16:creationId xmlns:a16="http://schemas.microsoft.com/office/drawing/2014/main" id="{AC21BB87-77E5-4AF8-A420-F90D12D6FF82}"/>
                </a:ext>
              </a:extLst>
            </p:cNvPr>
            <p:cNvSpPr/>
            <p:nvPr/>
          </p:nvSpPr>
          <p:spPr>
            <a:xfrm>
              <a:off x="3502567" y="2579590"/>
              <a:ext cx="48055" cy="66334"/>
            </a:xfrm>
            <a:custGeom>
              <a:avLst/>
              <a:gdLst>
                <a:gd name="connsiteX0" fmla="*/ 46616 w 48055"/>
                <a:gd name="connsiteY0" fmla="*/ 32514 h 66334"/>
                <a:gd name="connsiteX1" fmla="*/ 22442 w 48055"/>
                <a:gd name="connsiteY1" fmla="*/ -1096 h 66334"/>
                <a:gd name="connsiteX2" fmla="*/ -1440 w 48055"/>
                <a:gd name="connsiteY2" fmla="*/ 32514 h 66334"/>
                <a:gd name="connsiteX3" fmla="*/ 22442 w 48055"/>
                <a:gd name="connsiteY3" fmla="*/ 65239 h 66334"/>
                <a:gd name="connsiteX4" fmla="*/ 46616 w 48055"/>
                <a:gd name="connsiteY4" fmla="*/ 32514 h 6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55" h="66334">
                  <a:moveTo>
                    <a:pt x="46616" y="32514"/>
                  </a:moveTo>
                  <a:cubicBezTo>
                    <a:pt x="46616" y="13350"/>
                    <a:pt x="36298" y="-1096"/>
                    <a:pt x="22442" y="-1096"/>
                  </a:cubicBezTo>
                  <a:cubicBezTo>
                    <a:pt x="8878" y="-1096"/>
                    <a:pt x="-1440" y="13350"/>
                    <a:pt x="-1440" y="32514"/>
                  </a:cubicBezTo>
                  <a:cubicBezTo>
                    <a:pt x="-1440" y="51675"/>
                    <a:pt x="8878" y="65239"/>
                    <a:pt x="22442" y="65239"/>
                  </a:cubicBezTo>
                  <a:cubicBezTo>
                    <a:pt x="36298" y="65239"/>
                    <a:pt x="46616" y="51675"/>
                    <a:pt x="46616" y="325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2">
              <a:extLst>
                <a:ext uri="{FF2B5EF4-FFF2-40B4-BE49-F238E27FC236}">
                  <a16:creationId xmlns:a16="http://schemas.microsoft.com/office/drawing/2014/main" id="{610CDF24-E687-4234-9AAB-0D9D52FCFF05}"/>
                </a:ext>
              </a:extLst>
            </p:cNvPr>
            <p:cNvSpPr/>
            <p:nvPr/>
          </p:nvSpPr>
          <p:spPr>
            <a:xfrm>
              <a:off x="3909415" y="2670393"/>
              <a:ext cx="54841" cy="75475"/>
            </a:xfrm>
            <a:custGeom>
              <a:avLst/>
              <a:gdLst>
                <a:gd name="connsiteX0" fmla="*/ 53401 w 54841"/>
                <a:gd name="connsiteY0" fmla="*/ 37819 h 75475"/>
                <a:gd name="connsiteX1" fmla="*/ 28047 w 54841"/>
                <a:gd name="connsiteY1" fmla="*/ 74380 h 75475"/>
                <a:gd name="connsiteX2" fmla="*/ -1435 w 54841"/>
                <a:gd name="connsiteY2" fmla="*/ 37819 h 75475"/>
                <a:gd name="connsiteX3" fmla="*/ 28047 w 54841"/>
                <a:gd name="connsiteY3" fmla="*/ -1096 h 75475"/>
                <a:gd name="connsiteX4" fmla="*/ 53401 w 54841"/>
                <a:gd name="connsiteY4" fmla="*/ 37819 h 7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41" h="75475">
                  <a:moveTo>
                    <a:pt x="53401" y="37819"/>
                  </a:moveTo>
                  <a:cubicBezTo>
                    <a:pt x="53401" y="56983"/>
                    <a:pt x="41903" y="74380"/>
                    <a:pt x="28047" y="74380"/>
                  </a:cubicBezTo>
                  <a:cubicBezTo>
                    <a:pt x="10650" y="71134"/>
                    <a:pt x="-1730" y="55511"/>
                    <a:pt x="-1435" y="37819"/>
                  </a:cubicBezTo>
                  <a:cubicBezTo>
                    <a:pt x="-1435" y="18659"/>
                    <a:pt x="14483" y="-1096"/>
                    <a:pt x="28047" y="-1096"/>
                  </a:cubicBezTo>
                  <a:cubicBezTo>
                    <a:pt x="41903" y="-1096"/>
                    <a:pt x="53401" y="18659"/>
                    <a:pt x="53401" y="378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2">
              <a:extLst>
                <a:ext uri="{FF2B5EF4-FFF2-40B4-BE49-F238E27FC236}">
                  <a16:creationId xmlns:a16="http://schemas.microsoft.com/office/drawing/2014/main" id="{123C7ED4-9ED1-4EA4-89B1-11AEE77055BB}"/>
                </a:ext>
              </a:extLst>
            </p:cNvPr>
            <p:cNvSpPr/>
            <p:nvPr/>
          </p:nvSpPr>
          <p:spPr>
            <a:xfrm>
              <a:off x="3681820" y="2685134"/>
              <a:ext cx="49232" cy="68396"/>
            </a:xfrm>
            <a:custGeom>
              <a:avLst/>
              <a:gdLst>
                <a:gd name="connsiteX0" fmla="*/ 47792 w 49232"/>
                <a:gd name="connsiteY0" fmla="*/ 35462 h 68396"/>
                <a:gd name="connsiteX1" fmla="*/ 23028 w 49232"/>
                <a:gd name="connsiteY1" fmla="*/ 67301 h 68396"/>
                <a:gd name="connsiteX2" fmla="*/ -1440 w 49232"/>
                <a:gd name="connsiteY2" fmla="*/ 35462 h 68396"/>
                <a:gd name="connsiteX3" fmla="*/ 23028 w 49232"/>
                <a:gd name="connsiteY3" fmla="*/ -1096 h 68396"/>
                <a:gd name="connsiteX4" fmla="*/ 47792 w 49232"/>
                <a:gd name="connsiteY4" fmla="*/ 35462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32" h="68396">
                  <a:moveTo>
                    <a:pt x="47792" y="35462"/>
                  </a:moveTo>
                  <a:cubicBezTo>
                    <a:pt x="47792" y="54626"/>
                    <a:pt x="36589" y="67301"/>
                    <a:pt x="23028" y="67301"/>
                  </a:cubicBezTo>
                  <a:cubicBezTo>
                    <a:pt x="9173" y="67301"/>
                    <a:pt x="-1440" y="54626"/>
                    <a:pt x="-1440" y="35462"/>
                  </a:cubicBezTo>
                  <a:cubicBezTo>
                    <a:pt x="-1440" y="16298"/>
                    <a:pt x="9173" y="-1096"/>
                    <a:pt x="23028" y="-1096"/>
                  </a:cubicBezTo>
                  <a:cubicBezTo>
                    <a:pt x="36589" y="-1096"/>
                    <a:pt x="47792" y="16298"/>
                    <a:pt x="47792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2">
              <a:extLst>
                <a:ext uri="{FF2B5EF4-FFF2-40B4-BE49-F238E27FC236}">
                  <a16:creationId xmlns:a16="http://schemas.microsoft.com/office/drawing/2014/main" id="{34025B18-D12B-4BF7-9F12-ED2EE09D39B5}"/>
                </a:ext>
              </a:extLst>
            </p:cNvPr>
            <p:cNvSpPr/>
            <p:nvPr/>
          </p:nvSpPr>
          <p:spPr>
            <a:xfrm>
              <a:off x="3572735" y="3221704"/>
              <a:ext cx="51613" cy="67809"/>
            </a:xfrm>
            <a:custGeom>
              <a:avLst/>
              <a:gdLst>
                <a:gd name="connsiteX0" fmla="*/ 50153 w 51613"/>
                <a:gd name="connsiteY0" fmla="*/ 35170 h 67809"/>
                <a:gd name="connsiteX1" fmla="*/ 20671 w 51613"/>
                <a:gd name="connsiteY1" fmla="*/ 66714 h 67809"/>
                <a:gd name="connsiteX2" fmla="*/ -1440 w 51613"/>
                <a:gd name="connsiteY2" fmla="*/ 35170 h 67809"/>
                <a:gd name="connsiteX3" fmla="*/ 20671 w 51613"/>
                <a:gd name="connsiteY3" fmla="*/ -1096 h 67809"/>
                <a:gd name="connsiteX4" fmla="*/ 50153 w 51613"/>
                <a:gd name="connsiteY4" fmla="*/ 35170 h 6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13" h="67809">
                  <a:moveTo>
                    <a:pt x="50153" y="35170"/>
                  </a:moveTo>
                  <a:cubicBezTo>
                    <a:pt x="50448" y="51973"/>
                    <a:pt x="37478" y="65829"/>
                    <a:pt x="20671" y="66714"/>
                  </a:cubicBezTo>
                  <a:cubicBezTo>
                    <a:pt x="7111" y="66714"/>
                    <a:pt x="-1440" y="54331"/>
                    <a:pt x="-1440" y="35170"/>
                  </a:cubicBezTo>
                  <a:cubicBezTo>
                    <a:pt x="-1440" y="16006"/>
                    <a:pt x="7111" y="-1096"/>
                    <a:pt x="20671" y="-1096"/>
                  </a:cubicBezTo>
                  <a:cubicBezTo>
                    <a:pt x="38065" y="2151"/>
                    <a:pt x="50743" y="17478"/>
                    <a:pt x="50153" y="3517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2">
              <a:extLst>
                <a:ext uri="{FF2B5EF4-FFF2-40B4-BE49-F238E27FC236}">
                  <a16:creationId xmlns:a16="http://schemas.microsoft.com/office/drawing/2014/main" id="{31846571-1D84-46B1-9824-58933B6AE452}"/>
                </a:ext>
              </a:extLst>
            </p:cNvPr>
            <p:cNvSpPr/>
            <p:nvPr/>
          </p:nvSpPr>
          <p:spPr>
            <a:xfrm>
              <a:off x="3493591" y="2784488"/>
              <a:ext cx="50251" cy="62501"/>
            </a:xfrm>
            <a:custGeom>
              <a:avLst/>
              <a:gdLst>
                <a:gd name="connsiteX0" fmla="*/ 48811 w 50251"/>
                <a:gd name="connsiteY0" fmla="*/ 29862 h 62501"/>
                <a:gd name="connsiteX1" fmla="*/ 24929 w 50251"/>
                <a:gd name="connsiteY1" fmla="*/ 61406 h 62501"/>
                <a:gd name="connsiteX2" fmla="*/ -1307 w 50251"/>
                <a:gd name="connsiteY2" fmla="*/ 30157 h 62501"/>
                <a:gd name="connsiteX3" fmla="*/ -1307 w 50251"/>
                <a:gd name="connsiteY3" fmla="*/ 29862 h 62501"/>
                <a:gd name="connsiteX4" fmla="*/ 23457 w 50251"/>
                <a:gd name="connsiteY4" fmla="*/ -1096 h 62501"/>
                <a:gd name="connsiteX5" fmla="*/ 24929 w 50251"/>
                <a:gd name="connsiteY5" fmla="*/ -1096 h 62501"/>
                <a:gd name="connsiteX6" fmla="*/ 48811 w 50251"/>
                <a:gd name="connsiteY6" fmla="*/ 29862 h 6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51" h="62501">
                  <a:moveTo>
                    <a:pt x="48811" y="29862"/>
                  </a:moveTo>
                  <a:cubicBezTo>
                    <a:pt x="48811" y="49022"/>
                    <a:pt x="38493" y="61406"/>
                    <a:pt x="24929" y="61406"/>
                  </a:cubicBezTo>
                  <a:cubicBezTo>
                    <a:pt x="9011" y="60226"/>
                    <a:pt x="-2782" y="46075"/>
                    <a:pt x="-1307" y="30157"/>
                  </a:cubicBezTo>
                  <a:cubicBezTo>
                    <a:pt x="-1307" y="30157"/>
                    <a:pt x="-1307" y="29862"/>
                    <a:pt x="-1307" y="29862"/>
                  </a:cubicBezTo>
                  <a:cubicBezTo>
                    <a:pt x="-2782" y="14531"/>
                    <a:pt x="8126" y="675"/>
                    <a:pt x="23457" y="-1096"/>
                  </a:cubicBezTo>
                  <a:cubicBezTo>
                    <a:pt x="24047" y="-1096"/>
                    <a:pt x="24343" y="-1096"/>
                    <a:pt x="24929" y="-1096"/>
                  </a:cubicBezTo>
                  <a:cubicBezTo>
                    <a:pt x="38493" y="-1096"/>
                    <a:pt x="48811" y="10403"/>
                    <a:pt x="48811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2">
              <a:extLst>
                <a:ext uri="{FF2B5EF4-FFF2-40B4-BE49-F238E27FC236}">
                  <a16:creationId xmlns:a16="http://schemas.microsoft.com/office/drawing/2014/main" id="{69EE368A-1AC8-4F43-9729-BE359DFDD313}"/>
                </a:ext>
              </a:extLst>
            </p:cNvPr>
            <p:cNvSpPr/>
            <p:nvPr/>
          </p:nvSpPr>
          <p:spPr>
            <a:xfrm>
              <a:off x="2932682" y="2158882"/>
              <a:ext cx="49527" cy="68396"/>
            </a:xfrm>
            <a:custGeom>
              <a:avLst/>
              <a:gdLst>
                <a:gd name="connsiteX0" fmla="*/ -1440 w 49527"/>
                <a:gd name="connsiteY0" fmla="*/ 31629 h 68396"/>
                <a:gd name="connsiteX1" fmla="*/ 22733 w 49527"/>
                <a:gd name="connsiteY1" fmla="*/ -1096 h 68396"/>
                <a:gd name="connsiteX2" fmla="*/ 48087 w 49527"/>
                <a:gd name="connsiteY2" fmla="*/ 31629 h 68396"/>
                <a:gd name="connsiteX3" fmla="*/ 22733 w 49527"/>
                <a:gd name="connsiteY3" fmla="*/ 67301 h 68396"/>
                <a:gd name="connsiteX4" fmla="*/ -1440 w 49527"/>
                <a:gd name="connsiteY4" fmla="*/ 31629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7" h="68396">
                  <a:moveTo>
                    <a:pt x="-1440" y="31629"/>
                  </a:moveTo>
                  <a:cubicBezTo>
                    <a:pt x="-1440" y="12465"/>
                    <a:pt x="8878" y="-1096"/>
                    <a:pt x="22733" y="-1096"/>
                  </a:cubicBezTo>
                  <a:cubicBezTo>
                    <a:pt x="36298" y="-1096"/>
                    <a:pt x="48087" y="12465"/>
                    <a:pt x="48087" y="31629"/>
                  </a:cubicBezTo>
                  <a:cubicBezTo>
                    <a:pt x="48087" y="50793"/>
                    <a:pt x="36298" y="67301"/>
                    <a:pt x="22733" y="67301"/>
                  </a:cubicBezTo>
                  <a:cubicBezTo>
                    <a:pt x="9173" y="67301"/>
                    <a:pt x="-1440" y="50793"/>
                    <a:pt x="-1440" y="316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2">
              <a:extLst>
                <a:ext uri="{FF2B5EF4-FFF2-40B4-BE49-F238E27FC236}">
                  <a16:creationId xmlns:a16="http://schemas.microsoft.com/office/drawing/2014/main" id="{CED0F32D-99BE-4BC4-96C3-4573B73E9EBC}"/>
                </a:ext>
              </a:extLst>
            </p:cNvPr>
            <p:cNvSpPr/>
            <p:nvPr/>
          </p:nvSpPr>
          <p:spPr>
            <a:xfrm>
              <a:off x="2799006" y="2005278"/>
              <a:ext cx="55037" cy="66629"/>
            </a:xfrm>
            <a:custGeom>
              <a:avLst/>
              <a:gdLst>
                <a:gd name="connsiteX0" fmla="*/ -1318 w 55037"/>
                <a:gd name="connsiteY0" fmla="*/ 33400 h 66629"/>
                <a:gd name="connsiteX1" fmla="*/ 25806 w 55037"/>
                <a:gd name="connsiteY1" fmla="*/ -1096 h 66629"/>
                <a:gd name="connsiteX2" fmla="*/ 53518 w 55037"/>
                <a:gd name="connsiteY2" fmla="*/ 33400 h 66629"/>
                <a:gd name="connsiteX3" fmla="*/ 25806 w 55037"/>
                <a:gd name="connsiteY3" fmla="*/ 65534 h 66629"/>
                <a:gd name="connsiteX4" fmla="*/ -1318 w 55037"/>
                <a:gd name="connsiteY4" fmla="*/ 33400 h 6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37" h="66629">
                  <a:moveTo>
                    <a:pt x="-1318" y="33400"/>
                  </a:moveTo>
                  <a:cubicBezTo>
                    <a:pt x="-2794" y="16597"/>
                    <a:pt x="9295" y="1560"/>
                    <a:pt x="25806" y="-1096"/>
                  </a:cubicBezTo>
                  <a:cubicBezTo>
                    <a:pt x="42609" y="1560"/>
                    <a:pt x="54698" y="16301"/>
                    <a:pt x="53518" y="33400"/>
                  </a:cubicBezTo>
                  <a:cubicBezTo>
                    <a:pt x="54698" y="49911"/>
                    <a:pt x="42314" y="64062"/>
                    <a:pt x="25806" y="65534"/>
                  </a:cubicBezTo>
                  <a:cubicBezTo>
                    <a:pt x="9590" y="64062"/>
                    <a:pt x="-2499" y="49616"/>
                    <a:pt x="-1318" y="334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2">
              <a:extLst>
                <a:ext uri="{FF2B5EF4-FFF2-40B4-BE49-F238E27FC236}">
                  <a16:creationId xmlns:a16="http://schemas.microsoft.com/office/drawing/2014/main" id="{404D6A0B-A022-403F-B563-A76951F3D166}"/>
                </a:ext>
              </a:extLst>
            </p:cNvPr>
            <p:cNvSpPr/>
            <p:nvPr/>
          </p:nvSpPr>
          <p:spPr>
            <a:xfrm>
              <a:off x="2731027" y="1425075"/>
              <a:ext cx="41862" cy="64268"/>
            </a:xfrm>
            <a:custGeom>
              <a:avLst/>
              <a:gdLst>
                <a:gd name="connsiteX0" fmla="*/ -1440 w 41862"/>
                <a:gd name="connsiteY0" fmla="*/ 31039 h 64268"/>
                <a:gd name="connsiteX1" fmla="*/ 18901 w 41862"/>
                <a:gd name="connsiteY1" fmla="*/ -1096 h 64268"/>
                <a:gd name="connsiteX2" fmla="*/ 40422 w 41862"/>
                <a:gd name="connsiteY2" fmla="*/ 31039 h 64268"/>
                <a:gd name="connsiteX3" fmla="*/ 18901 w 41862"/>
                <a:gd name="connsiteY3" fmla="*/ 63173 h 64268"/>
                <a:gd name="connsiteX4" fmla="*/ -1440 w 41862"/>
                <a:gd name="connsiteY4" fmla="*/ 31039 h 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62" h="64268">
                  <a:moveTo>
                    <a:pt x="-1440" y="31039"/>
                  </a:moveTo>
                  <a:cubicBezTo>
                    <a:pt x="-1440" y="11875"/>
                    <a:pt x="5045" y="-1096"/>
                    <a:pt x="18901" y="-1096"/>
                  </a:cubicBezTo>
                  <a:cubicBezTo>
                    <a:pt x="32461" y="-1096"/>
                    <a:pt x="40422" y="11875"/>
                    <a:pt x="40422" y="31039"/>
                  </a:cubicBezTo>
                  <a:cubicBezTo>
                    <a:pt x="40422" y="50203"/>
                    <a:pt x="32461" y="63173"/>
                    <a:pt x="18901" y="63173"/>
                  </a:cubicBezTo>
                  <a:cubicBezTo>
                    <a:pt x="5045" y="63173"/>
                    <a:pt x="-1440" y="5049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2">
              <a:extLst>
                <a:ext uri="{FF2B5EF4-FFF2-40B4-BE49-F238E27FC236}">
                  <a16:creationId xmlns:a16="http://schemas.microsoft.com/office/drawing/2014/main" id="{E1E363D1-0CDF-4D44-B3A4-3C9E81D7E7B0}"/>
                </a:ext>
              </a:extLst>
            </p:cNvPr>
            <p:cNvSpPr/>
            <p:nvPr/>
          </p:nvSpPr>
          <p:spPr>
            <a:xfrm>
              <a:off x="3068299" y="1477258"/>
              <a:ext cx="53383" cy="62206"/>
            </a:xfrm>
            <a:custGeom>
              <a:avLst/>
              <a:gdLst>
                <a:gd name="connsiteX0" fmla="*/ -1440 w 53383"/>
                <a:gd name="connsiteY0" fmla="*/ 31039 h 62206"/>
                <a:gd name="connsiteX1" fmla="*/ 23324 w 53383"/>
                <a:gd name="connsiteY1" fmla="*/ -1096 h 62206"/>
                <a:gd name="connsiteX2" fmla="*/ 51924 w 53383"/>
                <a:gd name="connsiteY2" fmla="*/ 31039 h 62206"/>
                <a:gd name="connsiteX3" fmla="*/ 23914 w 53383"/>
                <a:gd name="connsiteY3" fmla="*/ 61111 h 62206"/>
                <a:gd name="connsiteX4" fmla="*/ 23324 w 53383"/>
                <a:gd name="connsiteY4" fmla="*/ 61111 h 62206"/>
                <a:gd name="connsiteX5" fmla="*/ -1440 w 53383"/>
                <a:gd name="connsiteY5" fmla="*/ 31039 h 6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83" h="62206">
                  <a:moveTo>
                    <a:pt x="-1440" y="31039"/>
                  </a:moveTo>
                  <a:cubicBezTo>
                    <a:pt x="-1440" y="11875"/>
                    <a:pt x="9468" y="-1096"/>
                    <a:pt x="23324" y="-1096"/>
                  </a:cubicBezTo>
                  <a:cubicBezTo>
                    <a:pt x="39835" y="81"/>
                    <a:pt x="52510" y="14236"/>
                    <a:pt x="51924" y="31039"/>
                  </a:cubicBezTo>
                  <a:cubicBezTo>
                    <a:pt x="52510" y="46960"/>
                    <a:pt x="39835" y="60521"/>
                    <a:pt x="23914" y="61111"/>
                  </a:cubicBezTo>
                  <a:cubicBezTo>
                    <a:pt x="23619" y="61111"/>
                    <a:pt x="23324" y="61111"/>
                    <a:pt x="23324" y="61111"/>
                  </a:cubicBezTo>
                  <a:cubicBezTo>
                    <a:pt x="9468" y="61111"/>
                    <a:pt x="-1440" y="50203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2">
              <a:extLst>
                <a:ext uri="{FF2B5EF4-FFF2-40B4-BE49-F238E27FC236}">
                  <a16:creationId xmlns:a16="http://schemas.microsoft.com/office/drawing/2014/main" id="{8A87089D-D505-4F68-9F2C-FBB056897392}"/>
                </a:ext>
              </a:extLst>
            </p:cNvPr>
            <p:cNvSpPr/>
            <p:nvPr/>
          </p:nvSpPr>
          <p:spPr>
            <a:xfrm>
              <a:off x="3008154" y="1838413"/>
              <a:ext cx="47760" cy="70462"/>
            </a:xfrm>
            <a:custGeom>
              <a:avLst/>
              <a:gdLst>
                <a:gd name="connsiteX0" fmla="*/ -1440 w 47760"/>
                <a:gd name="connsiteY0" fmla="*/ 37229 h 70462"/>
                <a:gd name="connsiteX1" fmla="*/ 22147 w 47760"/>
                <a:gd name="connsiteY1" fmla="*/ -1096 h 70462"/>
                <a:gd name="connsiteX2" fmla="*/ 46320 w 47760"/>
                <a:gd name="connsiteY2" fmla="*/ 37229 h 70462"/>
                <a:gd name="connsiteX3" fmla="*/ 22147 w 47760"/>
                <a:gd name="connsiteY3" fmla="*/ 69367 h 70462"/>
                <a:gd name="connsiteX4" fmla="*/ -1440 w 47760"/>
                <a:gd name="connsiteY4" fmla="*/ 37229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60" h="70462">
                  <a:moveTo>
                    <a:pt x="-1440" y="37229"/>
                  </a:moveTo>
                  <a:cubicBezTo>
                    <a:pt x="-1440" y="18068"/>
                    <a:pt x="8586" y="-1096"/>
                    <a:pt x="22147" y="-1096"/>
                  </a:cubicBezTo>
                  <a:cubicBezTo>
                    <a:pt x="36002" y="-1096"/>
                    <a:pt x="46320" y="18068"/>
                    <a:pt x="46320" y="37229"/>
                  </a:cubicBezTo>
                  <a:cubicBezTo>
                    <a:pt x="46320" y="56393"/>
                    <a:pt x="36002" y="69367"/>
                    <a:pt x="22147" y="69367"/>
                  </a:cubicBezTo>
                  <a:cubicBezTo>
                    <a:pt x="8586" y="69367"/>
                    <a:pt x="-1440" y="56393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Graphic 2">
              <a:extLst>
                <a:ext uri="{FF2B5EF4-FFF2-40B4-BE49-F238E27FC236}">
                  <a16:creationId xmlns:a16="http://schemas.microsoft.com/office/drawing/2014/main" id="{F9297BAD-EF07-497E-A35E-0CFFF52B2CCA}"/>
                </a:ext>
              </a:extLst>
            </p:cNvPr>
            <p:cNvSpPr/>
            <p:nvPr/>
          </p:nvSpPr>
          <p:spPr>
            <a:xfrm>
              <a:off x="3215035" y="1611694"/>
              <a:ext cx="51086" cy="66924"/>
            </a:xfrm>
            <a:custGeom>
              <a:avLst/>
              <a:gdLst>
                <a:gd name="connsiteX0" fmla="*/ -1357 w 51086"/>
                <a:gd name="connsiteY0" fmla="*/ 29862 h 66924"/>
                <a:gd name="connsiteX1" fmla="*/ 24882 w 51086"/>
                <a:gd name="connsiteY1" fmla="*/ -1096 h 66924"/>
                <a:gd name="connsiteX2" fmla="*/ 25473 w 51086"/>
                <a:gd name="connsiteY2" fmla="*/ -1096 h 66924"/>
                <a:gd name="connsiteX3" fmla="*/ 49646 w 51086"/>
                <a:gd name="connsiteY3" fmla="*/ 29862 h 66924"/>
                <a:gd name="connsiteX4" fmla="*/ 25473 w 51086"/>
                <a:gd name="connsiteY4" fmla="*/ 65829 h 66924"/>
                <a:gd name="connsiteX5" fmla="*/ -1357 w 51086"/>
                <a:gd name="connsiteY5" fmla="*/ 29862 h 6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086" h="66924">
                  <a:moveTo>
                    <a:pt x="-1357" y="29862"/>
                  </a:moveTo>
                  <a:cubicBezTo>
                    <a:pt x="-2537" y="14236"/>
                    <a:pt x="8961" y="85"/>
                    <a:pt x="24882" y="-1096"/>
                  </a:cubicBezTo>
                  <a:cubicBezTo>
                    <a:pt x="25178" y="-1096"/>
                    <a:pt x="25178" y="-1096"/>
                    <a:pt x="25473" y="-1096"/>
                  </a:cubicBezTo>
                  <a:cubicBezTo>
                    <a:pt x="39328" y="-1096"/>
                    <a:pt x="49646" y="10698"/>
                    <a:pt x="49646" y="29862"/>
                  </a:cubicBezTo>
                  <a:cubicBezTo>
                    <a:pt x="49646" y="49321"/>
                    <a:pt x="39328" y="65829"/>
                    <a:pt x="25473" y="65829"/>
                  </a:cubicBezTo>
                  <a:cubicBezTo>
                    <a:pt x="11912" y="65829"/>
                    <a:pt x="-1357" y="49026"/>
                    <a:pt x="-1357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Graphic 2">
              <a:extLst>
                <a:ext uri="{FF2B5EF4-FFF2-40B4-BE49-F238E27FC236}">
                  <a16:creationId xmlns:a16="http://schemas.microsoft.com/office/drawing/2014/main" id="{C6345316-D1D6-43B7-8C34-FBA6ABAA5BF7}"/>
                </a:ext>
              </a:extLst>
            </p:cNvPr>
            <p:cNvSpPr/>
            <p:nvPr/>
          </p:nvSpPr>
          <p:spPr>
            <a:xfrm>
              <a:off x="3320076" y="1792419"/>
              <a:ext cx="45694" cy="68990"/>
            </a:xfrm>
            <a:custGeom>
              <a:avLst/>
              <a:gdLst>
                <a:gd name="connsiteX0" fmla="*/ -1440 w 45694"/>
                <a:gd name="connsiteY0" fmla="*/ 32809 h 68990"/>
                <a:gd name="connsiteX1" fmla="*/ 22143 w 45694"/>
                <a:gd name="connsiteY1" fmla="*/ -1096 h 68990"/>
                <a:gd name="connsiteX2" fmla="*/ 44255 w 45694"/>
                <a:gd name="connsiteY2" fmla="*/ 32809 h 68990"/>
                <a:gd name="connsiteX3" fmla="*/ 22143 w 45694"/>
                <a:gd name="connsiteY3" fmla="*/ 67895 h 68990"/>
                <a:gd name="connsiteX4" fmla="*/ -1440 w 45694"/>
                <a:gd name="connsiteY4" fmla="*/ 32809 h 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94" h="68990">
                  <a:moveTo>
                    <a:pt x="-1440" y="32809"/>
                  </a:moveTo>
                  <a:cubicBezTo>
                    <a:pt x="-1440" y="13645"/>
                    <a:pt x="8583" y="-1096"/>
                    <a:pt x="22143" y="-1096"/>
                  </a:cubicBezTo>
                  <a:cubicBezTo>
                    <a:pt x="35707" y="-1096"/>
                    <a:pt x="44255" y="13645"/>
                    <a:pt x="44255" y="32809"/>
                  </a:cubicBezTo>
                  <a:cubicBezTo>
                    <a:pt x="44255" y="51973"/>
                    <a:pt x="36002" y="67895"/>
                    <a:pt x="22143" y="67895"/>
                  </a:cubicBezTo>
                  <a:cubicBezTo>
                    <a:pt x="8583" y="67895"/>
                    <a:pt x="-1440" y="51973"/>
                    <a:pt x="-1440" y="328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Graphic 2">
              <a:extLst>
                <a:ext uri="{FF2B5EF4-FFF2-40B4-BE49-F238E27FC236}">
                  <a16:creationId xmlns:a16="http://schemas.microsoft.com/office/drawing/2014/main" id="{61285328-2C15-4952-BED6-8794F2F34572}"/>
                </a:ext>
              </a:extLst>
            </p:cNvPr>
            <p:cNvSpPr/>
            <p:nvPr/>
          </p:nvSpPr>
          <p:spPr>
            <a:xfrm>
              <a:off x="3298259" y="2164186"/>
              <a:ext cx="44518" cy="71347"/>
            </a:xfrm>
            <a:custGeom>
              <a:avLst/>
              <a:gdLst>
                <a:gd name="connsiteX0" fmla="*/ -1440 w 44518"/>
                <a:gd name="connsiteY0" fmla="*/ 33695 h 71347"/>
                <a:gd name="connsiteX1" fmla="*/ 22438 w 44518"/>
                <a:gd name="connsiteY1" fmla="*/ -1096 h 71347"/>
                <a:gd name="connsiteX2" fmla="*/ 43078 w 44518"/>
                <a:gd name="connsiteY2" fmla="*/ 33695 h 71347"/>
                <a:gd name="connsiteX3" fmla="*/ 22438 w 44518"/>
                <a:gd name="connsiteY3" fmla="*/ 70252 h 71347"/>
                <a:gd name="connsiteX4" fmla="*/ -1440 w 44518"/>
                <a:gd name="connsiteY4" fmla="*/ 33695 h 7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18" h="71347">
                  <a:moveTo>
                    <a:pt x="-1440" y="33695"/>
                  </a:moveTo>
                  <a:cubicBezTo>
                    <a:pt x="-1440" y="14236"/>
                    <a:pt x="8878" y="-1096"/>
                    <a:pt x="22438" y="-1096"/>
                  </a:cubicBezTo>
                  <a:cubicBezTo>
                    <a:pt x="36294" y="-1096"/>
                    <a:pt x="43078" y="14236"/>
                    <a:pt x="43078" y="33695"/>
                  </a:cubicBezTo>
                  <a:cubicBezTo>
                    <a:pt x="43078" y="52859"/>
                    <a:pt x="36294" y="70252"/>
                    <a:pt x="22438" y="70252"/>
                  </a:cubicBezTo>
                  <a:cubicBezTo>
                    <a:pt x="8878" y="70252"/>
                    <a:pt x="-1440" y="52859"/>
                    <a:pt x="-1440" y="3369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Graphic 2">
              <a:extLst>
                <a:ext uri="{FF2B5EF4-FFF2-40B4-BE49-F238E27FC236}">
                  <a16:creationId xmlns:a16="http://schemas.microsoft.com/office/drawing/2014/main" id="{781C57E9-E4A6-4F3D-8F88-66365147CD9E}"/>
                </a:ext>
              </a:extLst>
            </p:cNvPr>
            <p:cNvSpPr/>
            <p:nvPr/>
          </p:nvSpPr>
          <p:spPr>
            <a:xfrm>
              <a:off x="1992502" y="2671278"/>
              <a:ext cx="74295" cy="56036"/>
            </a:xfrm>
            <a:custGeom>
              <a:avLst/>
              <a:gdLst>
                <a:gd name="connsiteX0" fmla="*/ 34822 w 74295"/>
                <a:gd name="connsiteY0" fmla="*/ 54921 h 56036"/>
                <a:gd name="connsiteX1" fmla="*/ 72855 w 74295"/>
                <a:gd name="connsiteY1" fmla="*/ 26026 h 56036"/>
                <a:gd name="connsiteX2" fmla="*/ 34822 w 74295"/>
                <a:gd name="connsiteY2" fmla="*/ -1096 h 56036"/>
                <a:gd name="connsiteX3" fmla="*/ -1440 w 74295"/>
                <a:gd name="connsiteY3" fmla="*/ 26026 h 56036"/>
                <a:gd name="connsiteX4" fmla="*/ 34822 w 74295"/>
                <a:gd name="connsiteY4" fmla="*/ 54921 h 5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5" h="56036">
                  <a:moveTo>
                    <a:pt x="34822" y="54921"/>
                  </a:moveTo>
                  <a:cubicBezTo>
                    <a:pt x="53986" y="54921"/>
                    <a:pt x="72855" y="39885"/>
                    <a:pt x="72855" y="26026"/>
                  </a:cubicBezTo>
                  <a:cubicBezTo>
                    <a:pt x="72855" y="12465"/>
                    <a:pt x="53986" y="-1096"/>
                    <a:pt x="34822" y="-1096"/>
                  </a:cubicBezTo>
                  <a:cubicBezTo>
                    <a:pt x="15658" y="-1096"/>
                    <a:pt x="-1440" y="12465"/>
                    <a:pt x="-1440" y="26026"/>
                  </a:cubicBezTo>
                  <a:cubicBezTo>
                    <a:pt x="1802" y="43423"/>
                    <a:pt x="17134" y="55508"/>
                    <a:pt x="34822" y="549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Graphic 2">
              <a:extLst>
                <a:ext uri="{FF2B5EF4-FFF2-40B4-BE49-F238E27FC236}">
                  <a16:creationId xmlns:a16="http://schemas.microsoft.com/office/drawing/2014/main" id="{80B1DD09-DC94-428E-B927-17497706F0DD}"/>
                </a:ext>
              </a:extLst>
            </p:cNvPr>
            <p:cNvSpPr/>
            <p:nvPr/>
          </p:nvSpPr>
          <p:spPr>
            <a:xfrm>
              <a:off x="2238971" y="2895000"/>
              <a:ext cx="70167" cy="49281"/>
            </a:xfrm>
            <a:custGeom>
              <a:avLst/>
              <a:gdLst>
                <a:gd name="connsiteX0" fmla="*/ 33055 w 70167"/>
                <a:gd name="connsiteY0" fmla="*/ 48186 h 49281"/>
                <a:gd name="connsiteX1" fmla="*/ 68727 w 70167"/>
                <a:gd name="connsiteY1" fmla="*/ 26957 h 49281"/>
                <a:gd name="connsiteX2" fmla="*/ 33055 w 70167"/>
                <a:gd name="connsiteY2" fmla="*/ -1050 h 49281"/>
                <a:gd name="connsiteX3" fmla="*/ -1440 w 70167"/>
                <a:gd name="connsiteY3" fmla="*/ 26957 h 49281"/>
                <a:gd name="connsiteX4" fmla="*/ 33055 w 70167"/>
                <a:gd name="connsiteY4" fmla="*/ 48186 h 4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67" h="49281">
                  <a:moveTo>
                    <a:pt x="33055" y="48186"/>
                  </a:moveTo>
                  <a:cubicBezTo>
                    <a:pt x="52215" y="48186"/>
                    <a:pt x="68727" y="40816"/>
                    <a:pt x="68727" y="26957"/>
                  </a:cubicBezTo>
                  <a:cubicBezTo>
                    <a:pt x="65780" y="10153"/>
                    <a:pt x="50448" y="-1935"/>
                    <a:pt x="33055" y="-1050"/>
                  </a:cubicBezTo>
                  <a:cubicBezTo>
                    <a:pt x="16248" y="-1935"/>
                    <a:pt x="1212" y="10153"/>
                    <a:pt x="-1440" y="26957"/>
                  </a:cubicBezTo>
                  <a:cubicBezTo>
                    <a:pt x="-1440" y="40816"/>
                    <a:pt x="13891" y="48186"/>
                    <a:pt x="33055" y="4818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Graphic 2">
              <a:extLst>
                <a:ext uri="{FF2B5EF4-FFF2-40B4-BE49-F238E27FC236}">
                  <a16:creationId xmlns:a16="http://schemas.microsoft.com/office/drawing/2014/main" id="{D6E5F31E-0786-4044-B2A1-C4EFA7A587E7}"/>
                </a:ext>
              </a:extLst>
            </p:cNvPr>
            <p:cNvSpPr/>
            <p:nvPr/>
          </p:nvSpPr>
          <p:spPr>
            <a:xfrm>
              <a:off x="2139321" y="3140924"/>
              <a:ext cx="76947" cy="49826"/>
            </a:xfrm>
            <a:custGeom>
              <a:avLst/>
              <a:gdLst>
                <a:gd name="connsiteX0" fmla="*/ 36002 w 76947"/>
                <a:gd name="connsiteY0" fmla="*/ 48731 h 49826"/>
                <a:gd name="connsiteX1" fmla="*/ 75507 w 76947"/>
                <a:gd name="connsiteY1" fmla="*/ 28091 h 49826"/>
                <a:gd name="connsiteX2" fmla="*/ 36002 w 76947"/>
                <a:gd name="connsiteY2" fmla="*/ -1096 h 49826"/>
                <a:gd name="connsiteX3" fmla="*/ -1440 w 76947"/>
                <a:gd name="connsiteY3" fmla="*/ 28091 h 49826"/>
                <a:gd name="connsiteX4" fmla="*/ 36002 w 76947"/>
                <a:gd name="connsiteY4" fmla="*/ 48731 h 4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9826">
                  <a:moveTo>
                    <a:pt x="36002" y="48731"/>
                  </a:moveTo>
                  <a:cubicBezTo>
                    <a:pt x="55166" y="48731"/>
                    <a:pt x="75507" y="41951"/>
                    <a:pt x="75507" y="28091"/>
                  </a:cubicBezTo>
                  <a:cubicBezTo>
                    <a:pt x="75507" y="14236"/>
                    <a:pt x="55166" y="-1096"/>
                    <a:pt x="36002" y="-1096"/>
                  </a:cubicBezTo>
                  <a:cubicBezTo>
                    <a:pt x="16838" y="-1096"/>
                    <a:pt x="-1440" y="14236"/>
                    <a:pt x="-1440" y="28091"/>
                  </a:cubicBezTo>
                  <a:cubicBezTo>
                    <a:pt x="-1440" y="41951"/>
                    <a:pt x="16838" y="48731"/>
                    <a:pt x="36002" y="487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Graphic 2">
              <a:extLst>
                <a:ext uri="{FF2B5EF4-FFF2-40B4-BE49-F238E27FC236}">
                  <a16:creationId xmlns:a16="http://schemas.microsoft.com/office/drawing/2014/main" id="{768B29A4-1135-49E8-9D65-46E365F00A18}"/>
                </a:ext>
              </a:extLst>
            </p:cNvPr>
            <p:cNvSpPr/>
            <p:nvPr/>
          </p:nvSpPr>
          <p:spPr>
            <a:xfrm>
              <a:off x="2528777" y="2729947"/>
              <a:ext cx="72232" cy="52778"/>
            </a:xfrm>
            <a:custGeom>
              <a:avLst/>
              <a:gdLst>
                <a:gd name="connsiteX0" fmla="*/ 37183 w 72232"/>
                <a:gd name="connsiteY0" fmla="*/ 51678 h 52778"/>
                <a:gd name="connsiteX1" fmla="*/ 70793 w 72232"/>
                <a:gd name="connsiteY1" fmla="*/ 22196 h 52778"/>
                <a:gd name="connsiteX2" fmla="*/ 37183 w 72232"/>
                <a:gd name="connsiteY2" fmla="*/ -1096 h 52778"/>
                <a:gd name="connsiteX3" fmla="*/ -1440 w 72232"/>
                <a:gd name="connsiteY3" fmla="*/ 22196 h 52778"/>
                <a:gd name="connsiteX4" fmla="*/ 37183 w 72232"/>
                <a:gd name="connsiteY4" fmla="*/ 51678 h 5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32" h="52778">
                  <a:moveTo>
                    <a:pt x="37183" y="51678"/>
                  </a:moveTo>
                  <a:cubicBezTo>
                    <a:pt x="54281" y="51970"/>
                    <a:pt x="68727" y="39295"/>
                    <a:pt x="70793" y="22196"/>
                  </a:cubicBezTo>
                  <a:cubicBezTo>
                    <a:pt x="70793" y="8337"/>
                    <a:pt x="56347" y="-1096"/>
                    <a:pt x="37183" y="-1096"/>
                  </a:cubicBezTo>
                  <a:cubicBezTo>
                    <a:pt x="17724" y="-1096"/>
                    <a:pt x="-1440" y="8337"/>
                    <a:pt x="-1440" y="22196"/>
                  </a:cubicBezTo>
                  <a:cubicBezTo>
                    <a:pt x="-1440" y="35757"/>
                    <a:pt x="18019" y="51678"/>
                    <a:pt x="37183" y="5167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Graphic 2">
              <a:extLst>
                <a:ext uri="{FF2B5EF4-FFF2-40B4-BE49-F238E27FC236}">
                  <a16:creationId xmlns:a16="http://schemas.microsoft.com/office/drawing/2014/main" id="{B7F8D70C-8BA3-4131-8519-AAA473BFB580}"/>
                </a:ext>
              </a:extLst>
            </p:cNvPr>
            <p:cNvSpPr/>
            <p:nvPr/>
          </p:nvSpPr>
          <p:spPr>
            <a:xfrm>
              <a:off x="2557672" y="2928360"/>
              <a:ext cx="66625" cy="48645"/>
            </a:xfrm>
            <a:custGeom>
              <a:avLst/>
              <a:gdLst>
                <a:gd name="connsiteX0" fmla="*/ 30104 w 66625"/>
                <a:gd name="connsiteY0" fmla="*/ 47550 h 48645"/>
                <a:gd name="connsiteX1" fmla="*/ 65186 w 66625"/>
                <a:gd name="connsiteY1" fmla="*/ 23963 h 48645"/>
                <a:gd name="connsiteX2" fmla="*/ 30104 w 66625"/>
                <a:gd name="connsiteY2" fmla="*/ -1096 h 48645"/>
                <a:gd name="connsiteX3" fmla="*/ -1440 w 66625"/>
                <a:gd name="connsiteY3" fmla="*/ 23963 h 48645"/>
                <a:gd name="connsiteX4" fmla="*/ 30104 w 66625"/>
                <a:gd name="connsiteY4" fmla="*/ 47550 h 4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48645">
                  <a:moveTo>
                    <a:pt x="30104" y="47550"/>
                  </a:moveTo>
                  <a:cubicBezTo>
                    <a:pt x="49268" y="47550"/>
                    <a:pt x="65186" y="37528"/>
                    <a:pt x="65186" y="23963"/>
                  </a:cubicBezTo>
                  <a:cubicBezTo>
                    <a:pt x="65186" y="10108"/>
                    <a:pt x="49268" y="-1096"/>
                    <a:pt x="30104" y="-1096"/>
                  </a:cubicBezTo>
                  <a:cubicBezTo>
                    <a:pt x="10940" y="-1096"/>
                    <a:pt x="-1440" y="10108"/>
                    <a:pt x="-1440" y="23963"/>
                  </a:cubicBezTo>
                  <a:cubicBezTo>
                    <a:pt x="-1440" y="37528"/>
                    <a:pt x="10940" y="47550"/>
                    <a:pt x="30104" y="4755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Graphic 2">
              <a:extLst>
                <a:ext uri="{FF2B5EF4-FFF2-40B4-BE49-F238E27FC236}">
                  <a16:creationId xmlns:a16="http://schemas.microsoft.com/office/drawing/2014/main" id="{9EAEF480-9101-438A-A6A9-D79CC7C13EC8}"/>
                </a:ext>
              </a:extLst>
            </p:cNvPr>
            <p:cNvSpPr/>
            <p:nvPr/>
          </p:nvSpPr>
          <p:spPr>
            <a:xfrm>
              <a:off x="2360141" y="3185102"/>
              <a:ext cx="71642" cy="53883"/>
            </a:xfrm>
            <a:custGeom>
              <a:avLst/>
              <a:gdLst>
                <a:gd name="connsiteX0" fmla="*/ 37773 w 71642"/>
                <a:gd name="connsiteY0" fmla="*/ 52609 h 53883"/>
                <a:gd name="connsiteX1" fmla="*/ 70203 w 71642"/>
                <a:gd name="connsiteY1" fmla="*/ 26665 h 53883"/>
                <a:gd name="connsiteX2" fmla="*/ 70203 w 71642"/>
                <a:gd name="connsiteY2" fmla="*/ 26665 h 53883"/>
                <a:gd name="connsiteX3" fmla="*/ 37773 w 71642"/>
                <a:gd name="connsiteY3" fmla="*/ -1050 h 53883"/>
                <a:gd name="connsiteX4" fmla="*/ -1440 w 71642"/>
                <a:gd name="connsiteY4" fmla="*/ 26665 h 53883"/>
                <a:gd name="connsiteX5" fmla="*/ 37773 w 71642"/>
                <a:gd name="connsiteY5" fmla="*/ 52609 h 5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42" h="53883">
                  <a:moveTo>
                    <a:pt x="37773" y="52609"/>
                  </a:moveTo>
                  <a:cubicBezTo>
                    <a:pt x="53691" y="54376"/>
                    <a:pt x="68432" y="42878"/>
                    <a:pt x="70203" y="26665"/>
                  </a:cubicBezTo>
                  <a:cubicBezTo>
                    <a:pt x="70203" y="26665"/>
                    <a:pt x="70203" y="26665"/>
                    <a:pt x="70203" y="26665"/>
                  </a:cubicBezTo>
                  <a:cubicBezTo>
                    <a:pt x="68727" y="10153"/>
                    <a:pt x="54281" y="-1932"/>
                    <a:pt x="37773" y="-1050"/>
                  </a:cubicBezTo>
                  <a:cubicBezTo>
                    <a:pt x="18609" y="-1050"/>
                    <a:pt x="-1440" y="13101"/>
                    <a:pt x="-1440" y="26665"/>
                  </a:cubicBezTo>
                  <a:cubicBezTo>
                    <a:pt x="-1440" y="40520"/>
                    <a:pt x="18609" y="52609"/>
                    <a:pt x="37773" y="526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Graphic 2">
              <a:extLst>
                <a:ext uri="{FF2B5EF4-FFF2-40B4-BE49-F238E27FC236}">
                  <a16:creationId xmlns:a16="http://schemas.microsoft.com/office/drawing/2014/main" id="{6D4AD87A-86E6-4806-9C47-9B92631A127D}"/>
                </a:ext>
              </a:extLst>
            </p:cNvPr>
            <p:cNvSpPr/>
            <p:nvPr/>
          </p:nvSpPr>
          <p:spPr>
            <a:xfrm>
              <a:off x="2436793" y="3513282"/>
              <a:ext cx="69285" cy="43341"/>
            </a:xfrm>
            <a:custGeom>
              <a:avLst/>
              <a:gdLst>
                <a:gd name="connsiteX0" fmla="*/ 31875 w 69285"/>
                <a:gd name="connsiteY0" fmla="*/ 42246 h 43341"/>
                <a:gd name="connsiteX1" fmla="*/ 67845 w 69285"/>
                <a:gd name="connsiteY1" fmla="*/ 21901 h 43341"/>
                <a:gd name="connsiteX2" fmla="*/ 31875 w 69285"/>
                <a:gd name="connsiteY2" fmla="*/ -1096 h 43341"/>
                <a:gd name="connsiteX3" fmla="*/ -1440 w 69285"/>
                <a:gd name="connsiteY3" fmla="*/ 21901 h 43341"/>
                <a:gd name="connsiteX4" fmla="*/ 31875 w 69285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85" h="43341">
                  <a:moveTo>
                    <a:pt x="31875" y="42246"/>
                  </a:moveTo>
                  <a:cubicBezTo>
                    <a:pt x="51039" y="42246"/>
                    <a:pt x="67845" y="35462"/>
                    <a:pt x="67845" y="21901"/>
                  </a:cubicBezTo>
                  <a:cubicBezTo>
                    <a:pt x="67845" y="8046"/>
                    <a:pt x="51039" y="-1096"/>
                    <a:pt x="31875" y="-1096"/>
                  </a:cubicBezTo>
                  <a:cubicBezTo>
                    <a:pt x="12714" y="-1096"/>
                    <a:pt x="-1440" y="8046"/>
                    <a:pt x="-1440" y="21901"/>
                  </a:cubicBezTo>
                  <a:cubicBezTo>
                    <a:pt x="-1440" y="35462"/>
                    <a:pt x="12714" y="42246"/>
                    <a:pt x="31875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Graphic 2">
              <a:extLst>
                <a:ext uri="{FF2B5EF4-FFF2-40B4-BE49-F238E27FC236}">
                  <a16:creationId xmlns:a16="http://schemas.microsoft.com/office/drawing/2014/main" id="{9AAB9948-AAD0-4E13-8F01-2C876F36D15F}"/>
                </a:ext>
              </a:extLst>
            </p:cNvPr>
            <p:cNvSpPr/>
            <p:nvPr/>
          </p:nvSpPr>
          <p:spPr>
            <a:xfrm>
              <a:off x="2719233" y="3402134"/>
              <a:ext cx="68691" cy="43341"/>
            </a:xfrm>
            <a:custGeom>
              <a:avLst/>
              <a:gdLst>
                <a:gd name="connsiteX0" fmla="*/ 35707 w 68691"/>
                <a:gd name="connsiteY0" fmla="*/ 42246 h 43341"/>
                <a:gd name="connsiteX1" fmla="*/ 67251 w 68691"/>
                <a:gd name="connsiteY1" fmla="*/ 19544 h 43341"/>
                <a:gd name="connsiteX2" fmla="*/ 35707 w 68691"/>
                <a:gd name="connsiteY2" fmla="*/ -1096 h 43341"/>
                <a:gd name="connsiteX3" fmla="*/ -1440 w 68691"/>
                <a:gd name="connsiteY3" fmla="*/ 19544 h 43341"/>
                <a:gd name="connsiteX4" fmla="*/ 35707 w 68691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1" h="43341">
                  <a:moveTo>
                    <a:pt x="35707" y="42246"/>
                  </a:moveTo>
                  <a:cubicBezTo>
                    <a:pt x="54868" y="42246"/>
                    <a:pt x="67251" y="33105"/>
                    <a:pt x="67251" y="19544"/>
                  </a:cubicBezTo>
                  <a:cubicBezTo>
                    <a:pt x="67251" y="5688"/>
                    <a:pt x="54868" y="-1096"/>
                    <a:pt x="35707" y="-1096"/>
                  </a:cubicBezTo>
                  <a:cubicBezTo>
                    <a:pt x="16543" y="-1096"/>
                    <a:pt x="-1440" y="5983"/>
                    <a:pt x="-1440" y="19544"/>
                  </a:cubicBezTo>
                  <a:cubicBezTo>
                    <a:pt x="-1440" y="33105"/>
                    <a:pt x="16543" y="42246"/>
                    <a:pt x="35707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Graphic 2">
              <a:extLst>
                <a:ext uri="{FF2B5EF4-FFF2-40B4-BE49-F238E27FC236}">
                  <a16:creationId xmlns:a16="http://schemas.microsoft.com/office/drawing/2014/main" id="{EF8F885D-D8EB-4DC1-B8C3-7E2F4CF54703}"/>
                </a:ext>
              </a:extLst>
            </p:cNvPr>
            <p:cNvSpPr/>
            <p:nvPr/>
          </p:nvSpPr>
          <p:spPr>
            <a:xfrm>
              <a:off x="2900253" y="3296590"/>
              <a:ext cx="66039" cy="48005"/>
            </a:xfrm>
            <a:custGeom>
              <a:avLst/>
              <a:gdLst>
                <a:gd name="connsiteX0" fmla="*/ 32166 w 66039"/>
                <a:gd name="connsiteY0" fmla="*/ 46665 h 48005"/>
                <a:gd name="connsiteX1" fmla="*/ 64599 w 66039"/>
                <a:gd name="connsiteY1" fmla="*/ 21311 h 48005"/>
                <a:gd name="connsiteX2" fmla="*/ 32166 w 66039"/>
                <a:gd name="connsiteY2" fmla="*/ -1096 h 48005"/>
                <a:gd name="connsiteX3" fmla="*/ -1440 w 66039"/>
                <a:gd name="connsiteY3" fmla="*/ 21311 h 48005"/>
                <a:gd name="connsiteX4" fmla="*/ 32166 w 66039"/>
                <a:gd name="connsiteY4" fmla="*/ 46665 h 4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39" h="48005">
                  <a:moveTo>
                    <a:pt x="32166" y="46665"/>
                  </a:moveTo>
                  <a:cubicBezTo>
                    <a:pt x="48087" y="48731"/>
                    <a:pt x="62533" y="37232"/>
                    <a:pt x="64599" y="21311"/>
                  </a:cubicBezTo>
                  <a:cubicBezTo>
                    <a:pt x="64599" y="7455"/>
                    <a:pt x="51330" y="-1096"/>
                    <a:pt x="32166" y="-1096"/>
                  </a:cubicBezTo>
                  <a:cubicBezTo>
                    <a:pt x="12711" y="-1096"/>
                    <a:pt x="-1440" y="7455"/>
                    <a:pt x="-1440" y="21311"/>
                  </a:cubicBezTo>
                  <a:cubicBezTo>
                    <a:pt x="917" y="37528"/>
                    <a:pt x="15658" y="48731"/>
                    <a:pt x="32166" y="466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Graphic 2">
              <a:extLst>
                <a:ext uri="{FF2B5EF4-FFF2-40B4-BE49-F238E27FC236}">
                  <a16:creationId xmlns:a16="http://schemas.microsoft.com/office/drawing/2014/main" id="{736344AF-2372-4161-99A1-C7A957550E8A}"/>
                </a:ext>
              </a:extLst>
            </p:cNvPr>
            <p:cNvSpPr/>
            <p:nvPr/>
          </p:nvSpPr>
          <p:spPr>
            <a:xfrm>
              <a:off x="3206276" y="3277702"/>
              <a:ext cx="72229" cy="54560"/>
            </a:xfrm>
            <a:custGeom>
              <a:avLst/>
              <a:gdLst>
                <a:gd name="connsiteX0" fmla="*/ 31284 w 72229"/>
                <a:gd name="connsiteY0" fmla="*/ 53465 h 54560"/>
                <a:gd name="connsiteX1" fmla="*/ 70789 w 72229"/>
                <a:gd name="connsiteY1" fmla="*/ 28406 h 54560"/>
                <a:gd name="connsiteX2" fmla="*/ 31284 w 72229"/>
                <a:gd name="connsiteY2" fmla="*/ -1076 h 54560"/>
                <a:gd name="connsiteX3" fmla="*/ -1440 w 72229"/>
                <a:gd name="connsiteY3" fmla="*/ 28406 h 54560"/>
                <a:gd name="connsiteX4" fmla="*/ 31284 w 72229"/>
                <a:gd name="connsiteY4" fmla="*/ 53465 h 5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4560">
                  <a:moveTo>
                    <a:pt x="31284" y="53465"/>
                  </a:moveTo>
                  <a:cubicBezTo>
                    <a:pt x="50445" y="53465"/>
                    <a:pt x="70789" y="41970"/>
                    <a:pt x="70789" y="28406"/>
                  </a:cubicBezTo>
                  <a:cubicBezTo>
                    <a:pt x="70789" y="14550"/>
                    <a:pt x="50445" y="-1076"/>
                    <a:pt x="31284" y="-1076"/>
                  </a:cubicBezTo>
                  <a:cubicBezTo>
                    <a:pt x="14182" y="-1666"/>
                    <a:pt x="32" y="11308"/>
                    <a:pt x="-1440" y="28406"/>
                  </a:cubicBezTo>
                  <a:cubicBezTo>
                    <a:pt x="-1440" y="41970"/>
                    <a:pt x="12120" y="53465"/>
                    <a:pt x="31284" y="534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Graphic 2">
              <a:extLst>
                <a:ext uri="{FF2B5EF4-FFF2-40B4-BE49-F238E27FC236}">
                  <a16:creationId xmlns:a16="http://schemas.microsoft.com/office/drawing/2014/main" id="{68018336-0748-4A41-BFB2-9C1B303DD786}"/>
                </a:ext>
              </a:extLst>
            </p:cNvPr>
            <p:cNvSpPr/>
            <p:nvPr/>
          </p:nvSpPr>
          <p:spPr>
            <a:xfrm>
              <a:off x="3109869" y="3006738"/>
              <a:ext cx="68986" cy="52520"/>
            </a:xfrm>
            <a:custGeom>
              <a:avLst/>
              <a:gdLst>
                <a:gd name="connsiteX0" fmla="*/ 33642 w 68986"/>
                <a:gd name="connsiteY0" fmla="*/ 51425 h 52520"/>
                <a:gd name="connsiteX1" fmla="*/ 67547 w 68986"/>
                <a:gd name="connsiteY1" fmla="*/ 26957 h 52520"/>
                <a:gd name="connsiteX2" fmla="*/ 33642 w 68986"/>
                <a:gd name="connsiteY2" fmla="*/ -1050 h 52520"/>
                <a:gd name="connsiteX3" fmla="*/ -1440 w 68986"/>
                <a:gd name="connsiteY3" fmla="*/ 26957 h 52520"/>
                <a:gd name="connsiteX4" fmla="*/ 33642 w 68986"/>
                <a:gd name="connsiteY4" fmla="*/ 51425 h 5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86" h="52520">
                  <a:moveTo>
                    <a:pt x="33642" y="51425"/>
                  </a:moveTo>
                  <a:cubicBezTo>
                    <a:pt x="53101" y="51425"/>
                    <a:pt x="67547" y="40812"/>
                    <a:pt x="67547" y="26957"/>
                  </a:cubicBezTo>
                  <a:cubicBezTo>
                    <a:pt x="65484" y="10153"/>
                    <a:pt x="50743" y="-1935"/>
                    <a:pt x="33642" y="-1050"/>
                  </a:cubicBezTo>
                  <a:cubicBezTo>
                    <a:pt x="16543" y="-1935"/>
                    <a:pt x="1507" y="10153"/>
                    <a:pt x="-1440" y="26957"/>
                  </a:cubicBezTo>
                  <a:cubicBezTo>
                    <a:pt x="-1440" y="40812"/>
                    <a:pt x="14478" y="51425"/>
                    <a:pt x="33642" y="5142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Graphic 2">
              <a:extLst>
                <a:ext uri="{FF2B5EF4-FFF2-40B4-BE49-F238E27FC236}">
                  <a16:creationId xmlns:a16="http://schemas.microsoft.com/office/drawing/2014/main" id="{E8518219-6891-4463-9F5A-FDA2D2284F05}"/>
                </a:ext>
              </a:extLst>
            </p:cNvPr>
            <p:cNvSpPr/>
            <p:nvPr/>
          </p:nvSpPr>
          <p:spPr>
            <a:xfrm>
              <a:off x="3164115" y="2819865"/>
              <a:ext cx="71052" cy="53113"/>
            </a:xfrm>
            <a:custGeom>
              <a:avLst/>
              <a:gdLst>
                <a:gd name="connsiteX0" fmla="*/ 37769 w 71052"/>
                <a:gd name="connsiteY0" fmla="*/ 51973 h 53113"/>
                <a:gd name="connsiteX1" fmla="*/ 69612 w 71052"/>
                <a:gd name="connsiteY1" fmla="*/ 23967 h 53113"/>
                <a:gd name="connsiteX2" fmla="*/ 37769 w 71052"/>
                <a:gd name="connsiteY2" fmla="*/ -1096 h 53113"/>
                <a:gd name="connsiteX3" fmla="*/ -1440 w 71052"/>
                <a:gd name="connsiteY3" fmla="*/ 23967 h 53113"/>
                <a:gd name="connsiteX4" fmla="*/ 37769 w 71052"/>
                <a:gd name="connsiteY4" fmla="*/ 51973 h 5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53113">
                  <a:moveTo>
                    <a:pt x="37769" y="51973"/>
                  </a:moveTo>
                  <a:cubicBezTo>
                    <a:pt x="54281" y="52859"/>
                    <a:pt x="68432" y="40475"/>
                    <a:pt x="69612" y="23967"/>
                  </a:cubicBezTo>
                  <a:cubicBezTo>
                    <a:pt x="69612" y="10403"/>
                    <a:pt x="56933" y="-1096"/>
                    <a:pt x="37769" y="-1096"/>
                  </a:cubicBezTo>
                  <a:cubicBezTo>
                    <a:pt x="18609" y="-1096"/>
                    <a:pt x="-1440" y="10403"/>
                    <a:pt x="-1440" y="23967"/>
                  </a:cubicBezTo>
                  <a:cubicBezTo>
                    <a:pt x="-1440" y="37823"/>
                    <a:pt x="18609" y="51973"/>
                    <a:pt x="37769" y="519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Graphic 2">
              <a:extLst>
                <a:ext uri="{FF2B5EF4-FFF2-40B4-BE49-F238E27FC236}">
                  <a16:creationId xmlns:a16="http://schemas.microsoft.com/office/drawing/2014/main" id="{F6A84323-4C94-48D3-B2FB-ECD8E1CF6C4B}"/>
                </a:ext>
              </a:extLst>
            </p:cNvPr>
            <p:cNvSpPr/>
            <p:nvPr/>
          </p:nvSpPr>
          <p:spPr>
            <a:xfrm>
              <a:off x="3096305" y="2679220"/>
              <a:ext cx="61324" cy="56961"/>
            </a:xfrm>
            <a:custGeom>
              <a:avLst/>
              <a:gdLst>
                <a:gd name="connsiteX0" fmla="*/ 28927 w 61324"/>
                <a:gd name="connsiteY0" fmla="*/ 55822 h 56961"/>
                <a:gd name="connsiteX1" fmla="*/ 59885 w 61324"/>
                <a:gd name="connsiteY1" fmla="*/ 27816 h 56961"/>
                <a:gd name="connsiteX2" fmla="*/ 59885 w 61324"/>
                <a:gd name="connsiteY2" fmla="*/ 27816 h 56961"/>
                <a:gd name="connsiteX3" fmla="*/ 28927 w 61324"/>
                <a:gd name="connsiteY3" fmla="*/ -1076 h 56961"/>
                <a:gd name="connsiteX4" fmla="*/ -1440 w 61324"/>
                <a:gd name="connsiteY4" fmla="*/ 27521 h 56961"/>
                <a:gd name="connsiteX5" fmla="*/ -1440 w 61324"/>
                <a:gd name="connsiteY5" fmla="*/ 27816 h 56961"/>
                <a:gd name="connsiteX6" fmla="*/ 28632 w 61324"/>
                <a:gd name="connsiteY6" fmla="*/ 55822 h 56961"/>
                <a:gd name="connsiteX7" fmla="*/ 28927 w 61324"/>
                <a:gd name="connsiteY7" fmla="*/ 55822 h 5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324" h="56961">
                  <a:moveTo>
                    <a:pt x="28927" y="55822"/>
                  </a:moveTo>
                  <a:cubicBezTo>
                    <a:pt x="45439" y="56707"/>
                    <a:pt x="59294" y="44029"/>
                    <a:pt x="59885" y="27816"/>
                  </a:cubicBezTo>
                  <a:cubicBezTo>
                    <a:pt x="59885" y="27816"/>
                    <a:pt x="59885" y="27816"/>
                    <a:pt x="59885" y="27816"/>
                  </a:cubicBezTo>
                  <a:cubicBezTo>
                    <a:pt x="59294" y="11304"/>
                    <a:pt x="45439" y="-1666"/>
                    <a:pt x="28927" y="-1076"/>
                  </a:cubicBezTo>
                  <a:cubicBezTo>
                    <a:pt x="12714" y="-1666"/>
                    <a:pt x="-850" y="11304"/>
                    <a:pt x="-1440" y="27521"/>
                  </a:cubicBezTo>
                  <a:cubicBezTo>
                    <a:pt x="-1440" y="27816"/>
                    <a:pt x="-1440" y="27816"/>
                    <a:pt x="-1440" y="27816"/>
                  </a:cubicBezTo>
                  <a:cubicBezTo>
                    <a:pt x="-850" y="43733"/>
                    <a:pt x="12419" y="56412"/>
                    <a:pt x="28632" y="55822"/>
                  </a:cubicBezTo>
                  <a:cubicBezTo>
                    <a:pt x="28632" y="55822"/>
                    <a:pt x="28927" y="55822"/>
                    <a:pt x="28927" y="558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Graphic 2">
              <a:extLst>
                <a:ext uri="{FF2B5EF4-FFF2-40B4-BE49-F238E27FC236}">
                  <a16:creationId xmlns:a16="http://schemas.microsoft.com/office/drawing/2014/main" id="{F06C1CF5-EFE9-4C51-B72C-9B7248497D4E}"/>
                </a:ext>
              </a:extLst>
            </p:cNvPr>
            <p:cNvSpPr/>
            <p:nvPr/>
          </p:nvSpPr>
          <p:spPr>
            <a:xfrm>
              <a:off x="3356043" y="2549813"/>
              <a:ext cx="71347" cy="46820"/>
            </a:xfrm>
            <a:custGeom>
              <a:avLst/>
              <a:gdLst>
                <a:gd name="connsiteX0" fmla="*/ 32170 w 71347"/>
                <a:gd name="connsiteY0" fmla="*/ 45485 h 46820"/>
                <a:gd name="connsiteX1" fmla="*/ 69907 w 71347"/>
                <a:gd name="connsiteY1" fmla="*/ 19836 h 46820"/>
                <a:gd name="connsiteX2" fmla="*/ 32170 w 71347"/>
                <a:gd name="connsiteY2" fmla="*/ -1096 h 46820"/>
                <a:gd name="connsiteX3" fmla="*/ -1440 w 71347"/>
                <a:gd name="connsiteY3" fmla="*/ 19836 h 46820"/>
                <a:gd name="connsiteX4" fmla="*/ 32170 w 71347"/>
                <a:gd name="connsiteY4" fmla="*/ 45485 h 4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47" h="46820">
                  <a:moveTo>
                    <a:pt x="32170" y="45485"/>
                  </a:moveTo>
                  <a:cubicBezTo>
                    <a:pt x="51334" y="45485"/>
                    <a:pt x="69907" y="33396"/>
                    <a:pt x="69907" y="19836"/>
                  </a:cubicBezTo>
                  <a:cubicBezTo>
                    <a:pt x="69907" y="5980"/>
                    <a:pt x="51334" y="-1096"/>
                    <a:pt x="32170" y="-1096"/>
                  </a:cubicBezTo>
                  <a:cubicBezTo>
                    <a:pt x="13006" y="-1096"/>
                    <a:pt x="-1440" y="5980"/>
                    <a:pt x="-1440" y="19836"/>
                  </a:cubicBezTo>
                  <a:cubicBezTo>
                    <a:pt x="917" y="36052"/>
                    <a:pt x="15953" y="47550"/>
                    <a:pt x="32170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Graphic 2">
              <a:extLst>
                <a:ext uri="{FF2B5EF4-FFF2-40B4-BE49-F238E27FC236}">
                  <a16:creationId xmlns:a16="http://schemas.microsoft.com/office/drawing/2014/main" id="{5A835D37-45BD-4CF8-AAFF-0B04993664D9}"/>
                </a:ext>
              </a:extLst>
            </p:cNvPr>
            <p:cNvSpPr/>
            <p:nvPr/>
          </p:nvSpPr>
          <p:spPr>
            <a:xfrm>
              <a:off x="2232485" y="2314547"/>
              <a:ext cx="76947" cy="43927"/>
            </a:xfrm>
            <a:custGeom>
              <a:avLst/>
              <a:gdLst>
                <a:gd name="connsiteX0" fmla="*/ 37179 w 76947"/>
                <a:gd name="connsiteY0" fmla="*/ 42832 h 43927"/>
                <a:gd name="connsiteX1" fmla="*/ -1440 w 76947"/>
                <a:gd name="connsiteY1" fmla="*/ 22193 h 43927"/>
                <a:gd name="connsiteX2" fmla="*/ 37179 w 76947"/>
                <a:gd name="connsiteY2" fmla="*/ -1096 h 43927"/>
                <a:gd name="connsiteX3" fmla="*/ 75507 w 76947"/>
                <a:gd name="connsiteY3" fmla="*/ 22193 h 43927"/>
                <a:gd name="connsiteX4" fmla="*/ 37179 w 76947"/>
                <a:gd name="connsiteY4" fmla="*/ 42832 h 43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3927">
                  <a:moveTo>
                    <a:pt x="37179" y="42832"/>
                  </a:moveTo>
                  <a:cubicBezTo>
                    <a:pt x="18019" y="42832"/>
                    <a:pt x="-1440" y="35757"/>
                    <a:pt x="-1440" y="22193"/>
                  </a:cubicBezTo>
                  <a:cubicBezTo>
                    <a:pt x="-1440" y="8337"/>
                    <a:pt x="18019" y="-1096"/>
                    <a:pt x="37179" y="-1096"/>
                  </a:cubicBezTo>
                  <a:cubicBezTo>
                    <a:pt x="56343" y="-1096"/>
                    <a:pt x="75507" y="8337"/>
                    <a:pt x="75507" y="22193"/>
                  </a:cubicBezTo>
                  <a:cubicBezTo>
                    <a:pt x="75507" y="35757"/>
                    <a:pt x="56343" y="42832"/>
                    <a:pt x="37179" y="4283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Graphic 2">
              <a:extLst>
                <a:ext uri="{FF2B5EF4-FFF2-40B4-BE49-F238E27FC236}">
                  <a16:creationId xmlns:a16="http://schemas.microsoft.com/office/drawing/2014/main" id="{FADA613C-0F48-4152-A27D-2B0922A00425}"/>
                </a:ext>
              </a:extLst>
            </p:cNvPr>
            <p:cNvSpPr/>
            <p:nvPr/>
          </p:nvSpPr>
          <p:spPr>
            <a:xfrm>
              <a:off x="2029944" y="2179813"/>
              <a:ext cx="72524" cy="43632"/>
            </a:xfrm>
            <a:custGeom>
              <a:avLst/>
              <a:gdLst>
                <a:gd name="connsiteX0" fmla="*/ 35412 w 72524"/>
                <a:gd name="connsiteY0" fmla="*/ 42537 h 43632"/>
                <a:gd name="connsiteX1" fmla="*/ -1440 w 72524"/>
                <a:gd name="connsiteY1" fmla="*/ 21901 h 43632"/>
                <a:gd name="connsiteX2" fmla="*/ 35412 w 72524"/>
                <a:gd name="connsiteY2" fmla="*/ -1096 h 43632"/>
                <a:gd name="connsiteX3" fmla="*/ 71084 w 72524"/>
                <a:gd name="connsiteY3" fmla="*/ 21901 h 43632"/>
                <a:gd name="connsiteX4" fmla="*/ 35412 w 72524"/>
                <a:gd name="connsiteY4" fmla="*/ 42537 h 4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4" h="43632">
                  <a:moveTo>
                    <a:pt x="35412" y="42537"/>
                  </a:moveTo>
                  <a:cubicBezTo>
                    <a:pt x="16248" y="42537"/>
                    <a:pt x="-1440" y="35462"/>
                    <a:pt x="-1440" y="21901"/>
                  </a:cubicBezTo>
                  <a:cubicBezTo>
                    <a:pt x="-1440" y="8341"/>
                    <a:pt x="16248" y="-1096"/>
                    <a:pt x="35412" y="-1096"/>
                  </a:cubicBezTo>
                  <a:cubicBezTo>
                    <a:pt x="54576" y="-1096"/>
                    <a:pt x="71084" y="8341"/>
                    <a:pt x="71084" y="21901"/>
                  </a:cubicBezTo>
                  <a:cubicBezTo>
                    <a:pt x="71084" y="35757"/>
                    <a:pt x="54576" y="42537"/>
                    <a:pt x="35412" y="425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Graphic 2">
              <a:extLst>
                <a:ext uri="{FF2B5EF4-FFF2-40B4-BE49-F238E27FC236}">
                  <a16:creationId xmlns:a16="http://schemas.microsoft.com/office/drawing/2014/main" id="{EAD5F8C1-E11C-4F38-979F-7EDA55AA8FCF}"/>
                </a:ext>
              </a:extLst>
            </p:cNvPr>
            <p:cNvSpPr/>
            <p:nvPr/>
          </p:nvSpPr>
          <p:spPr>
            <a:xfrm>
              <a:off x="2074462" y="1838288"/>
              <a:ext cx="67806" cy="51717"/>
            </a:xfrm>
            <a:custGeom>
              <a:avLst/>
              <a:gdLst>
                <a:gd name="connsiteX0" fmla="*/ 34232 w 67806"/>
                <a:gd name="connsiteY0" fmla="*/ 50622 h 51717"/>
                <a:gd name="connsiteX1" fmla="*/ -1440 w 67806"/>
                <a:gd name="connsiteY1" fmla="*/ 26150 h 51717"/>
                <a:gd name="connsiteX2" fmla="*/ 34232 w 67806"/>
                <a:gd name="connsiteY2" fmla="*/ -971 h 51717"/>
                <a:gd name="connsiteX3" fmla="*/ 66366 w 67806"/>
                <a:gd name="connsiteY3" fmla="*/ 26150 h 51717"/>
                <a:gd name="connsiteX4" fmla="*/ 34232 w 67806"/>
                <a:gd name="connsiteY4" fmla="*/ 50622 h 51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06" h="51717">
                  <a:moveTo>
                    <a:pt x="34232" y="50622"/>
                  </a:moveTo>
                  <a:cubicBezTo>
                    <a:pt x="15068" y="50622"/>
                    <a:pt x="-1440" y="40009"/>
                    <a:pt x="-1440" y="26150"/>
                  </a:cubicBezTo>
                  <a:cubicBezTo>
                    <a:pt x="1802" y="9347"/>
                    <a:pt x="17134" y="-2447"/>
                    <a:pt x="34232" y="-971"/>
                  </a:cubicBezTo>
                  <a:cubicBezTo>
                    <a:pt x="50448" y="-2151"/>
                    <a:pt x="64894" y="9937"/>
                    <a:pt x="66366" y="26150"/>
                  </a:cubicBezTo>
                  <a:cubicBezTo>
                    <a:pt x="66366" y="40009"/>
                    <a:pt x="53396" y="50622"/>
                    <a:pt x="34232" y="506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Graphic 2">
              <a:extLst>
                <a:ext uri="{FF2B5EF4-FFF2-40B4-BE49-F238E27FC236}">
                  <a16:creationId xmlns:a16="http://schemas.microsoft.com/office/drawing/2014/main" id="{232CEC27-E8B9-46CA-9AAD-4A2A74EE7F16}"/>
                </a:ext>
              </a:extLst>
            </p:cNvPr>
            <p:cNvSpPr/>
            <p:nvPr/>
          </p:nvSpPr>
          <p:spPr>
            <a:xfrm>
              <a:off x="2488977" y="2104927"/>
              <a:ext cx="68695" cy="47469"/>
            </a:xfrm>
            <a:custGeom>
              <a:avLst/>
              <a:gdLst>
                <a:gd name="connsiteX0" fmla="*/ 36593 w 68695"/>
                <a:gd name="connsiteY0" fmla="*/ 46374 h 47469"/>
                <a:gd name="connsiteX1" fmla="*/ -1440 w 68695"/>
                <a:gd name="connsiteY1" fmla="*/ 22787 h 47469"/>
                <a:gd name="connsiteX2" fmla="*/ 36593 w 68695"/>
                <a:gd name="connsiteY2" fmla="*/ -1096 h 47469"/>
                <a:gd name="connsiteX3" fmla="*/ 67255 w 68695"/>
                <a:gd name="connsiteY3" fmla="*/ 22787 h 47469"/>
                <a:gd name="connsiteX4" fmla="*/ 36593 w 68695"/>
                <a:gd name="connsiteY4" fmla="*/ 46374 h 4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5" h="47469">
                  <a:moveTo>
                    <a:pt x="36593" y="46374"/>
                  </a:moveTo>
                  <a:cubicBezTo>
                    <a:pt x="17134" y="46374"/>
                    <a:pt x="-1440" y="36347"/>
                    <a:pt x="-1440" y="22787"/>
                  </a:cubicBezTo>
                  <a:cubicBezTo>
                    <a:pt x="-1440" y="8931"/>
                    <a:pt x="17134" y="-1096"/>
                    <a:pt x="36593" y="-1096"/>
                  </a:cubicBezTo>
                  <a:cubicBezTo>
                    <a:pt x="55757" y="-1096"/>
                    <a:pt x="67255" y="8931"/>
                    <a:pt x="67255" y="22787"/>
                  </a:cubicBezTo>
                  <a:cubicBezTo>
                    <a:pt x="67255" y="36347"/>
                    <a:pt x="55757" y="46374"/>
                    <a:pt x="36593" y="463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Graphic 2">
              <a:extLst>
                <a:ext uri="{FF2B5EF4-FFF2-40B4-BE49-F238E27FC236}">
                  <a16:creationId xmlns:a16="http://schemas.microsoft.com/office/drawing/2014/main" id="{EF613441-17E0-47F1-9D9B-FD0CBC4EBCBC}"/>
                </a:ext>
              </a:extLst>
            </p:cNvPr>
            <p:cNvSpPr/>
            <p:nvPr/>
          </p:nvSpPr>
          <p:spPr>
            <a:xfrm>
              <a:off x="2328302" y="1679189"/>
              <a:ext cx="74881" cy="56332"/>
            </a:xfrm>
            <a:custGeom>
              <a:avLst/>
              <a:gdLst>
                <a:gd name="connsiteX0" fmla="*/ 36884 w 74881"/>
                <a:gd name="connsiteY0" fmla="*/ 55237 h 56332"/>
                <a:gd name="connsiteX1" fmla="*/ -1440 w 74881"/>
                <a:gd name="connsiteY1" fmla="*/ 27522 h 56332"/>
                <a:gd name="connsiteX2" fmla="*/ 36884 w 74881"/>
                <a:gd name="connsiteY2" fmla="*/ -1075 h 56332"/>
                <a:gd name="connsiteX3" fmla="*/ 73442 w 74881"/>
                <a:gd name="connsiteY3" fmla="*/ 27522 h 56332"/>
                <a:gd name="connsiteX4" fmla="*/ 36884 w 74881"/>
                <a:gd name="connsiteY4" fmla="*/ 55237 h 5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56332">
                  <a:moveTo>
                    <a:pt x="36884" y="55237"/>
                  </a:moveTo>
                  <a:cubicBezTo>
                    <a:pt x="17724" y="55237"/>
                    <a:pt x="-1440" y="41086"/>
                    <a:pt x="-1440" y="27522"/>
                  </a:cubicBezTo>
                  <a:cubicBezTo>
                    <a:pt x="-1440" y="13666"/>
                    <a:pt x="17724" y="-1075"/>
                    <a:pt x="36884" y="-1075"/>
                  </a:cubicBezTo>
                  <a:cubicBezTo>
                    <a:pt x="54576" y="-1665"/>
                    <a:pt x="69904" y="10424"/>
                    <a:pt x="73442" y="27522"/>
                  </a:cubicBezTo>
                  <a:cubicBezTo>
                    <a:pt x="73442" y="41086"/>
                    <a:pt x="56048" y="55237"/>
                    <a:pt x="36884" y="552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Graphic 2">
              <a:extLst>
                <a:ext uri="{FF2B5EF4-FFF2-40B4-BE49-F238E27FC236}">
                  <a16:creationId xmlns:a16="http://schemas.microsoft.com/office/drawing/2014/main" id="{1C88386B-0AED-491E-BE3F-0C4237F6A19B}"/>
                </a:ext>
              </a:extLst>
            </p:cNvPr>
            <p:cNvSpPr/>
            <p:nvPr/>
          </p:nvSpPr>
          <p:spPr>
            <a:xfrm>
              <a:off x="2453010" y="1710167"/>
              <a:ext cx="71052" cy="44809"/>
            </a:xfrm>
            <a:custGeom>
              <a:avLst/>
              <a:gdLst>
                <a:gd name="connsiteX0" fmla="*/ 33350 w 71052"/>
                <a:gd name="connsiteY0" fmla="*/ 43714 h 44809"/>
                <a:gd name="connsiteX1" fmla="*/ -1440 w 71052"/>
                <a:gd name="connsiteY1" fmla="*/ 23373 h 44809"/>
                <a:gd name="connsiteX2" fmla="*/ 33350 w 71052"/>
                <a:gd name="connsiteY2" fmla="*/ -1096 h 44809"/>
                <a:gd name="connsiteX3" fmla="*/ 69612 w 71052"/>
                <a:gd name="connsiteY3" fmla="*/ 23373 h 44809"/>
                <a:gd name="connsiteX4" fmla="*/ 33350 w 71052"/>
                <a:gd name="connsiteY4" fmla="*/ 43714 h 4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44809">
                  <a:moveTo>
                    <a:pt x="33350" y="43714"/>
                  </a:moveTo>
                  <a:cubicBezTo>
                    <a:pt x="14186" y="43714"/>
                    <a:pt x="-1440" y="36934"/>
                    <a:pt x="-1440" y="23373"/>
                  </a:cubicBezTo>
                  <a:cubicBezTo>
                    <a:pt x="-1440" y="9518"/>
                    <a:pt x="14186" y="-1096"/>
                    <a:pt x="33350" y="-1096"/>
                  </a:cubicBezTo>
                  <a:cubicBezTo>
                    <a:pt x="52510" y="-1096"/>
                    <a:pt x="69612" y="9518"/>
                    <a:pt x="69612" y="23373"/>
                  </a:cubicBezTo>
                  <a:cubicBezTo>
                    <a:pt x="69612" y="36934"/>
                    <a:pt x="52510" y="43714"/>
                    <a:pt x="33350" y="437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Graphic 2">
              <a:extLst>
                <a:ext uri="{FF2B5EF4-FFF2-40B4-BE49-F238E27FC236}">
                  <a16:creationId xmlns:a16="http://schemas.microsoft.com/office/drawing/2014/main" id="{2A6B97CD-377D-4578-902E-4FD72A966E0C}"/>
                </a:ext>
              </a:extLst>
            </p:cNvPr>
            <p:cNvSpPr/>
            <p:nvPr/>
          </p:nvSpPr>
          <p:spPr>
            <a:xfrm>
              <a:off x="2645233" y="1632629"/>
              <a:ext cx="77537" cy="46580"/>
            </a:xfrm>
            <a:custGeom>
              <a:avLst/>
              <a:gdLst>
                <a:gd name="connsiteX0" fmla="*/ 37474 w 77537"/>
                <a:gd name="connsiteY0" fmla="*/ 45485 h 46580"/>
                <a:gd name="connsiteX1" fmla="*/ -1440 w 77537"/>
                <a:gd name="connsiteY1" fmla="*/ 19245 h 46580"/>
                <a:gd name="connsiteX2" fmla="*/ 37474 w 77537"/>
                <a:gd name="connsiteY2" fmla="*/ -1096 h 46580"/>
                <a:gd name="connsiteX3" fmla="*/ 76097 w 77537"/>
                <a:gd name="connsiteY3" fmla="*/ 19245 h 46580"/>
                <a:gd name="connsiteX4" fmla="*/ 37474 w 77537"/>
                <a:gd name="connsiteY4" fmla="*/ 45485 h 4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37" h="46580">
                  <a:moveTo>
                    <a:pt x="37474" y="45485"/>
                  </a:moveTo>
                  <a:cubicBezTo>
                    <a:pt x="18310" y="45485"/>
                    <a:pt x="-1440" y="32806"/>
                    <a:pt x="-1440" y="19245"/>
                  </a:cubicBezTo>
                  <a:cubicBezTo>
                    <a:pt x="-1440" y="5390"/>
                    <a:pt x="18310" y="-1096"/>
                    <a:pt x="37474" y="-1096"/>
                  </a:cubicBezTo>
                  <a:cubicBezTo>
                    <a:pt x="56638" y="-1096"/>
                    <a:pt x="76097" y="5390"/>
                    <a:pt x="76097" y="19245"/>
                  </a:cubicBezTo>
                  <a:cubicBezTo>
                    <a:pt x="76097" y="32806"/>
                    <a:pt x="56638" y="45485"/>
                    <a:pt x="37474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Graphic 2">
              <a:extLst>
                <a:ext uri="{FF2B5EF4-FFF2-40B4-BE49-F238E27FC236}">
                  <a16:creationId xmlns:a16="http://schemas.microsoft.com/office/drawing/2014/main" id="{A9BC41A8-9C6B-4ECA-8F7B-F4CA395FE7C5}"/>
                </a:ext>
              </a:extLst>
            </p:cNvPr>
            <p:cNvSpPr/>
            <p:nvPr/>
          </p:nvSpPr>
          <p:spPr>
            <a:xfrm>
              <a:off x="2760213" y="1896491"/>
              <a:ext cx="67216" cy="43042"/>
            </a:xfrm>
            <a:custGeom>
              <a:avLst/>
              <a:gdLst>
                <a:gd name="connsiteX0" fmla="*/ 33051 w 67216"/>
                <a:gd name="connsiteY0" fmla="*/ 41947 h 43042"/>
                <a:gd name="connsiteX1" fmla="*/ -1440 w 67216"/>
                <a:gd name="connsiteY1" fmla="*/ 20426 h 43042"/>
                <a:gd name="connsiteX2" fmla="*/ 33051 w 67216"/>
                <a:gd name="connsiteY2" fmla="*/ -1096 h 43042"/>
                <a:gd name="connsiteX3" fmla="*/ 65776 w 67216"/>
                <a:gd name="connsiteY3" fmla="*/ 20426 h 43042"/>
                <a:gd name="connsiteX4" fmla="*/ 33051 w 67216"/>
                <a:gd name="connsiteY4" fmla="*/ 41947 h 4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16" h="43042">
                  <a:moveTo>
                    <a:pt x="33051" y="41947"/>
                  </a:moveTo>
                  <a:cubicBezTo>
                    <a:pt x="13887" y="41947"/>
                    <a:pt x="-1440" y="34281"/>
                    <a:pt x="-1440" y="20426"/>
                  </a:cubicBezTo>
                  <a:cubicBezTo>
                    <a:pt x="-1440" y="6865"/>
                    <a:pt x="13887" y="-1096"/>
                    <a:pt x="33051" y="-1096"/>
                  </a:cubicBezTo>
                  <a:cubicBezTo>
                    <a:pt x="52215" y="-1096"/>
                    <a:pt x="65776" y="6865"/>
                    <a:pt x="65776" y="20426"/>
                  </a:cubicBezTo>
                  <a:cubicBezTo>
                    <a:pt x="65776" y="34281"/>
                    <a:pt x="52215" y="41947"/>
                    <a:pt x="33051" y="419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Graphic 2">
              <a:extLst>
                <a:ext uri="{FF2B5EF4-FFF2-40B4-BE49-F238E27FC236}">
                  <a16:creationId xmlns:a16="http://schemas.microsoft.com/office/drawing/2014/main" id="{016EA412-0914-42A2-BB2D-88492F879F14}"/>
                </a:ext>
              </a:extLst>
            </p:cNvPr>
            <p:cNvSpPr/>
            <p:nvPr/>
          </p:nvSpPr>
          <p:spPr>
            <a:xfrm>
              <a:off x="3787659" y="2569263"/>
              <a:ext cx="68691" cy="51893"/>
            </a:xfrm>
            <a:custGeom>
              <a:avLst/>
              <a:gdLst>
                <a:gd name="connsiteX0" fmla="*/ 37179 w 68691"/>
                <a:gd name="connsiteY0" fmla="*/ -1090 h 51893"/>
                <a:gd name="connsiteX1" fmla="*/ -1440 w 68691"/>
                <a:gd name="connsiteY1" fmla="*/ 26034 h 51893"/>
                <a:gd name="connsiteX2" fmla="*/ 37179 w 68691"/>
                <a:gd name="connsiteY2" fmla="*/ 50798 h 51893"/>
                <a:gd name="connsiteX3" fmla="*/ 67251 w 68691"/>
                <a:gd name="connsiteY3" fmla="*/ 26034 h 51893"/>
                <a:gd name="connsiteX4" fmla="*/ 38655 w 68691"/>
                <a:gd name="connsiteY4" fmla="*/ -1090 h 51893"/>
                <a:gd name="connsiteX5" fmla="*/ 37179 w 68691"/>
                <a:gd name="connsiteY5" fmla="*/ -1090 h 5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91" h="51893">
                  <a:moveTo>
                    <a:pt x="37179" y="-1090"/>
                  </a:moveTo>
                  <a:cubicBezTo>
                    <a:pt x="18019" y="-1090"/>
                    <a:pt x="-1440" y="12474"/>
                    <a:pt x="-1440" y="26034"/>
                  </a:cubicBezTo>
                  <a:cubicBezTo>
                    <a:pt x="-1440" y="39890"/>
                    <a:pt x="18019" y="50798"/>
                    <a:pt x="37179" y="50798"/>
                  </a:cubicBezTo>
                  <a:cubicBezTo>
                    <a:pt x="56343" y="50798"/>
                    <a:pt x="67251" y="39890"/>
                    <a:pt x="67251" y="26034"/>
                  </a:cubicBezTo>
                  <a:cubicBezTo>
                    <a:pt x="66661" y="10703"/>
                    <a:pt x="53986" y="-1382"/>
                    <a:pt x="38655" y="-1090"/>
                  </a:cubicBezTo>
                  <a:cubicBezTo>
                    <a:pt x="38065" y="-1090"/>
                    <a:pt x="37474" y="-1090"/>
                    <a:pt x="37179" y="-10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Graphic 2">
              <a:extLst>
                <a:ext uri="{FF2B5EF4-FFF2-40B4-BE49-F238E27FC236}">
                  <a16:creationId xmlns:a16="http://schemas.microsoft.com/office/drawing/2014/main" id="{E735C40D-A30F-42E0-8896-6743E6F70384}"/>
                </a:ext>
              </a:extLst>
            </p:cNvPr>
            <p:cNvSpPr/>
            <p:nvPr/>
          </p:nvSpPr>
          <p:spPr>
            <a:xfrm>
              <a:off x="3604574" y="2305406"/>
              <a:ext cx="78127" cy="44518"/>
            </a:xfrm>
            <a:custGeom>
              <a:avLst/>
              <a:gdLst>
                <a:gd name="connsiteX0" fmla="*/ 37478 w 78127"/>
                <a:gd name="connsiteY0" fmla="*/ -1096 h 44518"/>
                <a:gd name="connsiteX1" fmla="*/ -1440 w 78127"/>
                <a:gd name="connsiteY1" fmla="*/ 20426 h 44518"/>
                <a:gd name="connsiteX2" fmla="*/ 37478 w 78127"/>
                <a:gd name="connsiteY2" fmla="*/ 43423 h 44518"/>
                <a:gd name="connsiteX3" fmla="*/ 76688 w 78127"/>
                <a:gd name="connsiteY3" fmla="*/ 20426 h 44518"/>
                <a:gd name="connsiteX4" fmla="*/ 37478 w 78127"/>
                <a:gd name="connsiteY4" fmla="*/ -1096 h 4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27" h="44518">
                  <a:moveTo>
                    <a:pt x="37478" y="-1096"/>
                  </a:moveTo>
                  <a:cubicBezTo>
                    <a:pt x="18314" y="-1096"/>
                    <a:pt x="-1440" y="6865"/>
                    <a:pt x="-1440" y="20426"/>
                  </a:cubicBezTo>
                  <a:cubicBezTo>
                    <a:pt x="-1440" y="34281"/>
                    <a:pt x="18314" y="43423"/>
                    <a:pt x="37478" y="43423"/>
                  </a:cubicBezTo>
                  <a:cubicBezTo>
                    <a:pt x="56642" y="43423"/>
                    <a:pt x="76688" y="34281"/>
                    <a:pt x="76688" y="20426"/>
                  </a:cubicBezTo>
                  <a:cubicBezTo>
                    <a:pt x="76688" y="6865"/>
                    <a:pt x="56642" y="-1096"/>
                    <a:pt x="37478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Graphic 2">
              <a:extLst>
                <a:ext uri="{FF2B5EF4-FFF2-40B4-BE49-F238E27FC236}">
                  <a16:creationId xmlns:a16="http://schemas.microsoft.com/office/drawing/2014/main" id="{9CC7DD02-6A0B-49AA-B538-D23F6F764CC4}"/>
                </a:ext>
              </a:extLst>
            </p:cNvPr>
            <p:cNvSpPr/>
            <p:nvPr/>
          </p:nvSpPr>
          <p:spPr>
            <a:xfrm>
              <a:off x="3625213" y="1871727"/>
              <a:ext cx="72229" cy="40980"/>
            </a:xfrm>
            <a:custGeom>
              <a:avLst/>
              <a:gdLst>
                <a:gd name="connsiteX0" fmla="*/ 36884 w 72229"/>
                <a:gd name="connsiteY0" fmla="*/ -1096 h 40980"/>
                <a:gd name="connsiteX1" fmla="*/ -1440 w 72229"/>
                <a:gd name="connsiteY1" fmla="*/ 18950 h 40980"/>
                <a:gd name="connsiteX2" fmla="*/ 36884 w 72229"/>
                <a:gd name="connsiteY2" fmla="*/ 39885 h 40980"/>
                <a:gd name="connsiteX3" fmla="*/ 70789 w 72229"/>
                <a:gd name="connsiteY3" fmla="*/ 18950 h 40980"/>
                <a:gd name="connsiteX4" fmla="*/ 36884 w 72229"/>
                <a:gd name="connsiteY4" fmla="*/ -1096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40980">
                  <a:moveTo>
                    <a:pt x="36884" y="-1096"/>
                  </a:moveTo>
                  <a:cubicBezTo>
                    <a:pt x="17724" y="-1096"/>
                    <a:pt x="-1440" y="5390"/>
                    <a:pt x="-1440" y="18950"/>
                  </a:cubicBezTo>
                  <a:cubicBezTo>
                    <a:pt x="-1440" y="32809"/>
                    <a:pt x="17429" y="39885"/>
                    <a:pt x="36884" y="39885"/>
                  </a:cubicBezTo>
                  <a:cubicBezTo>
                    <a:pt x="56048" y="39885"/>
                    <a:pt x="70789" y="32809"/>
                    <a:pt x="70789" y="18950"/>
                  </a:cubicBezTo>
                  <a:cubicBezTo>
                    <a:pt x="70789" y="5390"/>
                    <a:pt x="56048" y="-1096"/>
                    <a:pt x="36884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Graphic 2">
              <a:extLst>
                <a:ext uri="{FF2B5EF4-FFF2-40B4-BE49-F238E27FC236}">
                  <a16:creationId xmlns:a16="http://schemas.microsoft.com/office/drawing/2014/main" id="{056CB60F-AB7B-4718-9213-EB79280B1650}"/>
                </a:ext>
              </a:extLst>
            </p:cNvPr>
            <p:cNvSpPr/>
            <p:nvPr/>
          </p:nvSpPr>
          <p:spPr>
            <a:xfrm>
              <a:off x="3422968" y="1630268"/>
              <a:ext cx="64858" cy="52523"/>
            </a:xfrm>
            <a:custGeom>
              <a:avLst/>
              <a:gdLst>
                <a:gd name="connsiteX0" fmla="*/ 33051 w 64858"/>
                <a:gd name="connsiteY0" fmla="*/ -1096 h 52523"/>
                <a:gd name="connsiteX1" fmla="*/ -1440 w 64858"/>
                <a:gd name="connsiteY1" fmla="*/ 22787 h 52523"/>
                <a:gd name="connsiteX2" fmla="*/ 33051 w 64858"/>
                <a:gd name="connsiteY2" fmla="*/ 51383 h 52523"/>
                <a:gd name="connsiteX3" fmla="*/ 63419 w 64858"/>
                <a:gd name="connsiteY3" fmla="*/ 23082 h 52523"/>
                <a:gd name="connsiteX4" fmla="*/ 63419 w 64858"/>
                <a:gd name="connsiteY4" fmla="*/ 22787 h 52523"/>
                <a:gd name="connsiteX5" fmla="*/ 33051 w 64858"/>
                <a:gd name="connsiteY5" fmla="*/ -1096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58" h="52523">
                  <a:moveTo>
                    <a:pt x="33051" y="-1096"/>
                  </a:moveTo>
                  <a:cubicBezTo>
                    <a:pt x="13891" y="-1096"/>
                    <a:pt x="-1440" y="9222"/>
                    <a:pt x="-1440" y="22787"/>
                  </a:cubicBezTo>
                  <a:cubicBezTo>
                    <a:pt x="1212" y="39885"/>
                    <a:pt x="15953" y="52269"/>
                    <a:pt x="33051" y="51383"/>
                  </a:cubicBezTo>
                  <a:cubicBezTo>
                    <a:pt x="49268" y="51973"/>
                    <a:pt x="62828" y="39295"/>
                    <a:pt x="63419" y="23082"/>
                  </a:cubicBezTo>
                  <a:cubicBezTo>
                    <a:pt x="63419" y="23082"/>
                    <a:pt x="63419" y="23082"/>
                    <a:pt x="63419" y="22787"/>
                  </a:cubicBezTo>
                  <a:cubicBezTo>
                    <a:pt x="63419" y="9222"/>
                    <a:pt x="52215" y="-1096"/>
                    <a:pt x="33051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Graphic 2">
              <a:extLst>
                <a:ext uri="{FF2B5EF4-FFF2-40B4-BE49-F238E27FC236}">
                  <a16:creationId xmlns:a16="http://schemas.microsoft.com/office/drawing/2014/main" id="{21972975-945D-4554-BDE7-9A6336C3B4C9}"/>
                </a:ext>
              </a:extLst>
            </p:cNvPr>
            <p:cNvSpPr/>
            <p:nvPr/>
          </p:nvSpPr>
          <p:spPr>
            <a:xfrm>
              <a:off x="3536472" y="1971037"/>
              <a:ext cx="72229" cy="52523"/>
            </a:xfrm>
            <a:custGeom>
              <a:avLst/>
              <a:gdLst>
                <a:gd name="connsiteX0" fmla="*/ 36888 w 72229"/>
                <a:gd name="connsiteY0" fmla="*/ -1051 h 52523"/>
                <a:gd name="connsiteX1" fmla="*/ -1440 w 72229"/>
                <a:gd name="connsiteY1" fmla="*/ 27251 h 52523"/>
                <a:gd name="connsiteX2" fmla="*/ 36888 w 72229"/>
                <a:gd name="connsiteY2" fmla="*/ 51428 h 52523"/>
                <a:gd name="connsiteX3" fmla="*/ 70789 w 72229"/>
                <a:gd name="connsiteY3" fmla="*/ 27251 h 52523"/>
                <a:gd name="connsiteX4" fmla="*/ 36888 w 72229"/>
                <a:gd name="connsiteY4" fmla="*/ -1051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2523">
                  <a:moveTo>
                    <a:pt x="36888" y="-1051"/>
                  </a:moveTo>
                  <a:cubicBezTo>
                    <a:pt x="17724" y="-1051"/>
                    <a:pt x="-1440" y="13690"/>
                    <a:pt x="-1440" y="27251"/>
                  </a:cubicBezTo>
                  <a:cubicBezTo>
                    <a:pt x="-1440" y="41106"/>
                    <a:pt x="17724" y="51428"/>
                    <a:pt x="36888" y="51428"/>
                  </a:cubicBezTo>
                  <a:cubicBezTo>
                    <a:pt x="56048" y="51428"/>
                    <a:pt x="70789" y="41106"/>
                    <a:pt x="70789" y="27251"/>
                  </a:cubicBezTo>
                  <a:cubicBezTo>
                    <a:pt x="68727" y="10448"/>
                    <a:pt x="53986" y="-1936"/>
                    <a:pt x="36888" y="-10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Graphic 2">
              <a:extLst>
                <a:ext uri="{FF2B5EF4-FFF2-40B4-BE49-F238E27FC236}">
                  <a16:creationId xmlns:a16="http://schemas.microsoft.com/office/drawing/2014/main" id="{F7CEBD10-3F35-4B68-9B39-F8C631D2D955}"/>
                </a:ext>
              </a:extLst>
            </p:cNvPr>
            <p:cNvSpPr/>
            <p:nvPr/>
          </p:nvSpPr>
          <p:spPr>
            <a:xfrm>
              <a:off x="3814194" y="2839029"/>
              <a:ext cx="68396" cy="42455"/>
            </a:xfrm>
            <a:custGeom>
              <a:avLst/>
              <a:gdLst>
                <a:gd name="connsiteX0" fmla="*/ 29809 w 68396"/>
                <a:gd name="connsiteY0" fmla="*/ -1096 h 42455"/>
                <a:gd name="connsiteX1" fmla="*/ 66956 w 68396"/>
                <a:gd name="connsiteY1" fmla="*/ 19544 h 42455"/>
                <a:gd name="connsiteX2" fmla="*/ 29809 w 68396"/>
                <a:gd name="connsiteY2" fmla="*/ 41360 h 42455"/>
                <a:gd name="connsiteX3" fmla="*/ -1440 w 68396"/>
                <a:gd name="connsiteY3" fmla="*/ 19544 h 42455"/>
                <a:gd name="connsiteX4" fmla="*/ 29809 w 68396"/>
                <a:gd name="connsiteY4" fmla="*/ -1096 h 4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6" h="42455">
                  <a:moveTo>
                    <a:pt x="29809" y="-1096"/>
                  </a:moveTo>
                  <a:cubicBezTo>
                    <a:pt x="49268" y="-1096"/>
                    <a:pt x="66956" y="5685"/>
                    <a:pt x="66956" y="19544"/>
                  </a:cubicBezTo>
                  <a:cubicBezTo>
                    <a:pt x="66956" y="33400"/>
                    <a:pt x="49268" y="41360"/>
                    <a:pt x="29809" y="41360"/>
                  </a:cubicBezTo>
                  <a:cubicBezTo>
                    <a:pt x="10645" y="41360"/>
                    <a:pt x="-1440" y="33400"/>
                    <a:pt x="-1440" y="19544"/>
                  </a:cubicBezTo>
                  <a:cubicBezTo>
                    <a:pt x="-1440" y="5980"/>
                    <a:pt x="10645" y="-1096"/>
                    <a:pt x="29809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Graphic 2">
              <a:extLst>
                <a:ext uri="{FF2B5EF4-FFF2-40B4-BE49-F238E27FC236}">
                  <a16:creationId xmlns:a16="http://schemas.microsoft.com/office/drawing/2014/main" id="{FAA82A6A-DEC3-443F-BFF1-1B9E11E00824}"/>
                </a:ext>
              </a:extLst>
            </p:cNvPr>
            <p:cNvSpPr/>
            <p:nvPr/>
          </p:nvSpPr>
          <p:spPr>
            <a:xfrm>
              <a:off x="3696853" y="3166196"/>
              <a:ext cx="66042" cy="53199"/>
            </a:xfrm>
            <a:custGeom>
              <a:avLst/>
              <a:gdLst>
                <a:gd name="connsiteX0" fmla="*/ 33350 w 66042"/>
                <a:gd name="connsiteY0" fmla="*/ -1013 h 53199"/>
                <a:gd name="connsiteX1" fmla="*/ 64308 w 66042"/>
                <a:gd name="connsiteY1" fmla="*/ 25522 h 53199"/>
                <a:gd name="connsiteX2" fmla="*/ 64603 w 66042"/>
                <a:gd name="connsiteY2" fmla="*/ 26112 h 53199"/>
                <a:gd name="connsiteX3" fmla="*/ 34826 w 66042"/>
                <a:gd name="connsiteY3" fmla="*/ 52056 h 53199"/>
                <a:gd name="connsiteX4" fmla="*/ 33350 w 66042"/>
                <a:gd name="connsiteY4" fmla="*/ 51761 h 53199"/>
                <a:gd name="connsiteX5" fmla="*/ -1440 w 66042"/>
                <a:gd name="connsiteY5" fmla="*/ 26112 h 53199"/>
                <a:gd name="connsiteX6" fmla="*/ 33350 w 66042"/>
                <a:gd name="connsiteY6" fmla="*/ -1013 h 5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2" h="53199">
                  <a:moveTo>
                    <a:pt x="33350" y="-1013"/>
                  </a:moveTo>
                  <a:cubicBezTo>
                    <a:pt x="49271" y="-2190"/>
                    <a:pt x="63127" y="9604"/>
                    <a:pt x="64308" y="25522"/>
                  </a:cubicBezTo>
                  <a:cubicBezTo>
                    <a:pt x="64603" y="25522"/>
                    <a:pt x="64603" y="25817"/>
                    <a:pt x="64603" y="26112"/>
                  </a:cubicBezTo>
                  <a:cubicBezTo>
                    <a:pt x="63422" y="41443"/>
                    <a:pt x="50153" y="52942"/>
                    <a:pt x="34826" y="52056"/>
                  </a:cubicBezTo>
                  <a:cubicBezTo>
                    <a:pt x="34235" y="52056"/>
                    <a:pt x="33940" y="51761"/>
                    <a:pt x="33350" y="51761"/>
                  </a:cubicBezTo>
                  <a:cubicBezTo>
                    <a:pt x="14186" y="51761"/>
                    <a:pt x="-1440" y="39968"/>
                    <a:pt x="-1440" y="26112"/>
                  </a:cubicBezTo>
                  <a:cubicBezTo>
                    <a:pt x="1511" y="9309"/>
                    <a:pt x="16547" y="-2190"/>
                    <a:pt x="33350" y="-10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Graphic 2">
              <a:extLst>
                <a:ext uri="{FF2B5EF4-FFF2-40B4-BE49-F238E27FC236}">
                  <a16:creationId xmlns:a16="http://schemas.microsoft.com/office/drawing/2014/main" id="{5B0E92E9-368B-431C-8353-334FBB1FD3E8}"/>
                </a:ext>
              </a:extLst>
            </p:cNvPr>
            <p:cNvSpPr/>
            <p:nvPr/>
          </p:nvSpPr>
          <p:spPr>
            <a:xfrm>
              <a:off x="2797652" y="2296560"/>
              <a:ext cx="68400" cy="45698"/>
            </a:xfrm>
            <a:custGeom>
              <a:avLst/>
              <a:gdLst>
                <a:gd name="connsiteX0" fmla="*/ 35707 w 68400"/>
                <a:gd name="connsiteY0" fmla="*/ 44603 h 45698"/>
                <a:gd name="connsiteX1" fmla="*/ -1440 w 68400"/>
                <a:gd name="connsiteY1" fmla="*/ 21901 h 45698"/>
                <a:gd name="connsiteX2" fmla="*/ 35707 w 68400"/>
                <a:gd name="connsiteY2" fmla="*/ -1096 h 45698"/>
                <a:gd name="connsiteX3" fmla="*/ 66960 w 68400"/>
                <a:gd name="connsiteY3" fmla="*/ 21901 h 45698"/>
                <a:gd name="connsiteX4" fmla="*/ 35707 w 68400"/>
                <a:gd name="connsiteY4" fmla="*/ 44603 h 4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00" h="45698">
                  <a:moveTo>
                    <a:pt x="35707" y="44603"/>
                  </a:moveTo>
                  <a:cubicBezTo>
                    <a:pt x="16547" y="44603"/>
                    <a:pt x="-1440" y="35757"/>
                    <a:pt x="-1440" y="21901"/>
                  </a:cubicBezTo>
                  <a:cubicBezTo>
                    <a:pt x="-1440" y="8046"/>
                    <a:pt x="16547" y="-1096"/>
                    <a:pt x="35707" y="-1096"/>
                  </a:cubicBezTo>
                  <a:cubicBezTo>
                    <a:pt x="54871" y="-1096"/>
                    <a:pt x="66960" y="8341"/>
                    <a:pt x="66960" y="21901"/>
                  </a:cubicBezTo>
                  <a:cubicBezTo>
                    <a:pt x="66960" y="35757"/>
                    <a:pt x="54871" y="44603"/>
                    <a:pt x="35707" y="4460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Graphic 2">
              <a:extLst>
                <a:ext uri="{FF2B5EF4-FFF2-40B4-BE49-F238E27FC236}">
                  <a16:creationId xmlns:a16="http://schemas.microsoft.com/office/drawing/2014/main" id="{9BEEBA90-1097-43A3-BECA-5325B7525849}"/>
                </a:ext>
              </a:extLst>
            </p:cNvPr>
            <p:cNvSpPr/>
            <p:nvPr/>
          </p:nvSpPr>
          <p:spPr>
            <a:xfrm>
              <a:off x="2999607" y="1685104"/>
              <a:ext cx="74881" cy="43046"/>
            </a:xfrm>
            <a:custGeom>
              <a:avLst/>
              <a:gdLst>
                <a:gd name="connsiteX0" fmla="*/ 37474 w 74881"/>
                <a:gd name="connsiteY0" fmla="*/ 41951 h 43046"/>
                <a:gd name="connsiteX1" fmla="*/ -1440 w 74881"/>
                <a:gd name="connsiteY1" fmla="*/ 20429 h 43046"/>
                <a:gd name="connsiteX2" fmla="*/ 37474 w 74881"/>
                <a:gd name="connsiteY2" fmla="*/ -1096 h 43046"/>
                <a:gd name="connsiteX3" fmla="*/ 73442 w 74881"/>
                <a:gd name="connsiteY3" fmla="*/ 20429 h 43046"/>
                <a:gd name="connsiteX4" fmla="*/ 37474 w 74881"/>
                <a:gd name="connsiteY4" fmla="*/ 41951 h 4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43046">
                  <a:moveTo>
                    <a:pt x="37474" y="41951"/>
                  </a:moveTo>
                  <a:cubicBezTo>
                    <a:pt x="18310" y="41951"/>
                    <a:pt x="-1440" y="33990"/>
                    <a:pt x="-1440" y="20429"/>
                  </a:cubicBezTo>
                  <a:cubicBezTo>
                    <a:pt x="-1440" y="6570"/>
                    <a:pt x="18310" y="-1096"/>
                    <a:pt x="37474" y="-1096"/>
                  </a:cubicBezTo>
                  <a:cubicBezTo>
                    <a:pt x="56638" y="-1096"/>
                    <a:pt x="73442" y="6570"/>
                    <a:pt x="73442" y="20429"/>
                  </a:cubicBezTo>
                  <a:cubicBezTo>
                    <a:pt x="73442" y="33990"/>
                    <a:pt x="56638" y="41951"/>
                    <a:pt x="37474" y="419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Graphic 2">
              <a:extLst>
                <a:ext uri="{FF2B5EF4-FFF2-40B4-BE49-F238E27FC236}">
                  <a16:creationId xmlns:a16="http://schemas.microsoft.com/office/drawing/2014/main" id="{02FD042E-5826-4AEF-A936-5C12F292F1FD}"/>
                </a:ext>
              </a:extLst>
            </p:cNvPr>
            <p:cNvSpPr/>
            <p:nvPr/>
          </p:nvSpPr>
          <p:spPr>
            <a:xfrm>
              <a:off x="3295308" y="2057167"/>
              <a:ext cx="61324" cy="46583"/>
            </a:xfrm>
            <a:custGeom>
              <a:avLst/>
              <a:gdLst>
                <a:gd name="connsiteX0" fmla="*/ 29812 w 61324"/>
                <a:gd name="connsiteY0" fmla="*/ 45488 h 46583"/>
                <a:gd name="connsiteX1" fmla="*/ -1440 w 61324"/>
                <a:gd name="connsiteY1" fmla="*/ 20721 h 46583"/>
                <a:gd name="connsiteX2" fmla="*/ 29812 w 61324"/>
                <a:gd name="connsiteY2" fmla="*/ -1096 h 46583"/>
                <a:gd name="connsiteX3" fmla="*/ 59885 w 61324"/>
                <a:gd name="connsiteY3" fmla="*/ 20721 h 46583"/>
                <a:gd name="connsiteX4" fmla="*/ 29812 w 61324"/>
                <a:gd name="connsiteY4" fmla="*/ 45488 h 4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24" h="46583">
                  <a:moveTo>
                    <a:pt x="29812" y="45488"/>
                  </a:moveTo>
                  <a:cubicBezTo>
                    <a:pt x="10353" y="45488"/>
                    <a:pt x="-1440" y="34285"/>
                    <a:pt x="-1440" y="20721"/>
                  </a:cubicBezTo>
                  <a:cubicBezTo>
                    <a:pt x="-1440" y="6865"/>
                    <a:pt x="10353" y="-1096"/>
                    <a:pt x="29812" y="-1096"/>
                  </a:cubicBezTo>
                  <a:cubicBezTo>
                    <a:pt x="48976" y="-1096"/>
                    <a:pt x="59885" y="6865"/>
                    <a:pt x="59885" y="20721"/>
                  </a:cubicBezTo>
                  <a:cubicBezTo>
                    <a:pt x="59885" y="34285"/>
                    <a:pt x="48976" y="45488"/>
                    <a:pt x="29812" y="4548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2BA930D3-E599-4432-88DD-15BADA80A50C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67791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adlin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F80E08-C1A7-4935-801E-714AFB89AD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ctr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746A9721-9A02-4293-BE77-9C422C50E227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82" name="Graphic 7">
              <a:extLst>
                <a:ext uri="{FF2B5EF4-FFF2-40B4-BE49-F238E27FC236}">
                  <a16:creationId xmlns:a16="http://schemas.microsoft.com/office/drawing/2014/main" id="{40A1BE64-3449-455D-86B3-2B96FAED0D07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D12697A-7029-44B4-B6B0-5297580936C0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B9061E6-B7DF-4A2D-9716-7072722A78EF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046CAFB-7299-4766-AEF6-F254257EA0E3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1C741F1-45BE-46CD-BBF6-8D4FF5670044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CA62AB0-8671-436E-AAC7-3C1DD48D5CD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5F397F0-3606-45B9-A66C-EEA72BA4AB2B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D70A222-2387-41E4-8D62-E8E2D6A8E1D9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8A1BCC77-DA4E-49B9-A637-467A4D5AB81E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A66FC64-312F-46BC-9F34-AA3781396EC3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83" name="Graphic 7">
              <a:extLst>
                <a:ext uri="{FF2B5EF4-FFF2-40B4-BE49-F238E27FC236}">
                  <a16:creationId xmlns:a16="http://schemas.microsoft.com/office/drawing/2014/main" id="{F8F69D78-02B9-4761-A1F6-EFCE4223695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F4011235-BD2E-4493-82FB-0ACE42D3E6B5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27698F7E-2664-4F89-994A-00C5BC7C365E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7425B8B-ADAF-4821-87F9-187FA52A75F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27B439C-65B9-48A3-BCAD-A4173D73929B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BAA1021-206D-481C-A1E6-CC72C0425580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9CBA506-606C-4876-9B3D-FA612126C4A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95ABE96-7AB3-48E7-BD78-066740D5907B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C9DC4DA-926D-4C3A-9F3E-A2D97FDBE4FE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E589417-3A56-4198-8947-33AC1C80BF88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03DBFFFC-9F78-4F1D-BB0E-1D093CA6918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03" name="Graphic 7">
              <a:extLst>
                <a:ext uri="{FF2B5EF4-FFF2-40B4-BE49-F238E27FC236}">
                  <a16:creationId xmlns:a16="http://schemas.microsoft.com/office/drawing/2014/main" id="{87BD62BF-A062-4785-8C15-AC2FFEB6241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A25D2C69-75E0-445D-8A21-72CF2C6F17F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829A637A-F257-45AE-8FC5-92B076107ED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C563660-0130-4045-9B46-1650BE091CA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652A871-C5B6-444B-9A8E-F56348B68EB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F519F6F6-B331-4F96-BD8E-1CF8FAB6CE74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D2861DDC-1DD2-43FA-A14F-90DC862ED088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00709CF-18AE-4048-A358-BDF42B6E8AA5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04" name="Graphic 7">
              <a:extLst>
                <a:ext uri="{FF2B5EF4-FFF2-40B4-BE49-F238E27FC236}">
                  <a16:creationId xmlns:a16="http://schemas.microsoft.com/office/drawing/2014/main" id="{7E58817B-E906-488B-9009-3ADB73E02E5D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23B742B-F354-4B9A-8E95-62AFE799C38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A65E30DE-37E0-4D84-B36C-9AA876E15871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9330A02A-729C-4D75-9646-7BD41D9FA676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0400173-6050-4EC5-8589-560769CF2FA0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8E399D4-56CF-4B23-8414-5A827BE8A243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39" name="Graphic 7">
              <a:extLst>
                <a:ext uri="{FF2B5EF4-FFF2-40B4-BE49-F238E27FC236}">
                  <a16:creationId xmlns:a16="http://schemas.microsoft.com/office/drawing/2014/main" id="{CC4A830E-FA23-4EE9-96C0-1BF1A37346F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E01773EB-4FE1-45FE-82A9-E858DDA6CD4F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370DA215-BD24-4AB8-950E-B9841C590B9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FBA2CC6D-19F4-474F-B50E-CB178A2699E4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F0D2041-449E-4DAA-96A3-9FCC92A38D07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F2634CA-1812-400F-A941-69F22856CE2F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7F37237-6E84-4036-B4E2-11F7D0ED28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719640A1-3E07-4338-8360-81CC22EF8F81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7D28698E-C850-4232-91A8-F0147FEFB853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A47EC24A-E316-467B-A554-FD915A7F7246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0" name="Graphic 7">
              <a:extLst>
                <a:ext uri="{FF2B5EF4-FFF2-40B4-BE49-F238E27FC236}">
                  <a16:creationId xmlns:a16="http://schemas.microsoft.com/office/drawing/2014/main" id="{19A4DDFF-3EDE-4797-823A-4AA8BA46352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01C78A95-9943-43FA-884A-5295976C550B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08D3A2D-CF24-4CC3-B50E-251AE1A8176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E33DF62-6535-44B4-82B2-43D8F097C23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6C86667A-8DB9-4744-9E80-50365353E4B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5981E7F-35B9-47BF-97F7-CE8759CF8B0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7E4FB61-6830-44C8-9695-00A00AF80F3C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633FD7C3-2925-413D-96C2-287247154C4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A55B3B7-3D24-4D86-9CA1-998192C911F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755F5C7-9532-4848-BEBE-0C06259CEEF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D61A9845-E6C2-4274-9BC3-ADF0F569357B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0" name="Graphic 7">
              <a:extLst>
                <a:ext uri="{FF2B5EF4-FFF2-40B4-BE49-F238E27FC236}">
                  <a16:creationId xmlns:a16="http://schemas.microsoft.com/office/drawing/2014/main" id="{9A5C1572-2836-4C0A-A75B-2AB27B07CBB3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BF2EBBA-899A-4A54-B5F2-B93ACBA53E2A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643CDF7-EED9-41E5-A0E1-A3B6EB09495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CDBB2EB-EE19-4AF7-AA5F-F655D413097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3BF949B2-D945-4764-A1CC-DB0B8D049DE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E872513-96A7-4BC3-BF8B-8D22A2B38B6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84E7105-328E-43C1-9B96-0625BF4190AE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891F4432-41AD-4100-B8C9-9E5C0A108732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9D922AAD-CC11-4FC3-9122-4A0D8DE5AF84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62B10F0-E724-41B3-B6F4-FC18F67A1BAA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113EC4E-D448-4A42-9638-06B4178E5F62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5842F49-7A9A-4873-820C-B638A655131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4D0C41E-752C-4566-AF34-A945378995CF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D5B6DF53-A896-4BD1-B63C-2E8CEF4A0C58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688424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Headline Only">
    <p:bg>
      <p:bgPr>
        <a:solidFill>
          <a:schemeClr val="bg2">
            <a:alpha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roup 80">
            <a:extLst>
              <a:ext uri="{FF2B5EF4-FFF2-40B4-BE49-F238E27FC236}">
                <a16:creationId xmlns:a16="http://schemas.microsoft.com/office/drawing/2014/main" id="{746A9721-9A02-4293-BE77-9C422C50E227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82" name="Graphic 7">
              <a:extLst>
                <a:ext uri="{FF2B5EF4-FFF2-40B4-BE49-F238E27FC236}">
                  <a16:creationId xmlns:a16="http://schemas.microsoft.com/office/drawing/2014/main" id="{40A1BE64-3449-455D-86B3-2B96FAED0D07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D12697A-7029-44B4-B6B0-5297580936C0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B9061E6-B7DF-4A2D-9716-7072722A78EF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046CAFB-7299-4766-AEF6-F254257EA0E3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1C741F1-45BE-46CD-BBF6-8D4FF5670044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CA62AB0-8671-436E-AAC7-3C1DD48D5CD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5F397F0-3606-45B9-A66C-EEA72BA4AB2B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D70A222-2387-41E4-8D62-E8E2D6A8E1D9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8A1BCC77-DA4E-49B9-A637-467A4D5AB81E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A66FC64-312F-46BC-9F34-AA3781396EC3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83" name="Graphic 7">
              <a:extLst>
                <a:ext uri="{FF2B5EF4-FFF2-40B4-BE49-F238E27FC236}">
                  <a16:creationId xmlns:a16="http://schemas.microsoft.com/office/drawing/2014/main" id="{F8F69D78-02B9-4761-A1F6-EFCE4223695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F4011235-BD2E-4493-82FB-0ACE42D3E6B5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27698F7E-2664-4F89-994A-00C5BC7C365E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7425B8B-ADAF-4821-87F9-187FA52A75F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27B439C-65B9-48A3-BCAD-A4173D73929B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BAA1021-206D-481C-A1E6-CC72C0425580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9CBA506-606C-4876-9B3D-FA612126C4A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95ABE96-7AB3-48E7-BD78-066740D5907B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C9DC4DA-926D-4C3A-9F3E-A2D97FDBE4FE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E589417-3A56-4198-8947-33AC1C80BF88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03DBFFFC-9F78-4F1D-BB0E-1D093CA6918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03" name="Graphic 7">
              <a:extLst>
                <a:ext uri="{FF2B5EF4-FFF2-40B4-BE49-F238E27FC236}">
                  <a16:creationId xmlns:a16="http://schemas.microsoft.com/office/drawing/2014/main" id="{87BD62BF-A062-4785-8C15-AC2FFEB6241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A25D2C69-75E0-445D-8A21-72CF2C6F17F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829A637A-F257-45AE-8FC5-92B076107ED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C563660-0130-4045-9B46-1650BE091CA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652A871-C5B6-444B-9A8E-F56348B68EB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F519F6F6-B331-4F96-BD8E-1CF8FAB6CE74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D2861DDC-1DD2-43FA-A14F-90DC862ED088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00709CF-18AE-4048-A358-BDF42B6E8AA5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04" name="Graphic 7">
              <a:extLst>
                <a:ext uri="{FF2B5EF4-FFF2-40B4-BE49-F238E27FC236}">
                  <a16:creationId xmlns:a16="http://schemas.microsoft.com/office/drawing/2014/main" id="{7E58817B-E906-488B-9009-3ADB73E02E5D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23B742B-F354-4B9A-8E95-62AFE799C38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A65E30DE-37E0-4D84-B36C-9AA876E15871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9330A02A-729C-4D75-9646-7BD41D9FA676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0400173-6050-4EC5-8589-560769CF2FA0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8E399D4-56CF-4B23-8414-5A827BE8A243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39" name="Graphic 7">
              <a:extLst>
                <a:ext uri="{FF2B5EF4-FFF2-40B4-BE49-F238E27FC236}">
                  <a16:creationId xmlns:a16="http://schemas.microsoft.com/office/drawing/2014/main" id="{CC4A830E-FA23-4EE9-96C0-1BF1A37346F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E01773EB-4FE1-45FE-82A9-E858DDA6CD4F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370DA215-BD24-4AB8-950E-B9841C590B9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FBA2CC6D-19F4-474F-B50E-CB178A2699E4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F0D2041-449E-4DAA-96A3-9FCC92A38D07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F2634CA-1812-400F-A941-69F22856CE2F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7F37237-6E84-4036-B4E2-11F7D0ED28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719640A1-3E07-4338-8360-81CC22EF8F81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7D28698E-C850-4232-91A8-F0147FEFB853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A47EC24A-E316-467B-A554-FD915A7F7246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0" name="Graphic 7">
              <a:extLst>
                <a:ext uri="{FF2B5EF4-FFF2-40B4-BE49-F238E27FC236}">
                  <a16:creationId xmlns:a16="http://schemas.microsoft.com/office/drawing/2014/main" id="{19A4DDFF-3EDE-4797-823A-4AA8BA46352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01C78A95-9943-43FA-884A-5295976C550B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08D3A2D-CF24-4CC3-B50E-251AE1A8176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E33DF62-6535-44B4-82B2-43D8F097C23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6C86667A-8DB9-4744-9E80-50365353E4B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5981E7F-35B9-47BF-97F7-CE8759CF8B0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7E4FB61-6830-44C8-9695-00A00AF80F3C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633FD7C3-2925-413D-96C2-287247154C4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A55B3B7-3D24-4D86-9CA1-998192C911F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755F5C7-9532-4848-BEBE-0C06259CEEF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D61A9845-E6C2-4274-9BC3-ADF0F569357B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0" name="Graphic 7">
              <a:extLst>
                <a:ext uri="{FF2B5EF4-FFF2-40B4-BE49-F238E27FC236}">
                  <a16:creationId xmlns:a16="http://schemas.microsoft.com/office/drawing/2014/main" id="{9A5C1572-2836-4C0A-A75B-2AB27B07CBB3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BF2EBBA-899A-4A54-B5F2-B93ACBA53E2A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643CDF7-EED9-41E5-A0E1-A3B6EB09495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CDBB2EB-EE19-4AF7-AA5F-F655D413097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3BF949B2-D945-4764-A1CC-DB0B8D049DE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E872513-96A7-4BC3-BF8B-8D22A2B38B6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84E7105-328E-43C1-9B96-0625BF4190AE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891F4432-41AD-4100-B8C9-9E5C0A108732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9D922AAD-CC11-4FC3-9122-4A0D8DE5AF84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62B10F0-E724-41B3-B6F4-FC18F67A1BAA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113EC4E-D448-4A42-9638-06B4178E5F62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5842F49-7A9A-4873-820C-B638A655131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4D0C41E-752C-4566-AF34-A945378995CF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3" name="Graphic 12">
            <a:extLst>
              <a:ext uri="{FF2B5EF4-FFF2-40B4-BE49-F238E27FC236}">
                <a16:creationId xmlns:a16="http://schemas.microsoft.com/office/drawing/2014/main" id="{B41CB830-0EE3-4A2F-B176-1DFCA8A02971}"/>
              </a:ext>
            </a:extLst>
          </p:cNvPr>
          <p:cNvSpPr/>
          <p:nvPr userDrawn="1"/>
        </p:nvSpPr>
        <p:spPr>
          <a:xfrm>
            <a:off x="6348787" y="-3474505"/>
            <a:ext cx="7202218" cy="4607051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4" name="Graphic 14">
            <a:extLst>
              <a:ext uri="{FF2B5EF4-FFF2-40B4-BE49-F238E27FC236}">
                <a16:creationId xmlns:a16="http://schemas.microsoft.com/office/drawing/2014/main" id="{F4976927-0B61-4C2F-AC0F-9A915E665F21}"/>
              </a:ext>
            </a:extLst>
          </p:cNvPr>
          <p:cNvSpPr/>
          <p:nvPr userDrawn="1"/>
        </p:nvSpPr>
        <p:spPr>
          <a:xfrm rot="3806606">
            <a:off x="-1505149" y="2711567"/>
            <a:ext cx="6978572" cy="5578109"/>
          </a:xfrm>
          <a:custGeom>
            <a:avLst/>
            <a:gdLst>
              <a:gd name="connsiteX0" fmla="*/ 1665715 w 1748142"/>
              <a:gd name="connsiteY0" fmla="*/ 452031 h 1982439"/>
              <a:gd name="connsiteX1" fmla="*/ 1741069 w 1748142"/>
              <a:gd name="connsiteY1" fmla="*/ 654883 h 1982439"/>
              <a:gd name="connsiteX2" fmla="*/ 1736515 w 1748142"/>
              <a:gd name="connsiteY2" fmla="*/ 870957 h 1982439"/>
              <a:gd name="connsiteX3" fmla="*/ 1731227 w 1748142"/>
              <a:gd name="connsiteY3" fmla="*/ 1088645 h 1982439"/>
              <a:gd name="connsiteX4" fmla="*/ 1649411 w 1748142"/>
              <a:gd name="connsiteY4" fmla="*/ 1290616 h 1982439"/>
              <a:gd name="connsiteX5" fmla="*/ 1528961 w 1748142"/>
              <a:gd name="connsiteY5" fmla="*/ 1469968 h 1982439"/>
              <a:gd name="connsiteX6" fmla="*/ 1405575 w 1748142"/>
              <a:gd name="connsiteY6" fmla="*/ 1647409 h 1982439"/>
              <a:gd name="connsiteX7" fmla="*/ 1240472 w 1748142"/>
              <a:gd name="connsiteY7" fmla="*/ 1787980 h 1982439"/>
              <a:gd name="connsiteX8" fmla="*/ 1045406 w 1748142"/>
              <a:gd name="connsiteY8" fmla="*/ 1879933 h 1982439"/>
              <a:gd name="connsiteX9" fmla="*/ 842258 w 1748142"/>
              <a:gd name="connsiteY9" fmla="*/ 1945005 h 1982439"/>
              <a:gd name="connsiteX10" fmla="*/ 628242 w 1748142"/>
              <a:gd name="connsiteY10" fmla="*/ 1980698 h 1982439"/>
              <a:gd name="connsiteX11" fmla="*/ 415401 w 1748142"/>
              <a:gd name="connsiteY11" fmla="*/ 1933400 h 1982439"/>
              <a:gd name="connsiteX12" fmla="*/ 250738 w 1748142"/>
              <a:gd name="connsiteY12" fmla="*/ 1820297 h 1982439"/>
              <a:gd name="connsiteX13" fmla="*/ 112223 w 1748142"/>
              <a:gd name="connsiteY13" fmla="*/ 1677961 h 1982439"/>
              <a:gd name="connsiteX14" fmla="*/ 25118 w 1748142"/>
              <a:gd name="connsiteY14" fmla="*/ 1500814 h 1982439"/>
              <a:gd name="connsiteX15" fmla="*/ 11605 w 1748142"/>
              <a:gd name="connsiteY15" fmla="*/ 1307068 h 1982439"/>
              <a:gd name="connsiteX16" fmla="*/ 207407 w 1748142"/>
              <a:gd name="connsiteY16" fmla="*/ 1208947 h 1982439"/>
              <a:gd name="connsiteX17" fmla="*/ 436405 w 1748142"/>
              <a:gd name="connsiteY17" fmla="*/ 1202630 h 1982439"/>
              <a:gd name="connsiteX18" fmla="*/ 663055 w 1748142"/>
              <a:gd name="connsiteY18" fmla="*/ 1157389 h 1982439"/>
              <a:gd name="connsiteX19" fmla="*/ 848575 w 1748142"/>
              <a:gd name="connsiteY19" fmla="*/ 1026805 h 1982439"/>
              <a:gd name="connsiteX20" fmla="*/ 977983 w 1748142"/>
              <a:gd name="connsiteY20" fmla="*/ 853182 h 1982439"/>
              <a:gd name="connsiteX21" fmla="*/ 1011621 w 1748142"/>
              <a:gd name="connsiteY21" fmla="*/ 637257 h 1982439"/>
              <a:gd name="connsiteX22" fmla="*/ 1032038 w 1748142"/>
              <a:gd name="connsiteY22" fmla="*/ 418834 h 1982439"/>
              <a:gd name="connsiteX23" fmla="*/ 1027925 w 1748142"/>
              <a:gd name="connsiteY23" fmla="*/ 199236 h 1982439"/>
              <a:gd name="connsiteX24" fmla="*/ 1115470 w 1748142"/>
              <a:gd name="connsiteY24" fmla="*/ 7252 h 1982439"/>
              <a:gd name="connsiteX25" fmla="*/ 1294381 w 1748142"/>
              <a:gd name="connsiteY25" fmla="*/ 42064 h 1982439"/>
              <a:gd name="connsiteX26" fmla="*/ 1453608 w 1748142"/>
              <a:gd name="connsiteY26" fmla="*/ 142536 h 1982439"/>
              <a:gd name="connsiteX27" fmla="*/ 1566272 w 1748142"/>
              <a:gd name="connsiteY27" fmla="*/ 293978 h 1982439"/>
              <a:gd name="connsiteX28" fmla="*/ 1665715 w 1748142"/>
              <a:gd name="connsiteY28" fmla="*/ 452031 h 198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48142" h="1982439">
                <a:moveTo>
                  <a:pt x="1665715" y="452031"/>
                </a:moveTo>
                <a:cubicBezTo>
                  <a:pt x="1695826" y="519011"/>
                  <a:pt x="1728143" y="584965"/>
                  <a:pt x="1741069" y="654883"/>
                </a:cubicBezTo>
                <a:cubicBezTo>
                  <a:pt x="1754142" y="726125"/>
                  <a:pt x="1739746" y="798981"/>
                  <a:pt x="1736515" y="870957"/>
                </a:cubicBezTo>
                <a:cubicBezTo>
                  <a:pt x="1733431" y="942932"/>
                  <a:pt x="1748853" y="1018431"/>
                  <a:pt x="1731227" y="1088645"/>
                </a:cubicBezTo>
                <a:cubicBezTo>
                  <a:pt x="1713748" y="1158270"/>
                  <a:pt x="1679522" y="1224810"/>
                  <a:pt x="1649411" y="1290616"/>
                </a:cubicBezTo>
                <a:cubicBezTo>
                  <a:pt x="1619592" y="1356130"/>
                  <a:pt x="1569797" y="1410478"/>
                  <a:pt x="1528961" y="1469968"/>
                </a:cubicBezTo>
                <a:cubicBezTo>
                  <a:pt x="1488126" y="1529457"/>
                  <a:pt x="1455664" y="1595998"/>
                  <a:pt x="1405575" y="1647409"/>
                </a:cubicBezTo>
                <a:cubicBezTo>
                  <a:pt x="1354899" y="1699114"/>
                  <a:pt x="1299669" y="1746264"/>
                  <a:pt x="1240472" y="1787980"/>
                </a:cubicBezTo>
                <a:cubicBezTo>
                  <a:pt x="1181278" y="1829990"/>
                  <a:pt x="1110918" y="1851290"/>
                  <a:pt x="1045406" y="1879933"/>
                </a:cubicBezTo>
                <a:cubicBezTo>
                  <a:pt x="980333" y="1909457"/>
                  <a:pt x="912324" y="1931197"/>
                  <a:pt x="842258" y="1945005"/>
                </a:cubicBezTo>
                <a:cubicBezTo>
                  <a:pt x="772192" y="1958225"/>
                  <a:pt x="701246" y="1985252"/>
                  <a:pt x="628242" y="1980698"/>
                </a:cubicBezTo>
                <a:cubicBezTo>
                  <a:pt x="555679" y="1973647"/>
                  <a:pt x="484144" y="1957784"/>
                  <a:pt x="415401" y="1933400"/>
                </a:cubicBezTo>
                <a:cubicBezTo>
                  <a:pt x="355323" y="1907107"/>
                  <a:pt x="302590" y="1863040"/>
                  <a:pt x="250738" y="1820297"/>
                </a:cubicBezTo>
                <a:cubicBezTo>
                  <a:pt x="199035" y="1778579"/>
                  <a:pt x="152471" y="1730840"/>
                  <a:pt x="112223" y="1677961"/>
                </a:cubicBezTo>
                <a:cubicBezTo>
                  <a:pt x="73886" y="1623907"/>
                  <a:pt x="44508" y="1564122"/>
                  <a:pt x="25118" y="1500814"/>
                </a:cubicBezTo>
                <a:cubicBezTo>
                  <a:pt x="881" y="1428104"/>
                  <a:pt x="-13808" y="1360976"/>
                  <a:pt x="11605" y="1307068"/>
                </a:cubicBezTo>
                <a:cubicBezTo>
                  <a:pt x="44214" y="1238031"/>
                  <a:pt x="118099" y="1219817"/>
                  <a:pt x="207407" y="1208947"/>
                </a:cubicBezTo>
                <a:cubicBezTo>
                  <a:pt x="275269" y="1200868"/>
                  <a:pt x="354295" y="1208359"/>
                  <a:pt x="436405" y="1202630"/>
                </a:cubicBezTo>
                <a:cubicBezTo>
                  <a:pt x="513522" y="1196754"/>
                  <a:pt x="589611" y="1181626"/>
                  <a:pt x="663055" y="1157389"/>
                </a:cubicBezTo>
                <a:cubicBezTo>
                  <a:pt x="732680" y="1134474"/>
                  <a:pt x="789526" y="1084092"/>
                  <a:pt x="848575" y="1026805"/>
                </a:cubicBezTo>
                <a:cubicBezTo>
                  <a:pt x="903658" y="973190"/>
                  <a:pt x="952130" y="920017"/>
                  <a:pt x="977983" y="853182"/>
                </a:cubicBezTo>
                <a:cubicBezTo>
                  <a:pt x="1004276" y="785320"/>
                  <a:pt x="1004570" y="710407"/>
                  <a:pt x="1011621" y="637257"/>
                </a:cubicBezTo>
                <a:cubicBezTo>
                  <a:pt x="1018818" y="563224"/>
                  <a:pt x="1033066" y="489633"/>
                  <a:pt x="1032038" y="418834"/>
                </a:cubicBezTo>
                <a:cubicBezTo>
                  <a:pt x="1030862" y="338633"/>
                  <a:pt x="1023812" y="263279"/>
                  <a:pt x="1027925" y="199236"/>
                </a:cubicBezTo>
                <a:cubicBezTo>
                  <a:pt x="1034095" y="105960"/>
                  <a:pt x="1054513" y="33398"/>
                  <a:pt x="1115470" y="7252"/>
                </a:cubicBezTo>
                <a:cubicBezTo>
                  <a:pt x="1164679" y="-13752"/>
                  <a:pt x="1227107" y="6664"/>
                  <a:pt x="1294381" y="42064"/>
                </a:cubicBezTo>
                <a:cubicBezTo>
                  <a:pt x="1344029" y="68211"/>
                  <a:pt x="1403959" y="95826"/>
                  <a:pt x="1453608" y="142536"/>
                </a:cubicBezTo>
                <a:cubicBezTo>
                  <a:pt x="1497674" y="184106"/>
                  <a:pt x="1528228" y="242420"/>
                  <a:pt x="1566272" y="293978"/>
                </a:cubicBezTo>
                <a:cubicBezTo>
                  <a:pt x="1604462" y="343333"/>
                  <a:pt x="1637806" y="396212"/>
                  <a:pt x="1665715" y="452031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F80E08-C1A7-4935-801E-714AFB89AD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ctr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5BB04F7B-5F00-49A9-8A7C-1ABD34260590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100959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Headlin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roup 80">
            <a:extLst>
              <a:ext uri="{FF2B5EF4-FFF2-40B4-BE49-F238E27FC236}">
                <a16:creationId xmlns:a16="http://schemas.microsoft.com/office/drawing/2014/main" id="{746A9721-9A02-4293-BE77-9C422C50E227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82" name="Graphic 7">
              <a:extLst>
                <a:ext uri="{FF2B5EF4-FFF2-40B4-BE49-F238E27FC236}">
                  <a16:creationId xmlns:a16="http://schemas.microsoft.com/office/drawing/2014/main" id="{40A1BE64-3449-455D-86B3-2B96FAED0D07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D12697A-7029-44B4-B6B0-5297580936C0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B9061E6-B7DF-4A2D-9716-7072722A78EF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046CAFB-7299-4766-AEF6-F254257EA0E3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1C741F1-45BE-46CD-BBF6-8D4FF5670044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CA62AB0-8671-436E-AAC7-3C1DD48D5CD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5F397F0-3606-45B9-A66C-EEA72BA4AB2B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D70A222-2387-41E4-8D62-E8E2D6A8E1D9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8A1BCC77-DA4E-49B9-A637-467A4D5AB81E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A66FC64-312F-46BC-9F34-AA3781396EC3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83" name="Graphic 7">
              <a:extLst>
                <a:ext uri="{FF2B5EF4-FFF2-40B4-BE49-F238E27FC236}">
                  <a16:creationId xmlns:a16="http://schemas.microsoft.com/office/drawing/2014/main" id="{F8F69D78-02B9-4761-A1F6-EFCE4223695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F4011235-BD2E-4493-82FB-0ACE42D3E6B5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27698F7E-2664-4F89-994A-00C5BC7C365E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7425B8B-ADAF-4821-87F9-187FA52A75F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27B439C-65B9-48A3-BCAD-A4173D73929B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BAA1021-206D-481C-A1E6-CC72C0425580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9CBA506-606C-4876-9B3D-FA612126C4A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95ABE96-7AB3-48E7-BD78-066740D5907B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C9DC4DA-926D-4C3A-9F3E-A2D97FDBE4FE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E589417-3A56-4198-8947-33AC1C80BF88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03DBFFFC-9F78-4F1D-BB0E-1D093CA6918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03" name="Graphic 7">
              <a:extLst>
                <a:ext uri="{FF2B5EF4-FFF2-40B4-BE49-F238E27FC236}">
                  <a16:creationId xmlns:a16="http://schemas.microsoft.com/office/drawing/2014/main" id="{87BD62BF-A062-4785-8C15-AC2FFEB6241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A25D2C69-75E0-445D-8A21-72CF2C6F17F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829A637A-F257-45AE-8FC5-92B076107ED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C563660-0130-4045-9B46-1650BE091CA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652A871-C5B6-444B-9A8E-F56348B68EB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F519F6F6-B331-4F96-BD8E-1CF8FAB6CE74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D2861DDC-1DD2-43FA-A14F-90DC862ED088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00709CF-18AE-4048-A358-BDF42B6E8AA5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04" name="Graphic 7">
              <a:extLst>
                <a:ext uri="{FF2B5EF4-FFF2-40B4-BE49-F238E27FC236}">
                  <a16:creationId xmlns:a16="http://schemas.microsoft.com/office/drawing/2014/main" id="{7E58817B-E906-488B-9009-3ADB73E02E5D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23B742B-F354-4B9A-8E95-62AFE799C38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A65E30DE-37E0-4D84-B36C-9AA876E15871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9330A02A-729C-4D75-9646-7BD41D9FA676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0400173-6050-4EC5-8589-560769CF2FA0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8E399D4-56CF-4B23-8414-5A827BE8A243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39" name="Graphic 7">
              <a:extLst>
                <a:ext uri="{FF2B5EF4-FFF2-40B4-BE49-F238E27FC236}">
                  <a16:creationId xmlns:a16="http://schemas.microsoft.com/office/drawing/2014/main" id="{CC4A830E-FA23-4EE9-96C0-1BF1A37346F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E01773EB-4FE1-45FE-82A9-E858DDA6CD4F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370DA215-BD24-4AB8-950E-B9841C590B9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FBA2CC6D-19F4-474F-B50E-CB178A2699E4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F0D2041-449E-4DAA-96A3-9FCC92A38D07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F2634CA-1812-400F-A941-69F22856CE2F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7F37237-6E84-4036-B4E2-11F7D0ED28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719640A1-3E07-4338-8360-81CC22EF8F81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7D28698E-C850-4232-91A8-F0147FEFB853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A47EC24A-E316-467B-A554-FD915A7F7246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0" name="Graphic 7">
              <a:extLst>
                <a:ext uri="{FF2B5EF4-FFF2-40B4-BE49-F238E27FC236}">
                  <a16:creationId xmlns:a16="http://schemas.microsoft.com/office/drawing/2014/main" id="{19A4DDFF-3EDE-4797-823A-4AA8BA46352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01C78A95-9943-43FA-884A-5295976C550B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08D3A2D-CF24-4CC3-B50E-251AE1A8176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E33DF62-6535-44B4-82B2-43D8F097C23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6C86667A-8DB9-4744-9E80-50365353E4B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5981E7F-35B9-47BF-97F7-CE8759CF8B0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7E4FB61-6830-44C8-9695-00A00AF80F3C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633FD7C3-2925-413D-96C2-287247154C4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A55B3B7-3D24-4D86-9CA1-998192C911F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755F5C7-9532-4848-BEBE-0C06259CEEF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D61A9845-E6C2-4274-9BC3-ADF0F569357B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0" name="Graphic 7">
              <a:extLst>
                <a:ext uri="{FF2B5EF4-FFF2-40B4-BE49-F238E27FC236}">
                  <a16:creationId xmlns:a16="http://schemas.microsoft.com/office/drawing/2014/main" id="{9A5C1572-2836-4C0A-A75B-2AB27B07CBB3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BF2EBBA-899A-4A54-B5F2-B93ACBA53E2A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643CDF7-EED9-41E5-A0E1-A3B6EB09495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CDBB2EB-EE19-4AF7-AA5F-F655D413097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3BF949B2-D945-4764-A1CC-DB0B8D049DE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E872513-96A7-4BC3-BF8B-8D22A2B38B6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84E7105-328E-43C1-9B96-0625BF4190AE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891F4432-41AD-4100-B8C9-9E5C0A108732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9D922AAD-CC11-4FC3-9122-4A0D8DE5AF84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62B10F0-E724-41B3-B6F4-FC18F67A1BAA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113EC4E-D448-4A42-9638-06B4178E5F62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5842F49-7A9A-4873-820C-B638A655131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4D0C41E-752C-4566-AF34-A945378995CF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3" name="Graphic 12">
            <a:extLst>
              <a:ext uri="{FF2B5EF4-FFF2-40B4-BE49-F238E27FC236}">
                <a16:creationId xmlns:a16="http://schemas.microsoft.com/office/drawing/2014/main" id="{B41CB830-0EE3-4A2F-B176-1DFCA8A02971}"/>
              </a:ext>
            </a:extLst>
          </p:cNvPr>
          <p:cNvSpPr/>
          <p:nvPr userDrawn="1"/>
        </p:nvSpPr>
        <p:spPr>
          <a:xfrm rot="1566225">
            <a:off x="7568954" y="-1641634"/>
            <a:ext cx="7202218" cy="4607051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4" name="Graphic 14">
            <a:extLst>
              <a:ext uri="{FF2B5EF4-FFF2-40B4-BE49-F238E27FC236}">
                <a16:creationId xmlns:a16="http://schemas.microsoft.com/office/drawing/2014/main" id="{F4976927-0B61-4C2F-AC0F-9A915E665F21}"/>
              </a:ext>
            </a:extLst>
          </p:cNvPr>
          <p:cNvSpPr/>
          <p:nvPr userDrawn="1"/>
        </p:nvSpPr>
        <p:spPr>
          <a:xfrm rot="17453466">
            <a:off x="-3646911" y="3870205"/>
            <a:ext cx="6978572" cy="5578109"/>
          </a:xfrm>
          <a:custGeom>
            <a:avLst/>
            <a:gdLst>
              <a:gd name="connsiteX0" fmla="*/ 1665715 w 1748142"/>
              <a:gd name="connsiteY0" fmla="*/ 452031 h 1982439"/>
              <a:gd name="connsiteX1" fmla="*/ 1741069 w 1748142"/>
              <a:gd name="connsiteY1" fmla="*/ 654883 h 1982439"/>
              <a:gd name="connsiteX2" fmla="*/ 1736515 w 1748142"/>
              <a:gd name="connsiteY2" fmla="*/ 870957 h 1982439"/>
              <a:gd name="connsiteX3" fmla="*/ 1731227 w 1748142"/>
              <a:gd name="connsiteY3" fmla="*/ 1088645 h 1982439"/>
              <a:gd name="connsiteX4" fmla="*/ 1649411 w 1748142"/>
              <a:gd name="connsiteY4" fmla="*/ 1290616 h 1982439"/>
              <a:gd name="connsiteX5" fmla="*/ 1528961 w 1748142"/>
              <a:gd name="connsiteY5" fmla="*/ 1469968 h 1982439"/>
              <a:gd name="connsiteX6" fmla="*/ 1405575 w 1748142"/>
              <a:gd name="connsiteY6" fmla="*/ 1647409 h 1982439"/>
              <a:gd name="connsiteX7" fmla="*/ 1240472 w 1748142"/>
              <a:gd name="connsiteY7" fmla="*/ 1787980 h 1982439"/>
              <a:gd name="connsiteX8" fmla="*/ 1045406 w 1748142"/>
              <a:gd name="connsiteY8" fmla="*/ 1879933 h 1982439"/>
              <a:gd name="connsiteX9" fmla="*/ 842258 w 1748142"/>
              <a:gd name="connsiteY9" fmla="*/ 1945005 h 1982439"/>
              <a:gd name="connsiteX10" fmla="*/ 628242 w 1748142"/>
              <a:gd name="connsiteY10" fmla="*/ 1980698 h 1982439"/>
              <a:gd name="connsiteX11" fmla="*/ 415401 w 1748142"/>
              <a:gd name="connsiteY11" fmla="*/ 1933400 h 1982439"/>
              <a:gd name="connsiteX12" fmla="*/ 250738 w 1748142"/>
              <a:gd name="connsiteY12" fmla="*/ 1820297 h 1982439"/>
              <a:gd name="connsiteX13" fmla="*/ 112223 w 1748142"/>
              <a:gd name="connsiteY13" fmla="*/ 1677961 h 1982439"/>
              <a:gd name="connsiteX14" fmla="*/ 25118 w 1748142"/>
              <a:gd name="connsiteY14" fmla="*/ 1500814 h 1982439"/>
              <a:gd name="connsiteX15" fmla="*/ 11605 w 1748142"/>
              <a:gd name="connsiteY15" fmla="*/ 1307068 h 1982439"/>
              <a:gd name="connsiteX16" fmla="*/ 207407 w 1748142"/>
              <a:gd name="connsiteY16" fmla="*/ 1208947 h 1982439"/>
              <a:gd name="connsiteX17" fmla="*/ 436405 w 1748142"/>
              <a:gd name="connsiteY17" fmla="*/ 1202630 h 1982439"/>
              <a:gd name="connsiteX18" fmla="*/ 663055 w 1748142"/>
              <a:gd name="connsiteY18" fmla="*/ 1157389 h 1982439"/>
              <a:gd name="connsiteX19" fmla="*/ 848575 w 1748142"/>
              <a:gd name="connsiteY19" fmla="*/ 1026805 h 1982439"/>
              <a:gd name="connsiteX20" fmla="*/ 977983 w 1748142"/>
              <a:gd name="connsiteY20" fmla="*/ 853182 h 1982439"/>
              <a:gd name="connsiteX21" fmla="*/ 1011621 w 1748142"/>
              <a:gd name="connsiteY21" fmla="*/ 637257 h 1982439"/>
              <a:gd name="connsiteX22" fmla="*/ 1032038 w 1748142"/>
              <a:gd name="connsiteY22" fmla="*/ 418834 h 1982439"/>
              <a:gd name="connsiteX23" fmla="*/ 1027925 w 1748142"/>
              <a:gd name="connsiteY23" fmla="*/ 199236 h 1982439"/>
              <a:gd name="connsiteX24" fmla="*/ 1115470 w 1748142"/>
              <a:gd name="connsiteY24" fmla="*/ 7252 h 1982439"/>
              <a:gd name="connsiteX25" fmla="*/ 1294381 w 1748142"/>
              <a:gd name="connsiteY25" fmla="*/ 42064 h 1982439"/>
              <a:gd name="connsiteX26" fmla="*/ 1453608 w 1748142"/>
              <a:gd name="connsiteY26" fmla="*/ 142536 h 1982439"/>
              <a:gd name="connsiteX27" fmla="*/ 1566272 w 1748142"/>
              <a:gd name="connsiteY27" fmla="*/ 293978 h 1982439"/>
              <a:gd name="connsiteX28" fmla="*/ 1665715 w 1748142"/>
              <a:gd name="connsiteY28" fmla="*/ 452031 h 198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48142" h="1982439">
                <a:moveTo>
                  <a:pt x="1665715" y="452031"/>
                </a:moveTo>
                <a:cubicBezTo>
                  <a:pt x="1695826" y="519011"/>
                  <a:pt x="1728143" y="584965"/>
                  <a:pt x="1741069" y="654883"/>
                </a:cubicBezTo>
                <a:cubicBezTo>
                  <a:pt x="1754142" y="726125"/>
                  <a:pt x="1739746" y="798981"/>
                  <a:pt x="1736515" y="870957"/>
                </a:cubicBezTo>
                <a:cubicBezTo>
                  <a:pt x="1733431" y="942932"/>
                  <a:pt x="1748853" y="1018431"/>
                  <a:pt x="1731227" y="1088645"/>
                </a:cubicBezTo>
                <a:cubicBezTo>
                  <a:pt x="1713748" y="1158270"/>
                  <a:pt x="1679522" y="1224810"/>
                  <a:pt x="1649411" y="1290616"/>
                </a:cubicBezTo>
                <a:cubicBezTo>
                  <a:pt x="1619592" y="1356130"/>
                  <a:pt x="1569797" y="1410478"/>
                  <a:pt x="1528961" y="1469968"/>
                </a:cubicBezTo>
                <a:cubicBezTo>
                  <a:pt x="1488126" y="1529457"/>
                  <a:pt x="1455664" y="1595998"/>
                  <a:pt x="1405575" y="1647409"/>
                </a:cubicBezTo>
                <a:cubicBezTo>
                  <a:pt x="1354899" y="1699114"/>
                  <a:pt x="1299669" y="1746264"/>
                  <a:pt x="1240472" y="1787980"/>
                </a:cubicBezTo>
                <a:cubicBezTo>
                  <a:pt x="1181278" y="1829990"/>
                  <a:pt x="1110918" y="1851290"/>
                  <a:pt x="1045406" y="1879933"/>
                </a:cubicBezTo>
                <a:cubicBezTo>
                  <a:pt x="980333" y="1909457"/>
                  <a:pt x="912324" y="1931197"/>
                  <a:pt x="842258" y="1945005"/>
                </a:cubicBezTo>
                <a:cubicBezTo>
                  <a:pt x="772192" y="1958225"/>
                  <a:pt x="701246" y="1985252"/>
                  <a:pt x="628242" y="1980698"/>
                </a:cubicBezTo>
                <a:cubicBezTo>
                  <a:pt x="555679" y="1973647"/>
                  <a:pt x="484144" y="1957784"/>
                  <a:pt x="415401" y="1933400"/>
                </a:cubicBezTo>
                <a:cubicBezTo>
                  <a:pt x="355323" y="1907107"/>
                  <a:pt x="302590" y="1863040"/>
                  <a:pt x="250738" y="1820297"/>
                </a:cubicBezTo>
                <a:cubicBezTo>
                  <a:pt x="199035" y="1778579"/>
                  <a:pt x="152471" y="1730840"/>
                  <a:pt x="112223" y="1677961"/>
                </a:cubicBezTo>
                <a:cubicBezTo>
                  <a:pt x="73886" y="1623907"/>
                  <a:pt x="44508" y="1564122"/>
                  <a:pt x="25118" y="1500814"/>
                </a:cubicBezTo>
                <a:cubicBezTo>
                  <a:pt x="881" y="1428104"/>
                  <a:pt x="-13808" y="1360976"/>
                  <a:pt x="11605" y="1307068"/>
                </a:cubicBezTo>
                <a:cubicBezTo>
                  <a:pt x="44214" y="1238031"/>
                  <a:pt x="118099" y="1219817"/>
                  <a:pt x="207407" y="1208947"/>
                </a:cubicBezTo>
                <a:cubicBezTo>
                  <a:pt x="275269" y="1200868"/>
                  <a:pt x="354295" y="1208359"/>
                  <a:pt x="436405" y="1202630"/>
                </a:cubicBezTo>
                <a:cubicBezTo>
                  <a:pt x="513522" y="1196754"/>
                  <a:pt x="589611" y="1181626"/>
                  <a:pt x="663055" y="1157389"/>
                </a:cubicBezTo>
                <a:cubicBezTo>
                  <a:pt x="732680" y="1134474"/>
                  <a:pt x="789526" y="1084092"/>
                  <a:pt x="848575" y="1026805"/>
                </a:cubicBezTo>
                <a:cubicBezTo>
                  <a:pt x="903658" y="973190"/>
                  <a:pt x="952130" y="920017"/>
                  <a:pt x="977983" y="853182"/>
                </a:cubicBezTo>
                <a:cubicBezTo>
                  <a:pt x="1004276" y="785320"/>
                  <a:pt x="1004570" y="710407"/>
                  <a:pt x="1011621" y="637257"/>
                </a:cubicBezTo>
                <a:cubicBezTo>
                  <a:pt x="1018818" y="563224"/>
                  <a:pt x="1033066" y="489633"/>
                  <a:pt x="1032038" y="418834"/>
                </a:cubicBezTo>
                <a:cubicBezTo>
                  <a:pt x="1030862" y="338633"/>
                  <a:pt x="1023812" y="263279"/>
                  <a:pt x="1027925" y="199236"/>
                </a:cubicBezTo>
                <a:cubicBezTo>
                  <a:pt x="1034095" y="105960"/>
                  <a:pt x="1054513" y="33398"/>
                  <a:pt x="1115470" y="7252"/>
                </a:cubicBezTo>
                <a:cubicBezTo>
                  <a:pt x="1164679" y="-13752"/>
                  <a:pt x="1227107" y="6664"/>
                  <a:pt x="1294381" y="42064"/>
                </a:cubicBezTo>
                <a:cubicBezTo>
                  <a:pt x="1344029" y="68211"/>
                  <a:pt x="1403959" y="95826"/>
                  <a:pt x="1453608" y="142536"/>
                </a:cubicBezTo>
                <a:cubicBezTo>
                  <a:pt x="1497674" y="184106"/>
                  <a:pt x="1528228" y="242420"/>
                  <a:pt x="1566272" y="293978"/>
                </a:cubicBezTo>
                <a:cubicBezTo>
                  <a:pt x="1604462" y="343333"/>
                  <a:pt x="1637806" y="396212"/>
                  <a:pt x="1665715" y="452031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F80E08-C1A7-4935-801E-714AFB89AD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ctr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03BE5569-B1E8-40E4-BAF4-F9881A660FC6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600628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Headlin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roup 80">
            <a:extLst>
              <a:ext uri="{FF2B5EF4-FFF2-40B4-BE49-F238E27FC236}">
                <a16:creationId xmlns:a16="http://schemas.microsoft.com/office/drawing/2014/main" id="{746A9721-9A02-4293-BE77-9C422C50E227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82" name="Graphic 7">
              <a:extLst>
                <a:ext uri="{FF2B5EF4-FFF2-40B4-BE49-F238E27FC236}">
                  <a16:creationId xmlns:a16="http://schemas.microsoft.com/office/drawing/2014/main" id="{40A1BE64-3449-455D-86B3-2B96FAED0D07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D12697A-7029-44B4-B6B0-5297580936C0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B9061E6-B7DF-4A2D-9716-7072722A78EF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046CAFB-7299-4766-AEF6-F254257EA0E3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1C741F1-45BE-46CD-BBF6-8D4FF5670044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CA62AB0-8671-436E-AAC7-3C1DD48D5CD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5F397F0-3606-45B9-A66C-EEA72BA4AB2B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D70A222-2387-41E4-8D62-E8E2D6A8E1D9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8A1BCC77-DA4E-49B9-A637-467A4D5AB81E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A66FC64-312F-46BC-9F34-AA3781396EC3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83" name="Graphic 7">
              <a:extLst>
                <a:ext uri="{FF2B5EF4-FFF2-40B4-BE49-F238E27FC236}">
                  <a16:creationId xmlns:a16="http://schemas.microsoft.com/office/drawing/2014/main" id="{F8F69D78-02B9-4761-A1F6-EFCE4223695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F4011235-BD2E-4493-82FB-0ACE42D3E6B5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27698F7E-2664-4F89-994A-00C5BC7C365E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7425B8B-ADAF-4821-87F9-187FA52A75F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27B439C-65B9-48A3-BCAD-A4173D73929B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BAA1021-206D-481C-A1E6-CC72C0425580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9CBA506-606C-4876-9B3D-FA612126C4A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95ABE96-7AB3-48E7-BD78-066740D5907B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C9DC4DA-926D-4C3A-9F3E-A2D97FDBE4FE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E589417-3A56-4198-8947-33AC1C80BF88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03DBFFFC-9F78-4F1D-BB0E-1D093CA6918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03" name="Graphic 7">
              <a:extLst>
                <a:ext uri="{FF2B5EF4-FFF2-40B4-BE49-F238E27FC236}">
                  <a16:creationId xmlns:a16="http://schemas.microsoft.com/office/drawing/2014/main" id="{87BD62BF-A062-4785-8C15-AC2FFEB6241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A25D2C69-75E0-445D-8A21-72CF2C6F17F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829A637A-F257-45AE-8FC5-92B076107ED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C563660-0130-4045-9B46-1650BE091CA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652A871-C5B6-444B-9A8E-F56348B68EB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F519F6F6-B331-4F96-BD8E-1CF8FAB6CE74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D2861DDC-1DD2-43FA-A14F-90DC862ED088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00709CF-18AE-4048-A358-BDF42B6E8AA5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04" name="Graphic 7">
              <a:extLst>
                <a:ext uri="{FF2B5EF4-FFF2-40B4-BE49-F238E27FC236}">
                  <a16:creationId xmlns:a16="http://schemas.microsoft.com/office/drawing/2014/main" id="{7E58817B-E906-488B-9009-3ADB73E02E5D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23B742B-F354-4B9A-8E95-62AFE799C38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A65E30DE-37E0-4D84-B36C-9AA876E15871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9330A02A-729C-4D75-9646-7BD41D9FA676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0400173-6050-4EC5-8589-560769CF2FA0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8E399D4-56CF-4B23-8414-5A827BE8A243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39" name="Graphic 7">
              <a:extLst>
                <a:ext uri="{FF2B5EF4-FFF2-40B4-BE49-F238E27FC236}">
                  <a16:creationId xmlns:a16="http://schemas.microsoft.com/office/drawing/2014/main" id="{CC4A830E-FA23-4EE9-96C0-1BF1A37346F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E01773EB-4FE1-45FE-82A9-E858DDA6CD4F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370DA215-BD24-4AB8-950E-B9841C590B9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FBA2CC6D-19F4-474F-B50E-CB178A2699E4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F0D2041-449E-4DAA-96A3-9FCC92A38D07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F2634CA-1812-400F-A941-69F22856CE2F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7F37237-6E84-4036-B4E2-11F7D0ED28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719640A1-3E07-4338-8360-81CC22EF8F81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7D28698E-C850-4232-91A8-F0147FEFB853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A47EC24A-E316-467B-A554-FD915A7F7246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0" name="Graphic 7">
              <a:extLst>
                <a:ext uri="{FF2B5EF4-FFF2-40B4-BE49-F238E27FC236}">
                  <a16:creationId xmlns:a16="http://schemas.microsoft.com/office/drawing/2014/main" id="{19A4DDFF-3EDE-4797-823A-4AA8BA46352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01C78A95-9943-43FA-884A-5295976C550B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08D3A2D-CF24-4CC3-B50E-251AE1A8176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E33DF62-6535-44B4-82B2-43D8F097C23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6C86667A-8DB9-4744-9E80-50365353E4B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5981E7F-35B9-47BF-97F7-CE8759CF8B0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7E4FB61-6830-44C8-9695-00A00AF80F3C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633FD7C3-2925-413D-96C2-287247154C4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A55B3B7-3D24-4D86-9CA1-998192C911F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755F5C7-9532-4848-BEBE-0C06259CEEF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D61A9845-E6C2-4274-9BC3-ADF0F569357B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0" name="Graphic 7">
              <a:extLst>
                <a:ext uri="{FF2B5EF4-FFF2-40B4-BE49-F238E27FC236}">
                  <a16:creationId xmlns:a16="http://schemas.microsoft.com/office/drawing/2014/main" id="{9A5C1572-2836-4C0A-A75B-2AB27B07CBB3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BF2EBBA-899A-4A54-B5F2-B93ACBA53E2A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643CDF7-EED9-41E5-A0E1-A3B6EB09495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CDBB2EB-EE19-4AF7-AA5F-F655D413097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3BF949B2-D945-4764-A1CC-DB0B8D049DE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E872513-96A7-4BC3-BF8B-8D22A2B38B6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84E7105-328E-43C1-9B96-0625BF4190AE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891F4432-41AD-4100-B8C9-9E5C0A108732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9D922AAD-CC11-4FC3-9122-4A0D8DE5AF84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62B10F0-E724-41B3-B6F4-FC18F67A1BAA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113EC4E-D448-4A42-9638-06B4178E5F62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5842F49-7A9A-4873-820C-B638A655131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4D0C41E-752C-4566-AF34-A945378995CF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3" name="Graphic 12">
            <a:extLst>
              <a:ext uri="{FF2B5EF4-FFF2-40B4-BE49-F238E27FC236}">
                <a16:creationId xmlns:a16="http://schemas.microsoft.com/office/drawing/2014/main" id="{B41CB830-0EE3-4A2F-B176-1DFCA8A02971}"/>
              </a:ext>
            </a:extLst>
          </p:cNvPr>
          <p:cNvSpPr/>
          <p:nvPr userDrawn="1"/>
        </p:nvSpPr>
        <p:spPr>
          <a:xfrm rot="11135632">
            <a:off x="3203366" y="4228470"/>
            <a:ext cx="9363192" cy="5138652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196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5" name="Graphic 10">
            <a:extLst>
              <a:ext uri="{FF2B5EF4-FFF2-40B4-BE49-F238E27FC236}">
                <a16:creationId xmlns:a16="http://schemas.microsoft.com/office/drawing/2014/main" id="{DD4F638F-331F-495E-A41D-6885B870B872}"/>
              </a:ext>
            </a:extLst>
          </p:cNvPr>
          <p:cNvSpPr/>
          <p:nvPr userDrawn="1"/>
        </p:nvSpPr>
        <p:spPr>
          <a:xfrm>
            <a:off x="844550" y="-2858846"/>
            <a:ext cx="4522797" cy="5011359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196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F80E08-C1A7-4935-801E-714AFB89AD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ctr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EED4083D-D438-4DBE-B299-AFE248C12851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739424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3931920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3931920" cy="43513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326004" y="0"/>
            <a:ext cx="6858000" cy="6858000"/>
          </a:xfr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E3678C56-EF56-4169-97B7-2A390A1B55B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231" name="Graphic 7">
              <a:extLst>
                <a:ext uri="{FF2B5EF4-FFF2-40B4-BE49-F238E27FC236}">
                  <a16:creationId xmlns:a16="http://schemas.microsoft.com/office/drawing/2014/main" id="{BB541160-9A9D-40AC-8111-CCDC9480D32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854119E4-18AC-48A0-9087-CC9D295A3CA1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7D6E8098-B588-41AA-A36A-C78479C1A2B5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43D3C1C0-B8EA-4664-B8F3-59E60E50B7D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D94441A0-C96F-426B-AB2C-6048E0C5A116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B9AAE94A-3DB8-4CA7-8C7E-03BEE7C5E0C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73EE5B0C-B97E-45B1-A694-BDDC25DF501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48F11F95-5509-4DA3-81A8-8C0295FF040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4A0E3CB8-D93B-4445-9E5F-B4A10FFA8527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73C92C35-1D60-476B-902C-EA02004D7B31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232" name="Graphic 7">
              <a:extLst>
                <a:ext uri="{FF2B5EF4-FFF2-40B4-BE49-F238E27FC236}">
                  <a16:creationId xmlns:a16="http://schemas.microsoft.com/office/drawing/2014/main" id="{11CF344B-19F4-42BD-BDB8-057A765D851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E3B5FA57-E7E3-4DA0-B3FD-21F547F63834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76FB21BD-14B5-4CEA-AC9B-37073611D138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E8F8CF79-99C4-4F22-BCFB-AC70A679B498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778FA55F-247A-4D0F-8ACD-E8A9D48A3309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EEE12750-2DC8-47E8-A20F-A5D5ECA2429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D019B057-B82A-4402-A102-0BB7437648D5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4550B360-03E9-45FB-8EAC-52BC9422EF1F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03D0751-ADA0-46EA-B57B-AB645EC38B13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E26EC676-D904-47D9-AC2E-B58EDA970542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5B6D3F6E-1918-48FD-8CBF-5B1E3391BB89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252" name="Graphic 7">
              <a:extLst>
                <a:ext uri="{FF2B5EF4-FFF2-40B4-BE49-F238E27FC236}">
                  <a16:creationId xmlns:a16="http://schemas.microsoft.com/office/drawing/2014/main" id="{52C92A53-725B-4D44-87D0-30EA6DC2EF5C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5607A8A8-8533-4684-A514-A8C8F0B68F3E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60967776-0597-45CF-BDC2-861A37A76A1A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78A0A672-C825-4C2F-9982-36D483EAB242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A6BAC6B9-1CB4-4323-82CE-6BB7F8E64D5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4328B1F-1B4F-4B0D-9F47-F0995B69F785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C65D370E-8719-4A06-B152-AAC4B9C05CA5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CA5B7A06-0E0C-420E-86C9-523A9DED8A6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53" name="Graphic 7">
              <a:extLst>
                <a:ext uri="{FF2B5EF4-FFF2-40B4-BE49-F238E27FC236}">
                  <a16:creationId xmlns:a16="http://schemas.microsoft.com/office/drawing/2014/main" id="{43015A17-61FB-4878-A0D9-7072378181B9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6EAA7068-CB25-4446-9596-E0CBDAC05A67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427FC736-6FD9-47ED-90F9-539ABC96FA1C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827EC4FB-1EA4-4448-AD6A-42DBF6F7BFD2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6803D827-CBBA-487F-862E-E153CEB1B519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16E5A98-35FD-4179-A61D-30D4D3451A0E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F8205EED-17FA-43D0-87F6-E758EBB08ED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0150FF24-DFEB-4E1B-A607-20F376D5C9B2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F73B49A6-3FA4-4DAE-886B-98FB01E4FCA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347741D-6FC8-403B-BA96-3ABB2EA6BA9E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A911AA3-229E-4363-8DAB-97E76FBACF78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A4FF6D8-56F0-4F00-BD59-7C566E682D5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A3C168C1-33B4-46A8-9598-E01DC7C3357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66B2EA42-64BC-45CF-9F5E-07B06CE603F4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5CA92CA-1941-45FF-AFB7-746DD04DE948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6D397CC-E5CF-4A91-8E8F-D77BA13F41DF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1D6CC902-18DB-494D-B80C-043A82C7F845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91F25C1-D861-47B2-86C8-53BFA26DF1CA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8C99C10-1255-4582-BC0F-5410D8D3D8E3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FD72203-C294-431F-921B-3B741BC9C68A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C2EEBFBF-5931-4C6F-8187-A77494EBD7D5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4F209DB-D4AF-4109-AD48-76C8A28CCA81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14C84E1-13F9-44D4-9965-8DC899437AD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D1AAA9C6-D6BA-4800-8AB0-EE646635DC95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4F196E0-FEDB-41E8-BA45-6654CBB87F6A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D25C62D-60E1-448F-90D6-7BCA263A5B9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7EF9FEDB-600A-4D93-B9A3-391F03D33760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6C19F721-7F31-4196-8649-B6B24253D48F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1D9D5D5B-E199-40DF-8C69-F859E040E0E3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0E3DD92-464F-48B8-A1C2-166292E54AEB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F271E3CD-E86C-4496-A914-E4C89422D76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2FA75696-6B67-4A0D-ACDD-AF3210B19CF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F129877-F4A5-478A-87BE-7BB5165F785C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46B5C85-B93C-4CCA-9860-4F45CFF210E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B8BEAE5-2378-4D70-802A-160634BB29CB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4AAD72C6-6112-49D8-A1C7-33B2924B82D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E44E9EA-555E-40BD-942B-A0179CAFD72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B6C8C8B-B2DC-4E87-AE3F-C6A46AD43C6A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82A98EA4-5AAD-4FB9-BE8F-366489AE740E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402687E-975A-436E-AF44-367211E5E944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712B0737-BA45-427F-9C2F-8052B8901525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36102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326004" y="0"/>
            <a:ext cx="6858000" cy="6858000"/>
          </a:xfr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E3678C56-EF56-4169-97B7-2A390A1B55B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231" name="Graphic 7">
              <a:extLst>
                <a:ext uri="{FF2B5EF4-FFF2-40B4-BE49-F238E27FC236}">
                  <a16:creationId xmlns:a16="http://schemas.microsoft.com/office/drawing/2014/main" id="{BB541160-9A9D-40AC-8111-CCDC9480D32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854119E4-18AC-48A0-9087-CC9D295A3CA1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7D6E8098-B588-41AA-A36A-C78479C1A2B5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43D3C1C0-B8EA-4664-B8F3-59E60E50B7D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D94441A0-C96F-426B-AB2C-6048E0C5A116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B9AAE94A-3DB8-4CA7-8C7E-03BEE7C5E0C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73EE5B0C-B97E-45B1-A694-BDDC25DF501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48F11F95-5509-4DA3-81A8-8C0295FF040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4A0E3CB8-D93B-4445-9E5F-B4A10FFA8527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73C92C35-1D60-476B-902C-EA02004D7B31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232" name="Graphic 7">
              <a:extLst>
                <a:ext uri="{FF2B5EF4-FFF2-40B4-BE49-F238E27FC236}">
                  <a16:creationId xmlns:a16="http://schemas.microsoft.com/office/drawing/2014/main" id="{11CF344B-19F4-42BD-BDB8-057A765D851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E3B5FA57-E7E3-4DA0-B3FD-21F547F63834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76FB21BD-14B5-4CEA-AC9B-37073611D138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E8F8CF79-99C4-4F22-BCFB-AC70A679B498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778FA55F-247A-4D0F-8ACD-E8A9D48A3309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EEE12750-2DC8-47E8-A20F-A5D5ECA2429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D019B057-B82A-4402-A102-0BB7437648D5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4550B360-03E9-45FB-8EAC-52BC9422EF1F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03D0751-ADA0-46EA-B57B-AB645EC38B13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E26EC676-D904-47D9-AC2E-B58EDA970542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5B6D3F6E-1918-48FD-8CBF-5B1E3391BB89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252" name="Graphic 7">
              <a:extLst>
                <a:ext uri="{FF2B5EF4-FFF2-40B4-BE49-F238E27FC236}">
                  <a16:creationId xmlns:a16="http://schemas.microsoft.com/office/drawing/2014/main" id="{52C92A53-725B-4D44-87D0-30EA6DC2EF5C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5607A8A8-8533-4684-A514-A8C8F0B68F3E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60967776-0597-45CF-BDC2-861A37A76A1A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78A0A672-C825-4C2F-9982-36D483EAB242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A6BAC6B9-1CB4-4323-82CE-6BB7F8E64D5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4328B1F-1B4F-4B0D-9F47-F0995B69F785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C65D370E-8719-4A06-B152-AAC4B9C05CA5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CA5B7A06-0E0C-420E-86C9-523A9DED8A6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53" name="Graphic 7">
              <a:extLst>
                <a:ext uri="{FF2B5EF4-FFF2-40B4-BE49-F238E27FC236}">
                  <a16:creationId xmlns:a16="http://schemas.microsoft.com/office/drawing/2014/main" id="{43015A17-61FB-4878-A0D9-7072378181B9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6EAA7068-CB25-4446-9596-E0CBDAC05A67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427FC736-6FD9-47ED-90F9-539ABC96FA1C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827EC4FB-1EA4-4448-AD6A-42DBF6F7BFD2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6803D827-CBBA-487F-862E-E153CEB1B519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16E5A98-35FD-4179-A61D-30D4D3451A0E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F8205EED-17FA-43D0-87F6-E758EBB08ED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0150FF24-DFEB-4E1B-A607-20F376D5C9B2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F73B49A6-3FA4-4DAE-886B-98FB01E4FCA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347741D-6FC8-403B-BA96-3ABB2EA6BA9E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A911AA3-229E-4363-8DAB-97E76FBACF78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A4FF6D8-56F0-4F00-BD59-7C566E682D5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A3C168C1-33B4-46A8-9598-E01DC7C3357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66B2EA42-64BC-45CF-9F5E-07B06CE603F4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5CA92CA-1941-45FF-AFB7-746DD04DE948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6D397CC-E5CF-4A91-8E8F-D77BA13F41DF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1D6CC902-18DB-494D-B80C-043A82C7F845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91F25C1-D861-47B2-86C8-53BFA26DF1CA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8C99C10-1255-4582-BC0F-5410D8D3D8E3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FD72203-C294-431F-921B-3B741BC9C68A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C2EEBFBF-5931-4C6F-8187-A77494EBD7D5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4F209DB-D4AF-4109-AD48-76C8A28CCA81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14C84E1-13F9-44D4-9965-8DC899437AD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D1AAA9C6-D6BA-4800-8AB0-EE646635DC95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4F196E0-FEDB-41E8-BA45-6654CBB87F6A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D25C62D-60E1-448F-90D6-7BCA263A5B9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7EF9FEDB-600A-4D93-B9A3-391F03D33760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6C19F721-7F31-4196-8649-B6B24253D48F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1D9D5D5B-E199-40DF-8C69-F859E040E0E3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0E3DD92-464F-48B8-A1C2-166292E54AEB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F271E3CD-E86C-4496-A914-E4C89422D76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2FA75696-6B67-4A0D-ACDD-AF3210B19CF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F129877-F4A5-478A-87BE-7BB5165F785C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46B5C85-B93C-4CCA-9860-4F45CFF210E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B8BEAE5-2378-4D70-802A-160634BB29CB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4AAD72C6-6112-49D8-A1C7-33B2924B82D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E44E9EA-555E-40BD-942B-A0179CAFD72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B6C8C8B-B2DC-4E87-AE3F-C6A46AD43C6A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82A98EA4-5AAD-4FB9-BE8F-366489AE740E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402687E-975A-436E-AF44-367211E5E944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5" name="Graphic 12">
            <a:extLst>
              <a:ext uri="{FF2B5EF4-FFF2-40B4-BE49-F238E27FC236}">
                <a16:creationId xmlns:a16="http://schemas.microsoft.com/office/drawing/2014/main" id="{900E2AB1-E734-44B4-971E-211CD9EFBA57}"/>
              </a:ext>
            </a:extLst>
          </p:cNvPr>
          <p:cNvSpPr/>
          <p:nvPr userDrawn="1"/>
        </p:nvSpPr>
        <p:spPr>
          <a:xfrm rot="17008161">
            <a:off x="-2545909" y="2655522"/>
            <a:ext cx="4308908" cy="2947198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196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6" name="Graphic 6">
            <a:extLst>
              <a:ext uri="{FF2B5EF4-FFF2-40B4-BE49-F238E27FC236}">
                <a16:creationId xmlns:a16="http://schemas.microsoft.com/office/drawing/2014/main" id="{01CE0173-6F6A-4035-91A0-90D1DD60B516}"/>
              </a:ext>
            </a:extLst>
          </p:cNvPr>
          <p:cNvSpPr/>
          <p:nvPr userDrawn="1"/>
        </p:nvSpPr>
        <p:spPr>
          <a:xfrm rot="18316009">
            <a:off x="2691258" y="6204925"/>
            <a:ext cx="2311361" cy="1988539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solidFill>
            <a:srgbClr val="49C5B1"/>
          </a:solidFill>
          <a:ln w="123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7" name="Graphic 10">
            <a:extLst>
              <a:ext uri="{FF2B5EF4-FFF2-40B4-BE49-F238E27FC236}">
                <a16:creationId xmlns:a16="http://schemas.microsoft.com/office/drawing/2014/main" id="{4AB1E168-5C43-4D94-8058-73568EC60D4A}"/>
              </a:ext>
            </a:extLst>
          </p:cNvPr>
          <p:cNvSpPr/>
          <p:nvPr userDrawn="1"/>
        </p:nvSpPr>
        <p:spPr>
          <a:xfrm>
            <a:off x="4393931" y="-119170"/>
            <a:ext cx="752379" cy="833653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rgbClr val="49C5B1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3931920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3931920" cy="43513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85EE18EF-2907-4442-9ABC-7EBD876541CE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49207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raphic 10">
            <a:extLst>
              <a:ext uri="{FF2B5EF4-FFF2-40B4-BE49-F238E27FC236}">
                <a16:creationId xmlns:a16="http://schemas.microsoft.com/office/drawing/2014/main" id="{4AB1E168-5C43-4D94-8058-73568EC60D4A}"/>
              </a:ext>
            </a:extLst>
          </p:cNvPr>
          <p:cNvSpPr/>
          <p:nvPr userDrawn="1"/>
        </p:nvSpPr>
        <p:spPr>
          <a:xfrm>
            <a:off x="-306408" y="5843928"/>
            <a:ext cx="2362804" cy="2346551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rgbClr val="49C5B1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326004" y="0"/>
            <a:ext cx="6858000" cy="6858000"/>
          </a:xfr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E3678C56-EF56-4169-97B7-2A390A1B55B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231" name="Graphic 7">
              <a:extLst>
                <a:ext uri="{FF2B5EF4-FFF2-40B4-BE49-F238E27FC236}">
                  <a16:creationId xmlns:a16="http://schemas.microsoft.com/office/drawing/2014/main" id="{BB541160-9A9D-40AC-8111-CCDC9480D32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854119E4-18AC-48A0-9087-CC9D295A3CA1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7D6E8098-B588-41AA-A36A-C78479C1A2B5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43D3C1C0-B8EA-4664-B8F3-59E60E50B7D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D94441A0-C96F-426B-AB2C-6048E0C5A116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B9AAE94A-3DB8-4CA7-8C7E-03BEE7C5E0C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73EE5B0C-B97E-45B1-A694-BDDC25DF501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48F11F95-5509-4DA3-81A8-8C0295FF040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4A0E3CB8-D93B-4445-9E5F-B4A10FFA8527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73C92C35-1D60-476B-902C-EA02004D7B31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232" name="Graphic 7">
              <a:extLst>
                <a:ext uri="{FF2B5EF4-FFF2-40B4-BE49-F238E27FC236}">
                  <a16:creationId xmlns:a16="http://schemas.microsoft.com/office/drawing/2014/main" id="{11CF344B-19F4-42BD-BDB8-057A765D851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E3B5FA57-E7E3-4DA0-B3FD-21F547F63834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76FB21BD-14B5-4CEA-AC9B-37073611D138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E8F8CF79-99C4-4F22-BCFB-AC70A679B498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778FA55F-247A-4D0F-8ACD-E8A9D48A3309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EEE12750-2DC8-47E8-A20F-A5D5ECA2429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D019B057-B82A-4402-A102-0BB7437648D5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4550B360-03E9-45FB-8EAC-52BC9422EF1F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03D0751-ADA0-46EA-B57B-AB645EC38B13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E26EC676-D904-47D9-AC2E-B58EDA970542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5B6D3F6E-1918-48FD-8CBF-5B1E3391BB89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252" name="Graphic 7">
              <a:extLst>
                <a:ext uri="{FF2B5EF4-FFF2-40B4-BE49-F238E27FC236}">
                  <a16:creationId xmlns:a16="http://schemas.microsoft.com/office/drawing/2014/main" id="{52C92A53-725B-4D44-87D0-30EA6DC2EF5C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5607A8A8-8533-4684-A514-A8C8F0B68F3E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60967776-0597-45CF-BDC2-861A37A76A1A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78A0A672-C825-4C2F-9982-36D483EAB242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A6BAC6B9-1CB4-4323-82CE-6BB7F8E64D5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4328B1F-1B4F-4B0D-9F47-F0995B69F785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C65D370E-8719-4A06-B152-AAC4B9C05CA5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CA5B7A06-0E0C-420E-86C9-523A9DED8A6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53" name="Graphic 7">
              <a:extLst>
                <a:ext uri="{FF2B5EF4-FFF2-40B4-BE49-F238E27FC236}">
                  <a16:creationId xmlns:a16="http://schemas.microsoft.com/office/drawing/2014/main" id="{43015A17-61FB-4878-A0D9-7072378181B9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6EAA7068-CB25-4446-9596-E0CBDAC05A67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427FC736-6FD9-47ED-90F9-539ABC96FA1C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827EC4FB-1EA4-4448-AD6A-42DBF6F7BFD2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6803D827-CBBA-487F-862E-E153CEB1B519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16E5A98-35FD-4179-A61D-30D4D3451A0E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F8205EED-17FA-43D0-87F6-E758EBB08ED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0150FF24-DFEB-4E1B-A607-20F376D5C9B2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F73B49A6-3FA4-4DAE-886B-98FB01E4FCA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347741D-6FC8-403B-BA96-3ABB2EA6BA9E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A911AA3-229E-4363-8DAB-97E76FBACF78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A4FF6D8-56F0-4F00-BD59-7C566E682D5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A3C168C1-33B4-46A8-9598-E01DC7C3357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66B2EA42-64BC-45CF-9F5E-07B06CE603F4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5CA92CA-1941-45FF-AFB7-746DD04DE948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6D397CC-E5CF-4A91-8E8F-D77BA13F41DF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1D6CC902-18DB-494D-B80C-043A82C7F845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91F25C1-D861-47B2-86C8-53BFA26DF1CA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8C99C10-1255-4582-BC0F-5410D8D3D8E3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FD72203-C294-431F-921B-3B741BC9C68A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C2EEBFBF-5931-4C6F-8187-A77494EBD7D5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4F209DB-D4AF-4109-AD48-76C8A28CCA81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14C84E1-13F9-44D4-9965-8DC899437AD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D1AAA9C6-D6BA-4800-8AB0-EE646635DC95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4F196E0-FEDB-41E8-BA45-6654CBB87F6A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D25C62D-60E1-448F-90D6-7BCA263A5B9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7EF9FEDB-600A-4D93-B9A3-391F03D33760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6C19F721-7F31-4196-8649-B6B24253D48F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1D9D5D5B-E199-40DF-8C69-F859E040E0E3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0E3DD92-464F-48B8-A1C2-166292E54AEB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F271E3CD-E86C-4496-A914-E4C89422D76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2FA75696-6B67-4A0D-ACDD-AF3210B19CF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F129877-F4A5-478A-87BE-7BB5165F785C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46B5C85-B93C-4CCA-9860-4F45CFF210E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B8BEAE5-2378-4D70-802A-160634BB29CB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4AAD72C6-6112-49D8-A1C7-33B2924B82D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E44E9EA-555E-40BD-942B-A0179CAFD72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B6C8C8B-B2DC-4E87-AE3F-C6A46AD43C6A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82A98EA4-5AAD-4FB9-BE8F-366489AE740E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402687E-975A-436E-AF44-367211E5E944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5" name="Graphic 12">
            <a:extLst>
              <a:ext uri="{FF2B5EF4-FFF2-40B4-BE49-F238E27FC236}">
                <a16:creationId xmlns:a16="http://schemas.microsoft.com/office/drawing/2014/main" id="{900E2AB1-E734-44B4-971E-211CD9EFBA57}"/>
              </a:ext>
            </a:extLst>
          </p:cNvPr>
          <p:cNvSpPr/>
          <p:nvPr userDrawn="1"/>
        </p:nvSpPr>
        <p:spPr>
          <a:xfrm rot="3290987">
            <a:off x="-449469" y="5162161"/>
            <a:ext cx="5369339" cy="4110930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rgbClr val="FFFFFF">
                <a:alpha val="50196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3931920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3931920" cy="43513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02D682F3-A149-4FC9-AE12-DBAAE78978E0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371160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raphic 12">
            <a:extLst>
              <a:ext uri="{FF2B5EF4-FFF2-40B4-BE49-F238E27FC236}">
                <a16:creationId xmlns:a16="http://schemas.microsoft.com/office/drawing/2014/main" id="{EF17A1E0-558E-4E4E-8628-4281BF562771}"/>
              </a:ext>
            </a:extLst>
          </p:cNvPr>
          <p:cNvSpPr/>
          <p:nvPr userDrawn="1"/>
        </p:nvSpPr>
        <p:spPr>
          <a:xfrm>
            <a:off x="5472685" y="4296646"/>
            <a:ext cx="8754484" cy="4584963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solidFill>
            <a:schemeClr val="bg1"/>
          </a:solidFill>
          <a:ln w="208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43" name="Graphic 12">
            <a:extLst>
              <a:ext uri="{FF2B5EF4-FFF2-40B4-BE49-F238E27FC236}">
                <a16:creationId xmlns:a16="http://schemas.microsoft.com/office/drawing/2014/main" id="{F7B9D731-2DDD-49C3-8E15-C296A7F5C617}"/>
              </a:ext>
            </a:extLst>
          </p:cNvPr>
          <p:cNvSpPr/>
          <p:nvPr userDrawn="1"/>
        </p:nvSpPr>
        <p:spPr>
          <a:xfrm>
            <a:off x="5099539" y="3936923"/>
            <a:ext cx="8980202" cy="4773372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021E993-11B3-48BB-B331-F374A717F3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8575A7A-F246-4DDD-BA66-4AE46C92D8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>
            <a:normAutofit/>
          </a:bodyPr>
          <a:lstStyle>
            <a:lvl1pPr marL="0" indent="0" algn="ctr">
              <a:buNone/>
              <a:defRPr sz="18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CE018B4-5CD5-4ABF-BF87-FF4AD84EC6A6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CE9D7257-E2D4-44F1-989B-4B1A84B046C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52C7664A-206A-4FE3-B3A9-20F73B647225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01E3A18-DD24-408C-BA7C-3559BF636B62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12946B3-C28A-4FCF-8D25-5F710445F92C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CEF2AC0-DBC3-42D9-9CC1-252F91782FC1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641D5AE-84D4-4521-A574-054D15209EDB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B90664A-3888-44D5-B9AD-5EE29EFB2308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FF20D0D0-8A19-4B4B-AF68-DE55BCD2CBAE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160D571-FE6E-43D2-BBD1-A1F18C7BC88C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8F006ED2-06C6-4708-A8B3-B95B5C83E0AC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A631B2F4-08AA-40BC-B110-B9DAF8DD697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2CE9A5AD-3C87-465B-9763-276BFF52B9E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DCF5D16-6429-428B-8714-731CF84CBB1D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566BF358-2F9A-490C-B754-3FAD21F4FDA9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AE2F677-74E5-458C-8063-B83DF9237E61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4E72C051-27D1-40D1-A2C8-D44B9D10920B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1F74071-CB23-4C7E-9A39-56529397148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0333C65F-1EF9-49A4-906E-FDC4CC71D2B6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B78B7C59-2EFF-4E61-9D4F-F6EA75C0260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6A3DD44-E006-41EA-8828-EF8C12F5498B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4AAA926D-BCB1-4451-BA6F-B8BFA26B5B38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9" name="Graphic 7">
              <a:extLst>
                <a:ext uri="{FF2B5EF4-FFF2-40B4-BE49-F238E27FC236}">
                  <a16:creationId xmlns:a16="http://schemas.microsoft.com/office/drawing/2014/main" id="{A2C3EB2A-ECC3-429A-BF49-EC0F226267A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A4660D6-4504-42EA-8B98-9483805BB3C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95187B64-2CFD-46AB-A6D1-573093FD6F91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6CB868F-A9D3-498F-A505-2C38C4AF367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B1F58061-0A4B-43D7-A893-1895F0EE4BD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CC345C9-B3E4-46B7-A9A2-6D22E40A4AFF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DC2DE64-3BEE-48E4-A75E-726D57DE05EB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F97C2B9-F8E5-4FEB-BAC7-E14696633FBE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50" name="Graphic 7">
              <a:extLst>
                <a:ext uri="{FF2B5EF4-FFF2-40B4-BE49-F238E27FC236}">
                  <a16:creationId xmlns:a16="http://schemas.microsoft.com/office/drawing/2014/main" id="{E8EBF150-7976-457A-A4FF-A238DFE2D98A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2A62CC-E0E6-41E3-84A0-41066DA1A4D0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B0797047-2ADF-4AE4-A023-00CAA7A474A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702DEA8-0136-4098-806A-D2A4483E5CF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41370EF-746D-47BD-8D65-1D85F70D88D4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41" name="Graphic 10">
            <a:extLst>
              <a:ext uri="{FF2B5EF4-FFF2-40B4-BE49-F238E27FC236}">
                <a16:creationId xmlns:a16="http://schemas.microsoft.com/office/drawing/2014/main" id="{6B83B1C8-EF15-4565-8E69-7854570F86B6}"/>
              </a:ext>
            </a:extLst>
          </p:cNvPr>
          <p:cNvSpPr/>
          <p:nvPr userDrawn="1"/>
        </p:nvSpPr>
        <p:spPr>
          <a:xfrm rot="17933285">
            <a:off x="-233523" y="215371"/>
            <a:ext cx="2140170" cy="2270483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chemeClr val="bg1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9B6A312-95CB-4B67-BC81-9D7EEDFF05BC}"/>
              </a:ext>
            </a:extLst>
          </p:cNvPr>
          <p:cNvGrpSpPr/>
          <p:nvPr userDrawn="1"/>
        </p:nvGrpSpPr>
        <p:grpSpPr>
          <a:xfrm>
            <a:off x="1187331" y="125490"/>
            <a:ext cx="1263585" cy="1294719"/>
            <a:chOff x="1859833" y="1425075"/>
            <a:chExt cx="2116757" cy="2168912"/>
          </a:xfrm>
          <a:solidFill>
            <a:schemeClr val="tx2"/>
          </a:solidFill>
        </p:grpSpPr>
        <p:sp>
          <p:nvSpPr>
            <p:cNvPr id="43" name="Graphic 2">
              <a:extLst>
                <a:ext uri="{FF2B5EF4-FFF2-40B4-BE49-F238E27FC236}">
                  <a16:creationId xmlns:a16="http://schemas.microsoft.com/office/drawing/2014/main" id="{4ED9A66D-87CA-4AF8-9329-4009F926D3B9}"/>
                </a:ext>
              </a:extLst>
            </p:cNvPr>
            <p:cNvSpPr/>
            <p:nvPr/>
          </p:nvSpPr>
          <p:spPr>
            <a:xfrm>
              <a:off x="2371663" y="2443874"/>
              <a:ext cx="57357" cy="66939"/>
            </a:xfrm>
            <a:custGeom>
              <a:avLst/>
              <a:gdLst>
                <a:gd name="connsiteX0" fmla="*/ 4726 w 57357"/>
                <a:gd name="connsiteY0" fmla="*/ 42637 h 66939"/>
                <a:gd name="connsiteX1" fmla="*/ 44530 w 57357"/>
                <a:gd name="connsiteY1" fmla="*/ 63863 h 66939"/>
                <a:gd name="connsiteX2" fmla="*/ 49834 w 57357"/>
                <a:gd name="connsiteY2" fmla="*/ 16692 h 66939"/>
                <a:gd name="connsiteX3" fmla="*/ 8559 w 57357"/>
                <a:gd name="connsiteY3" fmla="*/ 1361 h 66939"/>
                <a:gd name="connsiteX4" fmla="*/ 4726 w 57357"/>
                <a:gd name="connsiteY4" fmla="*/ 42637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7" h="66939">
                  <a:moveTo>
                    <a:pt x="4726" y="42637"/>
                  </a:moveTo>
                  <a:cubicBezTo>
                    <a:pt x="14457" y="59145"/>
                    <a:pt x="32736" y="70643"/>
                    <a:pt x="44530" y="63863"/>
                  </a:cubicBezTo>
                  <a:cubicBezTo>
                    <a:pt x="57500" y="51184"/>
                    <a:pt x="59562" y="31433"/>
                    <a:pt x="49834" y="16692"/>
                  </a:cubicBezTo>
                  <a:cubicBezTo>
                    <a:pt x="42169" y="1656"/>
                    <a:pt x="24185" y="-5124"/>
                    <a:pt x="8559" y="1361"/>
                  </a:cubicBezTo>
                  <a:cubicBezTo>
                    <a:pt x="-3231" y="8141"/>
                    <a:pt x="-4707" y="26125"/>
                    <a:pt x="4726" y="426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Graphic 2">
              <a:extLst>
                <a:ext uri="{FF2B5EF4-FFF2-40B4-BE49-F238E27FC236}">
                  <a16:creationId xmlns:a16="http://schemas.microsoft.com/office/drawing/2014/main" id="{10595D23-6690-405D-87E3-62320B3F2BB6}"/>
                </a:ext>
              </a:extLst>
            </p:cNvPr>
            <p:cNvSpPr/>
            <p:nvPr/>
          </p:nvSpPr>
          <p:spPr>
            <a:xfrm>
              <a:off x="2106666" y="2393060"/>
              <a:ext cx="56647" cy="64295"/>
            </a:xfrm>
            <a:custGeom>
              <a:avLst/>
              <a:gdLst>
                <a:gd name="connsiteX0" fmla="*/ 3799 w 56647"/>
                <a:gd name="connsiteY0" fmla="*/ 41562 h 64295"/>
                <a:gd name="connsiteX1" fmla="*/ 45661 w 56647"/>
                <a:gd name="connsiteY1" fmla="*/ 61017 h 64295"/>
                <a:gd name="connsiteX2" fmla="*/ 48314 w 56647"/>
                <a:gd name="connsiteY2" fmla="*/ 15617 h 64295"/>
                <a:gd name="connsiteX3" fmla="*/ 13527 w 56647"/>
                <a:gd name="connsiteY3" fmla="*/ 876 h 64295"/>
                <a:gd name="connsiteX4" fmla="*/ 11461 w 56647"/>
                <a:gd name="connsiteY4" fmla="*/ 1467 h 64295"/>
                <a:gd name="connsiteX5" fmla="*/ 2914 w 56647"/>
                <a:gd name="connsiteY5" fmla="*/ 40676 h 64295"/>
                <a:gd name="connsiteX6" fmla="*/ 3504 w 56647"/>
                <a:gd name="connsiteY6" fmla="*/ 41562 h 6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47" h="64295">
                  <a:moveTo>
                    <a:pt x="3799" y="41562"/>
                  </a:moveTo>
                  <a:cubicBezTo>
                    <a:pt x="13232" y="58070"/>
                    <a:pt x="33868" y="67801"/>
                    <a:pt x="45661" y="61017"/>
                  </a:cubicBezTo>
                  <a:cubicBezTo>
                    <a:pt x="57750" y="54237"/>
                    <a:pt x="58045" y="32421"/>
                    <a:pt x="48314" y="15617"/>
                  </a:cubicBezTo>
                  <a:cubicBezTo>
                    <a:pt x="43009" y="2053"/>
                    <a:pt x="27088" y="-4727"/>
                    <a:pt x="13527" y="876"/>
                  </a:cubicBezTo>
                  <a:cubicBezTo>
                    <a:pt x="12642" y="876"/>
                    <a:pt x="12051" y="1172"/>
                    <a:pt x="11461" y="1467"/>
                  </a:cubicBezTo>
                  <a:cubicBezTo>
                    <a:pt x="-1509" y="10014"/>
                    <a:pt x="-5342" y="27411"/>
                    <a:pt x="2914" y="40676"/>
                  </a:cubicBezTo>
                  <a:cubicBezTo>
                    <a:pt x="3209" y="40972"/>
                    <a:pt x="3504" y="41267"/>
                    <a:pt x="3504" y="415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Graphic 2">
              <a:extLst>
                <a:ext uri="{FF2B5EF4-FFF2-40B4-BE49-F238E27FC236}">
                  <a16:creationId xmlns:a16="http://schemas.microsoft.com/office/drawing/2014/main" id="{7F1B7F1A-493C-4722-AEBC-CC4C5304119B}"/>
                </a:ext>
              </a:extLst>
            </p:cNvPr>
            <p:cNvSpPr/>
            <p:nvPr/>
          </p:nvSpPr>
          <p:spPr>
            <a:xfrm>
              <a:off x="2105539" y="2770479"/>
              <a:ext cx="54641" cy="64578"/>
            </a:xfrm>
            <a:custGeom>
              <a:avLst/>
              <a:gdLst>
                <a:gd name="connsiteX0" fmla="*/ 4041 w 54641"/>
                <a:gd name="connsiteY0" fmla="*/ 42100 h 64578"/>
                <a:gd name="connsiteX1" fmla="*/ 45608 w 54641"/>
                <a:gd name="connsiteY1" fmla="*/ 61264 h 64578"/>
                <a:gd name="connsiteX2" fmla="*/ 44726 w 54641"/>
                <a:gd name="connsiteY2" fmla="*/ 18517 h 64578"/>
                <a:gd name="connsiteX3" fmla="*/ 11116 w 54641"/>
                <a:gd name="connsiteY3" fmla="*/ 1415 h 64578"/>
                <a:gd name="connsiteX4" fmla="*/ 3746 w 54641"/>
                <a:gd name="connsiteY4" fmla="*/ 41805 h 64578"/>
                <a:gd name="connsiteX5" fmla="*/ 4041 w 54641"/>
                <a:gd name="connsiteY5" fmla="*/ 42100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41" h="64578">
                  <a:moveTo>
                    <a:pt x="4041" y="42100"/>
                  </a:moveTo>
                  <a:cubicBezTo>
                    <a:pt x="13473" y="58612"/>
                    <a:pt x="33818" y="68044"/>
                    <a:pt x="45608" y="61264"/>
                  </a:cubicBezTo>
                  <a:cubicBezTo>
                    <a:pt x="57401" y="54484"/>
                    <a:pt x="54159" y="35320"/>
                    <a:pt x="44726" y="18517"/>
                  </a:cubicBezTo>
                  <a:cubicBezTo>
                    <a:pt x="34995" y="2005"/>
                    <a:pt x="22910" y="-5366"/>
                    <a:pt x="11116" y="1415"/>
                  </a:cubicBezTo>
                  <a:cubicBezTo>
                    <a:pt x="-2153" y="10556"/>
                    <a:pt x="-5395" y="28539"/>
                    <a:pt x="3746" y="41805"/>
                  </a:cubicBezTo>
                  <a:cubicBezTo>
                    <a:pt x="3746" y="41805"/>
                    <a:pt x="4041" y="42100"/>
                    <a:pt x="4041" y="42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Graphic 2">
              <a:extLst>
                <a:ext uri="{FF2B5EF4-FFF2-40B4-BE49-F238E27FC236}">
                  <a16:creationId xmlns:a16="http://schemas.microsoft.com/office/drawing/2014/main" id="{3FB65539-E481-4C18-9823-936503894DA7}"/>
                </a:ext>
              </a:extLst>
            </p:cNvPr>
            <p:cNvSpPr/>
            <p:nvPr/>
          </p:nvSpPr>
          <p:spPr>
            <a:xfrm>
              <a:off x="2045310" y="3067032"/>
              <a:ext cx="55245" cy="69540"/>
            </a:xfrm>
            <a:custGeom>
              <a:avLst/>
              <a:gdLst>
                <a:gd name="connsiteX0" fmla="*/ 5896 w 55245"/>
                <a:gd name="connsiteY0" fmla="*/ 43905 h 69540"/>
                <a:gd name="connsiteX1" fmla="*/ 45106 w 55245"/>
                <a:gd name="connsiteY1" fmla="*/ 66607 h 69540"/>
                <a:gd name="connsiteX2" fmla="*/ 46581 w 55245"/>
                <a:gd name="connsiteY2" fmla="*/ 20322 h 69540"/>
                <a:gd name="connsiteX3" fmla="*/ 7368 w 55245"/>
                <a:gd name="connsiteY3" fmla="*/ 1158 h 69540"/>
                <a:gd name="connsiteX4" fmla="*/ 5896 w 55245"/>
                <a:gd name="connsiteY4" fmla="*/ 43905 h 6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" h="69540">
                  <a:moveTo>
                    <a:pt x="5896" y="43905"/>
                  </a:moveTo>
                  <a:cubicBezTo>
                    <a:pt x="15624" y="60417"/>
                    <a:pt x="33017" y="73387"/>
                    <a:pt x="45106" y="66607"/>
                  </a:cubicBezTo>
                  <a:cubicBezTo>
                    <a:pt x="56899" y="59827"/>
                    <a:pt x="56014" y="37125"/>
                    <a:pt x="46581" y="20322"/>
                  </a:cubicBezTo>
                  <a:cubicBezTo>
                    <a:pt x="36850" y="3515"/>
                    <a:pt x="19161" y="-5623"/>
                    <a:pt x="7368" y="1158"/>
                  </a:cubicBezTo>
                  <a:cubicBezTo>
                    <a:pt x="-4721" y="8233"/>
                    <a:pt x="-3540" y="27102"/>
                    <a:pt x="5896" y="439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Graphic 2">
              <a:extLst>
                <a:ext uri="{FF2B5EF4-FFF2-40B4-BE49-F238E27FC236}">
                  <a16:creationId xmlns:a16="http://schemas.microsoft.com/office/drawing/2014/main" id="{254E9DC1-DDFC-42F2-B2D5-2AE677173E0E}"/>
                </a:ext>
              </a:extLst>
            </p:cNvPr>
            <p:cNvSpPr/>
            <p:nvPr/>
          </p:nvSpPr>
          <p:spPr>
            <a:xfrm>
              <a:off x="2655538" y="3271257"/>
              <a:ext cx="57552" cy="65614"/>
            </a:xfrm>
            <a:custGeom>
              <a:avLst/>
              <a:gdLst>
                <a:gd name="connsiteX0" fmla="*/ 4172 w 57552"/>
                <a:gd name="connsiteY0" fmla="*/ 48415 h 65614"/>
                <a:gd name="connsiteX1" fmla="*/ 45448 w 57552"/>
                <a:gd name="connsiteY1" fmla="*/ 61090 h 65614"/>
                <a:gd name="connsiteX2" fmla="*/ 50166 w 57552"/>
                <a:gd name="connsiteY2" fmla="*/ 21881 h 65614"/>
                <a:gd name="connsiteX3" fmla="*/ 10661 w 57552"/>
                <a:gd name="connsiteY3" fmla="*/ 946 h 65614"/>
                <a:gd name="connsiteX4" fmla="*/ 4172 w 57552"/>
                <a:gd name="connsiteY4" fmla="*/ 48415 h 6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52" h="65614">
                  <a:moveTo>
                    <a:pt x="4172" y="48415"/>
                  </a:moveTo>
                  <a:cubicBezTo>
                    <a:pt x="12133" y="63156"/>
                    <a:pt x="30411" y="68756"/>
                    <a:pt x="45448" y="61090"/>
                  </a:cubicBezTo>
                  <a:cubicBezTo>
                    <a:pt x="57241" y="54310"/>
                    <a:pt x="59893" y="38389"/>
                    <a:pt x="50166" y="21881"/>
                  </a:cubicBezTo>
                  <a:cubicBezTo>
                    <a:pt x="40438" y="5074"/>
                    <a:pt x="22454" y="-5834"/>
                    <a:pt x="10661" y="946"/>
                  </a:cubicBezTo>
                  <a:cubicBezTo>
                    <a:pt x="-2608" y="13330"/>
                    <a:pt x="-5261" y="33084"/>
                    <a:pt x="4172" y="4841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Graphic 2">
              <a:extLst>
                <a:ext uri="{FF2B5EF4-FFF2-40B4-BE49-F238E27FC236}">
                  <a16:creationId xmlns:a16="http://schemas.microsoft.com/office/drawing/2014/main" id="{B657E274-2753-43FD-8872-52997FF294A7}"/>
                </a:ext>
              </a:extLst>
            </p:cNvPr>
            <p:cNvSpPr/>
            <p:nvPr/>
          </p:nvSpPr>
          <p:spPr>
            <a:xfrm>
              <a:off x="2999781" y="2808263"/>
              <a:ext cx="55223" cy="62777"/>
            </a:xfrm>
            <a:custGeom>
              <a:avLst/>
              <a:gdLst>
                <a:gd name="connsiteX0" fmla="*/ 3395 w 55223"/>
                <a:gd name="connsiteY0" fmla="*/ 43235 h 62777"/>
                <a:gd name="connsiteX1" fmla="*/ 45556 w 55223"/>
                <a:gd name="connsiteY1" fmla="*/ 59448 h 62777"/>
                <a:gd name="connsiteX2" fmla="*/ 45851 w 55223"/>
                <a:gd name="connsiteY2" fmla="*/ 18762 h 62777"/>
                <a:gd name="connsiteX3" fmla="*/ 11946 w 55223"/>
                <a:gd name="connsiteY3" fmla="*/ 1369 h 62777"/>
                <a:gd name="connsiteX4" fmla="*/ 3395 w 55223"/>
                <a:gd name="connsiteY4" fmla="*/ 43235 h 6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23" h="62777">
                  <a:moveTo>
                    <a:pt x="3395" y="43235"/>
                  </a:moveTo>
                  <a:cubicBezTo>
                    <a:pt x="11356" y="58562"/>
                    <a:pt x="29339" y="65638"/>
                    <a:pt x="45556" y="59448"/>
                  </a:cubicBezTo>
                  <a:cubicBezTo>
                    <a:pt x="57349" y="52667"/>
                    <a:pt x="55579" y="35569"/>
                    <a:pt x="45851" y="18762"/>
                  </a:cubicBezTo>
                  <a:cubicBezTo>
                    <a:pt x="36119" y="2254"/>
                    <a:pt x="23739" y="-5411"/>
                    <a:pt x="11946" y="1369"/>
                  </a:cubicBezTo>
                  <a:cubicBezTo>
                    <a:pt x="-1910" y="10802"/>
                    <a:pt x="-5448" y="29376"/>
                    <a:pt x="3395" y="4323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Graphic 2">
              <a:extLst>
                <a:ext uri="{FF2B5EF4-FFF2-40B4-BE49-F238E27FC236}">
                  <a16:creationId xmlns:a16="http://schemas.microsoft.com/office/drawing/2014/main" id="{335F12ED-6CEB-4494-8A72-D7CB6C8BA2DE}"/>
                </a:ext>
              </a:extLst>
            </p:cNvPr>
            <p:cNvSpPr/>
            <p:nvPr/>
          </p:nvSpPr>
          <p:spPr>
            <a:xfrm>
              <a:off x="2914704" y="3434376"/>
              <a:ext cx="56557" cy="70001"/>
            </a:xfrm>
            <a:custGeom>
              <a:avLst/>
              <a:gdLst>
                <a:gd name="connsiteX0" fmla="*/ 6806 w 56557"/>
                <a:gd name="connsiteY0" fmla="*/ 44790 h 70001"/>
                <a:gd name="connsiteX1" fmla="*/ 44544 w 56557"/>
                <a:gd name="connsiteY1" fmla="*/ 66902 h 70001"/>
                <a:gd name="connsiteX2" fmla="*/ 48967 w 56557"/>
                <a:gd name="connsiteY2" fmla="*/ 20322 h 70001"/>
                <a:gd name="connsiteX3" fmla="*/ 6515 w 56557"/>
                <a:gd name="connsiteY3" fmla="*/ 1158 h 70001"/>
                <a:gd name="connsiteX4" fmla="*/ 6806 w 56557"/>
                <a:gd name="connsiteY4" fmla="*/ 44790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57" h="70001">
                  <a:moveTo>
                    <a:pt x="6806" y="44790"/>
                  </a:moveTo>
                  <a:cubicBezTo>
                    <a:pt x="16243" y="61302"/>
                    <a:pt x="32751" y="73977"/>
                    <a:pt x="44544" y="66902"/>
                  </a:cubicBezTo>
                  <a:cubicBezTo>
                    <a:pt x="56633" y="60122"/>
                    <a:pt x="58695" y="36830"/>
                    <a:pt x="48967" y="20322"/>
                  </a:cubicBezTo>
                  <a:cubicBezTo>
                    <a:pt x="39534" y="3515"/>
                    <a:pt x="18600" y="-5623"/>
                    <a:pt x="6515" y="1158"/>
                  </a:cubicBezTo>
                  <a:cubicBezTo>
                    <a:pt x="-5279" y="7938"/>
                    <a:pt x="-2921" y="27987"/>
                    <a:pt x="6806" y="447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Graphic 2">
              <a:extLst>
                <a:ext uri="{FF2B5EF4-FFF2-40B4-BE49-F238E27FC236}">
                  <a16:creationId xmlns:a16="http://schemas.microsoft.com/office/drawing/2014/main" id="{1E58D94B-43EB-484F-A4EE-5CAA0453F71B}"/>
                </a:ext>
              </a:extLst>
            </p:cNvPr>
            <p:cNvSpPr/>
            <p:nvPr/>
          </p:nvSpPr>
          <p:spPr>
            <a:xfrm>
              <a:off x="3079804" y="3116656"/>
              <a:ext cx="53760" cy="66697"/>
            </a:xfrm>
            <a:custGeom>
              <a:avLst/>
              <a:gdLst>
                <a:gd name="connsiteX0" fmla="*/ 5333 w 53760"/>
                <a:gd name="connsiteY0" fmla="*/ 44694 h 66697"/>
                <a:gd name="connsiteX1" fmla="*/ 43661 w 53760"/>
                <a:gd name="connsiteY1" fmla="*/ 63268 h 66697"/>
                <a:gd name="connsiteX2" fmla="*/ 44838 w 53760"/>
                <a:gd name="connsiteY2" fmla="*/ 21996 h 66697"/>
                <a:gd name="connsiteX3" fmla="*/ 7986 w 53760"/>
                <a:gd name="connsiteY3" fmla="*/ 1061 h 66697"/>
                <a:gd name="connsiteX4" fmla="*/ 5333 w 53760"/>
                <a:gd name="connsiteY4" fmla="*/ 44694 h 6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60" h="66697">
                  <a:moveTo>
                    <a:pt x="5333" y="44694"/>
                  </a:moveTo>
                  <a:cubicBezTo>
                    <a:pt x="15061" y="61501"/>
                    <a:pt x="31868" y="70052"/>
                    <a:pt x="43661" y="63268"/>
                  </a:cubicBezTo>
                  <a:cubicBezTo>
                    <a:pt x="55451" y="56487"/>
                    <a:pt x="54570" y="38504"/>
                    <a:pt x="44838" y="21996"/>
                  </a:cubicBezTo>
                  <a:cubicBezTo>
                    <a:pt x="35406" y="5189"/>
                    <a:pt x="19779" y="-6014"/>
                    <a:pt x="7986" y="1061"/>
                  </a:cubicBezTo>
                  <a:cubicBezTo>
                    <a:pt x="-4099" y="7841"/>
                    <a:pt x="-4099" y="28186"/>
                    <a:pt x="5333" y="44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Graphic 2">
              <a:extLst>
                <a:ext uri="{FF2B5EF4-FFF2-40B4-BE49-F238E27FC236}">
                  <a16:creationId xmlns:a16="http://schemas.microsoft.com/office/drawing/2014/main" id="{B61B6172-57E6-4F13-885F-57AECEA7ECE1}"/>
                </a:ext>
              </a:extLst>
            </p:cNvPr>
            <p:cNvSpPr/>
            <p:nvPr/>
          </p:nvSpPr>
          <p:spPr>
            <a:xfrm>
              <a:off x="3359032" y="3310749"/>
              <a:ext cx="57213" cy="60823"/>
            </a:xfrm>
            <a:custGeom>
              <a:avLst/>
              <a:gdLst>
                <a:gd name="connsiteX0" fmla="*/ 4121 w 57213"/>
                <a:gd name="connsiteY0" fmla="*/ 41942 h 60823"/>
                <a:gd name="connsiteX1" fmla="*/ 42741 w 57213"/>
                <a:gd name="connsiteY1" fmla="*/ 57270 h 60823"/>
                <a:gd name="connsiteX2" fmla="*/ 50701 w 57213"/>
                <a:gd name="connsiteY2" fmla="*/ 15113 h 60823"/>
                <a:gd name="connsiteX3" fmla="*/ 11196 w 57213"/>
                <a:gd name="connsiteY3" fmla="*/ 2139 h 60823"/>
                <a:gd name="connsiteX4" fmla="*/ 10901 w 57213"/>
                <a:gd name="connsiteY4" fmla="*/ 2139 h 60823"/>
                <a:gd name="connsiteX5" fmla="*/ 3236 w 57213"/>
                <a:gd name="connsiteY5" fmla="*/ 40762 h 60823"/>
                <a:gd name="connsiteX6" fmla="*/ 4121 w 57213"/>
                <a:gd name="connsiteY6" fmla="*/ 41942 h 6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213" h="60823">
                  <a:moveTo>
                    <a:pt x="4121" y="41942"/>
                  </a:moveTo>
                  <a:cubicBezTo>
                    <a:pt x="10606" y="56975"/>
                    <a:pt x="27705" y="63759"/>
                    <a:pt x="42741" y="57270"/>
                  </a:cubicBezTo>
                  <a:cubicBezTo>
                    <a:pt x="56301" y="47837"/>
                    <a:pt x="59839" y="28968"/>
                    <a:pt x="50701" y="15113"/>
                  </a:cubicBezTo>
                  <a:cubicBezTo>
                    <a:pt x="43331" y="372"/>
                    <a:pt x="25642" y="-5232"/>
                    <a:pt x="11196" y="2139"/>
                  </a:cubicBezTo>
                  <a:cubicBezTo>
                    <a:pt x="11196" y="2139"/>
                    <a:pt x="10901" y="2139"/>
                    <a:pt x="10901" y="2139"/>
                  </a:cubicBezTo>
                  <a:cubicBezTo>
                    <a:pt x="-1777" y="10690"/>
                    <a:pt x="-5315" y="28083"/>
                    <a:pt x="3236" y="40762"/>
                  </a:cubicBezTo>
                  <a:cubicBezTo>
                    <a:pt x="3531" y="41352"/>
                    <a:pt x="3826" y="41647"/>
                    <a:pt x="4121" y="419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Graphic 2">
              <a:extLst>
                <a:ext uri="{FF2B5EF4-FFF2-40B4-BE49-F238E27FC236}">
                  <a16:creationId xmlns:a16="http://schemas.microsoft.com/office/drawing/2014/main" id="{8FEB1908-B244-492F-837D-F5F3F2C8E9A0}"/>
                </a:ext>
              </a:extLst>
            </p:cNvPr>
            <p:cNvSpPr/>
            <p:nvPr/>
          </p:nvSpPr>
          <p:spPr>
            <a:xfrm>
              <a:off x="3140752" y="2515512"/>
              <a:ext cx="56460" cy="64928"/>
            </a:xfrm>
            <a:custGeom>
              <a:avLst/>
              <a:gdLst>
                <a:gd name="connsiteX0" fmla="*/ 4825 w 56460"/>
                <a:gd name="connsiteY0" fmla="*/ 45290 h 64928"/>
                <a:gd name="connsiteX1" fmla="*/ 43444 w 56460"/>
                <a:gd name="connsiteY1" fmla="*/ 61802 h 64928"/>
                <a:gd name="connsiteX2" fmla="*/ 49048 w 56460"/>
                <a:gd name="connsiteY2" fmla="*/ 19641 h 64928"/>
                <a:gd name="connsiteX3" fmla="*/ 8657 w 56460"/>
                <a:gd name="connsiteY3" fmla="*/ 1362 h 64928"/>
                <a:gd name="connsiteX4" fmla="*/ 4825 w 56460"/>
                <a:gd name="connsiteY4" fmla="*/ 45290 h 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60" h="64928">
                  <a:moveTo>
                    <a:pt x="4825" y="45290"/>
                  </a:moveTo>
                  <a:cubicBezTo>
                    <a:pt x="11015" y="60326"/>
                    <a:pt x="28113" y="67697"/>
                    <a:pt x="43444" y="61802"/>
                  </a:cubicBezTo>
                  <a:cubicBezTo>
                    <a:pt x="56418" y="51484"/>
                    <a:pt x="58775" y="32910"/>
                    <a:pt x="49048" y="19641"/>
                  </a:cubicBezTo>
                  <a:cubicBezTo>
                    <a:pt x="39316" y="3133"/>
                    <a:pt x="20447" y="-5713"/>
                    <a:pt x="8657" y="1362"/>
                  </a:cubicBezTo>
                  <a:cubicBezTo>
                    <a:pt x="-3431" y="8146"/>
                    <a:pt x="-4612" y="28487"/>
                    <a:pt x="4825" y="452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Graphic 2">
              <a:extLst>
                <a:ext uri="{FF2B5EF4-FFF2-40B4-BE49-F238E27FC236}">
                  <a16:creationId xmlns:a16="http://schemas.microsoft.com/office/drawing/2014/main" id="{0416E947-F6CB-4F0E-9A13-A53825AE4D45}"/>
                </a:ext>
              </a:extLst>
            </p:cNvPr>
            <p:cNvSpPr/>
            <p:nvPr/>
          </p:nvSpPr>
          <p:spPr>
            <a:xfrm>
              <a:off x="1898431" y="2121872"/>
              <a:ext cx="55033" cy="60464"/>
            </a:xfrm>
            <a:custGeom>
              <a:avLst/>
              <a:gdLst>
                <a:gd name="connsiteX0" fmla="*/ 3004 w 55033"/>
                <a:gd name="connsiteY0" fmla="*/ 42694 h 60464"/>
                <a:gd name="connsiteX1" fmla="*/ 12440 w 55033"/>
                <a:gd name="connsiteY1" fmla="*/ 2009 h 60464"/>
                <a:gd name="connsiteX2" fmla="*/ 12735 w 55033"/>
                <a:gd name="connsiteY2" fmla="*/ 1714 h 60464"/>
                <a:gd name="connsiteX3" fmla="*/ 46931 w 55033"/>
                <a:gd name="connsiteY3" fmla="*/ 17340 h 60464"/>
                <a:gd name="connsiteX4" fmla="*/ 43984 w 55033"/>
                <a:gd name="connsiteY4" fmla="*/ 56255 h 60464"/>
                <a:gd name="connsiteX5" fmla="*/ 3004 w 55033"/>
                <a:gd name="connsiteY5" fmla="*/ 42694 h 60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033" h="60464">
                  <a:moveTo>
                    <a:pt x="3004" y="42694"/>
                  </a:moveTo>
                  <a:cubicBezTo>
                    <a:pt x="-5544" y="28839"/>
                    <a:pt x="-1419" y="10560"/>
                    <a:pt x="12440" y="2009"/>
                  </a:cubicBezTo>
                  <a:cubicBezTo>
                    <a:pt x="12440" y="2009"/>
                    <a:pt x="12440" y="2009"/>
                    <a:pt x="12735" y="1714"/>
                  </a:cubicBezTo>
                  <a:cubicBezTo>
                    <a:pt x="24230" y="-5066"/>
                    <a:pt x="37499" y="534"/>
                    <a:pt x="46931" y="17340"/>
                  </a:cubicBezTo>
                  <a:cubicBezTo>
                    <a:pt x="56663" y="33848"/>
                    <a:pt x="55777" y="49475"/>
                    <a:pt x="43984" y="56255"/>
                  </a:cubicBezTo>
                  <a:cubicBezTo>
                    <a:pt x="28948" y="63626"/>
                    <a:pt x="10964" y="57435"/>
                    <a:pt x="3004" y="42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Graphic 2">
              <a:extLst>
                <a:ext uri="{FF2B5EF4-FFF2-40B4-BE49-F238E27FC236}">
                  <a16:creationId xmlns:a16="http://schemas.microsoft.com/office/drawing/2014/main" id="{2798299A-E219-431F-9889-EE230AF38A78}"/>
                </a:ext>
              </a:extLst>
            </p:cNvPr>
            <p:cNvSpPr/>
            <p:nvPr/>
          </p:nvSpPr>
          <p:spPr>
            <a:xfrm>
              <a:off x="2476387" y="2278461"/>
              <a:ext cx="55762" cy="67679"/>
            </a:xfrm>
            <a:custGeom>
              <a:avLst/>
              <a:gdLst>
                <a:gd name="connsiteX0" fmla="*/ 4664 w 55762"/>
                <a:gd name="connsiteY0" fmla="*/ 44424 h 67679"/>
                <a:gd name="connsiteX1" fmla="*/ 9678 w 55762"/>
                <a:gd name="connsiteY1" fmla="*/ 1086 h 67679"/>
                <a:gd name="connsiteX2" fmla="*/ 46235 w 55762"/>
                <a:gd name="connsiteY2" fmla="*/ 20542 h 67679"/>
                <a:gd name="connsiteX3" fmla="*/ 46235 w 55762"/>
                <a:gd name="connsiteY3" fmla="*/ 64473 h 67679"/>
                <a:gd name="connsiteX4" fmla="*/ 4664 w 55762"/>
                <a:gd name="connsiteY4" fmla="*/ 44424 h 6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62" h="67679">
                  <a:moveTo>
                    <a:pt x="4664" y="44424"/>
                  </a:moveTo>
                  <a:cubicBezTo>
                    <a:pt x="-5063" y="30863"/>
                    <a:pt x="-3001" y="11994"/>
                    <a:pt x="9678" y="1086"/>
                  </a:cubicBezTo>
                  <a:cubicBezTo>
                    <a:pt x="21468" y="-5694"/>
                    <a:pt x="36799" y="4034"/>
                    <a:pt x="46235" y="20542"/>
                  </a:cubicBezTo>
                  <a:cubicBezTo>
                    <a:pt x="55963" y="36758"/>
                    <a:pt x="58025" y="57394"/>
                    <a:pt x="46235" y="64473"/>
                  </a:cubicBezTo>
                  <a:cubicBezTo>
                    <a:pt x="34442" y="71253"/>
                    <a:pt x="14392" y="60935"/>
                    <a:pt x="4664" y="444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Graphic 2">
              <a:extLst>
                <a:ext uri="{FF2B5EF4-FFF2-40B4-BE49-F238E27FC236}">
                  <a16:creationId xmlns:a16="http://schemas.microsoft.com/office/drawing/2014/main" id="{4CFFDE88-714C-4082-9953-6603F7AA26DB}"/>
                </a:ext>
              </a:extLst>
            </p:cNvPr>
            <p:cNvSpPr/>
            <p:nvPr/>
          </p:nvSpPr>
          <p:spPr>
            <a:xfrm>
              <a:off x="2182047" y="1682584"/>
              <a:ext cx="54035" cy="64435"/>
            </a:xfrm>
            <a:custGeom>
              <a:avLst/>
              <a:gdLst>
                <a:gd name="connsiteX0" fmla="*/ 6543 w 54035"/>
                <a:gd name="connsiteY0" fmla="*/ 44471 h 64435"/>
                <a:gd name="connsiteX1" fmla="*/ 6543 w 54035"/>
                <a:gd name="connsiteY1" fmla="*/ 1129 h 64435"/>
                <a:gd name="connsiteX2" fmla="*/ 46638 w 54035"/>
                <a:gd name="connsiteY2" fmla="*/ 21474 h 64435"/>
                <a:gd name="connsiteX3" fmla="*/ 42513 w 54035"/>
                <a:gd name="connsiteY3" fmla="*/ 59802 h 64435"/>
                <a:gd name="connsiteX4" fmla="*/ 41038 w 54035"/>
                <a:gd name="connsiteY4" fmla="*/ 60684 h 64435"/>
                <a:gd name="connsiteX5" fmla="*/ 6543 w 54035"/>
                <a:gd name="connsiteY5" fmla="*/ 44471 h 6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35" h="64435">
                  <a:moveTo>
                    <a:pt x="6543" y="44471"/>
                  </a:moveTo>
                  <a:cubicBezTo>
                    <a:pt x="-2890" y="27664"/>
                    <a:pt x="-5247" y="7913"/>
                    <a:pt x="6543" y="1129"/>
                  </a:cubicBezTo>
                  <a:cubicBezTo>
                    <a:pt x="18631" y="-5946"/>
                    <a:pt x="36910" y="4667"/>
                    <a:pt x="46638" y="21474"/>
                  </a:cubicBezTo>
                  <a:cubicBezTo>
                    <a:pt x="56074" y="33267"/>
                    <a:pt x="54008" y="50366"/>
                    <a:pt x="42513" y="59802"/>
                  </a:cubicBezTo>
                  <a:cubicBezTo>
                    <a:pt x="41923" y="60093"/>
                    <a:pt x="41628" y="60388"/>
                    <a:pt x="41038" y="60684"/>
                  </a:cubicBezTo>
                  <a:cubicBezTo>
                    <a:pt x="29244" y="67464"/>
                    <a:pt x="16274" y="60979"/>
                    <a:pt x="6543" y="444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Graphic 2">
              <a:extLst>
                <a:ext uri="{FF2B5EF4-FFF2-40B4-BE49-F238E27FC236}">
                  <a16:creationId xmlns:a16="http://schemas.microsoft.com/office/drawing/2014/main" id="{9DC2A892-810F-4664-8AD1-78F5A053AC25}"/>
                </a:ext>
              </a:extLst>
            </p:cNvPr>
            <p:cNvSpPr/>
            <p:nvPr/>
          </p:nvSpPr>
          <p:spPr>
            <a:xfrm>
              <a:off x="2658637" y="2186185"/>
              <a:ext cx="56713" cy="68041"/>
            </a:xfrm>
            <a:custGeom>
              <a:avLst/>
              <a:gdLst>
                <a:gd name="connsiteX0" fmla="*/ 3729 w 56713"/>
                <a:gd name="connsiteY0" fmla="*/ 45306 h 68041"/>
                <a:gd name="connsiteX1" fmla="*/ 11395 w 56713"/>
                <a:gd name="connsiteY1" fmla="*/ 1083 h 68041"/>
                <a:gd name="connsiteX2" fmla="*/ 46182 w 56713"/>
                <a:gd name="connsiteY2" fmla="*/ 20834 h 68041"/>
                <a:gd name="connsiteX3" fmla="*/ 47952 w 56713"/>
                <a:gd name="connsiteY3" fmla="*/ 64765 h 68041"/>
                <a:gd name="connsiteX4" fmla="*/ 3729 w 56713"/>
                <a:gd name="connsiteY4" fmla="*/ 45306 h 6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13" h="68041">
                  <a:moveTo>
                    <a:pt x="3729" y="45306"/>
                  </a:moveTo>
                  <a:cubicBezTo>
                    <a:pt x="-5412" y="30860"/>
                    <a:pt x="-2169" y="11696"/>
                    <a:pt x="11395" y="1083"/>
                  </a:cubicBezTo>
                  <a:cubicBezTo>
                    <a:pt x="23185" y="-5697"/>
                    <a:pt x="36749" y="4030"/>
                    <a:pt x="46182" y="20834"/>
                  </a:cubicBezTo>
                  <a:cubicBezTo>
                    <a:pt x="55913" y="37640"/>
                    <a:pt x="59746" y="57686"/>
                    <a:pt x="47952" y="64765"/>
                  </a:cubicBezTo>
                  <a:cubicBezTo>
                    <a:pt x="36159" y="71545"/>
                    <a:pt x="13457" y="61814"/>
                    <a:pt x="3729" y="45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Graphic 2">
              <a:extLst>
                <a:ext uri="{FF2B5EF4-FFF2-40B4-BE49-F238E27FC236}">
                  <a16:creationId xmlns:a16="http://schemas.microsoft.com/office/drawing/2014/main" id="{B3431488-23D9-4443-BA05-7724F650C853}"/>
                </a:ext>
              </a:extLst>
            </p:cNvPr>
            <p:cNvSpPr/>
            <p:nvPr/>
          </p:nvSpPr>
          <p:spPr>
            <a:xfrm>
              <a:off x="3923135" y="2290432"/>
              <a:ext cx="53455" cy="63699"/>
            </a:xfrm>
            <a:custGeom>
              <a:avLst/>
              <a:gdLst>
                <a:gd name="connsiteX0" fmla="*/ 45871 w 53455"/>
                <a:gd name="connsiteY0" fmla="*/ 19774 h 63699"/>
                <a:gd name="connsiteX1" fmla="*/ 7841 w 53455"/>
                <a:gd name="connsiteY1" fmla="*/ 1200 h 63699"/>
                <a:gd name="connsiteX2" fmla="*/ 5481 w 53455"/>
                <a:gd name="connsiteY2" fmla="*/ 43361 h 63699"/>
                <a:gd name="connsiteX3" fmla="*/ 41743 w 53455"/>
                <a:gd name="connsiteY3" fmla="*/ 59872 h 63699"/>
                <a:gd name="connsiteX4" fmla="*/ 45871 w 53455"/>
                <a:gd name="connsiteY4" fmla="*/ 19774 h 6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55" h="63699">
                  <a:moveTo>
                    <a:pt x="45871" y="19774"/>
                  </a:moveTo>
                  <a:cubicBezTo>
                    <a:pt x="36143" y="3266"/>
                    <a:pt x="19926" y="-5580"/>
                    <a:pt x="7841" y="1200"/>
                  </a:cubicBezTo>
                  <a:cubicBezTo>
                    <a:pt x="-3952" y="7984"/>
                    <a:pt x="-4247" y="26558"/>
                    <a:pt x="5481" y="43361"/>
                  </a:cubicBezTo>
                  <a:cubicBezTo>
                    <a:pt x="14917" y="59872"/>
                    <a:pt x="29953" y="66948"/>
                    <a:pt x="41743" y="59872"/>
                  </a:cubicBezTo>
                  <a:cubicBezTo>
                    <a:pt x="53831" y="53088"/>
                    <a:pt x="55307" y="36580"/>
                    <a:pt x="45871" y="197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Graphic 2">
              <a:extLst>
                <a:ext uri="{FF2B5EF4-FFF2-40B4-BE49-F238E27FC236}">
                  <a16:creationId xmlns:a16="http://schemas.microsoft.com/office/drawing/2014/main" id="{295B82DC-3B3B-487C-8107-5BC2ADE848E5}"/>
                </a:ext>
              </a:extLst>
            </p:cNvPr>
            <p:cNvSpPr/>
            <p:nvPr/>
          </p:nvSpPr>
          <p:spPr>
            <a:xfrm>
              <a:off x="3437407" y="2184884"/>
              <a:ext cx="52411" cy="64741"/>
            </a:xfrm>
            <a:custGeom>
              <a:avLst/>
              <a:gdLst>
                <a:gd name="connsiteX0" fmla="*/ 44556 w 52411"/>
                <a:gd name="connsiteY0" fmla="*/ 23020 h 64741"/>
                <a:gd name="connsiteX1" fmla="*/ 6822 w 52411"/>
                <a:gd name="connsiteY1" fmla="*/ 908 h 64741"/>
                <a:gd name="connsiteX2" fmla="*/ 6232 w 52411"/>
                <a:gd name="connsiteY2" fmla="*/ 45131 h 64741"/>
                <a:gd name="connsiteX3" fmla="*/ 41314 w 52411"/>
                <a:gd name="connsiteY3" fmla="*/ 60758 h 64741"/>
                <a:gd name="connsiteX4" fmla="*/ 44556 w 52411"/>
                <a:gd name="connsiteY4" fmla="*/ 23020 h 6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1" h="64741">
                  <a:moveTo>
                    <a:pt x="44556" y="23020"/>
                  </a:moveTo>
                  <a:cubicBezTo>
                    <a:pt x="34829" y="6512"/>
                    <a:pt x="18612" y="-6167"/>
                    <a:pt x="6822" y="908"/>
                  </a:cubicBezTo>
                  <a:cubicBezTo>
                    <a:pt x="-4971" y="7689"/>
                    <a:pt x="-3204" y="28328"/>
                    <a:pt x="6232" y="45131"/>
                  </a:cubicBezTo>
                  <a:cubicBezTo>
                    <a:pt x="15960" y="61643"/>
                    <a:pt x="29520" y="67833"/>
                    <a:pt x="41314" y="60758"/>
                  </a:cubicBezTo>
                  <a:cubicBezTo>
                    <a:pt x="53107" y="53977"/>
                    <a:pt x="53993" y="39531"/>
                    <a:pt x="44556" y="2302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2">
              <a:extLst>
                <a:ext uri="{FF2B5EF4-FFF2-40B4-BE49-F238E27FC236}">
                  <a16:creationId xmlns:a16="http://schemas.microsoft.com/office/drawing/2014/main" id="{16CCDE3E-AEE8-4009-A39F-7841E20F99FD}"/>
                </a:ext>
              </a:extLst>
            </p:cNvPr>
            <p:cNvSpPr/>
            <p:nvPr/>
          </p:nvSpPr>
          <p:spPr>
            <a:xfrm>
              <a:off x="2869838" y="1929378"/>
              <a:ext cx="58414" cy="66366"/>
            </a:xfrm>
            <a:custGeom>
              <a:avLst/>
              <a:gdLst>
                <a:gd name="connsiteX0" fmla="*/ 3617 w 58414"/>
                <a:gd name="connsiteY0" fmla="*/ 44146 h 66366"/>
                <a:gd name="connsiteX1" fmla="*/ 11872 w 58414"/>
                <a:gd name="connsiteY1" fmla="*/ 1100 h 66366"/>
                <a:gd name="connsiteX2" fmla="*/ 50200 w 58414"/>
                <a:gd name="connsiteY2" fmla="*/ 17316 h 66366"/>
                <a:gd name="connsiteX3" fmla="*/ 47548 w 58414"/>
                <a:gd name="connsiteY3" fmla="*/ 63015 h 66366"/>
                <a:gd name="connsiteX4" fmla="*/ 3617 w 58414"/>
                <a:gd name="connsiteY4" fmla="*/ 44146 h 6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14" h="66366">
                  <a:moveTo>
                    <a:pt x="3617" y="44146"/>
                  </a:moveTo>
                  <a:cubicBezTo>
                    <a:pt x="-5521" y="29700"/>
                    <a:pt x="-1983" y="11126"/>
                    <a:pt x="11872" y="1100"/>
                  </a:cubicBezTo>
                  <a:cubicBezTo>
                    <a:pt x="26908" y="-5090"/>
                    <a:pt x="44010" y="2280"/>
                    <a:pt x="50200" y="17316"/>
                  </a:cubicBezTo>
                  <a:cubicBezTo>
                    <a:pt x="59633" y="33828"/>
                    <a:pt x="59633" y="56234"/>
                    <a:pt x="47548" y="63015"/>
                  </a:cubicBezTo>
                  <a:cubicBezTo>
                    <a:pt x="35754" y="69795"/>
                    <a:pt x="13348" y="60654"/>
                    <a:pt x="3617" y="441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2">
              <a:extLst>
                <a:ext uri="{FF2B5EF4-FFF2-40B4-BE49-F238E27FC236}">
                  <a16:creationId xmlns:a16="http://schemas.microsoft.com/office/drawing/2014/main" id="{B3DAF954-E8B9-4BEB-891B-9EE569493091}"/>
                </a:ext>
              </a:extLst>
            </p:cNvPr>
            <p:cNvSpPr/>
            <p:nvPr/>
          </p:nvSpPr>
          <p:spPr>
            <a:xfrm>
              <a:off x="2542798" y="2524892"/>
              <a:ext cx="63547" cy="58750"/>
            </a:xfrm>
            <a:custGeom>
              <a:avLst/>
              <a:gdLst>
                <a:gd name="connsiteX0" fmla="*/ 16971 w 63547"/>
                <a:gd name="connsiteY0" fmla="*/ 52127 h 58750"/>
                <a:gd name="connsiteX1" fmla="*/ 59424 w 63547"/>
                <a:gd name="connsiteY1" fmla="*/ 45642 h 58750"/>
                <a:gd name="connsiteX2" fmla="*/ 44683 w 63547"/>
                <a:gd name="connsiteY2" fmla="*/ 4071 h 58750"/>
                <a:gd name="connsiteX3" fmla="*/ 755 w 63547"/>
                <a:gd name="connsiteY3" fmla="*/ 11737 h 58750"/>
                <a:gd name="connsiteX4" fmla="*/ 16971 w 63547"/>
                <a:gd name="connsiteY4" fmla="*/ 52127 h 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47" h="58750">
                  <a:moveTo>
                    <a:pt x="16971" y="52127"/>
                  </a:moveTo>
                  <a:cubicBezTo>
                    <a:pt x="30827" y="61560"/>
                    <a:pt x="49401" y="58612"/>
                    <a:pt x="59424" y="45642"/>
                  </a:cubicBezTo>
                  <a:cubicBezTo>
                    <a:pt x="66204" y="30016"/>
                    <a:pt x="59719" y="12032"/>
                    <a:pt x="44683" y="4071"/>
                  </a:cubicBezTo>
                  <a:cubicBezTo>
                    <a:pt x="30237" y="-5066"/>
                    <a:pt x="11368" y="-1824"/>
                    <a:pt x="755" y="11737"/>
                  </a:cubicBezTo>
                  <a:cubicBezTo>
                    <a:pt x="-5435" y="27363"/>
                    <a:pt x="1935" y="45052"/>
                    <a:pt x="16971" y="5212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2">
              <a:extLst>
                <a:ext uri="{FF2B5EF4-FFF2-40B4-BE49-F238E27FC236}">
                  <a16:creationId xmlns:a16="http://schemas.microsoft.com/office/drawing/2014/main" id="{58A7988C-54BB-43B5-AD62-0230E67D6662}"/>
                </a:ext>
              </a:extLst>
            </p:cNvPr>
            <p:cNvSpPr/>
            <p:nvPr/>
          </p:nvSpPr>
          <p:spPr>
            <a:xfrm>
              <a:off x="2279317" y="2713385"/>
              <a:ext cx="64951" cy="56181"/>
            </a:xfrm>
            <a:custGeom>
              <a:avLst/>
              <a:gdLst>
                <a:gd name="connsiteX0" fmla="*/ 15997 w 64951"/>
                <a:gd name="connsiteY0" fmla="*/ 47306 h 56181"/>
                <a:gd name="connsiteX1" fmla="*/ 61400 w 64951"/>
                <a:gd name="connsiteY1" fmla="*/ 46716 h 56181"/>
                <a:gd name="connsiteX2" fmla="*/ 41351 w 64951"/>
                <a:gd name="connsiteY2" fmla="*/ 3673 h 56181"/>
                <a:gd name="connsiteX3" fmla="*/ 2436 w 64951"/>
                <a:gd name="connsiteY3" fmla="*/ 11044 h 56181"/>
                <a:gd name="connsiteX4" fmla="*/ 1551 w 64951"/>
                <a:gd name="connsiteY4" fmla="*/ 12224 h 56181"/>
                <a:gd name="connsiteX5" fmla="*/ 15997 w 64951"/>
                <a:gd name="connsiteY5" fmla="*/ 47306 h 5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951" h="56181">
                  <a:moveTo>
                    <a:pt x="15997" y="47306"/>
                  </a:moveTo>
                  <a:cubicBezTo>
                    <a:pt x="32804" y="57037"/>
                    <a:pt x="54620" y="58509"/>
                    <a:pt x="61400" y="46716"/>
                  </a:cubicBezTo>
                  <a:cubicBezTo>
                    <a:pt x="68180" y="34926"/>
                    <a:pt x="57862" y="13401"/>
                    <a:pt x="41351" y="3673"/>
                  </a:cubicBezTo>
                  <a:cubicBezTo>
                    <a:pt x="28381" y="-4878"/>
                    <a:pt x="10987" y="-1635"/>
                    <a:pt x="2436" y="11044"/>
                  </a:cubicBezTo>
                  <a:cubicBezTo>
                    <a:pt x="2141" y="11339"/>
                    <a:pt x="1846" y="11929"/>
                    <a:pt x="1551" y="12224"/>
                  </a:cubicBezTo>
                  <a:cubicBezTo>
                    <a:pt x="-5229" y="24018"/>
                    <a:pt x="-511" y="37873"/>
                    <a:pt x="15997" y="47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2">
              <a:extLst>
                <a:ext uri="{FF2B5EF4-FFF2-40B4-BE49-F238E27FC236}">
                  <a16:creationId xmlns:a16="http://schemas.microsoft.com/office/drawing/2014/main" id="{3EB43D8B-3144-4540-BA3F-4E12AE006B60}"/>
                </a:ext>
              </a:extLst>
            </p:cNvPr>
            <p:cNvSpPr/>
            <p:nvPr/>
          </p:nvSpPr>
          <p:spPr>
            <a:xfrm>
              <a:off x="2142643" y="2929478"/>
              <a:ext cx="62008" cy="57114"/>
            </a:xfrm>
            <a:custGeom>
              <a:avLst/>
              <a:gdLst>
                <a:gd name="connsiteX0" fmla="*/ 16169 w 62008"/>
                <a:gd name="connsiteY0" fmla="*/ 49675 h 57114"/>
                <a:gd name="connsiteX1" fmla="*/ 58330 w 62008"/>
                <a:gd name="connsiteY1" fmla="*/ 44957 h 57114"/>
                <a:gd name="connsiteX2" fmla="*/ 42408 w 62008"/>
                <a:gd name="connsiteY2" fmla="*/ 3977 h 57114"/>
                <a:gd name="connsiteX3" fmla="*/ 1133 w 62008"/>
                <a:gd name="connsiteY3" fmla="*/ 11937 h 57114"/>
                <a:gd name="connsiteX4" fmla="*/ 14992 w 62008"/>
                <a:gd name="connsiteY4" fmla="*/ 49085 h 57114"/>
                <a:gd name="connsiteX5" fmla="*/ 16169 w 62008"/>
                <a:gd name="connsiteY5" fmla="*/ 49675 h 5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08" h="57114">
                  <a:moveTo>
                    <a:pt x="16169" y="49675"/>
                  </a:moveTo>
                  <a:cubicBezTo>
                    <a:pt x="29143" y="59698"/>
                    <a:pt x="47717" y="57636"/>
                    <a:pt x="58330" y="44957"/>
                  </a:cubicBezTo>
                  <a:cubicBezTo>
                    <a:pt x="64520" y="29331"/>
                    <a:pt x="57444" y="11347"/>
                    <a:pt x="42408" y="3977"/>
                  </a:cubicBezTo>
                  <a:cubicBezTo>
                    <a:pt x="28848" y="-5161"/>
                    <a:pt x="10274" y="-1623"/>
                    <a:pt x="1133" y="11937"/>
                  </a:cubicBezTo>
                  <a:cubicBezTo>
                    <a:pt x="-5352" y="26088"/>
                    <a:pt x="841" y="42600"/>
                    <a:pt x="14992" y="49085"/>
                  </a:cubicBezTo>
                  <a:cubicBezTo>
                    <a:pt x="15287" y="49380"/>
                    <a:pt x="15582" y="49380"/>
                    <a:pt x="16169" y="4967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2">
              <a:extLst>
                <a:ext uri="{FF2B5EF4-FFF2-40B4-BE49-F238E27FC236}">
                  <a16:creationId xmlns:a16="http://schemas.microsoft.com/office/drawing/2014/main" id="{066EB945-14A5-4B2B-861B-DBCC4B1C4587}"/>
                </a:ext>
              </a:extLst>
            </p:cNvPr>
            <p:cNvSpPr/>
            <p:nvPr/>
          </p:nvSpPr>
          <p:spPr>
            <a:xfrm>
              <a:off x="2466562" y="3016652"/>
              <a:ext cx="62617" cy="54609"/>
            </a:xfrm>
            <a:custGeom>
              <a:avLst/>
              <a:gdLst>
                <a:gd name="connsiteX0" fmla="*/ 16847 w 62617"/>
                <a:gd name="connsiteY0" fmla="*/ 47409 h 54609"/>
                <a:gd name="connsiteX1" fmla="*/ 58713 w 62617"/>
                <a:gd name="connsiteY1" fmla="*/ 42396 h 54609"/>
                <a:gd name="connsiteX2" fmla="*/ 41319 w 62617"/>
                <a:gd name="connsiteY2" fmla="*/ 4953 h 54609"/>
                <a:gd name="connsiteX3" fmla="*/ 634 w 62617"/>
                <a:gd name="connsiteY3" fmla="*/ 9081 h 54609"/>
                <a:gd name="connsiteX4" fmla="*/ 16847 w 62617"/>
                <a:gd name="connsiteY4" fmla="*/ 47409 h 5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17" h="54609">
                  <a:moveTo>
                    <a:pt x="16847" y="47409"/>
                  </a:moveTo>
                  <a:cubicBezTo>
                    <a:pt x="29821" y="57137"/>
                    <a:pt x="48395" y="55075"/>
                    <a:pt x="58713" y="42396"/>
                  </a:cubicBezTo>
                  <a:cubicBezTo>
                    <a:pt x="65493" y="30603"/>
                    <a:pt x="57828" y="14685"/>
                    <a:pt x="41319" y="4953"/>
                  </a:cubicBezTo>
                  <a:cubicBezTo>
                    <a:pt x="24513" y="-4479"/>
                    <a:pt x="7414" y="-2712"/>
                    <a:pt x="634" y="9081"/>
                  </a:cubicBezTo>
                  <a:cubicBezTo>
                    <a:pt x="-5264" y="24117"/>
                    <a:pt x="1811" y="41219"/>
                    <a:pt x="16847" y="47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2">
              <a:extLst>
                <a:ext uri="{FF2B5EF4-FFF2-40B4-BE49-F238E27FC236}">
                  <a16:creationId xmlns:a16="http://schemas.microsoft.com/office/drawing/2014/main" id="{51207A31-1345-418D-BB8B-2B29EE33328D}"/>
                </a:ext>
              </a:extLst>
            </p:cNvPr>
            <p:cNvSpPr/>
            <p:nvPr/>
          </p:nvSpPr>
          <p:spPr>
            <a:xfrm>
              <a:off x="2556294" y="3309636"/>
              <a:ext cx="69632" cy="54440"/>
            </a:xfrm>
            <a:custGeom>
              <a:avLst/>
              <a:gdLst>
                <a:gd name="connsiteX0" fmla="*/ 20870 w 69632"/>
                <a:gd name="connsiteY0" fmla="*/ 46298 h 54440"/>
                <a:gd name="connsiteX1" fmla="*/ 66273 w 69632"/>
                <a:gd name="connsiteY1" fmla="*/ 44232 h 54440"/>
                <a:gd name="connsiteX2" fmla="*/ 43276 w 69632"/>
                <a:gd name="connsiteY2" fmla="*/ 7380 h 54440"/>
                <a:gd name="connsiteX3" fmla="*/ 820 w 69632"/>
                <a:gd name="connsiteY3" fmla="*/ 6495 h 54440"/>
                <a:gd name="connsiteX4" fmla="*/ 20870 w 69632"/>
                <a:gd name="connsiteY4" fmla="*/ 46298 h 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32" h="54440">
                  <a:moveTo>
                    <a:pt x="20870" y="46298"/>
                  </a:moveTo>
                  <a:cubicBezTo>
                    <a:pt x="37378" y="55731"/>
                    <a:pt x="59489" y="56321"/>
                    <a:pt x="66273" y="44232"/>
                  </a:cubicBezTo>
                  <a:cubicBezTo>
                    <a:pt x="73348" y="32439"/>
                    <a:pt x="59784" y="17111"/>
                    <a:pt x="43276" y="7380"/>
                  </a:cubicBezTo>
                  <a:cubicBezTo>
                    <a:pt x="26469" y="-2053"/>
                    <a:pt x="7896" y="-5295"/>
                    <a:pt x="820" y="6495"/>
                  </a:cubicBezTo>
                  <a:cubicBezTo>
                    <a:pt x="-6255" y="18288"/>
                    <a:pt x="4063" y="36567"/>
                    <a:pt x="20870" y="4629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2">
              <a:extLst>
                <a:ext uri="{FF2B5EF4-FFF2-40B4-BE49-F238E27FC236}">
                  <a16:creationId xmlns:a16="http://schemas.microsoft.com/office/drawing/2014/main" id="{E88EEE1D-2100-467A-A618-EE549F230FA8}"/>
                </a:ext>
              </a:extLst>
            </p:cNvPr>
            <p:cNvSpPr/>
            <p:nvPr/>
          </p:nvSpPr>
          <p:spPr>
            <a:xfrm>
              <a:off x="2655737" y="3047573"/>
              <a:ext cx="64179" cy="55434"/>
            </a:xfrm>
            <a:custGeom>
              <a:avLst/>
              <a:gdLst>
                <a:gd name="connsiteX0" fmla="*/ 16947 w 64179"/>
                <a:gd name="connsiteY0" fmla="*/ 47151 h 55434"/>
                <a:gd name="connsiteX1" fmla="*/ 60285 w 64179"/>
                <a:gd name="connsiteY1" fmla="*/ 45380 h 55434"/>
                <a:gd name="connsiteX2" fmla="*/ 41711 w 64179"/>
                <a:gd name="connsiteY2" fmla="*/ 4105 h 55434"/>
                <a:gd name="connsiteX3" fmla="*/ 1911 w 64179"/>
                <a:gd name="connsiteY3" fmla="*/ 11180 h 55434"/>
                <a:gd name="connsiteX4" fmla="*/ 1321 w 64179"/>
                <a:gd name="connsiteY4" fmla="*/ 11475 h 55434"/>
                <a:gd name="connsiteX5" fmla="*/ 16947 w 64179"/>
                <a:gd name="connsiteY5" fmla="*/ 47151 h 5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79" h="55434">
                  <a:moveTo>
                    <a:pt x="16947" y="47151"/>
                  </a:moveTo>
                  <a:cubicBezTo>
                    <a:pt x="33750" y="56583"/>
                    <a:pt x="53504" y="57469"/>
                    <a:pt x="60285" y="45380"/>
                  </a:cubicBezTo>
                  <a:cubicBezTo>
                    <a:pt x="67360" y="33587"/>
                    <a:pt x="58518" y="13541"/>
                    <a:pt x="41711" y="4105"/>
                  </a:cubicBezTo>
                  <a:cubicBezTo>
                    <a:pt x="29036" y="-5033"/>
                    <a:pt x="11052" y="-1790"/>
                    <a:pt x="1911" y="11180"/>
                  </a:cubicBezTo>
                  <a:cubicBezTo>
                    <a:pt x="1616" y="11180"/>
                    <a:pt x="1616" y="11475"/>
                    <a:pt x="1321" y="11475"/>
                  </a:cubicBezTo>
                  <a:cubicBezTo>
                    <a:pt x="-5460" y="23269"/>
                    <a:pt x="435" y="37419"/>
                    <a:pt x="16947" y="471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2">
              <a:extLst>
                <a:ext uri="{FF2B5EF4-FFF2-40B4-BE49-F238E27FC236}">
                  <a16:creationId xmlns:a16="http://schemas.microsoft.com/office/drawing/2014/main" id="{FA53B8E2-C83B-4772-8A5C-1EA0171438D4}"/>
                </a:ext>
              </a:extLst>
            </p:cNvPr>
            <p:cNvSpPr/>
            <p:nvPr/>
          </p:nvSpPr>
          <p:spPr>
            <a:xfrm>
              <a:off x="2865120" y="3119705"/>
              <a:ext cx="70102" cy="58871"/>
            </a:xfrm>
            <a:custGeom>
              <a:avLst/>
              <a:gdLst>
                <a:gd name="connsiteX0" fmla="*/ 18656 w 70102"/>
                <a:gd name="connsiteY0" fmla="*/ 51671 h 58871"/>
                <a:gd name="connsiteX1" fmla="*/ 66712 w 70102"/>
                <a:gd name="connsiteY1" fmla="*/ 46658 h 58871"/>
                <a:gd name="connsiteX2" fmla="*/ 45187 w 70102"/>
                <a:gd name="connsiteY2" fmla="*/ 5678 h 58871"/>
                <a:gd name="connsiteX3" fmla="*/ 82 w 70102"/>
                <a:gd name="connsiteY3" fmla="*/ 8334 h 58871"/>
                <a:gd name="connsiteX4" fmla="*/ 18656 w 70102"/>
                <a:gd name="connsiteY4" fmla="*/ 51671 h 5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02" h="58871">
                  <a:moveTo>
                    <a:pt x="18656" y="51671"/>
                  </a:moveTo>
                  <a:cubicBezTo>
                    <a:pt x="33692" y="61399"/>
                    <a:pt x="53738" y="59337"/>
                    <a:pt x="66712" y="46658"/>
                  </a:cubicBezTo>
                  <a:cubicBezTo>
                    <a:pt x="73492" y="34865"/>
                    <a:pt x="61699" y="15409"/>
                    <a:pt x="45187" y="5678"/>
                  </a:cubicBezTo>
                  <a:cubicBezTo>
                    <a:pt x="28679" y="-3755"/>
                    <a:pt x="6863" y="-3755"/>
                    <a:pt x="82" y="8334"/>
                  </a:cubicBezTo>
                  <a:cubicBezTo>
                    <a:pt x="-4931" y="25137"/>
                    <a:pt x="2735" y="43416"/>
                    <a:pt x="18656" y="516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2">
              <a:extLst>
                <a:ext uri="{FF2B5EF4-FFF2-40B4-BE49-F238E27FC236}">
                  <a16:creationId xmlns:a16="http://schemas.microsoft.com/office/drawing/2014/main" id="{C9CC0E9F-06F3-4A36-9E01-9567C2493441}"/>
                </a:ext>
              </a:extLst>
            </p:cNvPr>
            <p:cNvSpPr/>
            <p:nvPr/>
          </p:nvSpPr>
          <p:spPr>
            <a:xfrm>
              <a:off x="2688747" y="2384362"/>
              <a:ext cx="67601" cy="59080"/>
            </a:xfrm>
            <a:custGeom>
              <a:avLst/>
              <a:gdLst>
                <a:gd name="connsiteX0" fmla="*/ 20200 w 67601"/>
                <a:gd name="connsiteY0" fmla="*/ 52913 h 59080"/>
                <a:gd name="connsiteX1" fmla="*/ 64128 w 67601"/>
                <a:gd name="connsiteY1" fmla="*/ 44952 h 59080"/>
                <a:gd name="connsiteX2" fmla="*/ 47620 w 67601"/>
                <a:gd name="connsiteY2" fmla="*/ 5447 h 59080"/>
                <a:gd name="connsiteX3" fmla="*/ 741 w 67601"/>
                <a:gd name="connsiteY3" fmla="*/ 8395 h 59080"/>
                <a:gd name="connsiteX4" fmla="*/ 20200 w 67601"/>
                <a:gd name="connsiteY4" fmla="*/ 52913 h 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01" h="59080">
                  <a:moveTo>
                    <a:pt x="20200" y="52913"/>
                  </a:moveTo>
                  <a:cubicBezTo>
                    <a:pt x="34646" y="62050"/>
                    <a:pt x="53810" y="58513"/>
                    <a:pt x="64128" y="44952"/>
                  </a:cubicBezTo>
                  <a:cubicBezTo>
                    <a:pt x="70026" y="29621"/>
                    <a:pt x="62656" y="12228"/>
                    <a:pt x="47620" y="5447"/>
                  </a:cubicBezTo>
                  <a:cubicBezTo>
                    <a:pt x="31108" y="-3989"/>
                    <a:pt x="7525" y="-3399"/>
                    <a:pt x="741" y="8395"/>
                  </a:cubicBezTo>
                  <a:cubicBezTo>
                    <a:pt x="-6039" y="20188"/>
                    <a:pt x="3692" y="43480"/>
                    <a:pt x="20200" y="529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2">
              <a:extLst>
                <a:ext uri="{FF2B5EF4-FFF2-40B4-BE49-F238E27FC236}">
                  <a16:creationId xmlns:a16="http://schemas.microsoft.com/office/drawing/2014/main" id="{EF3CBF93-DF0A-47A9-874C-B30914F779E8}"/>
                </a:ext>
              </a:extLst>
            </p:cNvPr>
            <p:cNvSpPr/>
            <p:nvPr/>
          </p:nvSpPr>
          <p:spPr>
            <a:xfrm>
              <a:off x="2832833" y="3542650"/>
              <a:ext cx="60634" cy="51337"/>
            </a:xfrm>
            <a:custGeom>
              <a:avLst/>
              <a:gdLst>
                <a:gd name="connsiteX0" fmla="*/ 17924 w 60634"/>
                <a:gd name="connsiteY0" fmla="*/ 44421 h 51337"/>
                <a:gd name="connsiteX1" fmla="*/ 56543 w 60634"/>
                <a:gd name="connsiteY1" fmla="*/ 39703 h 51337"/>
                <a:gd name="connsiteX2" fmla="*/ 40035 w 60634"/>
                <a:gd name="connsiteY2" fmla="*/ 6093 h 51337"/>
                <a:gd name="connsiteX3" fmla="*/ 1117 w 60634"/>
                <a:gd name="connsiteY3" fmla="*/ 7864 h 51337"/>
                <a:gd name="connsiteX4" fmla="*/ 17924 w 60634"/>
                <a:gd name="connsiteY4" fmla="*/ 44421 h 5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34" h="51337">
                  <a:moveTo>
                    <a:pt x="17924" y="44421"/>
                  </a:moveTo>
                  <a:cubicBezTo>
                    <a:pt x="34727" y="53854"/>
                    <a:pt x="49763" y="51496"/>
                    <a:pt x="56543" y="39703"/>
                  </a:cubicBezTo>
                  <a:cubicBezTo>
                    <a:pt x="63324" y="27909"/>
                    <a:pt x="56838" y="15824"/>
                    <a:pt x="40035" y="6093"/>
                  </a:cubicBezTo>
                  <a:cubicBezTo>
                    <a:pt x="23524" y="-3340"/>
                    <a:pt x="7897" y="-4225"/>
                    <a:pt x="1117" y="7864"/>
                  </a:cubicBezTo>
                  <a:cubicBezTo>
                    <a:pt x="-5663" y="19657"/>
                    <a:pt x="1412" y="34693"/>
                    <a:pt x="17924" y="444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2">
              <a:extLst>
                <a:ext uri="{FF2B5EF4-FFF2-40B4-BE49-F238E27FC236}">
                  <a16:creationId xmlns:a16="http://schemas.microsoft.com/office/drawing/2014/main" id="{6E550CCC-F514-4D89-9530-95A3B56BA42F}"/>
                </a:ext>
              </a:extLst>
            </p:cNvPr>
            <p:cNvSpPr/>
            <p:nvPr/>
          </p:nvSpPr>
          <p:spPr>
            <a:xfrm>
              <a:off x="3115613" y="3332649"/>
              <a:ext cx="65444" cy="56329"/>
            </a:xfrm>
            <a:custGeom>
              <a:avLst/>
              <a:gdLst>
                <a:gd name="connsiteX0" fmla="*/ 20232 w 65444"/>
                <a:gd name="connsiteY0" fmla="*/ 47754 h 56329"/>
                <a:gd name="connsiteX1" fmla="*/ 62098 w 65444"/>
                <a:gd name="connsiteY1" fmla="*/ 46573 h 56329"/>
                <a:gd name="connsiteX2" fmla="*/ 45291 w 65444"/>
                <a:gd name="connsiteY2" fmla="*/ 4416 h 56329"/>
                <a:gd name="connsiteX3" fmla="*/ 777 w 65444"/>
                <a:gd name="connsiteY3" fmla="*/ 11196 h 56329"/>
                <a:gd name="connsiteX4" fmla="*/ 20232 w 65444"/>
                <a:gd name="connsiteY4" fmla="*/ 47754 h 5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44" h="56329">
                  <a:moveTo>
                    <a:pt x="20232" y="47754"/>
                  </a:moveTo>
                  <a:cubicBezTo>
                    <a:pt x="36744" y="57481"/>
                    <a:pt x="55022" y="58367"/>
                    <a:pt x="62098" y="46573"/>
                  </a:cubicBezTo>
                  <a:cubicBezTo>
                    <a:pt x="67698" y="30360"/>
                    <a:pt x="60622" y="12082"/>
                    <a:pt x="45291" y="4416"/>
                  </a:cubicBezTo>
                  <a:cubicBezTo>
                    <a:pt x="30845" y="-5020"/>
                    <a:pt x="11685" y="-2069"/>
                    <a:pt x="777" y="11196"/>
                  </a:cubicBezTo>
                  <a:cubicBezTo>
                    <a:pt x="-6007" y="22990"/>
                    <a:pt x="3429" y="38321"/>
                    <a:pt x="20232" y="477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2">
              <a:extLst>
                <a:ext uri="{FF2B5EF4-FFF2-40B4-BE49-F238E27FC236}">
                  <a16:creationId xmlns:a16="http://schemas.microsoft.com/office/drawing/2014/main" id="{6E801FE1-088A-4371-862B-575CD31EB25A}"/>
                </a:ext>
              </a:extLst>
            </p:cNvPr>
            <p:cNvSpPr/>
            <p:nvPr/>
          </p:nvSpPr>
          <p:spPr>
            <a:xfrm>
              <a:off x="3250140" y="3125352"/>
              <a:ext cx="65336" cy="54895"/>
            </a:xfrm>
            <a:custGeom>
              <a:avLst/>
              <a:gdLst>
                <a:gd name="connsiteX0" fmla="*/ 18669 w 65336"/>
                <a:gd name="connsiteY0" fmla="*/ 45434 h 54895"/>
                <a:gd name="connsiteX1" fmla="*/ 61715 w 65336"/>
                <a:gd name="connsiteY1" fmla="*/ 45730 h 54895"/>
                <a:gd name="connsiteX2" fmla="*/ 42256 w 65336"/>
                <a:gd name="connsiteY2" fmla="*/ 4749 h 54895"/>
                <a:gd name="connsiteX3" fmla="*/ 980 w 65336"/>
                <a:gd name="connsiteY3" fmla="*/ 10939 h 54895"/>
                <a:gd name="connsiteX4" fmla="*/ 980 w 65336"/>
                <a:gd name="connsiteY4" fmla="*/ 10939 h 54895"/>
                <a:gd name="connsiteX5" fmla="*/ 18669 w 65336"/>
                <a:gd name="connsiteY5" fmla="*/ 45434 h 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4895">
                  <a:moveTo>
                    <a:pt x="18669" y="45434"/>
                  </a:moveTo>
                  <a:cubicBezTo>
                    <a:pt x="35475" y="55162"/>
                    <a:pt x="54636" y="57818"/>
                    <a:pt x="61715" y="45730"/>
                  </a:cubicBezTo>
                  <a:cubicBezTo>
                    <a:pt x="68495" y="33936"/>
                    <a:pt x="58764" y="14477"/>
                    <a:pt x="42256" y="4749"/>
                  </a:cubicBezTo>
                  <a:cubicBezTo>
                    <a:pt x="29282" y="-4979"/>
                    <a:pt x="10708" y="-2326"/>
                    <a:pt x="980" y="10939"/>
                  </a:cubicBezTo>
                  <a:cubicBezTo>
                    <a:pt x="980" y="10939"/>
                    <a:pt x="980" y="10939"/>
                    <a:pt x="980" y="10939"/>
                  </a:cubicBezTo>
                  <a:cubicBezTo>
                    <a:pt x="-5800" y="22733"/>
                    <a:pt x="2161" y="35998"/>
                    <a:pt x="18669" y="454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2">
              <a:extLst>
                <a:ext uri="{FF2B5EF4-FFF2-40B4-BE49-F238E27FC236}">
                  <a16:creationId xmlns:a16="http://schemas.microsoft.com/office/drawing/2014/main" id="{21D02A91-C442-48AD-9CC4-7CF027F0797B}"/>
                </a:ext>
              </a:extLst>
            </p:cNvPr>
            <p:cNvSpPr/>
            <p:nvPr/>
          </p:nvSpPr>
          <p:spPr>
            <a:xfrm>
              <a:off x="3210183" y="2424646"/>
              <a:ext cx="61555" cy="51680"/>
            </a:xfrm>
            <a:custGeom>
              <a:avLst/>
              <a:gdLst>
                <a:gd name="connsiteX0" fmla="*/ 16469 w 61555"/>
                <a:gd name="connsiteY0" fmla="*/ 44173 h 51680"/>
                <a:gd name="connsiteX1" fmla="*/ 57740 w 61555"/>
                <a:gd name="connsiteY1" fmla="*/ 40635 h 51680"/>
                <a:gd name="connsiteX2" fmla="*/ 38580 w 61555"/>
                <a:gd name="connsiteY2" fmla="*/ 5848 h 51680"/>
                <a:gd name="connsiteX3" fmla="*/ 1432 w 61555"/>
                <a:gd name="connsiteY3" fmla="*/ 7911 h 51680"/>
                <a:gd name="connsiteX4" fmla="*/ 16469 w 61555"/>
                <a:gd name="connsiteY4" fmla="*/ 44173 h 5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55" h="51680">
                  <a:moveTo>
                    <a:pt x="16469" y="44173"/>
                  </a:moveTo>
                  <a:cubicBezTo>
                    <a:pt x="32977" y="53904"/>
                    <a:pt x="50960" y="52429"/>
                    <a:pt x="57740" y="40635"/>
                  </a:cubicBezTo>
                  <a:cubicBezTo>
                    <a:pt x="64819" y="28845"/>
                    <a:pt x="55383" y="15576"/>
                    <a:pt x="38580" y="5848"/>
                  </a:cubicBezTo>
                  <a:cubicBezTo>
                    <a:pt x="22068" y="-3588"/>
                    <a:pt x="8213" y="-3883"/>
                    <a:pt x="1432" y="7911"/>
                  </a:cubicBezTo>
                  <a:cubicBezTo>
                    <a:pt x="-5348" y="19999"/>
                    <a:pt x="-43" y="34740"/>
                    <a:pt x="16469" y="441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2">
              <a:extLst>
                <a:ext uri="{FF2B5EF4-FFF2-40B4-BE49-F238E27FC236}">
                  <a16:creationId xmlns:a16="http://schemas.microsoft.com/office/drawing/2014/main" id="{04EDA851-7614-47B1-987C-4915126A24B4}"/>
                </a:ext>
              </a:extLst>
            </p:cNvPr>
            <p:cNvSpPr/>
            <p:nvPr/>
          </p:nvSpPr>
          <p:spPr>
            <a:xfrm>
              <a:off x="3283713" y="2651811"/>
              <a:ext cx="66956" cy="56471"/>
            </a:xfrm>
            <a:custGeom>
              <a:avLst/>
              <a:gdLst>
                <a:gd name="connsiteX0" fmla="*/ 19297 w 66956"/>
                <a:gd name="connsiteY0" fmla="*/ 49031 h 56471"/>
                <a:gd name="connsiteX1" fmla="*/ 63224 w 66956"/>
                <a:gd name="connsiteY1" fmla="*/ 44316 h 56471"/>
                <a:gd name="connsiteX2" fmla="*/ 44356 w 66956"/>
                <a:gd name="connsiteY2" fmla="*/ 5693 h 56471"/>
                <a:gd name="connsiteX3" fmla="*/ 1018 w 66956"/>
                <a:gd name="connsiteY3" fmla="*/ 8346 h 56471"/>
                <a:gd name="connsiteX4" fmla="*/ 19297 w 66956"/>
                <a:gd name="connsiteY4" fmla="*/ 49031 h 5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956" h="56471">
                  <a:moveTo>
                    <a:pt x="19297" y="49031"/>
                  </a:moveTo>
                  <a:cubicBezTo>
                    <a:pt x="33152" y="59057"/>
                    <a:pt x="52021" y="56992"/>
                    <a:pt x="63224" y="44316"/>
                  </a:cubicBezTo>
                  <a:cubicBezTo>
                    <a:pt x="70005" y="32523"/>
                    <a:pt x="61162" y="15130"/>
                    <a:pt x="44356" y="5693"/>
                  </a:cubicBezTo>
                  <a:cubicBezTo>
                    <a:pt x="27847" y="-4034"/>
                    <a:pt x="7798" y="-3444"/>
                    <a:pt x="1018" y="8346"/>
                  </a:cubicBezTo>
                  <a:cubicBezTo>
                    <a:pt x="-6058" y="20139"/>
                    <a:pt x="2785" y="39303"/>
                    <a:pt x="19297" y="490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2">
              <a:extLst>
                <a:ext uri="{FF2B5EF4-FFF2-40B4-BE49-F238E27FC236}">
                  <a16:creationId xmlns:a16="http://schemas.microsoft.com/office/drawing/2014/main" id="{AA379253-3497-4A4F-B86A-D1ACB46F04DA}"/>
                </a:ext>
              </a:extLst>
            </p:cNvPr>
            <p:cNvSpPr/>
            <p:nvPr/>
          </p:nvSpPr>
          <p:spPr>
            <a:xfrm>
              <a:off x="3402690" y="2799305"/>
              <a:ext cx="66766" cy="57747"/>
            </a:xfrm>
            <a:custGeom>
              <a:avLst/>
              <a:gdLst>
                <a:gd name="connsiteX0" fmla="*/ 19722 w 66766"/>
                <a:gd name="connsiteY0" fmla="*/ 50422 h 57747"/>
                <a:gd name="connsiteX1" fmla="*/ 63650 w 66766"/>
                <a:gd name="connsiteY1" fmla="*/ 45409 h 57747"/>
                <a:gd name="connsiteX2" fmla="*/ 45958 w 66766"/>
                <a:gd name="connsiteY2" fmla="*/ 5314 h 57747"/>
                <a:gd name="connsiteX3" fmla="*/ 853 w 66766"/>
                <a:gd name="connsiteY3" fmla="*/ 8852 h 57747"/>
                <a:gd name="connsiteX4" fmla="*/ 19722 w 66766"/>
                <a:gd name="connsiteY4" fmla="*/ 50422 h 5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66" h="57747">
                  <a:moveTo>
                    <a:pt x="19722" y="50422"/>
                  </a:moveTo>
                  <a:cubicBezTo>
                    <a:pt x="33283" y="60445"/>
                    <a:pt x="52447" y="58088"/>
                    <a:pt x="63650" y="45409"/>
                  </a:cubicBezTo>
                  <a:cubicBezTo>
                    <a:pt x="68955" y="29196"/>
                    <a:pt x="61289" y="11803"/>
                    <a:pt x="45958" y="5314"/>
                  </a:cubicBezTo>
                  <a:cubicBezTo>
                    <a:pt x="29155" y="-4414"/>
                    <a:pt x="7634" y="-2938"/>
                    <a:pt x="853" y="8852"/>
                  </a:cubicBezTo>
                  <a:cubicBezTo>
                    <a:pt x="-5930" y="20940"/>
                    <a:pt x="2916" y="40990"/>
                    <a:pt x="19722" y="504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2">
              <a:extLst>
                <a:ext uri="{FF2B5EF4-FFF2-40B4-BE49-F238E27FC236}">
                  <a16:creationId xmlns:a16="http://schemas.microsoft.com/office/drawing/2014/main" id="{6A4C112A-FA93-4F60-B0E1-837A27DFCF2C}"/>
                </a:ext>
              </a:extLst>
            </p:cNvPr>
            <p:cNvSpPr/>
            <p:nvPr/>
          </p:nvSpPr>
          <p:spPr>
            <a:xfrm>
              <a:off x="2209550" y="1951935"/>
              <a:ext cx="66625" cy="57843"/>
            </a:xfrm>
            <a:custGeom>
              <a:avLst/>
              <a:gdLst>
                <a:gd name="connsiteX0" fmla="*/ 19429 w 66625"/>
                <a:gd name="connsiteY0" fmla="*/ 50776 h 57843"/>
                <a:gd name="connsiteX1" fmla="*/ 855 w 66625"/>
                <a:gd name="connsiteY1" fmla="*/ 9205 h 57843"/>
                <a:gd name="connsiteX2" fmla="*/ 45668 w 66625"/>
                <a:gd name="connsiteY2" fmla="*/ 5077 h 57843"/>
                <a:gd name="connsiteX3" fmla="*/ 63357 w 66625"/>
                <a:gd name="connsiteY3" fmla="*/ 45172 h 57843"/>
                <a:gd name="connsiteX4" fmla="*/ 19429 w 66625"/>
                <a:gd name="connsiteY4" fmla="*/ 50776 h 5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57843">
                  <a:moveTo>
                    <a:pt x="19429" y="50776"/>
                  </a:moveTo>
                  <a:cubicBezTo>
                    <a:pt x="2921" y="41048"/>
                    <a:pt x="-5925" y="20999"/>
                    <a:pt x="855" y="9205"/>
                  </a:cubicBezTo>
                  <a:cubicBezTo>
                    <a:pt x="7639" y="-2588"/>
                    <a:pt x="29160" y="-4651"/>
                    <a:pt x="45668" y="5077"/>
                  </a:cubicBezTo>
                  <a:cubicBezTo>
                    <a:pt x="61295" y="11857"/>
                    <a:pt x="68960" y="29254"/>
                    <a:pt x="63357" y="45172"/>
                  </a:cubicBezTo>
                  <a:cubicBezTo>
                    <a:pt x="52449" y="58146"/>
                    <a:pt x="33288" y="60503"/>
                    <a:pt x="19429" y="5077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2">
              <a:extLst>
                <a:ext uri="{FF2B5EF4-FFF2-40B4-BE49-F238E27FC236}">
                  <a16:creationId xmlns:a16="http://schemas.microsoft.com/office/drawing/2014/main" id="{0AD5852E-3B99-4106-BA54-7590AA2138F8}"/>
                </a:ext>
              </a:extLst>
            </p:cNvPr>
            <p:cNvSpPr/>
            <p:nvPr/>
          </p:nvSpPr>
          <p:spPr>
            <a:xfrm>
              <a:off x="2372801" y="2189393"/>
              <a:ext cx="71248" cy="55230"/>
            </a:xfrm>
            <a:custGeom>
              <a:avLst/>
              <a:gdLst>
                <a:gd name="connsiteX0" fmla="*/ 23637 w 71248"/>
                <a:gd name="connsiteY0" fmla="*/ 45046 h 55230"/>
                <a:gd name="connsiteX1" fmla="*/ 345 w 71248"/>
                <a:gd name="connsiteY1" fmla="*/ 7603 h 55230"/>
                <a:gd name="connsiteX2" fmla="*/ 46044 w 71248"/>
                <a:gd name="connsiteY2" fmla="*/ 6131 h 55230"/>
                <a:gd name="connsiteX3" fmla="*/ 67860 w 71248"/>
                <a:gd name="connsiteY3" fmla="*/ 46816 h 55230"/>
                <a:gd name="connsiteX4" fmla="*/ 23637 w 71248"/>
                <a:gd name="connsiteY4" fmla="*/ 45046 h 5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248" h="55230">
                  <a:moveTo>
                    <a:pt x="23637" y="45046"/>
                  </a:moveTo>
                  <a:cubicBezTo>
                    <a:pt x="7126" y="35613"/>
                    <a:pt x="-6435" y="19692"/>
                    <a:pt x="345" y="7603"/>
                  </a:cubicBezTo>
                  <a:cubicBezTo>
                    <a:pt x="7126" y="-4190"/>
                    <a:pt x="29532" y="-3305"/>
                    <a:pt x="46044" y="6131"/>
                  </a:cubicBezTo>
                  <a:cubicBezTo>
                    <a:pt x="62847" y="15859"/>
                    <a:pt x="74641" y="34728"/>
                    <a:pt x="67860" y="46816"/>
                  </a:cubicBezTo>
                  <a:cubicBezTo>
                    <a:pt x="61080" y="58606"/>
                    <a:pt x="40440" y="54774"/>
                    <a:pt x="23637" y="450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2">
              <a:extLst>
                <a:ext uri="{FF2B5EF4-FFF2-40B4-BE49-F238E27FC236}">
                  <a16:creationId xmlns:a16="http://schemas.microsoft.com/office/drawing/2014/main" id="{D7A869DE-858A-4BAE-9905-8251F60E9477}"/>
                </a:ext>
              </a:extLst>
            </p:cNvPr>
            <p:cNvSpPr/>
            <p:nvPr/>
          </p:nvSpPr>
          <p:spPr>
            <a:xfrm>
              <a:off x="2491845" y="1846296"/>
              <a:ext cx="71407" cy="60589"/>
            </a:xfrm>
            <a:custGeom>
              <a:avLst/>
              <a:gdLst>
                <a:gd name="connsiteX0" fmla="*/ 20456 w 71407"/>
                <a:gd name="connsiteY0" fmla="*/ 53228 h 60589"/>
                <a:gd name="connsiteX1" fmla="*/ 705 w 71407"/>
                <a:gd name="connsiteY1" fmla="*/ 10477 h 60589"/>
                <a:gd name="connsiteX2" fmla="*/ 48466 w 71407"/>
                <a:gd name="connsiteY2" fmla="*/ 4877 h 60589"/>
                <a:gd name="connsiteX3" fmla="*/ 67630 w 71407"/>
                <a:gd name="connsiteY3" fmla="*/ 49100 h 60589"/>
                <a:gd name="connsiteX4" fmla="*/ 20456 w 71407"/>
                <a:gd name="connsiteY4" fmla="*/ 53228 h 6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07" h="60589">
                  <a:moveTo>
                    <a:pt x="20456" y="53228"/>
                  </a:moveTo>
                  <a:cubicBezTo>
                    <a:pt x="3948" y="43792"/>
                    <a:pt x="-6075" y="22270"/>
                    <a:pt x="705" y="10477"/>
                  </a:cubicBezTo>
                  <a:cubicBezTo>
                    <a:pt x="13381" y="-2494"/>
                    <a:pt x="33135" y="-4851"/>
                    <a:pt x="48466" y="4877"/>
                  </a:cubicBezTo>
                  <a:cubicBezTo>
                    <a:pt x="64974" y="14605"/>
                    <a:pt x="74705" y="37306"/>
                    <a:pt x="67630" y="49100"/>
                  </a:cubicBezTo>
                  <a:cubicBezTo>
                    <a:pt x="60850" y="61188"/>
                    <a:pt x="37263" y="62956"/>
                    <a:pt x="20456" y="532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2">
              <a:extLst>
                <a:ext uri="{FF2B5EF4-FFF2-40B4-BE49-F238E27FC236}">
                  <a16:creationId xmlns:a16="http://schemas.microsoft.com/office/drawing/2014/main" id="{512FE947-F8AD-4F03-9FAF-CC532E3A9F1F}"/>
                </a:ext>
              </a:extLst>
            </p:cNvPr>
            <p:cNvSpPr/>
            <p:nvPr/>
          </p:nvSpPr>
          <p:spPr>
            <a:xfrm>
              <a:off x="2412314" y="1505990"/>
              <a:ext cx="60261" cy="53336"/>
            </a:xfrm>
            <a:custGeom>
              <a:avLst/>
              <a:gdLst>
                <a:gd name="connsiteX0" fmla="*/ 16849 w 60261"/>
                <a:gd name="connsiteY0" fmla="*/ 46826 h 53336"/>
                <a:gd name="connsiteX1" fmla="*/ 632 w 60261"/>
                <a:gd name="connsiteY1" fmla="*/ 7911 h 53336"/>
                <a:gd name="connsiteX2" fmla="*/ 40436 w 60261"/>
                <a:gd name="connsiteY2" fmla="*/ 5845 h 53336"/>
                <a:gd name="connsiteX3" fmla="*/ 56058 w 60261"/>
                <a:gd name="connsiteY3" fmla="*/ 39750 h 53336"/>
                <a:gd name="connsiteX4" fmla="*/ 18619 w 60261"/>
                <a:gd name="connsiteY4" fmla="*/ 48006 h 53336"/>
                <a:gd name="connsiteX5" fmla="*/ 16849 w 60261"/>
                <a:gd name="connsiteY5" fmla="*/ 46826 h 5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61" h="53336">
                  <a:moveTo>
                    <a:pt x="16849" y="46826"/>
                  </a:moveTo>
                  <a:cubicBezTo>
                    <a:pt x="1813" y="40341"/>
                    <a:pt x="-5263" y="22944"/>
                    <a:pt x="632" y="7911"/>
                  </a:cubicBezTo>
                  <a:cubicBezTo>
                    <a:pt x="7416" y="-3882"/>
                    <a:pt x="23924" y="-3587"/>
                    <a:pt x="40436" y="5845"/>
                  </a:cubicBezTo>
                  <a:cubicBezTo>
                    <a:pt x="56944" y="15573"/>
                    <a:pt x="62842" y="27957"/>
                    <a:pt x="56058" y="39750"/>
                  </a:cubicBezTo>
                  <a:cubicBezTo>
                    <a:pt x="47806" y="52426"/>
                    <a:pt x="31295" y="55963"/>
                    <a:pt x="18619" y="48006"/>
                  </a:cubicBezTo>
                  <a:cubicBezTo>
                    <a:pt x="18029" y="47416"/>
                    <a:pt x="17439" y="47121"/>
                    <a:pt x="16849" y="4682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2">
              <a:extLst>
                <a:ext uri="{FF2B5EF4-FFF2-40B4-BE49-F238E27FC236}">
                  <a16:creationId xmlns:a16="http://schemas.microsoft.com/office/drawing/2014/main" id="{0CA18E51-F0C4-45C0-85CE-CDCEFC365C1C}"/>
                </a:ext>
              </a:extLst>
            </p:cNvPr>
            <p:cNvSpPr/>
            <p:nvPr/>
          </p:nvSpPr>
          <p:spPr>
            <a:xfrm>
              <a:off x="3686019" y="2475737"/>
              <a:ext cx="66732" cy="55075"/>
            </a:xfrm>
            <a:custGeom>
              <a:avLst/>
              <a:gdLst>
                <a:gd name="connsiteX0" fmla="*/ 40350 w 66732"/>
                <a:gd name="connsiteY0" fmla="*/ 6646 h 55075"/>
                <a:gd name="connsiteX1" fmla="*/ 846 w 66732"/>
                <a:gd name="connsiteY1" fmla="*/ 7528 h 55075"/>
                <a:gd name="connsiteX2" fmla="*/ 16472 w 66732"/>
                <a:gd name="connsiteY2" fmla="*/ 47922 h 55075"/>
                <a:gd name="connsiteX3" fmla="*/ 63347 w 66732"/>
                <a:gd name="connsiteY3" fmla="*/ 43499 h 55075"/>
                <a:gd name="connsiteX4" fmla="*/ 40350 w 66732"/>
                <a:gd name="connsiteY4" fmla="*/ 6646 h 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32" h="55075">
                  <a:moveTo>
                    <a:pt x="40350" y="6646"/>
                  </a:moveTo>
                  <a:cubicBezTo>
                    <a:pt x="23842" y="-3085"/>
                    <a:pt x="7921" y="-4557"/>
                    <a:pt x="846" y="7528"/>
                  </a:cubicBezTo>
                  <a:cubicBezTo>
                    <a:pt x="-5348" y="22859"/>
                    <a:pt x="1436" y="40551"/>
                    <a:pt x="16472" y="47922"/>
                  </a:cubicBezTo>
                  <a:cubicBezTo>
                    <a:pt x="32980" y="57650"/>
                    <a:pt x="56567" y="55292"/>
                    <a:pt x="63347" y="43499"/>
                  </a:cubicBezTo>
                  <a:cubicBezTo>
                    <a:pt x="70423" y="31705"/>
                    <a:pt x="57154" y="16079"/>
                    <a:pt x="40350" y="66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2">
              <a:extLst>
                <a:ext uri="{FF2B5EF4-FFF2-40B4-BE49-F238E27FC236}">
                  <a16:creationId xmlns:a16="http://schemas.microsoft.com/office/drawing/2014/main" id="{94BDA57D-5491-4C93-87F4-16345D031B27}"/>
                </a:ext>
              </a:extLst>
            </p:cNvPr>
            <p:cNvSpPr/>
            <p:nvPr/>
          </p:nvSpPr>
          <p:spPr>
            <a:xfrm>
              <a:off x="3830978" y="2394532"/>
              <a:ext cx="65399" cy="59096"/>
            </a:xfrm>
            <a:custGeom>
              <a:avLst/>
              <a:gdLst>
                <a:gd name="connsiteX0" fmla="*/ 47520 w 65399"/>
                <a:gd name="connsiteY0" fmla="*/ 4414 h 59096"/>
                <a:gd name="connsiteX1" fmla="*/ 936 w 65399"/>
                <a:gd name="connsiteY1" fmla="*/ 11198 h 59096"/>
                <a:gd name="connsiteX2" fmla="*/ 19805 w 65399"/>
                <a:gd name="connsiteY2" fmla="*/ 52470 h 59096"/>
                <a:gd name="connsiteX3" fmla="*/ 60786 w 65399"/>
                <a:gd name="connsiteY3" fmla="*/ 45985 h 59096"/>
                <a:gd name="connsiteX4" fmla="*/ 47520 w 65399"/>
                <a:gd name="connsiteY4" fmla="*/ 4414 h 5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99" h="59096">
                  <a:moveTo>
                    <a:pt x="47520" y="4414"/>
                  </a:moveTo>
                  <a:cubicBezTo>
                    <a:pt x="32484" y="-5018"/>
                    <a:pt x="12730" y="-2071"/>
                    <a:pt x="936" y="11198"/>
                  </a:cubicBezTo>
                  <a:cubicBezTo>
                    <a:pt x="-6139" y="22988"/>
                    <a:pt x="3297" y="42742"/>
                    <a:pt x="19805" y="52470"/>
                  </a:cubicBezTo>
                  <a:cubicBezTo>
                    <a:pt x="33074" y="61906"/>
                    <a:pt x="51353" y="58959"/>
                    <a:pt x="60786" y="45985"/>
                  </a:cubicBezTo>
                  <a:cubicBezTo>
                    <a:pt x="68156" y="30654"/>
                    <a:pt x="62261" y="12375"/>
                    <a:pt x="47520" y="44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2">
              <a:extLst>
                <a:ext uri="{FF2B5EF4-FFF2-40B4-BE49-F238E27FC236}">
                  <a16:creationId xmlns:a16="http://schemas.microsoft.com/office/drawing/2014/main" id="{CAF69A62-3A68-4598-8794-6F0B64147E31}"/>
                </a:ext>
              </a:extLst>
            </p:cNvPr>
            <p:cNvSpPr/>
            <p:nvPr/>
          </p:nvSpPr>
          <p:spPr>
            <a:xfrm>
              <a:off x="3764463" y="1981575"/>
              <a:ext cx="65083" cy="56699"/>
            </a:xfrm>
            <a:custGeom>
              <a:avLst/>
              <a:gdLst>
                <a:gd name="connsiteX0" fmla="*/ 43867 w 65083"/>
                <a:gd name="connsiteY0" fmla="*/ 6100 h 56699"/>
                <a:gd name="connsiteX1" fmla="*/ 234 w 65083"/>
                <a:gd name="connsiteY1" fmla="*/ 7867 h 56699"/>
                <a:gd name="connsiteX2" fmla="*/ 18218 w 65083"/>
                <a:gd name="connsiteY2" fmla="*/ 50323 h 56699"/>
                <a:gd name="connsiteX3" fmla="*/ 60965 w 65083"/>
                <a:gd name="connsiteY3" fmla="*/ 43247 h 56699"/>
                <a:gd name="connsiteX4" fmla="*/ 43867 w 65083"/>
                <a:gd name="connsiteY4" fmla="*/ 6100 h 5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83" h="56699">
                  <a:moveTo>
                    <a:pt x="43867" y="6100"/>
                  </a:moveTo>
                  <a:cubicBezTo>
                    <a:pt x="27355" y="-3628"/>
                    <a:pt x="7015" y="-3923"/>
                    <a:pt x="234" y="7867"/>
                  </a:cubicBezTo>
                  <a:cubicBezTo>
                    <a:pt x="-5074" y="24673"/>
                    <a:pt x="2592" y="42657"/>
                    <a:pt x="18218" y="50323"/>
                  </a:cubicBezTo>
                  <a:cubicBezTo>
                    <a:pt x="32074" y="59460"/>
                    <a:pt x="50943" y="56513"/>
                    <a:pt x="60965" y="43247"/>
                  </a:cubicBezTo>
                  <a:cubicBezTo>
                    <a:pt x="68041" y="31159"/>
                    <a:pt x="60670" y="15532"/>
                    <a:pt x="43867" y="6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2">
              <a:extLst>
                <a:ext uri="{FF2B5EF4-FFF2-40B4-BE49-F238E27FC236}">
                  <a16:creationId xmlns:a16="http://schemas.microsoft.com/office/drawing/2014/main" id="{3C3746B9-2ABE-424F-95AC-990C00165C8F}"/>
                </a:ext>
              </a:extLst>
            </p:cNvPr>
            <p:cNvSpPr/>
            <p:nvPr/>
          </p:nvSpPr>
          <p:spPr>
            <a:xfrm>
              <a:off x="3793618" y="2188581"/>
              <a:ext cx="63668" cy="57174"/>
            </a:xfrm>
            <a:custGeom>
              <a:avLst/>
              <a:gdLst>
                <a:gd name="connsiteX0" fmla="*/ 45667 w 63668"/>
                <a:gd name="connsiteY0" fmla="*/ 4877 h 57174"/>
                <a:gd name="connsiteX1" fmla="*/ 857 w 63668"/>
                <a:gd name="connsiteY1" fmla="*/ 10480 h 57174"/>
                <a:gd name="connsiteX2" fmla="*/ 19431 w 63668"/>
                <a:gd name="connsiteY2" fmla="*/ 50280 h 57174"/>
                <a:gd name="connsiteX3" fmla="*/ 58345 w 63668"/>
                <a:gd name="connsiteY3" fmla="*/ 45267 h 57174"/>
                <a:gd name="connsiteX4" fmla="*/ 59231 w 63668"/>
                <a:gd name="connsiteY4" fmla="*/ 44381 h 57174"/>
                <a:gd name="connsiteX5" fmla="*/ 46257 w 63668"/>
                <a:gd name="connsiteY5" fmla="*/ 5172 h 57174"/>
                <a:gd name="connsiteX6" fmla="*/ 45667 w 63668"/>
                <a:gd name="connsiteY6" fmla="*/ 4877 h 5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68" h="57174">
                  <a:moveTo>
                    <a:pt x="45667" y="4877"/>
                  </a:moveTo>
                  <a:cubicBezTo>
                    <a:pt x="31516" y="-4851"/>
                    <a:pt x="12352" y="-2494"/>
                    <a:pt x="857" y="10480"/>
                  </a:cubicBezTo>
                  <a:cubicBezTo>
                    <a:pt x="-5927" y="22270"/>
                    <a:pt x="2919" y="40549"/>
                    <a:pt x="19431" y="50280"/>
                  </a:cubicBezTo>
                  <a:cubicBezTo>
                    <a:pt x="31516" y="59713"/>
                    <a:pt x="48913" y="57355"/>
                    <a:pt x="58345" y="45267"/>
                  </a:cubicBezTo>
                  <a:cubicBezTo>
                    <a:pt x="58641" y="44972"/>
                    <a:pt x="58936" y="44677"/>
                    <a:pt x="59231" y="44381"/>
                  </a:cubicBezTo>
                  <a:cubicBezTo>
                    <a:pt x="66306" y="29936"/>
                    <a:pt x="60408" y="12247"/>
                    <a:pt x="46257" y="5172"/>
                  </a:cubicBezTo>
                  <a:cubicBezTo>
                    <a:pt x="45962" y="5172"/>
                    <a:pt x="45667" y="4877"/>
                    <a:pt x="45667" y="48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2">
              <a:extLst>
                <a:ext uri="{FF2B5EF4-FFF2-40B4-BE49-F238E27FC236}">
                  <a16:creationId xmlns:a16="http://schemas.microsoft.com/office/drawing/2014/main" id="{FF6CF4C5-A0EE-4E21-B60D-6F79F75E8BD2}"/>
                </a:ext>
              </a:extLst>
            </p:cNvPr>
            <p:cNvSpPr/>
            <p:nvPr/>
          </p:nvSpPr>
          <p:spPr>
            <a:xfrm>
              <a:off x="3539159" y="1722065"/>
              <a:ext cx="65901" cy="57925"/>
            </a:xfrm>
            <a:custGeom>
              <a:avLst/>
              <a:gdLst>
                <a:gd name="connsiteX0" fmla="*/ 43044 w 65901"/>
                <a:gd name="connsiteY0" fmla="*/ 6462 h 57925"/>
                <a:gd name="connsiteX1" fmla="*/ 5896 w 65901"/>
                <a:gd name="connsiteY1" fmla="*/ 7052 h 57925"/>
                <a:gd name="connsiteX2" fmla="*/ 6486 w 65901"/>
                <a:gd name="connsiteY2" fmla="*/ 44200 h 57925"/>
                <a:gd name="connsiteX3" fmla="*/ 17690 w 65901"/>
                <a:gd name="connsiteY3" fmla="*/ 50685 h 57925"/>
                <a:gd name="connsiteX4" fmla="*/ 62208 w 65901"/>
                <a:gd name="connsiteY4" fmla="*/ 46557 h 57925"/>
                <a:gd name="connsiteX5" fmla="*/ 43044 w 65901"/>
                <a:gd name="connsiteY5" fmla="*/ 6462 h 5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01" h="57925">
                  <a:moveTo>
                    <a:pt x="43044" y="6462"/>
                  </a:moveTo>
                  <a:cubicBezTo>
                    <a:pt x="32726" y="-3856"/>
                    <a:pt x="15923" y="-3561"/>
                    <a:pt x="5896" y="7052"/>
                  </a:cubicBezTo>
                  <a:cubicBezTo>
                    <a:pt x="-4127" y="17370"/>
                    <a:pt x="-3832" y="34177"/>
                    <a:pt x="6486" y="44200"/>
                  </a:cubicBezTo>
                  <a:cubicBezTo>
                    <a:pt x="9729" y="47147"/>
                    <a:pt x="13562" y="49508"/>
                    <a:pt x="17690" y="50685"/>
                  </a:cubicBezTo>
                  <a:cubicBezTo>
                    <a:pt x="34201" y="60121"/>
                    <a:pt x="55427" y="58646"/>
                    <a:pt x="62208" y="46557"/>
                  </a:cubicBezTo>
                  <a:cubicBezTo>
                    <a:pt x="68988" y="34767"/>
                    <a:pt x="59850" y="15898"/>
                    <a:pt x="43044" y="6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2">
              <a:extLst>
                <a:ext uri="{FF2B5EF4-FFF2-40B4-BE49-F238E27FC236}">
                  <a16:creationId xmlns:a16="http://schemas.microsoft.com/office/drawing/2014/main" id="{052B2C70-0D21-459B-B482-74624B0B17F2}"/>
                </a:ext>
              </a:extLst>
            </p:cNvPr>
            <p:cNvSpPr/>
            <p:nvPr/>
          </p:nvSpPr>
          <p:spPr>
            <a:xfrm>
              <a:off x="3833141" y="3021292"/>
              <a:ext cx="62187" cy="56029"/>
            </a:xfrm>
            <a:custGeom>
              <a:avLst/>
              <a:gdLst>
                <a:gd name="connsiteX0" fmla="*/ 40638 w 62187"/>
                <a:gd name="connsiteY0" fmla="*/ 4737 h 56029"/>
                <a:gd name="connsiteX1" fmla="*/ 58327 w 62187"/>
                <a:gd name="connsiteY1" fmla="*/ 43360 h 56029"/>
                <a:gd name="connsiteX2" fmla="*/ 14989 w 62187"/>
                <a:gd name="connsiteY2" fmla="*/ 48960 h 56029"/>
                <a:gd name="connsiteX3" fmla="*/ 1133 w 62187"/>
                <a:gd name="connsiteY3" fmla="*/ 11517 h 56029"/>
                <a:gd name="connsiteX4" fmla="*/ 1429 w 62187"/>
                <a:gd name="connsiteY4" fmla="*/ 10635 h 56029"/>
                <a:gd name="connsiteX5" fmla="*/ 39163 w 62187"/>
                <a:gd name="connsiteY5" fmla="*/ 3560 h 56029"/>
                <a:gd name="connsiteX6" fmla="*/ 40638 w 62187"/>
                <a:gd name="connsiteY6" fmla="*/ 4737 h 5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87" h="56029">
                  <a:moveTo>
                    <a:pt x="40638" y="4737"/>
                  </a:moveTo>
                  <a:cubicBezTo>
                    <a:pt x="57150" y="14173"/>
                    <a:pt x="65107" y="31566"/>
                    <a:pt x="58327" y="43360"/>
                  </a:cubicBezTo>
                  <a:cubicBezTo>
                    <a:pt x="47419" y="56330"/>
                    <a:pt x="28845" y="58691"/>
                    <a:pt x="14989" y="48960"/>
                  </a:cubicBezTo>
                  <a:cubicBezTo>
                    <a:pt x="838" y="42474"/>
                    <a:pt x="-5352" y="25671"/>
                    <a:pt x="1133" y="11517"/>
                  </a:cubicBezTo>
                  <a:cubicBezTo>
                    <a:pt x="1133" y="11222"/>
                    <a:pt x="1429" y="10930"/>
                    <a:pt x="1429" y="10635"/>
                  </a:cubicBezTo>
                  <a:cubicBezTo>
                    <a:pt x="9976" y="-1749"/>
                    <a:pt x="26783" y="-4696"/>
                    <a:pt x="39163" y="3560"/>
                  </a:cubicBezTo>
                  <a:cubicBezTo>
                    <a:pt x="39753" y="3851"/>
                    <a:pt x="40048" y="4146"/>
                    <a:pt x="40638" y="47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2">
              <a:extLst>
                <a:ext uri="{FF2B5EF4-FFF2-40B4-BE49-F238E27FC236}">
                  <a16:creationId xmlns:a16="http://schemas.microsoft.com/office/drawing/2014/main" id="{9B166FA6-08CF-4831-8414-9494757CF08D}"/>
                </a:ext>
              </a:extLst>
            </p:cNvPr>
            <p:cNvSpPr/>
            <p:nvPr/>
          </p:nvSpPr>
          <p:spPr>
            <a:xfrm>
              <a:off x="3699904" y="2909974"/>
              <a:ext cx="61147" cy="57717"/>
            </a:xfrm>
            <a:custGeom>
              <a:avLst/>
              <a:gdLst>
                <a:gd name="connsiteX0" fmla="*/ 41797 w 61147"/>
                <a:gd name="connsiteY0" fmla="*/ 4321 h 57717"/>
                <a:gd name="connsiteX1" fmla="*/ 57423 w 61147"/>
                <a:gd name="connsiteY1" fmla="*/ 43236 h 57717"/>
                <a:gd name="connsiteX2" fmla="*/ 14377 w 61147"/>
                <a:gd name="connsiteY2" fmla="*/ 51786 h 57717"/>
                <a:gd name="connsiteX3" fmla="*/ 1997 w 61147"/>
                <a:gd name="connsiteY3" fmla="*/ 11396 h 57717"/>
                <a:gd name="connsiteX4" fmla="*/ 40617 w 61147"/>
                <a:gd name="connsiteY4" fmla="*/ 3436 h 57717"/>
                <a:gd name="connsiteX5" fmla="*/ 41797 w 61147"/>
                <a:gd name="connsiteY5" fmla="*/ 4321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47" h="57717">
                  <a:moveTo>
                    <a:pt x="41797" y="4321"/>
                  </a:moveTo>
                  <a:cubicBezTo>
                    <a:pt x="56833" y="10806"/>
                    <a:pt x="63613" y="28199"/>
                    <a:pt x="57423" y="43236"/>
                  </a:cubicBezTo>
                  <a:cubicBezTo>
                    <a:pt x="47397" y="57091"/>
                    <a:pt x="28823" y="60629"/>
                    <a:pt x="14377" y="51786"/>
                  </a:cubicBezTo>
                  <a:cubicBezTo>
                    <a:pt x="-69" y="43826"/>
                    <a:pt x="-5668" y="25842"/>
                    <a:pt x="1997" y="11396"/>
                  </a:cubicBezTo>
                  <a:cubicBezTo>
                    <a:pt x="10544" y="-1578"/>
                    <a:pt x="27941" y="-4820"/>
                    <a:pt x="40617" y="3436"/>
                  </a:cubicBezTo>
                  <a:cubicBezTo>
                    <a:pt x="40912" y="3731"/>
                    <a:pt x="41502" y="4026"/>
                    <a:pt x="41797" y="43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2">
              <a:extLst>
                <a:ext uri="{FF2B5EF4-FFF2-40B4-BE49-F238E27FC236}">
                  <a16:creationId xmlns:a16="http://schemas.microsoft.com/office/drawing/2014/main" id="{96F9FE60-9B16-4727-A2C3-07DD0CC3EADD}"/>
                </a:ext>
              </a:extLst>
            </p:cNvPr>
            <p:cNvSpPr/>
            <p:nvPr/>
          </p:nvSpPr>
          <p:spPr>
            <a:xfrm>
              <a:off x="3642375" y="3042756"/>
              <a:ext cx="64407" cy="55002"/>
            </a:xfrm>
            <a:custGeom>
              <a:avLst/>
              <a:gdLst>
                <a:gd name="connsiteX0" fmla="*/ 43604 w 64407"/>
                <a:gd name="connsiteY0" fmla="*/ 7154 h 55002"/>
                <a:gd name="connsiteX1" fmla="*/ 60408 w 64407"/>
                <a:gd name="connsiteY1" fmla="*/ 41351 h 55002"/>
                <a:gd name="connsiteX2" fmla="*/ 19431 w 64407"/>
                <a:gd name="connsiteY2" fmla="*/ 48721 h 55002"/>
                <a:gd name="connsiteX3" fmla="*/ 857 w 64407"/>
                <a:gd name="connsiteY3" fmla="*/ 6859 h 55002"/>
                <a:gd name="connsiteX4" fmla="*/ 43604 w 64407"/>
                <a:gd name="connsiteY4" fmla="*/ 7154 h 5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07" h="55002">
                  <a:moveTo>
                    <a:pt x="43604" y="7154"/>
                  </a:moveTo>
                  <a:cubicBezTo>
                    <a:pt x="60116" y="16587"/>
                    <a:pt x="67192" y="29561"/>
                    <a:pt x="60408" y="41351"/>
                  </a:cubicBezTo>
                  <a:cubicBezTo>
                    <a:pt x="51270" y="54620"/>
                    <a:pt x="32696" y="57862"/>
                    <a:pt x="19431" y="48721"/>
                  </a:cubicBezTo>
                  <a:cubicBezTo>
                    <a:pt x="2919" y="39289"/>
                    <a:pt x="-5927" y="18948"/>
                    <a:pt x="857" y="6859"/>
                  </a:cubicBezTo>
                  <a:cubicBezTo>
                    <a:pt x="7637" y="-4934"/>
                    <a:pt x="26801" y="-2577"/>
                    <a:pt x="43604" y="71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2">
              <a:extLst>
                <a:ext uri="{FF2B5EF4-FFF2-40B4-BE49-F238E27FC236}">
                  <a16:creationId xmlns:a16="http://schemas.microsoft.com/office/drawing/2014/main" id="{B6AA39AB-F5DA-463B-92BF-559EF2D22003}"/>
                </a:ext>
              </a:extLst>
            </p:cNvPr>
            <p:cNvSpPr/>
            <p:nvPr/>
          </p:nvSpPr>
          <p:spPr>
            <a:xfrm>
              <a:off x="3443428" y="3120895"/>
              <a:ext cx="66847" cy="54653"/>
            </a:xfrm>
            <a:custGeom>
              <a:avLst/>
              <a:gdLst>
                <a:gd name="connsiteX0" fmla="*/ 40306 w 66847"/>
                <a:gd name="connsiteY0" fmla="*/ 5964 h 54653"/>
                <a:gd name="connsiteX1" fmla="*/ 63597 w 66847"/>
                <a:gd name="connsiteY1" fmla="*/ 44288 h 54653"/>
                <a:gd name="connsiteX2" fmla="*/ 16719 w 66847"/>
                <a:gd name="connsiteY2" fmla="*/ 46649 h 54653"/>
                <a:gd name="connsiteX3" fmla="*/ 801 w 66847"/>
                <a:gd name="connsiteY3" fmla="*/ 8026 h 54653"/>
                <a:gd name="connsiteX4" fmla="*/ 40306 w 66847"/>
                <a:gd name="connsiteY4" fmla="*/ 5964 h 5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47" h="54653">
                  <a:moveTo>
                    <a:pt x="40306" y="5964"/>
                  </a:moveTo>
                  <a:cubicBezTo>
                    <a:pt x="57109" y="15396"/>
                    <a:pt x="70378" y="32498"/>
                    <a:pt x="63597" y="44288"/>
                  </a:cubicBezTo>
                  <a:cubicBezTo>
                    <a:pt x="56518" y="56377"/>
                    <a:pt x="33525" y="56082"/>
                    <a:pt x="16719" y="46649"/>
                  </a:cubicBezTo>
                  <a:cubicBezTo>
                    <a:pt x="1682" y="40455"/>
                    <a:pt x="-5393" y="23357"/>
                    <a:pt x="801" y="8026"/>
                  </a:cubicBezTo>
                  <a:cubicBezTo>
                    <a:pt x="7581" y="-3768"/>
                    <a:pt x="23794" y="-3768"/>
                    <a:pt x="40306" y="596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2">
              <a:extLst>
                <a:ext uri="{FF2B5EF4-FFF2-40B4-BE49-F238E27FC236}">
                  <a16:creationId xmlns:a16="http://schemas.microsoft.com/office/drawing/2014/main" id="{ABC29B49-C06C-4EA3-9E32-0D9DF5A6BA1B}"/>
                </a:ext>
              </a:extLst>
            </p:cNvPr>
            <p:cNvSpPr/>
            <p:nvPr/>
          </p:nvSpPr>
          <p:spPr>
            <a:xfrm>
              <a:off x="2876025" y="1719773"/>
              <a:ext cx="65615" cy="57413"/>
            </a:xfrm>
            <a:custGeom>
              <a:avLst/>
              <a:gdLst>
                <a:gd name="connsiteX0" fmla="*/ 16594 w 65615"/>
                <a:gd name="connsiteY0" fmla="*/ 50324 h 57413"/>
                <a:gd name="connsiteX1" fmla="*/ 971 w 65615"/>
                <a:gd name="connsiteY1" fmla="*/ 9639 h 57413"/>
                <a:gd name="connsiteX2" fmla="*/ 42243 w 65615"/>
                <a:gd name="connsiteY2" fmla="*/ 5511 h 57413"/>
                <a:gd name="connsiteX3" fmla="*/ 61997 w 65615"/>
                <a:gd name="connsiteY3" fmla="*/ 45016 h 57413"/>
                <a:gd name="connsiteX4" fmla="*/ 16594 w 65615"/>
                <a:gd name="connsiteY4" fmla="*/ 50324 h 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15" h="57413">
                  <a:moveTo>
                    <a:pt x="16594" y="50324"/>
                  </a:moveTo>
                  <a:cubicBezTo>
                    <a:pt x="1557" y="42954"/>
                    <a:pt x="-5518" y="25265"/>
                    <a:pt x="971" y="9639"/>
                  </a:cubicBezTo>
                  <a:cubicBezTo>
                    <a:pt x="11289" y="-2745"/>
                    <a:pt x="29567" y="-4807"/>
                    <a:pt x="42243" y="5511"/>
                  </a:cubicBezTo>
                  <a:cubicBezTo>
                    <a:pt x="59049" y="14948"/>
                    <a:pt x="68777" y="32931"/>
                    <a:pt x="61997" y="45016"/>
                  </a:cubicBezTo>
                  <a:cubicBezTo>
                    <a:pt x="50203" y="57695"/>
                    <a:pt x="30744" y="60052"/>
                    <a:pt x="16594" y="503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2">
              <a:extLst>
                <a:ext uri="{FF2B5EF4-FFF2-40B4-BE49-F238E27FC236}">
                  <a16:creationId xmlns:a16="http://schemas.microsoft.com/office/drawing/2014/main" id="{D5F98A01-C8FE-43D6-9C36-2318AAECF5AC}"/>
                </a:ext>
              </a:extLst>
            </p:cNvPr>
            <p:cNvSpPr/>
            <p:nvPr/>
          </p:nvSpPr>
          <p:spPr>
            <a:xfrm>
              <a:off x="2882485" y="1562104"/>
              <a:ext cx="61257" cy="54788"/>
            </a:xfrm>
            <a:custGeom>
              <a:avLst/>
              <a:gdLst>
                <a:gd name="connsiteX0" fmla="*/ 17800 w 61257"/>
                <a:gd name="connsiteY0" fmla="*/ 47023 h 54788"/>
                <a:gd name="connsiteX1" fmla="*/ 1292 w 61257"/>
                <a:gd name="connsiteY1" fmla="*/ 11937 h 54788"/>
                <a:gd name="connsiteX2" fmla="*/ 42564 w 61257"/>
                <a:gd name="connsiteY2" fmla="*/ 3977 h 54788"/>
                <a:gd name="connsiteX3" fmla="*/ 57305 w 61257"/>
                <a:gd name="connsiteY3" fmla="*/ 44367 h 54788"/>
                <a:gd name="connsiteX4" fmla="*/ 17800 w 61257"/>
                <a:gd name="connsiteY4" fmla="*/ 47023 h 5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57" h="54788">
                  <a:moveTo>
                    <a:pt x="17800" y="47023"/>
                  </a:moveTo>
                  <a:cubicBezTo>
                    <a:pt x="1292" y="37292"/>
                    <a:pt x="-5784" y="23731"/>
                    <a:pt x="1292" y="11937"/>
                  </a:cubicBezTo>
                  <a:cubicBezTo>
                    <a:pt x="10429" y="-1623"/>
                    <a:pt x="29003" y="-5161"/>
                    <a:pt x="42564" y="3977"/>
                  </a:cubicBezTo>
                  <a:cubicBezTo>
                    <a:pt x="57305" y="11347"/>
                    <a:pt x="63793" y="29039"/>
                    <a:pt x="57305" y="44367"/>
                  </a:cubicBezTo>
                  <a:cubicBezTo>
                    <a:pt x="50524" y="56160"/>
                    <a:pt x="34607" y="56456"/>
                    <a:pt x="17800" y="470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2">
              <a:extLst>
                <a:ext uri="{FF2B5EF4-FFF2-40B4-BE49-F238E27FC236}">
                  <a16:creationId xmlns:a16="http://schemas.microsoft.com/office/drawing/2014/main" id="{50424E0B-0362-4C8A-BB6C-09F4E4A798B7}"/>
                </a:ext>
              </a:extLst>
            </p:cNvPr>
            <p:cNvSpPr/>
            <p:nvPr/>
          </p:nvSpPr>
          <p:spPr>
            <a:xfrm>
              <a:off x="3175872" y="1878653"/>
              <a:ext cx="65666" cy="55356"/>
            </a:xfrm>
            <a:custGeom>
              <a:avLst/>
              <a:gdLst>
                <a:gd name="connsiteX0" fmla="*/ 15105 w 65666"/>
                <a:gd name="connsiteY0" fmla="*/ 48287 h 55356"/>
                <a:gd name="connsiteX1" fmla="*/ 1544 w 65666"/>
                <a:gd name="connsiteY1" fmla="*/ 7602 h 55356"/>
                <a:gd name="connsiteX2" fmla="*/ 39577 w 65666"/>
                <a:gd name="connsiteY2" fmla="*/ 6130 h 55356"/>
                <a:gd name="connsiteX3" fmla="*/ 62279 w 65666"/>
                <a:gd name="connsiteY3" fmla="*/ 42687 h 55356"/>
                <a:gd name="connsiteX4" fmla="*/ 15105 w 65666"/>
                <a:gd name="connsiteY4" fmla="*/ 48287 h 5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66" h="55356">
                  <a:moveTo>
                    <a:pt x="15105" y="48287"/>
                  </a:moveTo>
                  <a:cubicBezTo>
                    <a:pt x="364" y="40625"/>
                    <a:pt x="-5531" y="22638"/>
                    <a:pt x="1544" y="7602"/>
                  </a:cubicBezTo>
                  <a:cubicBezTo>
                    <a:pt x="8324" y="-4188"/>
                    <a:pt x="22770" y="-3306"/>
                    <a:pt x="39577" y="6130"/>
                  </a:cubicBezTo>
                  <a:cubicBezTo>
                    <a:pt x="56085" y="15858"/>
                    <a:pt x="69354" y="30894"/>
                    <a:pt x="62279" y="42687"/>
                  </a:cubicBezTo>
                  <a:cubicBezTo>
                    <a:pt x="49895" y="55658"/>
                    <a:pt x="30141" y="58018"/>
                    <a:pt x="15105" y="4828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2">
              <a:extLst>
                <a:ext uri="{FF2B5EF4-FFF2-40B4-BE49-F238E27FC236}">
                  <a16:creationId xmlns:a16="http://schemas.microsoft.com/office/drawing/2014/main" id="{FD8311C2-B577-42E5-901A-267CE3EA35E7}"/>
                </a:ext>
              </a:extLst>
            </p:cNvPr>
            <p:cNvSpPr/>
            <p:nvPr/>
          </p:nvSpPr>
          <p:spPr>
            <a:xfrm>
              <a:off x="3081955" y="2003370"/>
              <a:ext cx="65211" cy="57144"/>
            </a:xfrm>
            <a:custGeom>
              <a:avLst/>
              <a:gdLst>
                <a:gd name="connsiteX0" fmla="*/ 18218 w 65211"/>
                <a:gd name="connsiteY0" fmla="*/ 50639 h 57144"/>
                <a:gd name="connsiteX1" fmla="*/ 234 w 65211"/>
                <a:gd name="connsiteY1" fmla="*/ 8183 h 57144"/>
                <a:gd name="connsiteX2" fmla="*/ 44162 w 65211"/>
                <a:gd name="connsiteY2" fmla="*/ 5826 h 57144"/>
                <a:gd name="connsiteX3" fmla="*/ 61260 w 65211"/>
                <a:gd name="connsiteY3" fmla="*/ 43563 h 57144"/>
                <a:gd name="connsiteX4" fmla="*/ 18218 w 65211"/>
                <a:gd name="connsiteY4" fmla="*/ 50639 h 5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211" h="57144">
                  <a:moveTo>
                    <a:pt x="18218" y="50639"/>
                  </a:moveTo>
                  <a:cubicBezTo>
                    <a:pt x="2592" y="42973"/>
                    <a:pt x="-5074" y="24990"/>
                    <a:pt x="234" y="8183"/>
                  </a:cubicBezTo>
                  <a:cubicBezTo>
                    <a:pt x="7015" y="-3607"/>
                    <a:pt x="27355" y="-3902"/>
                    <a:pt x="44162" y="5826"/>
                  </a:cubicBezTo>
                  <a:cubicBezTo>
                    <a:pt x="60670" y="15262"/>
                    <a:pt x="68041" y="31770"/>
                    <a:pt x="61260" y="43563"/>
                  </a:cubicBezTo>
                  <a:cubicBezTo>
                    <a:pt x="50943" y="56829"/>
                    <a:pt x="32074" y="60072"/>
                    <a:pt x="18218" y="506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2">
              <a:extLst>
                <a:ext uri="{FF2B5EF4-FFF2-40B4-BE49-F238E27FC236}">
                  <a16:creationId xmlns:a16="http://schemas.microsoft.com/office/drawing/2014/main" id="{00FD1B0E-94E0-4F5D-BAC0-EDA2A2F65F79}"/>
                </a:ext>
              </a:extLst>
            </p:cNvPr>
            <p:cNvSpPr/>
            <p:nvPr/>
          </p:nvSpPr>
          <p:spPr>
            <a:xfrm>
              <a:off x="3141953" y="2191293"/>
              <a:ext cx="64730" cy="58011"/>
            </a:xfrm>
            <a:custGeom>
              <a:avLst/>
              <a:gdLst>
                <a:gd name="connsiteX0" fmla="*/ 14531 w 64730"/>
                <a:gd name="connsiteY0" fmla="*/ 50811 h 58011"/>
                <a:gd name="connsiteX1" fmla="*/ 1557 w 64730"/>
                <a:gd name="connsiteY1" fmla="*/ 12188 h 58011"/>
                <a:gd name="connsiteX2" fmla="*/ 2148 w 64730"/>
                <a:gd name="connsiteY2" fmla="*/ 11602 h 58011"/>
                <a:gd name="connsiteX3" fmla="*/ 40180 w 64730"/>
                <a:gd name="connsiteY3" fmla="*/ 3346 h 58011"/>
                <a:gd name="connsiteX4" fmla="*/ 41357 w 64730"/>
                <a:gd name="connsiteY4" fmla="*/ 4231 h 58011"/>
                <a:gd name="connsiteX5" fmla="*/ 61111 w 64730"/>
                <a:gd name="connsiteY5" fmla="*/ 45798 h 58011"/>
                <a:gd name="connsiteX6" fmla="*/ 14531 w 64730"/>
                <a:gd name="connsiteY6" fmla="*/ 508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30" h="58011">
                  <a:moveTo>
                    <a:pt x="14531" y="50811"/>
                  </a:moveTo>
                  <a:cubicBezTo>
                    <a:pt x="381" y="43736"/>
                    <a:pt x="-5518" y="26343"/>
                    <a:pt x="1557" y="12188"/>
                  </a:cubicBezTo>
                  <a:cubicBezTo>
                    <a:pt x="1852" y="11893"/>
                    <a:pt x="1852" y="11602"/>
                    <a:pt x="2148" y="11602"/>
                  </a:cubicBezTo>
                  <a:cubicBezTo>
                    <a:pt x="10403" y="-1372"/>
                    <a:pt x="27207" y="-4910"/>
                    <a:pt x="40180" y="3346"/>
                  </a:cubicBezTo>
                  <a:cubicBezTo>
                    <a:pt x="40476" y="3641"/>
                    <a:pt x="41062" y="3936"/>
                    <a:pt x="41357" y="4231"/>
                  </a:cubicBezTo>
                  <a:cubicBezTo>
                    <a:pt x="58164" y="13959"/>
                    <a:pt x="67892" y="33713"/>
                    <a:pt x="61111" y="45798"/>
                  </a:cubicBezTo>
                  <a:cubicBezTo>
                    <a:pt x="49023" y="58477"/>
                    <a:pt x="29272" y="60539"/>
                    <a:pt x="14531" y="5081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2">
              <a:extLst>
                <a:ext uri="{FF2B5EF4-FFF2-40B4-BE49-F238E27FC236}">
                  <a16:creationId xmlns:a16="http://schemas.microsoft.com/office/drawing/2014/main" id="{A6D4E27E-BA87-41BC-BAD0-90D0AB4CE595}"/>
                </a:ext>
              </a:extLst>
            </p:cNvPr>
            <p:cNvSpPr/>
            <p:nvPr/>
          </p:nvSpPr>
          <p:spPr>
            <a:xfrm>
              <a:off x="2368397" y="2576052"/>
              <a:ext cx="52188" cy="67216"/>
            </a:xfrm>
            <a:custGeom>
              <a:avLst/>
              <a:gdLst>
                <a:gd name="connsiteX0" fmla="*/ -1440 w 52188"/>
                <a:gd name="connsiteY0" fmla="*/ 29268 h 67216"/>
                <a:gd name="connsiteX1" fmla="*/ 20966 w 52188"/>
                <a:gd name="connsiteY1" fmla="*/ 66121 h 67216"/>
                <a:gd name="connsiteX2" fmla="*/ 50743 w 52188"/>
                <a:gd name="connsiteY2" fmla="*/ 29268 h 67216"/>
                <a:gd name="connsiteX3" fmla="*/ 20966 w 52188"/>
                <a:gd name="connsiteY3" fmla="*/ -1096 h 67216"/>
                <a:gd name="connsiteX4" fmla="*/ -1440 w 52188"/>
                <a:gd name="connsiteY4" fmla="*/ 29268 h 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88" h="67216">
                  <a:moveTo>
                    <a:pt x="-1440" y="29268"/>
                  </a:moveTo>
                  <a:cubicBezTo>
                    <a:pt x="-1440" y="48432"/>
                    <a:pt x="7406" y="66121"/>
                    <a:pt x="20966" y="66121"/>
                  </a:cubicBezTo>
                  <a:cubicBezTo>
                    <a:pt x="38655" y="62583"/>
                    <a:pt x="51039" y="46960"/>
                    <a:pt x="50743" y="29268"/>
                  </a:cubicBezTo>
                  <a:cubicBezTo>
                    <a:pt x="50743" y="12465"/>
                    <a:pt x="37474" y="-1096"/>
                    <a:pt x="20966" y="-1096"/>
                  </a:cubicBezTo>
                  <a:cubicBezTo>
                    <a:pt x="7406" y="-1096"/>
                    <a:pt x="-1440" y="10108"/>
                    <a:pt x="-1440" y="2926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2">
              <a:extLst>
                <a:ext uri="{FF2B5EF4-FFF2-40B4-BE49-F238E27FC236}">
                  <a16:creationId xmlns:a16="http://schemas.microsoft.com/office/drawing/2014/main" id="{C83FE5B5-9806-4DDA-9813-AA99B27DAB4A}"/>
                </a:ext>
              </a:extLst>
            </p:cNvPr>
            <p:cNvSpPr/>
            <p:nvPr/>
          </p:nvSpPr>
          <p:spPr>
            <a:xfrm>
              <a:off x="2241623" y="2465495"/>
              <a:ext cx="49950" cy="65154"/>
            </a:xfrm>
            <a:custGeom>
              <a:avLst/>
              <a:gdLst>
                <a:gd name="connsiteX0" fmla="*/ -1440 w 49950"/>
                <a:gd name="connsiteY0" fmla="*/ 31039 h 65154"/>
                <a:gd name="connsiteX1" fmla="*/ 21557 w 49950"/>
                <a:gd name="connsiteY1" fmla="*/ 64059 h 65154"/>
                <a:gd name="connsiteX2" fmla="*/ 48386 w 49950"/>
                <a:gd name="connsiteY2" fmla="*/ 31039 h 65154"/>
                <a:gd name="connsiteX3" fmla="*/ 21557 w 49950"/>
                <a:gd name="connsiteY3" fmla="*/ -1096 h 65154"/>
                <a:gd name="connsiteX4" fmla="*/ -1440 w 49950"/>
                <a:gd name="connsiteY4" fmla="*/ 3103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50" h="65154">
                  <a:moveTo>
                    <a:pt x="-1440" y="31039"/>
                  </a:moveTo>
                  <a:cubicBezTo>
                    <a:pt x="-1440" y="50203"/>
                    <a:pt x="7996" y="64059"/>
                    <a:pt x="21557" y="64059"/>
                  </a:cubicBezTo>
                  <a:cubicBezTo>
                    <a:pt x="38068" y="61993"/>
                    <a:pt x="49858" y="47547"/>
                    <a:pt x="48386" y="31039"/>
                  </a:cubicBezTo>
                  <a:cubicBezTo>
                    <a:pt x="49858" y="14822"/>
                    <a:pt x="37773" y="376"/>
                    <a:pt x="21557" y="-1096"/>
                  </a:cubicBezTo>
                  <a:cubicBezTo>
                    <a:pt x="7996" y="-1096"/>
                    <a:pt x="-1440" y="11875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2">
              <a:extLst>
                <a:ext uri="{FF2B5EF4-FFF2-40B4-BE49-F238E27FC236}">
                  <a16:creationId xmlns:a16="http://schemas.microsoft.com/office/drawing/2014/main" id="{247DEBD9-6B8F-48BA-BF81-CC00689A8FCE}"/>
                </a:ext>
              </a:extLst>
            </p:cNvPr>
            <p:cNvSpPr/>
            <p:nvPr/>
          </p:nvSpPr>
          <p:spPr>
            <a:xfrm>
              <a:off x="2107187" y="2542737"/>
              <a:ext cx="45399" cy="67511"/>
            </a:xfrm>
            <a:custGeom>
              <a:avLst/>
              <a:gdLst>
                <a:gd name="connsiteX0" fmla="*/ -1440 w 45399"/>
                <a:gd name="connsiteY0" fmla="*/ 36344 h 67511"/>
                <a:gd name="connsiteX1" fmla="*/ 20081 w 45399"/>
                <a:gd name="connsiteY1" fmla="*/ 66416 h 67511"/>
                <a:gd name="connsiteX2" fmla="*/ 43960 w 45399"/>
                <a:gd name="connsiteY2" fmla="*/ 36344 h 67511"/>
                <a:gd name="connsiteX3" fmla="*/ 20081 w 45399"/>
                <a:gd name="connsiteY3" fmla="*/ -1096 h 67511"/>
                <a:gd name="connsiteX4" fmla="*/ -1440 w 45399"/>
                <a:gd name="connsiteY4" fmla="*/ 36344 h 6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9" h="67511">
                  <a:moveTo>
                    <a:pt x="-1440" y="36344"/>
                  </a:moveTo>
                  <a:cubicBezTo>
                    <a:pt x="-1440" y="55508"/>
                    <a:pt x="6520" y="66416"/>
                    <a:pt x="20081" y="66416"/>
                  </a:cubicBezTo>
                  <a:cubicBezTo>
                    <a:pt x="33937" y="66416"/>
                    <a:pt x="43960" y="55508"/>
                    <a:pt x="43960" y="36344"/>
                  </a:cubicBezTo>
                  <a:cubicBezTo>
                    <a:pt x="43960" y="17183"/>
                    <a:pt x="33937" y="-1096"/>
                    <a:pt x="20081" y="-1096"/>
                  </a:cubicBezTo>
                  <a:cubicBezTo>
                    <a:pt x="6520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2">
              <a:extLst>
                <a:ext uri="{FF2B5EF4-FFF2-40B4-BE49-F238E27FC236}">
                  <a16:creationId xmlns:a16="http://schemas.microsoft.com/office/drawing/2014/main" id="{FC2F5C9E-8DB2-4529-9684-BC8DEE7D308C}"/>
                </a:ext>
              </a:extLst>
            </p:cNvPr>
            <p:cNvSpPr/>
            <p:nvPr/>
          </p:nvSpPr>
          <p:spPr>
            <a:xfrm>
              <a:off x="1981593" y="2387957"/>
              <a:ext cx="43927" cy="70462"/>
            </a:xfrm>
            <a:custGeom>
              <a:avLst/>
              <a:gdLst>
                <a:gd name="connsiteX0" fmla="*/ -1440 w 43927"/>
                <a:gd name="connsiteY0" fmla="*/ 34577 h 70462"/>
                <a:gd name="connsiteX1" fmla="*/ 22143 w 43927"/>
                <a:gd name="connsiteY1" fmla="*/ 69367 h 70462"/>
                <a:gd name="connsiteX2" fmla="*/ 42488 w 43927"/>
                <a:gd name="connsiteY2" fmla="*/ 34577 h 70462"/>
                <a:gd name="connsiteX3" fmla="*/ 22143 w 43927"/>
                <a:gd name="connsiteY3" fmla="*/ -1096 h 70462"/>
                <a:gd name="connsiteX4" fmla="*/ -1440 w 43927"/>
                <a:gd name="connsiteY4" fmla="*/ 34577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462">
                  <a:moveTo>
                    <a:pt x="-1440" y="34577"/>
                  </a:moveTo>
                  <a:cubicBezTo>
                    <a:pt x="-1440" y="54036"/>
                    <a:pt x="8287" y="69367"/>
                    <a:pt x="22143" y="69367"/>
                  </a:cubicBezTo>
                  <a:cubicBezTo>
                    <a:pt x="35707" y="69367"/>
                    <a:pt x="42488" y="54036"/>
                    <a:pt x="42488" y="34577"/>
                  </a:cubicBezTo>
                  <a:cubicBezTo>
                    <a:pt x="42488" y="15413"/>
                    <a:pt x="35707" y="-1096"/>
                    <a:pt x="22143" y="-1096"/>
                  </a:cubicBezTo>
                  <a:cubicBezTo>
                    <a:pt x="8287" y="-1096"/>
                    <a:pt x="-1440" y="15413"/>
                    <a:pt x="-1440" y="345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2">
              <a:extLst>
                <a:ext uri="{FF2B5EF4-FFF2-40B4-BE49-F238E27FC236}">
                  <a16:creationId xmlns:a16="http://schemas.microsoft.com/office/drawing/2014/main" id="{9405EB39-2DF7-464A-866E-A800BFD34EDE}"/>
                </a:ext>
              </a:extLst>
            </p:cNvPr>
            <p:cNvSpPr/>
            <p:nvPr/>
          </p:nvSpPr>
          <p:spPr>
            <a:xfrm>
              <a:off x="1884518" y="2567796"/>
              <a:ext cx="55210" cy="75176"/>
            </a:xfrm>
            <a:custGeom>
              <a:avLst/>
              <a:gdLst>
                <a:gd name="connsiteX0" fmla="*/ -1361 w 55210"/>
                <a:gd name="connsiteY0" fmla="*/ 34872 h 75176"/>
                <a:gd name="connsiteX1" fmla="*/ 26649 w 55210"/>
                <a:gd name="connsiteY1" fmla="*/ 74081 h 75176"/>
                <a:gd name="connsiteX2" fmla="*/ 53770 w 55210"/>
                <a:gd name="connsiteY2" fmla="*/ 34872 h 75176"/>
                <a:gd name="connsiteX3" fmla="*/ 26649 w 55210"/>
                <a:gd name="connsiteY3" fmla="*/ -1096 h 75176"/>
                <a:gd name="connsiteX4" fmla="*/ -1361 w 55210"/>
                <a:gd name="connsiteY4" fmla="*/ 34872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0" h="75176">
                  <a:moveTo>
                    <a:pt x="-1361" y="34872"/>
                  </a:moveTo>
                  <a:cubicBezTo>
                    <a:pt x="-1361" y="54036"/>
                    <a:pt x="12790" y="74081"/>
                    <a:pt x="26649" y="74081"/>
                  </a:cubicBezTo>
                  <a:cubicBezTo>
                    <a:pt x="40209" y="74081"/>
                    <a:pt x="53770" y="54036"/>
                    <a:pt x="53770" y="34872"/>
                  </a:cubicBezTo>
                  <a:cubicBezTo>
                    <a:pt x="53770" y="15413"/>
                    <a:pt x="40209" y="-1096"/>
                    <a:pt x="26649" y="-1096"/>
                  </a:cubicBezTo>
                  <a:cubicBezTo>
                    <a:pt x="9547" y="2147"/>
                    <a:pt x="-2538" y="17478"/>
                    <a:pt x="-1361" y="348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Graphic 2">
              <a:extLst>
                <a:ext uri="{FF2B5EF4-FFF2-40B4-BE49-F238E27FC236}">
                  <a16:creationId xmlns:a16="http://schemas.microsoft.com/office/drawing/2014/main" id="{8C4E677F-1684-4D25-AEE8-287A86BF382B}"/>
                </a:ext>
              </a:extLst>
            </p:cNvPr>
            <p:cNvSpPr/>
            <p:nvPr/>
          </p:nvSpPr>
          <p:spPr>
            <a:xfrm>
              <a:off x="1958006" y="2839324"/>
              <a:ext cx="55426" cy="77537"/>
            </a:xfrm>
            <a:custGeom>
              <a:avLst/>
              <a:gdLst>
                <a:gd name="connsiteX0" fmla="*/ -1440 w 55426"/>
                <a:gd name="connsiteY0" fmla="*/ 37528 h 77537"/>
                <a:gd name="connsiteX1" fmla="*/ 27747 w 55426"/>
                <a:gd name="connsiteY1" fmla="*/ 76442 h 77537"/>
                <a:gd name="connsiteX2" fmla="*/ 53986 w 55426"/>
                <a:gd name="connsiteY2" fmla="*/ 37528 h 77537"/>
                <a:gd name="connsiteX3" fmla="*/ 27747 w 55426"/>
                <a:gd name="connsiteY3" fmla="*/ -1096 h 77537"/>
                <a:gd name="connsiteX4" fmla="*/ -1440 w 55426"/>
                <a:gd name="connsiteY4" fmla="*/ 37528 h 7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26" h="77537">
                  <a:moveTo>
                    <a:pt x="-1440" y="37528"/>
                  </a:moveTo>
                  <a:cubicBezTo>
                    <a:pt x="-1440" y="56688"/>
                    <a:pt x="13891" y="76442"/>
                    <a:pt x="27747" y="76442"/>
                  </a:cubicBezTo>
                  <a:cubicBezTo>
                    <a:pt x="41311" y="76442"/>
                    <a:pt x="53986" y="56688"/>
                    <a:pt x="53986" y="37528"/>
                  </a:cubicBezTo>
                  <a:cubicBezTo>
                    <a:pt x="53986" y="18364"/>
                    <a:pt x="41311" y="-1096"/>
                    <a:pt x="27747" y="-1096"/>
                  </a:cubicBezTo>
                  <a:cubicBezTo>
                    <a:pt x="13891" y="-1096"/>
                    <a:pt x="-1440" y="18364"/>
                    <a:pt x="-1440" y="375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Graphic 2">
              <a:extLst>
                <a:ext uri="{FF2B5EF4-FFF2-40B4-BE49-F238E27FC236}">
                  <a16:creationId xmlns:a16="http://schemas.microsoft.com/office/drawing/2014/main" id="{58E051AB-5461-4C9F-AB66-E3D91FB5471F}"/>
                </a:ext>
              </a:extLst>
            </p:cNvPr>
            <p:cNvSpPr/>
            <p:nvPr/>
          </p:nvSpPr>
          <p:spPr>
            <a:xfrm>
              <a:off x="2243394" y="3006193"/>
              <a:ext cx="40095" cy="71639"/>
            </a:xfrm>
            <a:custGeom>
              <a:avLst/>
              <a:gdLst>
                <a:gd name="connsiteX0" fmla="*/ -1440 w 40095"/>
                <a:gd name="connsiteY0" fmla="*/ 37229 h 71639"/>
                <a:gd name="connsiteX1" fmla="*/ 18605 w 40095"/>
                <a:gd name="connsiteY1" fmla="*/ 70544 h 71639"/>
                <a:gd name="connsiteX2" fmla="*/ 38655 w 40095"/>
                <a:gd name="connsiteY2" fmla="*/ 37229 h 71639"/>
                <a:gd name="connsiteX3" fmla="*/ 18605 w 40095"/>
                <a:gd name="connsiteY3" fmla="*/ -1096 h 71639"/>
                <a:gd name="connsiteX4" fmla="*/ -1440 w 40095"/>
                <a:gd name="connsiteY4" fmla="*/ 37229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95" h="71639">
                  <a:moveTo>
                    <a:pt x="-1440" y="37229"/>
                  </a:moveTo>
                  <a:cubicBezTo>
                    <a:pt x="-1440" y="56393"/>
                    <a:pt x="5045" y="70544"/>
                    <a:pt x="18605" y="70544"/>
                  </a:cubicBezTo>
                  <a:cubicBezTo>
                    <a:pt x="32465" y="70544"/>
                    <a:pt x="38655" y="56393"/>
                    <a:pt x="38655" y="37229"/>
                  </a:cubicBezTo>
                  <a:cubicBezTo>
                    <a:pt x="38655" y="18068"/>
                    <a:pt x="32465" y="-1096"/>
                    <a:pt x="18605" y="-1096"/>
                  </a:cubicBezTo>
                  <a:cubicBezTo>
                    <a:pt x="5045" y="-1096"/>
                    <a:pt x="-1440" y="18068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Graphic 2">
              <a:extLst>
                <a:ext uri="{FF2B5EF4-FFF2-40B4-BE49-F238E27FC236}">
                  <a16:creationId xmlns:a16="http://schemas.microsoft.com/office/drawing/2014/main" id="{6AD99C1C-0E1B-4491-80D1-4BEB9730C938}"/>
                </a:ext>
              </a:extLst>
            </p:cNvPr>
            <p:cNvSpPr/>
            <p:nvPr/>
          </p:nvSpPr>
          <p:spPr>
            <a:xfrm>
              <a:off x="2404659" y="2774465"/>
              <a:ext cx="43632" cy="71639"/>
            </a:xfrm>
            <a:custGeom>
              <a:avLst/>
              <a:gdLst>
                <a:gd name="connsiteX0" fmla="*/ -1440 w 43632"/>
                <a:gd name="connsiteY0" fmla="*/ 35462 h 71639"/>
                <a:gd name="connsiteX1" fmla="*/ 20376 w 43632"/>
                <a:gd name="connsiteY1" fmla="*/ 70544 h 71639"/>
                <a:gd name="connsiteX2" fmla="*/ 42192 w 43632"/>
                <a:gd name="connsiteY2" fmla="*/ 35462 h 71639"/>
                <a:gd name="connsiteX3" fmla="*/ 20376 w 43632"/>
                <a:gd name="connsiteY3" fmla="*/ -1096 h 71639"/>
                <a:gd name="connsiteX4" fmla="*/ -1440 w 43632"/>
                <a:gd name="connsiteY4" fmla="*/ 35462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39">
                  <a:moveTo>
                    <a:pt x="-1440" y="35462"/>
                  </a:moveTo>
                  <a:cubicBezTo>
                    <a:pt x="-1440" y="54626"/>
                    <a:pt x="6816" y="70544"/>
                    <a:pt x="20376" y="70544"/>
                  </a:cubicBezTo>
                  <a:cubicBezTo>
                    <a:pt x="34232" y="70544"/>
                    <a:pt x="42192" y="54626"/>
                    <a:pt x="42192" y="35462"/>
                  </a:cubicBezTo>
                  <a:cubicBezTo>
                    <a:pt x="42192" y="16298"/>
                    <a:pt x="34232" y="-1096"/>
                    <a:pt x="20376" y="-1096"/>
                  </a:cubicBezTo>
                  <a:cubicBezTo>
                    <a:pt x="6816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Graphic 2">
              <a:extLst>
                <a:ext uri="{FF2B5EF4-FFF2-40B4-BE49-F238E27FC236}">
                  <a16:creationId xmlns:a16="http://schemas.microsoft.com/office/drawing/2014/main" id="{82263511-B617-4AE8-88D6-F5AFD64EA8B1}"/>
                </a:ext>
              </a:extLst>
            </p:cNvPr>
            <p:cNvSpPr/>
            <p:nvPr/>
          </p:nvSpPr>
          <p:spPr>
            <a:xfrm>
              <a:off x="2516377" y="3110852"/>
              <a:ext cx="52790" cy="72823"/>
            </a:xfrm>
            <a:custGeom>
              <a:avLst/>
              <a:gdLst>
                <a:gd name="connsiteX0" fmla="*/ -1420 w 52790"/>
                <a:gd name="connsiteY0" fmla="*/ 37823 h 72823"/>
                <a:gd name="connsiteX1" fmla="*/ 27766 w 52790"/>
                <a:gd name="connsiteY1" fmla="*/ 71728 h 72823"/>
                <a:gd name="connsiteX2" fmla="*/ 51350 w 52790"/>
                <a:gd name="connsiteY2" fmla="*/ 37823 h 72823"/>
                <a:gd name="connsiteX3" fmla="*/ 27766 w 52790"/>
                <a:gd name="connsiteY3" fmla="*/ -1096 h 72823"/>
                <a:gd name="connsiteX4" fmla="*/ -1420 w 52790"/>
                <a:gd name="connsiteY4" fmla="*/ 37823 h 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90" h="72823">
                  <a:moveTo>
                    <a:pt x="-1420" y="37823"/>
                  </a:moveTo>
                  <a:cubicBezTo>
                    <a:pt x="-2011" y="54921"/>
                    <a:pt x="10665" y="69662"/>
                    <a:pt x="27766" y="71728"/>
                  </a:cubicBezTo>
                  <a:cubicBezTo>
                    <a:pt x="41327" y="71728"/>
                    <a:pt x="51350" y="56987"/>
                    <a:pt x="51350" y="37823"/>
                  </a:cubicBezTo>
                  <a:cubicBezTo>
                    <a:pt x="51350" y="18659"/>
                    <a:pt x="41327" y="-1096"/>
                    <a:pt x="27766" y="-1096"/>
                  </a:cubicBezTo>
                  <a:cubicBezTo>
                    <a:pt x="13911" y="-1096"/>
                    <a:pt x="-1420" y="18659"/>
                    <a:pt x="-1420" y="378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Graphic 2">
              <a:extLst>
                <a:ext uri="{FF2B5EF4-FFF2-40B4-BE49-F238E27FC236}">
                  <a16:creationId xmlns:a16="http://schemas.microsoft.com/office/drawing/2014/main" id="{CE27610A-F3C7-4D6C-B645-A2B6011A61F8}"/>
                </a:ext>
              </a:extLst>
            </p:cNvPr>
            <p:cNvSpPr/>
            <p:nvPr/>
          </p:nvSpPr>
          <p:spPr>
            <a:xfrm>
              <a:off x="2239561" y="3272711"/>
              <a:ext cx="46285" cy="68691"/>
            </a:xfrm>
            <a:custGeom>
              <a:avLst/>
              <a:gdLst>
                <a:gd name="connsiteX0" fmla="*/ -1440 w 46285"/>
                <a:gd name="connsiteY0" fmla="*/ 36344 h 68691"/>
                <a:gd name="connsiteX1" fmla="*/ 22143 w 46285"/>
                <a:gd name="connsiteY1" fmla="*/ 67596 h 68691"/>
                <a:gd name="connsiteX2" fmla="*/ 44845 w 46285"/>
                <a:gd name="connsiteY2" fmla="*/ 36344 h 68691"/>
                <a:gd name="connsiteX3" fmla="*/ 22143 w 46285"/>
                <a:gd name="connsiteY3" fmla="*/ -1096 h 68691"/>
                <a:gd name="connsiteX4" fmla="*/ -1440 w 46285"/>
                <a:gd name="connsiteY4" fmla="*/ 36344 h 6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85" h="68691">
                  <a:moveTo>
                    <a:pt x="-1440" y="36344"/>
                  </a:moveTo>
                  <a:cubicBezTo>
                    <a:pt x="-1440" y="55508"/>
                    <a:pt x="8583" y="67596"/>
                    <a:pt x="22143" y="67596"/>
                  </a:cubicBezTo>
                  <a:cubicBezTo>
                    <a:pt x="36002" y="67596"/>
                    <a:pt x="44845" y="55508"/>
                    <a:pt x="44845" y="36344"/>
                  </a:cubicBezTo>
                  <a:cubicBezTo>
                    <a:pt x="44845" y="17183"/>
                    <a:pt x="36002" y="-1096"/>
                    <a:pt x="22143" y="-1096"/>
                  </a:cubicBezTo>
                  <a:cubicBezTo>
                    <a:pt x="8287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Graphic 2">
              <a:extLst>
                <a:ext uri="{FF2B5EF4-FFF2-40B4-BE49-F238E27FC236}">
                  <a16:creationId xmlns:a16="http://schemas.microsoft.com/office/drawing/2014/main" id="{4054708A-0F5B-4D54-90AB-2422FB824DF2}"/>
                </a:ext>
              </a:extLst>
            </p:cNvPr>
            <p:cNvSpPr/>
            <p:nvPr/>
          </p:nvSpPr>
          <p:spPr>
            <a:xfrm>
              <a:off x="2404659" y="3303960"/>
              <a:ext cx="43632" cy="71642"/>
            </a:xfrm>
            <a:custGeom>
              <a:avLst/>
              <a:gdLst>
                <a:gd name="connsiteX0" fmla="*/ -1440 w 43632"/>
                <a:gd name="connsiteY0" fmla="*/ 31039 h 71642"/>
                <a:gd name="connsiteX1" fmla="*/ 20376 w 43632"/>
                <a:gd name="connsiteY1" fmla="*/ 70547 h 71642"/>
                <a:gd name="connsiteX2" fmla="*/ 42192 w 43632"/>
                <a:gd name="connsiteY2" fmla="*/ 31039 h 71642"/>
                <a:gd name="connsiteX3" fmla="*/ 20376 w 43632"/>
                <a:gd name="connsiteY3" fmla="*/ -1096 h 71642"/>
                <a:gd name="connsiteX4" fmla="*/ -1440 w 43632"/>
                <a:gd name="connsiteY4" fmla="*/ 31039 h 7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42">
                  <a:moveTo>
                    <a:pt x="-1440" y="31039"/>
                  </a:moveTo>
                  <a:cubicBezTo>
                    <a:pt x="-1440" y="50203"/>
                    <a:pt x="6816" y="70547"/>
                    <a:pt x="20376" y="70547"/>
                  </a:cubicBezTo>
                  <a:cubicBezTo>
                    <a:pt x="34232" y="70547"/>
                    <a:pt x="42192" y="50203"/>
                    <a:pt x="42192" y="31039"/>
                  </a:cubicBezTo>
                  <a:cubicBezTo>
                    <a:pt x="42192" y="11878"/>
                    <a:pt x="34232" y="-1096"/>
                    <a:pt x="20376" y="-1096"/>
                  </a:cubicBezTo>
                  <a:cubicBezTo>
                    <a:pt x="6816" y="-1096"/>
                    <a:pt x="-1440" y="1187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Graphic 2">
              <a:extLst>
                <a:ext uri="{FF2B5EF4-FFF2-40B4-BE49-F238E27FC236}">
                  <a16:creationId xmlns:a16="http://schemas.microsoft.com/office/drawing/2014/main" id="{46ABC87A-9046-4AF7-A84E-B329983A33F2}"/>
                </a:ext>
              </a:extLst>
            </p:cNvPr>
            <p:cNvSpPr/>
            <p:nvPr/>
          </p:nvSpPr>
          <p:spPr>
            <a:xfrm>
              <a:off x="2615161" y="3453727"/>
              <a:ext cx="46875" cy="67514"/>
            </a:xfrm>
            <a:custGeom>
              <a:avLst/>
              <a:gdLst>
                <a:gd name="connsiteX0" fmla="*/ -1440 w 46875"/>
                <a:gd name="connsiteY0" fmla="*/ 35757 h 67514"/>
                <a:gd name="connsiteX1" fmla="*/ 22733 w 46875"/>
                <a:gd name="connsiteY1" fmla="*/ 66419 h 67514"/>
                <a:gd name="connsiteX2" fmla="*/ 45435 w 46875"/>
                <a:gd name="connsiteY2" fmla="*/ 35757 h 67514"/>
                <a:gd name="connsiteX3" fmla="*/ 22733 w 46875"/>
                <a:gd name="connsiteY3" fmla="*/ -1096 h 67514"/>
                <a:gd name="connsiteX4" fmla="*/ -1440 w 46875"/>
                <a:gd name="connsiteY4" fmla="*/ 35757 h 6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75" h="67514">
                  <a:moveTo>
                    <a:pt x="-1440" y="35757"/>
                  </a:moveTo>
                  <a:cubicBezTo>
                    <a:pt x="-1440" y="54921"/>
                    <a:pt x="8878" y="66419"/>
                    <a:pt x="22733" y="66419"/>
                  </a:cubicBezTo>
                  <a:cubicBezTo>
                    <a:pt x="36298" y="66419"/>
                    <a:pt x="45435" y="54921"/>
                    <a:pt x="45435" y="35757"/>
                  </a:cubicBezTo>
                  <a:cubicBezTo>
                    <a:pt x="45435" y="16597"/>
                    <a:pt x="36298" y="-1096"/>
                    <a:pt x="22733" y="-1096"/>
                  </a:cubicBezTo>
                  <a:cubicBezTo>
                    <a:pt x="8878" y="-1096"/>
                    <a:pt x="-1440" y="16597"/>
                    <a:pt x="-1440" y="3575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Graphic 2">
              <a:extLst>
                <a:ext uri="{FF2B5EF4-FFF2-40B4-BE49-F238E27FC236}">
                  <a16:creationId xmlns:a16="http://schemas.microsoft.com/office/drawing/2014/main" id="{F05C1AEC-5D95-498C-A5FF-D02BB45071F1}"/>
                </a:ext>
              </a:extLst>
            </p:cNvPr>
            <p:cNvSpPr/>
            <p:nvPr/>
          </p:nvSpPr>
          <p:spPr>
            <a:xfrm>
              <a:off x="2729551" y="2779475"/>
              <a:ext cx="41275" cy="66039"/>
            </a:xfrm>
            <a:custGeom>
              <a:avLst/>
              <a:gdLst>
                <a:gd name="connsiteX0" fmla="*/ -1440 w 41275"/>
                <a:gd name="connsiteY0" fmla="*/ 31338 h 66039"/>
                <a:gd name="connsiteX1" fmla="*/ 19196 w 41275"/>
                <a:gd name="connsiteY1" fmla="*/ 64944 h 66039"/>
                <a:gd name="connsiteX2" fmla="*/ 39835 w 41275"/>
                <a:gd name="connsiteY2" fmla="*/ 31338 h 66039"/>
                <a:gd name="connsiteX3" fmla="*/ 19196 w 41275"/>
                <a:gd name="connsiteY3" fmla="*/ -1096 h 66039"/>
                <a:gd name="connsiteX4" fmla="*/ -1440 w 41275"/>
                <a:gd name="connsiteY4" fmla="*/ 31338 h 6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75" h="66039">
                  <a:moveTo>
                    <a:pt x="-1440" y="31338"/>
                  </a:moveTo>
                  <a:cubicBezTo>
                    <a:pt x="-1440" y="50498"/>
                    <a:pt x="5340" y="64944"/>
                    <a:pt x="19196" y="64944"/>
                  </a:cubicBezTo>
                  <a:cubicBezTo>
                    <a:pt x="33055" y="64944"/>
                    <a:pt x="39835" y="50203"/>
                    <a:pt x="39835" y="31338"/>
                  </a:cubicBezTo>
                  <a:cubicBezTo>
                    <a:pt x="39835" y="12174"/>
                    <a:pt x="32760" y="-1096"/>
                    <a:pt x="19196" y="-1096"/>
                  </a:cubicBezTo>
                  <a:cubicBezTo>
                    <a:pt x="5340" y="-1096"/>
                    <a:pt x="-1440" y="12174"/>
                    <a:pt x="-1440" y="3133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Graphic 2">
              <a:extLst>
                <a:ext uri="{FF2B5EF4-FFF2-40B4-BE49-F238E27FC236}">
                  <a16:creationId xmlns:a16="http://schemas.microsoft.com/office/drawing/2014/main" id="{B9E9F038-97FD-4F21-8E00-A5ECFB125CDC}"/>
                </a:ext>
              </a:extLst>
            </p:cNvPr>
            <p:cNvSpPr/>
            <p:nvPr/>
          </p:nvSpPr>
          <p:spPr>
            <a:xfrm>
              <a:off x="2654370" y="2630003"/>
              <a:ext cx="43927" cy="70757"/>
            </a:xfrm>
            <a:custGeom>
              <a:avLst/>
              <a:gdLst>
                <a:gd name="connsiteX0" fmla="*/ -1440 w 43927"/>
                <a:gd name="connsiteY0" fmla="*/ 35167 h 70757"/>
                <a:gd name="connsiteX1" fmla="*/ 20966 w 43927"/>
                <a:gd name="connsiteY1" fmla="*/ 69662 h 70757"/>
                <a:gd name="connsiteX2" fmla="*/ 42488 w 43927"/>
                <a:gd name="connsiteY2" fmla="*/ 35167 h 70757"/>
                <a:gd name="connsiteX3" fmla="*/ 20966 w 43927"/>
                <a:gd name="connsiteY3" fmla="*/ -1096 h 70757"/>
                <a:gd name="connsiteX4" fmla="*/ -1440 w 43927"/>
                <a:gd name="connsiteY4" fmla="*/ 35167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757">
                  <a:moveTo>
                    <a:pt x="-1440" y="35167"/>
                  </a:moveTo>
                  <a:cubicBezTo>
                    <a:pt x="-1440" y="54331"/>
                    <a:pt x="7406" y="69662"/>
                    <a:pt x="20966" y="69662"/>
                  </a:cubicBezTo>
                  <a:cubicBezTo>
                    <a:pt x="34822" y="69662"/>
                    <a:pt x="42488" y="54331"/>
                    <a:pt x="42488" y="35167"/>
                  </a:cubicBezTo>
                  <a:cubicBezTo>
                    <a:pt x="42488" y="15708"/>
                    <a:pt x="34822" y="-1096"/>
                    <a:pt x="20966" y="-1096"/>
                  </a:cubicBezTo>
                  <a:cubicBezTo>
                    <a:pt x="7406" y="-1096"/>
                    <a:pt x="-1440" y="15708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Graphic 2">
              <a:extLst>
                <a:ext uri="{FF2B5EF4-FFF2-40B4-BE49-F238E27FC236}">
                  <a16:creationId xmlns:a16="http://schemas.microsoft.com/office/drawing/2014/main" id="{F26361E2-C7CB-48FA-911D-AC7E4A14FC25}"/>
                </a:ext>
              </a:extLst>
            </p:cNvPr>
            <p:cNvSpPr/>
            <p:nvPr/>
          </p:nvSpPr>
          <p:spPr>
            <a:xfrm>
              <a:off x="2789026" y="2520626"/>
              <a:ext cx="50787" cy="68986"/>
            </a:xfrm>
            <a:custGeom>
              <a:avLst/>
              <a:gdLst>
                <a:gd name="connsiteX0" fmla="*/ -1361 w 50787"/>
                <a:gd name="connsiteY0" fmla="*/ 31334 h 68986"/>
                <a:gd name="connsiteX1" fmla="*/ 26056 w 50787"/>
                <a:gd name="connsiteY1" fmla="*/ 67891 h 68986"/>
                <a:gd name="connsiteX2" fmla="*/ 49347 w 50787"/>
                <a:gd name="connsiteY2" fmla="*/ 31334 h 68986"/>
                <a:gd name="connsiteX3" fmla="*/ 26056 w 50787"/>
                <a:gd name="connsiteY3" fmla="*/ -1096 h 68986"/>
                <a:gd name="connsiteX4" fmla="*/ -1361 w 50787"/>
                <a:gd name="connsiteY4" fmla="*/ 31334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7" h="68986">
                  <a:moveTo>
                    <a:pt x="-1361" y="31334"/>
                  </a:moveTo>
                  <a:cubicBezTo>
                    <a:pt x="-1361" y="50498"/>
                    <a:pt x="12495" y="67891"/>
                    <a:pt x="26056" y="67891"/>
                  </a:cubicBezTo>
                  <a:cubicBezTo>
                    <a:pt x="39915" y="67891"/>
                    <a:pt x="49347" y="50498"/>
                    <a:pt x="49347" y="31334"/>
                  </a:cubicBezTo>
                  <a:cubicBezTo>
                    <a:pt x="49347" y="12170"/>
                    <a:pt x="39915" y="-1096"/>
                    <a:pt x="26056" y="-1096"/>
                  </a:cubicBezTo>
                  <a:cubicBezTo>
                    <a:pt x="9547" y="376"/>
                    <a:pt x="-2541" y="14822"/>
                    <a:pt x="-1361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Graphic 2">
              <a:extLst>
                <a:ext uri="{FF2B5EF4-FFF2-40B4-BE49-F238E27FC236}">
                  <a16:creationId xmlns:a16="http://schemas.microsoft.com/office/drawing/2014/main" id="{5D286C65-8799-4145-9FFD-09130FDE7F5C}"/>
                </a:ext>
              </a:extLst>
            </p:cNvPr>
            <p:cNvSpPr/>
            <p:nvPr/>
          </p:nvSpPr>
          <p:spPr>
            <a:xfrm>
              <a:off x="2993688" y="2443088"/>
              <a:ext cx="53384" cy="70753"/>
            </a:xfrm>
            <a:custGeom>
              <a:avLst/>
              <a:gdLst>
                <a:gd name="connsiteX0" fmla="*/ -1420 w 53384"/>
                <a:gd name="connsiteY0" fmla="*/ 33101 h 70753"/>
                <a:gd name="connsiteX1" fmla="*/ 27177 w 53384"/>
                <a:gd name="connsiteY1" fmla="*/ 69658 h 70753"/>
                <a:gd name="connsiteX2" fmla="*/ 51945 w 53384"/>
                <a:gd name="connsiteY2" fmla="*/ 33101 h 70753"/>
                <a:gd name="connsiteX3" fmla="*/ 27177 w 53384"/>
                <a:gd name="connsiteY3" fmla="*/ -1096 h 70753"/>
                <a:gd name="connsiteX4" fmla="*/ -1420 w 53384"/>
                <a:gd name="connsiteY4" fmla="*/ 33101 h 7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84" h="70753">
                  <a:moveTo>
                    <a:pt x="-1420" y="33101"/>
                  </a:moveTo>
                  <a:cubicBezTo>
                    <a:pt x="-2010" y="50793"/>
                    <a:pt x="10079" y="66121"/>
                    <a:pt x="27177" y="69658"/>
                  </a:cubicBezTo>
                  <a:cubicBezTo>
                    <a:pt x="41036" y="69658"/>
                    <a:pt x="51945" y="52265"/>
                    <a:pt x="51945" y="33101"/>
                  </a:cubicBezTo>
                  <a:cubicBezTo>
                    <a:pt x="51945" y="13941"/>
                    <a:pt x="41036" y="-1096"/>
                    <a:pt x="27177" y="-1096"/>
                  </a:cubicBezTo>
                  <a:cubicBezTo>
                    <a:pt x="10374" y="1262"/>
                    <a:pt x="-2010" y="16003"/>
                    <a:pt x="-1420" y="3310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Graphic 2">
              <a:extLst>
                <a:ext uri="{FF2B5EF4-FFF2-40B4-BE49-F238E27FC236}">
                  <a16:creationId xmlns:a16="http://schemas.microsoft.com/office/drawing/2014/main" id="{96933224-CD0A-4885-AC05-8559C4B186DB}"/>
                </a:ext>
              </a:extLst>
            </p:cNvPr>
            <p:cNvSpPr/>
            <p:nvPr/>
          </p:nvSpPr>
          <p:spPr>
            <a:xfrm>
              <a:off x="2867057" y="2726410"/>
              <a:ext cx="55621" cy="65154"/>
            </a:xfrm>
            <a:custGeom>
              <a:avLst/>
              <a:gdLst>
                <a:gd name="connsiteX0" fmla="*/ -1264 w 55621"/>
                <a:gd name="connsiteY0" fmla="*/ 31334 h 65154"/>
                <a:gd name="connsiteX1" fmla="*/ 24972 w 55621"/>
                <a:gd name="connsiteY1" fmla="*/ 64059 h 65154"/>
                <a:gd name="connsiteX2" fmla="*/ 54162 w 55621"/>
                <a:gd name="connsiteY2" fmla="*/ 31334 h 65154"/>
                <a:gd name="connsiteX3" fmla="*/ 24972 w 55621"/>
                <a:gd name="connsiteY3" fmla="*/ -1096 h 65154"/>
                <a:gd name="connsiteX4" fmla="*/ -1264 w 55621"/>
                <a:gd name="connsiteY4" fmla="*/ 31334 h 65154"/>
                <a:gd name="connsiteX5" fmla="*/ -1264 w 55621"/>
                <a:gd name="connsiteY5" fmla="*/ 31334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21" h="65154">
                  <a:moveTo>
                    <a:pt x="-1264" y="31334"/>
                  </a:moveTo>
                  <a:cubicBezTo>
                    <a:pt x="-3035" y="47550"/>
                    <a:pt x="8759" y="62291"/>
                    <a:pt x="24972" y="64059"/>
                  </a:cubicBezTo>
                  <a:cubicBezTo>
                    <a:pt x="41778" y="62587"/>
                    <a:pt x="54453" y="48137"/>
                    <a:pt x="54162" y="31334"/>
                  </a:cubicBezTo>
                  <a:cubicBezTo>
                    <a:pt x="54749" y="14531"/>
                    <a:pt x="41778" y="81"/>
                    <a:pt x="24972" y="-1096"/>
                  </a:cubicBezTo>
                  <a:cubicBezTo>
                    <a:pt x="8759" y="672"/>
                    <a:pt x="-3035" y="15117"/>
                    <a:pt x="-1264" y="31334"/>
                  </a:cubicBezTo>
                  <a:cubicBezTo>
                    <a:pt x="-1264" y="31334"/>
                    <a:pt x="-1264" y="31334"/>
                    <a:pt x="-1264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Graphic 2">
              <a:extLst>
                <a:ext uri="{FF2B5EF4-FFF2-40B4-BE49-F238E27FC236}">
                  <a16:creationId xmlns:a16="http://schemas.microsoft.com/office/drawing/2014/main" id="{573625AB-571D-42FD-AE5A-EA97CF30D20E}"/>
                </a:ext>
              </a:extLst>
            </p:cNvPr>
            <p:cNvSpPr/>
            <p:nvPr/>
          </p:nvSpPr>
          <p:spPr>
            <a:xfrm>
              <a:off x="2863061" y="2929246"/>
              <a:ext cx="50457" cy="64858"/>
            </a:xfrm>
            <a:custGeom>
              <a:avLst/>
              <a:gdLst>
                <a:gd name="connsiteX0" fmla="*/ -1396 w 50457"/>
                <a:gd name="connsiteY0" fmla="*/ 31334 h 64858"/>
                <a:gd name="connsiteX1" fmla="*/ 26906 w 50457"/>
                <a:gd name="connsiteY1" fmla="*/ 63763 h 64858"/>
                <a:gd name="connsiteX2" fmla="*/ 49017 w 50457"/>
                <a:gd name="connsiteY2" fmla="*/ 31334 h 64858"/>
                <a:gd name="connsiteX3" fmla="*/ 26906 w 50457"/>
                <a:gd name="connsiteY3" fmla="*/ -1096 h 64858"/>
                <a:gd name="connsiteX4" fmla="*/ -1396 w 50457"/>
                <a:gd name="connsiteY4" fmla="*/ 31334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7" h="64858">
                  <a:moveTo>
                    <a:pt x="-1396" y="31334"/>
                  </a:moveTo>
                  <a:cubicBezTo>
                    <a:pt x="-2281" y="48137"/>
                    <a:pt x="10103" y="62291"/>
                    <a:pt x="26906" y="63763"/>
                  </a:cubicBezTo>
                  <a:cubicBezTo>
                    <a:pt x="40466" y="63763"/>
                    <a:pt x="49017" y="50793"/>
                    <a:pt x="49017" y="31334"/>
                  </a:cubicBezTo>
                  <a:cubicBezTo>
                    <a:pt x="49017" y="12170"/>
                    <a:pt x="40466" y="-1096"/>
                    <a:pt x="26906" y="-1096"/>
                  </a:cubicBezTo>
                  <a:cubicBezTo>
                    <a:pt x="10103" y="376"/>
                    <a:pt x="-2281" y="14822"/>
                    <a:pt x="-1396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Graphic 2">
              <a:extLst>
                <a:ext uri="{FF2B5EF4-FFF2-40B4-BE49-F238E27FC236}">
                  <a16:creationId xmlns:a16="http://schemas.microsoft.com/office/drawing/2014/main" id="{95436EE3-8B8C-43FA-B024-FAAAC92079F5}"/>
                </a:ext>
              </a:extLst>
            </p:cNvPr>
            <p:cNvSpPr/>
            <p:nvPr/>
          </p:nvSpPr>
          <p:spPr>
            <a:xfrm>
              <a:off x="2938867" y="3015626"/>
              <a:ext cx="56658" cy="61324"/>
            </a:xfrm>
            <a:custGeom>
              <a:avLst/>
              <a:gdLst>
                <a:gd name="connsiteX0" fmla="*/ -1435 w 56658"/>
                <a:gd name="connsiteY0" fmla="*/ 29272 h 61324"/>
                <a:gd name="connsiteX1" fmla="*/ 27457 w 56658"/>
                <a:gd name="connsiteY1" fmla="*/ 60229 h 61324"/>
                <a:gd name="connsiteX2" fmla="*/ 55171 w 56658"/>
                <a:gd name="connsiteY2" fmla="*/ 29567 h 61324"/>
                <a:gd name="connsiteX3" fmla="*/ 55171 w 56658"/>
                <a:gd name="connsiteY3" fmla="*/ 29272 h 61324"/>
                <a:gd name="connsiteX4" fmla="*/ 28342 w 56658"/>
                <a:gd name="connsiteY4" fmla="*/ -1096 h 61324"/>
                <a:gd name="connsiteX5" fmla="*/ 27457 w 56658"/>
                <a:gd name="connsiteY5" fmla="*/ -1096 h 61324"/>
                <a:gd name="connsiteX6" fmla="*/ -1435 w 56658"/>
                <a:gd name="connsiteY6" fmla="*/ 28977 h 61324"/>
                <a:gd name="connsiteX7" fmla="*/ -1435 w 56658"/>
                <a:gd name="connsiteY7" fmla="*/ 29272 h 6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658" h="61324">
                  <a:moveTo>
                    <a:pt x="-1435" y="29272"/>
                  </a:moveTo>
                  <a:cubicBezTo>
                    <a:pt x="-1730" y="45783"/>
                    <a:pt x="10949" y="59639"/>
                    <a:pt x="27457" y="60229"/>
                  </a:cubicBezTo>
                  <a:cubicBezTo>
                    <a:pt x="43673" y="59344"/>
                    <a:pt x="56057" y="45783"/>
                    <a:pt x="55171" y="29567"/>
                  </a:cubicBezTo>
                  <a:cubicBezTo>
                    <a:pt x="55171" y="29567"/>
                    <a:pt x="55171" y="29567"/>
                    <a:pt x="55171" y="29272"/>
                  </a:cubicBezTo>
                  <a:cubicBezTo>
                    <a:pt x="56057" y="13645"/>
                    <a:pt x="44263" y="85"/>
                    <a:pt x="28342" y="-1096"/>
                  </a:cubicBezTo>
                  <a:cubicBezTo>
                    <a:pt x="28047" y="-1096"/>
                    <a:pt x="27752" y="-1096"/>
                    <a:pt x="27457" y="-1096"/>
                  </a:cubicBezTo>
                  <a:cubicBezTo>
                    <a:pt x="11244" y="-800"/>
                    <a:pt x="-1730" y="12764"/>
                    <a:pt x="-1435" y="28977"/>
                  </a:cubicBezTo>
                  <a:cubicBezTo>
                    <a:pt x="-1435" y="29272"/>
                    <a:pt x="-1435" y="29272"/>
                    <a:pt x="-1435" y="292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Graphic 2">
              <a:extLst>
                <a:ext uri="{FF2B5EF4-FFF2-40B4-BE49-F238E27FC236}">
                  <a16:creationId xmlns:a16="http://schemas.microsoft.com/office/drawing/2014/main" id="{17F18684-0DA3-4586-B306-9D7438C94260}"/>
                </a:ext>
              </a:extLst>
            </p:cNvPr>
            <p:cNvSpPr/>
            <p:nvPr/>
          </p:nvSpPr>
          <p:spPr>
            <a:xfrm>
              <a:off x="3130753" y="3462869"/>
              <a:ext cx="47217" cy="68986"/>
            </a:xfrm>
            <a:custGeom>
              <a:avLst/>
              <a:gdLst>
                <a:gd name="connsiteX0" fmla="*/ -1394 w 47217"/>
                <a:gd name="connsiteY0" fmla="*/ 29862 h 68986"/>
                <a:gd name="connsiteX1" fmla="*/ 25141 w 47217"/>
                <a:gd name="connsiteY1" fmla="*/ 67891 h 68986"/>
                <a:gd name="connsiteX2" fmla="*/ 45777 w 47217"/>
                <a:gd name="connsiteY2" fmla="*/ 29862 h 68986"/>
                <a:gd name="connsiteX3" fmla="*/ 25141 w 47217"/>
                <a:gd name="connsiteY3" fmla="*/ -1096 h 68986"/>
                <a:gd name="connsiteX4" fmla="*/ -1394 w 47217"/>
                <a:gd name="connsiteY4" fmla="*/ 28977 h 68986"/>
                <a:gd name="connsiteX5" fmla="*/ -1394 w 47217"/>
                <a:gd name="connsiteY5" fmla="*/ 29862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17" h="68986">
                  <a:moveTo>
                    <a:pt x="-1394" y="29862"/>
                  </a:moveTo>
                  <a:cubicBezTo>
                    <a:pt x="-1394" y="49022"/>
                    <a:pt x="11285" y="67891"/>
                    <a:pt x="25141" y="67891"/>
                  </a:cubicBezTo>
                  <a:cubicBezTo>
                    <a:pt x="38702" y="67891"/>
                    <a:pt x="45777" y="49022"/>
                    <a:pt x="45777" y="29862"/>
                  </a:cubicBezTo>
                  <a:cubicBezTo>
                    <a:pt x="45777" y="10698"/>
                    <a:pt x="38702" y="-1096"/>
                    <a:pt x="25141" y="-1096"/>
                  </a:cubicBezTo>
                  <a:cubicBezTo>
                    <a:pt x="9515" y="85"/>
                    <a:pt x="-2279" y="13350"/>
                    <a:pt x="-1394" y="28977"/>
                  </a:cubicBezTo>
                  <a:cubicBezTo>
                    <a:pt x="-1394" y="29272"/>
                    <a:pt x="-1394" y="29567"/>
                    <a:pt x="-1394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Graphic 2">
              <a:extLst>
                <a:ext uri="{FF2B5EF4-FFF2-40B4-BE49-F238E27FC236}">
                  <a16:creationId xmlns:a16="http://schemas.microsoft.com/office/drawing/2014/main" id="{759A653C-C94F-433A-933A-2F7E05E8753B}"/>
                </a:ext>
              </a:extLst>
            </p:cNvPr>
            <p:cNvSpPr/>
            <p:nvPr/>
          </p:nvSpPr>
          <p:spPr>
            <a:xfrm>
              <a:off x="3297964" y="3403314"/>
              <a:ext cx="51888" cy="74000"/>
            </a:xfrm>
            <a:custGeom>
              <a:avLst/>
              <a:gdLst>
                <a:gd name="connsiteX0" fmla="*/ -1440 w 51888"/>
                <a:gd name="connsiteY0" fmla="*/ 35462 h 74000"/>
                <a:gd name="connsiteX1" fmla="*/ 23914 w 51888"/>
                <a:gd name="connsiteY1" fmla="*/ 72905 h 74000"/>
                <a:gd name="connsiteX2" fmla="*/ 50448 w 51888"/>
                <a:gd name="connsiteY2" fmla="*/ 35462 h 74000"/>
                <a:gd name="connsiteX3" fmla="*/ 23914 w 51888"/>
                <a:gd name="connsiteY3" fmla="*/ -1096 h 74000"/>
                <a:gd name="connsiteX4" fmla="*/ -1440 w 51888"/>
                <a:gd name="connsiteY4" fmla="*/ 35462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88" h="74000">
                  <a:moveTo>
                    <a:pt x="-1440" y="35462"/>
                  </a:moveTo>
                  <a:cubicBezTo>
                    <a:pt x="-1440" y="54626"/>
                    <a:pt x="10350" y="72905"/>
                    <a:pt x="23914" y="72905"/>
                  </a:cubicBezTo>
                  <a:cubicBezTo>
                    <a:pt x="37769" y="72905"/>
                    <a:pt x="50448" y="54626"/>
                    <a:pt x="50448" y="35462"/>
                  </a:cubicBezTo>
                  <a:cubicBezTo>
                    <a:pt x="50448" y="16003"/>
                    <a:pt x="37769" y="-1096"/>
                    <a:pt x="23914" y="-1096"/>
                  </a:cubicBezTo>
                  <a:cubicBezTo>
                    <a:pt x="10058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Graphic 2">
              <a:extLst>
                <a:ext uri="{FF2B5EF4-FFF2-40B4-BE49-F238E27FC236}">
                  <a16:creationId xmlns:a16="http://schemas.microsoft.com/office/drawing/2014/main" id="{62D19E07-25A9-4194-A42F-1571FD54AF23}"/>
                </a:ext>
              </a:extLst>
            </p:cNvPr>
            <p:cNvSpPr/>
            <p:nvPr/>
          </p:nvSpPr>
          <p:spPr>
            <a:xfrm>
              <a:off x="3365180" y="2925708"/>
              <a:ext cx="54293" cy="75767"/>
            </a:xfrm>
            <a:custGeom>
              <a:avLst/>
              <a:gdLst>
                <a:gd name="connsiteX0" fmla="*/ -1440 w 54293"/>
                <a:gd name="connsiteY0" fmla="*/ 35462 h 75767"/>
                <a:gd name="connsiteX1" fmla="*/ 24209 w 54293"/>
                <a:gd name="connsiteY1" fmla="*/ 74672 h 75767"/>
                <a:gd name="connsiteX2" fmla="*/ 52809 w 54293"/>
                <a:gd name="connsiteY2" fmla="*/ 35462 h 75767"/>
                <a:gd name="connsiteX3" fmla="*/ 23917 w 54293"/>
                <a:gd name="connsiteY3" fmla="*/ -1096 h 75767"/>
                <a:gd name="connsiteX4" fmla="*/ -1440 w 54293"/>
                <a:gd name="connsiteY4" fmla="*/ 35462 h 7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3" h="75767">
                  <a:moveTo>
                    <a:pt x="-1440" y="35462"/>
                  </a:moveTo>
                  <a:cubicBezTo>
                    <a:pt x="-1440" y="54921"/>
                    <a:pt x="10353" y="74672"/>
                    <a:pt x="24209" y="74672"/>
                  </a:cubicBezTo>
                  <a:cubicBezTo>
                    <a:pt x="37773" y="74672"/>
                    <a:pt x="52809" y="54921"/>
                    <a:pt x="52809" y="35462"/>
                  </a:cubicBezTo>
                  <a:cubicBezTo>
                    <a:pt x="53691" y="18068"/>
                    <a:pt x="41311" y="2442"/>
                    <a:pt x="23917" y="-1096"/>
                  </a:cubicBezTo>
                  <a:cubicBezTo>
                    <a:pt x="10353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Graphic 2">
              <a:extLst>
                <a:ext uri="{FF2B5EF4-FFF2-40B4-BE49-F238E27FC236}">
                  <a16:creationId xmlns:a16="http://schemas.microsoft.com/office/drawing/2014/main" id="{D52DD609-6D69-43B2-A392-C29F4CED582D}"/>
                </a:ext>
              </a:extLst>
            </p:cNvPr>
            <p:cNvSpPr/>
            <p:nvPr/>
          </p:nvSpPr>
          <p:spPr>
            <a:xfrm>
              <a:off x="1859833" y="2298921"/>
              <a:ext cx="50117" cy="71052"/>
            </a:xfrm>
            <a:custGeom>
              <a:avLst/>
              <a:gdLst>
                <a:gd name="connsiteX0" fmla="*/ -1440 w 50117"/>
                <a:gd name="connsiteY0" fmla="*/ 35167 h 71052"/>
                <a:gd name="connsiteX1" fmla="*/ 22733 w 50117"/>
                <a:gd name="connsiteY1" fmla="*/ -1096 h 71052"/>
                <a:gd name="connsiteX2" fmla="*/ 48678 w 50117"/>
                <a:gd name="connsiteY2" fmla="*/ 35167 h 71052"/>
                <a:gd name="connsiteX3" fmla="*/ 22733 w 50117"/>
                <a:gd name="connsiteY3" fmla="*/ 69957 h 71052"/>
                <a:gd name="connsiteX4" fmla="*/ -1440 w 50117"/>
                <a:gd name="connsiteY4" fmla="*/ 35167 h 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17" h="71052">
                  <a:moveTo>
                    <a:pt x="-1440" y="35167"/>
                  </a:moveTo>
                  <a:cubicBezTo>
                    <a:pt x="-1440" y="16003"/>
                    <a:pt x="8878" y="-1096"/>
                    <a:pt x="22733" y="-1096"/>
                  </a:cubicBezTo>
                  <a:cubicBezTo>
                    <a:pt x="36298" y="-1096"/>
                    <a:pt x="48678" y="16003"/>
                    <a:pt x="48678" y="35167"/>
                  </a:cubicBezTo>
                  <a:cubicBezTo>
                    <a:pt x="48678" y="54331"/>
                    <a:pt x="36298" y="69957"/>
                    <a:pt x="22733" y="69957"/>
                  </a:cubicBezTo>
                  <a:cubicBezTo>
                    <a:pt x="8878" y="69957"/>
                    <a:pt x="-1440" y="54331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Graphic 2">
              <a:extLst>
                <a:ext uri="{FF2B5EF4-FFF2-40B4-BE49-F238E27FC236}">
                  <a16:creationId xmlns:a16="http://schemas.microsoft.com/office/drawing/2014/main" id="{BF790EF9-4A7E-491B-AF2C-2765A24CF25A}"/>
                </a:ext>
              </a:extLst>
            </p:cNvPr>
            <p:cNvSpPr/>
            <p:nvPr/>
          </p:nvSpPr>
          <p:spPr>
            <a:xfrm>
              <a:off x="2176469" y="2093432"/>
              <a:ext cx="45403" cy="61321"/>
            </a:xfrm>
            <a:custGeom>
              <a:avLst/>
              <a:gdLst>
                <a:gd name="connsiteX0" fmla="*/ -1440 w 45403"/>
                <a:gd name="connsiteY0" fmla="*/ 29563 h 61321"/>
                <a:gd name="connsiteX1" fmla="*/ 19786 w 45403"/>
                <a:gd name="connsiteY1" fmla="*/ -1096 h 61321"/>
                <a:gd name="connsiteX2" fmla="*/ 43963 w 45403"/>
                <a:gd name="connsiteY2" fmla="*/ 29563 h 61321"/>
                <a:gd name="connsiteX3" fmla="*/ 19786 w 45403"/>
                <a:gd name="connsiteY3" fmla="*/ 60226 h 61321"/>
                <a:gd name="connsiteX4" fmla="*/ -1440 w 45403"/>
                <a:gd name="connsiteY4" fmla="*/ 29563 h 6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03" h="61321">
                  <a:moveTo>
                    <a:pt x="-1440" y="29563"/>
                  </a:moveTo>
                  <a:cubicBezTo>
                    <a:pt x="-1440" y="10399"/>
                    <a:pt x="5930" y="-1096"/>
                    <a:pt x="19786" y="-1096"/>
                  </a:cubicBezTo>
                  <a:cubicBezTo>
                    <a:pt x="33350" y="-1096"/>
                    <a:pt x="43963" y="10399"/>
                    <a:pt x="43963" y="29563"/>
                  </a:cubicBezTo>
                  <a:cubicBezTo>
                    <a:pt x="43963" y="49022"/>
                    <a:pt x="33350" y="60226"/>
                    <a:pt x="19786" y="60226"/>
                  </a:cubicBezTo>
                  <a:cubicBezTo>
                    <a:pt x="5930" y="60226"/>
                    <a:pt x="-1440" y="49022"/>
                    <a:pt x="-1440" y="2956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Graphic 2">
              <a:extLst>
                <a:ext uri="{FF2B5EF4-FFF2-40B4-BE49-F238E27FC236}">
                  <a16:creationId xmlns:a16="http://schemas.microsoft.com/office/drawing/2014/main" id="{44AB123D-F99D-42C6-8F09-A560F1628045}"/>
                </a:ext>
              </a:extLst>
            </p:cNvPr>
            <p:cNvSpPr/>
            <p:nvPr/>
          </p:nvSpPr>
          <p:spPr>
            <a:xfrm>
              <a:off x="1965947" y="1896196"/>
              <a:ext cx="51908" cy="64858"/>
            </a:xfrm>
            <a:custGeom>
              <a:avLst/>
              <a:gdLst>
                <a:gd name="connsiteX0" fmla="*/ -1420 w 51908"/>
                <a:gd name="connsiteY0" fmla="*/ 33105 h 64858"/>
                <a:gd name="connsiteX1" fmla="*/ 27472 w 51908"/>
                <a:gd name="connsiteY1" fmla="*/ -1096 h 64858"/>
                <a:gd name="connsiteX2" fmla="*/ 50469 w 51908"/>
                <a:gd name="connsiteY2" fmla="*/ 33105 h 64858"/>
                <a:gd name="connsiteX3" fmla="*/ 27472 w 51908"/>
                <a:gd name="connsiteY3" fmla="*/ 63763 h 64858"/>
                <a:gd name="connsiteX4" fmla="*/ -1420 w 51908"/>
                <a:gd name="connsiteY4" fmla="*/ 33105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08" h="64858">
                  <a:moveTo>
                    <a:pt x="-1420" y="33105"/>
                  </a:moveTo>
                  <a:cubicBezTo>
                    <a:pt x="-2010" y="16003"/>
                    <a:pt x="10373" y="1262"/>
                    <a:pt x="27472" y="-1096"/>
                  </a:cubicBezTo>
                  <a:cubicBezTo>
                    <a:pt x="41036" y="-1096"/>
                    <a:pt x="50469" y="13941"/>
                    <a:pt x="50469" y="33105"/>
                  </a:cubicBezTo>
                  <a:cubicBezTo>
                    <a:pt x="50469" y="52269"/>
                    <a:pt x="41036" y="63763"/>
                    <a:pt x="27472" y="63763"/>
                  </a:cubicBezTo>
                  <a:cubicBezTo>
                    <a:pt x="10964" y="63177"/>
                    <a:pt x="-2010" y="49613"/>
                    <a:pt x="-1420" y="331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Graphic 2">
              <a:extLst>
                <a:ext uri="{FF2B5EF4-FFF2-40B4-BE49-F238E27FC236}">
                  <a16:creationId xmlns:a16="http://schemas.microsoft.com/office/drawing/2014/main" id="{399E8038-5709-471D-A806-041C28F756B3}"/>
                </a:ext>
              </a:extLst>
            </p:cNvPr>
            <p:cNvSpPr/>
            <p:nvPr/>
          </p:nvSpPr>
          <p:spPr>
            <a:xfrm>
              <a:off x="2364564" y="1944842"/>
              <a:ext cx="49315" cy="70757"/>
            </a:xfrm>
            <a:custGeom>
              <a:avLst/>
              <a:gdLst>
                <a:gd name="connsiteX0" fmla="*/ -1440 w 49315"/>
                <a:gd name="connsiteY0" fmla="*/ 36642 h 70757"/>
                <a:gd name="connsiteX1" fmla="*/ 20376 w 49315"/>
                <a:gd name="connsiteY1" fmla="*/ -1096 h 70757"/>
                <a:gd name="connsiteX2" fmla="*/ 47796 w 49315"/>
                <a:gd name="connsiteY2" fmla="*/ 36642 h 70757"/>
                <a:gd name="connsiteX3" fmla="*/ 20376 w 49315"/>
                <a:gd name="connsiteY3" fmla="*/ 69662 h 70757"/>
                <a:gd name="connsiteX4" fmla="*/ -1440 w 49315"/>
                <a:gd name="connsiteY4" fmla="*/ 36642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15" h="70757">
                  <a:moveTo>
                    <a:pt x="-1440" y="36642"/>
                  </a:moveTo>
                  <a:cubicBezTo>
                    <a:pt x="-1440" y="17478"/>
                    <a:pt x="6520" y="-1096"/>
                    <a:pt x="20376" y="-1096"/>
                  </a:cubicBezTo>
                  <a:cubicBezTo>
                    <a:pt x="33937" y="-1096"/>
                    <a:pt x="47796" y="17478"/>
                    <a:pt x="47796" y="36642"/>
                  </a:cubicBezTo>
                  <a:cubicBezTo>
                    <a:pt x="48973" y="53150"/>
                    <a:pt x="36888" y="67891"/>
                    <a:pt x="20376" y="69662"/>
                  </a:cubicBezTo>
                  <a:cubicBezTo>
                    <a:pt x="6520" y="69662"/>
                    <a:pt x="-1440" y="55803"/>
                    <a:pt x="-1440" y="366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Graphic 2">
              <a:extLst>
                <a:ext uri="{FF2B5EF4-FFF2-40B4-BE49-F238E27FC236}">
                  <a16:creationId xmlns:a16="http://schemas.microsoft.com/office/drawing/2014/main" id="{D4BA3D29-B3A5-42A5-9E1C-31BA92C25CB6}"/>
                </a:ext>
              </a:extLst>
            </p:cNvPr>
            <p:cNvSpPr/>
            <p:nvPr/>
          </p:nvSpPr>
          <p:spPr>
            <a:xfrm>
              <a:off x="2297934" y="1795662"/>
              <a:ext cx="52556" cy="69285"/>
            </a:xfrm>
            <a:custGeom>
              <a:avLst/>
              <a:gdLst>
                <a:gd name="connsiteX0" fmla="*/ -1440 w 52556"/>
                <a:gd name="connsiteY0" fmla="*/ 30747 h 69285"/>
                <a:gd name="connsiteX1" fmla="*/ 23619 w 52556"/>
                <a:gd name="connsiteY1" fmla="*/ -1096 h 69285"/>
                <a:gd name="connsiteX2" fmla="*/ 51039 w 52556"/>
                <a:gd name="connsiteY2" fmla="*/ 30747 h 69285"/>
                <a:gd name="connsiteX3" fmla="*/ 23619 w 52556"/>
                <a:gd name="connsiteY3" fmla="*/ 68190 h 69285"/>
                <a:gd name="connsiteX4" fmla="*/ -1440 w 52556"/>
                <a:gd name="connsiteY4" fmla="*/ 30747 h 6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56" h="69285">
                  <a:moveTo>
                    <a:pt x="-1440" y="30747"/>
                  </a:moveTo>
                  <a:cubicBezTo>
                    <a:pt x="-1440" y="11583"/>
                    <a:pt x="9763" y="-1096"/>
                    <a:pt x="23619" y="-1096"/>
                  </a:cubicBezTo>
                  <a:cubicBezTo>
                    <a:pt x="39835" y="85"/>
                    <a:pt x="52215" y="14236"/>
                    <a:pt x="51039" y="30747"/>
                  </a:cubicBezTo>
                  <a:cubicBezTo>
                    <a:pt x="51039" y="49911"/>
                    <a:pt x="37183" y="68190"/>
                    <a:pt x="23619" y="68190"/>
                  </a:cubicBezTo>
                  <a:cubicBezTo>
                    <a:pt x="9763" y="68190"/>
                    <a:pt x="-1440" y="49911"/>
                    <a:pt x="-1440" y="307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Graphic 2">
              <a:extLst>
                <a:ext uri="{FF2B5EF4-FFF2-40B4-BE49-F238E27FC236}">
                  <a16:creationId xmlns:a16="http://schemas.microsoft.com/office/drawing/2014/main" id="{ADC867BD-09B2-4403-8A2B-E8518537FD52}"/>
                </a:ext>
              </a:extLst>
            </p:cNvPr>
            <p:cNvSpPr/>
            <p:nvPr/>
          </p:nvSpPr>
          <p:spPr>
            <a:xfrm>
              <a:off x="2547056" y="1476078"/>
              <a:ext cx="50416" cy="74295"/>
            </a:xfrm>
            <a:custGeom>
              <a:avLst/>
              <a:gdLst>
                <a:gd name="connsiteX0" fmla="*/ -1440 w 50416"/>
                <a:gd name="connsiteY0" fmla="*/ 33990 h 74295"/>
                <a:gd name="connsiteX1" fmla="*/ 24209 w 50416"/>
                <a:gd name="connsiteY1" fmla="*/ -1096 h 74295"/>
                <a:gd name="connsiteX2" fmla="*/ 48976 w 50416"/>
                <a:gd name="connsiteY2" fmla="*/ 33990 h 74295"/>
                <a:gd name="connsiteX3" fmla="*/ 24209 w 50416"/>
                <a:gd name="connsiteY3" fmla="*/ 73200 h 74295"/>
                <a:gd name="connsiteX4" fmla="*/ -1440 w 50416"/>
                <a:gd name="connsiteY4" fmla="*/ 33990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16" h="74295">
                  <a:moveTo>
                    <a:pt x="-1440" y="33990"/>
                  </a:moveTo>
                  <a:cubicBezTo>
                    <a:pt x="-1440" y="14826"/>
                    <a:pt x="10353" y="-1096"/>
                    <a:pt x="24209" y="-1096"/>
                  </a:cubicBezTo>
                  <a:cubicBezTo>
                    <a:pt x="38068" y="-1096"/>
                    <a:pt x="48976" y="14826"/>
                    <a:pt x="48976" y="33990"/>
                  </a:cubicBezTo>
                  <a:cubicBezTo>
                    <a:pt x="48976" y="53150"/>
                    <a:pt x="38068" y="73200"/>
                    <a:pt x="24209" y="73200"/>
                  </a:cubicBezTo>
                  <a:cubicBezTo>
                    <a:pt x="10353" y="73200"/>
                    <a:pt x="-1440" y="53150"/>
                    <a:pt x="-1440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Graphic 2">
              <a:extLst>
                <a:ext uri="{FF2B5EF4-FFF2-40B4-BE49-F238E27FC236}">
                  <a16:creationId xmlns:a16="http://schemas.microsoft.com/office/drawing/2014/main" id="{B48ACA60-0B21-4DA1-BB94-30E4012522EC}"/>
                </a:ext>
              </a:extLst>
            </p:cNvPr>
            <p:cNvSpPr/>
            <p:nvPr/>
          </p:nvSpPr>
          <p:spPr>
            <a:xfrm>
              <a:off x="2589512" y="1682157"/>
              <a:ext cx="49607" cy="69872"/>
            </a:xfrm>
            <a:custGeom>
              <a:avLst/>
              <a:gdLst>
                <a:gd name="connsiteX0" fmla="*/ -1440 w 49607"/>
                <a:gd name="connsiteY0" fmla="*/ 36052 h 69872"/>
                <a:gd name="connsiteX1" fmla="*/ 20966 w 49607"/>
                <a:gd name="connsiteY1" fmla="*/ -1096 h 69872"/>
                <a:gd name="connsiteX2" fmla="*/ 48087 w 49607"/>
                <a:gd name="connsiteY2" fmla="*/ 36052 h 69872"/>
                <a:gd name="connsiteX3" fmla="*/ 20966 w 49607"/>
                <a:gd name="connsiteY3" fmla="*/ 68777 h 69872"/>
                <a:gd name="connsiteX4" fmla="*/ -1440 w 49607"/>
                <a:gd name="connsiteY4" fmla="*/ 36052 h 6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07" h="69872">
                  <a:moveTo>
                    <a:pt x="-1440" y="36052"/>
                  </a:moveTo>
                  <a:cubicBezTo>
                    <a:pt x="-1440" y="16888"/>
                    <a:pt x="7111" y="-1096"/>
                    <a:pt x="20966" y="-1096"/>
                  </a:cubicBezTo>
                  <a:cubicBezTo>
                    <a:pt x="34527" y="-1096"/>
                    <a:pt x="48087" y="16888"/>
                    <a:pt x="48087" y="36052"/>
                  </a:cubicBezTo>
                  <a:cubicBezTo>
                    <a:pt x="49268" y="52564"/>
                    <a:pt x="37179" y="67010"/>
                    <a:pt x="20966" y="68777"/>
                  </a:cubicBezTo>
                  <a:cubicBezTo>
                    <a:pt x="7111" y="68777"/>
                    <a:pt x="-1440" y="55216"/>
                    <a:pt x="-1440" y="3605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Graphic 2">
              <a:extLst>
                <a:ext uri="{FF2B5EF4-FFF2-40B4-BE49-F238E27FC236}">
                  <a16:creationId xmlns:a16="http://schemas.microsoft.com/office/drawing/2014/main" id="{F4449A5B-4DCE-4162-9B5F-92FBD466E17F}"/>
                </a:ext>
              </a:extLst>
            </p:cNvPr>
            <p:cNvSpPr/>
            <p:nvPr/>
          </p:nvSpPr>
          <p:spPr>
            <a:xfrm>
              <a:off x="2552364" y="1922436"/>
              <a:ext cx="43632" cy="65154"/>
            </a:xfrm>
            <a:custGeom>
              <a:avLst/>
              <a:gdLst>
                <a:gd name="connsiteX0" fmla="*/ -1440 w 43632"/>
                <a:gd name="connsiteY0" fmla="*/ 32219 h 65154"/>
                <a:gd name="connsiteX1" fmla="*/ 19491 w 43632"/>
                <a:gd name="connsiteY1" fmla="*/ -1096 h 65154"/>
                <a:gd name="connsiteX2" fmla="*/ 42192 w 43632"/>
                <a:gd name="connsiteY2" fmla="*/ 32219 h 65154"/>
                <a:gd name="connsiteX3" fmla="*/ 19491 w 43632"/>
                <a:gd name="connsiteY3" fmla="*/ 64059 h 65154"/>
                <a:gd name="connsiteX4" fmla="*/ -1440 w 43632"/>
                <a:gd name="connsiteY4" fmla="*/ 3221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65154">
                  <a:moveTo>
                    <a:pt x="-1440" y="32219"/>
                  </a:moveTo>
                  <a:cubicBezTo>
                    <a:pt x="-1440" y="13055"/>
                    <a:pt x="5930" y="-1096"/>
                    <a:pt x="19491" y="-1096"/>
                  </a:cubicBezTo>
                  <a:cubicBezTo>
                    <a:pt x="33350" y="-1096"/>
                    <a:pt x="42192" y="13055"/>
                    <a:pt x="42192" y="32219"/>
                  </a:cubicBezTo>
                  <a:cubicBezTo>
                    <a:pt x="42192" y="51383"/>
                    <a:pt x="33350" y="64059"/>
                    <a:pt x="19491" y="64059"/>
                  </a:cubicBezTo>
                  <a:cubicBezTo>
                    <a:pt x="5635" y="64059"/>
                    <a:pt x="-1440" y="51383"/>
                    <a:pt x="-1440" y="322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Graphic 2">
              <a:extLst>
                <a:ext uri="{FF2B5EF4-FFF2-40B4-BE49-F238E27FC236}">
                  <a16:creationId xmlns:a16="http://schemas.microsoft.com/office/drawing/2014/main" id="{135D2131-43DD-4BD3-9861-21DD235411BF}"/>
                </a:ext>
              </a:extLst>
            </p:cNvPr>
            <p:cNvSpPr/>
            <p:nvPr/>
          </p:nvSpPr>
          <p:spPr>
            <a:xfrm>
              <a:off x="3917381" y="2471685"/>
              <a:ext cx="51298" cy="72524"/>
            </a:xfrm>
            <a:custGeom>
              <a:avLst/>
              <a:gdLst>
                <a:gd name="connsiteX0" fmla="*/ 49858 w 51298"/>
                <a:gd name="connsiteY0" fmla="*/ 35462 h 72524"/>
                <a:gd name="connsiteX1" fmla="*/ 22143 w 51298"/>
                <a:gd name="connsiteY1" fmla="*/ -1096 h 72524"/>
                <a:gd name="connsiteX2" fmla="*/ -1440 w 51298"/>
                <a:gd name="connsiteY2" fmla="*/ 35462 h 72524"/>
                <a:gd name="connsiteX3" fmla="*/ 22143 w 51298"/>
                <a:gd name="connsiteY3" fmla="*/ 71429 h 72524"/>
                <a:gd name="connsiteX4" fmla="*/ 49858 w 51298"/>
                <a:gd name="connsiteY4" fmla="*/ 35462 h 7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98" h="72524">
                  <a:moveTo>
                    <a:pt x="49858" y="35462"/>
                  </a:moveTo>
                  <a:cubicBezTo>
                    <a:pt x="49858" y="16003"/>
                    <a:pt x="35999" y="-1096"/>
                    <a:pt x="22143" y="-1096"/>
                  </a:cubicBezTo>
                  <a:cubicBezTo>
                    <a:pt x="8583" y="-1096"/>
                    <a:pt x="-1440" y="16003"/>
                    <a:pt x="-1440" y="35462"/>
                  </a:cubicBezTo>
                  <a:cubicBezTo>
                    <a:pt x="-1440" y="54626"/>
                    <a:pt x="8583" y="71429"/>
                    <a:pt x="22143" y="71429"/>
                  </a:cubicBezTo>
                  <a:cubicBezTo>
                    <a:pt x="35999" y="71429"/>
                    <a:pt x="49858" y="54626"/>
                    <a:pt x="49858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Graphic 2">
              <a:extLst>
                <a:ext uri="{FF2B5EF4-FFF2-40B4-BE49-F238E27FC236}">
                  <a16:creationId xmlns:a16="http://schemas.microsoft.com/office/drawing/2014/main" id="{89C37B12-E808-436D-A827-47F829B996D7}"/>
                </a:ext>
              </a:extLst>
            </p:cNvPr>
            <p:cNvSpPr/>
            <p:nvPr/>
          </p:nvSpPr>
          <p:spPr>
            <a:xfrm>
              <a:off x="3912284" y="2093724"/>
              <a:ext cx="51971" cy="74000"/>
            </a:xfrm>
            <a:custGeom>
              <a:avLst/>
              <a:gdLst>
                <a:gd name="connsiteX0" fmla="*/ 50531 w 51971"/>
                <a:gd name="connsiteY0" fmla="*/ 33990 h 74000"/>
                <a:gd name="connsiteX1" fmla="*/ 25768 w 51971"/>
                <a:gd name="connsiteY1" fmla="*/ -1096 h 74000"/>
                <a:gd name="connsiteX2" fmla="*/ -1357 w 51971"/>
                <a:gd name="connsiteY2" fmla="*/ 33990 h 74000"/>
                <a:gd name="connsiteX3" fmla="*/ 25768 w 51971"/>
                <a:gd name="connsiteY3" fmla="*/ 72905 h 74000"/>
                <a:gd name="connsiteX4" fmla="*/ 50531 w 51971"/>
                <a:gd name="connsiteY4" fmla="*/ 33990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71" h="74000">
                  <a:moveTo>
                    <a:pt x="50531" y="33990"/>
                  </a:moveTo>
                  <a:cubicBezTo>
                    <a:pt x="50531" y="14826"/>
                    <a:pt x="39623" y="-1096"/>
                    <a:pt x="25768" y="-1096"/>
                  </a:cubicBezTo>
                  <a:cubicBezTo>
                    <a:pt x="8961" y="1856"/>
                    <a:pt x="-2538" y="16892"/>
                    <a:pt x="-1357" y="33990"/>
                  </a:cubicBezTo>
                  <a:cubicBezTo>
                    <a:pt x="-1357" y="53154"/>
                    <a:pt x="11908" y="72905"/>
                    <a:pt x="25768" y="72905"/>
                  </a:cubicBezTo>
                  <a:cubicBezTo>
                    <a:pt x="39623" y="72905"/>
                    <a:pt x="50531" y="53154"/>
                    <a:pt x="50531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Graphic 2">
              <a:extLst>
                <a:ext uri="{FF2B5EF4-FFF2-40B4-BE49-F238E27FC236}">
                  <a16:creationId xmlns:a16="http://schemas.microsoft.com/office/drawing/2014/main" id="{8F8CB358-C65D-4141-8327-3E65F7741272}"/>
                </a:ext>
              </a:extLst>
            </p:cNvPr>
            <p:cNvSpPr/>
            <p:nvPr/>
          </p:nvSpPr>
          <p:spPr>
            <a:xfrm>
              <a:off x="3589202" y="2062180"/>
              <a:ext cx="52224" cy="74295"/>
            </a:xfrm>
            <a:custGeom>
              <a:avLst/>
              <a:gdLst>
                <a:gd name="connsiteX0" fmla="*/ 50784 w 52224"/>
                <a:gd name="connsiteY0" fmla="*/ 34281 h 74295"/>
                <a:gd name="connsiteX1" fmla="*/ 27201 w 52224"/>
                <a:gd name="connsiteY1" fmla="*/ -1096 h 74295"/>
                <a:gd name="connsiteX2" fmla="*/ -1396 w 52224"/>
                <a:gd name="connsiteY2" fmla="*/ 34281 h 74295"/>
                <a:gd name="connsiteX3" fmla="*/ 27201 w 52224"/>
                <a:gd name="connsiteY3" fmla="*/ 73200 h 74295"/>
                <a:gd name="connsiteX4" fmla="*/ 50784 w 52224"/>
                <a:gd name="connsiteY4" fmla="*/ 34281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24" h="74295">
                  <a:moveTo>
                    <a:pt x="50784" y="34281"/>
                  </a:moveTo>
                  <a:cubicBezTo>
                    <a:pt x="50784" y="15121"/>
                    <a:pt x="41057" y="-1096"/>
                    <a:pt x="27201" y="-1096"/>
                  </a:cubicBezTo>
                  <a:cubicBezTo>
                    <a:pt x="10103" y="1852"/>
                    <a:pt x="-2281" y="16888"/>
                    <a:pt x="-1396" y="34281"/>
                  </a:cubicBezTo>
                  <a:cubicBezTo>
                    <a:pt x="-1396" y="53445"/>
                    <a:pt x="13640" y="73200"/>
                    <a:pt x="27201" y="73200"/>
                  </a:cubicBezTo>
                  <a:cubicBezTo>
                    <a:pt x="41057" y="73200"/>
                    <a:pt x="50784" y="53445"/>
                    <a:pt x="50784" y="3428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Graphic 2">
              <a:extLst>
                <a:ext uri="{FF2B5EF4-FFF2-40B4-BE49-F238E27FC236}">
                  <a16:creationId xmlns:a16="http://schemas.microsoft.com/office/drawing/2014/main" id="{336990E7-02F5-4AEA-9918-58353B5EB8A0}"/>
                </a:ext>
              </a:extLst>
            </p:cNvPr>
            <p:cNvSpPr/>
            <p:nvPr/>
          </p:nvSpPr>
          <p:spPr>
            <a:xfrm>
              <a:off x="3634351" y="1661816"/>
              <a:ext cx="51934" cy="68396"/>
            </a:xfrm>
            <a:custGeom>
              <a:avLst/>
              <a:gdLst>
                <a:gd name="connsiteX0" fmla="*/ 50448 w 51934"/>
                <a:gd name="connsiteY0" fmla="*/ 31924 h 68396"/>
                <a:gd name="connsiteX1" fmla="*/ 22147 w 51934"/>
                <a:gd name="connsiteY1" fmla="*/ -1096 h 68396"/>
                <a:gd name="connsiteX2" fmla="*/ -1440 w 51934"/>
                <a:gd name="connsiteY2" fmla="*/ 31924 h 68396"/>
                <a:gd name="connsiteX3" fmla="*/ 22147 w 51934"/>
                <a:gd name="connsiteY3" fmla="*/ 67301 h 68396"/>
                <a:gd name="connsiteX4" fmla="*/ 50448 w 51934"/>
                <a:gd name="connsiteY4" fmla="*/ 31924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34" h="68396">
                  <a:moveTo>
                    <a:pt x="50448" y="31924"/>
                  </a:moveTo>
                  <a:cubicBezTo>
                    <a:pt x="51334" y="15117"/>
                    <a:pt x="38950" y="672"/>
                    <a:pt x="22147" y="-1096"/>
                  </a:cubicBezTo>
                  <a:cubicBezTo>
                    <a:pt x="8586" y="-1096"/>
                    <a:pt x="-1440" y="12760"/>
                    <a:pt x="-1440" y="31924"/>
                  </a:cubicBezTo>
                  <a:cubicBezTo>
                    <a:pt x="-1440" y="51088"/>
                    <a:pt x="8586" y="67301"/>
                    <a:pt x="22147" y="67301"/>
                  </a:cubicBezTo>
                  <a:cubicBezTo>
                    <a:pt x="39245" y="64354"/>
                    <a:pt x="51334" y="49022"/>
                    <a:pt x="50448" y="319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Graphic 2">
              <a:extLst>
                <a:ext uri="{FF2B5EF4-FFF2-40B4-BE49-F238E27FC236}">
                  <a16:creationId xmlns:a16="http://schemas.microsoft.com/office/drawing/2014/main" id="{CC68C4DF-9D7A-4B5A-A300-E9B6528183A9}"/>
                </a:ext>
              </a:extLst>
            </p:cNvPr>
            <p:cNvSpPr/>
            <p:nvPr/>
          </p:nvSpPr>
          <p:spPr>
            <a:xfrm>
              <a:off x="3496626" y="2298626"/>
              <a:ext cx="48692" cy="75176"/>
            </a:xfrm>
            <a:custGeom>
              <a:avLst/>
              <a:gdLst>
                <a:gd name="connsiteX0" fmla="*/ 47252 w 48692"/>
                <a:gd name="connsiteY0" fmla="*/ 38409 h 75176"/>
                <a:gd name="connsiteX1" fmla="*/ 26613 w 48692"/>
                <a:gd name="connsiteY1" fmla="*/ -1096 h 75176"/>
                <a:gd name="connsiteX2" fmla="*/ -1394 w 48692"/>
                <a:gd name="connsiteY2" fmla="*/ 38409 h 75176"/>
                <a:gd name="connsiteX3" fmla="*/ 26613 w 48692"/>
                <a:gd name="connsiteY3" fmla="*/ 74081 h 75176"/>
                <a:gd name="connsiteX4" fmla="*/ 47252 w 48692"/>
                <a:gd name="connsiteY4" fmla="*/ 38409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92" h="75176">
                  <a:moveTo>
                    <a:pt x="47252" y="38409"/>
                  </a:moveTo>
                  <a:cubicBezTo>
                    <a:pt x="47252" y="19245"/>
                    <a:pt x="40173" y="-1096"/>
                    <a:pt x="26613" y="-1096"/>
                  </a:cubicBezTo>
                  <a:cubicBezTo>
                    <a:pt x="13052" y="-1096"/>
                    <a:pt x="-1394" y="19245"/>
                    <a:pt x="-1394" y="38409"/>
                  </a:cubicBezTo>
                  <a:cubicBezTo>
                    <a:pt x="-2279" y="55511"/>
                    <a:pt x="9515" y="70839"/>
                    <a:pt x="26613" y="74081"/>
                  </a:cubicBezTo>
                  <a:cubicBezTo>
                    <a:pt x="40173" y="74081"/>
                    <a:pt x="47252" y="57573"/>
                    <a:pt x="47252" y="38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Graphic 2">
              <a:extLst>
                <a:ext uri="{FF2B5EF4-FFF2-40B4-BE49-F238E27FC236}">
                  <a16:creationId xmlns:a16="http://schemas.microsoft.com/office/drawing/2014/main" id="{78950689-4F98-45CD-AD12-7295415190F5}"/>
                </a:ext>
              </a:extLst>
            </p:cNvPr>
            <p:cNvSpPr/>
            <p:nvPr/>
          </p:nvSpPr>
          <p:spPr>
            <a:xfrm>
              <a:off x="3502567" y="2579590"/>
              <a:ext cx="48055" cy="66334"/>
            </a:xfrm>
            <a:custGeom>
              <a:avLst/>
              <a:gdLst>
                <a:gd name="connsiteX0" fmla="*/ 46616 w 48055"/>
                <a:gd name="connsiteY0" fmla="*/ 32514 h 66334"/>
                <a:gd name="connsiteX1" fmla="*/ 22442 w 48055"/>
                <a:gd name="connsiteY1" fmla="*/ -1096 h 66334"/>
                <a:gd name="connsiteX2" fmla="*/ -1440 w 48055"/>
                <a:gd name="connsiteY2" fmla="*/ 32514 h 66334"/>
                <a:gd name="connsiteX3" fmla="*/ 22442 w 48055"/>
                <a:gd name="connsiteY3" fmla="*/ 65239 h 66334"/>
                <a:gd name="connsiteX4" fmla="*/ 46616 w 48055"/>
                <a:gd name="connsiteY4" fmla="*/ 32514 h 6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55" h="66334">
                  <a:moveTo>
                    <a:pt x="46616" y="32514"/>
                  </a:moveTo>
                  <a:cubicBezTo>
                    <a:pt x="46616" y="13350"/>
                    <a:pt x="36298" y="-1096"/>
                    <a:pt x="22442" y="-1096"/>
                  </a:cubicBezTo>
                  <a:cubicBezTo>
                    <a:pt x="8878" y="-1096"/>
                    <a:pt x="-1440" y="13350"/>
                    <a:pt x="-1440" y="32514"/>
                  </a:cubicBezTo>
                  <a:cubicBezTo>
                    <a:pt x="-1440" y="51675"/>
                    <a:pt x="8878" y="65239"/>
                    <a:pt x="22442" y="65239"/>
                  </a:cubicBezTo>
                  <a:cubicBezTo>
                    <a:pt x="36298" y="65239"/>
                    <a:pt x="46616" y="51675"/>
                    <a:pt x="46616" y="325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Graphic 2">
              <a:extLst>
                <a:ext uri="{FF2B5EF4-FFF2-40B4-BE49-F238E27FC236}">
                  <a16:creationId xmlns:a16="http://schemas.microsoft.com/office/drawing/2014/main" id="{C21BDFF0-5FA0-4AC7-9189-3284A255D46A}"/>
                </a:ext>
              </a:extLst>
            </p:cNvPr>
            <p:cNvSpPr/>
            <p:nvPr/>
          </p:nvSpPr>
          <p:spPr>
            <a:xfrm>
              <a:off x="3909415" y="2670393"/>
              <a:ext cx="54841" cy="75475"/>
            </a:xfrm>
            <a:custGeom>
              <a:avLst/>
              <a:gdLst>
                <a:gd name="connsiteX0" fmla="*/ 53401 w 54841"/>
                <a:gd name="connsiteY0" fmla="*/ 37819 h 75475"/>
                <a:gd name="connsiteX1" fmla="*/ 28047 w 54841"/>
                <a:gd name="connsiteY1" fmla="*/ 74380 h 75475"/>
                <a:gd name="connsiteX2" fmla="*/ -1435 w 54841"/>
                <a:gd name="connsiteY2" fmla="*/ 37819 h 75475"/>
                <a:gd name="connsiteX3" fmla="*/ 28047 w 54841"/>
                <a:gd name="connsiteY3" fmla="*/ -1096 h 75475"/>
                <a:gd name="connsiteX4" fmla="*/ 53401 w 54841"/>
                <a:gd name="connsiteY4" fmla="*/ 37819 h 7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41" h="75475">
                  <a:moveTo>
                    <a:pt x="53401" y="37819"/>
                  </a:moveTo>
                  <a:cubicBezTo>
                    <a:pt x="53401" y="56983"/>
                    <a:pt x="41903" y="74380"/>
                    <a:pt x="28047" y="74380"/>
                  </a:cubicBezTo>
                  <a:cubicBezTo>
                    <a:pt x="10650" y="71134"/>
                    <a:pt x="-1730" y="55511"/>
                    <a:pt x="-1435" y="37819"/>
                  </a:cubicBezTo>
                  <a:cubicBezTo>
                    <a:pt x="-1435" y="18659"/>
                    <a:pt x="14483" y="-1096"/>
                    <a:pt x="28047" y="-1096"/>
                  </a:cubicBezTo>
                  <a:cubicBezTo>
                    <a:pt x="41903" y="-1096"/>
                    <a:pt x="53401" y="18659"/>
                    <a:pt x="53401" y="378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Graphic 2">
              <a:extLst>
                <a:ext uri="{FF2B5EF4-FFF2-40B4-BE49-F238E27FC236}">
                  <a16:creationId xmlns:a16="http://schemas.microsoft.com/office/drawing/2014/main" id="{71AD2974-E97A-4015-95F4-9B06E528EE09}"/>
                </a:ext>
              </a:extLst>
            </p:cNvPr>
            <p:cNvSpPr/>
            <p:nvPr/>
          </p:nvSpPr>
          <p:spPr>
            <a:xfrm>
              <a:off x="3681820" y="2685134"/>
              <a:ext cx="49232" cy="68396"/>
            </a:xfrm>
            <a:custGeom>
              <a:avLst/>
              <a:gdLst>
                <a:gd name="connsiteX0" fmla="*/ 47792 w 49232"/>
                <a:gd name="connsiteY0" fmla="*/ 35462 h 68396"/>
                <a:gd name="connsiteX1" fmla="*/ 23028 w 49232"/>
                <a:gd name="connsiteY1" fmla="*/ 67301 h 68396"/>
                <a:gd name="connsiteX2" fmla="*/ -1440 w 49232"/>
                <a:gd name="connsiteY2" fmla="*/ 35462 h 68396"/>
                <a:gd name="connsiteX3" fmla="*/ 23028 w 49232"/>
                <a:gd name="connsiteY3" fmla="*/ -1096 h 68396"/>
                <a:gd name="connsiteX4" fmla="*/ 47792 w 49232"/>
                <a:gd name="connsiteY4" fmla="*/ 35462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32" h="68396">
                  <a:moveTo>
                    <a:pt x="47792" y="35462"/>
                  </a:moveTo>
                  <a:cubicBezTo>
                    <a:pt x="47792" y="54626"/>
                    <a:pt x="36589" y="67301"/>
                    <a:pt x="23028" y="67301"/>
                  </a:cubicBezTo>
                  <a:cubicBezTo>
                    <a:pt x="9173" y="67301"/>
                    <a:pt x="-1440" y="54626"/>
                    <a:pt x="-1440" y="35462"/>
                  </a:cubicBezTo>
                  <a:cubicBezTo>
                    <a:pt x="-1440" y="16298"/>
                    <a:pt x="9173" y="-1096"/>
                    <a:pt x="23028" y="-1096"/>
                  </a:cubicBezTo>
                  <a:cubicBezTo>
                    <a:pt x="36589" y="-1096"/>
                    <a:pt x="47792" y="16298"/>
                    <a:pt x="47792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Graphic 2">
              <a:extLst>
                <a:ext uri="{FF2B5EF4-FFF2-40B4-BE49-F238E27FC236}">
                  <a16:creationId xmlns:a16="http://schemas.microsoft.com/office/drawing/2014/main" id="{927DF82B-AC82-4DE8-8882-D88EE4B3D0FF}"/>
                </a:ext>
              </a:extLst>
            </p:cNvPr>
            <p:cNvSpPr/>
            <p:nvPr/>
          </p:nvSpPr>
          <p:spPr>
            <a:xfrm>
              <a:off x="3572735" y="3221704"/>
              <a:ext cx="51613" cy="67809"/>
            </a:xfrm>
            <a:custGeom>
              <a:avLst/>
              <a:gdLst>
                <a:gd name="connsiteX0" fmla="*/ 50153 w 51613"/>
                <a:gd name="connsiteY0" fmla="*/ 35170 h 67809"/>
                <a:gd name="connsiteX1" fmla="*/ 20671 w 51613"/>
                <a:gd name="connsiteY1" fmla="*/ 66714 h 67809"/>
                <a:gd name="connsiteX2" fmla="*/ -1440 w 51613"/>
                <a:gd name="connsiteY2" fmla="*/ 35170 h 67809"/>
                <a:gd name="connsiteX3" fmla="*/ 20671 w 51613"/>
                <a:gd name="connsiteY3" fmla="*/ -1096 h 67809"/>
                <a:gd name="connsiteX4" fmla="*/ 50153 w 51613"/>
                <a:gd name="connsiteY4" fmla="*/ 35170 h 6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13" h="67809">
                  <a:moveTo>
                    <a:pt x="50153" y="35170"/>
                  </a:moveTo>
                  <a:cubicBezTo>
                    <a:pt x="50448" y="51973"/>
                    <a:pt x="37478" y="65829"/>
                    <a:pt x="20671" y="66714"/>
                  </a:cubicBezTo>
                  <a:cubicBezTo>
                    <a:pt x="7111" y="66714"/>
                    <a:pt x="-1440" y="54331"/>
                    <a:pt x="-1440" y="35170"/>
                  </a:cubicBezTo>
                  <a:cubicBezTo>
                    <a:pt x="-1440" y="16006"/>
                    <a:pt x="7111" y="-1096"/>
                    <a:pt x="20671" y="-1096"/>
                  </a:cubicBezTo>
                  <a:cubicBezTo>
                    <a:pt x="38065" y="2151"/>
                    <a:pt x="50743" y="17478"/>
                    <a:pt x="50153" y="3517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Graphic 2">
              <a:extLst>
                <a:ext uri="{FF2B5EF4-FFF2-40B4-BE49-F238E27FC236}">
                  <a16:creationId xmlns:a16="http://schemas.microsoft.com/office/drawing/2014/main" id="{C3B37B95-D5B7-4DD2-947B-6056D6E4E42F}"/>
                </a:ext>
              </a:extLst>
            </p:cNvPr>
            <p:cNvSpPr/>
            <p:nvPr/>
          </p:nvSpPr>
          <p:spPr>
            <a:xfrm>
              <a:off x="3493591" y="2784488"/>
              <a:ext cx="50251" cy="62501"/>
            </a:xfrm>
            <a:custGeom>
              <a:avLst/>
              <a:gdLst>
                <a:gd name="connsiteX0" fmla="*/ 48811 w 50251"/>
                <a:gd name="connsiteY0" fmla="*/ 29862 h 62501"/>
                <a:gd name="connsiteX1" fmla="*/ 24929 w 50251"/>
                <a:gd name="connsiteY1" fmla="*/ 61406 h 62501"/>
                <a:gd name="connsiteX2" fmla="*/ -1307 w 50251"/>
                <a:gd name="connsiteY2" fmla="*/ 30157 h 62501"/>
                <a:gd name="connsiteX3" fmla="*/ -1307 w 50251"/>
                <a:gd name="connsiteY3" fmla="*/ 29862 h 62501"/>
                <a:gd name="connsiteX4" fmla="*/ 23457 w 50251"/>
                <a:gd name="connsiteY4" fmla="*/ -1096 h 62501"/>
                <a:gd name="connsiteX5" fmla="*/ 24929 w 50251"/>
                <a:gd name="connsiteY5" fmla="*/ -1096 h 62501"/>
                <a:gd name="connsiteX6" fmla="*/ 48811 w 50251"/>
                <a:gd name="connsiteY6" fmla="*/ 29862 h 6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51" h="62501">
                  <a:moveTo>
                    <a:pt x="48811" y="29862"/>
                  </a:moveTo>
                  <a:cubicBezTo>
                    <a:pt x="48811" y="49022"/>
                    <a:pt x="38493" y="61406"/>
                    <a:pt x="24929" y="61406"/>
                  </a:cubicBezTo>
                  <a:cubicBezTo>
                    <a:pt x="9011" y="60226"/>
                    <a:pt x="-2782" y="46075"/>
                    <a:pt x="-1307" y="30157"/>
                  </a:cubicBezTo>
                  <a:cubicBezTo>
                    <a:pt x="-1307" y="30157"/>
                    <a:pt x="-1307" y="29862"/>
                    <a:pt x="-1307" y="29862"/>
                  </a:cubicBezTo>
                  <a:cubicBezTo>
                    <a:pt x="-2782" y="14531"/>
                    <a:pt x="8126" y="675"/>
                    <a:pt x="23457" y="-1096"/>
                  </a:cubicBezTo>
                  <a:cubicBezTo>
                    <a:pt x="24047" y="-1096"/>
                    <a:pt x="24343" y="-1096"/>
                    <a:pt x="24929" y="-1096"/>
                  </a:cubicBezTo>
                  <a:cubicBezTo>
                    <a:pt x="38493" y="-1096"/>
                    <a:pt x="48811" y="10403"/>
                    <a:pt x="48811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2">
              <a:extLst>
                <a:ext uri="{FF2B5EF4-FFF2-40B4-BE49-F238E27FC236}">
                  <a16:creationId xmlns:a16="http://schemas.microsoft.com/office/drawing/2014/main" id="{F86439FF-DFAB-43B7-A44F-13B70F7227F4}"/>
                </a:ext>
              </a:extLst>
            </p:cNvPr>
            <p:cNvSpPr/>
            <p:nvPr/>
          </p:nvSpPr>
          <p:spPr>
            <a:xfrm>
              <a:off x="2932682" y="2158882"/>
              <a:ext cx="49527" cy="68396"/>
            </a:xfrm>
            <a:custGeom>
              <a:avLst/>
              <a:gdLst>
                <a:gd name="connsiteX0" fmla="*/ -1440 w 49527"/>
                <a:gd name="connsiteY0" fmla="*/ 31629 h 68396"/>
                <a:gd name="connsiteX1" fmla="*/ 22733 w 49527"/>
                <a:gd name="connsiteY1" fmla="*/ -1096 h 68396"/>
                <a:gd name="connsiteX2" fmla="*/ 48087 w 49527"/>
                <a:gd name="connsiteY2" fmla="*/ 31629 h 68396"/>
                <a:gd name="connsiteX3" fmla="*/ 22733 w 49527"/>
                <a:gd name="connsiteY3" fmla="*/ 67301 h 68396"/>
                <a:gd name="connsiteX4" fmla="*/ -1440 w 49527"/>
                <a:gd name="connsiteY4" fmla="*/ 31629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7" h="68396">
                  <a:moveTo>
                    <a:pt x="-1440" y="31629"/>
                  </a:moveTo>
                  <a:cubicBezTo>
                    <a:pt x="-1440" y="12465"/>
                    <a:pt x="8878" y="-1096"/>
                    <a:pt x="22733" y="-1096"/>
                  </a:cubicBezTo>
                  <a:cubicBezTo>
                    <a:pt x="36298" y="-1096"/>
                    <a:pt x="48087" y="12465"/>
                    <a:pt x="48087" y="31629"/>
                  </a:cubicBezTo>
                  <a:cubicBezTo>
                    <a:pt x="48087" y="50793"/>
                    <a:pt x="36298" y="67301"/>
                    <a:pt x="22733" y="67301"/>
                  </a:cubicBezTo>
                  <a:cubicBezTo>
                    <a:pt x="9173" y="67301"/>
                    <a:pt x="-1440" y="50793"/>
                    <a:pt x="-1440" y="316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2">
              <a:extLst>
                <a:ext uri="{FF2B5EF4-FFF2-40B4-BE49-F238E27FC236}">
                  <a16:creationId xmlns:a16="http://schemas.microsoft.com/office/drawing/2014/main" id="{4D0574CC-C7BF-4F49-8CB3-9A873084B8EE}"/>
                </a:ext>
              </a:extLst>
            </p:cNvPr>
            <p:cNvSpPr/>
            <p:nvPr/>
          </p:nvSpPr>
          <p:spPr>
            <a:xfrm>
              <a:off x="2799006" y="2005278"/>
              <a:ext cx="55037" cy="66629"/>
            </a:xfrm>
            <a:custGeom>
              <a:avLst/>
              <a:gdLst>
                <a:gd name="connsiteX0" fmla="*/ -1318 w 55037"/>
                <a:gd name="connsiteY0" fmla="*/ 33400 h 66629"/>
                <a:gd name="connsiteX1" fmla="*/ 25806 w 55037"/>
                <a:gd name="connsiteY1" fmla="*/ -1096 h 66629"/>
                <a:gd name="connsiteX2" fmla="*/ 53518 w 55037"/>
                <a:gd name="connsiteY2" fmla="*/ 33400 h 66629"/>
                <a:gd name="connsiteX3" fmla="*/ 25806 w 55037"/>
                <a:gd name="connsiteY3" fmla="*/ 65534 h 66629"/>
                <a:gd name="connsiteX4" fmla="*/ -1318 w 55037"/>
                <a:gd name="connsiteY4" fmla="*/ 33400 h 6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37" h="66629">
                  <a:moveTo>
                    <a:pt x="-1318" y="33400"/>
                  </a:moveTo>
                  <a:cubicBezTo>
                    <a:pt x="-2794" y="16597"/>
                    <a:pt x="9295" y="1560"/>
                    <a:pt x="25806" y="-1096"/>
                  </a:cubicBezTo>
                  <a:cubicBezTo>
                    <a:pt x="42609" y="1560"/>
                    <a:pt x="54698" y="16301"/>
                    <a:pt x="53518" y="33400"/>
                  </a:cubicBezTo>
                  <a:cubicBezTo>
                    <a:pt x="54698" y="49911"/>
                    <a:pt x="42314" y="64062"/>
                    <a:pt x="25806" y="65534"/>
                  </a:cubicBezTo>
                  <a:cubicBezTo>
                    <a:pt x="9590" y="64062"/>
                    <a:pt x="-2499" y="49616"/>
                    <a:pt x="-1318" y="334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2">
              <a:extLst>
                <a:ext uri="{FF2B5EF4-FFF2-40B4-BE49-F238E27FC236}">
                  <a16:creationId xmlns:a16="http://schemas.microsoft.com/office/drawing/2014/main" id="{B9C88963-5E2D-49AE-A43E-990BB38DA8A3}"/>
                </a:ext>
              </a:extLst>
            </p:cNvPr>
            <p:cNvSpPr/>
            <p:nvPr/>
          </p:nvSpPr>
          <p:spPr>
            <a:xfrm>
              <a:off x="2731027" y="1425075"/>
              <a:ext cx="41862" cy="64268"/>
            </a:xfrm>
            <a:custGeom>
              <a:avLst/>
              <a:gdLst>
                <a:gd name="connsiteX0" fmla="*/ -1440 w 41862"/>
                <a:gd name="connsiteY0" fmla="*/ 31039 h 64268"/>
                <a:gd name="connsiteX1" fmla="*/ 18901 w 41862"/>
                <a:gd name="connsiteY1" fmla="*/ -1096 h 64268"/>
                <a:gd name="connsiteX2" fmla="*/ 40422 w 41862"/>
                <a:gd name="connsiteY2" fmla="*/ 31039 h 64268"/>
                <a:gd name="connsiteX3" fmla="*/ 18901 w 41862"/>
                <a:gd name="connsiteY3" fmla="*/ 63173 h 64268"/>
                <a:gd name="connsiteX4" fmla="*/ -1440 w 41862"/>
                <a:gd name="connsiteY4" fmla="*/ 31039 h 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62" h="64268">
                  <a:moveTo>
                    <a:pt x="-1440" y="31039"/>
                  </a:moveTo>
                  <a:cubicBezTo>
                    <a:pt x="-1440" y="11875"/>
                    <a:pt x="5045" y="-1096"/>
                    <a:pt x="18901" y="-1096"/>
                  </a:cubicBezTo>
                  <a:cubicBezTo>
                    <a:pt x="32461" y="-1096"/>
                    <a:pt x="40422" y="11875"/>
                    <a:pt x="40422" y="31039"/>
                  </a:cubicBezTo>
                  <a:cubicBezTo>
                    <a:pt x="40422" y="50203"/>
                    <a:pt x="32461" y="63173"/>
                    <a:pt x="18901" y="63173"/>
                  </a:cubicBezTo>
                  <a:cubicBezTo>
                    <a:pt x="5045" y="63173"/>
                    <a:pt x="-1440" y="5049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2">
              <a:extLst>
                <a:ext uri="{FF2B5EF4-FFF2-40B4-BE49-F238E27FC236}">
                  <a16:creationId xmlns:a16="http://schemas.microsoft.com/office/drawing/2014/main" id="{7E48A07B-ABAB-4377-A415-A3FD3D3F42D0}"/>
                </a:ext>
              </a:extLst>
            </p:cNvPr>
            <p:cNvSpPr/>
            <p:nvPr/>
          </p:nvSpPr>
          <p:spPr>
            <a:xfrm>
              <a:off x="3068299" y="1477258"/>
              <a:ext cx="53383" cy="62206"/>
            </a:xfrm>
            <a:custGeom>
              <a:avLst/>
              <a:gdLst>
                <a:gd name="connsiteX0" fmla="*/ -1440 w 53383"/>
                <a:gd name="connsiteY0" fmla="*/ 31039 h 62206"/>
                <a:gd name="connsiteX1" fmla="*/ 23324 w 53383"/>
                <a:gd name="connsiteY1" fmla="*/ -1096 h 62206"/>
                <a:gd name="connsiteX2" fmla="*/ 51924 w 53383"/>
                <a:gd name="connsiteY2" fmla="*/ 31039 h 62206"/>
                <a:gd name="connsiteX3" fmla="*/ 23914 w 53383"/>
                <a:gd name="connsiteY3" fmla="*/ 61111 h 62206"/>
                <a:gd name="connsiteX4" fmla="*/ 23324 w 53383"/>
                <a:gd name="connsiteY4" fmla="*/ 61111 h 62206"/>
                <a:gd name="connsiteX5" fmla="*/ -1440 w 53383"/>
                <a:gd name="connsiteY5" fmla="*/ 31039 h 6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83" h="62206">
                  <a:moveTo>
                    <a:pt x="-1440" y="31039"/>
                  </a:moveTo>
                  <a:cubicBezTo>
                    <a:pt x="-1440" y="11875"/>
                    <a:pt x="9468" y="-1096"/>
                    <a:pt x="23324" y="-1096"/>
                  </a:cubicBezTo>
                  <a:cubicBezTo>
                    <a:pt x="39835" y="81"/>
                    <a:pt x="52510" y="14236"/>
                    <a:pt x="51924" y="31039"/>
                  </a:cubicBezTo>
                  <a:cubicBezTo>
                    <a:pt x="52510" y="46960"/>
                    <a:pt x="39835" y="60521"/>
                    <a:pt x="23914" y="61111"/>
                  </a:cubicBezTo>
                  <a:cubicBezTo>
                    <a:pt x="23619" y="61111"/>
                    <a:pt x="23324" y="61111"/>
                    <a:pt x="23324" y="61111"/>
                  </a:cubicBezTo>
                  <a:cubicBezTo>
                    <a:pt x="9468" y="61111"/>
                    <a:pt x="-1440" y="50203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2">
              <a:extLst>
                <a:ext uri="{FF2B5EF4-FFF2-40B4-BE49-F238E27FC236}">
                  <a16:creationId xmlns:a16="http://schemas.microsoft.com/office/drawing/2014/main" id="{21B132F2-0380-4B63-89BE-6864DD509330}"/>
                </a:ext>
              </a:extLst>
            </p:cNvPr>
            <p:cNvSpPr/>
            <p:nvPr/>
          </p:nvSpPr>
          <p:spPr>
            <a:xfrm>
              <a:off x="3008154" y="1838413"/>
              <a:ext cx="47760" cy="70462"/>
            </a:xfrm>
            <a:custGeom>
              <a:avLst/>
              <a:gdLst>
                <a:gd name="connsiteX0" fmla="*/ -1440 w 47760"/>
                <a:gd name="connsiteY0" fmla="*/ 37229 h 70462"/>
                <a:gd name="connsiteX1" fmla="*/ 22147 w 47760"/>
                <a:gd name="connsiteY1" fmla="*/ -1096 h 70462"/>
                <a:gd name="connsiteX2" fmla="*/ 46320 w 47760"/>
                <a:gd name="connsiteY2" fmla="*/ 37229 h 70462"/>
                <a:gd name="connsiteX3" fmla="*/ 22147 w 47760"/>
                <a:gd name="connsiteY3" fmla="*/ 69367 h 70462"/>
                <a:gd name="connsiteX4" fmla="*/ -1440 w 47760"/>
                <a:gd name="connsiteY4" fmla="*/ 37229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60" h="70462">
                  <a:moveTo>
                    <a:pt x="-1440" y="37229"/>
                  </a:moveTo>
                  <a:cubicBezTo>
                    <a:pt x="-1440" y="18068"/>
                    <a:pt x="8586" y="-1096"/>
                    <a:pt x="22147" y="-1096"/>
                  </a:cubicBezTo>
                  <a:cubicBezTo>
                    <a:pt x="36002" y="-1096"/>
                    <a:pt x="46320" y="18068"/>
                    <a:pt x="46320" y="37229"/>
                  </a:cubicBezTo>
                  <a:cubicBezTo>
                    <a:pt x="46320" y="56393"/>
                    <a:pt x="36002" y="69367"/>
                    <a:pt x="22147" y="69367"/>
                  </a:cubicBezTo>
                  <a:cubicBezTo>
                    <a:pt x="8586" y="69367"/>
                    <a:pt x="-1440" y="56393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2">
              <a:extLst>
                <a:ext uri="{FF2B5EF4-FFF2-40B4-BE49-F238E27FC236}">
                  <a16:creationId xmlns:a16="http://schemas.microsoft.com/office/drawing/2014/main" id="{5EE2CA73-330D-46A3-8D53-7DEFF00A6E48}"/>
                </a:ext>
              </a:extLst>
            </p:cNvPr>
            <p:cNvSpPr/>
            <p:nvPr/>
          </p:nvSpPr>
          <p:spPr>
            <a:xfrm>
              <a:off x="3215035" y="1611694"/>
              <a:ext cx="51086" cy="66924"/>
            </a:xfrm>
            <a:custGeom>
              <a:avLst/>
              <a:gdLst>
                <a:gd name="connsiteX0" fmla="*/ -1357 w 51086"/>
                <a:gd name="connsiteY0" fmla="*/ 29862 h 66924"/>
                <a:gd name="connsiteX1" fmla="*/ 24882 w 51086"/>
                <a:gd name="connsiteY1" fmla="*/ -1096 h 66924"/>
                <a:gd name="connsiteX2" fmla="*/ 25473 w 51086"/>
                <a:gd name="connsiteY2" fmla="*/ -1096 h 66924"/>
                <a:gd name="connsiteX3" fmla="*/ 49646 w 51086"/>
                <a:gd name="connsiteY3" fmla="*/ 29862 h 66924"/>
                <a:gd name="connsiteX4" fmla="*/ 25473 w 51086"/>
                <a:gd name="connsiteY4" fmla="*/ 65829 h 66924"/>
                <a:gd name="connsiteX5" fmla="*/ -1357 w 51086"/>
                <a:gd name="connsiteY5" fmla="*/ 29862 h 6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086" h="66924">
                  <a:moveTo>
                    <a:pt x="-1357" y="29862"/>
                  </a:moveTo>
                  <a:cubicBezTo>
                    <a:pt x="-2537" y="14236"/>
                    <a:pt x="8961" y="85"/>
                    <a:pt x="24882" y="-1096"/>
                  </a:cubicBezTo>
                  <a:cubicBezTo>
                    <a:pt x="25178" y="-1096"/>
                    <a:pt x="25178" y="-1096"/>
                    <a:pt x="25473" y="-1096"/>
                  </a:cubicBezTo>
                  <a:cubicBezTo>
                    <a:pt x="39328" y="-1096"/>
                    <a:pt x="49646" y="10698"/>
                    <a:pt x="49646" y="29862"/>
                  </a:cubicBezTo>
                  <a:cubicBezTo>
                    <a:pt x="49646" y="49321"/>
                    <a:pt x="39328" y="65829"/>
                    <a:pt x="25473" y="65829"/>
                  </a:cubicBezTo>
                  <a:cubicBezTo>
                    <a:pt x="11912" y="65829"/>
                    <a:pt x="-1357" y="49026"/>
                    <a:pt x="-1357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2">
              <a:extLst>
                <a:ext uri="{FF2B5EF4-FFF2-40B4-BE49-F238E27FC236}">
                  <a16:creationId xmlns:a16="http://schemas.microsoft.com/office/drawing/2014/main" id="{C843F4BE-E032-4193-8B17-C9FA82FDEEF1}"/>
                </a:ext>
              </a:extLst>
            </p:cNvPr>
            <p:cNvSpPr/>
            <p:nvPr/>
          </p:nvSpPr>
          <p:spPr>
            <a:xfrm>
              <a:off x="3320076" y="1792419"/>
              <a:ext cx="45694" cy="68990"/>
            </a:xfrm>
            <a:custGeom>
              <a:avLst/>
              <a:gdLst>
                <a:gd name="connsiteX0" fmla="*/ -1440 w 45694"/>
                <a:gd name="connsiteY0" fmla="*/ 32809 h 68990"/>
                <a:gd name="connsiteX1" fmla="*/ 22143 w 45694"/>
                <a:gd name="connsiteY1" fmla="*/ -1096 h 68990"/>
                <a:gd name="connsiteX2" fmla="*/ 44255 w 45694"/>
                <a:gd name="connsiteY2" fmla="*/ 32809 h 68990"/>
                <a:gd name="connsiteX3" fmla="*/ 22143 w 45694"/>
                <a:gd name="connsiteY3" fmla="*/ 67895 h 68990"/>
                <a:gd name="connsiteX4" fmla="*/ -1440 w 45694"/>
                <a:gd name="connsiteY4" fmla="*/ 32809 h 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94" h="68990">
                  <a:moveTo>
                    <a:pt x="-1440" y="32809"/>
                  </a:moveTo>
                  <a:cubicBezTo>
                    <a:pt x="-1440" y="13645"/>
                    <a:pt x="8583" y="-1096"/>
                    <a:pt x="22143" y="-1096"/>
                  </a:cubicBezTo>
                  <a:cubicBezTo>
                    <a:pt x="35707" y="-1096"/>
                    <a:pt x="44255" y="13645"/>
                    <a:pt x="44255" y="32809"/>
                  </a:cubicBezTo>
                  <a:cubicBezTo>
                    <a:pt x="44255" y="51973"/>
                    <a:pt x="36002" y="67895"/>
                    <a:pt x="22143" y="67895"/>
                  </a:cubicBezTo>
                  <a:cubicBezTo>
                    <a:pt x="8583" y="67895"/>
                    <a:pt x="-1440" y="51973"/>
                    <a:pt x="-1440" y="328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2">
              <a:extLst>
                <a:ext uri="{FF2B5EF4-FFF2-40B4-BE49-F238E27FC236}">
                  <a16:creationId xmlns:a16="http://schemas.microsoft.com/office/drawing/2014/main" id="{2568128B-6881-4D79-A384-D9D64DAFE0B0}"/>
                </a:ext>
              </a:extLst>
            </p:cNvPr>
            <p:cNvSpPr/>
            <p:nvPr/>
          </p:nvSpPr>
          <p:spPr>
            <a:xfrm>
              <a:off x="3298259" y="2164186"/>
              <a:ext cx="44518" cy="71347"/>
            </a:xfrm>
            <a:custGeom>
              <a:avLst/>
              <a:gdLst>
                <a:gd name="connsiteX0" fmla="*/ -1440 w 44518"/>
                <a:gd name="connsiteY0" fmla="*/ 33695 h 71347"/>
                <a:gd name="connsiteX1" fmla="*/ 22438 w 44518"/>
                <a:gd name="connsiteY1" fmla="*/ -1096 h 71347"/>
                <a:gd name="connsiteX2" fmla="*/ 43078 w 44518"/>
                <a:gd name="connsiteY2" fmla="*/ 33695 h 71347"/>
                <a:gd name="connsiteX3" fmla="*/ 22438 w 44518"/>
                <a:gd name="connsiteY3" fmla="*/ 70252 h 71347"/>
                <a:gd name="connsiteX4" fmla="*/ -1440 w 44518"/>
                <a:gd name="connsiteY4" fmla="*/ 33695 h 7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18" h="71347">
                  <a:moveTo>
                    <a:pt x="-1440" y="33695"/>
                  </a:moveTo>
                  <a:cubicBezTo>
                    <a:pt x="-1440" y="14236"/>
                    <a:pt x="8878" y="-1096"/>
                    <a:pt x="22438" y="-1096"/>
                  </a:cubicBezTo>
                  <a:cubicBezTo>
                    <a:pt x="36294" y="-1096"/>
                    <a:pt x="43078" y="14236"/>
                    <a:pt x="43078" y="33695"/>
                  </a:cubicBezTo>
                  <a:cubicBezTo>
                    <a:pt x="43078" y="52859"/>
                    <a:pt x="36294" y="70252"/>
                    <a:pt x="22438" y="70252"/>
                  </a:cubicBezTo>
                  <a:cubicBezTo>
                    <a:pt x="8878" y="70252"/>
                    <a:pt x="-1440" y="52859"/>
                    <a:pt x="-1440" y="3369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2">
              <a:extLst>
                <a:ext uri="{FF2B5EF4-FFF2-40B4-BE49-F238E27FC236}">
                  <a16:creationId xmlns:a16="http://schemas.microsoft.com/office/drawing/2014/main" id="{F549BE90-5391-4C0E-87F7-5F8B4EAF1FB5}"/>
                </a:ext>
              </a:extLst>
            </p:cNvPr>
            <p:cNvSpPr/>
            <p:nvPr/>
          </p:nvSpPr>
          <p:spPr>
            <a:xfrm>
              <a:off x="1992502" y="2671278"/>
              <a:ext cx="74295" cy="56036"/>
            </a:xfrm>
            <a:custGeom>
              <a:avLst/>
              <a:gdLst>
                <a:gd name="connsiteX0" fmla="*/ 34822 w 74295"/>
                <a:gd name="connsiteY0" fmla="*/ 54921 h 56036"/>
                <a:gd name="connsiteX1" fmla="*/ 72855 w 74295"/>
                <a:gd name="connsiteY1" fmla="*/ 26026 h 56036"/>
                <a:gd name="connsiteX2" fmla="*/ 34822 w 74295"/>
                <a:gd name="connsiteY2" fmla="*/ -1096 h 56036"/>
                <a:gd name="connsiteX3" fmla="*/ -1440 w 74295"/>
                <a:gd name="connsiteY3" fmla="*/ 26026 h 56036"/>
                <a:gd name="connsiteX4" fmla="*/ 34822 w 74295"/>
                <a:gd name="connsiteY4" fmla="*/ 54921 h 5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5" h="56036">
                  <a:moveTo>
                    <a:pt x="34822" y="54921"/>
                  </a:moveTo>
                  <a:cubicBezTo>
                    <a:pt x="53986" y="54921"/>
                    <a:pt x="72855" y="39885"/>
                    <a:pt x="72855" y="26026"/>
                  </a:cubicBezTo>
                  <a:cubicBezTo>
                    <a:pt x="72855" y="12465"/>
                    <a:pt x="53986" y="-1096"/>
                    <a:pt x="34822" y="-1096"/>
                  </a:cubicBezTo>
                  <a:cubicBezTo>
                    <a:pt x="15658" y="-1096"/>
                    <a:pt x="-1440" y="12465"/>
                    <a:pt x="-1440" y="26026"/>
                  </a:cubicBezTo>
                  <a:cubicBezTo>
                    <a:pt x="1802" y="43423"/>
                    <a:pt x="17134" y="55508"/>
                    <a:pt x="34822" y="549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2">
              <a:extLst>
                <a:ext uri="{FF2B5EF4-FFF2-40B4-BE49-F238E27FC236}">
                  <a16:creationId xmlns:a16="http://schemas.microsoft.com/office/drawing/2014/main" id="{1B958E43-8F59-4E61-AF10-249B679F642B}"/>
                </a:ext>
              </a:extLst>
            </p:cNvPr>
            <p:cNvSpPr/>
            <p:nvPr/>
          </p:nvSpPr>
          <p:spPr>
            <a:xfrm>
              <a:off x="2238971" y="2895000"/>
              <a:ext cx="70167" cy="49281"/>
            </a:xfrm>
            <a:custGeom>
              <a:avLst/>
              <a:gdLst>
                <a:gd name="connsiteX0" fmla="*/ 33055 w 70167"/>
                <a:gd name="connsiteY0" fmla="*/ 48186 h 49281"/>
                <a:gd name="connsiteX1" fmla="*/ 68727 w 70167"/>
                <a:gd name="connsiteY1" fmla="*/ 26957 h 49281"/>
                <a:gd name="connsiteX2" fmla="*/ 33055 w 70167"/>
                <a:gd name="connsiteY2" fmla="*/ -1050 h 49281"/>
                <a:gd name="connsiteX3" fmla="*/ -1440 w 70167"/>
                <a:gd name="connsiteY3" fmla="*/ 26957 h 49281"/>
                <a:gd name="connsiteX4" fmla="*/ 33055 w 70167"/>
                <a:gd name="connsiteY4" fmla="*/ 48186 h 4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67" h="49281">
                  <a:moveTo>
                    <a:pt x="33055" y="48186"/>
                  </a:moveTo>
                  <a:cubicBezTo>
                    <a:pt x="52215" y="48186"/>
                    <a:pt x="68727" y="40816"/>
                    <a:pt x="68727" y="26957"/>
                  </a:cubicBezTo>
                  <a:cubicBezTo>
                    <a:pt x="65780" y="10153"/>
                    <a:pt x="50448" y="-1935"/>
                    <a:pt x="33055" y="-1050"/>
                  </a:cubicBezTo>
                  <a:cubicBezTo>
                    <a:pt x="16248" y="-1935"/>
                    <a:pt x="1212" y="10153"/>
                    <a:pt x="-1440" y="26957"/>
                  </a:cubicBezTo>
                  <a:cubicBezTo>
                    <a:pt x="-1440" y="40816"/>
                    <a:pt x="13891" y="48186"/>
                    <a:pt x="33055" y="4818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2">
              <a:extLst>
                <a:ext uri="{FF2B5EF4-FFF2-40B4-BE49-F238E27FC236}">
                  <a16:creationId xmlns:a16="http://schemas.microsoft.com/office/drawing/2014/main" id="{D0080377-0EED-4B6F-9C0B-0640E4F857D2}"/>
                </a:ext>
              </a:extLst>
            </p:cNvPr>
            <p:cNvSpPr/>
            <p:nvPr/>
          </p:nvSpPr>
          <p:spPr>
            <a:xfrm>
              <a:off x="2139321" y="3140924"/>
              <a:ext cx="76947" cy="49826"/>
            </a:xfrm>
            <a:custGeom>
              <a:avLst/>
              <a:gdLst>
                <a:gd name="connsiteX0" fmla="*/ 36002 w 76947"/>
                <a:gd name="connsiteY0" fmla="*/ 48731 h 49826"/>
                <a:gd name="connsiteX1" fmla="*/ 75507 w 76947"/>
                <a:gd name="connsiteY1" fmla="*/ 28091 h 49826"/>
                <a:gd name="connsiteX2" fmla="*/ 36002 w 76947"/>
                <a:gd name="connsiteY2" fmla="*/ -1096 h 49826"/>
                <a:gd name="connsiteX3" fmla="*/ -1440 w 76947"/>
                <a:gd name="connsiteY3" fmla="*/ 28091 h 49826"/>
                <a:gd name="connsiteX4" fmla="*/ 36002 w 76947"/>
                <a:gd name="connsiteY4" fmla="*/ 48731 h 4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9826">
                  <a:moveTo>
                    <a:pt x="36002" y="48731"/>
                  </a:moveTo>
                  <a:cubicBezTo>
                    <a:pt x="55166" y="48731"/>
                    <a:pt x="75507" y="41951"/>
                    <a:pt x="75507" y="28091"/>
                  </a:cubicBezTo>
                  <a:cubicBezTo>
                    <a:pt x="75507" y="14236"/>
                    <a:pt x="55166" y="-1096"/>
                    <a:pt x="36002" y="-1096"/>
                  </a:cubicBezTo>
                  <a:cubicBezTo>
                    <a:pt x="16838" y="-1096"/>
                    <a:pt x="-1440" y="14236"/>
                    <a:pt x="-1440" y="28091"/>
                  </a:cubicBezTo>
                  <a:cubicBezTo>
                    <a:pt x="-1440" y="41951"/>
                    <a:pt x="16838" y="48731"/>
                    <a:pt x="36002" y="487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2">
              <a:extLst>
                <a:ext uri="{FF2B5EF4-FFF2-40B4-BE49-F238E27FC236}">
                  <a16:creationId xmlns:a16="http://schemas.microsoft.com/office/drawing/2014/main" id="{EA49DBA9-D52D-49EF-B5FD-AC10DEAC1E6E}"/>
                </a:ext>
              </a:extLst>
            </p:cNvPr>
            <p:cNvSpPr/>
            <p:nvPr/>
          </p:nvSpPr>
          <p:spPr>
            <a:xfrm>
              <a:off x="2528777" y="2729947"/>
              <a:ext cx="72232" cy="52778"/>
            </a:xfrm>
            <a:custGeom>
              <a:avLst/>
              <a:gdLst>
                <a:gd name="connsiteX0" fmla="*/ 37183 w 72232"/>
                <a:gd name="connsiteY0" fmla="*/ 51678 h 52778"/>
                <a:gd name="connsiteX1" fmla="*/ 70793 w 72232"/>
                <a:gd name="connsiteY1" fmla="*/ 22196 h 52778"/>
                <a:gd name="connsiteX2" fmla="*/ 37183 w 72232"/>
                <a:gd name="connsiteY2" fmla="*/ -1096 h 52778"/>
                <a:gd name="connsiteX3" fmla="*/ -1440 w 72232"/>
                <a:gd name="connsiteY3" fmla="*/ 22196 h 52778"/>
                <a:gd name="connsiteX4" fmla="*/ 37183 w 72232"/>
                <a:gd name="connsiteY4" fmla="*/ 51678 h 5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32" h="52778">
                  <a:moveTo>
                    <a:pt x="37183" y="51678"/>
                  </a:moveTo>
                  <a:cubicBezTo>
                    <a:pt x="54281" y="51970"/>
                    <a:pt x="68727" y="39295"/>
                    <a:pt x="70793" y="22196"/>
                  </a:cubicBezTo>
                  <a:cubicBezTo>
                    <a:pt x="70793" y="8337"/>
                    <a:pt x="56347" y="-1096"/>
                    <a:pt x="37183" y="-1096"/>
                  </a:cubicBezTo>
                  <a:cubicBezTo>
                    <a:pt x="17724" y="-1096"/>
                    <a:pt x="-1440" y="8337"/>
                    <a:pt x="-1440" y="22196"/>
                  </a:cubicBezTo>
                  <a:cubicBezTo>
                    <a:pt x="-1440" y="35757"/>
                    <a:pt x="18019" y="51678"/>
                    <a:pt x="37183" y="5167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2">
              <a:extLst>
                <a:ext uri="{FF2B5EF4-FFF2-40B4-BE49-F238E27FC236}">
                  <a16:creationId xmlns:a16="http://schemas.microsoft.com/office/drawing/2014/main" id="{C992BCE9-9422-4579-B5AB-FAE82CD90D6D}"/>
                </a:ext>
              </a:extLst>
            </p:cNvPr>
            <p:cNvSpPr/>
            <p:nvPr/>
          </p:nvSpPr>
          <p:spPr>
            <a:xfrm>
              <a:off x="2557672" y="2928360"/>
              <a:ext cx="66625" cy="48645"/>
            </a:xfrm>
            <a:custGeom>
              <a:avLst/>
              <a:gdLst>
                <a:gd name="connsiteX0" fmla="*/ 30104 w 66625"/>
                <a:gd name="connsiteY0" fmla="*/ 47550 h 48645"/>
                <a:gd name="connsiteX1" fmla="*/ 65186 w 66625"/>
                <a:gd name="connsiteY1" fmla="*/ 23963 h 48645"/>
                <a:gd name="connsiteX2" fmla="*/ 30104 w 66625"/>
                <a:gd name="connsiteY2" fmla="*/ -1096 h 48645"/>
                <a:gd name="connsiteX3" fmla="*/ -1440 w 66625"/>
                <a:gd name="connsiteY3" fmla="*/ 23963 h 48645"/>
                <a:gd name="connsiteX4" fmla="*/ 30104 w 66625"/>
                <a:gd name="connsiteY4" fmla="*/ 47550 h 4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48645">
                  <a:moveTo>
                    <a:pt x="30104" y="47550"/>
                  </a:moveTo>
                  <a:cubicBezTo>
                    <a:pt x="49268" y="47550"/>
                    <a:pt x="65186" y="37528"/>
                    <a:pt x="65186" y="23963"/>
                  </a:cubicBezTo>
                  <a:cubicBezTo>
                    <a:pt x="65186" y="10108"/>
                    <a:pt x="49268" y="-1096"/>
                    <a:pt x="30104" y="-1096"/>
                  </a:cubicBezTo>
                  <a:cubicBezTo>
                    <a:pt x="10940" y="-1096"/>
                    <a:pt x="-1440" y="10108"/>
                    <a:pt x="-1440" y="23963"/>
                  </a:cubicBezTo>
                  <a:cubicBezTo>
                    <a:pt x="-1440" y="37528"/>
                    <a:pt x="10940" y="47550"/>
                    <a:pt x="30104" y="4755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2">
              <a:extLst>
                <a:ext uri="{FF2B5EF4-FFF2-40B4-BE49-F238E27FC236}">
                  <a16:creationId xmlns:a16="http://schemas.microsoft.com/office/drawing/2014/main" id="{C9ED8E44-9EBD-405E-89E8-25E9EFED4384}"/>
                </a:ext>
              </a:extLst>
            </p:cNvPr>
            <p:cNvSpPr/>
            <p:nvPr/>
          </p:nvSpPr>
          <p:spPr>
            <a:xfrm>
              <a:off x="2360141" y="3185102"/>
              <a:ext cx="71642" cy="53883"/>
            </a:xfrm>
            <a:custGeom>
              <a:avLst/>
              <a:gdLst>
                <a:gd name="connsiteX0" fmla="*/ 37773 w 71642"/>
                <a:gd name="connsiteY0" fmla="*/ 52609 h 53883"/>
                <a:gd name="connsiteX1" fmla="*/ 70203 w 71642"/>
                <a:gd name="connsiteY1" fmla="*/ 26665 h 53883"/>
                <a:gd name="connsiteX2" fmla="*/ 70203 w 71642"/>
                <a:gd name="connsiteY2" fmla="*/ 26665 h 53883"/>
                <a:gd name="connsiteX3" fmla="*/ 37773 w 71642"/>
                <a:gd name="connsiteY3" fmla="*/ -1050 h 53883"/>
                <a:gd name="connsiteX4" fmla="*/ -1440 w 71642"/>
                <a:gd name="connsiteY4" fmla="*/ 26665 h 53883"/>
                <a:gd name="connsiteX5" fmla="*/ 37773 w 71642"/>
                <a:gd name="connsiteY5" fmla="*/ 52609 h 5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42" h="53883">
                  <a:moveTo>
                    <a:pt x="37773" y="52609"/>
                  </a:moveTo>
                  <a:cubicBezTo>
                    <a:pt x="53691" y="54376"/>
                    <a:pt x="68432" y="42878"/>
                    <a:pt x="70203" y="26665"/>
                  </a:cubicBezTo>
                  <a:cubicBezTo>
                    <a:pt x="70203" y="26665"/>
                    <a:pt x="70203" y="26665"/>
                    <a:pt x="70203" y="26665"/>
                  </a:cubicBezTo>
                  <a:cubicBezTo>
                    <a:pt x="68727" y="10153"/>
                    <a:pt x="54281" y="-1932"/>
                    <a:pt x="37773" y="-1050"/>
                  </a:cubicBezTo>
                  <a:cubicBezTo>
                    <a:pt x="18609" y="-1050"/>
                    <a:pt x="-1440" y="13101"/>
                    <a:pt x="-1440" y="26665"/>
                  </a:cubicBezTo>
                  <a:cubicBezTo>
                    <a:pt x="-1440" y="40520"/>
                    <a:pt x="18609" y="52609"/>
                    <a:pt x="37773" y="526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2">
              <a:extLst>
                <a:ext uri="{FF2B5EF4-FFF2-40B4-BE49-F238E27FC236}">
                  <a16:creationId xmlns:a16="http://schemas.microsoft.com/office/drawing/2014/main" id="{93284D14-BFDC-473A-9030-26F7A7D9ED54}"/>
                </a:ext>
              </a:extLst>
            </p:cNvPr>
            <p:cNvSpPr/>
            <p:nvPr/>
          </p:nvSpPr>
          <p:spPr>
            <a:xfrm>
              <a:off x="2436793" y="3513282"/>
              <a:ext cx="69285" cy="43341"/>
            </a:xfrm>
            <a:custGeom>
              <a:avLst/>
              <a:gdLst>
                <a:gd name="connsiteX0" fmla="*/ 31875 w 69285"/>
                <a:gd name="connsiteY0" fmla="*/ 42246 h 43341"/>
                <a:gd name="connsiteX1" fmla="*/ 67845 w 69285"/>
                <a:gd name="connsiteY1" fmla="*/ 21901 h 43341"/>
                <a:gd name="connsiteX2" fmla="*/ 31875 w 69285"/>
                <a:gd name="connsiteY2" fmla="*/ -1096 h 43341"/>
                <a:gd name="connsiteX3" fmla="*/ -1440 w 69285"/>
                <a:gd name="connsiteY3" fmla="*/ 21901 h 43341"/>
                <a:gd name="connsiteX4" fmla="*/ 31875 w 69285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85" h="43341">
                  <a:moveTo>
                    <a:pt x="31875" y="42246"/>
                  </a:moveTo>
                  <a:cubicBezTo>
                    <a:pt x="51039" y="42246"/>
                    <a:pt x="67845" y="35462"/>
                    <a:pt x="67845" y="21901"/>
                  </a:cubicBezTo>
                  <a:cubicBezTo>
                    <a:pt x="67845" y="8046"/>
                    <a:pt x="51039" y="-1096"/>
                    <a:pt x="31875" y="-1096"/>
                  </a:cubicBezTo>
                  <a:cubicBezTo>
                    <a:pt x="12714" y="-1096"/>
                    <a:pt x="-1440" y="8046"/>
                    <a:pt x="-1440" y="21901"/>
                  </a:cubicBezTo>
                  <a:cubicBezTo>
                    <a:pt x="-1440" y="35462"/>
                    <a:pt x="12714" y="42246"/>
                    <a:pt x="31875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2">
              <a:extLst>
                <a:ext uri="{FF2B5EF4-FFF2-40B4-BE49-F238E27FC236}">
                  <a16:creationId xmlns:a16="http://schemas.microsoft.com/office/drawing/2014/main" id="{83A4F38A-388D-4293-A682-4A187BBB6B0C}"/>
                </a:ext>
              </a:extLst>
            </p:cNvPr>
            <p:cNvSpPr/>
            <p:nvPr/>
          </p:nvSpPr>
          <p:spPr>
            <a:xfrm>
              <a:off x="2719233" y="3402134"/>
              <a:ext cx="68691" cy="43341"/>
            </a:xfrm>
            <a:custGeom>
              <a:avLst/>
              <a:gdLst>
                <a:gd name="connsiteX0" fmla="*/ 35707 w 68691"/>
                <a:gd name="connsiteY0" fmla="*/ 42246 h 43341"/>
                <a:gd name="connsiteX1" fmla="*/ 67251 w 68691"/>
                <a:gd name="connsiteY1" fmla="*/ 19544 h 43341"/>
                <a:gd name="connsiteX2" fmla="*/ 35707 w 68691"/>
                <a:gd name="connsiteY2" fmla="*/ -1096 h 43341"/>
                <a:gd name="connsiteX3" fmla="*/ -1440 w 68691"/>
                <a:gd name="connsiteY3" fmla="*/ 19544 h 43341"/>
                <a:gd name="connsiteX4" fmla="*/ 35707 w 68691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1" h="43341">
                  <a:moveTo>
                    <a:pt x="35707" y="42246"/>
                  </a:moveTo>
                  <a:cubicBezTo>
                    <a:pt x="54868" y="42246"/>
                    <a:pt x="67251" y="33105"/>
                    <a:pt x="67251" y="19544"/>
                  </a:cubicBezTo>
                  <a:cubicBezTo>
                    <a:pt x="67251" y="5688"/>
                    <a:pt x="54868" y="-1096"/>
                    <a:pt x="35707" y="-1096"/>
                  </a:cubicBezTo>
                  <a:cubicBezTo>
                    <a:pt x="16543" y="-1096"/>
                    <a:pt x="-1440" y="5983"/>
                    <a:pt x="-1440" y="19544"/>
                  </a:cubicBezTo>
                  <a:cubicBezTo>
                    <a:pt x="-1440" y="33105"/>
                    <a:pt x="16543" y="42246"/>
                    <a:pt x="35707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2">
              <a:extLst>
                <a:ext uri="{FF2B5EF4-FFF2-40B4-BE49-F238E27FC236}">
                  <a16:creationId xmlns:a16="http://schemas.microsoft.com/office/drawing/2014/main" id="{93C1F51C-BE5E-4C97-A651-BB82610DF090}"/>
                </a:ext>
              </a:extLst>
            </p:cNvPr>
            <p:cNvSpPr/>
            <p:nvPr/>
          </p:nvSpPr>
          <p:spPr>
            <a:xfrm>
              <a:off x="2900253" y="3296590"/>
              <a:ext cx="66039" cy="48005"/>
            </a:xfrm>
            <a:custGeom>
              <a:avLst/>
              <a:gdLst>
                <a:gd name="connsiteX0" fmla="*/ 32166 w 66039"/>
                <a:gd name="connsiteY0" fmla="*/ 46665 h 48005"/>
                <a:gd name="connsiteX1" fmla="*/ 64599 w 66039"/>
                <a:gd name="connsiteY1" fmla="*/ 21311 h 48005"/>
                <a:gd name="connsiteX2" fmla="*/ 32166 w 66039"/>
                <a:gd name="connsiteY2" fmla="*/ -1096 h 48005"/>
                <a:gd name="connsiteX3" fmla="*/ -1440 w 66039"/>
                <a:gd name="connsiteY3" fmla="*/ 21311 h 48005"/>
                <a:gd name="connsiteX4" fmla="*/ 32166 w 66039"/>
                <a:gd name="connsiteY4" fmla="*/ 46665 h 4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39" h="48005">
                  <a:moveTo>
                    <a:pt x="32166" y="46665"/>
                  </a:moveTo>
                  <a:cubicBezTo>
                    <a:pt x="48087" y="48731"/>
                    <a:pt x="62533" y="37232"/>
                    <a:pt x="64599" y="21311"/>
                  </a:cubicBezTo>
                  <a:cubicBezTo>
                    <a:pt x="64599" y="7455"/>
                    <a:pt x="51330" y="-1096"/>
                    <a:pt x="32166" y="-1096"/>
                  </a:cubicBezTo>
                  <a:cubicBezTo>
                    <a:pt x="12711" y="-1096"/>
                    <a:pt x="-1440" y="7455"/>
                    <a:pt x="-1440" y="21311"/>
                  </a:cubicBezTo>
                  <a:cubicBezTo>
                    <a:pt x="917" y="37528"/>
                    <a:pt x="15658" y="48731"/>
                    <a:pt x="32166" y="466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2">
              <a:extLst>
                <a:ext uri="{FF2B5EF4-FFF2-40B4-BE49-F238E27FC236}">
                  <a16:creationId xmlns:a16="http://schemas.microsoft.com/office/drawing/2014/main" id="{9BAC6186-FC00-41E7-BC42-5EC24B915DAC}"/>
                </a:ext>
              </a:extLst>
            </p:cNvPr>
            <p:cNvSpPr/>
            <p:nvPr/>
          </p:nvSpPr>
          <p:spPr>
            <a:xfrm>
              <a:off x="3206276" y="3277702"/>
              <a:ext cx="72229" cy="54560"/>
            </a:xfrm>
            <a:custGeom>
              <a:avLst/>
              <a:gdLst>
                <a:gd name="connsiteX0" fmla="*/ 31284 w 72229"/>
                <a:gd name="connsiteY0" fmla="*/ 53465 h 54560"/>
                <a:gd name="connsiteX1" fmla="*/ 70789 w 72229"/>
                <a:gd name="connsiteY1" fmla="*/ 28406 h 54560"/>
                <a:gd name="connsiteX2" fmla="*/ 31284 w 72229"/>
                <a:gd name="connsiteY2" fmla="*/ -1076 h 54560"/>
                <a:gd name="connsiteX3" fmla="*/ -1440 w 72229"/>
                <a:gd name="connsiteY3" fmla="*/ 28406 h 54560"/>
                <a:gd name="connsiteX4" fmla="*/ 31284 w 72229"/>
                <a:gd name="connsiteY4" fmla="*/ 53465 h 5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4560">
                  <a:moveTo>
                    <a:pt x="31284" y="53465"/>
                  </a:moveTo>
                  <a:cubicBezTo>
                    <a:pt x="50445" y="53465"/>
                    <a:pt x="70789" y="41970"/>
                    <a:pt x="70789" y="28406"/>
                  </a:cubicBezTo>
                  <a:cubicBezTo>
                    <a:pt x="70789" y="14550"/>
                    <a:pt x="50445" y="-1076"/>
                    <a:pt x="31284" y="-1076"/>
                  </a:cubicBezTo>
                  <a:cubicBezTo>
                    <a:pt x="14182" y="-1666"/>
                    <a:pt x="32" y="11308"/>
                    <a:pt x="-1440" y="28406"/>
                  </a:cubicBezTo>
                  <a:cubicBezTo>
                    <a:pt x="-1440" y="41970"/>
                    <a:pt x="12120" y="53465"/>
                    <a:pt x="31284" y="534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2">
              <a:extLst>
                <a:ext uri="{FF2B5EF4-FFF2-40B4-BE49-F238E27FC236}">
                  <a16:creationId xmlns:a16="http://schemas.microsoft.com/office/drawing/2014/main" id="{156DF522-0F63-4008-83D6-144029F59F31}"/>
                </a:ext>
              </a:extLst>
            </p:cNvPr>
            <p:cNvSpPr/>
            <p:nvPr/>
          </p:nvSpPr>
          <p:spPr>
            <a:xfrm>
              <a:off x="3109869" y="3006738"/>
              <a:ext cx="68986" cy="52520"/>
            </a:xfrm>
            <a:custGeom>
              <a:avLst/>
              <a:gdLst>
                <a:gd name="connsiteX0" fmla="*/ 33642 w 68986"/>
                <a:gd name="connsiteY0" fmla="*/ 51425 h 52520"/>
                <a:gd name="connsiteX1" fmla="*/ 67547 w 68986"/>
                <a:gd name="connsiteY1" fmla="*/ 26957 h 52520"/>
                <a:gd name="connsiteX2" fmla="*/ 33642 w 68986"/>
                <a:gd name="connsiteY2" fmla="*/ -1050 h 52520"/>
                <a:gd name="connsiteX3" fmla="*/ -1440 w 68986"/>
                <a:gd name="connsiteY3" fmla="*/ 26957 h 52520"/>
                <a:gd name="connsiteX4" fmla="*/ 33642 w 68986"/>
                <a:gd name="connsiteY4" fmla="*/ 51425 h 5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86" h="52520">
                  <a:moveTo>
                    <a:pt x="33642" y="51425"/>
                  </a:moveTo>
                  <a:cubicBezTo>
                    <a:pt x="53101" y="51425"/>
                    <a:pt x="67547" y="40812"/>
                    <a:pt x="67547" y="26957"/>
                  </a:cubicBezTo>
                  <a:cubicBezTo>
                    <a:pt x="65484" y="10153"/>
                    <a:pt x="50743" y="-1935"/>
                    <a:pt x="33642" y="-1050"/>
                  </a:cubicBezTo>
                  <a:cubicBezTo>
                    <a:pt x="16543" y="-1935"/>
                    <a:pt x="1507" y="10153"/>
                    <a:pt x="-1440" y="26957"/>
                  </a:cubicBezTo>
                  <a:cubicBezTo>
                    <a:pt x="-1440" y="40812"/>
                    <a:pt x="14478" y="51425"/>
                    <a:pt x="33642" y="5142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2">
              <a:extLst>
                <a:ext uri="{FF2B5EF4-FFF2-40B4-BE49-F238E27FC236}">
                  <a16:creationId xmlns:a16="http://schemas.microsoft.com/office/drawing/2014/main" id="{DEBD074A-15E5-4662-8E25-4C664CA6B7DF}"/>
                </a:ext>
              </a:extLst>
            </p:cNvPr>
            <p:cNvSpPr/>
            <p:nvPr/>
          </p:nvSpPr>
          <p:spPr>
            <a:xfrm>
              <a:off x="3164115" y="2819865"/>
              <a:ext cx="71052" cy="53113"/>
            </a:xfrm>
            <a:custGeom>
              <a:avLst/>
              <a:gdLst>
                <a:gd name="connsiteX0" fmla="*/ 37769 w 71052"/>
                <a:gd name="connsiteY0" fmla="*/ 51973 h 53113"/>
                <a:gd name="connsiteX1" fmla="*/ 69612 w 71052"/>
                <a:gd name="connsiteY1" fmla="*/ 23967 h 53113"/>
                <a:gd name="connsiteX2" fmla="*/ 37769 w 71052"/>
                <a:gd name="connsiteY2" fmla="*/ -1096 h 53113"/>
                <a:gd name="connsiteX3" fmla="*/ -1440 w 71052"/>
                <a:gd name="connsiteY3" fmla="*/ 23967 h 53113"/>
                <a:gd name="connsiteX4" fmla="*/ 37769 w 71052"/>
                <a:gd name="connsiteY4" fmla="*/ 51973 h 5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53113">
                  <a:moveTo>
                    <a:pt x="37769" y="51973"/>
                  </a:moveTo>
                  <a:cubicBezTo>
                    <a:pt x="54281" y="52859"/>
                    <a:pt x="68432" y="40475"/>
                    <a:pt x="69612" y="23967"/>
                  </a:cubicBezTo>
                  <a:cubicBezTo>
                    <a:pt x="69612" y="10403"/>
                    <a:pt x="56933" y="-1096"/>
                    <a:pt x="37769" y="-1096"/>
                  </a:cubicBezTo>
                  <a:cubicBezTo>
                    <a:pt x="18609" y="-1096"/>
                    <a:pt x="-1440" y="10403"/>
                    <a:pt x="-1440" y="23967"/>
                  </a:cubicBezTo>
                  <a:cubicBezTo>
                    <a:pt x="-1440" y="37823"/>
                    <a:pt x="18609" y="51973"/>
                    <a:pt x="37769" y="519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2">
              <a:extLst>
                <a:ext uri="{FF2B5EF4-FFF2-40B4-BE49-F238E27FC236}">
                  <a16:creationId xmlns:a16="http://schemas.microsoft.com/office/drawing/2014/main" id="{8C8172E6-1DCE-4997-A7F7-99B3E4D74A7D}"/>
                </a:ext>
              </a:extLst>
            </p:cNvPr>
            <p:cNvSpPr/>
            <p:nvPr/>
          </p:nvSpPr>
          <p:spPr>
            <a:xfrm>
              <a:off x="3096305" y="2679220"/>
              <a:ext cx="61324" cy="56961"/>
            </a:xfrm>
            <a:custGeom>
              <a:avLst/>
              <a:gdLst>
                <a:gd name="connsiteX0" fmla="*/ 28927 w 61324"/>
                <a:gd name="connsiteY0" fmla="*/ 55822 h 56961"/>
                <a:gd name="connsiteX1" fmla="*/ 59885 w 61324"/>
                <a:gd name="connsiteY1" fmla="*/ 27816 h 56961"/>
                <a:gd name="connsiteX2" fmla="*/ 59885 w 61324"/>
                <a:gd name="connsiteY2" fmla="*/ 27816 h 56961"/>
                <a:gd name="connsiteX3" fmla="*/ 28927 w 61324"/>
                <a:gd name="connsiteY3" fmla="*/ -1076 h 56961"/>
                <a:gd name="connsiteX4" fmla="*/ -1440 w 61324"/>
                <a:gd name="connsiteY4" fmla="*/ 27521 h 56961"/>
                <a:gd name="connsiteX5" fmla="*/ -1440 w 61324"/>
                <a:gd name="connsiteY5" fmla="*/ 27816 h 56961"/>
                <a:gd name="connsiteX6" fmla="*/ 28632 w 61324"/>
                <a:gd name="connsiteY6" fmla="*/ 55822 h 56961"/>
                <a:gd name="connsiteX7" fmla="*/ 28927 w 61324"/>
                <a:gd name="connsiteY7" fmla="*/ 55822 h 5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324" h="56961">
                  <a:moveTo>
                    <a:pt x="28927" y="55822"/>
                  </a:moveTo>
                  <a:cubicBezTo>
                    <a:pt x="45439" y="56707"/>
                    <a:pt x="59294" y="44029"/>
                    <a:pt x="59885" y="27816"/>
                  </a:cubicBezTo>
                  <a:cubicBezTo>
                    <a:pt x="59885" y="27816"/>
                    <a:pt x="59885" y="27816"/>
                    <a:pt x="59885" y="27816"/>
                  </a:cubicBezTo>
                  <a:cubicBezTo>
                    <a:pt x="59294" y="11304"/>
                    <a:pt x="45439" y="-1666"/>
                    <a:pt x="28927" y="-1076"/>
                  </a:cubicBezTo>
                  <a:cubicBezTo>
                    <a:pt x="12714" y="-1666"/>
                    <a:pt x="-850" y="11304"/>
                    <a:pt x="-1440" y="27521"/>
                  </a:cubicBezTo>
                  <a:cubicBezTo>
                    <a:pt x="-1440" y="27816"/>
                    <a:pt x="-1440" y="27816"/>
                    <a:pt x="-1440" y="27816"/>
                  </a:cubicBezTo>
                  <a:cubicBezTo>
                    <a:pt x="-850" y="43733"/>
                    <a:pt x="12419" y="56412"/>
                    <a:pt x="28632" y="55822"/>
                  </a:cubicBezTo>
                  <a:cubicBezTo>
                    <a:pt x="28632" y="55822"/>
                    <a:pt x="28927" y="55822"/>
                    <a:pt x="28927" y="558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2">
              <a:extLst>
                <a:ext uri="{FF2B5EF4-FFF2-40B4-BE49-F238E27FC236}">
                  <a16:creationId xmlns:a16="http://schemas.microsoft.com/office/drawing/2014/main" id="{5D6C3E14-E6AF-4598-81A3-1F8DA63585C3}"/>
                </a:ext>
              </a:extLst>
            </p:cNvPr>
            <p:cNvSpPr/>
            <p:nvPr/>
          </p:nvSpPr>
          <p:spPr>
            <a:xfrm>
              <a:off x="3356043" y="2549813"/>
              <a:ext cx="71347" cy="46820"/>
            </a:xfrm>
            <a:custGeom>
              <a:avLst/>
              <a:gdLst>
                <a:gd name="connsiteX0" fmla="*/ 32170 w 71347"/>
                <a:gd name="connsiteY0" fmla="*/ 45485 h 46820"/>
                <a:gd name="connsiteX1" fmla="*/ 69907 w 71347"/>
                <a:gd name="connsiteY1" fmla="*/ 19836 h 46820"/>
                <a:gd name="connsiteX2" fmla="*/ 32170 w 71347"/>
                <a:gd name="connsiteY2" fmla="*/ -1096 h 46820"/>
                <a:gd name="connsiteX3" fmla="*/ -1440 w 71347"/>
                <a:gd name="connsiteY3" fmla="*/ 19836 h 46820"/>
                <a:gd name="connsiteX4" fmla="*/ 32170 w 71347"/>
                <a:gd name="connsiteY4" fmla="*/ 45485 h 4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47" h="46820">
                  <a:moveTo>
                    <a:pt x="32170" y="45485"/>
                  </a:moveTo>
                  <a:cubicBezTo>
                    <a:pt x="51334" y="45485"/>
                    <a:pt x="69907" y="33396"/>
                    <a:pt x="69907" y="19836"/>
                  </a:cubicBezTo>
                  <a:cubicBezTo>
                    <a:pt x="69907" y="5980"/>
                    <a:pt x="51334" y="-1096"/>
                    <a:pt x="32170" y="-1096"/>
                  </a:cubicBezTo>
                  <a:cubicBezTo>
                    <a:pt x="13006" y="-1096"/>
                    <a:pt x="-1440" y="5980"/>
                    <a:pt x="-1440" y="19836"/>
                  </a:cubicBezTo>
                  <a:cubicBezTo>
                    <a:pt x="917" y="36052"/>
                    <a:pt x="15953" y="47550"/>
                    <a:pt x="32170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2">
              <a:extLst>
                <a:ext uri="{FF2B5EF4-FFF2-40B4-BE49-F238E27FC236}">
                  <a16:creationId xmlns:a16="http://schemas.microsoft.com/office/drawing/2014/main" id="{48F75AF2-B586-4EB8-8DAE-9309BE7A3BC3}"/>
                </a:ext>
              </a:extLst>
            </p:cNvPr>
            <p:cNvSpPr/>
            <p:nvPr/>
          </p:nvSpPr>
          <p:spPr>
            <a:xfrm>
              <a:off x="2232485" y="2314547"/>
              <a:ext cx="76947" cy="43927"/>
            </a:xfrm>
            <a:custGeom>
              <a:avLst/>
              <a:gdLst>
                <a:gd name="connsiteX0" fmla="*/ 37179 w 76947"/>
                <a:gd name="connsiteY0" fmla="*/ 42832 h 43927"/>
                <a:gd name="connsiteX1" fmla="*/ -1440 w 76947"/>
                <a:gd name="connsiteY1" fmla="*/ 22193 h 43927"/>
                <a:gd name="connsiteX2" fmla="*/ 37179 w 76947"/>
                <a:gd name="connsiteY2" fmla="*/ -1096 h 43927"/>
                <a:gd name="connsiteX3" fmla="*/ 75507 w 76947"/>
                <a:gd name="connsiteY3" fmla="*/ 22193 h 43927"/>
                <a:gd name="connsiteX4" fmla="*/ 37179 w 76947"/>
                <a:gd name="connsiteY4" fmla="*/ 42832 h 43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3927">
                  <a:moveTo>
                    <a:pt x="37179" y="42832"/>
                  </a:moveTo>
                  <a:cubicBezTo>
                    <a:pt x="18019" y="42832"/>
                    <a:pt x="-1440" y="35757"/>
                    <a:pt x="-1440" y="22193"/>
                  </a:cubicBezTo>
                  <a:cubicBezTo>
                    <a:pt x="-1440" y="8337"/>
                    <a:pt x="18019" y="-1096"/>
                    <a:pt x="37179" y="-1096"/>
                  </a:cubicBezTo>
                  <a:cubicBezTo>
                    <a:pt x="56343" y="-1096"/>
                    <a:pt x="75507" y="8337"/>
                    <a:pt x="75507" y="22193"/>
                  </a:cubicBezTo>
                  <a:cubicBezTo>
                    <a:pt x="75507" y="35757"/>
                    <a:pt x="56343" y="42832"/>
                    <a:pt x="37179" y="4283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2">
              <a:extLst>
                <a:ext uri="{FF2B5EF4-FFF2-40B4-BE49-F238E27FC236}">
                  <a16:creationId xmlns:a16="http://schemas.microsoft.com/office/drawing/2014/main" id="{6C54FC1E-90A4-4B24-B140-4A0AD9E48056}"/>
                </a:ext>
              </a:extLst>
            </p:cNvPr>
            <p:cNvSpPr/>
            <p:nvPr/>
          </p:nvSpPr>
          <p:spPr>
            <a:xfrm>
              <a:off x="2029944" y="2179813"/>
              <a:ext cx="72524" cy="43632"/>
            </a:xfrm>
            <a:custGeom>
              <a:avLst/>
              <a:gdLst>
                <a:gd name="connsiteX0" fmla="*/ 35412 w 72524"/>
                <a:gd name="connsiteY0" fmla="*/ 42537 h 43632"/>
                <a:gd name="connsiteX1" fmla="*/ -1440 w 72524"/>
                <a:gd name="connsiteY1" fmla="*/ 21901 h 43632"/>
                <a:gd name="connsiteX2" fmla="*/ 35412 w 72524"/>
                <a:gd name="connsiteY2" fmla="*/ -1096 h 43632"/>
                <a:gd name="connsiteX3" fmla="*/ 71084 w 72524"/>
                <a:gd name="connsiteY3" fmla="*/ 21901 h 43632"/>
                <a:gd name="connsiteX4" fmla="*/ 35412 w 72524"/>
                <a:gd name="connsiteY4" fmla="*/ 42537 h 4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4" h="43632">
                  <a:moveTo>
                    <a:pt x="35412" y="42537"/>
                  </a:moveTo>
                  <a:cubicBezTo>
                    <a:pt x="16248" y="42537"/>
                    <a:pt x="-1440" y="35462"/>
                    <a:pt x="-1440" y="21901"/>
                  </a:cubicBezTo>
                  <a:cubicBezTo>
                    <a:pt x="-1440" y="8341"/>
                    <a:pt x="16248" y="-1096"/>
                    <a:pt x="35412" y="-1096"/>
                  </a:cubicBezTo>
                  <a:cubicBezTo>
                    <a:pt x="54576" y="-1096"/>
                    <a:pt x="71084" y="8341"/>
                    <a:pt x="71084" y="21901"/>
                  </a:cubicBezTo>
                  <a:cubicBezTo>
                    <a:pt x="71084" y="35757"/>
                    <a:pt x="54576" y="42537"/>
                    <a:pt x="35412" y="425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2">
              <a:extLst>
                <a:ext uri="{FF2B5EF4-FFF2-40B4-BE49-F238E27FC236}">
                  <a16:creationId xmlns:a16="http://schemas.microsoft.com/office/drawing/2014/main" id="{A69050A1-E4C3-433F-94E7-C488D830B4B0}"/>
                </a:ext>
              </a:extLst>
            </p:cNvPr>
            <p:cNvSpPr/>
            <p:nvPr/>
          </p:nvSpPr>
          <p:spPr>
            <a:xfrm>
              <a:off x="2074462" y="1838288"/>
              <a:ext cx="67806" cy="51717"/>
            </a:xfrm>
            <a:custGeom>
              <a:avLst/>
              <a:gdLst>
                <a:gd name="connsiteX0" fmla="*/ 34232 w 67806"/>
                <a:gd name="connsiteY0" fmla="*/ 50622 h 51717"/>
                <a:gd name="connsiteX1" fmla="*/ -1440 w 67806"/>
                <a:gd name="connsiteY1" fmla="*/ 26150 h 51717"/>
                <a:gd name="connsiteX2" fmla="*/ 34232 w 67806"/>
                <a:gd name="connsiteY2" fmla="*/ -971 h 51717"/>
                <a:gd name="connsiteX3" fmla="*/ 66366 w 67806"/>
                <a:gd name="connsiteY3" fmla="*/ 26150 h 51717"/>
                <a:gd name="connsiteX4" fmla="*/ 34232 w 67806"/>
                <a:gd name="connsiteY4" fmla="*/ 50622 h 51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06" h="51717">
                  <a:moveTo>
                    <a:pt x="34232" y="50622"/>
                  </a:moveTo>
                  <a:cubicBezTo>
                    <a:pt x="15068" y="50622"/>
                    <a:pt x="-1440" y="40009"/>
                    <a:pt x="-1440" y="26150"/>
                  </a:cubicBezTo>
                  <a:cubicBezTo>
                    <a:pt x="1802" y="9347"/>
                    <a:pt x="17134" y="-2447"/>
                    <a:pt x="34232" y="-971"/>
                  </a:cubicBezTo>
                  <a:cubicBezTo>
                    <a:pt x="50448" y="-2151"/>
                    <a:pt x="64894" y="9937"/>
                    <a:pt x="66366" y="26150"/>
                  </a:cubicBezTo>
                  <a:cubicBezTo>
                    <a:pt x="66366" y="40009"/>
                    <a:pt x="53396" y="50622"/>
                    <a:pt x="34232" y="506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2">
              <a:extLst>
                <a:ext uri="{FF2B5EF4-FFF2-40B4-BE49-F238E27FC236}">
                  <a16:creationId xmlns:a16="http://schemas.microsoft.com/office/drawing/2014/main" id="{C121784C-70E9-4BD0-9F0C-C2297E84DB05}"/>
                </a:ext>
              </a:extLst>
            </p:cNvPr>
            <p:cNvSpPr/>
            <p:nvPr/>
          </p:nvSpPr>
          <p:spPr>
            <a:xfrm>
              <a:off x="2488977" y="2104927"/>
              <a:ext cx="68695" cy="47469"/>
            </a:xfrm>
            <a:custGeom>
              <a:avLst/>
              <a:gdLst>
                <a:gd name="connsiteX0" fmla="*/ 36593 w 68695"/>
                <a:gd name="connsiteY0" fmla="*/ 46374 h 47469"/>
                <a:gd name="connsiteX1" fmla="*/ -1440 w 68695"/>
                <a:gd name="connsiteY1" fmla="*/ 22787 h 47469"/>
                <a:gd name="connsiteX2" fmla="*/ 36593 w 68695"/>
                <a:gd name="connsiteY2" fmla="*/ -1096 h 47469"/>
                <a:gd name="connsiteX3" fmla="*/ 67255 w 68695"/>
                <a:gd name="connsiteY3" fmla="*/ 22787 h 47469"/>
                <a:gd name="connsiteX4" fmla="*/ 36593 w 68695"/>
                <a:gd name="connsiteY4" fmla="*/ 46374 h 4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5" h="47469">
                  <a:moveTo>
                    <a:pt x="36593" y="46374"/>
                  </a:moveTo>
                  <a:cubicBezTo>
                    <a:pt x="17134" y="46374"/>
                    <a:pt x="-1440" y="36347"/>
                    <a:pt x="-1440" y="22787"/>
                  </a:cubicBezTo>
                  <a:cubicBezTo>
                    <a:pt x="-1440" y="8931"/>
                    <a:pt x="17134" y="-1096"/>
                    <a:pt x="36593" y="-1096"/>
                  </a:cubicBezTo>
                  <a:cubicBezTo>
                    <a:pt x="55757" y="-1096"/>
                    <a:pt x="67255" y="8931"/>
                    <a:pt x="67255" y="22787"/>
                  </a:cubicBezTo>
                  <a:cubicBezTo>
                    <a:pt x="67255" y="36347"/>
                    <a:pt x="55757" y="46374"/>
                    <a:pt x="36593" y="463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2">
              <a:extLst>
                <a:ext uri="{FF2B5EF4-FFF2-40B4-BE49-F238E27FC236}">
                  <a16:creationId xmlns:a16="http://schemas.microsoft.com/office/drawing/2014/main" id="{123EBE7E-2CB2-4061-82B9-B4D5C266275D}"/>
                </a:ext>
              </a:extLst>
            </p:cNvPr>
            <p:cNvSpPr/>
            <p:nvPr/>
          </p:nvSpPr>
          <p:spPr>
            <a:xfrm>
              <a:off x="2328302" y="1679189"/>
              <a:ext cx="74881" cy="56332"/>
            </a:xfrm>
            <a:custGeom>
              <a:avLst/>
              <a:gdLst>
                <a:gd name="connsiteX0" fmla="*/ 36884 w 74881"/>
                <a:gd name="connsiteY0" fmla="*/ 55237 h 56332"/>
                <a:gd name="connsiteX1" fmla="*/ -1440 w 74881"/>
                <a:gd name="connsiteY1" fmla="*/ 27522 h 56332"/>
                <a:gd name="connsiteX2" fmla="*/ 36884 w 74881"/>
                <a:gd name="connsiteY2" fmla="*/ -1075 h 56332"/>
                <a:gd name="connsiteX3" fmla="*/ 73442 w 74881"/>
                <a:gd name="connsiteY3" fmla="*/ 27522 h 56332"/>
                <a:gd name="connsiteX4" fmla="*/ 36884 w 74881"/>
                <a:gd name="connsiteY4" fmla="*/ 55237 h 5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56332">
                  <a:moveTo>
                    <a:pt x="36884" y="55237"/>
                  </a:moveTo>
                  <a:cubicBezTo>
                    <a:pt x="17724" y="55237"/>
                    <a:pt x="-1440" y="41086"/>
                    <a:pt x="-1440" y="27522"/>
                  </a:cubicBezTo>
                  <a:cubicBezTo>
                    <a:pt x="-1440" y="13666"/>
                    <a:pt x="17724" y="-1075"/>
                    <a:pt x="36884" y="-1075"/>
                  </a:cubicBezTo>
                  <a:cubicBezTo>
                    <a:pt x="54576" y="-1665"/>
                    <a:pt x="69904" y="10424"/>
                    <a:pt x="73442" y="27522"/>
                  </a:cubicBezTo>
                  <a:cubicBezTo>
                    <a:pt x="73442" y="41086"/>
                    <a:pt x="56048" y="55237"/>
                    <a:pt x="36884" y="552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2">
              <a:extLst>
                <a:ext uri="{FF2B5EF4-FFF2-40B4-BE49-F238E27FC236}">
                  <a16:creationId xmlns:a16="http://schemas.microsoft.com/office/drawing/2014/main" id="{686B80AA-AAFC-4DDB-A69C-1A34EB081A46}"/>
                </a:ext>
              </a:extLst>
            </p:cNvPr>
            <p:cNvSpPr/>
            <p:nvPr/>
          </p:nvSpPr>
          <p:spPr>
            <a:xfrm>
              <a:off x="2453010" y="1710167"/>
              <a:ext cx="71052" cy="44809"/>
            </a:xfrm>
            <a:custGeom>
              <a:avLst/>
              <a:gdLst>
                <a:gd name="connsiteX0" fmla="*/ 33350 w 71052"/>
                <a:gd name="connsiteY0" fmla="*/ 43714 h 44809"/>
                <a:gd name="connsiteX1" fmla="*/ -1440 w 71052"/>
                <a:gd name="connsiteY1" fmla="*/ 23373 h 44809"/>
                <a:gd name="connsiteX2" fmla="*/ 33350 w 71052"/>
                <a:gd name="connsiteY2" fmla="*/ -1096 h 44809"/>
                <a:gd name="connsiteX3" fmla="*/ 69612 w 71052"/>
                <a:gd name="connsiteY3" fmla="*/ 23373 h 44809"/>
                <a:gd name="connsiteX4" fmla="*/ 33350 w 71052"/>
                <a:gd name="connsiteY4" fmla="*/ 43714 h 4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44809">
                  <a:moveTo>
                    <a:pt x="33350" y="43714"/>
                  </a:moveTo>
                  <a:cubicBezTo>
                    <a:pt x="14186" y="43714"/>
                    <a:pt x="-1440" y="36934"/>
                    <a:pt x="-1440" y="23373"/>
                  </a:cubicBezTo>
                  <a:cubicBezTo>
                    <a:pt x="-1440" y="9518"/>
                    <a:pt x="14186" y="-1096"/>
                    <a:pt x="33350" y="-1096"/>
                  </a:cubicBezTo>
                  <a:cubicBezTo>
                    <a:pt x="52510" y="-1096"/>
                    <a:pt x="69612" y="9518"/>
                    <a:pt x="69612" y="23373"/>
                  </a:cubicBezTo>
                  <a:cubicBezTo>
                    <a:pt x="69612" y="36934"/>
                    <a:pt x="52510" y="43714"/>
                    <a:pt x="33350" y="437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2">
              <a:extLst>
                <a:ext uri="{FF2B5EF4-FFF2-40B4-BE49-F238E27FC236}">
                  <a16:creationId xmlns:a16="http://schemas.microsoft.com/office/drawing/2014/main" id="{CD95BC5E-8FF9-4762-81F1-B67696FFFF41}"/>
                </a:ext>
              </a:extLst>
            </p:cNvPr>
            <p:cNvSpPr/>
            <p:nvPr/>
          </p:nvSpPr>
          <p:spPr>
            <a:xfrm>
              <a:off x="2645233" y="1632629"/>
              <a:ext cx="77537" cy="46580"/>
            </a:xfrm>
            <a:custGeom>
              <a:avLst/>
              <a:gdLst>
                <a:gd name="connsiteX0" fmla="*/ 37474 w 77537"/>
                <a:gd name="connsiteY0" fmla="*/ 45485 h 46580"/>
                <a:gd name="connsiteX1" fmla="*/ -1440 w 77537"/>
                <a:gd name="connsiteY1" fmla="*/ 19245 h 46580"/>
                <a:gd name="connsiteX2" fmla="*/ 37474 w 77537"/>
                <a:gd name="connsiteY2" fmla="*/ -1096 h 46580"/>
                <a:gd name="connsiteX3" fmla="*/ 76097 w 77537"/>
                <a:gd name="connsiteY3" fmla="*/ 19245 h 46580"/>
                <a:gd name="connsiteX4" fmla="*/ 37474 w 77537"/>
                <a:gd name="connsiteY4" fmla="*/ 45485 h 4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37" h="46580">
                  <a:moveTo>
                    <a:pt x="37474" y="45485"/>
                  </a:moveTo>
                  <a:cubicBezTo>
                    <a:pt x="18310" y="45485"/>
                    <a:pt x="-1440" y="32806"/>
                    <a:pt x="-1440" y="19245"/>
                  </a:cubicBezTo>
                  <a:cubicBezTo>
                    <a:pt x="-1440" y="5390"/>
                    <a:pt x="18310" y="-1096"/>
                    <a:pt x="37474" y="-1096"/>
                  </a:cubicBezTo>
                  <a:cubicBezTo>
                    <a:pt x="56638" y="-1096"/>
                    <a:pt x="76097" y="5390"/>
                    <a:pt x="76097" y="19245"/>
                  </a:cubicBezTo>
                  <a:cubicBezTo>
                    <a:pt x="76097" y="32806"/>
                    <a:pt x="56638" y="45485"/>
                    <a:pt x="37474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2">
              <a:extLst>
                <a:ext uri="{FF2B5EF4-FFF2-40B4-BE49-F238E27FC236}">
                  <a16:creationId xmlns:a16="http://schemas.microsoft.com/office/drawing/2014/main" id="{20CEAF66-1A2B-4CBB-A403-44FC8C04BCD4}"/>
                </a:ext>
              </a:extLst>
            </p:cNvPr>
            <p:cNvSpPr/>
            <p:nvPr/>
          </p:nvSpPr>
          <p:spPr>
            <a:xfrm>
              <a:off x="2760213" y="1896491"/>
              <a:ext cx="67216" cy="43042"/>
            </a:xfrm>
            <a:custGeom>
              <a:avLst/>
              <a:gdLst>
                <a:gd name="connsiteX0" fmla="*/ 33051 w 67216"/>
                <a:gd name="connsiteY0" fmla="*/ 41947 h 43042"/>
                <a:gd name="connsiteX1" fmla="*/ -1440 w 67216"/>
                <a:gd name="connsiteY1" fmla="*/ 20426 h 43042"/>
                <a:gd name="connsiteX2" fmla="*/ 33051 w 67216"/>
                <a:gd name="connsiteY2" fmla="*/ -1096 h 43042"/>
                <a:gd name="connsiteX3" fmla="*/ 65776 w 67216"/>
                <a:gd name="connsiteY3" fmla="*/ 20426 h 43042"/>
                <a:gd name="connsiteX4" fmla="*/ 33051 w 67216"/>
                <a:gd name="connsiteY4" fmla="*/ 41947 h 4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16" h="43042">
                  <a:moveTo>
                    <a:pt x="33051" y="41947"/>
                  </a:moveTo>
                  <a:cubicBezTo>
                    <a:pt x="13887" y="41947"/>
                    <a:pt x="-1440" y="34281"/>
                    <a:pt x="-1440" y="20426"/>
                  </a:cubicBezTo>
                  <a:cubicBezTo>
                    <a:pt x="-1440" y="6865"/>
                    <a:pt x="13887" y="-1096"/>
                    <a:pt x="33051" y="-1096"/>
                  </a:cubicBezTo>
                  <a:cubicBezTo>
                    <a:pt x="52215" y="-1096"/>
                    <a:pt x="65776" y="6865"/>
                    <a:pt x="65776" y="20426"/>
                  </a:cubicBezTo>
                  <a:cubicBezTo>
                    <a:pt x="65776" y="34281"/>
                    <a:pt x="52215" y="41947"/>
                    <a:pt x="33051" y="419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2">
              <a:extLst>
                <a:ext uri="{FF2B5EF4-FFF2-40B4-BE49-F238E27FC236}">
                  <a16:creationId xmlns:a16="http://schemas.microsoft.com/office/drawing/2014/main" id="{0FD2CE5E-D3F4-4911-9DC2-3D54710231B6}"/>
                </a:ext>
              </a:extLst>
            </p:cNvPr>
            <p:cNvSpPr/>
            <p:nvPr/>
          </p:nvSpPr>
          <p:spPr>
            <a:xfrm>
              <a:off x="3787659" y="2569263"/>
              <a:ext cx="68691" cy="51893"/>
            </a:xfrm>
            <a:custGeom>
              <a:avLst/>
              <a:gdLst>
                <a:gd name="connsiteX0" fmla="*/ 37179 w 68691"/>
                <a:gd name="connsiteY0" fmla="*/ -1090 h 51893"/>
                <a:gd name="connsiteX1" fmla="*/ -1440 w 68691"/>
                <a:gd name="connsiteY1" fmla="*/ 26034 h 51893"/>
                <a:gd name="connsiteX2" fmla="*/ 37179 w 68691"/>
                <a:gd name="connsiteY2" fmla="*/ 50798 h 51893"/>
                <a:gd name="connsiteX3" fmla="*/ 67251 w 68691"/>
                <a:gd name="connsiteY3" fmla="*/ 26034 h 51893"/>
                <a:gd name="connsiteX4" fmla="*/ 38655 w 68691"/>
                <a:gd name="connsiteY4" fmla="*/ -1090 h 51893"/>
                <a:gd name="connsiteX5" fmla="*/ 37179 w 68691"/>
                <a:gd name="connsiteY5" fmla="*/ -1090 h 5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91" h="51893">
                  <a:moveTo>
                    <a:pt x="37179" y="-1090"/>
                  </a:moveTo>
                  <a:cubicBezTo>
                    <a:pt x="18019" y="-1090"/>
                    <a:pt x="-1440" y="12474"/>
                    <a:pt x="-1440" y="26034"/>
                  </a:cubicBezTo>
                  <a:cubicBezTo>
                    <a:pt x="-1440" y="39890"/>
                    <a:pt x="18019" y="50798"/>
                    <a:pt x="37179" y="50798"/>
                  </a:cubicBezTo>
                  <a:cubicBezTo>
                    <a:pt x="56343" y="50798"/>
                    <a:pt x="67251" y="39890"/>
                    <a:pt x="67251" y="26034"/>
                  </a:cubicBezTo>
                  <a:cubicBezTo>
                    <a:pt x="66661" y="10703"/>
                    <a:pt x="53986" y="-1382"/>
                    <a:pt x="38655" y="-1090"/>
                  </a:cubicBezTo>
                  <a:cubicBezTo>
                    <a:pt x="38065" y="-1090"/>
                    <a:pt x="37474" y="-1090"/>
                    <a:pt x="37179" y="-10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2">
              <a:extLst>
                <a:ext uri="{FF2B5EF4-FFF2-40B4-BE49-F238E27FC236}">
                  <a16:creationId xmlns:a16="http://schemas.microsoft.com/office/drawing/2014/main" id="{5164CCA5-D261-4669-8E81-B3B3961534F4}"/>
                </a:ext>
              </a:extLst>
            </p:cNvPr>
            <p:cNvSpPr/>
            <p:nvPr/>
          </p:nvSpPr>
          <p:spPr>
            <a:xfrm>
              <a:off x="3604574" y="2305406"/>
              <a:ext cx="78127" cy="44518"/>
            </a:xfrm>
            <a:custGeom>
              <a:avLst/>
              <a:gdLst>
                <a:gd name="connsiteX0" fmla="*/ 37478 w 78127"/>
                <a:gd name="connsiteY0" fmla="*/ -1096 h 44518"/>
                <a:gd name="connsiteX1" fmla="*/ -1440 w 78127"/>
                <a:gd name="connsiteY1" fmla="*/ 20426 h 44518"/>
                <a:gd name="connsiteX2" fmla="*/ 37478 w 78127"/>
                <a:gd name="connsiteY2" fmla="*/ 43423 h 44518"/>
                <a:gd name="connsiteX3" fmla="*/ 76688 w 78127"/>
                <a:gd name="connsiteY3" fmla="*/ 20426 h 44518"/>
                <a:gd name="connsiteX4" fmla="*/ 37478 w 78127"/>
                <a:gd name="connsiteY4" fmla="*/ -1096 h 4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27" h="44518">
                  <a:moveTo>
                    <a:pt x="37478" y="-1096"/>
                  </a:moveTo>
                  <a:cubicBezTo>
                    <a:pt x="18314" y="-1096"/>
                    <a:pt x="-1440" y="6865"/>
                    <a:pt x="-1440" y="20426"/>
                  </a:cubicBezTo>
                  <a:cubicBezTo>
                    <a:pt x="-1440" y="34281"/>
                    <a:pt x="18314" y="43423"/>
                    <a:pt x="37478" y="43423"/>
                  </a:cubicBezTo>
                  <a:cubicBezTo>
                    <a:pt x="56642" y="43423"/>
                    <a:pt x="76688" y="34281"/>
                    <a:pt x="76688" y="20426"/>
                  </a:cubicBezTo>
                  <a:cubicBezTo>
                    <a:pt x="76688" y="6865"/>
                    <a:pt x="56642" y="-1096"/>
                    <a:pt x="37478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2">
              <a:extLst>
                <a:ext uri="{FF2B5EF4-FFF2-40B4-BE49-F238E27FC236}">
                  <a16:creationId xmlns:a16="http://schemas.microsoft.com/office/drawing/2014/main" id="{7DAD0312-FE8F-4B69-A95C-9FACB600E9CD}"/>
                </a:ext>
              </a:extLst>
            </p:cNvPr>
            <p:cNvSpPr/>
            <p:nvPr/>
          </p:nvSpPr>
          <p:spPr>
            <a:xfrm>
              <a:off x="3625213" y="1871727"/>
              <a:ext cx="72229" cy="40980"/>
            </a:xfrm>
            <a:custGeom>
              <a:avLst/>
              <a:gdLst>
                <a:gd name="connsiteX0" fmla="*/ 36884 w 72229"/>
                <a:gd name="connsiteY0" fmla="*/ -1096 h 40980"/>
                <a:gd name="connsiteX1" fmla="*/ -1440 w 72229"/>
                <a:gd name="connsiteY1" fmla="*/ 18950 h 40980"/>
                <a:gd name="connsiteX2" fmla="*/ 36884 w 72229"/>
                <a:gd name="connsiteY2" fmla="*/ 39885 h 40980"/>
                <a:gd name="connsiteX3" fmla="*/ 70789 w 72229"/>
                <a:gd name="connsiteY3" fmla="*/ 18950 h 40980"/>
                <a:gd name="connsiteX4" fmla="*/ 36884 w 72229"/>
                <a:gd name="connsiteY4" fmla="*/ -1096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40980">
                  <a:moveTo>
                    <a:pt x="36884" y="-1096"/>
                  </a:moveTo>
                  <a:cubicBezTo>
                    <a:pt x="17724" y="-1096"/>
                    <a:pt x="-1440" y="5390"/>
                    <a:pt x="-1440" y="18950"/>
                  </a:cubicBezTo>
                  <a:cubicBezTo>
                    <a:pt x="-1440" y="32809"/>
                    <a:pt x="17429" y="39885"/>
                    <a:pt x="36884" y="39885"/>
                  </a:cubicBezTo>
                  <a:cubicBezTo>
                    <a:pt x="56048" y="39885"/>
                    <a:pt x="70789" y="32809"/>
                    <a:pt x="70789" y="18950"/>
                  </a:cubicBezTo>
                  <a:cubicBezTo>
                    <a:pt x="70789" y="5390"/>
                    <a:pt x="56048" y="-1096"/>
                    <a:pt x="36884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2">
              <a:extLst>
                <a:ext uri="{FF2B5EF4-FFF2-40B4-BE49-F238E27FC236}">
                  <a16:creationId xmlns:a16="http://schemas.microsoft.com/office/drawing/2014/main" id="{EA08EFC8-2D08-41ED-B639-575C0B4A2EA3}"/>
                </a:ext>
              </a:extLst>
            </p:cNvPr>
            <p:cNvSpPr/>
            <p:nvPr/>
          </p:nvSpPr>
          <p:spPr>
            <a:xfrm>
              <a:off x="3422968" y="1630268"/>
              <a:ext cx="64858" cy="52523"/>
            </a:xfrm>
            <a:custGeom>
              <a:avLst/>
              <a:gdLst>
                <a:gd name="connsiteX0" fmla="*/ 33051 w 64858"/>
                <a:gd name="connsiteY0" fmla="*/ -1096 h 52523"/>
                <a:gd name="connsiteX1" fmla="*/ -1440 w 64858"/>
                <a:gd name="connsiteY1" fmla="*/ 22787 h 52523"/>
                <a:gd name="connsiteX2" fmla="*/ 33051 w 64858"/>
                <a:gd name="connsiteY2" fmla="*/ 51383 h 52523"/>
                <a:gd name="connsiteX3" fmla="*/ 63419 w 64858"/>
                <a:gd name="connsiteY3" fmla="*/ 23082 h 52523"/>
                <a:gd name="connsiteX4" fmla="*/ 63419 w 64858"/>
                <a:gd name="connsiteY4" fmla="*/ 22787 h 52523"/>
                <a:gd name="connsiteX5" fmla="*/ 33051 w 64858"/>
                <a:gd name="connsiteY5" fmla="*/ -1096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58" h="52523">
                  <a:moveTo>
                    <a:pt x="33051" y="-1096"/>
                  </a:moveTo>
                  <a:cubicBezTo>
                    <a:pt x="13891" y="-1096"/>
                    <a:pt x="-1440" y="9222"/>
                    <a:pt x="-1440" y="22787"/>
                  </a:cubicBezTo>
                  <a:cubicBezTo>
                    <a:pt x="1212" y="39885"/>
                    <a:pt x="15953" y="52269"/>
                    <a:pt x="33051" y="51383"/>
                  </a:cubicBezTo>
                  <a:cubicBezTo>
                    <a:pt x="49268" y="51973"/>
                    <a:pt x="62828" y="39295"/>
                    <a:pt x="63419" y="23082"/>
                  </a:cubicBezTo>
                  <a:cubicBezTo>
                    <a:pt x="63419" y="23082"/>
                    <a:pt x="63419" y="23082"/>
                    <a:pt x="63419" y="22787"/>
                  </a:cubicBezTo>
                  <a:cubicBezTo>
                    <a:pt x="63419" y="9222"/>
                    <a:pt x="52215" y="-1096"/>
                    <a:pt x="33051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2">
              <a:extLst>
                <a:ext uri="{FF2B5EF4-FFF2-40B4-BE49-F238E27FC236}">
                  <a16:creationId xmlns:a16="http://schemas.microsoft.com/office/drawing/2014/main" id="{3092BE33-19B8-496E-9691-2C53D1AD179B}"/>
                </a:ext>
              </a:extLst>
            </p:cNvPr>
            <p:cNvSpPr/>
            <p:nvPr/>
          </p:nvSpPr>
          <p:spPr>
            <a:xfrm>
              <a:off x="3536472" y="1971037"/>
              <a:ext cx="72229" cy="52523"/>
            </a:xfrm>
            <a:custGeom>
              <a:avLst/>
              <a:gdLst>
                <a:gd name="connsiteX0" fmla="*/ 36888 w 72229"/>
                <a:gd name="connsiteY0" fmla="*/ -1051 h 52523"/>
                <a:gd name="connsiteX1" fmla="*/ -1440 w 72229"/>
                <a:gd name="connsiteY1" fmla="*/ 27251 h 52523"/>
                <a:gd name="connsiteX2" fmla="*/ 36888 w 72229"/>
                <a:gd name="connsiteY2" fmla="*/ 51428 h 52523"/>
                <a:gd name="connsiteX3" fmla="*/ 70789 w 72229"/>
                <a:gd name="connsiteY3" fmla="*/ 27251 h 52523"/>
                <a:gd name="connsiteX4" fmla="*/ 36888 w 72229"/>
                <a:gd name="connsiteY4" fmla="*/ -1051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2523">
                  <a:moveTo>
                    <a:pt x="36888" y="-1051"/>
                  </a:moveTo>
                  <a:cubicBezTo>
                    <a:pt x="17724" y="-1051"/>
                    <a:pt x="-1440" y="13690"/>
                    <a:pt x="-1440" y="27251"/>
                  </a:cubicBezTo>
                  <a:cubicBezTo>
                    <a:pt x="-1440" y="41106"/>
                    <a:pt x="17724" y="51428"/>
                    <a:pt x="36888" y="51428"/>
                  </a:cubicBezTo>
                  <a:cubicBezTo>
                    <a:pt x="56048" y="51428"/>
                    <a:pt x="70789" y="41106"/>
                    <a:pt x="70789" y="27251"/>
                  </a:cubicBezTo>
                  <a:cubicBezTo>
                    <a:pt x="68727" y="10448"/>
                    <a:pt x="53986" y="-1936"/>
                    <a:pt x="36888" y="-10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2">
              <a:extLst>
                <a:ext uri="{FF2B5EF4-FFF2-40B4-BE49-F238E27FC236}">
                  <a16:creationId xmlns:a16="http://schemas.microsoft.com/office/drawing/2014/main" id="{ECD4C0BE-26FF-430B-93F4-3CB52D00074C}"/>
                </a:ext>
              </a:extLst>
            </p:cNvPr>
            <p:cNvSpPr/>
            <p:nvPr/>
          </p:nvSpPr>
          <p:spPr>
            <a:xfrm>
              <a:off x="3814194" y="2839029"/>
              <a:ext cx="68396" cy="42455"/>
            </a:xfrm>
            <a:custGeom>
              <a:avLst/>
              <a:gdLst>
                <a:gd name="connsiteX0" fmla="*/ 29809 w 68396"/>
                <a:gd name="connsiteY0" fmla="*/ -1096 h 42455"/>
                <a:gd name="connsiteX1" fmla="*/ 66956 w 68396"/>
                <a:gd name="connsiteY1" fmla="*/ 19544 h 42455"/>
                <a:gd name="connsiteX2" fmla="*/ 29809 w 68396"/>
                <a:gd name="connsiteY2" fmla="*/ 41360 h 42455"/>
                <a:gd name="connsiteX3" fmla="*/ -1440 w 68396"/>
                <a:gd name="connsiteY3" fmla="*/ 19544 h 42455"/>
                <a:gd name="connsiteX4" fmla="*/ 29809 w 68396"/>
                <a:gd name="connsiteY4" fmla="*/ -1096 h 4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6" h="42455">
                  <a:moveTo>
                    <a:pt x="29809" y="-1096"/>
                  </a:moveTo>
                  <a:cubicBezTo>
                    <a:pt x="49268" y="-1096"/>
                    <a:pt x="66956" y="5685"/>
                    <a:pt x="66956" y="19544"/>
                  </a:cubicBezTo>
                  <a:cubicBezTo>
                    <a:pt x="66956" y="33400"/>
                    <a:pt x="49268" y="41360"/>
                    <a:pt x="29809" y="41360"/>
                  </a:cubicBezTo>
                  <a:cubicBezTo>
                    <a:pt x="10645" y="41360"/>
                    <a:pt x="-1440" y="33400"/>
                    <a:pt x="-1440" y="19544"/>
                  </a:cubicBezTo>
                  <a:cubicBezTo>
                    <a:pt x="-1440" y="5980"/>
                    <a:pt x="10645" y="-1096"/>
                    <a:pt x="29809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2">
              <a:extLst>
                <a:ext uri="{FF2B5EF4-FFF2-40B4-BE49-F238E27FC236}">
                  <a16:creationId xmlns:a16="http://schemas.microsoft.com/office/drawing/2014/main" id="{CB522FE2-1141-4419-9C34-99D1DDB13504}"/>
                </a:ext>
              </a:extLst>
            </p:cNvPr>
            <p:cNvSpPr/>
            <p:nvPr/>
          </p:nvSpPr>
          <p:spPr>
            <a:xfrm>
              <a:off x="3696853" y="3166196"/>
              <a:ext cx="66042" cy="53199"/>
            </a:xfrm>
            <a:custGeom>
              <a:avLst/>
              <a:gdLst>
                <a:gd name="connsiteX0" fmla="*/ 33350 w 66042"/>
                <a:gd name="connsiteY0" fmla="*/ -1013 h 53199"/>
                <a:gd name="connsiteX1" fmla="*/ 64308 w 66042"/>
                <a:gd name="connsiteY1" fmla="*/ 25522 h 53199"/>
                <a:gd name="connsiteX2" fmla="*/ 64603 w 66042"/>
                <a:gd name="connsiteY2" fmla="*/ 26112 h 53199"/>
                <a:gd name="connsiteX3" fmla="*/ 34826 w 66042"/>
                <a:gd name="connsiteY3" fmla="*/ 52056 h 53199"/>
                <a:gd name="connsiteX4" fmla="*/ 33350 w 66042"/>
                <a:gd name="connsiteY4" fmla="*/ 51761 h 53199"/>
                <a:gd name="connsiteX5" fmla="*/ -1440 w 66042"/>
                <a:gd name="connsiteY5" fmla="*/ 26112 h 53199"/>
                <a:gd name="connsiteX6" fmla="*/ 33350 w 66042"/>
                <a:gd name="connsiteY6" fmla="*/ -1013 h 5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2" h="53199">
                  <a:moveTo>
                    <a:pt x="33350" y="-1013"/>
                  </a:moveTo>
                  <a:cubicBezTo>
                    <a:pt x="49271" y="-2190"/>
                    <a:pt x="63127" y="9604"/>
                    <a:pt x="64308" y="25522"/>
                  </a:cubicBezTo>
                  <a:cubicBezTo>
                    <a:pt x="64603" y="25522"/>
                    <a:pt x="64603" y="25817"/>
                    <a:pt x="64603" y="26112"/>
                  </a:cubicBezTo>
                  <a:cubicBezTo>
                    <a:pt x="63422" y="41443"/>
                    <a:pt x="50153" y="52942"/>
                    <a:pt x="34826" y="52056"/>
                  </a:cubicBezTo>
                  <a:cubicBezTo>
                    <a:pt x="34235" y="52056"/>
                    <a:pt x="33940" y="51761"/>
                    <a:pt x="33350" y="51761"/>
                  </a:cubicBezTo>
                  <a:cubicBezTo>
                    <a:pt x="14186" y="51761"/>
                    <a:pt x="-1440" y="39968"/>
                    <a:pt x="-1440" y="26112"/>
                  </a:cubicBezTo>
                  <a:cubicBezTo>
                    <a:pt x="1511" y="9309"/>
                    <a:pt x="16547" y="-2190"/>
                    <a:pt x="33350" y="-10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2">
              <a:extLst>
                <a:ext uri="{FF2B5EF4-FFF2-40B4-BE49-F238E27FC236}">
                  <a16:creationId xmlns:a16="http://schemas.microsoft.com/office/drawing/2014/main" id="{A7FDECCA-7F48-45DF-856D-BC578DB56678}"/>
                </a:ext>
              </a:extLst>
            </p:cNvPr>
            <p:cNvSpPr/>
            <p:nvPr/>
          </p:nvSpPr>
          <p:spPr>
            <a:xfrm>
              <a:off x="2797652" y="2296560"/>
              <a:ext cx="68400" cy="45698"/>
            </a:xfrm>
            <a:custGeom>
              <a:avLst/>
              <a:gdLst>
                <a:gd name="connsiteX0" fmla="*/ 35707 w 68400"/>
                <a:gd name="connsiteY0" fmla="*/ 44603 h 45698"/>
                <a:gd name="connsiteX1" fmla="*/ -1440 w 68400"/>
                <a:gd name="connsiteY1" fmla="*/ 21901 h 45698"/>
                <a:gd name="connsiteX2" fmla="*/ 35707 w 68400"/>
                <a:gd name="connsiteY2" fmla="*/ -1096 h 45698"/>
                <a:gd name="connsiteX3" fmla="*/ 66960 w 68400"/>
                <a:gd name="connsiteY3" fmla="*/ 21901 h 45698"/>
                <a:gd name="connsiteX4" fmla="*/ 35707 w 68400"/>
                <a:gd name="connsiteY4" fmla="*/ 44603 h 4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00" h="45698">
                  <a:moveTo>
                    <a:pt x="35707" y="44603"/>
                  </a:moveTo>
                  <a:cubicBezTo>
                    <a:pt x="16547" y="44603"/>
                    <a:pt x="-1440" y="35757"/>
                    <a:pt x="-1440" y="21901"/>
                  </a:cubicBezTo>
                  <a:cubicBezTo>
                    <a:pt x="-1440" y="8046"/>
                    <a:pt x="16547" y="-1096"/>
                    <a:pt x="35707" y="-1096"/>
                  </a:cubicBezTo>
                  <a:cubicBezTo>
                    <a:pt x="54871" y="-1096"/>
                    <a:pt x="66960" y="8341"/>
                    <a:pt x="66960" y="21901"/>
                  </a:cubicBezTo>
                  <a:cubicBezTo>
                    <a:pt x="66960" y="35757"/>
                    <a:pt x="54871" y="44603"/>
                    <a:pt x="35707" y="4460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2">
              <a:extLst>
                <a:ext uri="{FF2B5EF4-FFF2-40B4-BE49-F238E27FC236}">
                  <a16:creationId xmlns:a16="http://schemas.microsoft.com/office/drawing/2014/main" id="{1BACCAE9-BB31-43CF-832E-34B80FD469A0}"/>
                </a:ext>
              </a:extLst>
            </p:cNvPr>
            <p:cNvSpPr/>
            <p:nvPr/>
          </p:nvSpPr>
          <p:spPr>
            <a:xfrm>
              <a:off x="2999607" y="1685104"/>
              <a:ext cx="74881" cy="43046"/>
            </a:xfrm>
            <a:custGeom>
              <a:avLst/>
              <a:gdLst>
                <a:gd name="connsiteX0" fmla="*/ 37474 w 74881"/>
                <a:gd name="connsiteY0" fmla="*/ 41951 h 43046"/>
                <a:gd name="connsiteX1" fmla="*/ -1440 w 74881"/>
                <a:gd name="connsiteY1" fmla="*/ 20429 h 43046"/>
                <a:gd name="connsiteX2" fmla="*/ 37474 w 74881"/>
                <a:gd name="connsiteY2" fmla="*/ -1096 h 43046"/>
                <a:gd name="connsiteX3" fmla="*/ 73442 w 74881"/>
                <a:gd name="connsiteY3" fmla="*/ 20429 h 43046"/>
                <a:gd name="connsiteX4" fmla="*/ 37474 w 74881"/>
                <a:gd name="connsiteY4" fmla="*/ 41951 h 4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43046">
                  <a:moveTo>
                    <a:pt x="37474" y="41951"/>
                  </a:moveTo>
                  <a:cubicBezTo>
                    <a:pt x="18310" y="41951"/>
                    <a:pt x="-1440" y="33990"/>
                    <a:pt x="-1440" y="20429"/>
                  </a:cubicBezTo>
                  <a:cubicBezTo>
                    <a:pt x="-1440" y="6570"/>
                    <a:pt x="18310" y="-1096"/>
                    <a:pt x="37474" y="-1096"/>
                  </a:cubicBezTo>
                  <a:cubicBezTo>
                    <a:pt x="56638" y="-1096"/>
                    <a:pt x="73442" y="6570"/>
                    <a:pt x="73442" y="20429"/>
                  </a:cubicBezTo>
                  <a:cubicBezTo>
                    <a:pt x="73442" y="33990"/>
                    <a:pt x="56638" y="41951"/>
                    <a:pt x="37474" y="419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2">
              <a:extLst>
                <a:ext uri="{FF2B5EF4-FFF2-40B4-BE49-F238E27FC236}">
                  <a16:creationId xmlns:a16="http://schemas.microsoft.com/office/drawing/2014/main" id="{ED107C4A-3E5B-4C19-8597-8B620A2E2A38}"/>
                </a:ext>
              </a:extLst>
            </p:cNvPr>
            <p:cNvSpPr/>
            <p:nvPr/>
          </p:nvSpPr>
          <p:spPr>
            <a:xfrm>
              <a:off x="3295308" y="2057167"/>
              <a:ext cx="61324" cy="46583"/>
            </a:xfrm>
            <a:custGeom>
              <a:avLst/>
              <a:gdLst>
                <a:gd name="connsiteX0" fmla="*/ 29812 w 61324"/>
                <a:gd name="connsiteY0" fmla="*/ 45488 h 46583"/>
                <a:gd name="connsiteX1" fmla="*/ -1440 w 61324"/>
                <a:gd name="connsiteY1" fmla="*/ 20721 h 46583"/>
                <a:gd name="connsiteX2" fmla="*/ 29812 w 61324"/>
                <a:gd name="connsiteY2" fmla="*/ -1096 h 46583"/>
                <a:gd name="connsiteX3" fmla="*/ 59885 w 61324"/>
                <a:gd name="connsiteY3" fmla="*/ 20721 h 46583"/>
                <a:gd name="connsiteX4" fmla="*/ 29812 w 61324"/>
                <a:gd name="connsiteY4" fmla="*/ 45488 h 4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24" h="46583">
                  <a:moveTo>
                    <a:pt x="29812" y="45488"/>
                  </a:moveTo>
                  <a:cubicBezTo>
                    <a:pt x="10353" y="45488"/>
                    <a:pt x="-1440" y="34285"/>
                    <a:pt x="-1440" y="20721"/>
                  </a:cubicBezTo>
                  <a:cubicBezTo>
                    <a:pt x="-1440" y="6865"/>
                    <a:pt x="10353" y="-1096"/>
                    <a:pt x="29812" y="-1096"/>
                  </a:cubicBezTo>
                  <a:cubicBezTo>
                    <a:pt x="48976" y="-1096"/>
                    <a:pt x="59885" y="6865"/>
                    <a:pt x="59885" y="20721"/>
                  </a:cubicBezTo>
                  <a:cubicBezTo>
                    <a:pt x="59885" y="34285"/>
                    <a:pt x="48976" y="45488"/>
                    <a:pt x="29812" y="4548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416" name="Freeform: Shape 415">
            <a:extLst>
              <a:ext uri="{FF2B5EF4-FFF2-40B4-BE49-F238E27FC236}">
                <a16:creationId xmlns:a16="http://schemas.microsoft.com/office/drawing/2014/main" id="{B0C8602E-6B4A-480F-82DC-D33B52C00F20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6268447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raphic 12">
            <a:extLst>
              <a:ext uri="{FF2B5EF4-FFF2-40B4-BE49-F238E27FC236}">
                <a16:creationId xmlns:a16="http://schemas.microsoft.com/office/drawing/2014/main" id="{CAACC075-2F10-42D8-B1FA-7ADAA5627357}"/>
              </a:ext>
            </a:extLst>
          </p:cNvPr>
          <p:cNvSpPr/>
          <p:nvPr userDrawn="1"/>
        </p:nvSpPr>
        <p:spPr>
          <a:xfrm>
            <a:off x="2334102" y="5760441"/>
            <a:ext cx="2808890" cy="1796766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solidFill>
            <a:schemeClr val="bg1"/>
          </a:solidFill>
          <a:ln w="208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326004" y="0"/>
            <a:ext cx="6858000" cy="6858000"/>
          </a:xfr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E3678C56-EF56-4169-97B7-2A390A1B55B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231" name="Graphic 7">
              <a:extLst>
                <a:ext uri="{FF2B5EF4-FFF2-40B4-BE49-F238E27FC236}">
                  <a16:creationId xmlns:a16="http://schemas.microsoft.com/office/drawing/2014/main" id="{BB541160-9A9D-40AC-8111-CCDC9480D32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854119E4-18AC-48A0-9087-CC9D295A3CA1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7D6E8098-B588-41AA-A36A-C78479C1A2B5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43D3C1C0-B8EA-4664-B8F3-59E60E50B7D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D94441A0-C96F-426B-AB2C-6048E0C5A116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B9AAE94A-3DB8-4CA7-8C7E-03BEE7C5E0C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73EE5B0C-B97E-45B1-A694-BDDC25DF501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48F11F95-5509-4DA3-81A8-8C0295FF040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4A0E3CB8-D93B-4445-9E5F-B4A10FFA8527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73C92C35-1D60-476B-902C-EA02004D7B31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232" name="Graphic 7">
              <a:extLst>
                <a:ext uri="{FF2B5EF4-FFF2-40B4-BE49-F238E27FC236}">
                  <a16:creationId xmlns:a16="http://schemas.microsoft.com/office/drawing/2014/main" id="{11CF344B-19F4-42BD-BDB8-057A765D851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E3B5FA57-E7E3-4DA0-B3FD-21F547F63834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76FB21BD-14B5-4CEA-AC9B-37073611D138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E8F8CF79-99C4-4F22-BCFB-AC70A679B498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778FA55F-247A-4D0F-8ACD-E8A9D48A3309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EEE12750-2DC8-47E8-A20F-A5D5ECA2429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D019B057-B82A-4402-A102-0BB7437648D5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4550B360-03E9-45FB-8EAC-52BC9422EF1F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03D0751-ADA0-46EA-B57B-AB645EC38B13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E26EC676-D904-47D9-AC2E-B58EDA970542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5B6D3F6E-1918-48FD-8CBF-5B1E3391BB89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252" name="Graphic 7">
              <a:extLst>
                <a:ext uri="{FF2B5EF4-FFF2-40B4-BE49-F238E27FC236}">
                  <a16:creationId xmlns:a16="http://schemas.microsoft.com/office/drawing/2014/main" id="{52C92A53-725B-4D44-87D0-30EA6DC2EF5C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5607A8A8-8533-4684-A514-A8C8F0B68F3E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60967776-0597-45CF-BDC2-861A37A76A1A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78A0A672-C825-4C2F-9982-36D483EAB242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A6BAC6B9-1CB4-4323-82CE-6BB7F8E64D5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4328B1F-1B4F-4B0D-9F47-F0995B69F785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C65D370E-8719-4A06-B152-AAC4B9C05CA5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CA5B7A06-0E0C-420E-86C9-523A9DED8A6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53" name="Graphic 7">
              <a:extLst>
                <a:ext uri="{FF2B5EF4-FFF2-40B4-BE49-F238E27FC236}">
                  <a16:creationId xmlns:a16="http://schemas.microsoft.com/office/drawing/2014/main" id="{43015A17-61FB-4878-A0D9-7072378181B9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6EAA7068-CB25-4446-9596-E0CBDAC05A67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427FC736-6FD9-47ED-90F9-539ABC96FA1C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827EC4FB-1EA4-4448-AD6A-42DBF6F7BFD2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6803D827-CBBA-487F-862E-E153CEB1B519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16E5A98-35FD-4179-A61D-30D4D3451A0E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F8205EED-17FA-43D0-87F6-E758EBB08ED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0150FF24-DFEB-4E1B-A607-20F376D5C9B2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F73B49A6-3FA4-4DAE-886B-98FB01E4FCA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347741D-6FC8-403B-BA96-3ABB2EA6BA9E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A911AA3-229E-4363-8DAB-97E76FBACF78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A4FF6D8-56F0-4F00-BD59-7C566E682D5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A3C168C1-33B4-46A8-9598-E01DC7C3357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66B2EA42-64BC-45CF-9F5E-07B06CE603F4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5CA92CA-1941-45FF-AFB7-746DD04DE948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6D397CC-E5CF-4A91-8E8F-D77BA13F41DF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1D6CC902-18DB-494D-B80C-043A82C7F845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91F25C1-D861-47B2-86C8-53BFA26DF1CA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8C99C10-1255-4582-BC0F-5410D8D3D8E3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FD72203-C294-431F-921B-3B741BC9C68A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C2EEBFBF-5931-4C6F-8187-A77494EBD7D5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4F209DB-D4AF-4109-AD48-76C8A28CCA81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14C84E1-13F9-44D4-9965-8DC899437AD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D1AAA9C6-D6BA-4800-8AB0-EE646635DC95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4F196E0-FEDB-41E8-BA45-6654CBB87F6A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D25C62D-60E1-448F-90D6-7BCA263A5B9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7EF9FEDB-600A-4D93-B9A3-391F03D33760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6C19F721-7F31-4196-8649-B6B24253D48F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1D9D5D5B-E199-40DF-8C69-F859E040E0E3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0E3DD92-464F-48B8-A1C2-166292E54AEB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F271E3CD-E86C-4496-A914-E4C89422D76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2FA75696-6B67-4A0D-ACDD-AF3210B19CF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F129877-F4A5-478A-87BE-7BB5165F785C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46B5C85-B93C-4CCA-9860-4F45CFF210E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B8BEAE5-2378-4D70-802A-160634BB29CB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4AAD72C6-6112-49D8-A1C7-33B2924B82D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E44E9EA-555E-40BD-942B-A0179CAFD72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B6C8C8B-B2DC-4E87-AE3F-C6A46AD43C6A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82A98EA4-5AAD-4FB9-BE8F-366489AE740E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402687E-975A-436E-AF44-367211E5E944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9" name="Graphic 16">
            <a:extLst>
              <a:ext uri="{FF2B5EF4-FFF2-40B4-BE49-F238E27FC236}">
                <a16:creationId xmlns:a16="http://schemas.microsoft.com/office/drawing/2014/main" id="{AB707DC0-0429-4E99-A9E2-427DEAE3DE60}"/>
              </a:ext>
            </a:extLst>
          </p:cNvPr>
          <p:cNvSpPr/>
          <p:nvPr userDrawn="1"/>
        </p:nvSpPr>
        <p:spPr>
          <a:xfrm>
            <a:off x="-1586113" y="-1690848"/>
            <a:ext cx="5318008" cy="3040276"/>
          </a:xfrm>
          <a:custGeom>
            <a:avLst/>
            <a:gdLst>
              <a:gd name="connsiteX0" fmla="*/ 1225767 w 2124847"/>
              <a:gd name="connsiteY0" fmla="*/ 12867 h 1973956"/>
              <a:gd name="connsiteX1" fmla="*/ 990063 w 2124847"/>
              <a:gd name="connsiteY1" fmla="*/ -643 h 1973956"/>
              <a:gd name="connsiteX2" fmla="*/ 758990 w 2124847"/>
              <a:gd name="connsiteY2" fmla="*/ 45547 h 1973956"/>
              <a:gd name="connsiteX3" fmla="*/ 539495 w 2124847"/>
              <a:gd name="connsiteY3" fmla="*/ 123385 h 1973956"/>
              <a:gd name="connsiteX4" fmla="*/ 348435 w 2124847"/>
              <a:gd name="connsiteY4" fmla="*/ 262596 h 1973956"/>
              <a:gd name="connsiteX5" fmla="*/ 321803 w 2124847"/>
              <a:gd name="connsiteY5" fmla="*/ 468708 h 1973956"/>
              <a:gd name="connsiteX6" fmla="*/ 321159 w 2124847"/>
              <a:gd name="connsiteY6" fmla="*/ 680484 h 1973956"/>
              <a:gd name="connsiteX7" fmla="*/ 278445 w 2124847"/>
              <a:gd name="connsiteY7" fmla="*/ 888397 h 1973956"/>
              <a:gd name="connsiteX8" fmla="*/ 195973 w 2124847"/>
              <a:gd name="connsiteY8" fmla="*/ 1131694 h 1973956"/>
              <a:gd name="connsiteX9" fmla="*/ 66669 w 2124847"/>
              <a:gd name="connsiteY9" fmla="*/ 1353890 h 1973956"/>
              <a:gd name="connsiteX10" fmla="*/ 6328 w 2124847"/>
              <a:gd name="connsiteY10" fmla="*/ 1583934 h 1973956"/>
              <a:gd name="connsiteX11" fmla="*/ 149270 w 2124847"/>
              <a:gd name="connsiteY11" fmla="*/ 1798154 h 1973956"/>
              <a:gd name="connsiteX12" fmla="*/ 367734 w 2124847"/>
              <a:gd name="connsiteY12" fmla="*/ 1953188 h 1973956"/>
              <a:gd name="connsiteX13" fmla="*/ 633289 w 2124847"/>
              <a:gd name="connsiteY13" fmla="*/ 1949587 h 1973956"/>
              <a:gd name="connsiteX14" fmla="*/ 800804 w 2124847"/>
              <a:gd name="connsiteY14" fmla="*/ 1776667 h 1973956"/>
              <a:gd name="connsiteX15" fmla="*/ 896784 w 2124847"/>
              <a:gd name="connsiteY15" fmla="*/ 1538775 h 1973956"/>
              <a:gd name="connsiteX16" fmla="*/ 1092220 w 2124847"/>
              <a:gd name="connsiteY16" fmla="*/ 1378207 h 1973956"/>
              <a:gd name="connsiteX17" fmla="*/ 1338989 w 2124847"/>
              <a:gd name="connsiteY17" fmla="*/ 1309759 h 1973956"/>
              <a:gd name="connsiteX18" fmla="*/ 1594121 w 2124847"/>
              <a:gd name="connsiteY18" fmla="*/ 1351574 h 1973956"/>
              <a:gd name="connsiteX19" fmla="*/ 1843336 w 2124847"/>
              <a:gd name="connsiteY19" fmla="*/ 1303584 h 1973956"/>
              <a:gd name="connsiteX20" fmla="*/ 2024748 w 2124847"/>
              <a:gd name="connsiteY20" fmla="*/ 1148934 h 1973956"/>
              <a:gd name="connsiteX21" fmla="*/ 2103872 w 2124847"/>
              <a:gd name="connsiteY21" fmla="*/ 927639 h 1973956"/>
              <a:gd name="connsiteX22" fmla="*/ 2113522 w 2124847"/>
              <a:gd name="connsiteY22" fmla="*/ 696309 h 1973956"/>
              <a:gd name="connsiteX23" fmla="*/ 2017284 w 2124847"/>
              <a:gd name="connsiteY23" fmla="*/ 481190 h 1973956"/>
              <a:gd name="connsiteX24" fmla="*/ 1864951 w 2124847"/>
              <a:gd name="connsiteY24" fmla="*/ 300164 h 1973956"/>
              <a:gd name="connsiteX25" fmla="*/ 1673762 w 2124847"/>
              <a:gd name="connsiteY25" fmla="*/ 160182 h 1973956"/>
              <a:gd name="connsiteX26" fmla="*/ 1453110 w 2124847"/>
              <a:gd name="connsiteY26" fmla="*/ 77712 h 1973956"/>
              <a:gd name="connsiteX27" fmla="*/ 1225767 w 2124847"/>
              <a:gd name="connsiteY27" fmla="*/ 12867 h 19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24847" h="1973956">
                <a:moveTo>
                  <a:pt x="1225767" y="12867"/>
                </a:moveTo>
                <a:cubicBezTo>
                  <a:pt x="1147800" y="1416"/>
                  <a:pt x="1068931" y="-3087"/>
                  <a:pt x="990063" y="-643"/>
                </a:cubicBezTo>
                <a:cubicBezTo>
                  <a:pt x="912995" y="2573"/>
                  <a:pt x="835671" y="27919"/>
                  <a:pt x="758990" y="45547"/>
                </a:cubicBezTo>
                <a:cubicBezTo>
                  <a:pt x="682694" y="61500"/>
                  <a:pt x="608843" y="87617"/>
                  <a:pt x="539495" y="123385"/>
                </a:cubicBezTo>
                <a:cubicBezTo>
                  <a:pt x="468218" y="162112"/>
                  <a:pt x="393080" y="199295"/>
                  <a:pt x="348435" y="262596"/>
                </a:cubicBezTo>
                <a:cubicBezTo>
                  <a:pt x="298129" y="334002"/>
                  <a:pt x="320002" y="400133"/>
                  <a:pt x="321803" y="468708"/>
                </a:cubicBezTo>
                <a:cubicBezTo>
                  <a:pt x="323218" y="527121"/>
                  <a:pt x="325276" y="593767"/>
                  <a:pt x="321159" y="680484"/>
                </a:cubicBezTo>
                <a:cubicBezTo>
                  <a:pt x="318458" y="738894"/>
                  <a:pt x="299030" y="806570"/>
                  <a:pt x="278445" y="888397"/>
                </a:cubicBezTo>
                <a:cubicBezTo>
                  <a:pt x="254257" y="984892"/>
                  <a:pt x="229038" y="1066335"/>
                  <a:pt x="195973" y="1131694"/>
                </a:cubicBezTo>
                <a:cubicBezTo>
                  <a:pt x="156860" y="1207990"/>
                  <a:pt x="113759" y="1282227"/>
                  <a:pt x="66669" y="1353890"/>
                </a:cubicBezTo>
                <a:cubicBezTo>
                  <a:pt x="15592" y="1433788"/>
                  <a:pt x="-17346" y="1490141"/>
                  <a:pt x="6328" y="1583934"/>
                </a:cubicBezTo>
                <a:cubicBezTo>
                  <a:pt x="26527" y="1664218"/>
                  <a:pt x="77476" y="1734981"/>
                  <a:pt x="149270" y="1798154"/>
                </a:cubicBezTo>
                <a:cubicBezTo>
                  <a:pt x="215530" y="1856437"/>
                  <a:pt x="285005" y="1924755"/>
                  <a:pt x="367734" y="1953188"/>
                </a:cubicBezTo>
                <a:cubicBezTo>
                  <a:pt x="459469" y="1984711"/>
                  <a:pt x="555577" y="1973902"/>
                  <a:pt x="633289" y="1949587"/>
                </a:cubicBezTo>
                <a:cubicBezTo>
                  <a:pt x="725023" y="1921023"/>
                  <a:pt x="765294" y="1857466"/>
                  <a:pt x="800804" y="1776667"/>
                </a:cubicBezTo>
                <a:cubicBezTo>
                  <a:pt x="832969" y="1703716"/>
                  <a:pt x="853168" y="1616228"/>
                  <a:pt x="896784" y="1538775"/>
                </a:cubicBezTo>
                <a:cubicBezTo>
                  <a:pt x="935382" y="1470457"/>
                  <a:pt x="1004730" y="1422981"/>
                  <a:pt x="1092220" y="1378207"/>
                </a:cubicBezTo>
                <a:cubicBezTo>
                  <a:pt x="1179836" y="1333305"/>
                  <a:pt x="1258319" y="1303841"/>
                  <a:pt x="1338989" y="1309759"/>
                </a:cubicBezTo>
                <a:cubicBezTo>
                  <a:pt x="1424934" y="1316065"/>
                  <a:pt x="1508177" y="1346557"/>
                  <a:pt x="1594121" y="1351574"/>
                </a:cubicBezTo>
                <a:cubicBezTo>
                  <a:pt x="1674278" y="1356207"/>
                  <a:pt x="1756363" y="1351189"/>
                  <a:pt x="1843336" y="1303584"/>
                </a:cubicBezTo>
                <a:cubicBezTo>
                  <a:pt x="1916415" y="1253664"/>
                  <a:pt x="1980745" y="1205031"/>
                  <a:pt x="2024748" y="1148934"/>
                </a:cubicBezTo>
                <a:cubicBezTo>
                  <a:pt x="2078140" y="1081003"/>
                  <a:pt x="2087790" y="1000333"/>
                  <a:pt x="2103872" y="927639"/>
                </a:cubicBezTo>
                <a:cubicBezTo>
                  <a:pt x="2120985" y="849543"/>
                  <a:pt x="2132565" y="774147"/>
                  <a:pt x="2113522" y="696309"/>
                </a:cubicBezTo>
                <a:cubicBezTo>
                  <a:pt x="2093838" y="619755"/>
                  <a:pt x="2061287" y="546935"/>
                  <a:pt x="2017284" y="481190"/>
                </a:cubicBezTo>
                <a:cubicBezTo>
                  <a:pt x="1974183" y="414800"/>
                  <a:pt x="1923106" y="353945"/>
                  <a:pt x="1864951" y="300164"/>
                </a:cubicBezTo>
                <a:cubicBezTo>
                  <a:pt x="1806410" y="246770"/>
                  <a:pt x="1742338" y="199810"/>
                  <a:pt x="1673762" y="160182"/>
                </a:cubicBezTo>
                <a:cubicBezTo>
                  <a:pt x="1605443" y="120169"/>
                  <a:pt x="1528247" y="101898"/>
                  <a:pt x="1453110" y="77712"/>
                </a:cubicBezTo>
                <a:cubicBezTo>
                  <a:pt x="1377072" y="53266"/>
                  <a:pt x="1304251" y="17369"/>
                  <a:pt x="1225767" y="12867"/>
                </a:cubicBezTo>
                <a:close/>
              </a:path>
            </a:pathLst>
          </a:custGeom>
          <a:noFill/>
          <a:ln w="76200" cap="flat">
            <a:solidFill>
              <a:srgbClr val="FFFFFF">
                <a:alpha val="50196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3931920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3931920" cy="43513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8C3AD3E5-84E1-4E22-804A-2F58ABFC3A22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7647010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5326004" cy="6858000"/>
          </a:xfr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59088" y="365125"/>
            <a:ext cx="5435566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859088" y="1825625"/>
            <a:ext cx="5435566" cy="424338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EA2FD77F-E7E6-4824-B079-F1D98FAADAAD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118" name="Graphic 7">
              <a:extLst>
                <a:ext uri="{FF2B5EF4-FFF2-40B4-BE49-F238E27FC236}">
                  <a16:creationId xmlns:a16="http://schemas.microsoft.com/office/drawing/2014/main" id="{859B777A-2130-46AB-9929-B32B018DC88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B2A1175F-BD5E-4484-AC43-A62EAB19E428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A669E14-68C7-4DC6-8398-E6F885F3EE4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538DC433-2FD0-47B8-810B-1912FAD1145A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C8FB1F40-7EE3-49D9-90DC-C9C145E30592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CD483517-5BE9-487B-974B-1DEC761F2B9A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C3783AC-31D9-44D7-85BA-850C339605ED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A38E17F3-08AD-40D8-ACE9-BADEF044DCC5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9F7D608-AD9B-449A-8213-3A40756D43F5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DDB56322-005D-438E-8FAE-D4FFDBB5BC98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119" name="Graphic 7">
              <a:extLst>
                <a:ext uri="{FF2B5EF4-FFF2-40B4-BE49-F238E27FC236}">
                  <a16:creationId xmlns:a16="http://schemas.microsoft.com/office/drawing/2014/main" id="{26772AD4-70F0-412A-8DB6-66400504073F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73B99EA1-51F1-4049-9ABB-9CA709857B31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B997AF46-9D30-4574-BC4D-2E144806527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E2745157-BA03-4B6C-A41F-255AF72B5B4E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893BD950-4316-42C3-9F89-98EAACFA44D7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F13288D7-C0AE-4411-8C1E-041838E51E9D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AA468D9-7B09-43EA-A9EC-BA829CC6396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A6CB1F72-ACEB-4BEE-A3B1-0C57D97DFFF8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07111ADB-C00B-4630-87BE-A351ED8FAE80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2C5B8026-BD34-4B86-BA04-C5691DD75B8C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1480BE94-2432-4653-B347-4CDEFAC10EF4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39" name="Graphic 7">
              <a:extLst>
                <a:ext uri="{FF2B5EF4-FFF2-40B4-BE49-F238E27FC236}">
                  <a16:creationId xmlns:a16="http://schemas.microsoft.com/office/drawing/2014/main" id="{A2208824-5A97-4A25-8D4C-BE3B50B226E2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8DB78A28-05FA-4521-90F2-DBB66B654F39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26C59A62-5BC5-406C-82A5-889B3E6AFD2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D1550DB3-4CDA-4657-8B98-3788602D05B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EB62A28-0810-4439-A2E6-A143039906B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501E29E8-D37F-4402-AB1D-1B70BBCD3E5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F183D43F-0E8C-4870-B841-07005599C664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E46EC36C-68BC-4496-8068-BC146D19FC6F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40" name="Graphic 7">
              <a:extLst>
                <a:ext uri="{FF2B5EF4-FFF2-40B4-BE49-F238E27FC236}">
                  <a16:creationId xmlns:a16="http://schemas.microsoft.com/office/drawing/2014/main" id="{FD9976BE-15A9-4FE2-9667-59FF7B15EC7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A534B96D-4818-4F45-9927-D7484B17833D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2BC625B-E4C2-4295-84A5-D69AD79EB6D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B9BC30C-B2FD-4CAA-9ED7-5994B8983C08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446D1472-574B-41DF-8DF2-78E7AA1BE81C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03FCCC4-D37C-460A-8E7C-83B6A8C802A4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848C97B3-638F-4148-9D60-FF4C96314F1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2794ADA8-1D15-4660-A55C-6A5807075EA6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D178C02C-1F96-422C-A1A9-358FF840E1D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C3A8117-DF0E-4F21-8FCF-B043E6786119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E31884CD-0583-4685-9A48-55213C4D1F49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7B97313-9F39-4D0D-B464-26B8CDFF561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85F5EE-8B96-4096-A4BA-C88758822BA7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4A642528-3F7A-4987-A5BD-4A2316C6C827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45B0AD2-107A-4C27-96D0-22BBEE4CCAAA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3AEA703-99F7-4BFC-906E-176BC9F37C9E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D404A76C-CA0F-459F-A3F1-31C4B7313D52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1915722-88CD-40EA-8B85-CC732A640550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7D6088D-813E-4680-9148-8DE7585317E9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98D6CED-C99B-44C1-8443-B4105F8929AE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64D6978-5944-4E8B-8CD0-7EBE04322B9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6F128A5-C301-4801-933B-DA0197E301D7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34C352D-DF6C-4439-9F2A-9F0235B65A3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BA1042B-E8B0-4A7E-80A7-F5F0482130BC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7E5E006-F98E-4DB1-9B7F-D9AD5987F1C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BCAADD-D5C4-48CD-ACEF-57A1047C31D7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E47F761-44BF-41AD-B13A-0379ED0E1AB9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8810392E-3210-428C-9BA7-AC638B02C024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BC13544-63EF-426E-9314-09211A4F0668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3826701-6F81-471C-A76B-5150F96A47B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E1DB2595-D5B6-4C4C-B4B3-3E70C0B3F45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E3D5EC9E-7ED2-40FD-931F-C4EFF7C80A1A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DC6F4616-0208-4641-946C-55D2AAE0254A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5D1FDC9-E9BA-42AF-97D3-AB6721A4173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DFEFCC8-9CD4-444E-ADA7-F4BDC8C3270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F4723EB7-5571-4CB5-BAF0-503767546C5C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395A4AE-808B-4225-A52C-687648A6216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D104291-41B9-4DD4-A550-75DCBB6CD4D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9AE26FBE-3A89-4A85-84D9-82C5A68E697C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68B97AB-9E31-4DBC-9D3C-3A7BD3DA0090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7E6B6734-9BDC-4597-8910-726687F0A810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519366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5326004" cy="6858000"/>
          </a:xfr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59088" y="365125"/>
            <a:ext cx="5435566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859088" y="1825625"/>
            <a:ext cx="5435566" cy="424338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EA2FD77F-E7E6-4824-B079-F1D98FAADAAD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118" name="Graphic 7">
              <a:extLst>
                <a:ext uri="{FF2B5EF4-FFF2-40B4-BE49-F238E27FC236}">
                  <a16:creationId xmlns:a16="http://schemas.microsoft.com/office/drawing/2014/main" id="{859B777A-2130-46AB-9929-B32B018DC88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B2A1175F-BD5E-4484-AC43-A62EAB19E428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A669E14-68C7-4DC6-8398-E6F885F3EE4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538DC433-2FD0-47B8-810B-1912FAD1145A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C8FB1F40-7EE3-49D9-90DC-C9C145E30592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CD483517-5BE9-487B-974B-1DEC761F2B9A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C3783AC-31D9-44D7-85BA-850C339605ED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A38E17F3-08AD-40D8-ACE9-BADEF044DCC5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9F7D608-AD9B-449A-8213-3A40756D43F5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DDB56322-005D-438E-8FAE-D4FFDBB5BC98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119" name="Graphic 7">
              <a:extLst>
                <a:ext uri="{FF2B5EF4-FFF2-40B4-BE49-F238E27FC236}">
                  <a16:creationId xmlns:a16="http://schemas.microsoft.com/office/drawing/2014/main" id="{26772AD4-70F0-412A-8DB6-66400504073F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73B99EA1-51F1-4049-9ABB-9CA709857B31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B997AF46-9D30-4574-BC4D-2E144806527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E2745157-BA03-4B6C-A41F-255AF72B5B4E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893BD950-4316-42C3-9F89-98EAACFA44D7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F13288D7-C0AE-4411-8C1E-041838E51E9D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AA468D9-7B09-43EA-A9EC-BA829CC6396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A6CB1F72-ACEB-4BEE-A3B1-0C57D97DFFF8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07111ADB-C00B-4630-87BE-A351ED8FAE80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2C5B8026-BD34-4B86-BA04-C5691DD75B8C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1480BE94-2432-4653-B347-4CDEFAC10EF4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39" name="Graphic 7">
              <a:extLst>
                <a:ext uri="{FF2B5EF4-FFF2-40B4-BE49-F238E27FC236}">
                  <a16:creationId xmlns:a16="http://schemas.microsoft.com/office/drawing/2014/main" id="{A2208824-5A97-4A25-8D4C-BE3B50B226E2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8DB78A28-05FA-4521-90F2-DBB66B654F39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26C59A62-5BC5-406C-82A5-889B3E6AFD2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D1550DB3-4CDA-4657-8B98-3788602D05B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EB62A28-0810-4439-A2E6-A143039906B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501E29E8-D37F-4402-AB1D-1B70BBCD3E5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F183D43F-0E8C-4870-B841-07005599C664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E46EC36C-68BC-4496-8068-BC146D19FC6F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40" name="Graphic 7">
              <a:extLst>
                <a:ext uri="{FF2B5EF4-FFF2-40B4-BE49-F238E27FC236}">
                  <a16:creationId xmlns:a16="http://schemas.microsoft.com/office/drawing/2014/main" id="{FD9976BE-15A9-4FE2-9667-59FF7B15EC7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A534B96D-4818-4F45-9927-D7484B17833D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2BC625B-E4C2-4295-84A5-D69AD79EB6D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B9BC30C-B2FD-4CAA-9ED7-5994B8983C08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446D1472-574B-41DF-8DF2-78E7AA1BE81C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03FCCC4-D37C-460A-8E7C-83B6A8C802A4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848C97B3-638F-4148-9D60-FF4C96314F1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2794ADA8-1D15-4660-A55C-6A5807075EA6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D178C02C-1F96-422C-A1A9-358FF840E1D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C3A8117-DF0E-4F21-8FCF-B043E6786119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E31884CD-0583-4685-9A48-55213C4D1F49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7B97313-9F39-4D0D-B464-26B8CDFF561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85F5EE-8B96-4096-A4BA-C88758822BA7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4A642528-3F7A-4987-A5BD-4A2316C6C827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45B0AD2-107A-4C27-96D0-22BBEE4CCAAA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3AEA703-99F7-4BFC-906E-176BC9F37C9E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D404A76C-CA0F-459F-A3F1-31C4B7313D52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1915722-88CD-40EA-8B85-CC732A640550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7D6088D-813E-4680-9148-8DE7585317E9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98D6CED-C99B-44C1-8443-B4105F8929AE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64D6978-5944-4E8B-8CD0-7EBE04322B9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6F128A5-C301-4801-933B-DA0197E301D7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34C352D-DF6C-4439-9F2A-9F0235B65A3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BA1042B-E8B0-4A7E-80A7-F5F0482130BC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7E5E006-F98E-4DB1-9B7F-D9AD5987F1C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BCAADD-D5C4-48CD-ACEF-57A1047C31D7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E47F761-44BF-41AD-B13A-0379ED0E1AB9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8810392E-3210-428C-9BA7-AC638B02C024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BC13544-63EF-426E-9314-09211A4F0668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3826701-6F81-471C-A76B-5150F96A47B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E1DB2595-D5B6-4C4C-B4B3-3E70C0B3F45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E3D5EC9E-7ED2-40FD-931F-C4EFF7C80A1A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DC6F4616-0208-4641-946C-55D2AAE0254A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5D1FDC9-E9BA-42AF-97D3-AB6721A4173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DFEFCC8-9CD4-444E-ADA7-F4BDC8C3270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F4723EB7-5571-4CB5-BAF0-503767546C5C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395A4AE-808B-4225-A52C-687648A6216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D104291-41B9-4DD4-A550-75DCBB6CD4D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9AE26FBE-3A89-4A85-84D9-82C5A68E697C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68B97AB-9E31-4DBC-9D3C-3A7BD3DA0090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5" name="Graphic 12">
            <a:extLst>
              <a:ext uri="{FF2B5EF4-FFF2-40B4-BE49-F238E27FC236}">
                <a16:creationId xmlns:a16="http://schemas.microsoft.com/office/drawing/2014/main" id="{30FE88FE-CC35-427D-9EA0-689D43212A1F}"/>
              </a:ext>
            </a:extLst>
          </p:cNvPr>
          <p:cNvSpPr/>
          <p:nvPr userDrawn="1"/>
        </p:nvSpPr>
        <p:spPr>
          <a:xfrm rot="5785144">
            <a:off x="10199223" y="1992740"/>
            <a:ext cx="4308908" cy="2947198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rgbClr val="FFFFFF">
                <a:alpha val="50196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6" name="Graphic 6">
            <a:extLst>
              <a:ext uri="{FF2B5EF4-FFF2-40B4-BE49-F238E27FC236}">
                <a16:creationId xmlns:a16="http://schemas.microsoft.com/office/drawing/2014/main" id="{8101D58E-40AD-458D-9B06-B39609F13EA6}"/>
              </a:ext>
            </a:extLst>
          </p:cNvPr>
          <p:cNvSpPr/>
          <p:nvPr userDrawn="1"/>
        </p:nvSpPr>
        <p:spPr>
          <a:xfrm rot="18316009">
            <a:off x="5639634" y="6109390"/>
            <a:ext cx="2311361" cy="1988539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solidFill>
            <a:srgbClr val="49C5B1"/>
          </a:solidFill>
          <a:ln w="123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99657C24-140E-48F3-B0DC-F84E31DA0ADB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3472408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5326004" cy="6858000"/>
          </a:xfr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59088" y="365125"/>
            <a:ext cx="5435566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859088" y="1825625"/>
            <a:ext cx="5435566" cy="424338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EA2FD77F-E7E6-4824-B079-F1D98FAADAAD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118" name="Graphic 7">
              <a:extLst>
                <a:ext uri="{FF2B5EF4-FFF2-40B4-BE49-F238E27FC236}">
                  <a16:creationId xmlns:a16="http://schemas.microsoft.com/office/drawing/2014/main" id="{859B777A-2130-46AB-9929-B32B018DC88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B2A1175F-BD5E-4484-AC43-A62EAB19E428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A669E14-68C7-4DC6-8398-E6F885F3EE4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538DC433-2FD0-47B8-810B-1912FAD1145A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C8FB1F40-7EE3-49D9-90DC-C9C145E30592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CD483517-5BE9-487B-974B-1DEC761F2B9A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C3783AC-31D9-44D7-85BA-850C339605ED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A38E17F3-08AD-40D8-ACE9-BADEF044DCC5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9F7D608-AD9B-449A-8213-3A40756D43F5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DDB56322-005D-438E-8FAE-D4FFDBB5BC98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119" name="Graphic 7">
              <a:extLst>
                <a:ext uri="{FF2B5EF4-FFF2-40B4-BE49-F238E27FC236}">
                  <a16:creationId xmlns:a16="http://schemas.microsoft.com/office/drawing/2014/main" id="{26772AD4-70F0-412A-8DB6-66400504073F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73B99EA1-51F1-4049-9ABB-9CA709857B31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B997AF46-9D30-4574-BC4D-2E144806527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E2745157-BA03-4B6C-A41F-255AF72B5B4E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893BD950-4316-42C3-9F89-98EAACFA44D7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F13288D7-C0AE-4411-8C1E-041838E51E9D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AA468D9-7B09-43EA-A9EC-BA829CC6396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A6CB1F72-ACEB-4BEE-A3B1-0C57D97DFFF8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07111ADB-C00B-4630-87BE-A351ED8FAE80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2C5B8026-BD34-4B86-BA04-C5691DD75B8C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1480BE94-2432-4653-B347-4CDEFAC10EF4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39" name="Graphic 7">
              <a:extLst>
                <a:ext uri="{FF2B5EF4-FFF2-40B4-BE49-F238E27FC236}">
                  <a16:creationId xmlns:a16="http://schemas.microsoft.com/office/drawing/2014/main" id="{A2208824-5A97-4A25-8D4C-BE3B50B226E2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8DB78A28-05FA-4521-90F2-DBB66B654F39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26C59A62-5BC5-406C-82A5-889B3E6AFD2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D1550DB3-4CDA-4657-8B98-3788602D05B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EB62A28-0810-4439-A2E6-A143039906B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501E29E8-D37F-4402-AB1D-1B70BBCD3E5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F183D43F-0E8C-4870-B841-07005599C664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E46EC36C-68BC-4496-8068-BC146D19FC6F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40" name="Graphic 7">
              <a:extLst>
                <a:ext uri="{FF2B5EF4-FFF2-40B4-BE49-F238E27FC236}">
                  <a16:creationId xmlns:a16="http://schemas.microsoft.com/office/drawing/2014/main" id="{FD9976BE-15A9-4FE2-9667-59FF7B15EC7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A534B96D-4818-4F45-9927-D7484B17833D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2BC625B-E4C2-4295-84A5-D69AD79EB6D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B9BC30C-B2FD-4CAA-9ED7-5994B8983C08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446D1472-574B-41DF-8DF2-78E7AA1BE81C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03FCCC4-D37C-460A-8E7C-83B6A8C802A4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848C97B3-638F-4148-9D60-FF4C96314F1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2794ADA8-1D15-4660-A55C-6A5807075EA6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D178C02C-1F96-422C-A1A9-358FF840E1D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C3A8117-DF0E-4F21-8FCF-B043E6786119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E31884CD-0583-4685-9A48-55213C4D1F49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7B97313-9F39-4D0D-B464-26B8CDFF561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85F5EE-8B96-4096-A4BA-C88758822BA7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4A642528-3F7A-4987-A5BD-4A2316C6C827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45B0AD2-107A-4C27-96D0-22BBEE4CCAAA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3AEA703-99F7-4BFC-906E-176BC9F37C9E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D404A76C-CA0F-459F-A3F1-31C4B7313D52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1915722-88CD-40EA-8B85-CC732A640550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7D6088D-813E-4680-9148-8DE7585317E9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98D6CED-C99B-44C1-8443-B4105F8929AE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64D6978-5944-4E8B-8CD0-7EBE04322B9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6F128A5-C301-4801-933B-DA0197E301D7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34C352D-DF6C-4439-9F2A-9F0235B65A3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BA1042B-E8B0-4A7E-80A7-F5F0482130BC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7E5E006-F98E-4DB1-9B7F-D9AD5987F1C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BCAADD-D5C4-48CD-ACEF-57A1047C31D7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E47F761-44BF-41AD-B13A-0379ED0E1AB9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8810392E-3210-428C-9BA7-AC638B02C024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BC13544-63EF-426E-9314-09211A4F0668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3826701-6F81-471C-A76B-5150F96A47B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E1DB2595-D5B6-4C4C-B4B3-3E70C0B3F45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E3D5EC9E-7ED2-40FD-931F-C4EFF7C80A1A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DC6F4616-0208-4641-946C-55D2AAE0254A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5D1FDC9-E9BA-42AF-97D3-AB6721A4173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DFEFCC8-9CD4-444E-ADA7-F4BDC8C3270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F4723EB7-5571-4CB5-BAF0-503767546C5C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395A4AE-808B-4225-A52C-687648A6216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D104291-41B9-4DD4-A550-75DCBB6CD4D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9AE26FBE-3A89-4A85-84D9-82C5A68E697C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68B97AB-9E31-4DBC-9D3C-3A7BD3DA0090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6" name="Graphic 6">
            <a:extLst>
              <a:ext uri="{FF2B5EF4-FFF2-40B4-BE49-F238E27FC236}">
                <a16:creationId xmlns:a16="http://schemas.microsoft.com/office/drawing/2014/main" id="{8101D58E-40AD-458D-9B06-B39609F13EA6}"/>
              </a:ext>
            </a:extLst>
          </p:cNvPr>
          <p:cNvSpPr/>
          <p:nvPr userDrawn="1"/>
        </p:nvSpPr>
        <p:spPr>
          <a:xfrm rot="3106858">
            <a:off x="11229859" y="122489"/>
            <a:ext cx="2311361" cy="1988539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solidFill>
            <a:srgbClr val="49C5B1"/>
          </a:solidFill>
          <a:ln w="123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7" name="Graphic 10">
            <a:extLst>
              <a:ext uri="{FF2B5EF4-FFF2-40B4-BE49-F238E27FC236}">
                <a16:creationId xmlns:a16="http://schemas.microsoft.com/office/drawing/2014/main" id="{414B1AEF-183C-45D0-8D67-6A60E5253D56}"/>
              </a:ext>
            </a:extLst>
          </p:cNvPr>
          <p:cNvSpPr/>
          <p:nvPr userDrawn="1"/>
        </p:nvSpPr>
        <p:spPr>
          <a:xfrm flipH="1">
            <a:off x="5600751" y="5787119"/>
            <a:ext cx="676123" cy="833653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rgbClr val="49C5B1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8" name="Graphic 14">
            <a:extLst>
              <a:ext uri="{FF2B5EF4-FFF2-40B4-BE49-F238E27FC236}">
                <a16:creationId xmlns:a16="http://schemas.microsoft.com/office/drawing/2014/main" id="{58465C7B-2329-4803-B5E3-78A85DB046FF}"/>
              </a:ext>
            </a:extLst>
          </p:cNvPr>
          <p:cNvSpPr/>
          <p:nvPr userDrawn="1"/>
        </p:nvSpPr>
        <p:spPr>
          <a:xfrm>
            <a:off x="6865998" y="4695825"/>
            <a:ext cx="5519541" cy="4755266"/>
          </a:xfrm>
          <a:custGeom>
            <a:avLst/>
            <a:gdLst>
              <a:gd name="connsiteX0" fmla="*/ 1665715 w 1748142"/>
              <a:gd name="connsiteY0" fmla="*/ 452031 h 1982439"/>
              <a:gd name="connsiteX1" fmla="*/ 1741069 w 1748142"/>
              <a:gd name="connsiteY1" fmla="*/ 654883 h 1982439"/>
              <a:gd name="connsiteX2" fmla="*/ 1736515 w 1748142"/>
              <a:gd name="connsiteY2" fmla="*/ 870957 h 1982439"/>
              <a:gd name="connsiteX3" fmla="*/ 1731227 w 1748142"/>
              <a:gd name="connsiteY3" fmla="*/ 1088645 h 1982439"/>
              <a:gd name="connsiteX4" fmla="*/ 1649411 w 1748142"/>
              <a:gd name="connsiteY4" fmla="*/ 1290616 h 1982439"/>
              <a:gd name="connsiteX5" fmla="*/ 1528961 w 1748142"/>
              <a:gd name="connsiteY5" fmla="*/ 1469968 h 1982439"/>
              <a:gd name="connsiteX6" fmla="*/ 1405575 w 1748142"/>
              <a:gd name="connsiteY6" fmla="*/ 1647409 h 1982439"/>
              <a:gd name="connsiteX7" fmla="*/ 1240472 w 1748142"/>
              <a:gd name="connsiteY7" fmla="*/ 1787980 h 1982439"/>
              <a:gd name="connsiteX8" fmla="*/ 1045406 w 1748142"/>
              <a:gd name="connsiteY8" fmla="*/ 1879933 h 1982439"/>
              <a:gd name="connsiteX9" fmla="*/ 842258 w 1748142"/>
              <a:gd name="connsiteY9" fmla="*/ 1945005 h 1982439"/>
              <a:gd name="connsiteX10" fmla="*/ 628242 w 1748142"/>
              <a:gd name="connsiteY10" fmla="*/ 1980698 h 1982439"/>
              <a:gd name="connsiteX11" fmla="*/ 415401 w 1748142"/>
              <a:gd name="connsiteY11" fmla="*/ 1933400 h 1982439"/>
              <a:gd name="connsiteX12" fmla="*/ 250738 w 1748142"/>
              <a:gd name="connsiteY12" fmla="*/ 1820297 h 1982439"/>
              <a:gd name="connsiteX13" fmla="*/ 112223 w 1748142"/>
              <a:gd name="connsiteY13" fmla="*/ 1677961 h 1982439"/>
              <a:gd name="connsiteX14" fmla="*/ 25118 w 1748142"/>
              <a:gd name="connsiteY14" fmla="*/ 1500814 h 1982439"/>
              <a:gd name="connsiteX15" fmla="*/ 11605 w 1748142"/>
              <a:gd name="connsiteY15" fmla="*/ 1307068 h 1982439"/>
              <a:gd name="connsiteX16" fmla="*/ 207407 w 1748142"/>
              <a:gd name="connsiteY16" fmla="*/ 1208947 h 1982439"/>
              <a:gd name="connsiteX17" fmla="*/ 436405 w 1748142"/>
              <a:gd name="connsiteY17" fmla="*/ 1202630 h 1982439"/>
              <a:gd name="connsiteX18" fmla="*/ 663055 w 1748142"/>
              <a:gd name="connsiteY18" fmla="*/ 1157389 h 1982439"/>
              <a:gd name="connsiteX19" fmla="*/ 848575 w 1748142"/>
              <a:gd name="connsiteY19" fmla="*/ 1026805 h 1982439"/>
              <a:gd name="connsiteX20" fmla="*/ 977983 w 1748142"/>
              <a:gd name="connsiteY20" fmla="*/ 853182 h 1982439"/>
              <a:gd name="connsiteX21" fmla="*/ 1011621 w 1748142"/>
              <a:gd name="connsiteY21" fmla="*/ 637257 h 1982439"/>
              <a:gd name="connsiteX22" fmla="*/ 1032038 w 1748142"/>
              <a:gd name="connsiteY22" fmla="*/ 418834 h 1982439"/>
              <a:gd name="connsiteX23" fmla="*/ 1027925 w 1748142"/>
              <a:gd name="connsiteY23" fmla="*/ 199236 h 1982439"/>
              <a:gd name="connsiteX24" fmla="*/ 1115470 w 1748142"/>
              <a:gd name="connsiteY24" fmla="*/ 7252 h 1982439"/>
              <a:gd name="connsiteX25" fmla="*/ 1294381 w 1748142"/>
              <a:gd name="connsiteY25" fmla="*/ 42064 h 1982439"/>
              <a:gd name="connsiteX26" fmla="*/ 1453608 w 1748142"/>
              <a:gd name="connsiteY26" fmla="*/ 142536 h 1982439"/>
              <a:gd name="connsiteX27" fmla="*/ 1566272 w 1748142"/>
              <a:gd name="connsiteY27" fmla="*/ 293978 h 1982439"/>
              <a:gd name="connsiteX28" fmla="*/ 1665715 w 1748142"/>
              <a:gd name="connsiteY28" fmla="*/ 452031 h 198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48142" h="1982439">
                <a:moveTo>
                  <a:pt x="1665715" y="452031"/>
                </a:moveTo>
                <a:cubicBezTo>
                  <a:pt x="1695826" y="519011"/>
                  <a:pt x="1728143" y="584965"/>
                  <a:pt x="1741069" y="654883"/>
                </a:cubicBezTo>
                <a:cubicBezTo>
                  <a:pt x="1754142" y="726125"/>
                  <a:pt x="1739746" y="798981"/>
                  <a:pt x="1736515" y="870957"/>
                </a:cubicBezTo>
                <a:cubicBezTo>
                  <a:pt x="1733431" y="942932"/>
                  <a:pt x="1748853" y="1018431"/>
                  <a:pt x="1731227" y="1088645"/>
                </a:cubicBezTo>
                <a:cubicBezTo>
                  <a:pt x="1713748" y="1158270"/>
                  <a:pt x="1679522" y="1224810"/>
                  <a:pt x="1649411" y="1290616"/>
                </a:cubicBezTo>
                <a:cubicBezTo>
                  <a:pt x="1619592" y="1356130"/>
                  <a:pt x="1569797" y="1410478"/>
                  <a:pt x="1528961" y="1469968"/>
                </a:cubicBezTo>
                <a:cubicBezTo>
                  <a:pt x="1488126" y="1529457"/>
                  <a:pt x="1455664" y="1595998"/>
                  <a:pt x="1405575" y="1647409"/>
                </a:cubicBezTo>
                <a:cubicBezTo>
                  <a:pt x="1354899" y="1699114"/>
                  <a:pt x="1299669" y="1746264"/>
                  <a:pt x="1240472" y="1787980"/>
                </a:cubicBezTo>
                <a:cubicBezTo>
                  <a:pt x="1181278" y="1829990"/>
                  <a:pt x="1110918" y="1851290"/>
                  <a:pt x="1045406" y="1879933"/>
                </a:cubicBezTo>
                <a:cubicBezTo>
                  <a:pt x="980333" y="1909457"/>
                  <a:pt x="912324" y="1931197"/>
                  <a:pt x="842258" y="1945005"/>
                </a:cubicBezTo>
                <a:cubicBezTo>
                  <a:pt x="772192" y="1958225"/>
                  <a:pt x="701246" y="1985252"/>
                  <a:pt x="628242" y="1980698"/>
                </a:cubicBezTo>
                <a:cubicBezTo>
                  <a:pt x="555679" y="1973647"/>
                  <a:pt x="484144" y="1957784"/>
                  <a:pt x="415401" y="1933400"/>
                </a:cubicBezTo>
                <a:cubicBezTo>
                  <a:pt x="355323" y="1907107"/>
                  <a:pt x="302590" y="1863040"/>
                  <a:pt x="250738" y="1820297"/>
                </a:cubicBezTo>
                <a:cubicBezTo>
                  <a:pt x="199035" y="1778579"/>
                  <a:pt x="152471" y="1730840"/>
                  <a:pt x="112223" y="1677961"/>
                </a:cubicBezTo>
                <a:cubicBezTo>
                  <a:pt x="73886" y="1623907"/>
                  <a:pt x="44508" y="1564122"/>
                  <a:pt x="25118" y="1500814"/>
                </a:cubicBezTo>
                <a:cubicBezTo>
                  <a:pt x="881" y="1428104"/>
                  <a:pt x="-13808" y="1360976"/>
                  <a:pt x="11605" y="1307068"/>
                </a:cubicBezTo>
                <a:cubicBezTo>
                  <a:pt x="44214" y="1238031"/>
                  <a:pt x="118099" y="1219817"/>
                  <a:pt x="207407" y="1208947"/>
                </a:cubicBezTo>
                <a:cubicBezTo>
                  <a:pt x="275269" y="1200868"/>
                  <a:pt x="354295" y="1208359"/>
                  <a:pt x="436405" y="1202630"/>
                </a:cubicBezTo>
                <a:cubicBezTo>
                  <a:pt x="513522" y="1196754"/>
                  <a:pt x="589611" y="1181626"/>
                  <a:pt x="663055" y="1157389"/>
                </a:cubicBezTo>
                <a:cubicBezTo>
                  <a:pt x="732680" y="1134474"/>
                  <a:pt x="789526" y="1084092"/>
                  <a:pt x="848575" y="1026805"/>
                </a:cubicBezTo>
                <a:cubicBezTo>
                  <a:pt x="903658" y="973190"/>
                  <a:pt x="952130" y="920017"/>
                  <a:pt x="977983" y="853182"/>
                </a:cubicBezTo>
                <a:cubicBezTo>
                  <a:pt x="1004276" y="785320"/>
                  <a:pt x="1004570" y="710407"/>
                  <a:pt x="1011621" y="637257"/>
                </a:cubicBezTo>
                <a:cubicBezTo>
                  <a:pt x="1018818" y="563224"/>
                  <a:pt x="1033066" y="489633"/>
                  <a:pt x="1032038" y="418834"/>
                </a:cubicBezTo>
                <a:cubicBezTo>
                  <a:pt x="1030862" y="338633"/>
                  <a:pt x="1023812" y="263279"/>
                  <a:pt x="1027925" y="199236"/>
                </a:cubicBezTo>
                <a:cubicBezTo>
                  <a:pt x="1034095" y="105960"/>
                  <a:pt x="1054513" y="33398"/>
                  <a:pt x="1115470" y="7252"/>
                </a:cubicBezTo>
                <a:cubicBezTo>
                  <a:pt x="1164679" y="-13752"/>
                  <a:pt x="1227107" y="6664"/>
                  <a:pt x="1294381" y="42064"/>
                </a:cubicBezTo>
                <a:cubicBezTo>
                  <a:pt x="1344029" y="68211"/>
                  <a:pt x="1403959" y="95826"/>
                  <a:pt x="1453608" y="142536"/>
                </a:cubicBezTo>
                <a:cubicBezTo>
                  <a:pt x="1497674" y="184106"/>
                  <a:pt x="1528228" y="242420"/>
                  <a:pt x="1566272" y="293978"/>
                </a:cubicBezTo>
                <a:cubicBezTo>
                  <a:pt x="1604462" y="343333"/>
                  <a:pt x="1637806" y="396212"/>
                  <a:pt x="1665715" y="452031"/>
                </a:cubicBezTo>
                <a:close/>
              </a:path>
            </a:pathLst>
          </a:custGeom>
          <a:noFill/>
          <a:ln w="76200" cap="flat">
            <a:solidFill>
              <a:srgbClr val="FFFFFF">
                <a:alpha val="50196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8EE0A806-3829-4C0A-BBF3-50A710937A3B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85967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raphic 16">
            <a:extLst>
              <a:ext uri="{FF2B5EF4-FFF2-40B4-BE49-F238E27FC236}">
                <a16:creationId xmlns:a16="http://schemas.microsoft.com/office/drawing/2014/main" id="{5D827677-FDB4-43E2-9008-C6B75887C5A3}"/>
              </a:ext>
            </a:extLst>
          </p:cNvPr>
          <p:cNvSpPr/>
          <p:nvPr userDrawn="1"/>
        </p:nvSpPr>
        <p:spPr>
          <a:xfrm rot="10800000">
            <a:off x="9712369" y="4647388"/>
            <a:ext cx="3551905" cy="3586051"/>
          </a:xfrm>
          <a:custGeom>
            <a:avLst/>
            <a:gdLst>
              <a:gd name="connsiteX0" fmla="*/ 1225767 w 2124847"/>
              <a:gd name="connsiteY0" fmla="*/ 12867 h 1973956"/>
              <a:gd name="connsiteX1" fmla="*/ 990063 w 2124847"/>
              <a:gd name="connsiteY1" fmla="*/ -643 h 1973956"/>
              <a:gd name="connsiteX2" fmla="*/ 758990 w 2124847"/>
              <a:gd name="connsiteY2" fmla="*/ 45547 h 1973956"/>
              <a:gd name="connsiteX3" fmla="*/ 539495 w 2124847"/>
              <a:gd name="connsiteY3" fmla="*/ 123385 h 1973956"/>
              <a:gd name="connsiteX4" fmla="*/ 348435 w 2124847"/>
              <a:gd name="connsiteY4" fmla="*/ 262596 h 1973956"/>
              <a:gd name="connsiteX5" fmla="*/ 321803 w 2124847"/>
              <a:gd name="connsiteY5" fmla="*/ 468708 h 1973956"/>
              <a:gd name="connsiteX6" fmla="*/ 321159 w 2124847"/>
              <a:gd name="connsiteY6" fmla="*/ 680484 h 1973956"/>
              <a:gd name="connsiteX7" fmla="*/ 278445 w 2124847"/>
              <a:gd name="connsiteY7" fmla="*/ 888397 h 1973956"/>
              <a:gd name="connsiteX8" fmla="*/ 195973 w 2124847"/>
              <a:gd name="connsiteY8" fmla="*/ 1131694 h 1973956"/>
              <a:gd name="connsiteX9" fmla="*/ 66669 w 2124847"/>
              <a:gd name="connsiteY9" fmla="*/ 1353890 h 1973956"/>
              <a:gd name="connsiteX10" fmla="*/ 6328 w 2124847"/>
              <a:gd name="connsiteY10" fmla="*/ 1583934 h 1973956"/>
              <a:gd name="connsiteX11" fmla="*/ 149270 w 2124847"/>
              <a:gd name="connsiteY11" fmla="*/ 1798154 h 1973956"/>
              <a:gd name="connsiteX12" fmla="*/ 367734 w 2124847"/>
              <a:gd name="connsiteY12" fmla="*/ 1953188 h 1973956"/>
              <a:gd name="connsiteX13" fmla="*/ 633289 w 2124847"/>
              <a:gd name="connsiteY13" fmla="*/ 1949587 h 1973956"/>
              <a:gd name="connsiteX14" fmla="*/ 800804 w 2124847"/>
              <a:gd name="connsiteY14" fmla="*/ 1776667 h 1973956"/>
              <a:gd name="connsiteX15" fmla="*/ 896784 w 2124847"/>
              <a:gd name="connsiteY15" fmla="*/ 1538775 h 1973956"/>
              <a:gd name="connsiteX16" fmla="*/ 1092220 w 2124847"/>
              <a:gd name="connsiteY16" fmla="*/ 1378207 h 1973956"/>
              <a:gd name="connsiteX17" fmla="*/ 1338989 w 2124847"/>
              <a:gd name="connsiteY17" fmla="*/ 1309759 h 1973956"/>
              <a:gd name="connsiteX18" fmla="*/ 1594121 w 2124847"/>
              <a:gd name="connsiteY18" fmla="*/ 1351574 h 1973956"/>
              <a:gd name="connsiteX19" fmla="*/ 1843336 w 2124847"/>
              <a:gd name="connsiteY19" fmla="*/ 1303584 h 1973956"/>
              <a:gd name="connsiteX20" fmla="*/ 2024748 w 2124847"/>
              <a:gd name="connsiteY20" fmla="*/ 1148934 h 1973956"/>
              <a:gd name="connsiteX21" fmla="*/ 2103872 w 2124847"/>
              <a:gd name="connsiteY21" fmla="*/ 927639 h 1973956"/>
              <a:gd name="connsiteX22" fmla="*/ 2113522 w 2124847"/>
              <a:gd name="connsiteY22" fmla="*/ 696309 h 1973956"/>
              <a:gd name="connsiteX23" fmla="*/ 2017284 w 2124847"/>
              <a:gd name="connsiteY23" fmla="*/ 481190 h 1973956"/>
              <a:gd name="connsiteX24" fmla="*/ 1864951 w 2124847"/>
              <a:gd name="connsiteY24" fmla="*/ 300164 h 1973956"/>
              <a:gd name="connsiteX25" fmla="*/ 1673762 w 2124847"/>
              <a:gd name="connsiteY25" fmla="*/ 160182 h 1973956"/>
              <a:gd name="connsiteX26" fmla="*/ 1453110 w 2124847"/>
              <a:gd name="connsiteY26" fmla="*/ 77712 h 1973956"/>
              <a:gd name="connsiteX27" fmla="*/ 1225767 w 2124847"/>
              <a:gd name="connsiteY27" fmla="*/ 12867 h 19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24847" h="1973956">
                <a:moveTo>
                  <a:pt x="1225767" y="12867"/>
                </a:moveTo>
                <a:cubicBezTo>
                  <a:pt x="1147800" y="1416"/>
                  <a:pt x="1068931" y="-3087"/>
                  <a:pt x="990063" y="-643"/>
                </a:cubicBezTo>
                <a:cubicBezTo>
                  <a:pt x="912995" y="2573"/>
                  <a:pt x="835671" y="27919"/>
                  <a:pt x="758990" y="45547"/>
                </a:cubicBezTo>
                <a:cubicBezTo>
                  <a:pt x="682694" y="61500"/>
                  <a:pt x="608843" y="87617"/>
                  <a:pt x="539495" y="123385"/>
                </a:cubicBezTo>
                <a:cubicBezTo>
                  <a:pt x="468218" y="162112"/>
                  <a:pt x="393080" y="199295"/>
                  <a:pt x="348435" y="262596"/>
                </a:cubicBezTo>
                <a:cubicBezTo>
                  <a:pt x="298129" y="334002"/>
                  <a:pt x="320002" y="400133"/>
                  <a:pt x="321803" y="468708"/>
                </a:cubicBezTo>
                <a:cubicBezTo>
                  <a:pt x="323218" y="527121"/>
                  <a:pt x="325276" y="593767"/>
                  <a:pt x="321159" y="680484"/>
                </a:cubicBezTo>
                <a:cubicBezTo>
                  <a:pt x="318458" y="738894"/>
                  <a:pt x="299030" y="806570"/>
                  <a:pt x="278445" y="888397"/>
                </a:cubicBezTo>
                <a:cubicBezTo>
                  <a:pt x="254257" y="984892"/>
                  <a:pt x="229038" y="1066335"/>
                  <a:pt x="195973" y="1131694"/>
                </a:cubicBezTo>
                <a:cubicBezTo>
                  <a:pt x="156860" y="1207990"/>
                  <a:pt x="113759" y="1282227"/>
                  <a:pt x="66669" y="1353890"/>
                </a:cubicBezTo>
                <a:cubicBezTo>
                  <a:pt x="15592" y="1433788"/>
                  <a:pt x="-17346" y="1490141"/>
                  <a:pt x="6328" y="1583934"/>
                </a:cubicBezTo>
                <a:cubicBezTo>
                  <a:pt x="26527" y="1664218"/>
                  <a:pt x="77476" y="1734981"/>
                  <a:pt x="149270" y="1798154"/>
                </a:cubicBezTo>
                <a:cubicBezTo>
                  <a:pt x="215530" y="1856437"/>
                  <a:pt x="285005" y="1924755"/>
                  <a:pt x="367734" y="1953188"/>
                </a:cubicBezTo>
                <a:cubicBezTo>
                  <a:pt x="459469" y="1984711"/>
                  <a:pt x="555577" y="1973902"/>
                  <a:pt x="633289" y="1949587"/>
                </a:cubicBezTo>
                <a:cubicBezTo>
                  <a:pt x="725023" y="1921023"/>
                  <a:pt x="765294" y="1857466"/>
                  <a:pt x="800804" y="1776667"/>
                </a:cubicBezTo>
                <a:cubicBezTo>
                  <a:pt x="832969" y="1703716"/>
                  <a:pt x="853168" y="1616228"/>
                  <a:pt x="896784" y="1538775"/>
                </a:cubicBezTo>
                <a:cubicBezTo>
                  <a:pt x="935382" y="1470457"/>
                  <a:pt x="1004730" y="1422981"/>
                  <a:pt x="1092220" y="1378207"/>
                </a:cubicBezTo>
                <a:cubicBezTo>
                  <a:pt x="1179836" y="1333305"/>
                  <a:pt x="1258319" y="1303841"/>
                  <a:pt x="1338989" y="1309759"/>
                </a:cubicBezTo>
                <a:cubicBezTo>
                  <a:pt x="1424934" y="1316065"/>
                  <a:pt x="1508177" y="1346557"/>
                  <a:pt x="1594121" y="1351574"/>
                </a:cubicBezTo>
                <a:cubicBezTo>
                  <a:pt x="1674278" y="1356207"/>
                  <a:pt x="1756363" y="1351189"/>
                  <a:pt x="1843336" y="1303584"/>
                </a:cubicBezTo>
                <a:cubicBezTo>
                  <a:pt x="1916415" y="1253664"/>
                  <a:pt x="1980745" y="1205031"/>
                  <a:pt x="2024748" y="1148934"/>
                </a:cubicBezTo>
                <a:cubicBezTo>
                  <a:pt x="2078140" y="1081003"/>
                  <a:pt x="2087790" y="1000333"/>
                  <a:pt x="2103872" y="927639"/>
                </a:cubicBezTo>
                <a:cubicBezTo>
                  <a:pt x="2120985" y="849543"/>
                  <a:pt x="2132565" y="774147"/>
                  <a:pt x="2113522" y="696309"/>
                </a:cubicBezTo>
                <a:cubicBezTo>
                  <a:pt x="2093838" y="619755"/>
                  <a:pt x="2061287" y="546935"/>
                  <a:pt x="2017284" y="481190"/>
                </a:cubicBezTo>
                <a:cubicBezTo>
                  <a:pt x="1974183" y="414800"/>
                  <a:pt x="1923106" y="353945"/>
                  <a:pt x="1864951" y="300164"/>
                </a:cubicBezTo>
                <a:cubicBezTo>
                  <a:pt x="1806410" y="246770"/>
                  <a:pt x="1742338" y="199810"/>
                  <a:pt x="1673762" y="160182"/>
                </a:cubicBezTo>
                <a:cubicBezTo>
                  <a:pt x="1605443" y="120169"/>
                  <a:pt x="1528247" y="101898"/>
                  <a:pt x="1453110" y="77712"/>
                </a:cubicBezTo>
                <a:cubicBezTo>
                  <a:pt x="1377072" y="53266"/>
                  <a:pt x="1304251" y="17369"/>
                  <a:pt x="1225767" y="12867"/>
                </a:cubicBezTo>
                <a:close/>
              </a:path>
            </a:pathLst>
          </a:custGeom>
          <a:solidFill>
            <a:srgbClr val="49C5B1"/>
          </a:solidFill>
          <a:ln w="128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03FCCC4-D37C-460A-8E7C-83B6A8C802A4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1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848C97B3-638F-4148-9D60-FF4C96314F1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2794ADA8-1D15-4660-A55C-6A5807075EA6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D178C02C-1F96-422C-A1A9-358FF840E1D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C3A8117-DF0E-4F21-8FCF-B043E6786119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E31884CD-0583-4685-9A48-55213C4D1F49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7B97313-9F39-4D0D-B464-26B8CDFF561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85F5EE-8B96-4096-A4BA-C88758822BA7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4A642528-3F7A-4987-A5BD-4A2316C6C827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45B0AD2-107A-4C27-96D0-22BBEE4CCAAA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3AEA703-99F7-4BFC-906E-176BC9F37C9E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D404A76C-CA0F-459F-A3F1-31C4B7313D52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1915722-88CD-40EA-8B85-CC732A640550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7D6088D-813E-4680-9148-8DE7585317E9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98D6CED-C99B-44C1-8443-B4105F8929AE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64D6978-5944-4E8B-8CD0-7EBE04322B9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6F128A5-C301-4801-933B-DA0197E301D7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34C352D-DF6C-4439-9F2A-9F0235B65A3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BA1042B-E8B0-4A7E-80A7-F5F0482130BC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7E5E006-F98E-4DB1-9B7F-D9AD5987F1C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BCAADD-D5C4-48CD-ACEF-57A1047C31D7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1480BE94-2432-4653-B347-4CDEFAC10EF4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39" name="Graphic 7">
              <a:extLst>
                <a:ext uri="{FF2B5EF4-FFF2-40B4-BE49-F238E27FC236}">
                  <a16:creationId xmlns:a16="http://schemas.microsoft.com/office/drawing/2014/main" id="{A2208824-5A97-4A25-8D4C-BE3B50B226E2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8DB78A28-05FA-4521-90F2-DBB66B654F39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26C59A62-5BC5-406C-82A5-889B3E6AFD2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D1550DB3-4CDA-4657-8B98-3788602D05B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EB62A28-0810-4439-A2E6-A143039906B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501E29E8-D37F-4402-AB1D-1B70BBCD3E5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F183D43F-0E8C-4870-B841-07005599C664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E46EC36C-68BC-4496-8068-BC146D19FC6F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40" name="Graphic 7">
              <a:extLst>
                <a:ext uri="{FF2B5EF4-FFF2-40B4-BE49-F238E27FC236}">
                  <a16:creationId xmlns:a16="http://schemas.microsoft.com/office/drawing/2014/main" id="{FD9976BE-15A9-4FE2-9667-59FF7B15EC7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A534B96D-4818-4F45-9927-D7484B17833D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2BC625B-E4C2-4295-84A5-D69AD79EB6D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B9BC30C-B2FD-4CAA-9ED7-5994B8983C08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446D1472-574B-41DF-8DF2-78E7AA1BE81C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5326004" cy="6858000"/>
          </a:xfr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59088" y="365125"/>
            <a:ext cx="5435566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859088" y="1825625"/>
            <a:ext cx="5435566" cy="424338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0" name="Graphic 10">
            <a:extLst>
              <a:ext uri="{FF2B5EF4-FFF2-40B4-BE49-F238E27FC236}">
                <a16:creationId xmlns:a16="http://schemas.microsoft.com/office/drawing/2014/main" id="{2284F41B-9DC1-45A0-976D-D373E40C1368}"/>
              </a:ext>
            </a:extLst>
          </p:cNvPr>
          <p:cNvSpPr/>
          <p:nvPr userDrawn="1"/>
        </p:nvSpPr>
        <p:spPr>
          <a:xfrm>
            <a:off x="5859088" y="5078995"/>
            <a:ext cx="3196070" cy="3650310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noFill/>
          <a:ln w="76200" cap="flat">
            <a:solidFill>
              <a:srgbClr val="FFFFFF">
                <a:alpha val="50196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6" name="Graphic 6">
            <a:extLst>
              <a:ext uri="{FF2B5EF4-FFF2-40B4-BE49-F238E27FC236}">
                <a16:creationId xmlns:a16="http://schemas.microsoft.com/office/drawing/2014/main" id="{8101D58E-40AD-458D-9B06-B39609F13EA6}"/>
              </a:ext>
            </a:extLst>
          </p:cNvPr>
          <p:cNvSpPr/>
          <p:nvPr userDrawn="1"/>
        </p:nvSpPr>
        <p:spPr>
          <a:xfrm rot="11513031">
            <a:off x="5360381" y="-379491"/>
            <a:ext cx="778811" cy="840038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solidFill>
            <a:srgbClr val="49C5B1"/>
          </a:solidFill>
          <a:ln w="123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8E6DE439-09D9-47CE-99BD-3E57A4500082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9640535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FADDB5DD-8D43-4D9C-8C33-8B8DF37AD7E2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" name="Graphic 7">
              <a:extLst>
                <a:ext uri="{FF2B5EF4-FFF2-40B4-BE49-F238E27FC236}">
                  <a16:creationId xmlns:a16="http://schemas.microsoft.com/office/drawing/2014/main" id="{FEC214D1-0F28-4CEA-87EF-52C4404F52B8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0FE16D9-6FAB-4443-B910-AA1C382E8CBE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CA72FD1A-9627-40EC-99AF-942793AC5986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DFD1EAF7-D9D0-4BF9-83E4-E887A0661C43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75A66F1A-FF35-48F9-B357-1995F9C243EE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FFE933F2-9756-4534-BF79-2F9EF8546972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0247972E-CE43-4B04-B206-9A07299754B6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8A4675B5-3537-4902-BD0F-6616C08C082F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618E8B4C-C312-407E-AB20-1D6B27F36D78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4AD7111F-F8D0-4CDD-AF4D-2EF366971B40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5" name="Graphic 7">
              <a:extLst>
                <a:ext uri="{FF2B5EF4-FFF2-40B4-BE49-F238E27FC236}">
                  <a16:creationId xmlns:a16="http://schemas.microsoft.com/office/drawing/2014/main" id="{1C196C07-9AAD-4EDB-BBF9-0459AC425C8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FF95ED2B-FC29-4EBB-8645-C3E4D00CA56F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FD72E76F-9D0D-4DC6-B377-83182B979561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21E349D6-2C0F-4006-8277-E64F80C585C4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41D70FF8-D245-429A-A111-B31D21B0E3F2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5640D803-06BC-445E-B88A-2C2C1F1B1C16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2377516D-1841-4A5E-9897-DFBE9667145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C85F2F83-85A4-4EC7-A38B-4C462890AB37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DA92A8D5-3C5D-4FB2-A17D-B468AFCCD1A1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85366BBB-D50D-4F6A-90F3-94803AEC7AA6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13FF298-279B-4CB2-B4AA-D97D14D8EA59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25" name="Graphic 7">
              <a:extLst>
                <a:ext uri="{FF2B5EF4-FFF2-40B4-BE49-F238E27FC236}">
                  <a16:creationId xmlns:a16="http://schemas.microsoft.com/office/drawing/2014/main" id="{436C9F77-271D-4264-AE9C-0052B03732DF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869660CB-C234-4FEE-B7AA-BFB1B3A51449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7A3648E-54F6-4E12-B8CE-4FB0E9D204C4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224EED36-DD70-4555-8353-8433E63CE8B0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49D5A20-1C47-4530-BE93-240E12A46B33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6543EB51-3EA4-4A4E-94DE-AB6997D7193E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B3B82109-51AA-442F-AA11-0C1F16CCB8D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13632EB0-5FC3-434D-BB27-38FFAF609FE8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6" name="Graphic 7">
              <a:extLst>
                <a:ext uri="{FF2B5EF4-FFF2-40B4-BE49-F238E27FC236}">
                  <a16:creationId xmlns:a16="http://schemas.microsoft.com/office/drawing/2014/main" id="{552A3471-A4CB-4E52-A1E5-F9C24B74D046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F1523D5E-BF7E-4CC0-BD3E-7402A7242D8F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4AB67124-2584-4EBD-97BF-E3B751788280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9979C268-3BDC-490D-A8B3-EC8A4D75ECBE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AB4597-99F5-4616-BDAB-802CE4A93D9A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</p:spTree>
    <p:extLst>
      <p:ext uri="{BB962C8B-B14F-4D97-AF65-F5344CB8AC3E}">
        <p14:creationId xmlns:p14="http://schemas.microsoft.com/office/powerpoint/2010/main" val="270206204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 b="0" i="0">
                <a:latin typeface="Raleway"/>
                <a:ea typeface="Raleway"/>
                <a:cs typeface="Raleway"/>
                <a:sym typeface="Raleway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sldNum" idx="12"/>
          </p:nvPr>
        </p:nvSpPr>
        <p:spPr>
          <a:xfrm>
            <a:off x="11330665" y="6251679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lt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lt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lt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lt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lt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lt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lt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lt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lt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45616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21E993-11B3-48BB-B331-F374A717F3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8575A7A-F246-4DDD-BA66-4AE46C92D8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>
            <a:normAutofit/>
          </a:bodyPr>
          <a:lstStyle>
            <a:lvl1pPr marL="0" indent="0" algn="ctr">
              <a:buNone/>
              <a:defRPr sz="18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CE018B4-5CD5-4ABF-BF87-FF4AD84EC6A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CE9D7257-E2D4-44F1-989B-4B1A84B046C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52C7664A-206A-4FE3-B3A9-20F73B647225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01E3A18-DD24-408C-BA7C-3559BF636B62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12946B3-C28A-4FCF-8D25-5F710445F92C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CEF2AC0-DBC3-42D9-9CC1-252F91782FC1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641D5AE-84D4-4521-A574-054D15209EDB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B90664A-3888-44D5-B9AD-5EE29EFB2308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FF20D0D0-8A19-4B4B-AF68-DE55BCD2CBAE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160D571-FE6E-43D2-BBD1-A1F18C7BC88C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8F006ED2-06C6-4708-A8B3-B95B5C83E0AC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A631B2F4-08AA-40BC-B110-B9DAF8DD697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2CE9A5AD-3C87-465B-9763-276BFF52B9E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DCF5D16-6429-428B-8714-731CF84CBB1D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566BF358-2F9A-490C-B754-3FAD21F4FDA9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AE2F677-74E5-458C-8063-B83DF9237E61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4E72C051-27D1-40D1-A2C8-D44B9D10920B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1F74071-CB23-4C7E-9A39-56529397148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0333C65F-1EF9-49A4-906E-FDC4CC71D2B6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B78B7C59-2EFF-4E61-9D4F-F6EA75C0260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6A3DD44-E006-41EA-8828-EF8C12F5498B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4AAA926D-BCB1-4451-BA6F-B8BFA26B5B3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9" name="Graphic 7">
              <a:extLst>
                <a:ext uri="{FF2B5EF4-FFF2-40B4-BE49-F238E27FC236}">
                  <a16:creationId xmlns:a16="http://schemas.microsoft.com/office/drawing/2014/main" id="{A2C3EB2A-ECC3-429A-BF49-EC0F226267A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A4660D6-4504-42EA-8B98-9483805BB3C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95187B64-2CFD-46AB-A6D1-573093FD6F91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6CB868F-A9D3-498F-A505-2C38C4AF367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B1F58061-0A4B-43D7-A893-1895F0EE4BD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CC345C9-B3E4-46B7-A9A2-6D22E40A4AFF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DC2DE64-3BEE-48E4-A75E-726D57DE05EB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F97C2B9-F8E5-4FEB-BAC7-E14696633FBE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50" name="Graphic 7">
              <a:extLst>
                <a:ext uri="{FF2B5EF4-FFF2-40B4-BE49-F238E27FC236}">
                  <a16:creationId xmlns:a16="http://schemas.microsoft.com/office/drawing/2014/main" id="{E8EBF150-7976-457A-A4FF-A238DFE2D98A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2A62CC-E0E6-41E3-84A0-41066DA1A4D0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B0797047-2ADF-4AE4-A023-00CAA7A474A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702DEA8-0136-4098-806A-D2A4483E5CF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41370EF-746D-47BD-8D65-1D85F70D88D4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3DF33F92-BA36-4169-A538-C0F4EECAD830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0" name="Graphic 7">
              <a:extLst>
                <a:ext uri="{FF2B5EF4-FFF2-40B4-BE49-F238E27FC236}">
                  <a16:creationId xmlns:a16="http://schemas.microsoft.com/office/drawing/2014/main" id="{4668924F-B4AE-4053-8894-6CB24DE9F401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CCD33920-E8CD-496E-B825-77027D7B5219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07ACA05C-6B00-42B5-A761-7E77588FDAD9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EB522C0-F14A-464F-B585-62B1F88D385F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651B325-7F26-4E1C-92B2-866FD5CBCBD4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DF151595-7280-4538-924E-B70A5BB33BF4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B8CB635-9C3E-4F9B-A176-BED590694728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D426608D-B4DA-4039-A19D-D17EE88D4577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87D900F8-ECC2-465F-9D2A-035F52FEF6DB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0BBE2A3-9B52-4CAF-B017-2182DB65A9A7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0B0ADC16-B91D-4114-B67F-C9278F947532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53992B2B-C7F1-4F6D-994C-FD4AC781B80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A835576B-319C-46E0-B1FD-40D4A7ACC9EB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AFD5562B-316C-4C57-92B6-42F6BCFD3B70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CF1E5795-854C-495E-A318-FFC4CD6F44D1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9194C56C-2488-49D8-A263-D50A70D89CFE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FD733169-D427-40EC-8879-B74784D64A70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88420F84-A7A9-45AA-933C-3A4D133AE5D9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1D042161-3D7B-4DB8-ABB7-8F70D0DB9661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4177C130-C5D1-41BF-AFA4-632B9519EF94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4E05F958-96D0-4CEE-9887-CC2208D112D0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96" name="Graphic 7">
              <a:extLst>
                <a:ext uri="{FF2B5EF4-FFF2-40B4-BE49-F238E27FC236}">
                  <a16:creationId xmlns:a16="http://schemas.microsoft.com/office/drawing/2014/main" id="{5207A241-8477-46D9-B630-0E7CE398EA45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9DC711A2-885B-456F-8674-152C588BBA8B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A6FA8FE6-E460-4103-8253-35F29C0782C2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75B74DBD-1A4C-4402-8230-44CF816DA4BC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BF299A28-F96A-4DCC-ADC6-21D091533AA6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0EEBEBF-F051-491D-8084-BF67EBC5734F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387EA2B0-C8FE-47BA-85EF-2E8506455AD2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B9C1DB7A-B5DE-49ED-AAF4-367D6C209804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97" name="Graphic 7">
              <a:extLst>
                <a:ext uri="{FF2B5EF4-FFF2-40B4-BE49-F238E27FC236}">
                  <a16:creationId xmlns:a16="http://schemas.microsoft.com/office/drawing/2014/main" id="{983C99A9-C633-416A-A4D5-C3B479918E07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5096A23-FFCE-4EDC-AD7B-736FAEAC6465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B13F6A34-B1BA-4E2F-BBDD-1138E8785BA5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5C0D8762-02EC-49D2-B315-90B8D08714C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644A07A6-66C6-441E-92D7-C2773248F756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2B15A7FF-1797-415B-BEF6-2D9C03D61349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870791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raphic 12">
            <a:extLst>
              <a:ext uri="{FF2B5EF4-FFF2-40B4-BE49-F238E27FC236}">
                <a16:creationId xmlns:a16="http://schemas.microsoft.com/office/drawing/2014/main" id="{EF17A1E0-558E-4E4E-8628-4281BF562771}"/>
              </a:ext>
            </a:extLst>
          </p:cNvPr>
          <p:cNvSpPr/>
          <p:nvPr userDrawn="1"/>
        </p:nvSpPr>
        <p:spPr>
          <a:xfrm>
            <a:off x="5472685" y="4296646"/>
            <a:ext cx="8754484" cy="4584963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solidFill>
            <a:schemeClr val="bg2"/>
          </a:solidFill>
          <a:ln w="208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43" name="Graphic 12">
            <a:extLst>
              <a:ext uri="{FF2B5EF4-FFF2-40B4-BE49-F238E27FC236}">
                <a16:creationId xmlns:a16="http://schemas.microsoft.com/office/drawing/2014/main" id="{F7B9D731-2DDD-49C3-8E15-C296A7F5C617}"/>
              </a:ext>
            </a:extLst>
          </p:cNvPr>
          <p:cNvSpPr/>
          <p:nvPr userDrawn="1"/>
        </p:nvSpPr>
        <p:spPr>
          <a:xfrm>
            <a:off x="5099539" y="3936923"/>
            <a:ext cx="8980202" cy="4773372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021E993-11B3-48BB-B331-F374A717F3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8575A7A-F246-4DDD-BA66-4AE46C92D8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>
            <a:normAutofit/>
          </a:bodyPr>
          <a:lstStyle>
            <a:lvl1pPr marL="0" indent="0" algn="ctr">
              <a:buNone/>
              <a:defRPr sz="18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CE018B4-5CD5-4ABF-BF87-FF4AD84EC6A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CE9D7257-E2D4-44F1-989B-4B1A84B046C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52C7664A-206A-4FE3-B3A9-20F73B647225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01E3A18-DD24-408C-BA7C-3559BF636B62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12946B3-C28A-4FCF-8D25-5F710445F92C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CEF2AC0-DBC3-42D9-9CC1-252F91782FC1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641D5AE-84D4-4521-A574-054D15209EDB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B90664A-3888-44D5-B9AD-5EE29EFB2308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FF20D0D0-8A19-4B4B-AF68-DE55BCD2CBAE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160D571-FE6E-43D2-BBD1-A1F18C7BC88C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8F006ED2-06C6-4708-A8B3-B95B5C83E0AC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A631B2F4-08AA-40BC-B110-B9DAF8DD697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2CE9A5AD-3C87-465B-9763-276BFF52B9E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DCF5D16-6429-428B-8714-731CF84CBB1D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566BF358-2F9A-490C-B754-3FAD21F4FDA9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AE2F677-74E5-458C-8063-B83DF9237E61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4E72C051-27D1-40D1-A2C8-D44B9D10920B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1F74071-CB23-4C7E-9A39-56529397148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0333C65F-1EF9-49A4-906E-FDC4CC71D2B6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B78B7C59-2EFF-4E61-9D4F-F6EA75C0260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6A3DD44-E006-41EA-8828-EF8C12F5498B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4AAA926D-BCB1-4451-BA6F-B8BFA26B5B3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9" name="Graphic 7">
              <a:extLst>
                <a:ext uri="{FF2B5EF4-FFF2-40B4-BE49-F238E27FC236}">
                  <a16:creationId xmlns:a16="http://schemas.microsoft.com/office/drawing/2014/main" id="{A2C3EB2A-ECC3-429A-BF49-EC0F226267A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A4660D6-4504-42EA-8B98-9483805BB3C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95187B64-2CFD-46AB-A6D1-573093FD6F91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6CB868F-A9D3-498F-A505-2C38C4AF367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B1F58061-0A4B-43D7-A893-1895F0EE4BD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CC345C9-B3E4-46B7-A9A2-6D22E40A4AFF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DC2DE64-3BEE-48E4-A75E-726D57DE05EB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F97C2B9-F8E5-4FEB-BAC7-E14696633FBE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50" name="Graphic 7">
              <a:extLst>
                <a:ext uri="{FF2B5EF4-FFF2-40B4-BE49-F238E27FC236}">
                  <a16:creationId xmlns:a16="http://schemas.microsoft.com/office/drawing/2014/main" id="{E8EBF150-7976-457A-A4FF-A238DFE2D98A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2A62CC-E0E6-41E3-84A0-41066DA1A4D0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B0797047-2ADF-4AE4-A023-00CAA7A474A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702DEA8-0136-4098-806A-D2A4483E5CF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41370EF-746D-47BD-8D65-1D85F70D88D4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41" name="Graphic 10">
            <a:extLst>
              <a:ext uri="{FF2B5EF4-FFF2-40B4-BE49-F238E27FC236}">
                <a16:creationId xmlns:a16="http://schemas.microsoft.com/office/drawing/2014/main" id="{6B83B1C8-EF15-4565-8E69-7854570F86B6}"/>
              </a:ext>
            </a:extLst>
          </p:cNvPr>
          <p:cNvSpPr/>
          <p:nvPr/>
        </p:nvSpPr>
        <p:spPr>
          <a:xfrm rot="17933285">
            <a:off x="-233523" y="215371"/>
            <a:ext cx="2140170" cy="2270483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chemeClr val="bg2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9B6A312-95CB-4B67-BC81-9D7EEDFF05BC}"/>
              </a:ext>
            </a:extLst>
          </p:cNvPr>
          <p:cNvGrpSpPr/>
          <p:nvPr/>
        </p:nvGrpSpPr>
        <p:grpSpPr>
          <a:xfrm>
            <a:off x="1187331" y="125490"/>
            <a:ext cx="1263585" cy="1294719"/>
            <a:chOff x="1859833" y="1425075"/>
            <a:chExt cx="2116757" cy="2168912"/>
          </a:xfrm>
          <a:solidFill>
            <a:schemeClr val="tx2"/>
          </a:solidFill>
        </p:grpSpPr>
        <p:sp>
          <p:nvSpPr>
            <p:cNvPr id="43" name="Graphic 2">
              <a:extLst>
                <a:ext uri="{FF2B5EF4-FFF2-40B4-BE49-F238E27FC236}">
                  <a16:creationId xmlns:a16="http://schemas.microsoft.com/office/drawing/2014/main" id="{4ED9A66D-87CA-4AF8-9329-4009F926D3B9}"/>
                </a:ext>
              </a:extLst>
            </p:cNvPr>
            <p:cNvSpPr/>
            <p:nvPr/>
          </p:nvSpPr>
          <p:spPr>
            <a:xfrm>
              <a:off x="2371663" y="2443874"/>
              <a:ext cx="57357" cy="66939"/>
            </a:xfrm>
            <a:custGeom>
              <a:avLst/>
              <a:gdLst>
                <a:gd name="connsiteX0" fmla="*/ 4726 w 57357"/>
                <a:gd name="connsiteY0" fmla="*/ 42637 h 66939"/>
                <a:gd name="connsiteX1" fmla="*/ 44530 w 57357"/>
                <a:gd name="connsiteY1" fmla="*/ 63863 h 66939"/>
                <a:gd name="connsiteX2" fmla="*/ 49834 w 57357"/>
                <a:gd name="connsiteY2" fmla="*/ 16692 h 66939"/>
                <a:gd name="connsiteX3" fmla="*/ 8559 w 57357"/>
                <a:gd name="connsiteY3" fmla="*/ 1361 h 66939"/>
                <a:gd name="connsiteX4" fmla="*/ 4726 w 57357"/>
                <a:gd name="connsiteY4" fmla="*/ 42637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7" h="66939">
                  <a:moveTo>
                    <a:pt x="4726" y="42637"/>
                  </a:moveTo>
                  <a:cubicBezTo>
                    <a:pt x="14457" y="59145"/>
                    <a:pt x="32736" y="70643"/>
                    <a:pt x="44530" y="63863"/>
                  </a:cubicBezTo>
                  <a:cubicBezTo>
                    <a:pt x="57500" y="51184"/>
                    <a:pt x="59562" y="31433"/>
                    <a:pt x="49834" y="16692"/>
                  </a:cubicBezTo>
                  <a:cubicBezTo>
                    <a:pt x="42169" y="1656"/>
                    <a:pt x="24185" y="-5124"/>
                    <a:pt x="8559" y="1361"/>
                  </a:cubicBezTo>
                  <a:cubicBezTo>
                    <a:pt x="-3231" y="8141"/>
                    <a:pt x="-4707" y="26125"/>
                    <a:pt x="4726" y="426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Graphic 2">
              <a:extLst>
                <a:ext uri="{FF2B5EF4-FFF2-40B4-BE49-F238E27FC236}">
                  <a16:creationId xmlns:a16="http://schemas.microsoft.com/office/drawing/2014/main" id="{10595D23-6690-405D-87E3-62320B3F2BB6}"/>
                </a:ext>
              </a:extLst>
            </p:cNvPr>
            <p:cNvSpPr/>
            <p:nvPr/>
          </p:nvSpPr>
          <p:spPr>
            <a:xfrm>
              <a:off x="2106666" y="2393060"/>
              <a:ext cx="56647" cy="64295"/>
            </a:xfrm>
            <a:custGeom>
              <a:avLst/>
              <a:gdLst>
                <a:gd name="connsiteX0" fmla="*/ 3799 w 56647"/>
                <a:gd name="connsiteY0" fmla="*/ 41562 h 64295"/>
                <a:gd name="connsiteX1" fmla="*/ 45661 w 56647"/>
                <a:gd name="connsiteY1" fmla="*/ 61017 h 64295"/>
                <a:gd name="connsiteX2" fmla="*/ 48314 w 56647"/>
                <a:gd name="connsiteY2" fmla="*/ 15617 h 64295"/>
                <a:gd name="connsiteX3" fmla="*/ 13527 w 56647"/>
                <a:gd name="connsiteY3" fmla="*/ 876 h 64295"/>
                <a:gd name="connsiteX4" fmla="*/ 11461 w 56647"/>
                <a:gd name="connsiteY4" fmla="*/ 1467 h 64295"/>
                <a:gd name="connsiteX5" fmla="*/ 2914 w 56647"/>
                <a:gd name="connsiteY5" fmla="*/ 40676 h 64295"/>
                <a:gd name="connsiteX6" fmla="*/ 3504 w 56647"/>
                <a:gd name="connsiteY6" fmla="*/ 41562 h 6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47" h="64295">
                  <a:moveTo>
                    <a:pt x="3799" y="41562"/>
                  </a:moveTo>
                  <a:cubicBezTo>
                    <a:pt x="13232" y="58070"/>
                    <a:pt x="33868" y="67801"/>
                    <a:pt x="45661" y="61017"/>
                  </a:cubicBezTo>
                  <a:cubicBezTo>
                    <a:pt x="57750" y="54237"/>
                    <a:pt x="58045" y="32421"/>
                    <a:pt x="48314" y="15617"/>
                  </a:cubicBezTo>
                  <a:cubicBezTo>
                    <a:pt x="43009" y="2053"/>
                    <a:pt x="27088" y="-4727"/>
                    <a:pt x="13527" y="876"/>
                  </a:cubicBezTo>
                  <a:cubicBezTo>
                    <a:pt x="12642" y="876"/>
                    <a:pt x="12051" y="1172"/>
                    <a:pt x="11461" y="1467"/>
                  </a:cubicBezTo>
                  <a:cubicBezTo>
                    <a:pt x="-1509" y="10014"/>
                    <a:pt x="-5342" y="27411"/>
                    <a:pt x="2914" y="40676"/>
                  </a:cubicBezTo>
                  <a:cubicBezTo>
                    <a:pt x="3209" y="40972"/>
                    <a:pt x="3504" y="41267"/>
                    <a:pt x="3504" y="415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Graphic 2">
              <a:extLst>
                <a:ext uri="{FF2B5EF4-FFF2-40B4-BE49-F238E27FC236}">
                  <a16:creationId xmlns:a16="http://schemas.microsoft.com/office/drawing/2014/main" id="{7F1B7F1A-493C-4722-AEBC-CC4C5304119B}"/>
                </a:ext>
              </a:extLst>
            </p:cNvPr>
            <p:cNvSpPr/>
            <p:nvPr/>
          </p:nvSpPr>
          <p:spPr>
            <a:xfrm>
              <a:off x="2105539" y="2770479"/>
              <a:ext cx="54641" cy="64578"/>
            </a:xfrm>
            <a:custGeom>
              <a:avLst/>
              <a:gdLst>
                <a:gd name="connsiteX0" fmla="*/ 4041 w 54641"/>
                <a:gd name="connsiteY0" fmla="*/ 42100 h 64578"/>
                <a:gd name="connsiteX1" fmla="*/ 45608 w 54641"/>
                <a:gd name="connsiteY1" fmla="*/ 61264 h 64578"/>
                <a:gd name="connsiteX2" fmla="*/ 44726 w 54641"/>
                <a:gd name="connsiteY2" fmla="*/ 18517 h 64578"/>
                <a:gd name="connsiteX3" fmla="*/ 11116 w 54641"/>
                <a:gd name="connsiteY3" fmla="*/ 1415 h 64578"/>
                <a:gd name="connsiteX4" fmla="*/ 3746 w 54641"/>
                <a:gd name="connsiteY4" fmla="*/ 41805 h 64578"/>
                <a:gd name="connsiteX5" fmla="*/ 4041 w 54641"/>
                <a:gd name="connsiteY5" fmla="*/ 42100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41" h="64578">
                  <a:moveTo>
                    <a:pt x="4041" y="42100"/>
                  </a:moveTo>
                  <a:cubicBezTo>
                    <a:pt x="13473" y="58612"/>
                    <a:pt x="33818" y="68044"/>
                    <a:pt x="45608" y="61264"/>
                  </a:cubicBezTo>
                  <a:cubicBezTo>
                    <a:pt x="57401" y="54484"/>
                    <a:pt x="54159" y="35320"/>
                    <a:pt x="44726" y="18517"/>
                  </a:cubicBezTo>
                  <a:cubicBezTo>
                    <a:pt x="34995" y="2005"/>
                    <a:pt x="22910" y="-5366"/>
                    <a:pt x="11116" y="1415"/>
                  </a:cubicBezTo>
                  <a:cubicBezTo>
                    <a:pt x="-2153" y="10556"/>
                    <a:pt x="-5395" y="28539"/>
                    <a:pt x="3746" y="41805"/>
                  </a:cubicBezTo>
                  <a:cubicBezTo>
                    <a:pt x="3746" y="41805"/>
                    <a:pt x="4041" y="42100"/>
                    <a:pt x="4041" y="42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Graphic 2">
              <a:extLst>
                <a:ext uri="{FF2B5EF4-FFF2-40B4-BE49-F238E27FC236}">
                  <a16:creationId xmlns:a16="http://schemas.microsoft.com/office/drawing/2014/main" id="{3FB65539-E481-4C18-9823-936503894DA7}"/>
                </a:ext>
              </a:extLst>
            </p:cNvPr>
            <p:cNvSpPr/>
            <p:nvPr/>
          </p:nvSpPr>
          <p:spPr>
            <a:xfrm>
              <a:off x="2045310" y="3067032"/>
              <a:ext cx="55245" cy="69540"/>
            </a:xfrm>
            <a:custGeom>
              <a:avLst/>
              <a:gdLst>
                <a:gd name="connsiteX0" fmla="*/ 5896 w 55245"/>
                <a:gd name="connsiteY0" fmla="*/ 43905 h 69540"/>
                <a:gd name="connsiteX1" fmla="*/ 45106 w 55245"/>
                <a:gd name="connsiteY1" fmla="*/ 66607 h 69540"/>
                <a:gd name="connsiteX2" fmla="*/ 46581 w 55245"/>
                <a:gd name="connsiteY2" fmla="*/ 20322 h 69540"/>
                <a:gd name="connsiteX3" fmla="*/ 7368 w 55245"/>
                <a:gd name="connsiteY3" fmla="*/ 1158 h 69540"/>
                <a:gd name="connsiteX4" fmla="*/ 5896 w 55245"/>
                <a:gd name="connsiteY4" fmla="*/ 43905 h 6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" h="69540">
                  <a:moveTo>
                    <a:pt x="5896" y="43905"/>
                  </a:moveTo>
                  <a:cubicBezTo>
                    <a:pt x="15624" y="60417"/>
                    <a:pt x="33017" y="73387"/>
                    <a:pt x="45106" y="66607"/>
                  </a:cubicBezTo>
                  <a:cubicBezTo>
                    <a:pt x="56899" y="59827"/>
                    <a:pt x="56014" y="37125"/>
                    <a:pt x="46581" y="20322"/>
                  </a:cubicBezTo>
                  <a:cubicBezTo>
                    <a:pt x="36850" y="3515"/>
                    <a:pt x="19161" y="-5623"/>
                    <a:pt x="7368" y="1158"/>
                  </a:cubicBezTo>
                  <a:cubicBezTo>
                    <a:pt x="-4721" y="8233"/>
                    <a:pt x="-3540" y="27102"/>
                    <a:pt x="5896" y="439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Graphic 2">
              <a:extLst>
                <a:ext uri="{FF2B5EF4-FFF2-40B4-BE49-F238E27FC236}">
                  <a16:creationId xmlns:a16="http://schemas.microsoft.com/office/drawing/2014/main" id="{254E9DC1-DDFC-42F2-B2D5-2AE677173E0E}"/>
                </a:ext>
              </a:extLst>
            </p:cNvPr>
            <p:cNvSpPr/>
            <p:nvPr/>
          </p:nvSpPr>
          <p:spPr>
            <a:xfrm>
              <a:off x="2655538" y="3271257"/>
              <a:ext cx="57552" cy="65614"/>
            </a:xfrm>
            <a:custGeom>
              <a:avLst/>
              <a:gdLst>
                <a:gd name="connsiteX0" fmla="*/ 4172 w 57552"/>
                <a:gd name="connsiteY0" fmla="*/ 48415 h 65614"/>
                <a:gd name="connsiteX1" fmla="*/ 45448 w 57552"/>
                <a:gd name="connsiteY1" fmla="*/ 61090 h 65614"/>
                <a:gd name="connsiteX2" fmla="*/ 50166 w 57552"/>
                <a:gd name="connsiteY2" fmla="*/ 21881 h 65614"/>
                <a:gd name="connsiteX3" fmla="*/ 10661 w 57552"/>
                <a:gd name="connsiteY3" fmla="*/ 946 h 65614"/>
                <a:gd name="connsiteX4" fmla="*/ 4172 w 57552"/>
                <a:gd name="connsiteY4" fmla="*/ 48415 h 6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52" h="65614">
                  <a:moveTo>
                    <a:pt x="4172" y="48415"/>
                  </a:moveTo>
                  <a:cubicBezTo>
                    <a:pt x="12133" y="63156"/>
                    <a:pt x="30411" y="68756"/>
                    <a:pt x="45448" y="61090"/>
                  </a:cubicBezTo>
                  <a:cubicBezTo>
                    <a:pt x="57241" y="54310"/>
                    <a:pt x="59893" y="38389"/>
                    <a:pt x="50166" y="21881"/>
                  </a:cubicBezTo>
                  <a:cubicBezTo>
                    <a:pt x="40438" y="5074"/>
                    <a:pt x="22454" y="-5834"/>
                    <a:pt x="10661" y="946"/>
                  </a:cubicBezTo>
                  <a:cubicBezTo>
                    <a:pt x="-2608" y="13330"/>
                    <a:pt x="-5261" y="33084"/>
                    <a:pt x="4172" y="4841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Graphic 2">
              <a:extLst>
                <a:ext uri="{FF2B5EF4-FFF2-40B4-BE49-F238E27FC236}">
                  <a16:creationId xmlns:a16="http://schemas.microsoft.com/office/drawing/2014/main" id="{B657E274-2753-43FD-8872-52997FF294A7}"/>
                </a:ext>
              </a:extLst>
            </p:cNvPr>
            <p:cNvSpPr/>
            <p:nvPr/>
          </p:nvSpPr>
          <p:spPr>
            <a:xfrm>
              <a:off x="2999781" y="2808263"/>
              <a:ext cx="55223" cy="62777"/>
            </a:xfrm>
            <a:custGeom>
              <a:avLst/>
              <a:gdLst>
                <a:gd name="connsiteX0" fmla="*/ 3395 w 55223"/>
                <a:gd name="connsiteY0" fmla="*/ 43235 h 62777"/>
                <a:gd name="connsiteX1" fmla="*/ 45556 w 55223"/>
                <a:gd name="connsiteY1" fmla="*/ 59448 h 62777"/>
                <a:gd name="connsiteX2" fmla="*/ 45851 w 55223"/>
                <a:gd name="connsiteY2" fmla="*/ 18762 h 62777"/>
                <a:gd name="connsiteX3" fmla="*/ 11946 w 55223"/>
                <a:gd name="connsiteY3" fmla="*/ 1369 h 62777"/>
                <a:gd name="connsiteX4" fmla="*/ 3395 w 55223"/>
                <a:gd name="connsiteY4" fmla="*/ 43235 h 6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23" h="62777">
                  <a:moveTo>
                    <a:pt x="3395" y="43235"/>
                  </a:moveTo>
                  <a:cubicBezTo>
                    <a:pt x="11356" y="58562"/>
                    <a:pt x="29339" y="65638"/>
                    <a:pt x="45556" y="59448"/>
                  </a:cubicBezTo>
                  <a:cubicBezTo>
                    <a:pt x="57349" y="52667"/>
                    <a:pt x="55579" y="35569"/>
                    <a:pt x="45851" y="18762"/>
                  </a:cubicBezTo>
                  <a:cubicBezTo>
                    <a:pt x="36119" y="2254"/>
                    <a:pt x="23739" y="-5411"/>
                    <a:pt x="11946" y="1369"/>
                  </a:cubicBezTo>
                  <a:cubicBezTo>
                    <a:pt x="-1910" y="10802"/>
                    <a:pt x="-5448" y="29376"/>
                    <a:pt x="3395" y="4323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Graphic 2">
              <a:extLst>
                <a:ext uri="{FF2B5EF4-FFF2-40B4-BE49-F238E27FC236}">
                  <a16:creationId xmlns:a16="http://schemas.microsoft.com/office/drawing/2014/main" id="{335F12ED-6CEB-4494-8A72-D7CB6C8BA2DE}"/>
                </a:ext>
              </a:extLst>
            </p:cNvPr>
            <p:cNvSpPr/>
            <p:nvPr/>
          </p:nvSpPr>
          <p:spPr>
            <a:xfrm>
              <a:off x="2914704" y="3434376"/>
              <a:ext cx="56557" cy="70001"/>
            </a:xfrm>
            <a:custGeom>
              <a:avLst/>
              <a:gdLst>
                <a:gd name="connsiteX0" fmla="*/ 6806 w 56557"/>
                <a:gd name="connsiteY0" fmla="*/ 44790 h 70001"/>
                <a:gd name="connsiteX1" fmla="*/ 44544 w 56557"/>
                <a:gd name="connsiteY1" fmla="*/ 66902 h 70001"/>
                <a:gd name="connsiteX2" fmla="*/ 48967 w 56557"/>
                <a:gd name="connsiteY2" fmla="*/ 20322 h 70001"/>
                <a:gd name="connsiteX3" fmla="*/ 6515 w 56557"/>
                <a:gd name="connsiteY3" fmla="*/ 1158 h 70001"/>
                <a:gd name="connsiteX4" fmla="*/ 6806 w 56557"/>
                <a:gd name="connsiteY4" fmla="*/ 44790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57" h="70001">
                  <a:moveTo>
                    <a:pt x="6806" y="44790"/>
                  </a:moveTo>
                  <a:cubicBezTo>
                    <a:pt x="16243" y="61302"/>
                    <a:pt x="32751" y="73977"/>
                    <a:pt x="44544" y="66902"/>
                  </a:cubicBezTo>
                  <a:cubicBezTo>
                    <a:pt x="56633" y="60122"/>
                    <a:pt x="58695" y="36830"/>
                    <a:pt x="48967" y="20322"/>
                  </a:cubicBezTo>
                  <a:cubicBezTo>
                    <a:pt x="39534" y="3515"/>
                    <a:pt x="18600" y="-5623"/>
                    <a:pt x="6515" y="1158"/>
                  </a:cubicBezTo>
                  <a:cubicBezTo>
                    <a:pt x="-5279" y="7938"/>
                    <a:pt x="-2921" y="27987"/>
                    <a:pt x="6806" y="447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Graphic 2">
              <a:extLst>
                <a:ext uri="{FF2B5EF4-FFF2-40B4-BE49-F238E27FC236}">
                  <a16:creationId xmlns:a16="http://schemas.microsoft.com/office/drawing/2014/main" id="{1E58D94B-43EB-484F-A4EE-5CAA0453F71B}"/>
                </a:ext>
              </a:extLst>
            </p:cNvPr>
            <p:cNvSpPr/>
            <p:nvPr/>
          </p:nvSpPr>
          <p:spPr>
            <a:xfrm>
              <a:off x="3079804" y="3116656"/>
              <a:ext cx="53760" cy="66697"/>
            </a:xfrm>
            <a:custGeom>
              <a:avLst/>
              <a:gdLst>
                <a:gd name="connsiteX0" fmla="*/ 5333 w 53760"/>
                <a:gd name="connsiteY0" fmla="*/ 44694 h 66697"/>
                <a:gd name="connsiteX1" fmla="*/ 43661 w 53760"/>
                <a:gd name="connsiteY1" fmla="*/ 63268 h 66697"/>
                <a:gd name="connsiteX2" fmla="*/ 44838 w 53760"/>
                <a:gd name="connsiteY2" fmla="*/ 21996 h 66697"/>
                <a:gd name="connsiteX3" fmla="*/ 7986 w 53760"/>
                <a:gd name="connsiteY3" fmla="*/ 1061 h 66697"/>
                <a:gd name="connsiteX4" fmla="*/ 5333 w 53760"/>
                <a:gd name="connsiteY4" fmla="*/ 44694 h 6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60" h="66697">
                  <a:moveTo>
                    <a:pt x="5333" y="44694"/>
                  </a:moveTo>
                  <a:cubicBezTo>
                    <a:pt x="15061" y="61501"/>
                    <a:pt x="31868" y="70052"/>
                    <a:pt x="43661" y="63268"/>
                  </a:cubicBezTo>
                  <a:cubicBezTo>
                    <a:pt x="55451" y="56487"/>
                    <a:pt x="54570" y="38504"/>
                    <a:pt x="44838" y="21996"/>
                  </a:cubicBezTo>
                  <a:cubicBezTo>
                    <a:pt x="35406" y="5189"/>
                    <a:pt x="19779" y="-6014"/>
                    <a:pt x="7986" y="1061"/>
                  </a:cubicBezTo>
                  <a:cubicBezTo>
                    <a:pt x="-4099" y="7841"/>
                    <a:pt x="-4099" y="28186"/>
                    <a:pt x="5333" y="44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Graphic 2">
              <a:extLst>
                <a:ext uri="{FF2B5EF4-FFF2-40B4-BE49-F238E27FC236}">
                  <a16:creationId xmlns:a16="http://schemas.microsoft.com/office/drawing/2014/main" id="{B61B6172-57E6-4F13-885F-57AECEA7ECE1}"/>
                </a:ext>
              </a:extLst>
            </p:cNvPr>
            <p:cNvSpPr/>
            <p:nvPr/>
          </p:nvSpPr>
          <p:spPr>
            <a:xfrm>
              <a:off x="3359032" y="3310749"/>
              <a:ext cx="57213" cy="60823"/>
            </a:xfrm>
            <a:custGeom>
              <a:avLst/>
              <a:gdLst>
                <a:gd name="connsiteX0" fmla="*/ 4121 w 57213"/>
                <a:gd name="connsiteY0" fmla="*/ 41942 h 60823"/>
                <a:gd name="connsiteX1" fmla="*/ 42741 w 57213"/>
                <a:gd name="connsiteY1" fmla="*/ 57270 h 60823"/>
                <a:gd name="connsiteX2" fmla="*/ 50701 w 57213"/>
                <a:gd name="connsiteY2" fmla="*/ 15113 h 60823"/>
                <a:gd name="connsiteX3" fmla="*/ 11196 w 57213"/>
                <a:gd name="connsiteY3" fmla="*/ 2139 h 60823"/>
                <a:gd name="connsiteX4" fmla="*/ 10901 w 57213"/>
                <a:gd name="connsiteY4" fmla="*/ 2139 h 60823"/>
                <a:gd name="connsiteX5" fmla="*/ 3236 w 57213"/>
                <a:gd name="connsiteY5" fmla="*/ 40762 h 60823"/>
                <a:gd name="connsiteX6" fmla="*/ 4121 w 57213"/>
                <a:gd name="connsiteY6" fmla="*/ 41942 h 6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213" h="60823">
                  <a:moveTo>
                    <a:pt x="4121" y="41942"/>
                  </a:moveTo>
                  <a:cubicBezTo>
                    <a:pt x="10606" y="56975"/>
                    <a:pt x="27705" y="63759"/>
                    <a:pt x="42741" y="57270"/>
                  </a:cubicBezTo>
                  <a:cubicBezTo>
                    <a:pt x="56301" y="47837"/>
                    <a:pt x="59839" y="28968"/>
                    <a:pt x="50701" y="15113"/>
                  </a:cubicBezTo>
                  <a:cubicBezTo>
                    <a:pt x="43331" y="372"/>
                    <a:pt x="25642" y="-5232"/>
                    <a:pt x="11196" y="2139"/>
                  </a:cubicBezTo>
                  <a:cubicBezTo>
                    <a:pt x="11196" y="2139"/>
                    <a:pt x="10901" y="2139"/>
                    <a:pt x="10901" y="2139"/>
                  </a:cubicBezTo>
                  <a:cubicBezTo>
                    <a:pt x="-1777" y="10690"/>
                    <a:pt x="-5315" y="28083"/>
                    <a:pt x="3236" y="40762"/>
                  </a:cubicBezTo>
                  <a:cubicBezTo>
                    <a:pt x="3531" y="41352"/>
                    <a:pt x="3826" y="41647"/>
                    <a:pt x="4121" y="419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Graphic 2">
              <a:extLst>
                <a:ext uri="{FF2B5EF4-FFF2-40B4-BE49-F238E27FC236}">
                  <a16:creationId xmlns:a16="http://schemas.microsoft.com/office/drawing/2014/main" id="{8FEB1908-B244-492F-837D-F5F3F2C8E9A0}"/>
                </a:ext>
              </a:extLst>
            </p:cNvPr>
            <p:cNvSpPr/>
            <p:nvPr/>
          </p:nvSpPr>
          <p:spPr>
            <a:xfrm>
              <a:off x="3140752" y="2515512"/>
              <a:ext cx="56460" cy="64928"/>
            </a:xfrm>
            <a:custGeom>
              <a:avLst/>
              <a:gdLst>
                <a:gd name="connsiteX0" fmla="*/ 4825 w 56460"/>
                <a:gd name="connsiteY0" fmla="*/ 45290 h 64928"/>
                <a:gd name="connsiteX1" fmla="*/ 43444 w 56460"/>
                <a:gd name="connsiteY1" fmla="*/ 61802 h 64928"/>
                <a:gd name="connsiteX2" fmla="*/ 49048 w 56460"/>
                <a:gd name="connsiteY2" fmla="*/ 19641 h 64928"/>
                <a:gd name="connsiteX3" fmla="*/ 8657 w 56460"/>
                <a:gd name="connsiteY3" fmla="*/ 1362 h 64928"/>
                <a:gd name="connsiteX4" fmla="*/ 4825 w 56460"/>
                <a:gd name="connsiteY4" fmla="*/ 45290 h 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60" h="64928">
                  <a:moveTo>
                    <a:pt x="4825" y="45290"/>
                  </a:moveTo>
                  <a:cubicBezTo>
                    <a:pt x="11015" y="60326"/>
                    <a:pt x="28113" y="67697"/>
                    <a:pt x="43444" y="61802"/>
                  </a:cubicBezTo>
                  <a:cubicBezTo>
                    <a:pt x="56418" y="51484"/>
                    <a:pt x="58775" y="32910"/>
                    <a:pt x="49048" y="19641"/>
                  </a:cubicBezTo>
                  <a:cubicBezTo>
                    <a:pt x="39316" y="3133"/>
                    <a:pt x="20447" y="-5713"/>
                    <a:pt x="8657" y="1362"/>
                  </a:cubicBezTo>
                  <a:cubicBezTo>
                    <a:pt x="-3431" y="8146"/>
                    <a:pt x="-4612" y="28487"/>
                    <a:pt x="4825" y="452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Graphic 2">
              <a:extLst>
                <a:ext uri="{FF2B5EF4-FFF2-40B4-BE49-F238E27FC236}">
                  <a16:creationId xmlns:a16="http://schemas.microsoft.com/office/drawing/2014/main" id="{0416E947-F6CB-4F0E-9A13-A53825AE4D45}"/>
                </a:ext>
              </a:extLst>
            </p:cNvPr>
            <p:cNvSpPr/>
            <p:nvPr/>
          </p:nvSpPr>
          <p:spPr>
            <a:xfrm>
              <a:off x="1898431" y="2121872"/>
              <a:ext cx="55033" cy="60464"/>
            </a:xfrm>
            <a:custGeom>
              <a:avLst/>
              <a:gdLst>
                <a:gd name="connsiteX0" fmla="*/ 3004 w 55033"/>
                <a:gd name="connsiteY0" fmla="*/ 42694 h 60464"/>
                <a:gd name="connsiteX1" fmla="*/ 12440 w 55033"/>
                <a:gd name="connsiteY1" fmla="*/ 2009 h 60464"/>
                <a:gd name="connsiteX2" fmla="*/ 12735 w 55033"/>
                <a:gd name="connsiteY2" fmla="*/ 1714 h 60464"/>
                <a:gd name="connsiteX3" fmla="*/ 46931 w 55033"/>
                <a:gd name="connsiteY3" fmla="*/ 17340 h 60464"/>
                <a:gd name="connsiteX4" fmla="*/ 43984 w 55033"/>
                <a:gd name="connsiteY4" fmla="*/ 56255 h 60464"/>
                <a:gd name="connsiteX5" fmla="*/ 3004 w 55033"/>
                <a:gd name="connsiteY5" fmla="*/ 42694 h 60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033" h="60464">
                  <a:moveTo>
                    <a:pt x="3004" y="42694"/>
                  </a:moveTo>
                  <a:cubicBezTo>
                    <a:pt x="-5544" y="28839"/>
                    <a:pt x="-1419" y="10560"/>
                    <a:pt x="12440" y="2009"/>
                  </a:cubicBezTo>
                  <a:cubicBezTo>
                    <a:pt x="12440" y="2009"/>
                    <a:pt x="12440" y="2009"/>
                    <a:pt x="12735" y="1714"/>
                  </a:cubicBezTo>
                  <a:cubicBezTo>
                    <a:pt x="24230" y="-5066"/>
                    <a:pt x="37499" y="534"/>
                    <a:pt x="46931" y="17340"/>
                  </a:cubicBezTo>
                  <a:cubicBezTo>
                    <a:pt x="56663" y="33848"/>
                    <a:pt x="55777" y="49475"/>
                    <a:pt x="43984" y="56255"/>
                  </a:cubicBezTo>
                  <a:cubicBezTo>
                    <a:pt x="28948" y="63626"/>
                    <a:pt x="10964" y="57435"/>
                    <a:pt x="3004" y="42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Graphic 2">
              <a:extLst>
                <a:ext uri="{FF2B5EF4-FFF2-40B4-BE49-F238E27FC236}">
                  <a16:creationId xmlns:a16="http://schemas.microsoft.com/office/drawing/2014/main" id="{2798299A-E219-431F-9889-EE230AF38A78}"/>
                </a:ext>
              </a:extLst>
            </p:cNvPr>
            <p:cNvSpPr/>
            <p:nvPr/>
          </p:nvSpPr>
          <p:spPr>
            <a:xfrm>
              <a:off x="2476387" y="2278461"/>
              <a:ext cx="55762" cy="67679"/>
            </a:xfrm>
            <a:custGeom>
              <a:avLst/>
              <a:gdLst>
                <a:gd name="connsiteX0" fmla="*/ 4664 w 55762"/>
                <a:gd name="connsiteY0" fmla="*/ 44424 h 67679"/>
                <a:gd name="connsiteX1" fmla="*/ 9678 w 55762"/>
                <a:gd name="connsiteY1" fmla="*/ 1086 h 67679"/>
                <a:gd name="connsiteX2" fmla="*/ 46235 w 55762"/>
                <a:gd name="connsiteY2" fmla="*/ 20542 h 67679"/>
                <a:gd name="connsiteX3" fmla="*/ 46235 w 55762"/>
                <a:gd name="connsiteY3" fmla="*/ 64473 h 67679"/>
                <a:gd name="connsiteX4" fmla="*/ 4664 w 55762"/>
                <a:gd name="connsiteY4" fmla="*/ 44424 h 6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62" h="67679">
                  <a:moveTo>
                    <a:pt x="4664" y="44424"/>
                  </a:moveTo>
                  <a:cubicBezTo>
                    <a:pt x="-5063" y="30863"/>
                    <a:pt x="-3001" y="11994"/>
                    <a:pt x="9678" y="1086"/>
                  </a:cubicBezTo>
                  <a:cubicBezTo>
                    <a:pt x="21468" y="-5694"/>
                    <a:pt x="36799" y="4034"/>
                    <a:pt x="46235" y="20542"/>
                  </a:cubicBezTo>
                  <a:cubicBezTo>
                    <a:pt x="55963" y="36758"/>
                    <a:pt x="58025" y="57394"/>
                    <a:pt x="46235" y="64473"/>
                  </a:cubicBezTo>
                  <a:cubicBezTo>
                    <a:pt x="34442" y="71253"/>
                    <a:pt x="14392" y="60935"/>
                    <a:pt x="4664" y="444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Graphic 2">
              <a:extLst>
                <a:ext uri="{FF2B5EF4-FFF2-40B4-BE49-F238E27FC236}">
                  <a16:creationId xmlns:a16="http://schemas.microsoft.com/office/drawing/2014/main" id="{4CFFDE88-714C-4082-9953-6603F7AA26DB}"/>
                </a:ext>
              </a:extLst>
            </p:cNvPr>
            <p:cNvSpPr/>
            <p:nvPr/>
          </p:nvSpPr>
          <p:spPr>
            <a:xfrm>
              <a:off x="2182047" y="1682584"/>
              <a:ext cx="54035" cy="64435"/>
            </a:xfrm>
            <a:custGeom>
              <a:avLst/>
              <a:gdLst>
                <a:gd name="connsiteX0" fmla="*/ 6543 w 54035"/>
                <a:gd name="connsiteY0" fmla="*/ 44471 h 64435"/>
                <a:gd name="connsiteX1" fmla="*/ 6543 w 54035"/>
                <a:gd name="connsiteY1" fmla="*/ 1129 h 64435"/>
                <a:gd name="connsiteX2" fmla="*/ 46638 w 54035"/>
                <a:gd name="connsiteY2" fmla="*/ 21474 h 64435"/>
                <a:gd name="connsiteX3" fmla="*/ 42513 w 54035"/>
                <a:gd name="connsiteY3" fmla="*/ 59802 h 64435"/>
                <a:gd name="connsiteX4" fmla="*/ 41038 w 54035"/>
                <a:gd name="connsiteY4" fmla="*/ 60684 h 64435"/>
                <a:gd name="connsiteX5" fmla="*/ 6543 w 54035"/>
                <a:gd name="connsiteY5" fmla="*/ 44471 h 6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35" h="64435">
                  <a:moveTo>
                    <a:pt x="6543" y="44471"/>
                  </a:moveTo>
                  <a:cubicBezTo>
                    <a:pt x="-2890" y="27664"/>
                    <a:pt x="-5247" y="7913"/>
                    <a:pt x="6543" y="1129"/>
                  </a:cubicBezTo>
                  <a:cubicBezTo>
                    <a:pt x="18631" y="-5946"/>
                    <a:pt x="36910" y="4667"/>
                    <a:pt x="46638" y="21474"/>
                  </a:cubicBezTo>
                  <a:cubicBezTo>
                    <a:pt x="56074" y="33267"/>
                    <a:pt x="54008" y="50366"/>
                    <a:pt x="42513" y="59802"/>
                  </a:cubicBezTo>
                  <a:cubicBezTo>
                    <a:pt x="41923" y="60093"/>
                    <a:pt x="41628" y="60388"/>
                    <a:pt x="41038" y="60684"/>
                  </a:cubicBezTo>
                  <a:cubicBezTo>
                    <a:pt x="29244" y="67464"/>
                    <a:pt x="16274" y="60979"/>
                    <a:pt x="6543" y="444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Graphic 2">
              <a:extLst>
                <a:ext uri="{FF2B5EF4-FFF2-40B4-BE49-F238E27FC236}">
                  <a16:creationId xmlns:a16="http://schemas.microsoft.com/office/drawing/2014/main" id="{9DC2A892-810F-4664-8AD1-78F5A053AC25}"/>
                </a:ext>
              </a:extLst>
            </p:cNvPr>
            <p:cNvSpPr/>
            <p:nvPr/>
          </p:nvSpPr>
          <p:spPr>
            <a:xfrm>
              <a:off x="2658637" y="2186185"/>
              <a:ext cx="56713" cy="68041"/>
            </a:xfrm>
            <a:custGeom>
              <a:avLst/>
              <a:gdLst>
                <a:gd name="connsiteX0" fmla="*/ 3729 w 56713"/>
                <a:gd name="connsiteY0" fmla="*/ 45306 h 68041"/>
                <a:gd name="connsiteX1" fmla="*/ 11395 w 56713"/>
                <a:gd name="connsiteY1" fmla="*/ 1083 h 68041"/>
                <a:gd name="connsiteX2" fmla="*/ 46182 w 56713"/>
                <a:gd name="connsiteY2" fmla="*/ 20834 h 68041"/>
                <a:gd name="connsiteX3" fmla="*/ 47952 w 56713"/>
                <a:gd name="connsiteY3" fmla="*/ 64765 h 68041"/>
                <a:gd name="connsiteX4" fmla="*/ 3729 w 56713"/>
                <a:gd name="connsiteY4" fmla="*/ 45306 h 6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13" h="68041">
                  <a:moveTo>
                    <a:pt x="3729" y="45306"/>
                  </a:moveTo>
                  <a:cubicBezTo>
                    <a:pt x="-5412" y="30860"/>
                    <a:pt x="-2169" y="11696"/>
                    <a:pt x="11395" y="1083"/>
                  </a:cubicBezTo>
                  <a:cubicBezTo>
                    <a:pt x="23185" y="-5697"/>
                    <a:pt x="36749" y="4030"/>
                    <a:pt x="46182" y="20834"/>
                  </a:cubicBezTo>
                  <a:cubicBezTo>
                    <a:pt x="55913" y="37640"/>
                    <a:pt x="59746" y="57686"/>
                    <a:pt x="47952" y="64765"/>
                  </a:cubicBezTo>
                  <a:cubicBezTo>
                    <a:pt x="36159" y="71545"/>
                    <a:pt x="13457" y="61814"/>
                    <a:pt x="3729" y="45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Graphic 2">
              <a:extLst>
                <a:ext uri="{FF2B5EF4-FFF2-40B4-BE49-F238E27FC236}">
                  <a16:creationId xmlns:a16="http://schemas.microsoft.com/office/drawing/2014/main" id="{B3431488-23D9-4443-BA05-7724F650C853}"/>
                </a:ext>
              </a:extLst>
            </p:cNvPr>
            <p:cNvSpPr/>
            <p:nvPr/>
          </p:nvSpPr>
          <p:spPr>
            <a:xfrm>
              <a:off x="3923135" y="2290432"/>
              <a:ext cx="53455" cy="63699"/>
            </a:xfrm>
            <a:custGeom>
              <a:avLst/>
              <a:gdLst>
                <a:gd name="connsiteX0" fmla="*/ 45871 w 53455"/>
                <a:gd name="connsiteY0" fmla="*/ 19774 h 63699"/>
                <a:gd name="connsiteX1" fmla="*/ 7841 w 53455"/>
                <a:gd name="connsiteY1" fmla="*/ 1200 h 63699"/>
                <a:gd name="connsiteX2" fmla="*/ 5481 w 53455"/>
                <a:gd name="connsiteY2" fmla="*/ 43361 h 63699"/>
                <a:gd name="connsiteX3" fmla="*/ 41743 w 53455"/>
                <a:gd name="connsiteY3" fmla="*/ 59872 h 63699"/>
                <a:gd name="connsiteX4" fmla="*/ 45871 w 53455"/>
                <a:gd name="connsiteY4" fmla="*/ 19774 h 6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55" h="63699">
                  <a:moveTo>
                    <a:pt x="45871" y="19774"/>
                  </a:moveTo>
                  <a:cubicBezTo>
                    <a:pt x="36143" y="3266"/>
                    <a:pt x="19926" y="-5580"/>
                    <a:pt x="7841" y="1200"/>
                  </a:cubicBezTo>
                  <a:cubicBezTo>
                    <a:pt x="-3952" y="7984"/>
                    <a:pt x="-4247" y="26558"/>
                    <a:pt x="5481" y="43361"/>
                  </a:cubicBezTo>
                  <a:cubicBezTo>
                    <a:pt x="14917" y="59872"/>
                    <a:pt x="29953" y="66948"/>
                    <a:pt x="41743" y="59872"/>
                  </a:cubicBezTo>
                  <a:cubicBezTo>
                    <a:pt x="53831" y="53088"/>
                    <a:pt x="55307" y="36580"/>
                    <a:pt x="45871" y="197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Graphic 2">
              <a:extLst>
                <a:ext uri="{FF2B5EF4-FFF2-40B4-BE49-F238E27FC236}">
                  <a16:creationId xmlns:a16="http://schemas.microsoft.com/office/drawing/2014/main" id="{295B82DC-3B3B-487C-8107-5BC2ADE848E5}"/>
                </a:ext>
              </a:extLst>
            </p:cNvPr>
            <p:cNvSpPr/>
            <p:nvPr/>
          </p:nvSpPr>
          <p:spPr>
            <a:xfrm>
              <a:off x="3437407" y="2184884"/>
              <a:ext cx="52411" cy="64741"/>
            </a:xfrm>
            <a:custGeom>
              <a:avLst/>
              <a:gdLst>
                <a:gd name="connsiteX0" fmla="*/ 44556 w 52411"/>
                <a:gd name="connsiteY0" fmla="*/ 23020 h 64741"/>
                <a:gd name="connsiteX1" fmla="*/ 6822 w 52411"/>
                <a:gd name="connsiteY1" fmla="*/ 908 h 64741"/>
                <a:gd name="connsiteX2" fmla="*/ 6232 w 52411"/>
                <a:gd name="connsiteY2" fmla="*/ 45131 h 64741"/>
                <a:gd name="connsiteX3" fmla="*/ 41314 w 52411"/>
                <a:gd name="connsiteY3" fmla="*/ 60758 h 64741"/>
                <a:gd name="connsiteX4" fmla="*/ 44556 w 52411"/>
                <a:gd name="connsiteY4" fmla="*/ 23020 h 6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1" h="64741">
                  <a:moveTo>
                    <a:pt x="44556" y="23020"/>
                  </a:moveTo>
                  <a:cubicBezTo>
                    <a:pt x="34829" y="6512"/>
                    <a:pt x="18612" y="-6167"/>
                    <a:pt x="6822" y="908"/>
                  </a:cubicBezTo>
                  <a:cubicBezTo>
                    <a:pt x="-4971" y="7689"/>
                    <a:pt x="-3204" y="28328"/>
                    <a:pt x="6232" y="45131"/>
                  </a:cubicBezTo>
                  <a:cubicBezTo>
                    <a:pt x="15960" y="61643"/>
                    <a:pt x="29520" y="67833"/>
                    <a:pt x="41314" y="60758"/>
                  </a:cubicBezTo>
                  <a:cubicBezTo>
                    <a:pt x="53107" y="53977"/>
                    <a:pt x="53993" y="39531"/>
                    <a:pt x="44556" y="2302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2">
              <a:extLst>
                <a:ext uri="{FF2B5EF4-FFF2-40B4-BE49-F238E27FC236}">
                  <a16:creationId xmlns:a16="http://schemas.microsoft.com/office/drawing/2014/main" id="{16CCDE3E-AEE8-4009-A39F-7841E20F99FD}"/>
                </a:ext>
              </a:extLst>
            </p:cNvPr>
            <p:cNvSpPr/>
            <p:nvPr/>
          </p:nvSpPr>
          <p:spPr>
            <a:xfrm>
              <a:off x="2869838" y="1929378"/>
              <a:ext cx="58414" cy="66366"/>
            </a:xfrm>
            <a:custGeom>
              <a:avLst/>
              <a:gdLst>
                <a:gd name="connsiteX0" fmla="*/ 3617 w 58414"/>
                <a:gd name="connsiteY0" fmla="*/ 44146 h 66366"/>
                <a:gd name="connsiteX1" fmla="*/ 11872 w 58414"/>
                <a:gd name="connsiteY1" fmla="*/ 1100 h 66366"/>
                <a:gd name="connsiteX2" fmla="*/ 50200 w 58414"/>
                <a:gd name="connsiteY2" fmla="*/ 17316 h 66366"/>
                <a:gd name="connsiteX3" fmla="*/ 47548 w 58414"/>
                <a:gd name="connsiteY3" fmla="*/ 63015 h 66366"/>
                <a:gd name="connsiteX4" fmla="*/ 3617 w 58414"/>
                <a:gd name="connsiteY4" fmla="*/ 44146 h 6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14" h="66366">
                  <a:moveTo>
                    <a:pt x="3617" y="44146"/>
                  </a:moveTo>
                  <a:cubicBezTo>
                    <a:pt x="-5521" y="29700"/>
                    <a:pt x="-1983" y="11126"/>
                    <a:pt x="11872" y="1100"/>
                  </a:cubicBezTo>
                  <a:cubicBezTo>
                    <a:pt x="26908" y="-5090"/>
                    <a:pt x="44010" y="2280"/>
                    <a:pt x="50200" y="17316"/>
                  </a:cubicBezTo>
                  <a:cubicBezTo>
                    <a:pt x="59633" y="33828"/>
                    <a:pt x="59633" y="56234"/>
                    <a:pt x="47548" y="63015"/>
                  </a:cubicBezTo>
                  <a:cubicBezTo>
                    <a:pt x="35754" y="69795"/>
                    <a:pt x="13348" y="60654"/>
                    <a:pt x="3617" y="441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2">
              <a:extLst>
                <a:ext uri="{FF2B5EF4-FFF2-40B4-BE49-F238E27FC236}">
                  <a16:creationId xmlns:a16="http://schemas.microsoft.com/office/drawing/2014/main" id="{B3DAF954-E8B9-4BEB-891B-9EE569493091}"/>
                </a:ext>
              </a:extLst>
            </p:cNvPr>
            <p:cNvSpPr/>
            <p:nvPr/>
          </p:nvSpPr>
          <p:spPr>
            <a:xfrm>
              <a:off x="2542798" y="2524892"/>
              <a:ext cx="63547" cy="58750"/>
            </a:xfrm>
            <a:custGeom>
              <a:avLst/>
              <a:gdLst>
                <a:gd name="connsiteX0" fmla="*/ 16971 w 63547"/>
                <a:gd name="connsiteY0" fmla="*/ 52127 h 58750"/>
                <a:gd name="connsiteX1" fmla="*/ 59424 w 63547"/>
                <a:gd name="connsiteY1" fmla="*/ 45642 h 58750"/>
                <a:gd name="connsiteX2" fmla="*/ 44683 w 63547"/>
                <a:gd name="connsiteY2" fmla="*/ 4071 h 58750"/>
                <a:gd name="connsiteX3" fmla="*/ 755 w 63547"/>
                <a:gd name="connsiteY3" fmla="*/ 11737 h 58750"/>
                <a:gd name="connsiteX4" fmla="*/ 16971 w 63547"/>
                <a:gd name="connsiteY4" fmla="*/ 52127 h 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47" h="58750">
                  <a:moveTo>
                    <a:pt x="16971" y="52127"/>
                  </a:moveTo>
                  <a:cubicBezTo>
                    <a:pt x="30827" y="61560"/>
                    <a:pt x="49401" y="58612"/>
                    <a:pt x="59424" y="45642"/>
                  </a:cubicBezTo>
                  <a:cubicBezTo>
                    <a:pt x="66204" y="30016"/>
                    <a:pt x="59719" y="12032"/>
                    <a:pt x="44683" y="4071"/>
                  </a:cubicBezTo>
                  <a:cubicBezTo>
                    <a:pt x="30237" y="-5066"/>
                    <a:pt x="11368" y="-1824"/>
                    <a:pt x="755" y="11737"/>
                  </a:cubicBezTo>
                  <a:cubicBezTo>
                    <a:pt x="-5435" y="27363"/>
                    <a:pt x="1935" y="45052"/>
                    <a:pt x="16971" y="5212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2">
              <a:extLst>
                <a:ext uri="{FF2B5EF4-FFF2-40B4-BE49-F238E27FC236}">
                  <a16:creationId xmlns:a16="http://schemas.microsoft.com/office/drawing/2014/main" id="{58A7988C-54BB-43B5-AD62-0230E67D6662}"/>
                </a:ext>
              </a:extLst>
            </p:cNvPr>
            <p:cNvSpPr/>
            <p:nvPr/>
          </p:nvSpPr>
          <p:spPr>
            <a:xfrm>
              <a:off x="2279317" y="2713385"/>
              <a:ext cx="64951" cy="56181"/>
            </a:xfrm>
            <a:custGeom>
              <a:avLst/>
              <a:gdLst>
                <a:gd name="connsiteX0" fmla="*/ 15997 w 64951"/>
                <a:gd name="connsiteY0" fmla="*/ 47306 h 56181"/>
                <a:gd name="connsiteX1" fmla="*/ 61400 w 64951"/>
                <a:gd name="connsiteY1" fmla="*/ 46716 h 56181"/>
                <a:gd name="connsiteX2" fmla="*/ 41351 w 64951"/>
                <a:gd name="connsiteY2" fmla="*/ 3673 h 56181"/>
                <a:gd name="connsiteX3" fmla="*/ 2436 w 64951"/>
                <a:gd name="connsiteY3" fmla="*/ 11044 h 56181"/>
                <a:gd name="connsiteX4" fmla="*/ 1551 w 64951"/>
                <a:gd name="connsiteY4" fmla="*/ 12224 h 56181"/>
                <a:gd name="connsiteX5" fmla="*/ 15997 w 64951"/>
                <a:gd name="connsiteY5" fmla="*/ 47306 h 5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951" h="56181">
                  <a:moveTo>
                    <a:pt x="15997" y="47306"/>
                  </a:moveTo>
                  <a:cubicBezTo>
                    <a:pt x="32804" y="57037"/>
                    <a:pt x="54620" y="58509"/>
                    <a:pt x="61400" y="46716"/>
                  </a:cubicBezTo>
                  <a:cubicBezTo>
                    <a:pt x="68180" y="34926"/>
                    <a:pt x="57862" y="13401"/>
                    <a:pt x="41351" y="3673"/>
                  </a:cubicBezTo>
                  <a:cubicBezTo>
                    <a:pt x="28381" y="-4878"/>
                    <a:pt x="10987" y="-1635"/>
                    <a:pt x="2436" y="11044"/>
                  </a:cubicBezTo>
                  <a:cubicBezTo>
                    <a:pt x="2141" y="11339"/>
                    <a:pt x="1846" y="11929"/>
                    <a:pt x="1551" y="12224"/>
                  </a:cubicBezTo>
                  <a:cubicBezTo>
                    <a:pt x="-5229" y="24018"/>
                    <a:pt x="-511" y="37873"/>
                    <a:pt x="15997" y="47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2">
              <a:extLst>
                <a:ext uri="{FF2B5EF4-FFF2-40B4-BE49-F238E27FC236}">
                  <a16:creationId xmlns:a16="http://schemas.microsoft.com/office/drawing/2014/main" id="{3EB43D8B-3144-4540-BA3F-4E12AE006B60}"/>
                </a:ext>
              </a:extLst>
            </p:cNvPr>
            <p:cNvSpPr/>
            <p:nvPr/>
          </p:nvSpPr>
          <p:spPr>
            <a:xfrm>
              <a:off x="2142643" y="2929478"/>
              <a:ext cx="62008" cy="57114"/>
            </a:xfrm>
            <a:custGeom>
              <a:avLst/>
              <a:gdLst>
                <a:gd name="connsiteX0" fmla="*/ 16169 w 62008"/>
                <a:gd name="connsiteY0" fmla="*/ 49675 h 57114"/>
                <a:gd name="connsiteX1" fmla="*/ 58330 w 62008"/>
                <a:gd name="connsiteY1" fmla="*/ 44957 h 57114"/>
                <a:gd name="connsiteX2" fmla="*/ 42408 w 62008"/>
                <a:gd name="connsiteY2" fmla="*/ 3977 h 57114"/>
                <a:gd name="connsiteX3" fmla="*/ 1133 w 62008"/>
                <a:gd name="connsiteY3" fmla="*/ 11937 h 57114"/>
                <a:gd name="connsiteX4" fmla="*/ 14992 w 62008"/>
                <a:gd name="connsiteY4" fmla="*/ 49085 h 57114"/>
                <a:gd name="connsiteX5" fmla="*/ 16169 w 62008"/>
                <a:gd name="connsiteY5" fmla="*/ 49675 h 5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08" h="57114">
                  <a:moveTo>
                    <a:pt x="16169" y="49675"/>
                  </a:moveTo>
                  <a:cubicBezTo>
                    <a:pt x="29143" y="59698"/>
                    <a:pt x="47717" y="57636"/>
                    <a:pt x="58330" y="44957"/>
                  </a:cubicBezTo>
                  <a:cubicBezTo>
                    <a:pt x="64520" y="29331"/>
                    <a:pt x="57444" y="11347"/>
                    <a:pt x="42408" y="3977"/>
                  </a:cubicBezTo>
                  <a:cubicBezTo>
                    <a:pt x="28848" y="-5161"/>
                    <a:pt x="10274" y="-1623"/>
                    <a:pt x="1133" y="11937"/>
                  </a:cubicBezTo>
                  <a:cubicBezTo>
                    <a:pt x="-5352" y="26088"/>
                    <a:pt x="841" y="42600"/>
                    <a:pt x="14992" y="49085"/>
                  </a:cubicBezTo>
                  <a:cubicBezTo>
                    <a:pt x="15287" y="49380"/>
                    <a:pt x="15582" y="49380"/>
                    <a:pt x="16169" y="4967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2">
              <a:extLst>
                <a:ext uri="{FF2B5EF4-FFF2-40B4-BE49-F238E27FC236}">
                  <a16:creationId xmlns:a16="http://schemas.microsoft.com/office/drawing/2014/main" id="{066EB945-14A5-4B2B-861B-DBCC4B1C4587}"/>
                </a:ext>
              </a:extLst>
            </p:cNvPr>
            <p:cNvSpPr/>
            <p:nvPr/>
          </p:nvSpPr>
          <p:spPr>
            <a:xfrm>
              <a:off x="2466562" y="3016652"/>
              <a:ext cx="62617" cy="54609"/>
            </a:xfrm>
            <a:custGeom>
              <a:avLst/>
              <a:gdLst>
                <a:gd name="connsiteX0" fmla="*/ 16847 w 62617"/>
                <a:gd name="connsiteY0" fmla="*/ 47409 h 54609"/>
                <a:gd name="connsiteX1" fmla="*/ 58713 w 62617"/>
                <a:gd name="connsiteY1" fmla="*/ 42396 h 54609"/>
                <a:gd name="connsiteX2" fmla="*/ 41319 w 62617"/>
                <a:gd name="connsiteY2" fmla="*/ 4953 h 54609"/>
                <a:gd name="connsiteX3" fmla="*/ 634 w 62617"/>
                <a:gd name="connsiteY3" fmla="*/ 9081 h 54609"/>
                <a:gd name="connsiteX4" fmla="*/ 16847 w 62617"/>
                <a:gd name="connsiteY4" fmla="*/ 47409 h 5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17" h="54609">
                  <a:moveTo>
                    <a:pt x="16847" y="47409"/>
                  </a:moveTo>
                  <a:cubicBezTo>
                    <a:pt x="29821" y="57137"/>
                    <a:pt x="48395" y="55075"/>
                    <a:pt x="58713" y="42396"/>
                  </a:cubicBezTo>
                  <a:cubicBezTo>
                    <a:pt x="65493" y="30603"/>
                    <a:pt x="57828" y="14685"/>
                    <a:pt x="41319" y="4953"/>
                  </a:cubicBezTo>
                  <a:cubicBezTo>
                    <a:pt x="24513" y="-4479"/>
                    <a:pt x="7414" y="-2712"/>
                    <a:pt x="634" y="9081"/>
                  </a:cubicBezTo>
                  <a:cubicBezTo>
                    <a:pt x="-5264" y="24117"/>
                    <a:pt x="1811" y="41219"/>
                    <a:pt x="16847" y="47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2">
              <a:extLst>
                <a:ext uri="{FF2B5EF4-FFF2-40B4-BE49-F238E27FC236}">
                  <a16:creationId xmlns:a16="http://schemas.microsoft.com/office/drawing/2014/main" id="{51207A31-1345-418D-BB8B-2B29EE33328D}"/>
                </a:ext>
              </a:extLst>
            </p:cNvPr>
            <p:cNvSpPr/>
            <p:nvPr/>
          </p:nvSpPr>
          <p:spPr>
            <a:xfrm>
              <a:off x="2556294" y="3309636"/>
              <a:ext cx="69632" cy="54440"/>
            </a:xfrm>
            <a:custGeom>
              <a:avLst/>
              <a:gdLst>
                <a:gd name="connsiteX0" fmla="*/ 20870 w 69632"/>
                <a:gd name="connsiteY0" fmla="*/ 46298 h 54440"/>
                <a:gd name="connsiteX1" fmla="*/ 66273 w 69632"/>
                <a:gd name="connsiteY1" fmla="*/ 44232 h 54440"/>
                <a:gd name="connsiteX2" fmla="*/ 43276 w 69632"/>
                <a:gd name="connsiteY2" fmla="*/ 7380 h 54440"/>
                <a:gd name="connsiteX3" fmla="*/ 820 w 69632"/>
                <a:gd name="connsiteY3" fmla="*/ 6495 h 54440"/>
                <a:gd name="connsiteX4" fmla="*/ 20870 w 69632"/>
                <a:gd name="connsiteY4" fmla="*/ 46298 h 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32" h="54440">
                  <a:moveTo>
                    <a:pt x="20870" y="46298"/>
                  </a:moveTo>
                  <a:cubicBezTo>
                    <a:pt x="37378" y="55731"/>
                    <a:pt x="59489" y="56321"/>
                    <a:pt x="66273" y="44232"/>
                  </a:cubicBezTo>
                  <a:cubicBezTo>
                    <a:pt x="73348" y="32439"/>
                    <a:pt x="59784" y="17111"/>
                    <a:pt x="43276" y="7380"/>
                  </a:cubicBezTo>
                  <a:cubicBezTo>
                    <a:pt x="26469" y="-2053"/>
                    <a:pt x="7896" y="-5295"/>
                    <a:pt x="820" y="6495"/>
                  </a:cubicBezTo>
                  <a:cubicBezTo>
                    <a:pt x="-6255" y="18288"/>
                    <a:pt x="4063" y="36567"/>
                    <a:pt x="20870" y="4629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2">
              <a:extLst>
                <a:ext uri="{FF2B5EF4-FFF2-40B4-BE49-F238E27FC236}">
                  <a16:creationId xmlns:a16="http://schemas.microsoft.com/office/drawing/2014/main" id="{E88EEE1D-2100-467A-A618-EE549F230FA8}"/>
                </a:ext>
              </a:extLst>
            </p:cNvPr>
            <p:cNvSpPr/>
            <p:nvPr/>
          </p:nvSpPr>
          <p:spPr>
            <a:xfrm>
              <a:off x="2655737" y="3047573"/>
              <a:ext cx="64179" cy="55434"/>
            </a:xfrm>
            <a:custGeom>
              <a:avLst/>
              <a:gdLst>
                <a:gd name="connsiteX0" fmla="*/ 16947 w 64179"/>
                <a:gd name="connsiteY0" fmla="*/ 47151 h 55434"/>
                <a:gd name="connsiteX1" fmla="*/ 60285 w 64179"/>
                <a:gd name="connsiteY1" fmla="*/ 45380 h 55434"/>
                <a:gd name="connsiteX2" fmla="*/ 41711 w 64179"/>
                <a:gd name="connsiteY2" fmla="*/ 4105 h 55434"/>
                <a:gd name="connsiteX3" fmla="*/ 1911 w 64179"/>
                <a:gd name="connsiteY3" fmla="*/ 11180 h 55434"/>
                <a:gd name="connsiteX4" fmla="*/ 1321 w 64179"/>
                <a:gd name="connsiteY4" fmla="*/ 11475 h 55434"/>
                <a:gd name="connsiteX5" fmla="*/ 16947 w 64179"/>
                <a:gd name="connsiteY5" fmla="*/ 47151 h 5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79" h="55434">
                  <a:moveTo>
                    <a:pt x="16947" y="47151"/>
                  </a:moveTo>
                  <a:cubicBezTo>
                    <a:pt x="33750" y="56583"/>
                    <a:pt x="53504" y="57469"/>
                    <a:pt x="60285" y="45380"/>
                  </a:cubicBezTo>
                  <a:cubicBezTo>
                    <a:pt x="67360" y="33587"/>
                    <a:pt x="58518" y="13541"/>
                    <a:pt x="41711" y="4105"/>
                  </a:cubicBezTo>
                  <a:cubicBezTo>
                    <a:pt x="29036" y="-5033"/>
                    <a:pt x="11052" y="-1790"/>
                    <a:pt x="1911" y="11180"/>
                  </a:cubicBezTo>
                  <a:cubicBezTo>
                    <a:pt x="1616" y="11180"/>
                    <a:pt x="1616" y="11475"/>
                    <a:pt x="1321" y="11475"/>
                  </a:cubicBezTo>
                  <a:cubicBezTo>
                    <a:pt x="-5460" y="23269"/>
                    <a:pt x="435" y="37419"/>
                    <a:pt x="16947" y="471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2">
              <a:extLst>
                <a:ext uri="{FF2B5EF4-FFF2-40B4-BE49-F238E27FC236}">
                  <a16:creationId xmlns:a16="http://schemas.microsoft.com/office/drawing/2014/main" id="{FA53B8E2-C83B-4772-8A5C-1EA0171438D4}"/>
                </a:ext>
              </a:extLst>
            </p:cNvPr>
            <p:cNvSpPr/>
            <p:nvPr/>
          </p:nvSpPr>
          <p:spPr>
            <a:xfrm>
              <a:off x="2865120" y="3119705"/>
              <a:ext cx="70102" cy="58871"/>
            </a:xfrm>
            <a:custGeom>
              <a:avLst/>
              <a:gdLst>
                <a:gd name="connsiteX0" fmla="*/ 18656 w 70102"/>
                <a:gd name="connsiteY0" fmla="*/ 51671 h 58871"/>
                <a:gd name="connsiteX1" fmla="*/ 66712 w 70102"/>
                <a:gd name="connsiteY1" fmla="*/ 46658 h 58871"/>
                <a:gd name="connsiteX2" fmla="*/ 45187 w 70102"/>
                <a:gd name="connsiteY2" fmla="*/ 5678 h 58871"/>
                <a:gd name="connsiteX3" fmla="*/ 82 w 70102"/>
                <a:gd name="connsiteY3" fmla="*/ 8334 h 58871"/>
                <a:gd name="connsiteX4" fmla="*/ 18656 w 70102"/>
                <a:gd name="connsiteY4" fmla="*/ 51671 h 5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02" h="58871">
                  <a:moveTo>
                    <a:pt x="18656" y="51671"/>
                  </a:moveTo>
                  <a:cubicBezTo>
                    <a:pt x="33692" y="61399"/>
                    <a:pt x="53738" y="59337"/>
                    <a:pt x="66712" y="46658"/>
                  </a:cubicBezTo>
                  <a:cubicBezTo>
                    <a:pt x="73492" y="34865"/>
                    <a:pt x="61699" y="15409"/>
                    <a:pt x="45187" y="5678"/>
                  </a:cubicBezTo>
                  <a:cubicBezTo>
                    <a:pt x="28679" y="-3755"/>
                    <a:pt x="6863" y="-3755"/>
                    <a:pt x="82" y="8334"/>
                  </a:cubicBezTo>
                  <a:cubicBezTo>
                    <a:pt x="-4931" y="25137"/>
                    <a:pt x="2735" y="43416"/>
                    <a:pt x="18656" y="516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2">
              <a:extLst>
                <a:ext uri="{FF2B5EF4-FFF2-40B4-BE49-F238E27FC236}">
                  <a16:creationId xmlns:a16="http://schemas.microsoft.com/office/drawing/2014/main" id="{C9CC0E9F-06F3-4A36-9E01-9567C2493441}"/>
                </a:ext>
              </a:extLst>
            </p:cNvPr>
            <p:cNvSpPr/>
            <p:nvPr/>
          </p:nvSpPr>
          <p:spPr>
            <a:xfrm>
              <a:off x="2688747" y="2384362"/>
              <a:ext cx="67601" cy="59080"/>
            </a:xfrm>
            <a:custGeom>
              <a:avLst/>
              <a:gdLst>
                <a:gd name="connsiteX0" fmla="*/ 20200 w 67601"/>
                <a:gd name="connsiteY0" fmla="*/ 52913 h 59080"/>
                <a:gd name="connsiteX1" fmla="*/ 64128 w 67601"/>
                <a:gd name="connsiteY1" fmla="*/ 44952 h 59080"/>
                <a:gd name="connsiteX2" fmla="*/ 47620 w 67601"/>
                <a:gd name="connsiteY2" fmla="*/ 5447 h 59080"/>
                <a:gd name="connsiteX3" fmla="*/ 741 w 67601"/>
                <a:gd name="connsiteY3" fmla="*/ 8395 h 59080"/>
                <a:gd name="connsiteX4" fmla="*/ 20200 w 67601"/>
                <a:gd name="connsiteY4" fmla="*/ 52913 h 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01" h="59080">
                  <a:moveTo>
                    <a:pt x="20200" y="52913"/>
                  </a:moveTo>
                  <a:cubicBezTo>
                    <a:pt x="34646" y="62050"/>
                    <a:pt x="53810" y="58513"/>
                    <a:pt x="64128" y="44952"/>
                  </a:cubicBezTo>
                  <a:cubicBezTo>
                    <a:pt x="70026" y="29621"/>
                    <a:pt x="62656" y="12228"/>
                    <a:pt x="47620" y="5447"/>
                  </a:cubicBezTo>
                  <a:cubicBezTo>
                    <a:pt x="31108" y="-3989"/>
                    <a:pt x="7525" y="-3399"/>
                    <a:pt x="741" y="8395"/>
                  </a:cubicBezTo>
                  <a:cubicBezTo>
                    <a:pt x="-6039" y="20188"/>
                    <a:pt x="3692" y="43480"/>
                    <a:pt x="20200" y="529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2">
              <a:extLst>
                <a:ext uri="{FF2B5EF4-FFF2-40B4-BE49-F238E27FC236}">
                  <a16:creationId xmlns:a16="http://schemas.microsoft.com/office/drawing/2014/main" id="{EF3CBF93-DF0A-47A9-874C-B30914F779E8}"/>
                </a:ext>
              </a:extLst>
            </p:cNvPr>
            <p:cNvSpPr/>
            <p:nvPr/>
          </p:nvSpPr>
          <p:spPr>
            <a:xfrm>
              <a:off x="2832833" y="3542650"/>
              <a:ext cx="60634" cy="51337"/>
            </a:xfrm>
            <a:custGeom>
              <a:avLst/>
              <a:gdLst>
                <a:gd name="connsiteX0" fmla="*/ 17924 w 60634"/>
                <a:gd name="connsiteY0" fmla="*/ 44421 h 51337"/>
                <a:gd name="connsiteX1" fmla="*/ 56543 w 60634"/>
                <a:gd name="connsiteY1" fmla="*/ 39703 h 51337"/>
                <a:gd name="connsiteX2" fmla="*/ 40035 w 60634"/>
                <a:gd name="connsiteY2" fmla="*/ 6093 h 51337"/>
                <a:gd name="connsiteX3" fmla="*/ 1117 w 60634"/>
                <a:gd name="connsiteY3" fmla="*/ 7864 h 51337"/>
                <a:gd name="connsiteX4" fmla="*/ 17924 w 60634"/>
                <a:gd name="connsiteY4" fmla="*/ 44421 h 5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34" h="51337">
                  <a:moveTo>
                    <a:pt x="17924" y="44421"/>
                  </a:moveTo>
                  <a:cubicBezTo>
                    <a:pt x="34727" y="53854"/>
                    <a:pt x="49763" y="51496"/>
                    <a:pt x="56543" y="39703"/>
                  </a:cubicBezTo>
                  <a:cubicBezTo>
                    <a:pt x="63324" y="27909"/>
                    <a:pt x="56838" y="15824"/>
                    <a:pt x="40035" y="6093"/>
                  </a:cubicBezTo>
                  <a:cubicBezTo>
                    <a:pt x="23524" y="-3340"/>
                    <a:pt x="7897" y="-4225"/>
                    <a:pt x="1117" y="7864"/>
                  </a:cubicBezTo>
                  <a:cubicBezTo>
                    <a:pt x="-5663" y="19657"/>
                    <a:pt x="1412" y="34693"/>
                    <a:pt x="17924" y="444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2">
              <a:extLst>
                <a:ext uri="{FF2B5EF4-FFF2-40B4-BE49-F238E27FC236}">
                  <a16:creationId xmlns:a16="http://schemas.microsoft.com/office/drawing/2014/main" id="{6E550CCC-F514-4D89-9530-95A3B56BA42F}"/>
                </a:ext>
              </a:extLst>
            </p:cNvPr>
            <p:cNvSpPr/>
            <p:nvPr/>
          </p:nvSpPr>
          <p:spPr>
            <a:xfrm>
              <a:off x="3115613" y="3332649"/>
              <a:ext cx="65444" cy="56329"/>
            </a:xfrm>
            <a:custGeom>
              <a:avLst/>
              <a:gdLst>
                <a:gd name="connsiteX0" fmla="*/ 20232 w 65444"/>
                <a:gd name="connsiteY0" fmla="*/ 47754 h 56329"/>
                <a:gd name="connsiteX1" fmla="*/ 62098 w 65444"/>
                <a:gd name="connsiteY1" fmla="*/ 46573 h 56329"/>
                <a:gd name="connsiteX2" fmla="*/ 45291 w 65444"/>
                <a:gd name="connsiteY2" fmla="*/ 4416 h 56329"/>
                <a:gd name="connsiteX3" fmla="*/ 777 w 65444"/>
                <a:gd name="connsiteY3" fmla="*/ 11196 h 56329"/>
                <a:gd name="connsiteX4" fmla="*/ 20232 w 65444"/>
                <a:gd name="connsiteY4" fmla="*/ 47754 h 5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44" h="56329">
                  <a:moveTo>
                    <a:pt x="20232" y="47754"/>
                  </a:moveTo>
                  <a:cubicBezTo>
                    <a:pt x="36744" y="57481"/>
                    <a:pt x="55022" y="58367"/>
                    <a:pt x="62098" y="46573"/>
                  </a:cubicBezTo>
                  <a:cubicBezTo>
                    <a:pt x="67698" y="30360"/>
                    <a:pt x="60622" y="12082"/>
                    <a:pt x="45291" y="4416"/>
                  </a:cubicBezTo>
                  <a:cubicBezTo>
                    <a:pt x="30845" y="-5020"/>
                    <a:pt x="11685" y="-2069"/>
                    <a:pt x="777" y="11196"/>
                  </a:cubicBezTo>
                  <a:cubicBezTo>
                    <a:pt x="-6007" y="22990"/>
                    <a:pt x="3429" y="38321"/>
                    <a:pt x="20232" y="477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2">
              <a:extLst>
                <a:ext uri="{FF2B5EF4-FFF2-40B4-BE49-F238E27FC236}">
                  <a16:creationId xmlns:a16="http://schemas.microsoft.com/office/drawing/2014/main" id="{6E801FE1-088A-4371-862B-575CD31EB25A}"/>
                </a:ext>
              </a:extLst>
            </p:cNvPr>
            <p:cNvSpPr/>
            <p:nvPr/>
          </p:nvSpPr>
          <p:spPr>
            <a:xfrm>
              <a:off x="3250140" y="3125352"/>
              <a:ext cx="65336" cy="54895"/>
            </a:xfrm>
            <a:custGeom>
              <a:avLst/>
              <a:gdLst>
                <a:gd name="connsiteX0" fmla="*/ 18669 w 65336"/>
                <a:gd name="connsiteY0" fmla="*/ 45434 h 54895"/>
                <a:gd name="connsiteX1" fmla="*/ 61715 w 65336"/>
                <a:gd name="connsiteY1" fmla="*/ 45730 h 54895"/>
                <a:gd name="connsiteX2" fmla="*/ 42256 w 65336"/>
                <a:gd name="connsiteY2" fmla="*/ 4749 h 54895"/>
                <a:gd name="connsiteX3" fmla="*/ 980 w 65336"/>
                <a:gd name="connsiteY3" fmla="*/ 10939 h 54895"/>
                <a:gd name="connsiteX4" fmla="*/ 980 w 65336"/>
                <a:gd name="connsiteY4" fmla="*/ 10939 h 54895"/>
                <a:gd name="connsiteX5" fmla="*/ 18669 w 65336"/>
                <a:gd name="connsiteY5" fmla="*/ 45434 h 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4895">
                  <a:moveTo>
                    <a:pt x="18669" y="45434"/>
                  </a:moveTo>
                  <a:cubicBezTo>
                    <a:pt x="35475" y="55162"/>
                    <a:pt x="54636" y="57818"/>
                    <a:pt x="61715" y="45730"/>
                  </a:cubicBezTo>
                  <a:cubicBezTo>
                    <a:pt x="68495" y="33936"/>
                    <a:pt x="58764" y="14477"/>
                    <a:pt x="42256" y="4749"/>
                  </a:cubicBezTo>
                  <a:cubicBezTo>
                    <a:pt x="29282" y="-4979"/>
                    <a:pt x="10708" y="-2326"/>
                    <a:pt x="980" y="10939"/>
                  </a:cubicBezTo>
                  <a:cubicBezTo>
                    <a:pt x="980" y="10939"/>
                    <a:pt x="980" y="10939"/>
                    <a:pt x="980" y="10939"/>
                  </a:cubicBezTo>
                  <a:cubicBezTo>
                    <a:pt x="-5800" y="22733"/>
                    <a:pt x="2161" y="35998"/>
                    <a:pt x="18669" y="454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2">
              <a:extLst>
                <a:ext uri="{FF2B5EF4-FFF2-40B4-BE49-F238E27FC236}">
                  <a16:creationId xmlns:a16="http://schemas.microsoft.com/office/drawing/2014/main" id="{21D02A91-C442-48AD-9CC4-7CF027F0797B}"/>
                </a:ext>
              </a:extLst>
            </p:cNvPr>
            <p:cNvSpPr/>
            <p:nvPr/>
          </p:nvSpPr>
          <p:spPr>
            <a:xfrm>
              <a:off x="3210183" y="2424646"/>
              <a:ext cx="61555" cy="51680"/>
            </a:xfrm>
            <a:custGeom>
              <a:avLst/>
              <a:gdLst>
                <a:gd name="connsiteX0" fmla="*/ 16469 w 61555"/>
                <a:gd name="connsiteY0" fmla="*/ 44173 h 51680"/>
                <a:gd name="connsiteX1" fmla="*/ 57740 w 61555"/>
                <a:gd name="connsiteY1" fmla="*/ 40635 h 51680"/>
                <a:gd name="connsiteX2" fmla="*/ 38580 w 61555"/>
                <a:gd name="connsiteY2" fmla="*/ 5848 h 51680"/>
                <a:gd name="connsiteX3" fmla="*/ 1432 w 61555"/>
                <a:gd name="connsiteY3" fmla="*/ 7911 h 51680"/>
                <a:gd name="connsiteX4" fmla="*/ 16469 w 61555"/>
                <a:gd name="connsiteY4" fmla="*/ 44173 h 5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55" h="51680">
                  <a:moveTo>
                    <a:pt x="16469" y="44173"/>
                  </a:moveTo>
                  <a:cubicBezTo>
                    <a:pt x="32977" y="53904"/>
                    <a:pt x="50960" y="52429"/>
                    <a:pt x="57740" y="40635"/>
                  </a:cubicBezTo>
                  <a:cubicBezTo>
                    <a:pt x="64819" y="28845"/>
                    <a:pt x="55383" y="15576"/>
                    <a:pt x="38580" y="5848"/>
                  </a:cubicBezTo>
                  <a:cubicBezTo>
                    <a:pt x="22068" y="-3588"/>
                    <a:pt x="8213" y="-3883"/>
                    <a:pt x="1432" y="7911"/>
                  </a:cubicBezTo>
                  <a:cubicBezTo>
                    <a:pt x="-5348" y="19999"/>
                    <a:pt x="-43" y="34740"/>
                    <a:pt x="16469" y="441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2">
              <a:extLst>
                <a:ext uri="{FF2B5EF4-FFF2-40B4-BE49-F238E27FC236}">
                  <a16:creationId xmlns:a16="http://schemas.microsoft.com/office/drawing/2014/main" id="{04EDA851-7614-47B1-987C-4915126A24B4}"/>
                </a:ext>
              </a:extLst>
            </p:cNvPr>
            <p:cNvSpPr/>
            <p:nvPr/>
          </p:nvSpPr>
          <p:spPr>
            <a:xfrm>
              <a:off x="3283713" y="2651811"/>
              <a:ext cx="66956" cy="56471"/>
            </a:xfrm>
            <a:custGeom>
              <a:avLst/>
              <a:gdLst>
                <a:gd name="connsiteX0" fmla="*/ 19297 w 66956"/>
                <a:gd name="connsiteY0" fmla="*/ 49031 h 56471"/>
                <a:gd name="connsiteX1" fmla="*/ 63224 w 66956"/>
                <a:gd name="connsiteY1" fmla="*/ 44316 h 56471"/>
                <a:gd name="connsiteX2" fmla="*/ 44356 w 66956"/>
                <a:gd name="connsiteY2" fmla="*/ 5693 h 56471"/>
                <a:gd name="connsiteX3" fmla="*/ 1018 w 66956"/>
                <a:gd name="connsiteY3" fmla="*/ 8346 h 56471"/>
                <a:gd name="connsiteX4" fmla="*/ 19297 w 66956"/>
                <a:gd name="connsiteY4" fmla="*/ 49031 h 5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956" h="56471">
                  <a:moveTo>
                    <a:pt x="19297" y="49031"/>
                  </a:moveTo>
                  <a:cubicBezTo>
                    <a:pt x="33152" y="59057"/>
                    <a:pt x="52021" y="56992"/>
                    <a:pt x="63224" y="44316"/>
                  </a:cubicBezTo>
                  <a:cubicBezTo>
                    <a:pt x="70005" y="32523"/>
                    <a:pt x="61162" y="15130"/>
                    <a:pt x="44356" y="5693"/>
                  </a:cubicBezTo>
                  <a:cubicBezTo>
                    <a:pt x="27847" y="-4034"/>
                    <a:pt x="7798" y="-3444"/>
                    <a:pt x="1018" y="8346"/>
                  </a:cubicBezTo>
                  <a:cubicBezTo>
                    <a:pt x="-6058" y="20139"/>
                    <a:pt x="2785" y="39303"/>
                    <a:pt x="19297" y="490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2">
              <a:extLst>
                <a:ext uri="{FF2B5EF4-FFF2-40B4-BE49-F238E27FC236}">
                  <a16:creationId xmlns:a16="http://schemas.microsoft.com/office/drawing/2014/main" id="{AA379253-3497-4A4F-B86A-D1ACB46F04DA}"/>
                </a:ext>
              </a:extLst>
            </p:cNvPr>
            <p:cNvSpPr/>
            <p:nvPr/>
          </p:nvSpPr>
          <p:spPr>
            <a:xfrm>
              <a:off x="3402690" y="2799305"/>
              <a:ext cx="66766" cy="57747"/>
            </a:xfrm>
            <a:custGeom>
              <a:avLst/>
              <a:gdLst>
                <a:gd name="connsiteX0" fmla="*/ 19722 w 66766"/>
                <a:gd name="connsiteY0" fmla="*/ 50422 h 57747"/>
                <a:gd name="connsiteX1" fmla="*/ 63650 w 66766"/>
                <a:gd name="connsiteY1" fmla="*/ 45409 h 57747"/>
                <a:gd name="connsiteX2" fmla="*/ 45958 w 66766"/>
                <a:gd name="connsiteY2" fmla="*/ 5314 h 57747"/>
                <a:gd name="connsiteX3" fmla="*/ 853 w 66766"/>
                <a:gd name="connsiteY3" fmla="*/ 8852 h 57747"/>
                <a:gd name="connsiteX4" fmla="*/ 19722 w 66766"/>
                <a:gd name="connsiteY4" fmla="*/ 50422 h 5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66" h="57747">
                  <a:moveTo>
                    <a:pt x="19722" y="50422"/>
                  </a:moveTo>
                  <a:cubicBezTo>
                    <a:pt x="33283" y="60445"/>
                    <a:pt x="52447" y="58088"/>
                    <a:pt x="63650" y="45409"/>
                  </a:cubicBezTo>
                  <a:cubicBezTo>
                    <a:pt x="68955" y="29196"/>
                    <a:pt x="61289" y="11803"/>
                    <a:pt x="45958" y="5314"/>
                  </a:cubicBezTo>
                  <a:cubicBezTo>
                    <a:pt x="29155" y="-4414"/>
                    <a:pt x="7634" y="-2938"/>
                    <a:pt x="853" y="8852"/>
                  </a:cubicBezTo>
                  <a:cubicBezTo>
                    <a:pt x="-5930" y="20940"/>
                    <a:pt x="2916" y="40990"/>
                    <a:pt x="19722" y="504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2">
              <a:extLst>
                <a:ext uri="{FF2B5EF4-FFF2-40B4-BE49-F238E27FC236}">
                  <a16:creationId xmlns:a16="http://schemas.microsoft.com/office/drawing/2014/main" id="{6A4C112A-FA93-4F60-B0E1-837A27DFCF2C}"/>
                </a:ext>
              </a:extLst>
            </p:cNvPr>
            <p:cNvSpPr/>
            <p:nvPr/>
          </p:nvSpPr>
          <p:spPr>
            <a:xfrm>
              <a:off x="2209550" y="1951935"/>
              <a:ext cx="66625" cy="57843"/>
            </a:xfrm>
            <a:custGeom>
              <a:avLst/>
              <a:gdLst>
                <a:gd name="connsiteX0" fmla="*/ 19429 w 66625"/>
                <a:gd name="connsiteY0" fmla="*/ 50776 h 57843"/>
                <a:gd name="connsiteX1" fmla="*/ 855 w 66625"/>
                <a:gd name="connsiteY1" fmla="*/ 9205 h 57843"/>
                <a:gd name="connsiteX2" fmla="*/ 45668 w 66625"/>
                <a:gd name="connsiteY2" fmla="*/ 5077 h 57843"/>
                <a:gd name="connsiteX3" fmla="*/ 63357 w 66625"/>
                <a:gd name="connsiteY3" fmla="*/ 45172 h 57843"/>
                <a:gd name="connsiteX4" fmla="*/ 19429 w 66625"/>
                <a:gd name="connsiteY4" fmla="*/ 50776 h 5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57843">
                  <a:moveTo>
                    <a:pt x="19429" y="50776"/>
                  </a:moveTo>
                  <a:cubicBezTo>
                    <a:pt x="2921" y="41048"/>
                    <a:pt x="-5925" y="20999"/>
                    <a:pt x="855" y="9205"/>
                  </a:cubicBezTo>
                  <a:cubicBezTo>
                    <a:pt x="7639" y="-2588"/>
                    <a:pt x="29160" y="-4651"/>
                    <a:pt x="45668" y="5077"/>
                  </a:cubicBezTo>
                  <a:cubicBezTo>
                    <a:pt x="61295" y="11857"/>
                    <a:pt x="68960" y="29254"/>
                    <a:pt x="63357" y="45172"/>
                  </a:cubicBezTo>
                  <a:cubicBezTo>
                    <a:pt x="52449" y="58146"/>
                    <a:pt x="33288" y="60503"/>
                    <a:pt x="19429" y="5077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2">
              <a:extLst>
                <a:ext uri="{FF2B5EF4-FFF2-40B4-BE49-F238E27FC236}">
                  <a16:creationId xmlns:a16="http://schemas.microsoft.com/office/drawing/2014/main" id="{0AD5852E-3B99-4106-BA54-7590AA2138F8}"/>
                </a:ext>
              </a:extLst>
            </p:cNvPr>
            <p:cNvSpPr/>
            <p:nvPr/>
          </p:nvSpPr>
          <p:spPr>
            <a:xfrm>
              <a:off x="2372801" y="2189393"/>
              <a:ext cx="71248" cy="55230"/>
            </a:xfrm>
            <a:custGeom>
              <a:avLst/>
              <a:gdLst>
                <a:gd name="connsiteX0" fmla="*/ 23637 w 71248"/>
                <a:gd name="connsiteY0" fmla="*/ 45046 h 55230"/>
                <a:gd name="connsiteX1" fmla="*/ 345 w 71248"/>
                <a:gd name="connsiteY1" fmla="*/ 7603 h 55230"/>
                <a:gd name="connsiteX2" fmla="*/ 46044 w 71248"/>
                <a:gd name="connsiteY2" fmla="*/ 6131 h 55230"/>
                <a:gd name="connsiteX3" fmla="*/ 67860 w 71248"/>
                <a:gd name="connsiteY3" fmla="*/ 46816 h 55230"/>
                <a:gd name="connsiteX4" fmla="*/ 23637 w 71248"/>
                <a:gd name="connsiteY4" fmla="*/ 45046 h 5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248" h="55230">
                  <a:moveTo>
                    <a:pt x="23637" y="45046"/>
                  </a:moveTo>
                  <a:cubicBezTo>
                    <a:pt x="7126" y="35613"/>
                    <a:pt x="-6435" y="19692"/>
                    <a:pt x="345" y="7603"/>
                  </a:cubicBezTo>
                  <a:cubicBezTo>
                    <a:pt x="7126" y="-4190"/>
                    <a:pt x="29532" y="-3305"/>
                    <a:pt x="46044" y="6131"/>
                  </a:cubicBezTo>
                  <a:cubicBezTo>
                    <a:pt x="62847" y="15859"/>
                    <a:pt x="74641" y="34728"/>
                    <a:pt x="67860" y="46816"/>
                  </a:cubicBezTo>
                  <a:cubicBezTo>
                    <a:pt x="61080" y="58606"/>
                    <a:pt x="40440" y="54774"/>
                    <a:pt x="23637" y="450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2">
              <a:extLst>
                <a:ext uri="{FF2B5EF4-FFF2-40B4-BE49-F238E27FC236}">
                  <a16:creationId xmlns:a16="http://schemas.microsoft.com/office/drawing/2014/main" id="{D7A869DE-858A-4BAE-9905-8251F60E9477}"/>
                </a:ext>
              </a:extLst>
            </p:cNvPr>
            <p:cNvSpPr/>
            <p:nvPr/>
          </p:nvSpPr>
          <p:spPr>
            <a:xfrm>
              <a:off x="2491845" y="1846296"/>
              <a:ext cx="71407" cy="60589"/>
            </a:xfrm>
            <a:custGeom>
              <a:avLst/>
              <a:gdLst>
                <a:gd name="connsiteX0" fmla="*/ 20456 w 71407"/>
                <a:gd name="connsiteY0" fmla="*/ 53228 h 60589"/>
                <a:gd name="connsiteX1" fmla="*/ 705 w 71407"/>
                <a:gd name="connsiteY1" fmla="*/ 10477 h 60589"/>
                <a:gd name="connsiteX2" fmla="*/ 48466 w 71407"/>
                <a:gd name="connsiteY2" fmla="*/ 4877 h 60589"/>
                <a:gd name="connsiteX3" fmla="*/ 67630 w 71407"/>
                <a:gd name="connsiteY3" fmla="*/ 49100 h 60589"/>
                <a:gd name="connsiteX4" fmla="*/ 20456 w 71407"/>
                <a:gd name="connsiteY4" fmla="*/ 53228 h 6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07" h="60589">
                  <a:moveTo>
                    <a:pt x="20456" y="53228"/>
                  </a:moveTo>
                  <a:cubicBezTo>
                    <a:pt x="3948" y="43792"/>
                    <a:pt x="-6075" y="22270"/>
                    <a:pt x="705" y="10477"/>
                  </a:cubicBezTo>
                  <a:cubicBezTo>
                    <a:pt x="13381" y="-2494"/>
                    <a:pt x="33135" y="-4851"/>
                    <a:pt x="48466" y="4877"/>
                  </a:cubicBezTo>
                  <a:cubicBezTo>
                    <a:pt x="64974" y="14605"/>
                    <a:pt x="74705" y="37306"/>
                    <a:pt x="67630" y="49100"/>
                  </a:cubicBezTo>
                  <a:cubicBezTo>
                    <a:pt x="60850" y="61188"/>
                    <a:pt x="37263" y="62956"/>
                    <a:pt x="20456" y="532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2">
              <a:extLst>
                <a:ext uri="{FF2B5EF4-FFF2-40B4-BE49-F238E27FC236}">
                  <a16:creationId xmlns:a16="http://schemas.microsoft.com/office/drawing/2014/main" id="{512FE947-F8AD-4F03-9FAF-CC532E3A9F1F}"/>
                </a:ext>
              </a:extLst>
            </p:cNvPr>
            <p:cNvSpPr/>
            <p:nvPr/>
          </p:nvSpPr>
          <p:spPr>
            <a:xfrm>
              <a:off x="2412314" y="1505990"/>
              <a:ext cx="60261" cy="53336"/>
            </a:xfrm>
            <a:custGeom>
              <a:avLst/>
              <a:gdLst>
                <a:gd name="connsiteX0" fmla="*/ 16849 w 60261"/>
                <a:gd name="connsiteY0" fmla="*/ 46826 h 53336"/>
                <a:gd name="connsiteX1" fmla="*/ 632 w 60261"/>
                <a:gd name="connsiteY1" fmla="*/ 7911 h 53336"/>
                <a:gd name="connsiteX2" fmla="*/ 40436 w 60261"/>
                <a:gd name="connsiteY2" fmla="*/ 5845 h 53336"/>
                <a:gd name="connsiteX3" fmla="*/ 56058 w 60261"/>
                <a:gd name="connsiteY3" fmla="*/ 39750 h 53336"/>
                <a:gd name="connsiteX4" fmla="*/ 18619 w 60261"/>
                <a:gd name="connsiteY4" fmla="*/ 48006 h 53336"/>
                <a:gd name="connsiteX5" fmla="*/ 16849 w 60261"/>
                <a:gd name="connsiteY5" fmla="*/ 46826 h 5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61" h="53336">
                  <a:moveTo>
                    <a:pt x="16849" y="46826"/>
                  </a:moveTo>
                  <a:cubicBezTo>
                    <a:pt x="1813" y="40341"/>
                    <a:pt x="-5263" y="22944"/>
                    <a:pt x="632" y="7911"/>
                  </a:cubicBezTo>
                  <a:cubicBezTo>
                    <a:pt x="7416" y="-3882"/>
                    <a:pt x="23924" y="-3587"/>
                    <a:pt x="40436" y="5845"/>
                  </a:cubicBezTo>
                  <a:cubicBezTo>
                    <a:pt x="56944" y="15573"/>
                    <a:pt x="62842" y="27957"/>
                    <a:pt x="56058" y="39750"/>
                  </a:cubicBezTo>
                  <a:cubicBezTo>
                    <a:pt x="47806" y="52426"/>
                    <a:pt x="31295" y="55963"/>
                    <a:pt x="18619" y="48006"/>
                  </a:cubicBezTo>
                  <a:cubicBezTo>
                    <a:pt x="18029" y="47416"/>
                    <a:pt x="17439" y="47121"/>
                    <a:pt x="16849" y="4682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2">
              <a:extLst>
                <a:ext uri="{FF2B5EF4-FFF2-40B4-BE49-F238E27FC236}">
                  <a16:creationId xmlns:a16="http://schemas.microsoft.com/office/drawing/2014/main" id="{0CA18E51-F0C4-45C0-85CE-CDCEFC365C1C}"/>
                </a:ext>
              </a:extLst>
            </p:cNvPr>
            <p:cNvSpPr/>
            <p:nvPr/>
          </p:nvSpPr>
          <p:spPr>
            <a:xfrm>
              <a:off x="3686019" y="2475737"/>
              <a:ext cx="66732" cy="55075"/>
            </a:xfrm>
            <a:custGeom>
              <a:avLst/>
              <a:gdLst>
                <a:gd name="connsiteX0" fmla="*/ 40350 w 66732"/>
                <a:gd name="connsiteY0" fmla="*/ 6646 h 55075"/>
                <a:gd name="connsiteX1" fmla="*/ 846 w 66732"/>
                <a:gd name="connsiteY1" fmla="*/ 7528 h 55075"/>
                <a:gd name="connsiteX2" fmla="*/ 16472 w 66732"/>
                <a:gd name="connsiteY2" fmla="*/ 47922 h 55075"/>
                <a:gd name="connsiteX3" fmla="*/ 63347 w 66732"/>
                <a:gd name="connsiteY3" fmla="*/ 43499 h 55075"/>
                <a:gd name="connsiteX4" fmla="*/ 40350 w 66732"/>
                <a:gd name="connsiteY4" fmla="*/ 6646 h 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32" h="55075">
                  <a:moveTo>
                    <a:pt x="40350" y="6646"/>
                  </a:moveTo>
                  <a:cubicBezTo>
                    <a:pt x="23842" y="-3085"/>
                    <a:pt x="7921" y="-4557"/>
                    <a:pt x="846" y="7528"/>
                  </a:cubicBezTo>
                  <a:cubicBezTo>
                    <a:pt x="-5348" y="22859"/>
                    <a:pt x="1436" y="40551"/>
                    <a:pt x="16472" y="47922"/>
                  </a:cubicBezTo>
                  <a:cubicBezTo>
                    <a:pt x="32980" y="57650"/>
                    <a:pt x="56567" y="55292"/>
                    <a:pt x="63347" y="43499"/>
                  </a:cubicBezTo>
                  <a:cubicBezTo>
                    <a:pt x="70423" y="31705"/>
                    <a:pt x="57154" y="16079"/>
                    <a:pt x="40350" y="66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2">
              <a:extLst>
                <a:ext uri="{FF2B5EF4-FFF2-40B4-BE49-F238E27FC236}">
                  <a16:creationId xmlns:a16="http://schemas.microsoft.com/office/drawing/2014/main" id="{94BDA57D-5491-4C93-87F4-16345D031B27}"/>
                </a:ext>
              </a:extLst>
            </p:cNvPr>
            <p:cNvSpPr/>
            <p:nvPr/>
          </p:nvSpPr>
          <p:spPr>
            <a:xfrm>
              <a:off x="3830978" y="2394532"/>
              <a:ext cx="65399" cy="59096"/>
            </a:xfrm>
            <a:custGeom>
              <a:avLst/>
              <a:gdLst>
                <a:gd name="connsiteX0" fmla="*/ 47520 w 65399"/>
                <a:gd name="connsiteY0" fmla="*/ 4414 h 59096"/>
                <a:gd name="connsiteX1" fmla="*/ 936 w 65399"/>
                <a:gd name="connsiteY1" fmla="*/ 11198 h 59096"/>
                <a:gd name="connsiteX2" fmla="*/ 19805 w 65399"/>
                <a:gd name="connsiteY2" fmla="*/ 52470 h 59096"/>
                <a:gd name="connsiteX3" fmla="*/ 60786 w 65399"/>
                <a:gd name="connsiteY3" fmla="*/ 45985 h 59096"/>
                <a:gd name="connsiteX4" fmla="*/ 47520 w 65399"/>
                <a:gd name="connsiteY4" fmla="*/ 4414 h 5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99" h="59096">
                  <a:moveTo>
                    <a:pt x="47520" y="4414"/>
                  </a:moveTo>
                  <a:cubicBezTo>
                    <a:pt x="32484" y="-5018"/>
                    <a:pt x="12730" y="-2071"/>
                    <a:pt x="936" y="11198"/>
                  </a:cubicBezTo>
                  <a:cubicBezTo>
                    <a:pt x="-6139" y="22988"/>
                    <a:pt x="3297" y="42742"/>
                    <a:pt x="19805" y="52470"/>
                  </a:cubicBezTo>
                  <a:cubicBezTo>
                    <a:pt x="33074" y="61906"/>
                    <a:pt x="51353" y="58959"/>
                    <a:pt x="60786" y="45985"/>
                  </a:cubicBezTo>
                  <a:cubicBezTo>
                    <a:pt x="68156" y="30654"/>
                    <a:pt x="62261" y="12375"/>
                    <a:pt x="47520" y="44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2">
              <a:extLst>
                <a:ext uri="{FF2B5EF4-FFF2-40B4-BE49-F238E27FC236}">
                  <a16:creationId xmlns:a16="http://schemas.microsoft.com/office/drawing/2014/main" id="{CAF69A62-3A68-4598-8794-6F0B64147E31}"/>
                </a:ext>
              </a:extLst>
            </p:cNvPr>
            <p:cNvSpPr/>
            <p:nvPr/>
          </p:nvSpPr>
          <p:spPr>
            <a:xfrm>
              <a:off x="3764463" y="1981575"/>
              <a:ext cx="65083" cy="56699"/>
            </a:xfrm>
            <a:custGeom>
              <a:avLst/>
              <a:gdLst>
                <a:gd name="connsiteX0" fmla="*/ 43867 w 65083"/>
                <a:gd name="connsiteY0" fmla="*/ 6100 h 56699"/>
                <a:gd name="connsiteX1" fmla="*/ 234 w 65083"/>
                <a:gd name="connsiteY1" fmla="*/ 7867 h 56699"/>
                <a:gd name="connsiteX2" fmla="*/ 18218 w 65083"/>
                <a:gd name="connsiteY2" fmla="*/ 50323 h 56699"/>
                <a:gd name="connsiteX3" fmla="*/ 60965 w 65083"/>
                <a:gd name="connsiteY3" fmla="*/ 43247 h 56699"/>
                <a:gd name="connsiteX4" fmla="*/ 43867 w 65083"/>
                <a:gd name="connsiteY4" fmla="*/ 6100 h 5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83" h="56699">
                  <a:moveTo>
                    <a:pt x="43867" y="6100"/>
                  </a:moveTo>
                  <a:cubicBezTo>
                    <a:pt x="27355" y="-3628"/>
                    <a:pt x="7015" y="-3923"/>
                    <a:pt x="234" y="7867"/>
                  </a:cubicBezTo>
                  <a:cubicBezTo>
                    <a:pt x="-5074" y="24673"/>
                    <a:pt x="2592" y="42657"/>
                    <a:pt x="18218" y="50323"/>
                  </a:cubicBezTo>
                  <a:cubicBezTo>
                    <a:pt x="32074" y="59460"/>
                    <a:pt x="50943" y="56513"/>
                    <a:pt x="60965" y="43247"/>
                  </a:cubicBezTo>
                  <a:cubicBezTo>
                    <a:pt x="68041" y="31159"/>
                    <a:pt x="60670" y="15532"/>
                    <a:pt x="43867" y="6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2">
              <a:extLst>
                <a:ext uri="{FF2B5EF4-FFF2-40B4-BE49-F238E27FC236}">
                  <a16:creationId xmlns:a16="http://schemas.microsoft.com/office/drawing/2014/main" id="{3C3746B9-2ABE-424F-95AC-990C00165C8F}"/>
                </a:ext>
              </a:extLst>
            </p:cNvPr>
            <p:cNvSpPr/>
            <p:nvPr/>
          </p:nvSpPr>
          <p:spPr>
            <a:xfrm>
              <a:off x="3793618" y="2188581"/>
              <a:ext cx="63668" cy="57174"/>
            </a:xfrm>
            <a:custGeom>
              <a:avLst/>
              <a:gdLst>
                <a:gd name="connsiteX0" fmla="*/ 45667 w 63668"/>
                <a:gd name="connsiteY0" fmla="*/ 4877 h 57174"/>
                <a:gd name="connsiteX1" fmla="*/ 857 w 63668"/>
                <a:gd name="connsiteY1" fmla="*/ 10480 h 57174"/>
                <a:gd name="connsiteX2" fmla="*/ 19431 w 63668"/>
                <a:gd name="connsiteY2" fmla="*/ 50280 h 57174"/>
                <a:gd name="connsiteX3" fmla="*/ 58345 w 63668"/>
                <a:gd name="connsiteY3" fmla="*/ 45267 h 57174"/>
                <a:gd name="connsiteX4" fmla="*/ 59231 w 63668"/>
                <a:gd name="connsiteY4" fmla="*/ 44381 h 57174"/>
                <a:gd name="connsiteX5" fmla="*/ 46257 w 63668"/>
                <a:gd name="connsiteY5" fmla="*/ 5172 h 57174"/>
                <a:gd name="connsiteX6" fmla="*/ 45667 w 63668"/>
                <a:gd name="connsiteY6" fmla="*/ 4877 h 5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68" h="57174">
                  <a:moveTo>
                    <a:pt x="45667" y="4877"/>
                  </a:moveTo>
                  <a:cubicBezTo>
                    <a:pt x="31516" y="-4851"/>
                    <a:pt x="12352" y="-2494"/>
                    <a:pt x="857" y="10480"/>
                  </a:cubicBezTo>
                  <a:cubicBezTo>
                    <a:pt x="-5927" y="22270"/>
                    <a:pt x="2919" y="40549"/>
                    <a:pt x="19431" y="50280"/>
                  </a:cubicBezTo>
                  <a:cubicBezTo>
                    <a:pt x="31516" y="59713"/>
                    <a:pt x="48913" y="57355"/>
                    <a:pt x="58345" y="45267"/>
                  </a:cubicBezTo>
                  <a:cubicBezTo>
                    <a:pt x="58641" y="44972"/>
                    <a:pt x="58936" y="44677"/>
                    <a:pt x="59231" y="44381"/>
                  </a:cubicBezTo>
                  <a:cubicBezTo>
                    <a:pt x="66306" y="29936"/>
                    <a:pt x="60408" y="12247"/>
                    <a:pt x="46257" y="5172"/>
                  </a:cubicBezTo>
                  <a:cubicBezTo>
                    <a:pt x="45962" y="5172"/>
                    <a:pt x="45667" y="4877"/>
                    <a:pt x="45667" y="48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2">
              <a:extLst>
                <a:ext uri="{FF2B5EF4-FFF2-40B4-BE49-F238E27FC236}">
                  <a16:creationId xmlns:a16="http://schemas.microsoft.com/office/drawing/2014/main" id="{FF6CF4C5-A0EE-4E21-B60D-6F79F75E8BD2}"/>
                </a:ext>
              </a:extLst>
            </p:cNvPr>
            <p:cNvSpPr/>
            <p:nvPr/>
          </p:nvSpPr>
          <p:spPr>
            <a:xfrm>
              <a:off x="3539159" y="1722065"/>
              <a:ext cx="65901" cy="57925"/>
            </a:xfrm>
            <a:custGeom>
              <a:avLst/>
              <a:gdLst>
                <a:gd name="connsiteX0" fmla="*/ 43044 w 65901"/>
                <a:gd name="connsiteY0" fmla="*/ 6462 h 57925"/>
                <a:gd name="connsiteX1" fmla="*/ 5896 w 65901"/>
                <a:gd name="connsiteY1" fmla="*/ 7052 h 57925"/>
                <a:gd name="connsiteX2" fmla="*/ 6486 w 65901"/>
                <a:gd name="connsiteY2" fmla="*/ 44200 h 57925"/>
                <a:gd name="connsiteX3" fmla="*/ 17690 w 65901"/>
                <a:gd name="connsiteY3" fmla="*/ 50685 h 57925"/>
                <a:gd name="connsiteX4" fmla="*/ 62208 w 65901"/>
                <a:gd name="connsiteY4" fmla="*/ 46557 h 57925"/>
                <a:gd name="connsiteX5" fmla="*/ 43044 w 65901"/>
                <a:gd name="connsiteY5" fmla="*/ 6462 h 5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01" h="57925">
                  <a:moveTo>
                    <a:pt x="43044" y="6462"/>
                  </a:moveTo>
                  <a:cubicBezTo>
                    <a:pt x="32726" y="-3856"/>
                    <a:pt x="15923" y="-3561"/>
                    <a:pt x="5896" y="7052"/>
                  </a:cubicBezTo>
                  <a:cubicBezTo>
                    <a:pt x="-4127" y="17370"/>
                    <a:pt x="-3832" y="34177"/>
                    <a:pt x="6486" y="44200"/>
                  </a:cubicBezTo>
                  <a:cubicBezTo>
                    <a:pt x="9729" y="47147"/>
                    <a:pt x="13562" y="49508"/>
                    <a:pt x="17690" y="50685"/>
                  </a:cubicBezTo>
                  <a:cubicBezTo>
                    <a:pt x="34201" y="60121"/>
                    <a:pt x="55427" y="58646"/>
                    <a:pt x="62208" y="46557"/>
                  </a:cubicBezTo>
                  <a:cubicBezTo>
                    <a:pt x="68988" y="34767"/>
                    <a:pt x="59850" y="15898"/>
                    <a:pt x="43044" y="6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2">
              <a:extLst>
                <a:ext uri="{FF2B5EF4-FFF2-40B4-BE49-F238E27FC236}">
                  <a16:creationId xmlns:a16="http://schemas.microsoft.com/office/drawing/2014/main" id="{052B2C70-0D21-459B-B482-74624B0B17F2}"/>
                </a:ext>
              </a:extLst>
            </p:cNvPr>
            <p:cNvSpPr/>
            <p:nvPr/>
          </p:nvSpPr>
          <p:spPr>
            <a:xfrm>
              <a:off x="3833141" y="3021292"/>
              <a:ext cx="62187" cy="56029"/>
            </a:xfrm>
            <a:custGeom>
              <a:avLst/>
              <a:gdLst>
                <a:gd name="connsiteX0" fmla="*/ 40638 w 62187"/>
                <a:gd name="connsiteY0" fmla="*/ 4737 h 56029"/>
                <a:gd name="connsiteX1" fmla="*/ 58327 w 62187"/>
                <a:gd name="connsiteY1" fmla="*/ 43360 h 56029"/>
                <a:gd name="connsiteX2" fmla="*/ 14989 w 62187"/>
                <a:gd name="connsiteY2" fmla="*/ 48960 h 56029"/>
                <a:gd name="connsiteX3" fmla="*/ 1133 w 62187"/>
                <a:gd name="connsiteY3" fmla="*/ 11517 h 56029"/>
                <a:gd name="connsiteX4" fmla="*/ 1429 w 62187"/>
                <a:gd name="connsiteY4" fmla="*/ 10635 h 56029"/>
                <a:gd name="connsiteX5" fmla="*/ 39163 w 62187"/>
                <a:gd name="connsiteY5" fmla="*/ 3560 h 56029"/>
                <a:gd name="connsiteX6" fmla="*/ 40638 w 62187"/>
                <a:gd name="connsiteY6" fmla="*/ 4737 h 5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87" h="56029">
                  <a:moveTo>
                    <a:pt x="40638" y="4737"/>
                  </a:moveTo>
                  <a:cubicBezTo>
                    <a:pt x="57150" y="14173"/>
                    <a:pt x="65107" y="31566"/>
                    <a:pt x="58327" y="43360"/>
                  </a:cubicBezTo>
                  <a:cubicBezTo>
                    <a:pt x="47419" y="56330"/>
                    <a:pt x="28845" y="58691"/>
                    <a:pt x="14989" y="48960"/>
                  </a:cubicBezTo>
                  <a:cubicBezTo>
                    <a:pt x="838" y="42474"/>
                    <a:pt x="-5352" y="25671"/>
                    <a:pt x="1133" y="11517"/>
                  </a:cubicBezTo>
                  <a:cubicBezTo>
                    <a:pt x="1133" y="11222"/>
                    <a:pt x="1429" y="10930"/>
                    <a:pt x="1429" y="10635"/>
                  </a:cubicBezTo>
                  <a:cubicBezTo>
                    <a:pt x="9976" y="-1749"/>
                    <a:pt x="26783" y="-4696"/>
                    <a:pt x="39163" y="3560"/>
                  </a:cubicBezTo>
                  <a:cubicBezTo>
                    <a:pt x="39753" y="3851"/>
                    <a:pt x="40048" y="4146"/>
                    <a:pt x="40638" y="47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2">
              <a:extLst>
                <a:ext uri="{FF2B5EF4-FFF2-40B4-BE49-F238E27FC236}">
                  <a16:creationId xmlns:a16="http://schemas.microsoft.com/office/drawing/2014/main" id="{9B166FA6-08CF-4831-8414-9494757CF08D}"/>
                </a:ext>
              </a:extLst>
            </p:cNvPr>
            <p:cNvSpPr/>
            <p:nvPr/>
          </p:nvSpPr>
          <p:spPr>
            <a:xfrm>
              <a:off x="3699904" y="2909974"/>
              <a:ext cx="61147" cy="57717"/>
            </a:xfrm>
            <a:custGeom>
              <a:avLst/>
              <a:gdLst>
                <a:gd name="connsiteX0" fmla="*/ 41797 w 61147"/>
                <a:gd name="connsiteY0" fmla="*/ 4321 h 57717"/>
                <a:gd name="connsiteX1" fmla="*/ 57423 w 61147"/>
                <a:gd name="connsiteY1" fmla="*/ 43236 h 57717"/>
                <a:gd name="connsiteX2" fmla="*/ 14377 w 61147"/>
                <a:gd name="connsiteY2" fmla="*/ 51786 h 57717"/>
                <a:gd name="connsiteX3" fmla="*/ 1997 w 61147"/>
                <a:gd name="connsiteY3" fmla="*/ 11396 h 57717"/>
                <a:gd name="connsiteX4" fmla="*/ 40617 w 61147"/>
                <a:gd name="connsiteY4" fmla="*/ 3436 h 57717"/>
                <a:gd name="connsiteX5" fmla="*/ 41797 w 61147"/>
                <a:gd name="connsiteY5" fmla="*/ 4321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47" h="57717">
                  <a:moveTo>
                    <a:pt x="41797" y="4321"/>
                  </a:moveTo>
                  <a:cubicBezTo>
                    <a:pt x="56833" y="10806"/>
                    <a:pt x="63613" y="28199"/>
                    <a:pt x="57423" y="43236"/>
                  </a:cubicBezTo>
                  <a:cubicBezTo>
                    <a:pt x="47397" y="57091"/>
                    <a:pt x="28823" y="60629"/>
                    <a:pt x="14377" y="51786"/>
                  </a:cubicBezTo>
                  <a:cubicBezTo>
                    <a:pt x="-69" y="43826"/>
                    <a:pt x="-5668" y="25842"/>
                    <a:pt x="1997" y="11396"/>
                  </a:cubicBezTo>
                  <a:cubicBezTo>
                    <a:pt x="10544" y="-1578"/>
                    <a:pt x="27941" y="-4820"/>
                    <a:pt x="40617" y="3436"/>
                  </a:cubicBezTo>
                  <a:cubicBezTo>
                    <a:pt x="40912" y="3731"/>
                    <a:pt x="41502" y="4026"/>
                    <a:pt x="41797" y="43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2">
              <a:extLst>
                <a:ext uri="{FF2B5EF4-FFF2-40B4-BE49-F238E27FC236}">
                  <a16:creationId xmlns:a16="http://schemas.microsoft.com/office/drawing/2014/main" id="{96F9FE60-9B16-4727-A2C3-07DD0CC3EADD}"/>
                </a:ext>
              </a:extLst>
            </p:cNvPr>
            <p:cNvSpPr/>
            <p:nvPr/>
          </p:nvSpPr>
          <p:spPr>
            <a:xfrm>
              <a:off x="3642375" y="3042756"/>
              <a:ext cx="64407" cy="55002"/>
            </a:xfrm>
            <a:custGeom>
              <a:avLst/>
              <a:gdLst>
                <a:gd name="connsiteX0" fmla="*/ 43604 w 64407"/>
                <a:gd name="connsiteY0" fmla="*/ 7154 h 55002"/>
                <a:gd name="connsiteX1" fmla="*/ 60408 w 64407"/>
                <a:gd name="connsiteY1" fmla="*/ 41351 h 55002"/>
                <a:gd name="connsiteX2" fmla="*/ 19431 w 64407"/>
                <a:gd name="connsiteY2" fmla="*/ 48721 h 55002"/>
                <a:gd name="connsiteX3" fmla="*/ 857 w 64407"/>
                <a:gd name="connsiteY3" fmla="*/ 6859 h 55002"/>
                <a:gd name="connsiteX4" fmla="*/ 43604 w 64407"/>
                <a:gd name="connsiteY4" fmla="*/ 7154 h 5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07" h="55002">
                  <a:moveTo>
                    <a:pt x="43604" y="7154"/>
                  </a:moveTo>
                  <a:cubicBezTo>
                    <a:pt x="60116" y="16587"/>
                    <a:pt x="67192" y="29561"/>
                    <a:pt x="60408" y="41351"/>
                  </a:cubicBezTo>
                  <a:cubicBezTo>
                    <a:pt x="51270" y="54620"/>
                    <a:pt x="32696" y="57862"/>
                    <a:pt x="19431" y="48721"/>
                  </a:cubicBezTo>
                  <a:cubicBezTo>
                    <a:pt x="2919" y="39289"/>
                    <a:pt x="-5927" y="18948"/>
                    <a:pt x="857" y="6859"/>
                  </a:cubicBezTo>
                  <a:cubicBezTo>
                    <a:pt x="7637" y="-4934"/>
                    <a:pt x="26801" y="-2577"/>
                    <a:pt x="43604" y="71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2">
              <a:extLst>
                <a:ext uri="{FF2B5EF4-FFF2-40B4-BE49-F238E27FC236}">
                  <a16:creationId xmlns:a16="http://schemas.microsoft.com/office/drawing/2014/main" id="{B6AA39AB-F5DA-463B-92BF-559EF2D22003}"/>
                </a:ext>
              </a:extLst>
            </p:cNvPr>
            <p:cNvSpPr/>
            <p:nvPr/>
          </p:nvSpPr>
          <p:spPr>
            <a:xfrm>
              <a:off x="3443428" y="3120895"/>
              <a:ext cx="66847" cy="54653"/>
            </a:xfrm>
            <a:custGeom>
              <a:avLst/>
              <a:gdLst>
                <a:gd name="connsiteX0" fmla="*/ 40306 w 66847"/>
                <a:gd name="connsiteY0" fmla="*/ 5964 h 54653"/>
                <a:gd name="connsiteX1" fmla="*/ 63597 w 66847"/>
                <a:gd name="connsiteY1" fmla="*/ 44288 h 54653"/>
                <a:gd name="connsiteX2" fmla="*/ 16719 w 66847"/>
                <a:gd name="connsiteY2" fmla="*/ 46649 h 54653"/>
                <a:gd name="connsiteX3" fmla="*/ 801 w 66847"/>
                <a:gd name="connsiteY3" fmla="*/ 8026 h 54653"/>
                <a:gd name="connsiteX4" fmla="*/ 40306 w 66847"/>
                <a:gd name="connsiteY4" fmla="*/ 5964 h 5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47" h="54653">
                  <a:moveTo>
                    <a:pt x="40306" y="5964"/>
                  </a:moveTo>
                  <a:cubicBezTo>
                    <a:pt x="57109" y="15396"/>
                    <a:pt x="70378" y="32498"/>
                    <a:pt x="63597" y="44288"/>
                  </a:cubicBezTo>
                  <a:cubicBezTo>
                    <a:pt x="56518" y="56377"/>
                    <a:pt x="33525" y="56082"/>
                    <a:pt x="16719" y="46649"/>
                  </a:cubicBezTo>
                  <a:cubicBezTo>
                    <a:pt x="1682" y="40455"/>
                    <a:pt x="-5393" y="23357"/>
                    <a:pt x="801" y="8026"/>
                  </a:cubicBezTo>
                  <a:cubicBezTo>
                    <a:pt x="7581" y="-3768"/>
                    <a:pt x="23794" y="-3768"/>
                    <a:pt x="40306" y="596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2">
              <a:extLst>
                <a:ext uri="{FF2B5EF4-FFF2-40B4-BE49-F238E27FC236}">
                  <a16:creationId xmlns:a16="http://schemas.microsoft.com/office/drawing/2014/main" id="{ABC29B49-C06C-4EA3-9E32-0D9DF5A6BA1B}"/>
                </a:ext>
              </a:extLst>
            </p:cNvPr>
            <p:cNvSpPr/>
            <p:nvPr/>
          </p:nvSpPr>
          <p:spPr>
            <a:xfrm>
              <a:off x="2876025" y="1719773"/>
              <a:ext cx="65615" cy="57413"/>
            </a:xfrm>
            <a:custGeom>
              <a:avLst/>
              <a:gdLst>
                <a:gd name="connsiteX0" fmla="*/ 16594 w 65615"/>
                <a:gd name="connsiteY0" fmla="*/ 50324 h 57413"/>
                <a:gd name="connsiteX1" fmla="*/ 971 w 65615"/>
                <a:gd name="connsiteY1" fmla="*/ 9639 h 57413"/>
                <a:gd name="connsiteX2" fmla="*/ 42243 w 65615"/>
                <a:gd name="connsiteY2" fmla="*/ 5511 h 57413"/>
                <a:gd name="connsiteX3" fmla="*/ 61997 w 65615"/>
                <a:gd name="connsiteY3" fmla="*/ 45016 h 57413"/>
                <a:gd name="connsiteX4" fmla="*/ 16594 w 65615"/>
                <a:gd name="connsiteY4" fmla="*/ 50324 h 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15" h="57413">
                  <a:moveTo>
                    <a:pt x="16594" y="50324"/>
                  </a:moveTo>
                  <a:cubicBezTo>
                    <a:pt x="1557" y="42954"/>
                    <a:pt x="-5518" y="25265"/>
                    <a:pt x="971" y="9639"/>
                  </a:cubicBezTo>
                  <a:cubicBezTo>
                    <a:pt x="11289" y="-2745"/>
                    <a:pt x="29567" y="-4807"/>
                    <a:pt x="42243" y="5511"/>
                  </a:cubicBezTo>
                  <a:cubicBezTo>
                    <a:pt x="59049" y="14948"/>
                    <a:pt x="68777" y="32931"/>
                    <a:pt x="61997" y="45016"/>
                  </a:cubicBezTo>
                  <a:cubicBezTo>
                    <a:pt x="50203" y="57695"/>
                    <a:pt x="30744" y="60052"/>
                    <a:pt x="16594" y="503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2">
              <a:extLst>
                <a:ext uri="{FF2B5EF4-FFF2-40B4-BE49-F238E27FC236}">
                  <a16:creationId xmlns:a16="http://schemas.microsoft.com/office/drawing/2014/main" id="{D5F98A01-C8FE-43D6-9C36-2318AAECF5AC}"/>
                </a:ext>
              </a:extLst>
            </p:cNvPr>
            <p:cNvSpPr/>
            <p:nvPr/>
          </p:nvSpPr>
          <p:spPr>
            <a:xfrm>
              <a:off x="2882485" y="1562104"/>
              <a:ext cx="61257" cy="54788"/>
            </a:xfrm>
            <a:custGeom>
              <a:avLst/>
              <a:gdLst>
                <a:gd name="connsiteX0" fmla="*/ 17800 w 61257"/>
                <a:gd name="connsiteY0" fmla="*/ 47023 h 54788"/>
                <a:gd name="connsiteX1" fmla="*/ 1292 w 61257"/>
                <a:gd name="connsiteY1" fmla="*/ 11937 h 54788"/>
                <a:gd name="connsiteX2" fmla="*/ 42564 w 61257"/>
                <a:gd name="connsiteY2" fmla="*/ 3977 h 54788"/>
                <a:gd name="connsiteX3" fmla="*/ 57305 w 61257"/>
                <a:gd name="connsiteY3" fmla="*/ 44367 h 54788"/>
                <a:gd name="connsiteX4" fmla="*/ 17800 w 61257"/>
                <a:gd name="connsiteY4" fmla="*/ 47023 h 5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57" h="54788">
                  <a:moveTo>
                    <a:pt x="17800" y="47023"/>
                  </a:moveTo>
                  <a:cubicBezTo>
                    <a:pt x="1292" y="37292"/>
                    <a:pt x="-5784" y="23731"/>
                    <a:pt x="1292" y="11937"/>
                  </a:cubicBezTo>
                  <a:cubicBezTo>
                    <a:pt x="10429" y="-1623"/>
                    <a:pt x="29003" y="-5161"/>
                    <a:pt x="42564" y="3977"/>
                  </a:cubicBezTo>
                  <a:cubicBezTo>
                    <a:pt x="57305" y="11347"/>
                    <a:pt x="63793" y="29039"/>
                    <a:pt x="57305" y="44367"/>
                  </a:cubicBezTo>
                  <a:cubicBezTo>
                    <a:pt x="50524" y="56160"/>
                    <a:pt x="34607" y="56456"/>
                    <a:pt x="17800" y="470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2">
              <a:extLst>
                <a:ext uri="{FF2B5EF4-FFF2-40B4-BE49-F238E27FC236}">
                  <a16:creationId xmlns:a16="http://schemas.microsoft.com/office/drawing/2014/main" id="{50424E0B-0362-4C8A-BB6C-09F4E4A798B7}"/>
                </a:ext>
              </a:extLst>
            </p:cNvPr>
            <p:cNvSpPr/>
            <p:nvPr/>
          </p:nvSpPr>
          <p:spPr>
            <a:xfrm>
              <a:off x="3175872" y="1878653"/>
              <a:ext cx="65666" cy="55356"/>
            </a:xfrm>
            <a:custGeom>
              <a:avLst/>
              <a:gdLst>
                <a:gd name="connsiteX0" fmla="*/ 15105 w 65666"/>
                <a:gd name="connsiteY0" fmla="*/ 48287 h 55356"/>
                <a:gd name="connsiteX1" fmla="*/ 1544 w 65666"/>
                <a:gd name="connsiteY1" fmla="*/ 7602 h 55356"/>
                <a:gd name="connsiteX2" fmla="*/ 39577 w 65666"/>
                <a:gd name="connsiteY2" fmla="*/ 6130 h 55356"/>
                <a:gd name="connsiteX3" fmla="*/ 62279 w 65666"/>
                <a:gd name="connsiteY3" fmla="*/ 42687 h 55356"/>
                <a:gd name="connsiteX4" fmla="*/ 15105 w 65666"/>
                <a:gd name="connsiteY4" fmla="*/ 48287 h 5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66" h="55356">
                  <a:moveTo>
                    <a:pt x="15105" y="48287"/>
                  </a:moveTo>
                  <a:cubicBezTo>
                    <a:pt x="364" y="40625"/>
                    <a:pt x="-5531" y="22638"/>
                    <a:pt x="1544" y="7602"/>
                  </a:cubicBezTo>
                  <a:cubicBezTo>
                    <a:pt x="8324" y="-4188"/>
                    <a:pt x="22770" y="-3306"/>
                    <a:pt x="39577" y="6130"/>
                  </a:cubicBezTo>
                  <a:cubicBezTo>
                    <a:pt x="56085" y="15858"/>
                    <a:pt x="69354" y="30894"/>
                    <a:pt x="62279" y="42687"/>
                  </a:cubicBezTo>
                  <a:cubicBezTo>
                    <a:pt x="49895" y="55658"/>
                    <a:pt x="30141" y="58018"/>
                    <a:pt x="15105" y="4828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2">
              <a:extLst>
                <a:ext uri="{FF2B5EF4-FFF2-40B4-BE49-F238E27FC236}">
                  <a16:creationId xmlns:a16="http://schemas.microsoft.com/office/drawing/2014/main" id="{FD8311C2-B577-42E5-901A-267CE3EA35E7}"/>
                </a:ext>
              </a:extLst>
            </p:cNvPr>
            <p:cNvSpPr/>
            <p:nvPr/>
          </p:nvSpPr>
          <p:spPr>
            <a:xfrm>
              <a:off x="3081955" y="2003370"/>
              <a:ext cx="65211" cy="57144"/>
            </a:xfrm>
            <a:custGeom>
              <a:avLst/>
              <a:gdLst>
                <a:gd name="connsiteX0" fmla="*/ 18218 w 65211"/>
                <a:gd name="connsiteY0" fmla="*/ 50639 h 57144"/>
                <a:gd name="connsiteX1" fmla="*/ 234 w 65211"/>
                <a:gd name="connsiteY1" fmla="*/ 8183 h 57144"/>
                <a:gd name="connsiteX2" fmla="*/ 44162 w 65211"/>
                <a:gd name="connsiteY2" fmla="*/ 5826 h 57144"/>
                <a:gd name="connsiteX3" fmla="*/ 61260 w 65211"/>
                <a:gd name="connsiteY3" fmla="*/ 43563 h 57144"/>
                <a:gd name="connsiteX4" fmla="*/ 18218 w 65211"/>
                <a:gd name="connsiteY4" fmla="*/ 50639 h 5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211" h="57144">
                  <a:moveTo>
                    <a:pt x="18218" y="50639"/>
                  </a:moveTo>
                  <a:cubicBezTo>
                    <a:pt x="2592" y="42973"/>
                    <a:pt x="-5074" y="24990"/>
                    <a:pt x="234" y="8183"/>
                  </a:cubicBezTo>
                  <a:cubicBezTo>
                    <a:pt x="7015" y="-3607"/>
                    <a:pt x="27355" y="-3902"/>
                    <a:pt x="44162" y="5826"/>
                  </a:cubicBezTo>
                  <a:cubicBezTo>
                    <a:pt x="60670" y="15262"/>
                    <a:pt x="68041" y="31770"/>
                    <a:pt x="61260" y="43563"/>
                  </a:cubicBezTo>
                  <a:cubicBezTo>
                    <a:pt x="50943" y="56829"/>
                    <a:pt x="32074" y="60072"/>
                    <a:pt x="18218" y="506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2">
              <a:extLst>
                <a:ext uri="{FF2B5EF4-FFF2-40B4-BE49-F238E27FC236}">
                  <a16:creationId xmlns:a16="http://schemas.microsoft.com/office/drawing/2014/main" id="{00FD1B0E-94E0-4F5D-BAC0-EDA2A2F65F79}"/>
                </a:ext>
              </a:extLst>
            </p:cNvPr>
            <p:cNvSpPr/>
            <p:nvPr/>
          </p:nvSpPr>
          <p:spPr>
            <a:xfrm>
              <a:off x="3141953" y="2191293"/>
              <a:ext cx="64730" cy="58011"/>
            </a:xfrm>
            <a:custGeom>
              <a:avLst/>
              <a:gdLst>
                <a:gd name="connsiteX0" fmla="*/ 14531 w 64730"/>
                <a:gd name="connsiteY0" fmla="*/ 50811 h 58011"/>
                <a:gd name="connsiteX1" fmla="*/ 1557 w 64730"/>
                <a:gd name="connsiteY1" fmla="*/ 12188 h 58011"/>
                <a:gd name="connsiteX2" fmla="*/ 2148 w 64730"/>
                <a:gd name="connsiteY2" fmla="*/ 11602 h 58011"/>
                <a:gd name="connsiteX3" fmla="*/ 40180 w 64730"/>
                <a:gd name="connsiteY3" fmla="*/ 3346 h 58011"/>
                <a:gd name="connsiteX4" fmla="*/ 41357 w 64730"/>
                <a:gd name="connsiteY4" fmla="*/ 4231 h 58011"/>
                <a:gd name="connsiteX5" fmla="*/ 61111 w 64730"/>
                <a:gd name="connsiteY5" fmla="*/ 45798 h 58011"/>
                <a:gd name="connsiteX6" fmla="*/ 14531 w 64730"/>
                <a:gd name="connsiteY6" fmla="*/ 508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30" h="58011">
                  <a:moveTo>
                    <a:pt x="14531" y="50811"/>
                  </a:moveTo>
                  <a:cubicBezTo>
                    <a:pt x="381" y="43736"/>
                    <a:pt x="-5518" y="26343"/>
                    <a:pt x="1557" y="12188"/>
                  </a:cubicBezTo>
                  <a:cubicBezTo>
                    <a:pt x="1852" y="11893"/>
                    <a:pt x="1852" y="11602"/>
                    <a:pt x="2148" y="11602"/>
                  </a:cubicBezTo>
                  <a:cubicBezTo>
                    <a:pt x="10403" y="-1372"/>
                    <a:pt x="27207" y="-4910"/>
                    <a:pt x="40180" y="3346"/>
                  </a:cubicBezTo>
                  <a:cubicBezTo>
                    <a:pt x="40476" y="3641"/>
                    <a:pt x="41062" y="3936"/>
                    <a:pt x="41357" y="4231"/>
                  </a:cubicBezTo>
                  <a:cubicBezTo>
                    <a:pt x="58164" y="13959"/>
                    <a:pt x="67892" y="33713"/>
                    <a:pt x="61111" y="45798"/>
                  </a:cubicBezTo>
                  <a:cubicBezTo>
                    <a:pt x="49023" y="58477"/>
                    <a:pt x="29272" y="60539"/>
                    <a:pt x="14531" y="5081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2">
              <a:extLst>
                <a:ext uri="{FF2B5EF4-FFF2-40B4-BE49-F238E27FC236}">
                  <a16:creationId xmlns:a16="http://schemas.microsoft.com/office/drawing/2014/main" id="{A6D4E27E-BA87-41BC-BAD0-90D0AB4CE595}"/>
                </a:ext>
              </a:extLst>
            </p:cNvPr>
            <p:cNvSpPr/>
            <p:nvPr/>
          </p:nvSpPr>
          <p:spPr>
            <a:xfrm>
              <a:off x="2368397" y="2576052"/>
              <a:ext cx="52188" cy="67216"/>
            </a:xfrm>
            <a:custGeom>
              <a:avLst/>
              <a:gdLst>
                <a:gd name="connsiteX0" fmla="*/ -1440 w 52188"/>
                <a:gd name="connsiteY0" fmla="*/ 29268 h 67216"/>
                <a:gd name="connsiteX1" fmla="*/ 20966 w 52188"/>
                <a:gd name="connsiteY1" fmla="*/ 66121 h 67216"/>
                <a:gd name="connsiteX2" fmla="*/ 50743 w 52188"/>
                <a:gd name="connsiteY2" fmla="*/ 29268 h 67216"/>
                <a:gd name="connsiteX3" fmla="*/ 20966 w 52188"/>
                <a:gd name="connsiteY3" fmla="*/ -1096 h 67216"/>
                <a:gd name="connsiteX4" fmla="*/ -1440 w 52188"/>
                <a:gd name="connsiteY4" fmla="*/ 29268 h 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88" h="67216">
                  <a:moveTo>
                    <a:pt x="-1440" y="29268"/>
                  </a:moveTo>
                  <a:cubicBezTo>
                    <a:pt x="-1440" y="48432"/>
                    <a:pt x="7406" y="66121"/>
                    <a:pt x="20966" y="66121"/>
                  </a:cubicBezTo>
                  <a:cubicBezTo>
                    <a:pt x="38655" y="62583"/>
                    <a:pt x="51039" y="46960"/>
                    <a:pt x="50743" y="29268"/>
                  </a:cubicBezTo>
                  <a:cubicBezTo>
                    <a:pt x="50743" y="12465"/>
                    <a:pt x="37474" y="-1096"/>
                    <a:pt x="20966" y="-1096"/>
                  </a:cubicBezTo>
                  <a:cubicBezTo>
                    <a:pt x="7406" y="-1096"/>
                    <a:pt x="-1440" y="10108"/>
                    <a:pt x="-1440" y="2926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2">
              <a:extLst>
                <a:ext uri="{FF2B5EF4-FFF2-40B4-BE49-F238E27FC236}">
                  <a16:creationId xmlns:a16="http://schemas.microsoft.com/office/drawing/2014/main" id="{C83FE5B5-9806-4DDA-9813-AA99B27DAB4A}"/>
                </a:ext>
              </a:extLst>
            </p:cNvPr>
            <p:cNvSpPr/>
            <p:nvPr/>
          </p:nvSpPr>
          <p:spPr>
            <a:xfrm>
              <a:off x="2241623" y="2465495"/>
              <a:ext cx="49950" cy="65154"/>
            </a:xfrm>
            <a:custGeom>
              <a:avLst/>
              <a:gdLst>
                <a:gd name="connsiteX0" fmla="*/ -1440 w 49950"/>
                <a:gd name="connsiteY0" fmla="*/ 31039 h 65154"/>
                <a:gd name="connsiteX1" fmla="*/ 21557 w 49950"/>
                <a:gd name="connsiteY1" fmla="*/ 64059 h 65154"/>
                <a:gd name="connsiteX2" fmla="*/ 48386 w 49950"/>
                <a:gd name="connsiteY2" fmla="*/ 31039 h 65154"/>
                <a:gd name="connsiteX3" fmla="*/ 21557 w 49950"/>
                <a:gd name="connsiteY3" fmla="*/ -1096 h 65154"/>
                <a:gd name="connsiteX4" fmla="*/ -1440 w 49950"/>
                <a:gd name="connsiteY4" fmla="*/ 3103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50" h="65154">
                  <a:moveTo>
                    <a:pt x="-1440" y="31039"/>
                  </a:moveTo>
                  <a:cubicBezTo>
                    <a:pt x="-1440" y="50203"/>
                    <a:pt x="7996" y="64059"/>
                    <a:pt x="21557" y="64059"/>
                  </a:cubicBezTo>
                  <a:cubicBezTo>
                    <a:pt x="38068" y="61993"/>
                    <a:pt x="49858" y="47547"/>
                    <a:pt x="48386" y="31039"/>
                  </a:cubicBezTo>
                  <a:cubicBezTo>
                    <a:pt x="49858" y="14822"/>
                    <a:pt x="37773" y="376"/>
                    <a:pt x="21557" y="-1096"/>
                  </a:cubicBezTo>
                  <a:cubicBezTo>
                    <a:pt x="7996" y="-1096"/>
                    <a:pt x="-1440" y="11875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2">
              <a:extLst>
                <a:ext uri="{FF2B5EF4-FFF2-40B4-BE49-F238E27FC236}">
                  <a16:creationId xmlns:a16="http://schemas.microsoft.com/office/drawing/2014/main" id="{247DEBD9-6B8F-48BA-BF81-CC00689A8FCE}"/>
                </a:ext>
              </a:extLst>
            </p:cNvPr>
            <p:cNvSpPr/>
            <p:nvPr/>
          </p:nvSpPr>
          <p:spPr>
            <a:xfrm>
              <a:off x="2107187" y="2542737"/>
              <a:ext cx="45399" cy="67511"/>
            </a:xfrm>
            <a:custGeom>
              <a:avLst/>
              <a:gdLst>
                <a:gd name="connsiteX0" fmla="*/ -1440 w 45399"/>
                <a:gd name="connsiteY0" fmla="*/ 36344 h 67511"/>
                <a:gd name="connsiteX1" fmla="*/ 20081 w 45399"/>
                <a:gd name="connsiteY1" fmla="*/ 66416 h 67511"/>
                <a:gd name="connsiteX2" fmla="*/ 43960 w 45399"/>
                <a:gd name="connsiteY2" fmla="*/ 36344 h 67511"/>
                <a:gd name="connsiteX3" fmla="*/ 20081 w 45399"/>
                <a:gd name="connsiteY3" fmla="*/ -1096 h 67511"/>
                <a:gd name="connsiteX4" fmla="*/ -1440 w 45399"/>
                <a:gd name="connsiteY4" fmla="*/ 36344 h 6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9" h="67511">
                  <a:moveTo>
                    <a:pt x="-1440" y="36344"/>
                  </a:moveTo>
                  <a:cubicBezTo>
                    <a:pt x="-1440" y="55508"/>
                    <a:pt x="6520" y="66416"/>
                    <a:pt x="20081" y="66416"/>
                  </a:cubicBezTo>
                  <a:cubicBezTo>
                    <a:pt x="33937" y="66416"/>
                    <a:pt x="43960" y="55508"/>
                    <a:pt x="43960" y="36344"/>
                  </a:cubicBezTo>
                  <a:cubicBezTo>
                    <a:pt x="43960" y="17183"/>
                    <a:pt x="33937" y="-1096"/>
                    <a:pt x="20081" y="-1096"/>
                  </a:cubicBezTo>
                  <a:cubicBezTo>
                    <a:pt x="6520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2">
              <a:extLst>
                <a:ext uri="{FF2B5EF4-FFF2-40B4-BE49-F238E27FC236}">
                  <a16:creationId xmlns:a16="http://schemas.microsoft.com/office/drawing/2014/main" id="{FC2F5C9E-8DB2-4529-9684-BC8DEE7D308C}"/>
                </a:ext>
              </a:extLst>
            </p:cNvPr>
            <p:cNvSpPr/>
            <p:nvPr/>
          </p:nvSpPr>
          <p:spPr>
            <a:xfrm>
              <a:off x="1981593" y="2387957"/>
              <a:ext cx="43927" cy="70462"/>
            </a:xfrm>
            <a:custGeom>
              <a:avLst/>
              <a:gdLst>
                <a:gd name="connsiteX0" fmla="*/ -1440 w 43927"/>
                <a:gd name="connsiteY0" fmla="*/ 34577 h 70462"/>
                <a:gd name="connsiteX1" fmla="*/ 22143 w 43927"/>
                <a:gd name="connsiteY1" fmla="*/ 69367 h 70462"/>
                <a:gd name="connsiteX2" fmla="*/ 42488 w 43927"/>
                <a:gd name="connsiteY2" fmla="*/ 34577 h 70462"/>
                <a:gd name="connsiteX3" fmla="*/ 22143 w 43927"/>
                <a:gd name="connsiteY3" fmla="*/ -1096 h 70462"/>
                <a:gd name="connsiteX4" fmla="*/ -1440 w 43927"/>
                <a:gd name="connsiteY4" fmla="*/ 34577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462">
                  <a:moveTo>
                    <a:pt x="-1440" y="34577"/>
                  </a:moveTo>
                  <a:cubicBezTo>
                    <a:pt x="-1440" y="54036"/>
                    <a:pt x="8287" y="69367"/>
                    <a:pt x="22143" y="69367"/>
                  </a:cubicBezTo>
                  <a:cubicBezTo>
                    <a:pt x="35707" y="69367"/>
                    <a:pt x="42488" y="54036"/>
                    <a:pt x="42488" y="34577"/>
                  </a:cubicBezTo>
                  <a:cubicBezTo>
                    <a:pt x="42488" y="15413"/>
                    <a:pt x="35707" y="-1096"/>
                    <a:pt x="22143" y="-1096"/>
                  </a:cubicBezTo>
                  <a:cubicBezTo>
                    <a:pt x="8287" y="-1096"/>
                    <a:pt x="-1440" y="15413"/>
                    <a:pt x="-1440" y="345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2">
              <a:extLst>
                <a:ext uri="{FF2B5EF4-FFF2-40B4-BE49-F238E27FC236}">
                  <a16:creationId xmlns:a16="http://schemas.microsoft.com/office/drawing/2014/main" id="{9405EB39-2DF7-464A-866E-A800BFD34EDE}"/>
                </a:ext>
              </a:extLst>
            </p:cNvPr>
            <p:cNvSpPr/>
            <p:nvPr/>
          </p:nvSpPr>
          <p:spPr>
            <a:xfrm>
              <a:off x="1884518" y="2567796"/>
              <a:ext cx="55210" cy="75176"/>
            </a:xfrm>
            <a:custGeom>
              <a:avLst/>
              <a:gdLst>
                <a:gd name="connsiteX0" fmla="*/ -1361 w 55210"/>
                <a:gd name="connsiteY0" fmla="*/ 34872 h 75176"/>
                <a:gd name="connsiteX1" fmla="*/ 26649 w 55210"/>
                <a:gd name="connsiteY1" fmla="*/ 74081 h 75176"/>
                <a:gd name="connsiteX2" fmla="*/ 53770 w 55210"/>
                <a:gd name="connsiteY2" fmla="*/ 34872 h 75176"/>
                <a:gd name="connsiteX3" fmla="*/ 26649 w 55210"/>
                <a:gd name="connsiteY3" fmla="*/ -1096 h 75176"/>
                <a:gd name="connsiteX4" fmla="*/ -1361 w 55210"/>
                <a:gd name="connsiteY4" fmla="*/ 34872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0" h="75176">
                  <a:moveTo>
                    <a:pt x="-1361" y="34872"/>
                  </a:moveTo>
                  <a:cubicBezTo>
                    <a:pt x="-1361" y="54036"/>
                    <a:pt x="12790" y="74081"/>
                    <a:pt x="26649" y="74081"/>
                  </a:cubicBezTo>
                  <a:cubicBezTo>
                    <a:pt x="40209" y="74081"/>
                    <a:pt x="53770" y="54036"/>
                    <a:pt x="53770" y="34872"/>
                  </a:cubicBezTo>
                  <a:cubicBezTo>
                    <a:pt x="53770" y="15413"/>
                    <a:pt x="40209" y="-1096"/>
                    <a:pt x="26649" y="-1096"/>
                  </a:cubicBezTo>
                  <a:cubicBezTo>
                    <a:pt x="9547" y="2147"/>
                    <a:pt x="-2538" y="17478"/>
                    <a:pt x="-1361" y="348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Graphic 2">
              <a:extLst>
                <a:ext uri="{FF2B5EF4-FFF2-40B4-BE49-F238E27FC236}">
                  <a16:creationId xmlns:a16="http://schemas.microsoft.com/office/drawing/2014/main" id="{8C4E677F-1684-4D25-AEE8-287A86BF382B}"/>
                </a:ext>
              </a:extLst>
            </p:cNvPr>
            <p:cNvSpPr/>
            <p:nvPr/>
          </p:nvSpPr>
          <p:spPr>
            <a:xfrm>
              <a:off x="1958006" y="2839324"/>
              <a:ext cx="55426" cy="77537"/>
            </a:xfrm>
            <a:custGeom>
              <a:avLst/>
              <a:gdLst>
                <a:gd name="connsiteX0" fmla="*/ -1440 w 55426"/>
                <a:gd name="connsiteY0" fmla="*/ 37528 h 77537"/>
                <a:gd name="connsiteX1" fmla="*/ 27747 w 55426"/>
                <a:gd name="connsiteY1" fmla="*/ 76442 h 77537"/>
                <a:gd name="connsiteX2" fmla="*/ 53986 w 55426"/>
                <a:gd name="connsiteY2" fmla="*/ 37528 h 77537"/>
                <a:gd name="connsiteX3" fmla="*/ 27747 w 55426"/>
                <a:gd name="connsiteY3" fmla="*/ -1096 h 77537"/>
                <a:gd name="connsiteX4" fmla="*/ -1440 w 55426"/>
                <a:gd name="connsiteY4" fmla="*/ 37528 h 7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26" h="77537">
                  <a:moveTo>
                    <a:pt x="-1440" y="37528"/>
                  </a:moveTo>
                  <a:cubicBezTo>
                    <a:pt x="-1440" y="56688"/>
                    <a:pt x="13891" y="76442"/>
                    <a:pt x="27747" y="76442"/>
                  </a:cubicBezTo>
                  <a:cubicBezTo>
                    <a:pt x="41311" y="76442"/>
                    <a:pt x="53986" y="56688"/>
                    <a:pt x="53986" y="37528"/>
                  </a:cubicBezTo>
                  <a:cubicBezTo>
                    <a:pt x="53986" y="18364"/>
                    <a:pt x="41311" y="-1096"/>
                    <a:pt x="27747" y="-1096"/>
                  </a:cubicBezTo>
                  <a:cubicBezTo>
                    <a:pt x="13891" y="-1096"/>
                    <a:pt x="-1440" y="18364"/>
                    <a:pt x="-1440" y="375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Graphic 2">
              <a:extLst>
                <a:ext uri="{FF2B5EF4-FFF2-40B4-BE49-F238E27FC236}">
                  <a16:creationId xmlns:a16="http://schemas.microsoft.com/office/drawing/2014/main" id="{58E051AB-5461-4C9F-AB66-E3D91FB5471F}"/>
                </a:ext>
              </a:extLst>
            </p:cNvPr>
            <p:cNvSpPr/>
            <p:nvPr/>
          </p:nvSpPr>
          <p:spPr>
            <a:xfrm>
              <a:off x="2243394" y="3006193"/>
              <a:ext cx="40095" cy="71639"/>
            </a:xfrm>
            <a:custGeom>
              <a:avLst/>
              <a:gdLst>
                <a:gd name="connsiteX0" fmla="*/ -1440 w 40095"/>
                <a:gd name="connsiteY0" fmla="*/ 37229 h 71639"/>
                <a:gd name="connsiteX1" fmla="*/ 18605 w 40095"/>
                <a:gd name="connsiteY1" fmla="*/ 70544 h 71639"/>
                <a:gd name="connsiteX2" fmla="*/ 38655 w 40095"/>
                <a:gd name="connsiteY2" fmla="*/ 37229 h 71639"/>
                <a:gd name="connsiteX3" fmla="*/ 18605 w 40095"/>
                <a:gd name="connsiteY3" fmla="*/ -1096 h 71639"/>
                <a:gd name="connsiteX4" fmla="*/ -1440 w 40095"/>
                <a:gd name="connsiteY4" fmla="*/ 37229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95" h="71639">
                  <a:moveTo>
                    <a:pt x="-1440" y="37229"/>
                  </a:moveTo>
                  <a:cubicBezTo>
                    <a:pt x="-1440" y="56393"/>
                    <a:pt x="5045" y="70544"/>
                    <a:pt x="18605" y="70544"/>
                  </a:cubicBezTo>
                  <a:cubicBezTo>
                    <a:pt x="32465" y="70544"/>
                    <a:pt x="38655" y="56393"/>
                    <a:pt x="38655" y="37229"/>
                  </a:cubicBezTo>
                  <a:cubicBezTo>
                    <a:pt x="38655" y="18068"/>
                    <a:pt x="32465" y="-1096"/>
                    <a:pt x="18605" y="-1096"/>
                  </a:cubicBezTo>
                  <a:cubicBezTo>
                    <a:pt x="5045" y="-1096"/>
                    <a:pt x="-1440" y="18068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Graphic 2">
              <a:extLst>
                <a:ext uri="{FF2B5EF4-FFF2-40B4-BE49-F238E27FC236}">
                  <a16:creationId xmlns:a16="http://schemas.microsoft.com/office/drawing/2014/main" id="{6AD99C1C-0E1B-4491-80D1-4BEB9730C938}"/>
                </a:ext>
              </a:extLst>
            </p:cNvPr>
            <p:cNvSpPr/>
            <p:nvPr/>
          </p:nvSpPr>
          <p:spPr>
            <a:xfrm>
              <a:off x="2404659" y="2774465"/>
              <a:ext cx="43632" cy="71639"/>
            </a:xfrm>
            <a:custGeom>
              <a:avLst/>
              <a:gdLst>
                <a:gd name="connsiteX0" fmla="*/ -1440 w 43632"/>
                <a:gd name="connsiteY0" fmla="*/ 35462 h 71639"/>
                <a:gd name="connsiteX1" fmla="*/ 20376 w 43632"/>
                <a:gd name="connsiteY1" fmla="*/ 70544 h 71639"/>
                <a:gd name="connsiteX2" fmla="*/ 42192 w 43632"/>
                <a:gd name="connsiteY2" fmla="*/ 35462 h 71639"/>
                <a:gd name="connsiteX3" fmla="*/ 20376 w 43632"/>
                <a:gd name="connsiteY3" fmla="*/ -1096 h 71639"/>
                <a:gd name="connsiteX4" fmla="*/ -1440 w 43632"/>
                <a:gd name="connsiteY4" fmla="*/ 35462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39">
                  <a:moveTo>
                    <a:pt x="-1440" y="35462"/>
                  </a:moveTo>
                  <a:cubicBezTo>
                    <a:pt x="-1440" y="54626"/>
                    <a:pt x="6816" y="70544"/>
                    <a:pt x="20376" y="70544"/>
                  </a:cubicBezTo>
                  <a:cubicBezTo>
                    <a:pt x="34232" y="70544"/>
                    <a:pt x="42192" y="54626"/>
                    <a:pt x="42192" y="35462"/>
                  </a:cubicBezTo>
                  <a:cubicBezTo>
                    <a:pt x="42192" y="16298"/>
                    <a:pt x="34232" y="-1096"/>
                    <a:pt x="20376" y="-1096"/>
                  </a:cubicBezTo>
                  <a:cubicBezTo>
                    <a:pt x="6816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Graphic 2">
              <a:extLst>
                <a:ext uri="{FF2B5EF4-FFF2-40B4-BE49-F238E27FC236}">
                  <a16:creationId xmlns:a16="http://schemas.microsoft.com/office/drawing/2014/main" id="{82263511-B617-4AE8-88D6-F5AFD64EA8B1}"/>
                </a:ext>
              </a:extLst>
            </p:cNvPr>
            <p:cNvSpPr/>
            <p:nvPr/>
          </p:nvSpPr>
          <p:spPr>
            <a:xfrm>
              <a:off x="2516377" y="3110852"/>
              <a:ext cx="52790" cy="72823"/>
            </a:xfrm>
            <a:custGeom>
              <a:avLst/>
              <a:gdLst>
                <a:gd name="connsiteX0" fmla="*/ -1420 w 52790"/>
                <a:gd name="connsiteY0" fmla="*/ 37823 h 72823"/>
                <a:gd name="connsiteX1" fmla="*/ 27766 w 52790"/>
                <a:gd name="connsiteY1" fmla="*/ 71728 h 72823"/>
                <a:gd name="connsiteX2" fmla="*/ 51350 w 52790"/>
                <a:gd name="connsiteY2" fmla="*/ 37823 h 72823"/>
                <a:gd name="connsiteX3" fmla="*/ 27766 w 52790"/>
                <a:gd name="connsiteY3" fmla="*/ -1096 h 72823"/>
                <a:gd name="connsiteX4" fmla="*/ -1420 w 52790"/>
                <a:gd name="connsiteY4" fmla="*/ 37823 h 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90" h="72823">
                  <a:moveTo>
                    <a:pt x="-1420" y="37823"/>
                  </a:moveTo>
                  <a:cubicBezTo>
                    <a:pt x="-2011" y="54921"/>
                    <a:pt x="10665" y="69662"/>
                    <a:pt x="27766" y="71728"/>
                  </a:cubicBezTo>
                  <a:cubicBezTo>
                    <a:pt x="41327" y="71728"/>
                    <a:pt x="51350" y="56987"/>
                    <a:pt x="51350" y="37823"/>
                  </a:cubicBezTo>
                  <a:cubicBezTo>
                    <a:pt x="51350" y="18659"/>
                    <a:pt x="41327" y="-1096"/>
                    <a:pt x="27766" y="-1096"/>
                  </a:cubicBezTo>
                  <a:cubicBezTo>
                    <a:pt x="13911" y="-1096"/>
                    <a:pt x="-1420" y="18659"/>
                    <a:pt x="-1420" y="378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Graphic 2">
              <a:extLst>
                <a:ext uri="{FF2B5EF4-FFF2-40B4-BE49-F238E27FC236}">
                  <a16:creationId xmlns:a16="http://schemas.microsoft.com/office/drawing/2014/main" id="{CE27610A-F3C7-4D6C-B645-A2B6011A61F8}"/>
                </a:ext>
              </a:extLst>
            </p:cNvPr>
            <p:cNvSpPr/>
            <p:nvPr/>
          </p:nvSpPr>
          <p:spPr>
            <a:xfrm>
              <a:off x="2239561" y="3272711"/>
              <a:ext cx="46285" cy="68691"/>
            </a:xfrm>
            <a:custGeom>
              <a:avLst/>
              <a:gdLst>
                <a:gd name="connsiteX0" fmla="*/ -1440 w 46285"/>
                <a:gd name="connsiteY0" fmla="*/ 36344 h 68691"/>
                <a:gd name="connsiteX1" fmla="*/ 22143 w 46285"/>
                <a:gd name="connsiteY1" fmla="*/ 67596 h 68691"/>
                <a:gd name="connsiteX2" fmla="*/ 44845 w 46285"/>
                <a:gd name="connsiteY2" fmla="*/ 36344 h 68691"/>
                <a:gd name="connsiteX3" fmla="*/ 22143 w 46285"/>
                <a:gd name="connsiteY3" fmla="*/ -1096 h 68691"/>
                <a:gd name="connsiteX4" fmla="*/ -1440 w 46285"/>
                <a:gd name="connsiteY4" fmla="*/ 36344 h 6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85" h="68691">
                  <a:moveTo>
                    <a:pt x="-1440" y="36344"/>
                  </a:moveTo>
                  <a:cubicBezTo>
                    <a:pt x="-1440" y="55508"/>
                    <a:pt x="8583" y="67596"/>
                    <a:pt x="22143" y="67596"/>
                  </a:cubicBezTo>
                  <a:cubicBezTo>
                    <a:pt x="36002" y="67596"/>
                    <a:pt x="44845" y="55508"/>
                    <a:pt x="44845" y="36344"/>
                  </a:cubicBezTo>
                  <a:cubicBezTo>
                    <a:pt x="44845" y="17183"/>
                    <a:pt x="36002" y="-1096"/>
                    <a:pt x="22143" y="-1096"/>
                  </a:cubicBezTo>
                  <a:cubicBezTo>
                    <a:pt x="8287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Graphic 2">
              <a:extLst>
                <a:ext uri="{FF2B5EF4-FFF2-40B4-BE49-F238E27FC236}">
                  <a16:creationId xmlns:a16="http://schemas.microsoft.com/office/drawing/2014/main" id="{4054708A-0F5B-4D54-90AB-2422FB824DF2}"/>
                </a:ext>
              </a:extLst>
            </p:cNvPr>
            <p:cNvSpPr/>
            <p:nvPr/>
          </p:nvSpPr>
          <p:spPr>
            <a:xfrm>
              <a:off x="2404659" y="3303960"/>
              <a:ext cx="43632" cy="71642"/>
            </a:xfrm>
            <a:custGeom>
              <a:avLst/>
              <a:gdLst>
                <a:gd name="connsiteX0" fmla="*/ -1440 w 43632"/>
                <a:gd name="connsiteY0" fmla="*/ 31039 h 71642"/>
                <a:gd name="connsiteX1" fmla="*/ 20376 w 43632"/>
                <a:gd name="connsiteY1" fmla="*/ 70547 h 71642"/>
                <a:gd name="connsiteX2" fmla="*/ 42192 w 43632"/>
                <a:gd name="connsiteY2" fmla="*/ 31039 h 71642"/>
                <a:gd name="connsiteX3" fmla="*/ 20376 w 43632"/>
                <a:gd name="connsiteY3" fmla="*/ -1096 h 71642"/>
                <a:gd name="connsiteX4" fmla="*/ -1440 w 43632"/>
                <a:gd name="connsiteY4" fmla="*/ 31039 h 7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42">
                  <a:moveTo>
                    <a:pt x="-1440" y="31039"/>
                  </a:moveTo>
                  <a:cubicBezTo>
                    <a:pt x="-1440" y="50203"/>
                    <a:pt x="6816" y="70547"/>
                    <a:pt x="20376" y="70547"/>
                  </a:cubicBezTo>
                  <a:cubicBezTo>
                    <a:pt x="34232" y="70547"/>
                    <a:pt x="42192" y="50203"/>
                    <a:pt x="42192" y="31039"/>
                  </a:cubicBezTo>
                  <a:cubicBezTo>
                    <a:pt x="42192" y="11878"/>
                    <a:pt x="34232" y="-1096"/>
                    <a:pt x="20376" y="-1096"/>
                  </a:cubicBezTo>
                  <a:cubicBezTo>
                    <a:pt x="6816" y="-1096"/>
                    <a:pt x="-1440" y="1187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Graphic 2">
              <a:extLst>
                <a:ext uri="{FF2B5EF4-FFF2-40B4-BE49-F238E27FC236}">
                  <a16:creationId xmlns:a16="http://schemas.microsoft.com/office/drawing/2014/main" id="{46ABC87A-9046-4AF7-A84E-B329983A33F2}"/>
                </a:ext>
              </a:extLst>
            </p:cNvPr>
            <p:cNvSpPr/>
            <p:nvPr/>
          </p:nvSpPr>
          <p:spPr>
            <a:xfrm>
              <a:off x="2615161" y="3453727"/>
              <a:ext cx="46875" cy="67514"/>
            </a:xfrm>
            <a:custGeom>
              <a:avLst/>
              <a:gdLst>
                <a:gd name="connsiteX0" fmla="*/ -1440 w 46875"/>
                <a:gd name="connsiteY0" fmla="*/ 35757 h 67514"/>
                <a:gd name="connsiteX1" fmla="*/ 22733 w 46875"/>
                <a:gd name="connsiteY1" fmla="*/ 66419 h 67514"/>
                <a:gd name="connsiteX2" fmla="*/ 45435 w 46875"/>
                <a:gd name="connsiteY2" fmla="*/ 35757 h 67514"/>
                <a:gd name="connsiteX3" fmla="*/ 22733 w 46875"/>
                <a:gd name="connsiteY3" fmla="*/ -1096 h 67514"/>
                <a:gd name="connsiteX4" fmla="*/ -1440 w 46875"/>
                <a:gd name="connsiteY4" fmla="*/ 35757 h 6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75" h="67514">
                  <a:moveTo>
                    <a:pt x="-1440" y="35757"/>
                  </a:moveTo>
                  <a:cubicBezTo>
                    <a:pt x="-1440" y="54921"/>
                    <a:pt x="8878" y="66419"/>
                    <a:pt x="22733" y="66419"/>
                  </a:cubicBezTo>
                  <a:cubicBezTo>
                    <a:pt x="36298" y="66419"/>
                    <a:pt x="45435" y="54921"/>
                    <a:pt x="45435" y="35757"/>
                  </a:cubicBezTo>
                  <a:cubicBezTo>
                    <a:pt x="45435" y="16597"/>
                    <a:pt x="36298" y="-1096"/>
                    <a:pt x="22733" y="-1096"/>
                  </a:cubicBezTo>
                  <a:cubicBezTo>
                    <a:pt x="8878" y="-1096"/>
                    <a:pt x="-1440" y="16597"/>
                    <a:pt x="-1440" y="3575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Graphic 2">
              <a:extLst>
                <a:ext uri="{FF2B5EF4-FFF2-40B4-BE49-F238E27FC236}">
                  <a16:creationId xmlns:a16="http://schemas.microsoft.com/office/drawing/2014/main" id="{F05C1AEC-5D95-498C-A5FF-D02BB45071F1}"/>
                </a:ext>
              </a:extLst>
            </p:cNvPr>
            <p:cNvSpPr/>
            <p:nvPr/>
          </p:nvSpPr>
          <p:spPr>
            <a:xfrm>
              <a:off x="2729551" y="2779475"/>
              <a:ext cx="41275" cy="66039"/>
            </a:xfrm>
            <a:custGeom>
              <a:avLst/>
              <a:gdLst>
                <a:gd name="connsiteX0" fmla="*/ -1440 w 41275"/>
                <a:gd name="connsiteY0" fmla="*/ 31338 h 66039"/>
                <a:gd name="connsiteX1" fmla="*/ 19196 w 41275"/>
                <a:gd name="connsiteY1" fmla="*/ 64944 h 66039"/>
                <a:gd name="connsiteX2" fmla="*/ 39835 w 41275"/>
                <a:gd name="connsiteY2" fmla="*/ 31338 h 66039"/>
                <a:gd name="connsiteX3" fmla="*/ 19196 w 41275"/>
                <a:gd name="connsiteY3" fmla="*/ -1096 h 66039"/>
                <a:gd name="connsiteX4" fmla="*/ -1440 w 41275"/>
                <a:gd name="connsiteY4" fmla="*/ 31338 h 6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75" h="66039">
                  <a:moveTo>
                    <a:pt x="-1440" y="31338"/>
                  </a:moveTo>
                  <a:cubicBezTo>
                    <a:pt x="-1440" y="50498"/>
                    <a:pt x="5340" y="64944"/>
                    <a:pt x="19196" y="64944"/>
                  </a:cubicBezTo>
                  <a:cubicBezTo>
                    <a:pt x="33055" y="64944"/>
                    <a:pt x="39835" y="50203"/>
                    <a:pt x="39835" y="31338"/>
                  </a:cubicBezTo>
                  <a:cubicBezTo>
                    <a:pt x="39835" y="12174"/>
                    <a:pt x="32760" y="-1096"/>
                    <a:pt x="19196" y="-1096"/>
                  </a:cubicBezTo>
                  <a:cubicBezTo>
                    <a:pt x="5340" y="-1096"/>
                    <a:pt x="-1440" y="12174"/>
                    <a:pt x="-1440" y="3133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Graphic 2">
              <a:extLst>
                <a:ext uri="{FF2B5EF4-FFF2-40B4-BE49-F238E27FC236}">
                  <a16:creationId xmlns:a16="http://schemas.microsoft.com/office/drawing/2014/main" id="{B9E9F038-97FD-4F21-8E00-A5ECFB125CDC}"/>
                </a:ext>
              </a:extLst>
            </p:cNvPr>
            <p:cNvSpPr/>
            <p:nvPr/>
          </p:nvSpPr>
          <p:spPr>
            <a:xfrm>
              <a:off x="2654370" y="2630003"/>
              <a:ext cx="43927" cy="70757"/>
            </a:xfrm>
            <a:custGeom>
              <a:avLst/>
              <a:gdLst>
                <a:gd name="connsiteX0" fmla="*/ -1440 w 43927"/>
                <a:gd name="connsiteY0" fmla="*/ 35167 h 70757"/>
                <a:gd name="connsiteX1" fmla="*/ 20966 w 43927"/>
                <a:gd name="connsiteY1" fmla="*/ 69662 h 70757"/>
                <a:gd name="connsiteX2" fmla="*/ 42488 w 43927"/>
                <a:gd name="connsiteY2" fmla="*/ 35167 h 70757"/>
                <a:gd name="connsiteX3" fmla="*/ 20966 w 43927"/>
                <a:gd name="connsiteY3" fmla="*/ -1096 h 70757"/>
                <a:gd name="connsiteX4" fmla="*/ -1440 w 43927"/>
                <a:gd name="connsiteY4" fmla="*/ 35167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757">
                  <a:moveTo>
                    <a:pt x="-1440" y="35167"/>
                  </a:moveTo>
                  <a:cubicBezTo>
                    <a:pt x="-1440" y="54331"/>
                    <a:pt x="7406" y="69662"/>
                    <a:pt x="20966" y="69662"/>
                  </a:cubicBezTo>
                  <a:cubicBezTo>
                    <a:pt x="34822" y="69662"/>
                    <a:pt x="42488" y="54331"/>
                    <a:pt x="42488" y="35167"/>
                  </a:cubicBezTo>
                  <a:cubicBezTo>
                    <a:pt x="42488" y="15708"/>
                    <a:pt x="34822" y="-1096"/>
                    <a:pt x="20966" y="-1096"/>
                  </a:cubicBezTo>
                  <a:cubicBezTo>
                    <a:pt x="7406" y="-1096"/>
                    <a:pt x="-1440" y="15708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Graphic 2">
              <a:extLst>
                <a:ext uri="{FF2B5EF4-FFF2-40B4-BE49-F238E27FC236}">
                  <a16:creationId xmlns:a16="http://schemas.microsoft.com/office/drawing/2014/main" id="{F26361E2-C7CB-48FA-911D-AC7E4A14FC25}"/>
                </a:ext>
              </a:extLst>
            </p:cNvPr>
            <p:cNvSpPr/>
            <p:nvPr/>
          </p:nvSpPr>
          <p:spPr>
            <a:xfrm>
              <a:off x="2789026" y="2520626"/>
              <a:ext cx="50787" cy="68986"/>
            </a:xfrm>
            <a:custGeom>
              <a:avLst/>
              <a:gdLst>
                <a:gd name="connsiteX0" fmla="*/ -1361 w 50787"/>
                <a:gd name="connsiteY0" fmla="*/ 31334 h 68986"/>
                <a:gd name="connsiteX1" fmla="*/ 26056 w 50787"/>
                <a:gd name="connsiteY1" fmla="*/ 67891 h 68986"/>
                <a:gd name="connsiteX2" fmla="*/ 49347 w 50787"/>
                <a:gd name="connsiteY2" fmla="*/ 31334 h 68986"/>
                <a:gd name="connsiteX3" fmla="*/ 26056 w 50787"/>
                <a:gd name="connsiteY3" fmla="*/ -1096 h 68986"/>
                <a:gd name="connsiteX4" fmla="*/ -1361 w 50787"/>
                <a:gd name="connsiteY4" fmla="*/ 31334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7" h="68986">
                  <a:moveTo>
                    <a:pt x="-1361" y="31334"/>
                  </a:moveTo>
                  <a:cubicBezTo>
                    <a:pt x="-1361" y="50498"/>
                    <a:pt x="12495" y="67891"/>
                    <a:pt x="26056" y="67891"/>
                  </a:cubicBezTo>
                  <a:cubicBezTo>
                    <a:pt x="39915" y="67891"/>
                    <a:pt x="49347" y="50498"/>
                    <a:pt x="49347" y="31334"/>
                  </a:cubicBezTo>
                  <a:cubicBezTo>
                    <a:pt x="49347" y="12170"/>
                    <a:pt x="39915" y="-1096"/>
                    <a:pt x="26056" y="-1096"/>
                  </a:cubicBezTo>
                  <a:cubicBezTo>
                    <a:pt x="9547" y="376"/>
                    <a:pt x="-2541" y="14822"/>
                    <a:pt x="-1361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Graphic 2">
              <a:extLst>
                <a:ext uri="{FF2B5EF4-FFF2-40B4-BE49-F238E27FC236}">
                  <a16:creationId xmlns:a16="http://schemas.microsoft.com/office/drawing/2014/main" id="{5D286C65-8799-4145-9FFD-09130FDE7F5C}"/>
                </a:ext>
              </a:extLst>
            </p:cNvPr>
            <p:cNvSpPr/>
            <p:nvPr/>
          </p:nvSpPr>
          <p:spPr>
            <a:xfrm>
              <a:off x="2993688" y="2443088"/>
              <a:ext cx="53384" cy="70753"/>
            </a:xfrm>
            <a:custGeom>
              <a:avLst/>
              <a:gdLst>
                <a:gd name="connsiteX0" fmla="*/ -1420 w 53384"/>
                <a:gd name="connsiteY0" fmla="*/ 33101 h 70753"/>
                <a:gd name="connsiteX1" fmla="*/ 27177 w 53384"/>
                <a:gd name="connsiteY1" fmla="*/ 69658 h 70753"/>
                <a:gd name="connsiteX2" fmla="*/ 51945 w 53384"/>
                <a:gd name="connsiteY2" fmla="*/ 33101 h 70753"/>
                <a:gd name="connsiteX3" fmla="*/ 27177 w 53384"/>
                <a:gd name="connsiteY3" fmla="*/ -1096 h 70753"/>
                <a:gd name="connsiteX4" fmla="*/ -1420 w 53384"/>
                <a:gd name="connsiteY4" fmla="*/ 33101 h 7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84" h="70753">
                  <a:moveTo>
                    <a:pt x="-1420" y="33101"/>
                  </a:moveTo>
                  <a:cubicBezTo>
                    <a:pt x="-2010" y="50793"/>
                    <a:pt x="10079" y="66121"/>
                    <a:pt x="27177" y="69658"/>
                  </a:cubicBezTo>
                  <a:cubicBezTo>
                    <a:pt x="41036" y="69658"/>
                    <a:pt x="51945" y="52265"/>
                    <a:pt x="51945" y="33101"/>
                  </a:cubicBezTo>
                  <a:cubicBezTo>
                    <a:pt x="51945" y="13941"/>
                    <a:pt x="41036" y="-1096"/>
                    <a:pt x="27177" y="-1096"/>
                  </a:cubicBezTo>
                  <a:cubicBezTo>
                    <a:pt x="10374" y="1262"/>
                    <a:pt x="-2010" y="16003"/>
                    <a:pt x="-1420" y="3310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Graphic 2">
              <a:extLst>
                <a:ext uri="{FF2B5EF4-FFF2-40B4-BE49-F238E27FC236}">
                  <a16:creationId xmlns:a16="http://schemas.microsoft.com/office/drawing/2014/main" id="{96933224-CD0A-4885-AC05-8559C4B186DB}"/>
                </a:ext>
              </a:extLst>
            </p:cNvPr>
            <p:cNvSpPr/>
            <p:nvPr/>
          </p:nvSpPr>
          <p:spPr>
            <a:xfrm>
              <a:off x="2867057" y="2726410"/>
              <a:ext cx="55621" cy="65154"/>
            </a:xfrm>
            <a:custGeom>
              <a:avLst/>
              <a:gdLst>
                <a:gd name="connsiteX0" fmla="*/ -1264 w 55621"/>
                <a:gd name="connsiteY0" fmla="*/ 31334 h 65154"/>
                <a:gd name="connsiteX1" fmla="*/ 24972 w 55621"/>
                <a:gd name="connsiteY1" fmla="*/ 64059 h 65154"/>
                <a:gd name="connsiteX2" fmla="*/ 54162 w 55621"/>
                <a:gd name="connsiteY2" fmla="*/ 31334 h 65154"/>
                <a:gd name="connsiteX3" fmla="*/ 24972 w 55621"/>
                <a:gd name="connsiteY3" fmla="*/ -1096 h 65154"/>
                <a:gd name="connsiteX4" fmla="*/ -1264 w 55621"/>
                <a:gd name="connsiteY4" fmla="*/ 31334 h 65154"/>
                <a:gd name="connsiteX5" fmla="*/ -1264 w 55621"/>
                <a:gd name="connsiteY5" fmla="*/ 31334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21" h="65154">
                  <a:moveTo>
                    <a:pt x="-1264" y="31334"/>
                  </a:moveTo>
                  <a:cubicBezTo>
                    <a:pt x="-3035" y="47550"/>
                    <a:pt x="8759" y="62291"/>
                    <a:pt x="24972" y="64059"/>
                  </a:cubicBezTo>
                  <a:cubicBezTo>
                    <a:pt x="41778" y="62587"/>
                    <a:pt x="54453" y="48137"/>
                    <a:pt x="54162" y="31334"/>
                  </a:cubicBezTo>
                  <a:cubicBezTo>
                    <a:pt x="54749" y="14531"/>
                    <a:pt x="41778" y="81"/>
                    <a:pt x="24972" y="-1096"/>
                  </a:cubicBezTo>
                  <a:cubicBezTo>
                    <a:pt x="8759" y="672"/>
                    <a:pt x="-3035" y="15117"/>
                    <a:pt x="-1264" y="31334"/>
                  </a:cubicBezTo>
                  <a:cubicBezTo>
                    <a:pt x="-1264" y="31334"/>
                    <a:pt x="-1264" y="31334"/>
                    <a:pt x="-1264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Graphic 2">
              <a:extLst>
                <a:ext uri="{FF2B5EF4-FFF2-40B4-BE49-F238E27FC236}">
                  <a16:creationId xmlns:a16="http://schemas.microsoft.com/office/drawing/2014/main" id="{573625AB-571D-42FD-AE5A-EA97CF30D20E}"/>
                </a:ext>
              </a:extLst>
            </p:cNvPr>
            <p:cNvSpPr/>
            <p:nvPr/>
          </p:nvSpPr>
          <p:spPr>
            <a:xfrm>
              <a:off x="2863061" y="2929246"/>
              <a:ext cx="50457" cy="64858"/>
            </a:xfrm>
            <a:custGeom>
              <a:avLst/>
              <a:gdLst>
                <a:gd name="connsiteX0" fmla="*/ -1396 w 50457"/>
                <a:gd name="connsiteY0" fmla="*/ 31334 h 64858"/>
                <a:gd name="connsiteX1" fmla="*/ 26906 w 50457"/>
                <a:gd name="connsiteY1" fmla="*/ 63763 h 64858"/>
                <a:gd name="connsiteX2" fmla="*/ 49017 w 50457"/>
                <a:gd name="connsiteY2" fmla="*/ 31334 h 64858"/>
                <a:gd name="connsiteX3" fmla="*/ 26906 w 50457"/>
                <a:gd name="connsiteY3" fmla="*/ -1096 h 64858"/>
                <a:gd name="connsiteX4" fmla="*/ -1396 w 50457"/>
                <a:gd name="connsiteY4" fmla="*/ 31334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7" h="64858">
                  <a:moveTo>
                    <a:pt x="-1396" y="31334"/>
                  </a:moveTo>
                  <a:cubicBezTo>
                    <a:pt x="-2281" y="48137"/>
                    <a:pt x="10103" y="62291"/>
                    <a:pt x="26906" y="63763"/>
                  </a:cubicBezTo>
                  <a:cubicBezTo>
                    <a:pt x="40466" y="63763"/>
                    <a:pt x="49017" y="50793"/>
                    <a:pt x="49017" y="31334"/>
                  </a:cubicBezTo>
                  <a:cubicBezTo>
                    <a:pt x="49017" y="12170"/>
                    <a:pt x="40466" y="-1096"/>
                    <a:pt x="26906" y="-1096"/>
                  </a:cubicBezTo>
                  <a:cubicBezTo>
                    <a:pt x="10103" y="376"/>
                    <a:pt x="-2281" y="14822"/>
                    <a:pt x="-1396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Graphic 2">
              <a:extLst>
                <a:ext uri="{FF2B5EF4-FFF2-40B4-BE49-F238E27FC236}">
                  <a16:creationId xmlns:a16="http://schemas.microsoft.com/office/drawing/2014/main" id="{95436EE3-8B8C-43FA-B024-FAAAC92079F5}"/>
                </a:ext>
              </a:extLst>
            </p:cNvPr>
            <p:cNvSpPr/>
            <p:nvPr/>
          </p:nvSpPr>
          <p:spPr>
            <a:xfrm>
              <a:off x="2938867" y="3015626"/>
              <a:ext cx="56658" cy="61324"/>
            </a:xfrm>
            <a:custGeom>
              <a:avLst/>
              <a:gdLst>
                <a:gd name="connsiteX0" fmla="*/ -1435 w 56658"/>
                <a:gd name="connsiteY0" fmla="*/ 29272 h 61324"/>
                <a:gd name="connsiteX1" fmla="*/ 27457 w 56658"/>
                <a:gd name="connsiteY1" fmla="*/ 60229 h 61324"/>
                <a:gd name="connsiteX2" fmla="*/ 55171 w 56658"/>
                <a:gd name="connsiteY2" fmla="*/ 29567 h 61324"/>
                <a:gd name="connsiteX3" fmla="*/ 55171 w 56658"/>
                <a:gd name="connsiteY3" fmla="*/ 29272 h 61324"/>
                <a:gd name="connsiteX4" fmla="*/ 28342 w 56658"/>
                <a:gd name="connsiteY4" fmla="*/ -1096 h 61324"/>
                <a:gd name="connsiteX5" fmla="*/ 27457 w 56658"/>
                <a:gd name="connsiteY5" fmla="*/ -1096 h 61324"/>
                <a:gd name="connsiteX6" fmla="*/ -1435 w 56658"/>
                <a:gd name="connsiteY6" fmla="*/ 28977 h 61324"/>
                <a:gd name="connsiteX7" fmla="*/ -1435 w 56658"/>
                <a:gd name="connsiteY7" fmla="*/ 29272 h 6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658" h="61324">
                  <a:moveTo>
                    <a:pt x="-1435" y="29272"/>
                  </a:moveTo>
                  <a:cubicBezTo>
                    <a:pt x="-1730" y="45783"/>
                    <a:pt x="10949" y="59639"/>
                    <a:pt x="27457" y="60229"/>
                  </a:cubicBezTo>
                  <a:cubicBezTo>
                    <a:pt x="43673" y="59344"/>
                    <a:pt x="56057" y="45783"/>
                    <a:pt x="55171" y="29567"/>
                  </a:cubicBezTo>
                  <a:cubicBezTo>
                    <a:pt x="55171" y="29567"/>
                    <a:pt x="55171" y="29567"/>
                    <a:pt x="55171" y="29272"/>
                  </a:cubicBezTo>
                  <a:cubicBezTo>
                    <a:pt x="56057" y="13645"/>
                    <a:pt x="44263" y="85"/>
                    <a:pt x="28342" y="-1096"/>
                  </a:cubicBezTo>
                  <a:cubicBezTo>
                    <a:pt x="28047" y="-1096"/>
                    <a:pt x="27752" y="-1096"/>
                    <a:pt x="27457" y="-1096"/>
                  </a:cubicBezTo>
                  <a:cubicBezTo>
                    <a:pt x="11244" y="-800"/>
                    <a:pt x="-1730" y="12764"/>
                    <a:pt x="-1435" y="28977"/>
                  </a:cubicBezTo>
                  <a:cubicBezTo>
                    <a:pt x="-1435" y="29272"/>
                    <a:pt x="-1435" y="29272"/>
                    <a:pt x="-1435" y="292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Graphic 2">
              <a:extLst>
                <a:ext uri="{FF2B5EF4-FFF2-40B4-BE49-F238E27FC236}">
                  <a16:creationId xmlns:a16="http://schemas.microsoft.com/office/drawing/2014/main" id="{17F18684-0DA3-4586-B306-9D7438C94260}"/>
                </a:ext>
              </a:extLst>
            </p:cNvPr>
            <p:cNvSpPr/>
            <p:nvPr/>
          </p:nvSpPr>
          <p:spPr>
            <a:xfrm>
              <a:off x="3130753" y="3462869"/>
              <a:ext cx="47217" cy="68986"/>
            </a:xfrm>
            <a:custGeom>
              <a:avLst/>
              <a:gdLst>
                <a:gd name="connsiteX0" fmla="*/ -1394 w 47217"/>
                <a:gd name="connsiteY0" fmla="*/ 29862 h 68986"/>
                <a:gd name="connsiteX1" fmla="*/ 25141 w 47217"/>
                <a:gd name="connsiteY1" fmla="*/ 67891 h 68986"/>
                <a:gd name="connsiteX2" fmla="*/ 45777 w 47217"/>
                <a:gd name="connsiteY2" fmla="*/ 29862 h 68986"/>
                <a:gd name="connsiteX3" fmla="*/ 25141 w 47217"/>
                <a:gd name="connsiteY3" fmla="*/ -1096 h 68986"/>
                <a:gd name="connsiteX4" fmla="*/ -1394 w 47217"/>
                <a:gd name="connsiteY4" fmla="*/ 28977 h 68986"/>
                <a:gd name="connsiteX5" fmla="*/ -1394 w 47217"/>
                <a:gd name="connsiteY5" fmla="*/ 29862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17" h="68986">
                  <a:moveTo>
                    <a:pt x="-1394" y="29862"/>
                  </a:moveTo>
                  <a:cubicBezTo>
                    <a:pt x="-1394" y="49022"/>
                    <a:pt x="11285" y="67891"/>
                    <a:pt x="25141" y="67891"/>
                  </a:cubicBezTo>
                  <a:cubicBezTo>
                    <a:pt x="38702" y="67891"/>
                    <a:pt x="45777" y="49022"/>
                    <a:pt x="45777" y="29862"/>
                  </a:cubicBezTo>
                  <a:cubicBezTo>
                    <a:pt x="45777" y="10698"/>
                    <a:pt x="38702" y="-1096"/>
                    <a:pt x="25141" y="-1096"/>
                  </a:cubicBezTo>
                  <a:cubicBezTo>
                    <a:pt x="9515" y="85"/>
                    <a:pt x="-2279" y="13350"/>
                    <a:pt x="-1394" y="28977"/>
                  </a:cubicBezTo>
                  <a:cubicBezTo>
                    <a:pt x="-1394" y="29272"/>
                    <a:pt x="-1394" y="29567"/>
                    <a:pt x="-1394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Graphic 2">
              <a:extLst>
                <a:ext uri="{FF2B5EF4-FFF2-40B4-BE49-F238E27FC236}">
                  <a16:creationId xmlns:a16="http://schemas.microsoft.com/office/drawing/2014/main" id="{759A653C-C94F-433A-933A-2F7E05E8753B}"/>
                </a:ext>
              </a:extLst>
            </p:cNvPr>
            <p:cNvSpPr/>
            <p:nvPr/>
          </p:nvSpPr>
          <p:spPr>
            <a:xfrm>
              <a:off x="3297964" y="3403314"/>
              <a:ext cx="51888" cy="74000"/>
            </a:xfrm>
            <a:custGeom>
              <a:avLst/>
              <a:gdLst>
                <a:gd name="connsiteX0" fmla="*/ -1440 w 51888"/>
                <a:gd name="connsiteY0" fmla="*/ 35462 h 74000"/>
                <a:gd name="connsiteX1" fmla="*/ 23914 w 51888"/>
                <a:gd name="connsiteY1" fmla="*/ 72905 h 74000"/>
                <a:gd name="connsiteX2" fmla="*/ 50448 w 51888"/>
                <a:gd name="connsiteY2" fmla="*/ 35462 h 74000"/>
                <a:gd name="connsiteX3" fmla="*/ 23914 w 51888"/>
                <a:gd name="connsiteY3" fmla="*/ -1096 h 74000"/>
                <a:gd name="connsiteX4" fmla="*/ -1440 w 51888"/>
                <a:gd name="connsiteY4" fmla="*/ 35462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88" h="74000">
                  <a:moveTo>
                    <a:pt x="-1440" y="35462"/>
                  </a:moveTo>
                  <a:cubicBezTo>
                    <a:pt x="-1440" y="54626"/>
                    <a:pt x="10350" y="72905"/>
                    <a:pt x="23914" y="72905"/>
                  </a:cubicBezTo>
                  <a:cubicBezTo>
                    <a:pt x="37769" y="72905"/>
                    <a:pt x="50448" y="54626"/>
                    <a:pt x="50448" y="35462"/>
                  </a:cubicBezTo>
                  <a:cubicBezTo>
                    <a:pt x="50448" y="16003"/>
                    <a:pt x="37769" y="-1096"/>
                    <a:pt x="23914" y="-1096"/>
                  </a:cubicBezTo>
                  <a:cubicBezTo>
                    <a:pt x="10058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Graphic 2">
              <a:extLst>
                <a:ext uri="{FF2B5EF4-FFF2-40B4-BE49-F238E27FC236}">
                  <a16:creationId xmlns:a16="http://schemas.microsoft.com/office/drawing/2014/main" id="{62D19E07-25A9-4194-A42F-1571FD54AF23}"/>
                </a:ext>
              </a:extLst>
            </p:cNvPr>
            <p:cNvSpPr/>
            <p:nvPr/>
          </p:nvSpPr>
          <p:spPr>
            <a:xfrm>
              <a:off x="3365180" y="2925708"/>
              <a:ext cx="54293" cy="75767"/>
            </a:xfrm>
            <a:custGeom>
              <a:avLst/>
              <a:gdLst>
                <a:gd name="connsiteX0" fmla="*/ -1440 w 54293"/>
                <a:gd name="connsiteY0" fmla="*/ 35462 h 75767"/>
                <a:gd name="connsiteX1" fmla="*/ 24209 w 54293"/>
                <a:gd name="connsiteY1" fmla="*/ 74672 h 75767"/>
                <a:gd name="connsiteX2" fmla="*/ 52809 w 54293"/>
                <a:gd name="connsiteY2" fmla="*/ 35462 h 75767"/>
                <a:gd name="connsiteX3" fmla="*/ 23917 w 54293"/>
                <a:gd name="connsiteY3" fmla="*/ -1096 h 75767"/>
                <a:gd name="connsiteX4" fmla="*/ -1440 w 54293"/>
                <a:gd name="connsiteY4" fmla="*/ 35462 h 7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3" h="75767">
                  <a:moveTo>
                    <a:pt x="-1440" y="35462"/>
                  </a:moveTo>
                  <a:cubicBezTo>
                    <a:pt x="-1440" y="54921"/>
                    <a:pt x="10353" y="74672"/>
                    <a:pt x="24209" y="74672"/>
                  </a:cubicBezTo>
                  <a:cubicBezTo>
                    <a:pt x="37773" y="74672"/>
                    <a:pt x="52809" y="54921"/>
                    <a:pt x="52809" y="35462"/>
                  </a:cubicBezTo>
                  <a:cubicBezTo>
                    <a:pt x="53691" y="18068"/>
                    <a:pt x="41311" y="2442"/>
                    <a:pt x="23917" y="-1096"/>
                  </a:cubicBezTo>
                  <a:cubicBezTo>
                    <a:pt x="10353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Graphic 2">
              <a:extLst>
                <a:ext uri="{FF2B5EF4-FFF2-40B4-BE49-F238E27FC236}">
                  <a16:creationId xmlns:a16="http://schemas.microsoft.com/office/drawing/2014/main" id="{D52DD609-6D69-43B2-A392-C29F4CED582D}"/>
                </a:ext>
              </a:extLst>
            </p:cNvPr>
            <p:cNvSpPr/>
            <p:nvPr/>
          </p:nvSpPr>
          <p:spPr>
            <a:xfrm>
              <a:off x="1859833" y="2298921"/>
              <a:ext cx="50117" cy="71052"/>
            </a:xfrm>
            <a:custGeom>
              <a:avLst/>
              <a:gdLst>
                <a:gd name="connsiteX0" fmla="*/ -1440 w 50117"/>
                <a:gd name="connsiteY0" fmla="*/ 35167 h 71052"/>
                <a:gd name="connsiteX1" fmla="*/ 22733 w 50117"/>
                <a:gd name="connsiteY1" fmla="*/ -1096 h 71052"/>
                <a:gd name="connsiteX2" fmla="*/ 48678 w 50117"/>
                <a:gd name="connsiteY2" fmla="*/ 35167 h 71052"/>
                <a:gd name="connsiteX3" fmla="*/ 22733 w 50117"/>
                <a:gd name="connsiteY3" fmla="*/ 69957 h 71052"/>
                <a:gd name="connsiteX4" fmla="*/ -1440 w 50117"/>
                <a:gd name="connsiteY4" fmla="*/ 35167 h 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17" h="71052">
                  <a:moveTo>
                    <a:pt x="-1440" y="35167"/>
                  </a:moveTo>
                  <a:cubicBezTo>
                    <a:pt x="-1440" y="16003"/>
                    <a:pt x="8878" y="-1096"/>
                    <a:pt x="22733" y="-1096"/>
                  </a:cubicBezTo>
                  <a:cubicBezTo>
                    <a:pt x="36298" y="-1096"/>
                    <a:pt x="48678" y="16003"/>
                    <a:pt x="48678" y="35167"/>
                  </a:cubicBezTo>
                  <a:cubicBezTo>
                    <a:pt x="48678" y="54331"/>
                    <a:pt x="36298" y="69957"/>
                    <a:pt x="22733" y="69957"/>
                  </a:cubicBezTo>
                  <a:cubicBezTo>
                    <a:pt x="8878" y="69957"/>
                    <a:pt x="-1440" y="54331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Graphic 2">
              <a:extLst>
                <a:ext uri="{FF2B5EF4-FFF2-40B4-BE49-F238E27FC236}">
                  <a16:creationId xmlns:a16="http://schemas.microsoft.com/office/drawing/2014/main" id="{BF790EF9-4A7E-491B-AF2C-2765A24CF25A}"/>
                </a:ext>
              </a:extLst>
            </p:cNvPr>
            <p:cNvSpPr/>
            <p:nvPr/>
          </p:nvSpPr>
          <p:spPr>
            <a:xfrm>
              <a:off x="2176469" y="2093432"/>
              <a:ext cx="45403" cy="61321"/>
            </a:xfrm>
            <a:custGeom>
              <a:avLst/>
              <a:gdLst>
                <a:gd name="connsiteX0" fmla="*/ -1440 w 45403"/>
                <a:gd name="connsiteY0" fmla="*/ 29563 h 61321"/>
                <a:gd name="connsiteX1" fmla="*/ 19786 w 45403"/>
                <a:gd name="connsiteY1" fmla="*/ -1096 h 61321"/>
                <a:gd name="connsiteX2" fmla="*/ 43963 w 45403"/>
                <a:gd name="connsiteY2" fmla="*/ 29563 h 61321"/>
                <a:gd name="connsiteX3" fmla="*/ 19786 w 45403"/>
                <a:gd name="connsiteY3" fmla="*/ 60226 h 61321"/>
                <a:gd name="connsiteX4" fmla="*/ -1440 w 45403"/>
                <a:gd name="connsiteY4" fmla="*/ 29563 h 6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03" h="61321">
                  <a:moveTo>
                    <a:pt x="-1440" y="29563"/>
                  </a:moveTo>
                  <a:cubicBezTo>
                    <a:pt x="-1440" y="10399"/>
                    <a:pt x="5930" y="-1096"/>
                    <a:pt x="19786" y="-1096"/>
                  </a:cubicBezTo>
                  <a:cubicBezTo>
                    <a:pt x="33350" y="-1096"/>
                    <a:pt x="43963" y="10399"/>
                    <a:pt x="43963" y="29563"/>
                  </a:cubicBezTo>
                  <a:cubicBezTo>
                    <a:pt x="43963" y="49022"/>
                    <a:pt x="33350" y="60226"/>
                    <a:pt x="19786" y="60226"/>
                  </a:cubicBezTo>
                  <a:cubicBezTo>
                    <a:pt x="5930" y="60226"/>
                    <a:pt x="-1440" y="49022"/>
                    <a:pt x="-1440" y="2956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Graphic 2">
              <a:extLst>
                <a:ext uri="{FF2B5EF4-FFF2-40B4-BE49-F238E27FC236}">
                  <a16:creationId xmlns:a16="http://schemas.microsoft.com/office/drawing/2014/main" id="{44AB123D-F99D-42C6-8F09-A560F1628045}"/>
                </a:ext>
              </a:extLst>
            </p:cNvPr>
            <p:cNvSpPr/>
            <p:nvPr/>
          </p:nvSpPr>
          <p:spPr>
            <a:xfrm>
              <a:off x="1965947" y="1896196"/>
              <a:ext cx="51908" cy="64858"/>
            </a:xfrm>
            <a:custGeom>
              <a:avLst/>
              <a:gdLst>
                <a:gd name="connsiteX0" fmla="*/ -1420 w 51908"/>
                <a:gd name="connsiteY0" fmla="*/ 33105 h 64858"/>
                <a:gd name="connsiteX1" fmla="*/ 27472 w 51908"/>
                <a:gd name="connsiteY1" fmla="*/ -1096 h 64858"/>
                <a:gd name="connsiteX2" fmla="*/ 50469 w 51908"/>
                <a:gd name="connsiteY2" fmla="*/ 33105 h 64858"/>
                <a:gd name="connsiteX3" fmla="*/ 27472 w 51908"/>
                <a:gd name="connsiteY3" fmla="*/ 63763 h 64858"/>
                <a:gd name="connsiteX4" fmla="*/ -1420 w 51908"/>
                <a:gd name="connsiteY4" fmla="*/ 33105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08" h="64858">
                  <a:moveTo>
                    <a:pt x="-1420" y="33105"/>
                  </a:moveTo>
                  <a:cubicBezTo>
                    <a:pt x="-2010" y="16003"/>
                    <a:pt x="10373" y="1262"/>
                    <a:pt x="27472" y="-1096"/>
                  </a:cubicBezTo>
                  <a:cubicBezTo>
                    <a:pt x="41036" y="-1096"/>
                    <a:pt x="50469" y="13941"/>
                    <a:pt x="50469" y="33105"/>
                  </a:cubicBezTo>
                  <a:cubicBezTo>
                    <a:pt x="50469" y="52269"/>
                    <a:pt x="41036" y="63763"/>
                    <a:pt x="27472" y="63763"/>
                  </a:cubicBezTo>
                  <a:cubicBezTo>
                    <a:pt x="10964" y="63177"/>
                    <a:pt x="-2010" y="49613"/>
                    <a:pt x="-1420" y="331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Graphic 2">
              <a:extLst>
                <a:ext uri="{FF2B5EF4-FFF2-40B4-BE49-F238E27FC236}">
                  <a16:creationId xmlns:a16="http://schemas.microsoft.com/office/drawing/2014/main" id="{399E8038-5709-471D-A806-041C28F756B3}"/>
                </a:ext>
              </a:extLst>
            </p:cNvPr>
            <p:cNvSpPr/>
            <p:nvPr/>
          </p:nvSpPr>
          <p:spPr>
            <a:xfrm>
              <a:off x="2364564" y="1944842"/>
              <a:ext cx="49315" cy="70757"/>
            </a:xfrm>
            <a:custGeom>
              <a:avLst/>
              <a:gdLst>
                <a:gd name="connsiteX0" fmla="*/ -1440 w 49315"/>
                <a:gd name="connsiteY0" fmla="*/ 36642 h 70757"/>
                <a:gd name="connsiteX1" fmla="*/ 20376 w 49315"/>
                <a:gd name="connsiteY1" fmla="*/ -1096 h 70757"/>
                <a:gd name="connsiteX2" fmla="*/ 47796 w 49315"/>
                <a:gd name="connsiteY2" fmla="*/ 36642 h 70757"/>
                <a:gd name="connsiteX3" fmla="*/ 20376 w 49315"/>
                <a:gd name="connsiteY3" fmla="*/ 69662 h 70757"/>
                <a:gd name="connsiteX4" fmla="*/ -1440 w 49315"/>
                <a:gd name="connsiteY4" fmla="*/ 36642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15" h="70757">
                  <a:moveTo>
                    <a:pt x="-1440" y="36642"/>
                  </a:moveTo>
                  <a:cubicBezTo>
                    <a:pt x="-1440" y="17478"/>
                    <a:pt x="6520" y="-1096"/>
                    <a:pt x="20376" y="-1096"/>
                  </a:cubicBezTo>
                  <a:cubicBezTo>
                    <a:pt x="33937" y="-1096"/>
                    <a:pt x="47796" y="17478"/>
                    <a:pt x="47796" y="36642"/>
                  </a:cubicBezTo>
                  <a:cubicBezTo>
                    <a:pt x="48973" y="53150"/>
                    <a:pt x="36888" y="67891"/>
                    <a:pt x="20376" y="69662"/>
                  </a:cubicBezTo>
                  <a:cubicBezTo>
                    <a:pt x="6520" y="69662"/>
                    <a:pt x="-1440" y="55803"/>
                    <a:pt x="-1440" y="366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Graphic 2">
              <a:extLst>
                <a:ext uri="{FF2B5EF4-FFF2-40B4-BE49-F238E27FC236}">
                  <a16:creationId xmlns:a16="http://schemas.microsoft.com/office/drawing/2014/main" id="{D4BA3D29-B3A5-42A5-9E1C-31BA92C25CB6}"/>
                </a:ext>
              </a:extLst>
            </p:cNvPr>
            <p:cNvSpPr/>
            <p:nvPr/>
          </p:nvSpPr>
          <p:spPr>
            <a:xfrm>
              <a:off x="2297934" y="1795662"/>
              <a:ext cx="52556" cy="69285"/>
            </a:xfrm>
            <a:custGeom>
              <a:avLst/>
              <a:gdLst>
                <a:gd name="connsiteX0" fmla="*/ -1440 w 52556"/>
                <a:gd name="connsiteY0" fmla="*/ 30747 h 69285"/>
                <a:gd name="connsiteX1" fmla="*/ 23619 w 52556"/>
                <a:gd name="connsiteY1" fmla="*/ -1096 h 69285"/>
                <a:gd name="connsiteX2" fmla="*/ 51039 w 52556"/>
                <a:gd name="connsiteY2" fmla="*/ 30747 h 69285"/>
                <a:gd name="connsiteX3" fmla="*/ 23619 w 52556"/>
                <a:gd name="connsiteY3" fmla="*/ 68190 h 69285"/>
                <a:gd name="connsiteX4" fmla="*/ -1440 w 52556"/>
                <a:gd name="connsiteY4" fmla="*/ 30747 h 6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56" h="69285">
                  <a:moveTo>
                    <a:pt x="-1440" y="30747"/>
                  </a:moveTo>
                  <a:cubicBezTo>
                    <a:pt x="-1440" y="11583"/>
                    <a:pt x="9763" y="-1096"/>
                    <a:pt x="23619" y="-1096"/>
                  </a:cubicBezTo>
                  <a:cubicBezTo>
                    <a:pt x="39835" y="85"/>
                    <a:pt x="52215" y="14236"/>
                    <a:pt x="51039" y="30747"/>
                  </a:cubicBezTo>
                  <a:cubicBezTo>
                    <a:pt x="51039" y="49911"/>
                    <a:pt x="37183" y="68190"/>
                    <a:pt x="23619" y="68190"/>
                  </a:cubicBezTo>
                  <a:cubicBezTo>
                    <a:pt x="9763" y="68190"/>
                    <a:pt x="-1440" y="49911"/>
                    <a:pt x="-1440" y="307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Graphic 2">
              <a:extLst>
                <a:ext uri="{FF2B5EF4-FFF2-40B4-BE49-F238E27FC236}">
                  <a16:creationId xmlns:a16="http://schemas.microsoft.com/office/drawing/2014/main" id="{ADC867BD-09B2-4403-8A2B-E8518537FD52}"/>
                </a:ext>
              </a:extLst>
            </p:cNvPr>
            <p:cNvSpPr/>
            <p:nvPr/>
          </p:nvSpPr>
          <p:spPr>
            <a:xfrm>
              <a:off x="2547056" y="1476078"/>
              <a:ext cx="50416" cy="74295"/>
            </a:xfrm>
            <a:custGeom>
              <a:avLst/>
              <a:gdLst>
                <a:gd name="connsiteX0" fmla="*/ -1440 w 50416"/>
                <a:gd name="connsiteY0" fmla="*/ 33990 h 74295"/>
                <a:gd name="connsiteX1" fmla="*/ 24209 w 50416"/>
                <a:gd name="connsiteY1" fmla="*/ -1096 h 74295"/>
                <a:gd name="connsiteX2" fmla="*/ 48976 w 50416"/>
                <a:gd name="connsiteY2" fmla="*/ 33990 h 74295"/>
                <a:gd name="connsiteX3" fmla="*/ 24209 w 50416"/>
                <a:gd name="connsiteY3" fmla="*/ 73200 h 74295"/>
                <a:gd name="connsiteX4" fmla="*/ -1440 w 50416"/>
                <a:gd name="connsiteY4" fmla="*/ 33990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16" h="74295">
                  <a:moveTo>
                    <a:pt x="-1440" y="33990"/>
                  </a:moveTo>
                  <a:cubicBezTo>
                    <a:pt x="-1440" y="14826"/>
                    <a:pt x="10353" y="-1096"/>
                    <a:pt x="24209" y="-1096"/>
                  </a:cubicBezTo>
                  <a:cubicBezTo>
                    <a:pt x="38068" y="-1096"/>
                    <a:pt x="48976" y="14826"/>
                    <a:pt x="48976" y="33990"/>
                  </a:cubicBezTo>
                  <a:cubicBezTo>
                    <a:pt x="48976" y="53150"/>
                    <a:pt x="38068" y="73200"/>
                    <a:pt x="24209" y="73200"/>
                  </a:cubicBezTo>
                  <a:cubicBezTo>
                    <a:pt x="10353" y="73200"/>
                    <a:pt x="-1440" y="53150"/>
                    <a:pt x="-1440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Graphic 2">
              <a:extLst>
                <a:ext uri="{FF2B5EF4-FFF2-40B4-BE49-F238E27FC236}">
                  <a16:creationId xmlns:a16="http://schemas.microsoft.com/office/drawing/2014/main" id="{B48ACA60-0B21-4DA1-BB94-30E4012522EC}"/>
                </a:ext>
              </a:extLst>
            </p:cNvPr>
            <p:cNvSpPr/>
            <p:nvPr/>
          </p:nvSpPr>
          <p:spPr>
            <a:xfrm>
              <a:off x="2589512" y="1682157"/>
              <a:ext cx="49607" cy="69872"/>
            </a:xfrm>
            <a:custGeom>
              <a:avLst/>
              <a:gdLst>
                <a:gd name="connsiteX0" fmla="*/ -1440 w 49607"/>
                <a:gd name="connsiteY0" fmla="*/ 36052 h 69872"/>
                <a:gd name="connsiteX1" fmla="*/ 20966 w 49607"/>
                <a:gd name="connsiteY1" fmla="*/ -1096 h 69872"/>
                <a:gd name="connsiteX2" fmla="*/ 48087 w 49607"/>
                <a:gd name="connsiteY2" fmla="*/ 36052 h 69872"/>
                <a:gd name="connsiteX3" fmla="*/ 20966 w 49607"/>
                <a:gd name="connsiteY3" fmla="*/ 68777 h 69872"/>
                <a:gd name="connsiteX4" fmla="*/ -1440 w 49607"/>
                <a:gd name="connsiteY4" fmla="*/ 36052 h 6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07" h="69872">
                  <a:moveTo>
                    <a:pt x="-1440" y="36052"/>
                  </a:moveTo>
                  <a:cubicBezTo>
                    <a:pt x="-1440" y="16888"/>
                    <a:pt x="7111" y="-1096"/>
                    <a:pt x="20966" y="-1096"/>
                  </a:cubicBezTo>
                  <a:cubicBezTo>
                    <a:pt x="34527" y="-1096"/>
                    <a:pt x="48087" y="16888"/>
                    <a:pt x="48087" y="36052"/>
                  </a:cubicBezTo>
                  <a:cubicBezTo>
                    <a:pt x="49268" y="52564"/>
                    <a:pt x="37179" y="67010"/>
                    <a:pt x="20966" y="68777"/>
                  </a:cubicBezTo>
                  <a:cubicBezTo>
                    <a:pt x="7111" y="68777"/>
                    <a:pt x="-1440" y="55216"/>
                    <a:pt x="-1440" y="3605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Graphic 2">
              <a:extLst>
                <a:ext uri="{FF2B5EF4-FFF2-40B4-BE49-F238E27FC236}">
                  <a16:creationId xmlns:a16="http://schemas.microsoft.com/office/drawing/2014/main" id="{F4449A5B-4DCE-4162-9B5F-92FBD466E17F}"/>
                </a:ext>
              </a:extLst>
            </p:cNvPr>
            <p:cNvSpPr/>
            <p:nvPr/>
          </p:nvSpPr>
          <p:spPr>
            <a:xfrm>
              <a:off x="2552364" y="1922436"/>
              <a:ext cx="43632" cy="65154"/>
            </a:xfrm>
            <a:custGeom>
              <a:avLst/>
              <a:gdLst>
                <a:gd name="connsiteX0" fmla="*/ -1440 w 43632"/>
                <a:gd name="connsiteY0" fmla="*/ 32219 h 65154"/>
                <a:gd name="connsiteX1" fmla="*/ 19491 w 43632"/>
                <a:gd name="connsiteY1" fmla="*/ -1096 h 65154"/>
                <a:gd name="connsiteX2" fmla="*/ 42192 w 43632"/>
                <a:gd name="connsiteY2" fmla="*/ 32219 h 65154"/>
                <a:gd name="connsiteX3" fmla="*/ 19491 w 43632"/>
                <a:gd name="connsiteY3" fmla="*/ 64059 h 65154"/>
                <a:gd name="connsiteX4" fmla="*/ -1440 w 43632"/>
                <a:gd name="connsiteY4" fmla="*/ 3221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65154">
                  <a:moveTo>
                    <a:pt x="-1440" y="32219"/>
                  </a:moveTo>
                  <a:cubicBezTo>
                    <a:pt x="-1440" y="13055"/>
                    <a:pt x="5930" y="-1096"/>
                    <a:pt x="19491" y="-1096"/>
                  </a:cubicBezTo>
                  <a:cubicBezTo>
                    <a:pt x="33350" y="-1096"/>
                    <a:pt x="42192" y="13055"/>
                    <a:pt x="42192" y="32219"/>
                  </a:cubicBezTo>
                  <a:cubicBezTo>
                    <a:pt x="42192" y="51383"/>
                    <a:pt x="33350" y="64059"/>
                    <a:pt x="19491" y="64059"/>
                  </a:cubicBezTo>
                  <a:cubicBezTo>
                    <a:pt x="5635" y="64059"/>
                    <a:pt x="-1440" y="51383"/>
                    <a:pt x="-1440" y="322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Graphic 2">
              <a:extLst>
                <a:ext uri="{FF2B5EF4-FFF2-40B4-BE49-F238E27FC236}">
                  <a16:creationId xmlns:a16="http://schemas.microsoft.com/office/drawing/2014/main" id="{135D2131-43DD-4BD3-9861-21DD235411BF}"/>
                </a:ext>
              </a:extLst>
            </p:cNvPr>
            <p:cNvSpPr/>
            <p:nvPr/>
          </p:nvSpPr>
          <p:spPr>
            <a:xfrm>
              <a:off x="3917381" y="2471685"/>
              <a:ext cx="51298" cy="72524"/>
            </a:xfrm>
            <a:custGeom>
              <a:avLst/>
              <a:gdLst>
                <a:gd name="connsiteX0" fmla="*/ 49858 w 51298"/>
                <a:gd name="connsiteY0" fmla="*/ 35462 h 72524"/>
                <a:gd name="connsiteX1" fmla="*/ 22143 w 51298"/>
                <a:gd name="connsiteY1" fmla="*/ -1096 h 72524"/>
                <a:gd name="connsiteX2" fmla="*/ -1440 w 51298"/>
                <a:gd name="connsiteY2" fmla="*/ 35462 h 72524"/>
                <a:gd name="connsiteX3" fmla="*/ 22143 w 51298"/>
                <a:gd name="connsiteY3" fmla="*/ 71429 h 72524"/>
                <a:gd name="connsiteX4" fmla="*/ 49858 w 51298"/>
                <a:gd name="connsiteY4" fmla="*/ 35462 h 7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98" h="72524">
                  <a:moveTo>
                    <a:pt x="49858" y="35462"/>
                  </a:moveTo>
                  <a:cubicBezTo>
                    <a:pt x="49858" y="16003"/>
                    <a:pt x="35999" y="-1096"/>
                    <a:pt x="22143" y="-1096"/>
                  </a:cubicBezTo>
                  <a:cubicBezTo>
                    <a:pt x="8583" y="-1096"/>
                    <a:pt x="-1440" y="16003"/>
                    <a:pt x="-1440" y="35462"/>
                  </a:cubicBezTo>
                  <a:cubicBezTo>
                    <a:pt x="-1440" y="54626"/>
                    <a:pt x="8583" y="71429"/>
                    <a:pt x="22143" y="71429"/>
                  </a:cubicBezTo>
                  <a:cubicBezTo>
                    <a:pt x="35999" y="71429"/>
                    <a:pt x="49858" y="54626"/>
                    <a:pt x="49858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Graphic 2">
              <a:extLst>
                <a:ext uri="{FF2B5EF4-FFF2-40B4-BE49-F238E27FC236}">
                  <a16:creationId xmlns:a16="http://schemas.microsoft.com/office/drawing/2014/main" id="{89C37B12-E808-436D-A827-47F829B996D7}"/>
                </a:ext>
              </a:extLst>
            </p:cNvPr>
            <p:cNvSpPr/>
            <p:nvPr/>
          </p:nvSpPr>
          <p:spPr>
            <a:xfrm>
              <a:off x="3912284" y="2093724"/>
              <a:ext cx="51971" cy="74000"/>
            </a:xfrm>
            <a:custGeom>
              <a:avLst/>
              <a:gdLst>
                <a:gd name="connsiteX0" fmla="*/ 50531 w 51971"/>
                <a:gd name="connsiteY0" fmla="*/ 33990 h 74000"/>
                <a:gd name="connsiteX1" fmla="*/ 25768 w 51971"/>
                <a:gd name="connsiteY1" fmla="*/ -1096 h 74000"/>
                <a:gd name="connsiteX2" fmla="*/ -1357 w 51971"/>
                <a:gd name="connsiteY2" fmla="*/ 33990 h 74000"/>
                <a:gd name="connsiteX3" fmla="*/ 25768 w 51971"/>
                <a:gd name="connsiteY3" fmla="*/ 72905 h 74000"/>
                <a:gd name="connsiteX4" fmla="*/ 50531 w 51971"/>
                <a:gd name="connsiteY4" fmla="*/ 33990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71" h="74000">
                  <a:moveTo>
                    <a:pt x="50531" y="33990"/>
                  </a:moveTo>
                  <a:cubicBezTo>
                    <a:pt x="50531" y="14826"/>
                    <a:pt x="39623" y="-1096"/>
                    <a:pt x="25768" y="-1096"/>
                  </a:cubicBezTo>
                  <a:cubicBezTo>
                    <a:pt x="8961" y="1856"/>
                    <a:pt x="-2538" y="16892"/>
                    <a:pt x="-1357" y="33990"/>
                  </a:cubicBezTo>
                  <a:cubicBezTo>
                    <a:pt x="-1357" y="53154"/>
                    <a:pt x="11908" y="72905"/>
                    <a:pt x="25768" y="72905"/>
                  </a:cubicBezTo>
                  <a:cubicBezTo>
                    <a:pt x="39623" y="72905"/>
                    <a:pt x="50531" y="53154"/>
                    <a:pt x="50531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Graphic 2">
              <a:extLst>
                <a:ext uri="{FF2B5EF4-FFF2-40B4-BE49-F238E27FC236}">
                  <a16:creationId xmlns:a16="http://schemas.microsoft.com/office/drawing/2014/main" id="{8F8CB358-C65D-4141-8327-3E65F7741272}"/>
                </a:ext>
              </a:extLst>
            </p:cNvPr>
            <p:cNvSpPr/>
            <p:nvPr/>
          </p:nvSpPr>
          <p:spPr>
            <a:xfrm>
              <a:off x="3589202" y="2062180"/>
              <a:ext cx="52224" cy="74295"/>
            </a:xfrm>
            <a:custGeom>
              <a:avLst/>
              <a:gdLst>
                <a:gd name="connsiteX0" fmla="*/ 50784 w 52224"/>
                <a:gd name="connsiteY0" fmla="*/ 34281 h 74295"/>
                <a:gd name="connsiteX1" fmla="*/ 27201 w 52224"/>
                <a:gd name="connsiteY1" fmla="*/ -1096 h 74295"/>
                <a:gd name="connsiteX2" fmla="*/ -1396 w 52224"/>
                <a:gd name="connsiteY2" fmla="*/ 34281 h 74295"/>
                <a:gd name="connsiteX3" fmla="*/ 27201 w 52224"/>
                <a:gd name="connsiteY3" fmla="*/ 73200 h 74295"/>
                <a:gd name="connsiteX4" fmla="*/ 50784 w 52224"/>
                <a:gd name="connsiteY4" fmla="*/ 34281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24" h="74295">
                  <a:moveTo>
                    <a:pt x="50784" y="34281"/>
                  </a:moveTo>
                  <a:cubicBezTo>
                    <a:pt x="50784" y="15121"/>
                    <a:pt x="41057" y="-1096"/>
                    <a:pt x="27201" y="-1096"/>
                  </a:cubicBezTo>
                  <a:cubicBezTo>
                    <a:pt x="10103" y="1852"/>
                    <a:pt x="-2281" y="16888"/>
                    <a:pt x="-1396" y="34281"/>
                  </a:cubicBezTo>
                  <a:cubicBezTo>
                    <a:pt x="-1396" y="53445"/>
                    <a:pt x="13640" y="73200"/>
                    <a:pt x="27201" y="73200"/>
                  </a:cubicBezTo>
                  <a:cubicBezTo>
                    <a:pt x="41057" y="73200"/>
                    <a:pt x="50784" y="53445"/>
                    <a:pt x="50784" y="3428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Graphic 2">
              <a:extLst>
                <a:ext uri="{FF2B5EF4-FFF2-40B4-BE49-F238E27FC236}">
                  <a16:creationId xmlns:a16="http://schemas.microsoft.com/office/drawing/2014/main" id="{336990E7-02F5-4AEA-9918-58353B5EB8A0}"/>
                </a:ext>
              </a:extLst>
            </p:cNvPr>
            <p:cNvSpPr/>
            <p:nvPr/>
          </p:nvSpPr>
          <p:spPr>
            <a:xfrm>
              <a:off x="3634351" y="1661816"/>
              <a:ext cx="51934" cy="68396"/>
            </a:xfrm>
            <a:custGeom>
              <a:avLst/>
              <a:gdLst>
                <a:gd name="connsiteX0" fmla="*/ 50448 w 51934"/>
                <a:gd name="connsiteY0" fmla="*/ 31924 h 68396"/>
                <a:gd name="connsiteX1" fmla="*/ 22147 w 51934"/>
                <a:gd name="connsiteY1" fmla="*/ -1096 h 68396"/>
                <a:gd name="connsiteX2" fmla="*/ -1440 w 51934"/>
                <a:gd name="connsiteY2" fmla="*/ 31924 h 68396"/>
                <a:gd name="connsiteX3" fmla="*/ 22147 w 51934"/>
                <a:gd name="connsiteY3" fmla="*/ 67301 h 68396"/>
                <a:gd name="connsiteX4" fmla="*/ 50448 w 51934"/>
                <a:gd name="connsiteY4" fmla="*/ 31924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34" h="68396">
                  <a:moveTo>
                    <a:pt x="50448" y="31924"/>
                  </a:moveTo>
                  <a:cubicBezTo>
                    <a:pt x="51334" y="15117"/>
                    <a:pt x="38950" y="672"/>
                    <a:pt x="22147" y="-1096"/>
                  </a:cubicBezTo>
                  <a:cubicBezTo>
                    <a:pt x="8586" y="-1096"/>
                    <a:pt x="-1440" y="12760"/>
                    <a:pt x="-1440" y="31924"/>
                  </a:cubicBezTo>
                  <a:cubicBezTo>
                    <a:pt x="-1440" y="51088"/>
                    <a:pt x="8586" y="67301"/>
                    <a:pt x="22147" y="67301"/>
                  </a:cubicBezTo>
                  <a:cubicBezTo>
                    <a:pt x="39245" y="64354"/>
                    <a:pt x="51334" y="49022"/>
                    <a:pt x="50448" y="319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Graphic 2">
              <a:extLst>
                <a:ext uri="{FF2B5EF4-FFF2-40B4-BE49-F238E27FC236}">
                  <a16:creationId xmlns:a16="http://schemas.microsoft.com/office/drawing/2014/main" id="{CC68C4DF-9D7A-4B5A-A300-E9B6528183A9}"/>
                </a:ext>
              </a:extLst>
            </p:cNvPr>
            <p:cNvSpPr/>
            <p:nvPr/>
          </p:nvSpPr>
          <p:spPr>
            <a:xfrm>
              <a:off x="3496626" y="2298626"/>
              <a:ext cx="48692" cy="75176"/>
            </a:xfrm>
            <a:custGeom>
              <a:avLst/>
              <a:gdLst>
                <a:gd name="connsiteX0" fmla="*/ 47252 w 48692"/>
                <a:gd name="connsiteY0" fmla="*/ 38409 h 75176"/>
                <a:gd name="connsiteX1" fmla="*/ 26613 w 48692"/>
                <a:gd name="connsiteY1" fmla="*/ -1096 h 75176"/>
                <a:gd name="connsiteX2" fmla="*/ -1394 w 48692"/>
                <a:gd name="connsiteY2" fmla="*/ 38409 h 75176"/>
                <a:gd name="connsiteX3" fmla="*/ 26613 w 48692"/>
                <a:gd name="connsiteY3" fmla="*/ 74081 h 75176"/>
                <a:gd name="connsiteX4" fmla="*/ 47252 w 48692"/>
                <a:gd name="connsiteY4" fmla="*/ 38409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92" h="75176">
                  <a:moveTo>
                    <a:pt x="47252" y="38409"/>
                  </a:moveTo>
                  <a:cubicBezTo>
                    <a:pt x="47252" y="19245"/>
                    <a:pt x="40173" y="-1096"/>
                    <a:pt x="26613" y="-1096"/>
                  </a:cubicBezTo>
                  <a:cubicBezTo>
                    <a:pt x="13052" y="-1096"/>
                    <a:pt x="-1394" y="19245"/>
                    <a:pt x="-1394" y="38409"/>
                  </a:cubicBezTo>
                  <a:cubicBezTo>
                    <a:pt x="-2279" y="55511"/>
                    <a:pt x="9515" y="70839"/>
                    <a:pt x="26613" y="74081"/>
                  </a:cubicBezTo>
                  <a:cubicBezTo>
                    <a:pt x="40173" y="74081"/>
                    <a:pt x="47252" y="57573"/>
                    <a:pt x="47252" y="38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Graphic 2">
              <a:extLst>
                <a:ext uri="{FF2B5EF4-FFF2-40B4-BE49-F238E27FC236}">
                  <a16:creationId xmlns:a16="http://schemas.microsoft.com/office/drawing/2014/main" id="{78950689-4F98-45CD-AD12-7295415190F5}"/>
                </a:ext>
              </a:extLst>
            </p:cNvPr>
            <p:cNvSpPr/>
            <p:nvPr/>
          </p:nvSpPr>
          <p:spPr>
            <a:xfrm>
              <a:off x="3502567" y="2579590"/>
              <a:ext cx="48055" cy="66334"/>
            </a:xfrm>
            <a:custGeom>
              <a:avLst/>
              <a:gdLst>
                <a:gd name="connsiteX0" fmla="*/ 46616 w 48055"/>
                <a:gd name="connsiteY0" fmla="*/ 32514 h 66334"/>
                <a:gd name="connsiteX1" fmla="*/ 22442 w 48055"/>
                <a:gd name="connsiteY1" fmla="*/ -1096 h 66334"/>
                <a:gd name="connsiteX2" fmla="*/ -1440 w 48055"/>
                <a:gd name="connsiteY2" fmla="*/ 32514 h 66334"/>
                <a:gd name="connsiteX3" fmla="*/ 22442 w 48055"/>
                <a:gd name="connsiteY3" fmla="*/ 65239 h 66334"/>
                <a:gd name="connsiteX4" fmla="*/ 46616 w 48055"/>
                <a:gd name="connsiteY4" fmla="*/ 32514 h 6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55" h="66334">
                  <a:moveTo>
                    <a:pt x="46616" y="32514"/>
                  </a:moveTo>
                  <a:cubicBezTo>
                    <a:pt x="46616" y="13350"/>
                    <a:pt x="36298" y="-1096"/>
                    <a:pt x="22442" y="-1096"/>
                  </a:cubicBezTo>
                  <a:cubicBezTo>
                    <a:pt x="8878" y="-1096"/>
                    <a:pt x="-1440" y="13350"/>
                    <a:pt x="-1440" y="32514"/>
                  </a:cubicBezTo>
                  <a:cubicBezTo>
                    <a:pt x="-1440" y="51675"/>
                    <a:pt x="8878" y="65239"/>
                    <a:pt x="22442" y="65239"/>
                  </a:cubicBezTo>
                  <a:cubicBezTo>
                    <a:pt x="36298" y="65239"/>
                    <a:pt x="46616" y="51675"/>
                    <a:pt x="46616" y="325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Graphic 2">
              <a:extLst>
                <a:ext uri="{FF2B5EF4-FFF2-40B4-BE49-F238E27FC236}">
                  <a16:creationId xmlns:a16="http://schemas.microsoft.com/office/drawing/2014/main" id="{C21BDFF0-5FA0-4AC7-9189-3284A255D46A}"/>
                </a:ext>
              </a:extLst>
            </p:cNvPr>
            <p:cNvSpPr/>
            <p:nvPr/>
          </p:nvSpPr>
          <p:spPr>
            <a:xfrm>
              <a:off x="3909415" y="2670393"/>
              <a:ext cx="54841" cy="75475"/>
            </a:xfrm>
            <a:custGeom>
              <a:avLst/>
              <a:gdLst>
                <a:gd name="connsiteX0" fmla="*/ 53401 w 54841"/>
                <a:gd name="connsiteY0" fmla="*/ 37819 h 75475"/>
                <a:gd name="connsiteX1" fmla="*/ 28047 w 54841"/>
                <a:gd name="connsiteY1" fmla="*/ 74380 h 75475"/>
                <a:gd name="connsiteX2" fmla="*/ -1435 w 54841"/>
                <a:gd name="connsiteY2" fmla="*/ 37819 h 75475"/>
                <a:gd name="connsiteX3" fmla="*/ 28047 w 54841"/>
                <a:gd name="connsiteY3" fmla="*/ -1096 h 75475"/>
                <a:gd name="connsiteX4" fmla="*/ 53401 w 54841"/>
                <a:gd name="connsiteY4" fmla="*/ 37819 h 7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41" h="75475">
                  <a:moveTo>
                    <a:pt x="53401" y="37819"/>
                  </a:moveTo>
                  <a:cubicBezTo>
                    <a:pt x="53401" y="56983"/>
                    <a:pt x="41903" y="74380"/>
                    <a:pt x="28047" y="74380"/>
                  </a:cubicBezTo>
                  <a:cubicBezTo>
                    <a:pt x="10650" y="71134"/>
                    <a:pt x="-1730" y="55511"/>
                    <a:pt x="-1435" y="37819"/>
                  </a:cubicBezTo>
                  <a:cubicBezTo>
                    <a:pt x="-1435" y="18659"/>
                    <a:pt x="14483" y="-1096"/>
                    <a:pt x="28047" y="-1096"/>
                  </a:cubicBezTo>
                  <a:cubicBezTo>
                    <a:pt x="41903" y="-1096"/>
                    <a:pt x="53401" y="18659"/>
                    <a:pt x="53401" y="378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Graphic 2">
              <a:extLst>
                <a:ext uri="{FF2B5EF4-FFF2-40B4-BE49-F238E27FC236}">
                  <a16:creationId xmlns:a16="http://schemas.microsoft.com/office/drawing/2014/main" id="{71AD2974-E97A-4015-95F4-9B06E528EE09}"/>
                </a:ext>
              </a:extLst>
            </p:cNvPr>
            <p:cNvSpPr/>
            <p:nvPr/>
          </p:nvSpPr>
          <p:spPr>
            <a:xfrm>
              <a:off x="3681820" y="2685134"/>
              <a:ext cx="49232" cy="68396"/>
            </a:xfrm>
            <a:custGeom>
              <a:avLst/>
              <a:gdLst>
                <a:gd name="connsiteX0" fmla="*/ 47792 w 49232"/>
                <a:gd name="connsiteY0" fmla="*/ 35462 h 68396"/>
                <a:gd name="connsiteX1" fmla="*/ 23028 w 49232"/>
                <a:gd name="connsiteY1" fmla="*/ 67301 h 68396"/>
                <a:gd name="connsiteX2" fmla="*/ -1440 w 49232"/>
                <a:gd name="connsiteY2" fmla="*/ 35462 h 68396"/>
                <a:gd name="connsiteX3" fmla="*/ 23028 w 49232"/>
                <a:gd name="connsiteY3" fmla="*/ -1096 h 68396"/>
                <a:gd name="connsiteX4" fmla="*/ 47792 w 49232"/>
                <a:gd name="connsiteY4" fmla="*/ 35462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32" h="68396">
                  <a:moveTo>
                    <a:pt x="47792" y="35462"/>
                  </a:moveTo>
                  <a:cubicBezTo>
                    <a:pt x="47792" y="54626"/>
                    <a:pt x="36589" y="67301"/>
                    <a:pt x="23028" y="67301"/>
                  </a:cubicBezTo>
                  <a:cubicBezTo>
                    <a:pt x="9173" y="67301"/>
                    <a:pt x="-1440" y="54626"/>
                    <a:pt x="-1440" y="35462"/>
                  </a:cubicBezTo>
                  <a:cubicBezTo>
                    <a:pt x="-1440" y="16298"/>
                    <a:pt x="9173" y="-1096"/>
                    <a:pt x="23028" y="-1096"/>
                  </a:cubicBezTo>
                  <a:cubicBezTo>
                    <a:pt x="36589" y="-1096"/>
                    <a:pt x="47792" y="16298"/>
                    <a:pt x="47792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Graphic 2">
              <a:extLst>
                <a:ext uri="{FF2B5EF4-FFF2-40B4-BE49-F238E27FC236}">
                  <a16:creationId xmlns:a16="http://schemas.microsoft.com/office/drawing/2014/main" id="{927DF82B-AC82-4DE8-8882-D88EE4B3D0FF}"/>
                </a:ext>
              </a:extLst>
            </p:cNvPr>
            <p:cNvSpPr/>
            <p:nvPr/>
          </p:nvSpPr>
          <p:spPr>
            <a:xfrm>
              <a:off x="3572735" y="3221704"/>
              <a:ext cx="51613" cy="67809"/>
            </a:xfrm>
            <a:custGeom>
              <a:avLst/>
              <a:gdLst>
                <a:gd name="connsiteX0" fmla="*/ 50153 w 51613"/>
                <a:gd name="connsiteY0" fmla="*/ 35170 h 67809"/>
                <a:gd name="connsiteX1" fmla="*/ 20671 w 51613"/>
                <a:gd name="connsiteY1" fmla="*/ 66714 h 67809"/>
                <a:gd name="connsiteX2" fmla="*/ -1440 w 51613"/>
                <a:gd name="connsiteY2" fmla="*/ 35170 h 67809"/>
                <a:gd name="connsiteX3" fmla="*/ 20671 w 51613"/>
                <a:gd name="connsiteY3" fmla="*/ -1096 h 67809"/>
                <a:gd name="connsiteX4" fmla="*/ 50153 w 51613"/>
                <a:gd name="connsiteY4" fmla="*/ 35170 h 6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13" h="67809">
                  <a:moveTo>
                    <a:pt x="50153" y="35170"/>
                  </a:moveTo>
                  <a:cubicBezTo>
                    <a:pt x="50448" y="51973"/>
                    <a:pt x="37478" y="65829"/>
                    <a:pt x="20671" y="66714"/>
                  </a:cubicBezTo>
                  <a:cubicBezTo>
                    <a:pt x="7111" y="66714"/>
                    <a:pt x="-1440" y="54331"/>
                    <a:pt x="-1440" y="35170"/>
                  </a:cubicBezTo>
                  <a:cubicBezTo>
                    <a:pt x="-1440" y="16006"/>
                    <a:pt x="7111" y="-1096"/>
                    <a:pt x="20671" y="-1096"/>
                  </a:cubicBezTo>
                  <a:cubicBezTo>
                    <a:pt x="38065" y="2151"/>
                    <a:pt x="50743" y="17478"/>
                    <a:pt x="50153" y="3517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Graphic 2">
              <a:extLst>
                <a:ext uri="{FF2B5EF4-FFF2-40B4-BE49-F238E27FC236}">
                  <a16:creationId xmlns:a16="http://schemas.microsoft.com/office/drawing/2014/main" id="{C3B37B95-D5B7-4DD2-947B-6056D6E4E42F}"/>
                </a:ext>
              </a:extLst>
            </p:cNvPr>
            <p:cNvSpPr/>
            <p:nvPr/>
          </p:nvSpPr>
          <p:spPr>
            <a:xfrm>
              <a:off x="3493591" y="2784488"/>
              <a:ext cx="50251" cy="62501"/>
            </a:xfrm>
            <a:custGeom>
              <a:avLst/>
              <a:gdLst>
                <a:gd name="connsiteX0" fmla="*/ 48811 w 50251"/>
                <a:gd name="connsiteY0" fmla="*/ 29862 h 62501"/>
                <a:gd name="connsiteX1" fmla="*/ 24929 w 50251"/>
                <a:gd name="connsiteY1" fmla="*/ 61406 h 62501"/>
                <a:gd name="connsiteX2" fmla="*/ -1307 w 50251"/>
                <a:gd name="connsiteY2" fmla="*/ 30157 h 62501"/>
                <a:gd name="connsiteX3" fmla="*/ -1307 w 50251"/>
                <a:gd name="connsiteY3" fmla="*/ 29862 h 62501"/>
                <a:gd name="connsiteX4" fmla="*/ 23457 w 50251"/>
                <a:gd name="connsiteY4" fmla="*/ -1096 h 62501"/>
                <a:gd name="connsiteX5" fmla="*/ 24929 w 50251"/>
                <a:gd name="connsiteY5" fmla="*/ -1096 h 62501"/>
                <a:gd name="connsiteX6" fmla="*/ 48811 w 50251"/>
                <a:gd name="connsiteY6" fmla="*/ 29862 h 6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51" h="62501">
                  <a:moveTo>
                    <a:pt x="48811" y="29862"/>
                  </a:moveTo>
                  <a:cubicBezTo>
                    <a:pt x="48811" y="49022"/>
                    <a:pt x="38493" y="61406"/>
                    <a:pt x="24929" y="61406"/>
                  </a:cubicBezTo>
                  <a:cubicBezTo>
                    <a:pt x="9011" y="60226"/>
                    <a:pt x="-2782" y="46075"/>
                    <a:pt x="-1307" y="30157"/>
                  </a:cubicBezTo>
                  <a:cubicBezTo>
                    <a:pt x="-1307" y="30157"/>
                    <a:pt x="-1307" y="29862"/>
                    <a:pt x="-1307" y="29862"/>
                  </a:cubicBezTo>
                  <a:cubicBezTo>
                    <a:pt x="-2782" y="14531"/>
                    <a:pt x="8126" y="675"/>
                    <a:pt x="23457" y="-1096"/>
                  </a:cubicBezTo>
                  <a:cubicBezTo>
                    <a:pt x="24047" y="-1096"/>
                    <a:pt x="24343" y="-1096"/>
                    <a:pt x="24929" y="-1096"/>
                  </a:cubicBezTo>
                  <a:cubicBezTo>
                    <a:pt x="38493" y="-1096"/>
                    <a:pt x="48811" y="10403"/>
                    <a:pt x="48811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2">
              <a:extLst>
                <a:ext uri="{FF2B5EF4-FFF2-40B4-BE49-F238E27FC236}">
                  <a16:creationId xmlns:a16="http://schemas.microsoft.com/office/drawing/2014/main" id="{F86439FF-DFAB-43B7-A44F-13B70F7227F4}"/>
                </a:ext>
              </a:extLst>
            </p:cNvPr>
            <p:cNvSpPr/>
            <p:nvPr/>
          </p:nvSpPr>
          <p:spPr>
            <a:xfrm>
              <a:off x="2932682" y="2158882"/>
              <a:ext cx="49527" cy="68396"/>
            </a:xfrm>
            <a:custGeom>
              <a:avLst/>
              <a:gdLst>
                <a:gd name="connsiteX0" fmla="*/ -1440 w 49527"/>
                <a:gd name="connsiteY0" fmla="*/ 31629 h 68396"/>
                <a:gd name="connsiteX1" fmla="*/ 22733 w 49527"/>
                <a:gd name="connsiteY1" fmla="*/ -1096 h 68396"/>
                <a:gd name="connsiteX2" fmla="*/ 48087 w 49527"/>
                <a:gd name="connsiteY2" fmla="*/ 31629 h 68396"/>
                <a:gd name="connsiteX3" fmla="*/ 22733 w 49527"/>
                <a:gd name="connsiteY3" fmla="*/ 67301 h 68396"/>
                <a:gd name="connsiteX4" fmla="*/ -1440 w 49527"/>
                <a:gd name="connsiteY4" fmla="*/ 31629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7" h="68396">
                  <a:moveTo>
                    <a:pt x="-1440" y="31629"/>
                  </a:moveTo>
                  <a:cubicBezTo>
                    <a:pt x="-1440" y="12465"/>
                    <a:pt x="8878" y="-1096"/>
                    <a:pt x="22733" y="-1096"/>
                  </a:cubicBezTo>
                  <a:cubicBezTo>
                    <a:pt x="36298" y="-1096"/>
                    <a:pt x="48087" y="12465"/>
                    <a:pt x="48087" y="31629"/>
                  </a:cubicBezTo>
                  <a:cubicBezTo>
                    <a:pt x="48087" y="50793"/>
                    <a:pt x="36298" y="67301"/>
                    <a:pt x="22733" y="67301"/>
                  </a:cubicBezTo>
                  <a:cubicBezTo>
                    <a:pt x="9173" y="67301"/>
                    <a:pt x="-1440" y="50793"/>
                    <a:pt x="-1440" y="316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2">
              <a:extLst>
                <a:ext uri="{FF2B5EF4-FFF2-40B4-BE49-F238E27FC236}">
                  <a16:creationId xmlns:a16="http://schemas.microsoft.com/office/drawing/2014/main" id="{4D0574CC-C7BF-4F49-8CB3-9A873084B8EE}"/>
                </a:ext>
              </a:extLst>
            </p:cNvPr>
            <p:cNvSpPr/>
            <p:nvPr/>
          </p:nvSpPr>
          <p:spPr>
            <a:xfrm>
              <a:off x="2799006" y="2005278"/>
              <a:ext cx="55037" cy="66629"/>
            </a:xfrm>
            <a:custGeom>
              <a:avLst/>
              <a:gdLst>
                <a:gd name="connsiteX0" fmla="*/ -1318 w 55037"/>
                <a:gd name="connsiteY0" fmla="*/ 33400 h 66629"/>
                <a:gd name="connsiteX1" fmla="*/ 25806 w 55037"/>
                <a:gd name="connsiteY1" fmla="*/ -1096 h 66629"/>
                <a:gd name="connsiteX2" fmla="*/ 53518 w 55037"/>
                <a:gd name="connsiteY2" fmla="*/ 33400 h 66629"/>
                <a:gd name="connsiteX3" fmla="*/ 25806 w 55037"/>
                <a:gd name="connsiteY3" fmla="*/ 65534 h 66629"/>
                <a:gd name="connsiteX4" fmla="*/ -1318 w 55037"/>
                <a:gd name="connsiteY4" fmla="*/ 33400 h 6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37" h="66629">
                  <a:moveTo>
                    <a:pt x="-1318" y="33400"/>
                  </a:moveTo>
                  <a:cubicBezTo>
                    <a:pt x="-2794" y="16597"/>
                    <a:pt x="9295" y="1560"/>
                    <a:pt x="25806" y="-1096"/>
                  </a:cubicBezTo>
                  <a:cubicBezTo>
                    <a:pt x="42609" y="1560"/>
                    <a:pt x="54698" y="16301"/>
                    <a:pt x="53518" y="33400"/>
                  </a:cubicBezTo>
                  <a:cubicBezTo>
                    <a:pt x="54698" y="49911"/>
                    <a:pt x="42314" y="64062"/>
                    <a:pt x="25806" y="65534"/>
                  </a:cubicBezTo>
                  <a:cubicBezTo>
                    <a:pt x="9590" y="64062"/>
                    <a:pt x="-2499" y="49616"/>
                    <a:pt x="-1318" y="334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2">
              <a:extLst>
                <a:ext uri="{FF2B5EF4-FFF2-40B4-BE49-F238E27FC236}">
                  <a16:creationId xmlns:a16="http://schemas.microsoft.com/office/drawing/2014/main" id="{B9C88963-5E2D-49AE-A43E-990BB38DA8A3}"/>
                </a:ext>
              </a:extLst>
            </p:cNvPr>
            <p:cNvSpPr/>
            <p:nvPr/>
          </p:nvSpPr>
          <p:spPr>
            <a:xfrm>
              <a:off x="2731027" y="1425075"/>
              <a:ext cx="41862" cy="64268"/>
            </a:xfrm>
            <a:custGeom>
              <a:avLst/>
              <a:gdLst>
                <a:gd name="connsiteX0" fmla="*/ -1440 w 41862"/>
                <a:gd name="connsiteY0" fmla="*/ 31039 h 64268"/>
                <a:gd name="connsiteX1" fmla="*/ 18901 w 41862"/>
                <a:gd name="connsiteY1" fmla="*/ -1096 h 64268"/>
                <a:gd name="connsiteX2" fmla="*/ 40422 w 41862"/>
                <a:gd name="connsiteY2" fmla="*/ 31039 h 64268"/>
                <a:gd name="connsiteX3" fmla="*/ 18901 w 41862"/>
                <a:gd name="connsiteY3" fmla="*/ 63173 h 64268"/>
                <a:gd name="connsiteX4" fmla="*/ -1440 w 41862"/>
                <a:gd name="connsiteY4" fmla="*/ 31039 h 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62" h="64268">
                  <a:moveTo>
                    <a:pt x="-1440" y="31039"/>
                  </a:moveTo>
                  <a:cubicBezTo>
                    <a:pt x="-1440" y="11875"/>
                    <a:pt x="5045" y="-1096"/>
                    <a:pt x="18901" y="-1096"/>
                  </a:cubicBezTo>
                  <a:cubicBezTo>
                    <a:pt x="32461" y="-1096"/>
                    <a:pt x="40422" y="11875"/>
                    <a:pt x="40422" y="31039"/>
                  </a:cubicBezTo>
                  <a:cubicBezTo>
                    <a:pt x="40422" y="50203"/>
                    <a:pt x="32461" y="63173"/>
                    <a:pt x="18901" y="63173"/>
                  </a:cubicBezTo>
                  <a:cubicBezTo>
                    <a:pt x="5045" y="63173"/>
                    <a:pt x="-1440" y="5049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2">
              <a:extLst>
                <a:ext uri="{FF2B5EF4-FFF2-40B4-BE49-F238E27FC236}">
                  <a16:creationId xmlns:a16="http://schemas.microsoft.com/office/drawing/2014/main" id="{7E48A07B-ABAB-4377-A415-A3FD3D3F42D0}"/>
                </a:ext>
              </a:extLst>
            </p:cNvPr>
            <p:cNvSpPr/>
            <p:nvPr/>
          </p:nvSpPr>
          <p:spPr>
            <a:xfrm>
              <a:off x="3068299" y="1477258"/>
              <a:ext cx="53383" cy="62206"/>
            </a:xfrm>
            <a:custGeom>
              <a:avLst/>
              <a:gdLst>
                <a:gd name="connsiteX0" fmla="*/ -1440 w 53383"/>
                <a:gd name="connsiteY0" fmla="*/ 31039 h 62206"/>
                <a:gd name="connsiteX1" fmla="*/ 23324 w 53383"/>
                <a:gd name="connsiteY1" fmla="*/ -1096 h 62206"/>
                <a:gd name="connsiteX2" fmla="*/ 51924 w 53383"/>
                <a:gd name="connsiteY2" fmla="*/ 31039 h 62206"/>
                <a:gd name="connsiteX3" fmla="*/ 23914 w 53383"/>
                <a:gd name="connsiteY3" fmla="*/ 61111 h 62206"/>
                <a:gd name="connsiteX4" fmla="*/ 23324 w 53383"/>
                <a:gd name="connsiteY4" fmla="*/ 61111 h 62206"/>
                <a:gd name="connsiteX5" fmla="*/ -1440 w 53383"/>
                <a:gd name="connsiteY5" fmla="*/ 31039 h 6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83" h="62206">
                  <a:moveTo>
                    <a:pt x="-1440" y="31039"/>
                  </a:moveTo>
                  <a:cubicBezTo>
                    <a:pt x="-1440" y="11875"/>
                    <a:pt x="9468" y="-1096"/>
                    <a:pt x="23324" y="-1096"/>
                  </a:cubicBezTo>
                  <a:cubicBezTo>
                    <a:pt x="39835" y="81"/>
                    <a:pt x="52510" y="14236"/>
                    <a:pt x="51924" y="31039"/>
                  </a:cubicBezTo>
                  <a:cubicBezTo>
                    <a:pt x="52510" y="46960"/>
                    <a:pt x="39835" y="60521"/>
                    <a:pt x="23914" y="61111"/>
                  </a:cubicBezTo>
                  <a:cubicBezTo>
                    <a:pt x="23619" y="61111"/>
                    <a:pt x="23324" y="61111"/>
                    <a:pt x="23324" y="61111"/>
                  </a:cubicBezTo>
                  <a:cubicBezTo>
                    <a:pt x="9468" y="61111"/>
                    <a:pt x="-1440" y="50203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2">
              <a:extLst>
                <a:ext uri="{FF2B5EF4-FFF2-40B4-BE49-F238E27FC236}">
                  <a16:creationId xmlns:a16="http://schemas.microsoft.com/office/drawing/2014/main" id="{21B132F2-0380-4B63-89BE-6864DD509330}"/>
                </a:ext>
              </a:extLst>
            </p:cNvPr>
            <p:cNvSpPr/>
            <p:nvPr/>
          </p:nvSpPr>
          <p:spPr>
            <a:xfrm>
              <a:off x="3008154" y="1838413"/>
              <a:ext cx="47760" cy="70462"/>
            </a:xfrm>
            <a:custGeom>
              <a:avLst/>
              <a:gdLst>
                <a:gd name="connsiteX0" fmla="*/ -1440 w 47760"/>
                <a:gd name="connsiteY0" fmla="*/ 37229 h 70462"/>
                <a:gd name="connsiteX1" fmla="*/ 22147 w 47760"/>
                <a:gd name="connsiteY1" fmla="*/ -1096 h 70462"/>
                <a:gd name="connsiteX2" fmla="*/ 46320 w 47760"/>
                <a:gd name="connsiteY2" fmla="*/ 37229 h 70462"/>
                <a:gd name="connsiteX3" fmla="*/ 22147 w 47760"/>
                <a:gd name="connsiteY3" fmla="*/ 69367 h 70462"/>
                <a:gd name="connsiteX4" fmla="*/ -1440 w 47760"/>
                <a:gd name="connsiteY4" fmla="*/ 37229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60" h="70462">
                  <a:moveTo>
                    <a:pt x="-1440" y="37229"/>
                  </a:moveTo>
                  <a:cubicBezTo>
                    <a:pt x="-1440" y="18068"/>
                    <a:pt x="8586" y="-1096"/>
                    <a:pt x="22147" y="-1096"/>
                  </a:cubicBezTo>
                  <a:cubicBezTo>
                    <a:pt x="36002" y="-1096"/>
                    <a:pt x="46320" y="18068"/>
                    <a:pt x="46320" y="37229"/>
                  </a:cubicBezTo>
                  <a:cubicBezTo>
                    <a:pt x="46320" y="56393"/>
                    <a:pt x="36002" y="69367"/>
                    <a:pt x="22147" y="69367"/>
                  </a:cubicBezTo>
                  <a:cubicBezTo>
                    <a:pt x="8586" y="69367"/>
                    <a:pt x="-1440" y="56393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2">
              <a:extLst>
                <a:ext uri="{FF2B5EF4-FFF2-40B4-BE49-F238E27FC236}">
                  <a16:creationId xmlns:a16="http://schemas.microsoft.com/office/drawing/2014/main" id="{5EE2CA73-330D-46A3-8D53-7DEFF00A6E48}"/>
                </a:ext>
              </a:extLst>
            </p:cNvPr>
            <p:cNvSpPr/>
            <p:nvPr/>
          </p:nvSpPr>
          <p:spPr>
            <a:xfrm>
              <a:off x="3215035" y="1611694"/>
              <a:ext cx="51086" cy="66924"/>
            </a:xfrm>
            <a:custGeom>
              <a:avLst/>
              <a:gdLst>
                <a:gd name="connsiteX0" fmla="*/ -1357 w 51086"/>
                <a:gd name="connsiteY0" fmla="*/ 29862 h 66924"/>
                <a:gd name="connsiteX1" fmla="*/ 24882 w 51086"/>
                <a:gd name="connsiteY1" fmla="*/ -1096 h 66924"/>
                <a:gd name="connsiteX2" fmla="*/ 25473 w 51086"/>
                <a:gd name="connsiteY2" fmla="*/ -1096 h 66924"/>
                <a:gd name="connsiteX3" fmla="*/ 49646 w 51086"/>
                <a:gd name="connsiteY3" fmla="*/ 29862 h 66924"/>
                <a:gd name="connsiteX4" fmla="*/ 25473 w 51086"/>
                <a:gd name="connsiteY4" fmla="*/ 65829 h 66924"/>
                <a:gd name="connsiteX5" fmla="*/ -1357 w 51086"/>
                <a:gd name="connsiteY5" fmla="*/ 29862 h 6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086" h="66924">
                  <a:moveTo>
                    <a:pt x="-1357" y="29862"/>
                  </a:moveTo>
                  <a:cubicBezTo>
                    <a:pt x="-2537" y="14236"/>
                    <a:pt x="8961" y="85"/>
                    <a:pt x="24882" y="-1096"/>
                  </a:cubicBezTo>
                  <a:cubicBezTo>
                    <a:pt x="25178" y="-1096"/>
                    <a:pt x="25178" y="-1096"/>
                    <a:pt x="25473" y="-1096"/>
                  </a:cubicBezTo>
                  <a:cubicBezTo>
                    <a:pt x="39328" y="-1096"/>
                    <a:pt x="49646" y="10698"/>
                    <a:pt x="49646" y="29862"/>
                  </a:cubicBezTo>
                  <a:cubicBezTo>
                    <a:pt x="49646" y="49321"/>
                    <a:pt x="39328" y="65829"/>
                    <a:pt x="25473" y="65829"/>
                  </a:cubicBezTo>
                  <a:cubicBezTo>
                    <a:pt x="11912" y="65829"/>
                    <a:pt x="-1357" y="49026"/>
                    <a:pt x="-1357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2">
              <a:extLst>
                <a:ext uri="{FF2B5EF4-FFF2-40B4-BE49-F238E27FC236}">
                  <a16:creationId xmlns:a16="http://schemas.microsoft.com/office/drawing/2014/main" id="{C843F4BE-E032-4193-8B17-C9FA82FDEEF1}"/>
                </a:ext>
              </a:extLst>
            </p:cNvPr>
            <p:cNvSpPr/>
            <p:nvPr/>
          </p:nvSpPr>
          <p:spPr>
            <a:xfrm>
              <a:off x="3320076" y="1792419"/>
              <a:ext cx="45694" cy="68990"/>
            </a:xfrm>
            <a:custGeom>
              <a:avLst/>
              <a:gdLst>
                <a:gd name="connsiteX0" fmla="*/ -1440 w 45694"/>
                <a:gd name="connsiteY0" fmla="*/ 32809 h 68990"/>
                <a:gd name="connsiteX1" fmla="*/ 22143 w 45694"/>
                <a:gd name="connsiteY1" fmla="*/ -1096 h 68990"/>
                <a:gd name="connsiteX2" fmla="*/ 44255 w 45694"/>
                <a:gd name="connsiteY2" fmla="*/ 32809 h 68990"/>
                <a:gd name="connsiteX3" fmla="*/ 22143 w 45694"/>
                <a:gd name="connsiteY3" fmla="*/ 67895 h 68990"/>
                <a:gd name="connsiteX4" fmla="*/ -1440 w 45694"/>
                <a:gd name="connsiteY4" fmla="*/ 32809 h 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94" h="68990">
                  <a:moveTo>
                    <a:pt x="-1440" y="32809"/>
                  </a:moveTo>
                  <a:cubicBezTo>
                    <a:pt x="-1440" y="13645"/>
                    <a:pt x="8583" y="-1096"/>
                    <a:pt x="22143" y="-1096"/>
                  </a:cubicBezTo>
                  <a:cubicBezTo>
                    <a:pt x="35707" y="-1096"/>
                    <a:pt x="44255" y="13645"/>
                    <a:pt x="44255" y="32809"/>
                  </a:cubicBezTo>
                  <a:cubicBezTo>
                    <a:pt x="44255" y="51973"/>
                    <a:pt x="36002" y="67895"/>
                    <a:pt x="22143" y="67895"/>
                  </a:cubicBezTo>
                  <a:cubicBezTo>
                    <a:pt x="8583" y="67895"/>
                    <a:pt x="-1440" y="51973"/>
                    <a:pt x="-1440" y="328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2">
              <a:extLst>
                <a:ext uri="{FF2B5EF4-FFF2-40B4-BE49-F238E27FC236}">
                  <a16:creationId xmlns:a16="http://schemas.microsoft.com/office/drawing/2014/main" id="{2568128B-6881-4D79-A384-D9D64DAFE0B0}"/>
                </a:ext>
              </a:extLst>
            </p:cNvPr>
            <p:cNvSpPr/>
            <p:nvPr/>
          </p:nvSpPr>
          <p:spPr>
            <a:xfrm>
              <a:off x="3298259" y="2164186"/>
              <a:ext cx="44518" cy="71347"/>
            </a:xfrm>
            <a:custGeom>
              <a:avLst/>
              <a:gdLst>
                <a:gd name="connsiteX0" fmla="*/ -1440 w 44518"/>
                <a:gd name="connsiteY0" fmla="*/ 33695 h 71347"/>
                <a:gd name="connsiteX1" fmla="*/ 22438 w 44518"/>
                <a:gd name="connsiteY1" fmla="*/ -1096 h 71347"/>
                <a:gd name="connsiteX2" fmla="*/ 43078 w 44518"/>
                <a:gd name="connsiteY2" fmla="*/ 33695 h 71347"/>
                <a:gd name="connsiteX3" fmla="*/ 22438 w 44518"/>
                <a:gd name="connsiteY3" fmla="*/ 70252 h 71347"/>
                <a:gd name="connsiteX4" fmla="*/ -1440 w 44518"/>
                <a:gd name="connsiteY4" fmla="*/ 33695 h 7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18" h="71347">
                  <a:moveTo>
                    <a:pt x="-1440" y="33695"/>
                  </a:moveTo>
                  <a:cubicBezTo>
                    <a:pt x="-1440" y="14236"/>
                    <a:pt x="8878" y="-1096"/>
                    <a:pt x="22438" y="-1096"/>
                  </a:cubicBezTo>
                  <a:cubicBezTo>
                    <a:pt x="36294" y="-1096"/>
                    <a:pt x="43078" y="14236"/>
                    <a:pt x="43078" y="33695"/>
                  </a:cubicBezTo>
                  <a:cubicBezTo>
                    <a:pt x="43078" y="52859"/>
                    <a:pt x="36294" y="70252"/>
                    <a:pt x="22438" y="70252"/>
                  </a:cubicBezTo>
                  <a:cubicBezTo>
                    <a:pt x="8878" y="70252"/>
                    <a:pt x="-1440" y="52859"/>
                    <a:pt x="-1440" y="3369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2">
              <a:extLst>
                <a:ext uri="{FF2B5EF4-FFF2-40B4-BE49-F238E27FC236}">
                  <a16:creationId xmlns:a16="http://schemas.microsoft.com/office/drawing/2014/main" id="{F549BE90-5391-4C0E-87F7-5F8B4EAF1FB5}"/>
                </a:ext>
              </a:extLst>
            </p:cNvPr>
            <p:cNvSpPr/>
            <p:nvPr/>
          </p:nvSpPr>
          <p:spPr>
            <a:xfrm>
              <a:off x="1992502" y="2671278"/>
              <a:ext cx="74295" cy="56036"/>
            </a:xfrm>
            <a:custGeom>
              <a:avLst/>
              <a:gdLst>
                <a:gd name="connsiteX0" fmla="*/ 34822 w 74295"/>
                <a:gd name="connsiteY0" fmla="*/ 54921 h 56036"/>
                <a:gd name="connsiteX1" fmla="*/ 72855 w 74295"/>
                <a:gd name="connsiteY1" fmla="*/ 26026 h 56036"/>
                <a:gd name="connsiteX2" fmla="*/ 34822 w 74295"/>
                <a:gd name="connsiteY2" fmla="*/ -1096 h 56036"/>
                <a:gd name="connsiteX3" fmla="*/ -1440 w 74295"/>
                <a:gd name="connsiteY3" fmla="*/ 26026 h 56036"/>
                <a:gd name="connsiteX4" fmla="*/ 34822 w 74295"/>
                <a:gd name="connsiteY4" fmla="*/ 54921 h 5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5" h="56036">
                  <a:moveTo>
                    <a:pt x="34822" y="54921"/>
                  </a:moveTo>
                  <a:cubicBezTo>
                    <a:pt x="53986" y="54921"/>
                    <a:pt x="72855" y="39885"/>
                    <a:pt x="72855" y="26026"/>
                  </a:cubicBezTo>
                  <a:cubicBezTo>
                    <a:pt x="72855" y="12465"/>
                    <a:pt x="53986" y="-1096"/>
                    <a:pt x="34822" y="-1096"/>
                  </a:cubicBezTo>
                  <a:cubicBezTo>
                    <a:pt x="15658" y="-1096"/>
                    <a:pt x="-1440" y="12465"/>
                    <a:pt x="-1440" y="26026"/>
                  </a:cubicBezTo>
                  <a:cubicBezTo>
                    <a:pt x="1802" y="43423"/>
                    <a:pt x="17134" y="55508"/>
                    <a:pt x="34822" y="549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2">
              <a:extLst>
                <a:ext uri="{FF2B5EF4-FFF2-40B4-BE49-F238E27FC236}">
                  <a16:creationId xmlns:a16="http://schemas.microsoft.com/office/drawing/2014/main" id="{1B958E43-8F59-4E61-AF10-249B679F642B}"/>
                </a:ext>
              </a:extLst>
            </p:cNvPr>
            <p:cNvSpPr/>
            <p:nvPr/>
          </p:nvSpPr>
          <p:spPr>
            <a:xfrm>
              <a:off x="2238971" y="2895000"/>
              <a:ext cx="70167" cy="49281"/>
            </a:xfrm>
            <a:custGeom>
              <a:avLst/>
              <a:gdLst>
                <a:gd name="connsiteX0" fmla="*/ 33055 w 70167"/>
                <a:gd name="connsiteY0" fmla="*/ 48186 h 49281"/>
                <a:gd name="connsiteX1" fmla="*/ 68727 w 70167"/>
                <a:gd name="connsiteY1" fmla="*/ 26957 h 49281"/>
                <a:gd name="connsiteX2" fmla="*/ 33055 w 70167"/>
                <a:gd name="connsiteY2" fmla="*/ -1050 h 49281"/>
                <a:gd name="connsiteX3" fmla="*/ -1440 w 70167"/>
                <a:gd name="connsiteY3" fmla="*/ 26957 h 49281"/>
                <a:gd name="connsiteX4" fmla="*/ 33055 w 70167"/>
                <a:gd name="connsiteY4" fmla="*/ 48186 h 4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67" h="49281">
                  <a:moveTo>
                    <a:pt x="33055" y="48186"/>
                  </a:moveTo>
                  <a:cubicBezTo>
                    <a:pt x="52215" y="48186"/>
                    <a:pt x="68727" y="40816"/>
                    <a:pt x="68727" y="26957"/>
                  </a:cubicBezTo>
                  <a:cubicBezTo>
                    <a:pt x="65780" y="10153"/>
                    <a:pt x="50448" y="-1935"/>
                    <a:pt x="33055" y="-1050"/>
                  </a:cubicBezTo>
                  <a:cubicBezTo>
                    <a:pt x="16248" y="-1935"/>
                    <a:pt x="1212" y="10153"/>
                    <a:pt x="-1440" y="26957"/>
                  </a:cubicBezTo>
                  <a:cubicBezTo>
                    <a:pt x="-1440" y="40816"/>
                    <a:pt x="13891" y="48186"/>
                    <a:pt x="33055" y="4818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2">
              <a:extLst>
                <a:ext uri="{FF2B5EF4-FFF2-40B4-BE49-F238E27FC236}">
                  <a16:creationId xmlns:a16="http://schemas.microsoft.com/office/drawing/2014/main" id="{D0080377-0EED-4B6F-9C0B-0640E4F857D2}"/>
                </a:ext>
              </a:extLst>
            </p:cNvPr>
            <p:cNvSpPr/>
            <p:nvPr/>
          </p:nvSpPr>
          <p:spPr>
            <a:xfrm>
              <a:off x="2139321" y="3140924"/>
              <a:ext cx="76947" cy="49826"/>
            </a:xfrm>
            <a:custGeom>
              <a:avLst/>
              <a:gdLst>
                <a:gd name="connsiteX0" fmla="*/ 36002 w 76947"/>
                <a:gd name="connsiteY0" fmla="*/ 48731 h 49826"/>
                <a:gd name="connsiteX1" fmla="*/ 75507 w 76947"/>
                <a:gd name="connsiteY1" fmla="*/ 28091 h 49826"/>
                <a:gd name="connsiteX2" fmla="*/ 36002 w 76947"/>
                <a:gd name="connsiteY2" fmla="*/ -1096 h 49826"/>
                <a:gd name="connsiteX3" fmla="*/ -1440 w 76947"/>
                <a:gd name="connsiteY3" fmla="*/ 28091 h 49826"/>
                <a:gd name="connsiteX4" fmla="*/ 36002 w 76947"/>
                <a:gd name="connsiteY4" fmla="*/ 48731 h 4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9826">
                  <a:moveTo>
                    <a:pt x="36002" y="48731"/>
                  </a:moveTo>
                  <a:cubicBezTo>
                    <a:pt x="55166" y="48731"/>
                    <a:pt x="75507" y="41951"/>
                    <a:pt x="75507" y="28091"/>
                  </a:cubicBezTo>
                  <a:cubicBezTo>
                    <a:pt x="75507" y="14236"/>
                    <a:pt x="55166" y="-1096"/>
                    <a:pt x="36002" y="-1096"/>
                  </a:cubicBezTo>
                  <a:cubicBezTo>
                    <a:pt x="16838" y="-1096"/>
                    <a:pt x="-1440" y="14236"/>
                    <a:pt x="-1440" y="28091"/>
                  </a:cubicBezTo>
                  <a:cubicBezTo>
                    <a:pt x="-1440" y="41951"/>
                    <a:pt x="16838" y="48731"/>
                    <a:pt x="36002" y="487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2">
              <a:extLst>
                <a:ext uri="{FF2B5EF4-FFF2-40B4-BE49-F238E27FC236}">
                  <a16:creationId xmlns:a16="http://schemas.microsoft.com/office/drawing/2014/main" id="{EA49DBA9-D52D-49EF-B5FD-AC10DEAC1E6E}"/>
                </a:ext>
              </a:extLst>
            </p:cNvPr>
            <p:cNvSpPr/>
            <p:nvPr/>
          </p:nvSpPr>
          <p:spPr>
            <a:xfrm>
              <a:off x="2528777" y="2729947"/>
              <a:ext cx="72232" cy="52778"/>
            </a:xfrm>
            <a:custGeom>
              <a:avLst/>
              <a:gdLst>
                <a:gd name="connsiteX0" fmla="*/ 37183 w 72232"/>
                <a:gd name="connsiteY0" fmla="*/ 51678 h 52778"/>
                <a:gd name="connsiteX1" fmla="*/ 70793 w 72232"/>
                <a:gd name="connsiteY1" fmla="*/ 22196 h 52778"/>
                <a:gd name="connsiteX2" fmla="*/ 37183 w 72232"/>
                <a:gd name="connsiteY2" fmla="*/ -1096 h 52778"/>
                <a:gd name="connsiteX3" fmla="*/ -1440 w 72232"/>
                <a:gd name="connsiteY3" fmla="*/ 22196 h 52778"/>
                <a:gd name="connsiteX4" fmla="*/ 37183 w 72232"/>
                <a:gd name="connsiteY4" fmla="*/ 51678 h 5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32" h="52778">
                  <a:moveTo>
                    <a:pt x="37183" y="51678"/>
                  </a:moveTo>
                  <a:cubicBezTo>
                    <a:pt x="54281" y="51970"/>
                    <a:pt x="68727" y="39295"/>
                    <a:pt x="70793" y="22196"/>
                  </a:cubicBezTo>
                  <a:cubicBezTo>
                    <a:pt x="70793" y="8337"/>
                    <a:pt x="56347" y="-1096"/>
                    <a:pt x="37183" y="-1096"/>
                  </a:cubicBezTo>
                  <a:cubicBezTo>
                    <a:pt x="17724" y="-1096"/>
                    <a:pt x="-1440" y="8337"/>
                    <a:pt x="-1440" y="22196"/>
                  </a:cubicBezTo>
                  <a:cubicBezTo>
                    <a:pt x="-1440" y="35757"/>
                    <a:pt x="18019" y="51678"/>
                    <a:pt x="37183" y="5167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2">
              <a:extLst>
                <a:ext uri="{FF2B5EF4-FFF2-40B4-BE49-F238E27FC236}">
                  <a16:creationId xmlns:a16="http://schemas.microsoft.com/office/drawing/2014/main" id="{C992BCE9-9422-4579-B5AB-FAE82CD90D6D}"/>
                </a:ext>
              </a:extLst>
            </p:cNvPr>
            <p:cNvSpPr/>
            <p:nvPr/>
          </p:nvSpPr>
          <p:spPr>
            <a:xfrm>
              <a:off x="2557672" y="2928360"/>
              <a:ext cx="66625" cy="48645"/>
            </a:xfrm>
            <a:custGeom>
              <a:avLst/>
              <a:gdLst>
                <a:gd name="connsiteX0" fmla="*/ 30104 w 66625"/>
                <a:gd name="connsiteY0" fmla="*/ 47550 h 48645"/>
                <a:gd name="connsiteX1" fmla="*/ 65186 w 66625"/>
                <a:gd name="connsiteY1" fmla="*/ 23963 h 48645"/>
                <a:gd name="connsiteX2" fmla="*/ 30104 w 66625"/>
                <a:gd name="connsiteY2" fmla="*/ -1096 h 48645"/>
                <a:gd name="connsiteX3" fmla="*/ -1440 w 66625"/>
                <a:gd name="connsiteY3" fmla="*/ 23963 h 48645"/>
                <a:gd name="connsiteX4" fmla="*/ 30104 w 66625"/>
                <a:gd name="connsiteY4" fmla="*/ 47550 h 4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48645">
                  <a:moveTo>
                    <a:pt x="30104" y="47550"/>
                  </a:moveTo>
                  <a:cubicBezTo>
                    <a:pt x="49268" y="47550"/>
                    <a:pt x="65186" y="37528"/>
                    <a:pt x="65186" y="23963"/>
                  </a:cubicBezTo>
                  <a:cubicBezTo>
                    <a:pt x="65186" y="10108"/>
                    <a:pt x="49268" y="-1096"/>
                    <a:pt x="30104" y="-1096"/>
                  </a:cubicBezTo>
                  <a:cubicBezTo>
                    <a:pt x="10940" y="-1096"/>
                    <a:pt x="-1440" y="10108"/>
                    <a:pt x="-1440" y="23963"/>
                  </a:cubicBezTo>
                  <a:cubicBezTo>
                    <a:pt x="-1440" y="37528"/>
                    <a:pt x="10940" y="47550"/>
                    <a:pt x="30104" y="4755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2">
              <a:extLst>
                <a:ext uri="{FF2B5EF4-FFF2-40B4-BE49-F238E27FC236}">
                  <a16:creationId xmlns:a16="http://schemas.microsoft.com/office/drawing/2014/main" id="{C9ED8E44-9EBD-405E-89E8-25E9EFED4384}"/>
                </a:ext>
              </a:extLst>
            </p:cNvPr>
            <p:cNvSpPr/>
            <p:nvPr/>
          </p:nvSpPr>
          <p:spPr>
            <a:xfrm>
              <a:off x="2360141" y="3185102"/>
              <a:ext cx="71642" cy="53883"/>
            </a:xfrm>
            <a:custGeom>
              <a:avLst/>
              <a:gdLst>
                <a:gd name="connsiteX0" fmla="*/ 37773 w 71642"/>
                <a:gd name="connsiteY0" fmla="*/ 52609 h 53883"/>
                <a:gd name="connsiteX1" fmla="*/ 70203 w 71642"/>
                <a:gd name="connsiteY1" fmla="*/ 26665 h 53883"/>
                <a:gd name="connsiteX2" fmla="*/ 70203 w 71642"/>
                <a:gd name="connsiteY2" fmla="*/ 26665 h 53883"/>
                <a:gd name="connsiteX3" fmla="*/ 37773 w 71642"/>
                <a:gd name="connsiteY3" fmla="*/ -1050 h 53883"/>
                <a:gd name="connsiteX4" fmla="*/ -1440 w 71642"/>
                <a:gd name="connsiteY4" fmla="*/ 26665 h 53883"/>
                <a:gd name="connsiteX5" fmla="*/ 37773 w 71642"/>
                <a:gd name="connsiteY5" fmla="*/ 52609 h 5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42" h="53883">
                  <a:moveTo>
                    <a:pt x="37773" y="52609"/>
                  </a:moveTo>
                  <a:cubicBezTo>
                    <a:pt x="53691" y="54376"/>
                    <a:pt x="68432" y="42878"/>
                    <a:pt x="70203" y="26665"/>
                  </a:cubicBezTo>
                  <a:cubicBezTo>
                    <a:pt x="70203" y="26665"/>
                    <a:pt x="70203" y="26665"/>
                    <a:pt x="70203" y="26665"/>
                  </a:cubicBezTo>
                  <a:cubicBezTo>
                    <a:pt x="68727" y="10153"/>
                    <a:pt x="54281" y="-1932"/>
                    <a:pt x="37773" y="-1050"/>
                  </a:cubicBezTo>
                  <a:cubicBezTo>
                    <a:pt x="18609" y="-1050"/>
                    <a:pt x="-1440" y="13101"/>
                    <a:pt x="-1440" y="26665"/>
                  </a:cubicBezTo>
                  <a:cubicBezTo>
                    <a:pt x="-1440" y="40520"/>
                    <a:pt x="18609" y="52609"/>
                    <a:pt x="37773" y="526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2">
              <a:extLst>
                <a:ext uri="{FF2B5EF4-FFF2-40B4-BE49-F238E27FC236}">
                  <a16:creationId xmlns:a16="http://schemas.microsoft.com/office/drawing/2014/main" id="{93284D14-BFDC-473A-9030-26F7A7D9ED54}"/>
                </a:ext>
              </a:extLst>
            </p:cNvPr>
            <p:cNvSpPr/>
            <p:nvPr/>
          </p:nvSpPr>
          <p:spPr>
            <a:xfrm>
              <a:off x="2436793" y="3513282"/>
              <a:ext cx="69285" cy="43341"/>
            </a:xfrm>
            <a:custGeom>
              <a:avLst/>
              <a:gdLst>
                <a:gd name="connsiteX0" fmla="*/ 31875 w 69285"/>
                <a:gd name="connsiteY0" fmla="*/ 42246 h 43341"/>
                <a:gd name="connsiteX1" fmla="*/ 67845 w 69285"/>
                <a:gd name="connsiteY1" fmla="*/ 21901 h 43341"/>
                <a:gd name="connsiteX2" fmla="*/ 31875 w 69285"/>
                <a:gd name="connsiteY2" fmla="*/ -1096 h 43341"/>
                <a:gd name="connsiteX3" fmla="*/ -1440 w 69285"/>
                <a:gd name="connsiteY3" fmla="*/ 21901 h 43341"/>
                <a:gd name="connsiteX4" fmla="*/ 31875 w 69285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85" h="43341">
                  <a:moveTo>
                    <a:pt x="31875" y="42246"/>
                  </a:moveTo>
                  <a:cubicBezTo>
                    <a:pt x="51039" y="42246"/>
                    <a:pt x="67845" y="35462"/>
                    <a:pt x="67845" y="21901"/>
                  </a:cubicBezTo>
                  <a:cubicBezTo>
                    <a:pt x="67845" y="8046"/>
                    <a:pt x="51039" y="-1096"/>
                    <a:pt x="31875" y="-1096"/>
                  </a:cubicBezTo>
                  <a:cubicBezTo>
                    <a:pt x="12714" y="-1096"/>
                    <a:pt x="-1440" y="8046"/>
                    <a:pt x="-1440" y="21901"/>
                  </a:cubicBezTo>
                  <a:cubicBezTo>
                    <a:pt x="-1440" y="35462"/>
                    <a:pt x="12714" y="42246"/>
                    <a:pt x="31875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2">
              <a:extLst>
                <a:ext uri="{FF2B5EF4-FFF2-40B4-BE49-F238E27FC236}">
                  <a16:creationId xmlns:a16="http://schemas.microsoft.com/office/drawing/2014/main" id="{83A4F38A-388D-4293-A682-4A187BBB6B0C}"/>
                </a:ext>
              </a:extLst>
            </p:cNvPr>
            <p:cNvSpPr/>
            <p:nvPr/>
          </p:nvSpPr>
          <p:spPr>
            <a:xfrm>
              <a:off x="2719233" y="3402134"/>
              <a:ext cx="68691" cy="43341"/>
            </a:xfrm>
            <a:custGeom>
              <a:avLst/>
              <a:gdLst>
                <a:gd name="connsiteX0" fmla="*/ 35707 w 68691"/>
                <a:gd name="connsiteY0" fmla="*/ 42246 h 43341"/>
                <a:gd name="connsiteX1" fmla="*/ 67251 w 68691"/>
                <a:gd name="connsiteY1" fmla="*/ 19544 h 43341"/>
                <a:gd name="connsiteX2" fmla="*/ 35707 w 68691"/>
                <a:gd name="connsiteY2" fmla="*/ -1096 h 43341"/>
                <a:gd name="connsiteX3" fmla="*/ -1440 w 68691"/>
                <a:gd name="connsiteY3" fmla="*/ 19544 h 43341"/>
                <a:gd name="connsiteX4" fmla="*/ 35707 w 68691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1" h="43341">
                  <a:moveTo>
                    <a:pt x="35707" y="42246"/>
                  </a:moveTo>
                  <a:cubicBezTo>
                    <a:pt x="54868" y="42246"/>
                    <a:pt x="67251" y="33105"/>
                    <a:pt x="67251" y="19544"/>
                  </a:cubicBezTo>
                  <a:cubicBezTo>
                    <a:pt x="67251" y="5688"/>
                    <a:pt x="54868" y="-1096"/>
                    <a:pt x="35707" y="-1096"/>
                  </a:cubicBezTo>
                  <a:cubicBezTo>
                    <a:pt x="16543" y="-1096"/>
                    <a:pt x="-1440" y="5983"/>
                    <a:pt x="-1440" y="19544"/>
                  </a:cubicBezTo>
                  <a:cubicBezTo>
                    <a:pt x="-1440" y="33105"/>
                    <a:pt x="16543" y="42246"/>
                    <a:pt x="35707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2">
              <a:extLst>
                <a:ext uri="{FF2B5EF4-FFF2-40B4-BE49-F238E27FC236}">
                  <a16:creationId xmlns:a16="http://schemas.microsoft.com/office/drawing/2014/main" id="{93C1F51C-BE5E-4C97-A651-BB82610DF090}"/>
                </a:ext>
              </a:extLst>
            </p:cNvPr>
            <p:cNvSpPr/>
            <p:nvPr/>
          </p:nvSpPr>
          <p:spPr>
            <a:xfrm>
              <a:off x="2900253" y="3296590"/>
              <a:ext cx="66039" cy="48005"/>
            </a:xfrm>
            <a:custGeom>
              <a:avLst/>
              <a:gdLst>
                <a:gd name="connsiteX0" fmla="*/ 32166 w 66039"/>
                <a:gd name="connsiteY0" fmla="*/ 46665 h 48005"/>
                <a:gd name="connsiteX1" fmla="*/ 64599 w 66039"/>
                <a:gd name="connsiteY1" fmla="*/ 21311 h 48005"/>
                <a:gd name="connsiteX2" fmla="*/ 32166 w 66039"/>
                <a:gd name="connsiteY2" fmla="*/ -1096 h 48005"/>
                <a:gd name="connsiteX3" fmla="*/ -1440 w 66039"/>
                <a:gd name="connsiteY3" fmla="*/ 21311 h 48005"/>
                <a:gd name="connsiteX4" fmla="*/ 32166 w 66039"/>
                <a:gd name="connsiteY4" fmla="*/ 46665 h 4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39" h="48005">
                  <a:moveTo>
                    <a:pt x="32166" y="46665"/>
                  </a:moveTo>
                  <a:cubicBezTo>
                    <a:pt x="48087" y="48731"/>
                    <a:pt x="62533" y="37232"/>
                    <a:pt x="64599" y="21311"/>
                  </a:cubicBezTo>
                  <a:cubicBezTo>
                    <a:pt x="64599" y="7455"/>
                    <a:pt x="51330" y="-1096"/>
                    <a:pt x="32166" y="-1096"/>
                  </a:cubicBezTo>
                  <a:cubicBezTo>
                    <a:pt x="12711" y="-1096"/>
                    <a:pt x="-1440" y="7455"/>
                    <a:pt x="-1440" y="21311"/>
                  </a:cubicBezTo>
                  <a:cubicBezTo>
                    <a:pt x="917" y="37528"/>
                    <a:pt x="15658" y="48731"/>
                    <a:pt x="32166" y="466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2">
              <a:extLst>
                <a:ext uri="{FF2B5EF4-FFF2-40B4-BE49-F238E27FC236}">
                  <a16:creationId xmlns:a16="http://schemas.microsoft.com/office/drawing/2014/main" id="{9BAC6186-FC00-41E7-BC42-5EC24B915DAC}"/>
                </a:ext>
              </a:extLst>
            </p:cNvPr>
            <p:cNvSpPr/>
            <p:nvPr/>
          </p:nvSpPr>
          <p:spPr>
            <a:xfrm>
              <a:off x="3206276" y="3277702"/>
              <a:ext cx="72229" cy="54560"/>
            </a:xfrm>
            <a:custGeom>
              <a:avLst/>
              <a:gdLst>
                <a:gd name="connsiteX0" fmla="*/ 31284 w 72229"/>
                <a:gd name="connsiteY0" fmla="*/ 53465 h 54560"/>
                <a:gd name="connsiteX1" fmla="*/ 70789 w 72229"/>
                <a:gd name="connsiteY1" fmla="*/ 28406 h 54560"/>
                <a:gd name="connsiteX2" fmla="*/ 31284 w 72229"/>
                <a:gd name="connsiteY2" fmla="*/ -1076 h 54560"/>
                <a:gd name="connsiteX3" fmla="*/ -1440 w 72229"/>
                <a:gd name="connsiteY3" fmla="*/ 28406 h 54560"/>
                <a:gd name="connsiteX4" fmla="*/ 31284 w 72229"/>
                <a:gd name="connsiteY4" fmla="*/ 53465 h 5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4560">
                  <a:moveTo>
                    <a:pt x="31284" y="53465"/>
                  </a:moveTo>
                  <a:cubicBezTo>
                    <a:pt x="50445" y="53465"/>
                    <a:pt x="70789" y="41970"/>
                    <a:pt x="70789" y="28406"/>
                  </a:cubicBezTo>
                  <a:cubicBezTo>
                    <a:pt x="70789" y="14550"/>
                    <a:pt x="50445" y="-1076"/>
                    <a:pt x="31284" y="-1076"/>
                  </a:cubicBezTo>
                  <a:cubicBezTo>
                    <a:pt x="14182" y="-1666"/>
                    <a:pt x="32" y="11308"/>
                    <a:pt x="-1440" y="28406"/>
                  </a:cubicBezTo>
                  <a:cubicBezTo>
                    <a:pt x="-1440" y="41970"/>
                    <a:pt x="12120" y="53465"/>
                    <a:pt x="31284" y="534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2">
              <a:extLst>
                <a:ext uri="{FF2B5EF4-FFF2-40B4-BE49-F238E27FC236}">
                  <a16:creationId xmlns:a16="http://schemas.microsoft.com/office/drawing/2014/main" id="{156DF522-0F63-4008-83D6-144029F59F31}"/>
                </a:ext>
              </a:extLst>
            </p:cNvPr>
            <p:cNvSpPr/>
            <p:nvPr/>
          </p:nvSpPr>
          <p:spPr>
            <a:xfrm>
              <a:off x="3109869" y="3006738"/>
              <a:ext cx="68986" cy="52520"/>
            </a:xfrm>
            <a:custGeom>
              <a:avLst/>
              <a:gdLst>
                <a:gd name="connsiteX0" fmla="*/ 33642 w 68986"/>
                <a:gd name="connsiteY0" fmla="*/ 51425 h 52520"/>
                <a:gd name="connsiteX1" fmla="*/ 67547 w 68986"/>
                <a:gd name="connsiteY1" fmla="*/ 26957 h 52520"/>
                <a:gd name="connsiteX2" fmla="*/ 33642 w 68986"/>
                <a:gd name="connsiteY2" fmla="*/ -1050 h 52520"/>
                <a:gd name="connsiteX3" fmla="*/ -1440 w 68986"/>
                <a:gd name="connsiteY3" fmla="*/ 26957 h 52520"/>
                <a:gd name="connsiteX4" fmla="*/ 33642 w 68986"/>
                <a:gd name="connsiteY4" fmla="*/ 51425 h 5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86" h="52520">
                  <a:moveTo>
                    <a:pt x="33642" y="51425"/>
                  </a:moveTo>
                  <a:cubicBezTo>
                    <a:pt x="53101" y="51425"/>
                    <a:pt x="67547" y="40812"/>
                    <a:pt x="67547" y="26957"/>
                  </a:cubicBezTo>
                  <a:cubicBezTo>
                    <a:pt x="65484" y="10153"/>
                    <a:pt x="50743" y="-1935"/>
                    <a:pt x="33642" y="-1050"/>
                  </a:cubicBezTo>
                  <a:cubicBezTo>
                    <a:pt x="16543" y="-1935"/>
                    <a:pt x="1507" y="10153"/>
                    <a:pt x="-1440" y="26957"/>
                  </a:cubicBezTo>
                  <a:cubicBezTo>
                    <a:pt x="-1440" y="40812"/>
                    <a:pt x="14478" y="51425"/>
                    <a:pt x="33642" y="5142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2">
              <a:extLst>
                <a:ext uri="{FF2B5EF4-FFF2-40B4-BE49-F238E27FC236}">
                  <a16:creationId xmlns:a16="http://schemas.microsoft.com/office/drawing/2014/main" id="{DEBD074A-15E5-4662-8E25-4C664CA6B7DF}"/>
                </a:ext>
              </a:extLst>
            </p:cNvPr>
            <p:cNvSpPr/>
            <p:nvPr/>
          </p:nvSpPr>
          <p:spPr>
            <a:xfrm>
              <a:off x="3164115" y="2819865"/>
              <a:ext cx="71052" cy="53113"/>
            </a:xfrm>
            <a:custGeom>
              <a:avLst/>
              <a:gdLst>
                <a:gd name="connsiteX0" fmla="*/ 37769 w 71052"/>
                <a:gd name="connsiteY0" fmla="*/ 51973 h 53113"/>
                <a:gd name="connsiteX1" fmla="*/ 69612 w 71052"/>
                <a:gd name="connsiteY1" fmla="*/ 23967 h 53113"/>
                <a:gd name="connsiteX2" fmla="*/ 37769 w 71052"/>
                <a:gd name="connsiteY2" fmla="*/ -1096 h 53113"/>
                <a:gd name="connsiteX3" fmla="*/ -1440 w 71052"/>
                <a:gd name="connsiteY3" fmla="*/ 23967 h 53113"/>
                <a:gd name="connsiteX4" fmla="*/ 37769 w 71052"/>
                <a:gd name="connsiteY4" fmla="*/ 51973 h 5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53113">
                  <a:moveTo>
                    <a:pt x="37769" y="51973"/>
                  </a:moveTo>
                  <a:cubicBezTo>
                    <a:pt x="54281" y="52859"/>
                    <a:pt x="68432" y="40475"/>
                    <a:pt x="69612" y="23967"/>
                  </a:cubicBezTo>
                  <a:cubicBezTo>
                    <a:pt x="69612" y="10403"/>
                    <a:pt x="56933" y="-1096"/>
                    <a:pt x="37769" y="-1096"/>
                  </a:cubicBezTo>
                  <a:cubicBezTo>
                    <a:pt x="18609" y="-1096"/>
                    <a:pt x="-1440" y="10403"/>
                    <a:pt x="-1440" y="23967"/>
                  </a:cubicBezTo>
                  <a:cubicBezTo>
                    <a:pt x="-1440" y="37823"/>
                    <a:pt x="18609" y="51973"/>
                    <a:pt x="37769" y="519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2">
              <a:extLst>
                <a:ext uri="{FF2B5EF4-FFF2-40B4-BE49-F238E27FC236}">
                  <a16:creationId xmlns:a16="http://schemas.microsoft.com/office/drawing/2014/main" id="{8C8172E6-1DCE-4997-A7F7-99B3E4D74A7D}"/>
                </a:ext>
              </a:extLst>
            </p:cNvPr>
            <p:cNvSpPr/>
            <p:nvPr/>
          </p:nvSpPr>
          <p:spPr>
            <a:xfrm>
              <a:off x="3096305" y="2679220"/>
              <a:ext cx="61324" cy="56961"/>
            </a:xfrm>
            <a:custGeom>
              <a:avLst/>
              <a:gdLst>
                <a:gd name="connsiteX0" fmla="*/ 28927 w 61324"/>
                <a:gd name="connsiteY0" fmla="*/ 55822 h 56961"/>
                <a:gd name="connsiteX1" fmla="*/ 59885 w 61324"/>
                <a:gd name="connsiteY1" fmla="*/ 27816 h 56961"/>
                <a:gd name="connsiteX2" fmla="*/ 59885 w 61324"/>
                <a:gd name="connsiteY2" fmla="*/ 27816 h 56961"/>
                <a:gd name="connsiteX3" fmla="*/ 28927 w 61324"/>
                <a:gd name="connsiteY3" fmla="*/ -1076 h 56961"/>
                <a:gd name="connsiteX4" fmla="*/ -1440 w 61324"/>
                <a:gd name="connsiteY4" fmla="*/ 27521 h 56961"/>
                <a:gd name="connsiteX5" fmla="*/ -1440 w 61324"/>
                <a:gd name="connsiteY5" fmla="*/ 27816 h 56961"/>
                <a:gd name="connsiteX6" fmla="*/ 28632 w 61324"/>
                <a:gd name="connsiteY6" fmla="*/ 55822 h 56961"/>
                <a:gd name="connsiteX7" fmla="*/ 28927 w 61324"/>
                <a:gd name="connsiteY7" fmla="*/ 55822 h 5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324" h="56961">
                  <a:moveTo>
                    <a:pt x="28927" y="55822"/>
                  </a:moveTo>
                  <a:cubicBezTo>
                    <a:pt x="45439" y="56707"/>
                    <a:pt x="59294" y="44029"/>
                    <a:pt x="59885" y="27816"/>
                  </a:cubicBezTo>
                  <a:cubicBezTo>
                    <a:pt x="59885" y="27816"/>
                    <a:pt x="59885" y="27816"/>
                    <a:pt x="59885" y="27816"/>
                  </a:cubicBezTo>
                  <a:cubicBezTo>
                    <a:pt x="59294" y="11304"/>
                    <a:pt x="45439" y="-1666"/>
                    <a:pt x="28927" y="-1076"/>
                  </a:cubicBezTo>
                  <a:cubicBezTo>
                    <a:pt x="12714" y="-1666"/>
                    <a:pt x="-850" y="11304"/>
                    <a:pt x="-1440" y="27521"/>
                  </a:cubicBezTo>
                  <a:cubicBezTo>
                    <a:pt x="-1440" y="27816"/>
                    <a:pt x="-1440" y="27816"/>
                    <a:pt x="-1440" y="27816"/>
                  </a:cubicBezTo>
                  <a:cubicBezTo>
                    <a:pt x="-850" y="43733"/>
                    <a:pt x="12419" y="56412"/>
                    <a:pt x="28632" y="55822"/>
                  </a:cubicBezTo>
                  <a:cubicBezTo>
                    <a:pt x="28632" y="55822"/>
                    <a:pt x="28927" y="55822"/>
                    <a:pt x="28927" y="558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2">
              <a:extLst>
                <a:ext uri="{FF2B5EF4-FFF2-40B4-BE49-F238E27FC236}">
                  <a16:creationId xmlns:a16="http://schemas.microsoft.com/office/drawing/2014/main" id="{5D6C3E14-E6AF-4598-81A3-1F8DA63585C3}"/>
                </a:ext>
              </a:extLst>
            </p:cNvPr>
            <p:cNvSpPr/>
            <p:nvPr/>
          </p:nvSpPr>
          <p:spPr>
            <a:xfrm>
              <a:off x="3356043" y="2549813"/>
              <a:ext cx="71347" cy="46820"/>
            </a:xfrm>
            <a:custGeom>
              <a:avLst/>
              <a:gdLst>
                <a:gd name="connsiteX0" fmla="*/ 32170 w 71347"/>
                <a:gd name="connsiteY0" fmla="*/ 45485 h 46820"/>
                <a:gd name="connsiteX1" fmla="*/ 69907 w 71347"/>
                <a:gd name="connsiteY1" fmla="*/ 19836 h 46820"/>
                <a:gd name="connsiteX2" fmla="*/ 32170 w 71347"/>
                <a:gd name="connsiteY2" fmla="*/ -1096 h 46820"/>
                <a:gd name="connsiteX3" fmla="*/ -1440 w 71347"/>
                <a:gd name="connsiteY3" fmla="*/ 19836 h 46820"/>
                <a:gd name="connsiteX4" fmla="*/ 32170 w 71347"/>
                <a:gd name="connsiteY4" fmla="*/ 45485 h 4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47" h="46820">
                  <a:moveTo>
                    <a:pt x="32170" y="45485"/>
                  </a:moveTo>
                  <a:cubicBezTo>
                    <a:pt x="51334" y="45485"/>
                    <a:pt x="69907" y="33396"/>
                    <a:pt x="69907" y="19836"/>
                  </a:cubicBezTo>
                  <a:cubicBezTo>
                    <a:pt x="69907" y="5980"/>
                    <a:pt x="51334" y="-1096"/>
                    <a:pt x="32170" y="-1096"/>
                  </a:cubicBezTo>
                  <a:cubicBezTo>
                    <a:pt x="13006" y="-1096"/>
                    <a:pt x="-1440" y="5980"/>
                    <a:pt x="-1440" y="19836"/>
                  </a:cubicBezTo>
                  <a:cubicBezTo>
                    <a:pt x="917" y="36052"/>
                    <a:pt x="15953" y="47550"/>
                    <a:pt x="32170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2">
              <a:extLst>
                <a:ext uri="{FF2B5EF4-FFF2-40B4-BE49-F238E27FC236}">
                  <a16:creationId xmlns:a16="http://schemas.microsoft.com/office/drawing/2014/main" id="{48F75AF2-B586-4EB8-8DAE-9309BE7A3BC3}"/>
                </a:ext>
              </a:extLst>
            </p:cNvPr>
            <p:cNvSpPr/>
            <p:nvPr/>
          </p:nvSpPr>
          <p:spPr>
            <a:xfrm>
              <a:off x="2232485" y="2314547"/>
              <a:ext cx="76947" cy="43927"/>
            </a:xfrm>
            <a:custGeom>
              <a:avLst/>
              <a:gdLst>
                <a:gd name="connsiteX0" fmla="*/ 37179 w 76947"/>
                <a:gd name="connsiteY0" fmla="*/ 42832 h 43927"/>
                <a:gd name="connsiteX1" fmla="*/ -1440 w 76947"/>
                <a:gd name="connsiteY1" fmla="*/ 22193 h 43927"/>
                <a:gd name="connsiteX2" fmla="*/ 37179 w 76947"/>
                <a:gd name="connsiteY2" fmla="*/ -1096 h 43927"/>
                <a:gd name="connsiteX3" fmla="*/ 75507 w 76947"/>
                <a:gd name="connsiteY3" fmla="*/ 22193 h 43927"/>
                <a:gd name="connsiteX4" fmla="*/ 37179 w 76947"/>
                <a:gd name="connsiteY4" fmla="*/ 42832 h 43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3927">
                  <a:moveTo>
                    <a:pt x="37179" y="42832"/>
                  </a:moveTo>
                  <a:cubicBezTo>
                    <a:pt x="18019" y="42832"/>
                    <a:pt x="-1440" y="35757"/>
                    <a:pt x="-1440" y="22193"/>
                  </a:cubicBezTo>
                  <a:cubicBezTo>
                    <a:pt x="-1440" y="8337"/>
                    <a:pt x="18019" y="-1096"/>
                    <a:pt x="37179" y="-1096"/>
                  </a:cubicBezTo>
                  <a:cubicBezTo>
                    <a:pt x="56343" y="-1096"/>
                    <a:pt x="75507" y="8337"/>
                    <a:pt x="75507" y="22193"/>
                  </a:cubicBezTo>
                  <a:cubicBezTo>
                    <a:pt x="75507" y="35757"/>
                    <a:pt x="56343" y="42832"/>
                    <a:pt x="37179" y="4283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2">
              <a:extLst>
                <a:ext uri="{FF2B5EF4-FFF2-40B4-BE49-F238E27FC236}">
                  <a16:creationId xmlns:a16="http://schemas.microsoft.com/office/drawing/2014/main" id="{6C54FC1E-90A4-4B24-B140-4A0AD9E48056}"/>
                </a:ext>
              </a:extLst>
            </p:cNvPr>
            <p:cNvSpPr/>
            <p:nvPr/>
          </p:nvSpPr>
          <p:spPr>
            <a:xfrm>
              <a:off x="2029944" y="2179813"/>
              <a:ext cx="72524" cy="43632"/>
            </a:xfrm>
            <a:custGeom>
              <a:avLst/>
              <a:gdLst>
                <a:gd name="connsiteX0" fmla="*/ 35412 w 72524"/>
                <a:gd name="connsiteY0" fmla="*/ 42537 h 43632"/>
                <a:gd name="connsiteX1" fmla="*/ -1440 w 72524"/>
                <a:gd name="connsiteY1" fmla="*/ 21901 h 43632"/>
                <a:gd name="connsiteX2" fmla="*/ 35412 w 72524"/>
                <a:gd name="connsiteY2" fmla="*/ -1096 h 43632"/>
                <a:gd name="connsiteX3" fmla="*/ 71084 w 72524"/>
                <a:gd name="connsiteY3" fmla="*/ 21901 h 43632"/>
                <a:gd name="connsiteX4" fmla="*/ 35412 w 72524"/>
                <a:gd name="connsiteY4" fmla="*/ 42537 h 4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4" h="43632">
                  <a:moveTo>
                    <a:pt x="35412" y="42537"/>
                  </a:moveTo>
                  <a:cubicBezTo>
                    <a:pt x="16248" y="42537"/>
                    <a:pt x="-1440" y="35462"/>
                    <a:pt x="-1440" y="21901"/>
                  </a:cubicBezTo>
                  <a:cubicBezTo>
                    <a:pt x="-1440" y="8341"/>
                    <a:pt x="16248" y="-1096"/>
                    <a:pt x="35412" y="-1096"/>
                  </a:cubicBezTo>
                  <a:cubicBezTo>
                    <a:pt x="54576" y="-1096"/>
                    <a:pt x="71084" y="8341"/>
                    <a:pt x="71084" y="21901"/>
                  </a:cubicBezTo>
                  <a:cubicBezTo>
                    <a:pt x="71084" y="35757"/>
                    <a:pt x="54576" y="42537"/>
                    <a:pt x="35412" y="425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2">
              <a:extLst>
                <a:ext uri="{FF2B5EF4-FFF2-40B4-BE49-F238E27FC236}">
                  <a16:creationId xmlns:a16="http://schemas.microsoft.com/office/drawing/2014/main" id="{A69050A1-E4C3-433F-94E7-C488D830B4B0}"/>
                </a:ext>
              </a:extLst>
            </p:cNvPr>
            <p:cNvSpPr/>
            <p:nvPr/>
          </p:nvSpPr>
          <p:spPr>
            <a:xfrm>
              <a:off x="2074462" y="1838288"/>
              <a:ext cx="67806" cy="51717"/>
            </a:xfrm>
            <a:custGeom>
              <a:avLst/>
              <a:gdLst>
                <a:gd name="connsiteX0" fmla="*/ 34232 w 67806"/>
                <a:gd name="connsiteY0" fmla="*/ 50622 h 51717"/>
                <a:gd name="connsiteX1" fmla="*/ -1440 w 67806"/>
                <a:gd name="connsiteY1" fmla="*/ 26150 h 51717"/>
                <a:gd name="connsiteX2" fmla="*/ 34232 w 67806"/>
                <a:gd name="connsiteY2" fmla="*/ -971 h 51717"/>
                <a:gd name="connsiteX3" fmla="*/ 66366 w 67806"/>
                <a:gd name="connsiteY3" fmla="*/ 26150 h 51717"/>
                <a:gd name="connsiteX4" fmla="*/ 34232 w 67806"/>
                <a:gd name="connsiteY4" fmla="*/ 50622 h 51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06" h="51717">
                  <a:moveTo>
                    <a:pt x="34232" y="50622"/>
                  </a:moveTo>
                  <a:cubicBezTo>
                    <a:pt x="15068" y="50622"/>
                    <a:pt x="-1440" y="40009"/>
                    <a:pt x="-1440" y="26150"/>
                  </a:cubicBezTo>
                  <a:cubicBezTo>
                    <a:pt x="1802" y="9347"/>
                    <a:pt x="17134" y="-2447"/>
                    <a:pt x="34232" y="-971"/>
                  </a:cubicBezTo>
                  <a:cubicBezTo>
                    <a:pt x="50448" y="-2151"/>
                    <a:pt x="64894" y="9937"/>
                    <a:pt x="66366" y="26150"/>
                  </a:cubicBezTo>
                  <a:cubicBezTo>
                    <a:pt x="66366" y="40009"/>
                    <a:pt x="53396" y="50622"/>
                    <a:pt x="34232" y="506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2">
              <a:extLst>
                <a:ext uri="{FF2B5EF4-FFF2-40B4-BE49-F238E27FC236}">
                  <a16:creationId xmlns:a16="http://schemas.microsoft.com/office/drawing/2014/main" id="{C121784C-70E9-4BD0-9F0C-C2297E84DB05}"/>
                </a:ext>
              </a:extLst>
            </p:cNvPr>
            <p:cNvSpPr/>
            <p:nvPr/>
          </p:nvSpPr>
          <p:spPr>
            <a:xfrm>
              <a:off x="2488977" y="2104927"/>
              <a:ext cx="68695" cy="47469"/>
            </a:xfrm>
            <a:custGeom>
              <a:avLst/>
              <a:gdLst>
                <a:gd name="connsiteX0" fmla="*/ 36593 w 68695"/>
                <a:gd name="connsiteY0" fmla="*/ 46374 h 47469"/>
                <a:gd name="connsiteX1" fmla="*/ -1440 w 68695"/>
                <a:gd name="connsiteY1" fmla="*/ 22787 h 47469"/>
                <a:gd name="connsiteX2" fmla="*/ 36593 w 68695"/>
                <a:gd name="connsiteY2" fmla="*/ -1096 h 47469"/>
                <a:gd name="connsiteX3" fmla="*/ 67255 w 68695"/>
                <a:gd name="connsiteY3" fmla="*/ 22787 h 47469"/>
                <a:gd name="connsiteX4" fmla="*/ 36593 w 68695"/>
                <a:gd name="connsiteY4" fmla="*/ 46374 h 4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5" h="47469">
                  <a:moveTo>
                    <a:pt x="36593" y="46374"/>
                  </a:moveTo>
                  <a:cubicBezTo>
                    <a:pt x="17134" y="46374"/>
                    <a:pt x="-1440" y="36347"/>
                    <a:pt x="-1440" y="22787"/>
                  </a:cubicBezTo>
                  <a:cubicBezTo>
                    <a:pt x="-1440" y="8931"/>
                    <a:pt x="17134" y="-1096"/>
                    <a:pt x="36593" y="-1096"/>
                  </a:cubicBezTo>
                  <a:cubicBezTo>
                    <a:pt x="55757" y="-1096"/>
                    <a:pt x="67255" y="8931"/>
                    <a:pt x="67255" y="22787"/>
                  </a:cubicBezTo>
                  <a:cubicBezTo>
                    <a:pt x="67255" y="36347"/>
                    <a:pt x="55757" y="46374"/>
                    <a:pt x="36593" y="463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2">
              <a:extLst>
                <a:ext uri="{FF2B5EF4-FFF2-40B4-BE49-F238E27FC236}">
                  <a16:creationId xmlns:a16="http://schemas.microsoft.com/office/drawing/2014/main" id="{123EBE7E-2CB2-4061-82B9-B4D5C266275D}"/>
                </a:ext>
              </a:extLst>
            </p:cNvPr>
            <p:cNvSpPr/>
            <p:nvPr/>
          </p:nvSpPr>
          <p:spPr>
            <a:xfrm>
              <a:off x="2328302" y="1679189"/>
              <a:ext cx="74881" cy="56332"/>
            </a:xfrm>
            <a:custGeom>
              <a:avLst/>
              <a:gdLst>
                <a:gd name="connsiteX0" fmla="*/ 36884 w 74881"/>
                <a:gd name="connsiteY0" fmla="*/ 55237 h 56332"/>
                <a:gd name="connsiteX1" fmla="*/ -1440 w 74881"/>
                <a:gd name="connsiteY1" fmla="*/ 27522 h 56332"/>
                <a:gd name="connsiteX2" fmla="*/ 36884 w 74881"/>
                <a:gd name="connsiteY2" fmla="*/ -1075 h 56332"/>
                <a:gd name="connsiteX3" fmla="*/ 73442 w 74881"/>
                <a:gd name="connsiteY3" fmla="*/ 27522 h 56332"/>
                <a:gd name="connsiteX4" fmla="*/ 36884 w 74881"/>
                <a:gd name="connsiteY4" fmla="*/ 55237 h 5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56332">
                  <a:moveTo>
                    <a:pt x="36884" y="55237"/>
                  </a:moveTo>
                  <a:cubicBezTo>
                    <a:pt x="17724" y="55237"/>
                    <a:pt x="-1440" y="41086"/>
                    <a:pt x="-1440" y="27522"/>
                  </a:cubicBezTo>
                  <a:cubicBezTo>
                    <a:pt x="-1440" y="13666"/>
                    <a:pt x="17724" y="-1075"/>
                    <a:pt x="36884" y="-1075"/>
                  </a:cubicBezTo>
                  <a:cubicBezTo>
                    <a:pt x="54576" y="-1665"/>
                    <a:pt x="69904" y="10424"/>
                    <a:pt x="73442" y="27522"/>
                  </a:cubicBezTo>
                  <a:cubicBezTo>
                    <a:pt x="73442" y="41086"/>
                    <a:pt x="56048" y="55237"/>
                    <a:pt x="36884" y="552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2">
              <a:extLst>
                <a:ext uri="{FF2B5EF4-FFF2-40B4-BE49-F238E27FC236}">
                  <a16:creationId xmlns:a16="http://schemas.microsoft.com/office/drawing/2014/main" id="{686B80AA-AAFC-4DDB-A69C-1A34EB081A46}"/>
                </a:ext>
              </a:extLst>
            </p:cNvPr>
            <p:cNvSpPr/>
            <p:nvPr/>
          </p:nvSpPr>
          <p:spPr>
            <a:xfrm>
              <a:off x="2453010" y="1710167"/>
              <a:ext cx="71052" cy="44809"/>
            </a:xfrm>
            <a:custGeom>
              <a:avLst/>
              <a:gdLst>
                <a:gd name="connsiteX0" fmla="*/ 33350 w 71052"/>
                <a:gd name="connsiteY0" fmla="*/ 43714 h 44809"/>
                <a:gd name="connsiteX1" fmla="*/ -1440 w 71052"/>
                <a:gd name="connsiteY1" fmla="*/ 23373 h 44809"/>
                <a:gd name="connsiteX2" fmla="*/ 33350 w 71052"/>
                <a:gd name="connsiteY2" fmla="*/ -1096 h 44809"/>
                <a:gd name="connsiteX3" fmla="*/ 69612 w 71052"/>
                <a:gd name="connsiteY3" fmla="*/ 23373 h 44809"/>
                <a:gd name="connsiteX4" fmla="*/ 33350 w 71052"/>
                <a:gd name="connsiteY4" fmla="*/ 43714 h 4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44809">
                  <a:moveTo>
                    <a:pt x="33350" y="43714"/>
                  </a:moveTo>
                  <a:cubicBezTo>
                    <a:pt x="14186" y="43714"/>
                    <a:pt x="-1440" y="36934"/>
                    <a:pt x="-1440" y="23373"/>
                  </a:cubicBezTo>
                  <a:cubicBezTo>
                    <a:pt x="-1440" y="9518"/>
                    <a:pt x="14186" y="-1096"/>
                    <a:pt x="33350" y="-1096"/>
                  </a:cubicBezTo>
                  <a:cubicBezTo>
                    <a:pt x="52510" y="-1096"/>
                    <a:pt x="69612" y="9518"/>
                    <a:pt x="69612" y="23373"/>
                  </a:cubicBezTo>
                  <a:cubicBezTo>
                    <a:pt x="69612" y="36934"/>
                    <a:pt x="52510" y="43714"/>
                    <a:pt x="33350" y="437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2">
              <a:extLst>
                <a:ext uri="{FF2B5EF4-FFF2-40B4-BE49-F238E27FC236}">
                  <a16:creationId xmlns:a16="http://schemas.microsoft.com/office/drawing/2014/main" id="{CD95BC5E-8FF9-4762-81F1-B67696FFFF41}"/>
                </a:ext>
              </a:extLst>
            </p:cNvPr>
            <p:cNvSpPr/>
            <p:nvPr/>
          </p:nvSpPr>
          <p:spPr>
            <a:xfrm>
              <a:off x="2645233" y="1632629"/>
              <a:ext cx="77537" cy="46580"/>
            </a:xfrm>
            <a:custGeom>
              <a:avLst/>
              <a:gdLst>
                <a:gd name="connsiteX0" fmla="*/ 37474 w 77537"/>
                <a:gd name="connsiteY0" fmla="*/ 45485 h 46580"/>
                <a:gd name="connsiteX1" fmla="*/ -1440 w 77537"/>
                <a:gd name="connsiteY1" fmla="*/ 19245 h 46580"/>
                <a:gd name="connsiteX2" fmla="*/ 37474 w 77537"/>
                <a:gd name="connsiteY2" fmla="*/ -1096 h 46580"/>
                <a:gd name="connsiteX3" fmla="*/ 76097 w 77537"/>
                <a:gd name="connsiteY3" fmla="*/ 19245 h 46580"/>
                <a:gd name="connsiteX4" fmla="*/ 37474 w 77537"/>
                <a:gd name="connsiteY4" fmla="*/ 45485 h 4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37" h="46580">
                  <a:moveTo>
                    <a:pt x="37474" y="45485"/>
                  </a:moveTo>
                  <a:cubicBezTo>
                    <a:pt x="18310" y="45485"/>
                    <a:pt x="-1440" y="32806"/>
                    <a:pt x="-1440" y="19245"/>
                  </a:cubicBezTo>
                  <a:cubicBezTo>
                    <a:pt x="-1440" y="5390"/>
                    <a:pt x="18310" y="-1096"/>
                    <a:pt x="37474" y="-1096"/>
                  </a:cubicBezTo>
                  <a:cubicBezTo>
                    <a:pt x="56638" y="-1096"/>
                    <a:pt x="76097" y="5390"/>
                    <a:pt x="76097" y="19245"/>
                  </a:cubicBezTo>
                  <a:cubicBezTo>
                    <a:pt x="76097" y="32806"/>
                    <a:pt x="56638" y="45485"/>
                    <a:pt x="37474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2">
              <a:extLst>
                <a:ext uri="{FF2B5EF4-FFF2-40B4-BE49-F238E27FC236}">
                  <a16:creationId xmlns:a16="http://schemas.microsoft.com/office/drawing/2014/main" id="{20CEAF66-1A2B-4CBB-A403-44FC8C04BCD4}"/>
                </a:ext>
              </a:extLst>
            </p:cNvPr>
            <p:cNvSpPr/>
            <p:nvPr/>
          </p:nvSpPr>
          <p:spPr>
            <a:xfrm>
              <a:off x="2760213" y="1896491"/>
              <a:ext cx="67216" cy="43042"/>
            </a:xfrm>
            <a:custGeom>
              <a:avLst/>
              <a:gdLst>
                <a:gd name="connsiteX0" fmla="*/ 33051 w 67216"/>
                <a:gd name="connsiteY0" fmla="*/ 41947 h 43042"/>
                <a:gd name="connsiteX1" fmla="*/ -1440 w 67216"/>
                <a:gd name="connsiteY1" fmla="*/ 20426 h 43042"/>
                <a:gd name="connsiteX2" fmla="*/ 33051 w 67216"/>
                <a:gd name="connsiteY2" fmla="*/ -1096 h 43042"/>
                <a:gd name="connsiteX3" fmla="*/ 65776 w 67216"/>
                <a:gd name="connsiteY3" fmla="*/ 20426 h 43042"/>
                <a:gd name="connsiteX4" fmla="*/ 33051 w 67216"/>
                <a:gd name="connsiteY4" fmla="*/ 41947 h 4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16" h="43042">
                  <a:moveTo>
                    <a:pt x="33051" y="41947"/>
                  </a:moveTo>
                  <a:cubicBezTo>
                    <a:pt x="13887" y="41947"/>
                    <a:pt x="-1440" y="34281"/>
                    <a:pt x="-1440" y="20426"/>
                  </a:cubicBezTo>
                  <a:cubicBezTo>
                    <a:pt x="-1440" y="6865"/>
                    <a:pt x="13887" y="-1096"/>
                    <a:pt x="33051" y="-1096"/>
                  </a:cubicBezTo>
                  <a:cubicBezTo>
                    <a:pt x="52215" y="-1096"/>
                    <a:pt x="65776" y="6865"/>
                    <a:pt x="65776" y="20426"/>
                  </a:cubicBezTo>
                  <a:cubicBezTo>
                    <a:pt x="65776" y="34281"/>
                    <a:pt x="52215" y="41947"/>
                    <a:pt x="33051" y="419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2">
              <a:extLst>
                <a:ext uri="{FF2B5EF4-FFF2-40B4-BE49-F238E27FC236}">
                  <a16:creationId xmlns:a16="http://schemas.microsoft.com/office/drawing/2014/main" id="{0FD2CE5E-D3F4-4911-9DC2-3D54710231B6}"/>
                </a:ext>
              </a:extLst>
            </p:cNvPr>
            <p:cNvSpPr/>
            <p:nvPr/>
          </p:nvSpPr>
          <p:spPr>
            <a:xfrm>
              <a:off x="3787659" y="2569263"/>
              <a:ext cx="68691" cy="51893"/>
            </a:xfrm>
            <a:custGeom>
              <a:avLst/>
              <a:gdLst>
                <a:gd name="connsiteX0" fmla="*/ 37179 w 68691"/>
                <a:gd name="connsiteY0" fmla="*/ -1090 h 51893"/>
                <a:gd name="connsiteX1" fmla="*/ -1440 w 68691"/>
                <a:gd name="connsiteY1" fmla="*/ 26034 h 51893"/>
                <a:gd name="connsiteX2" fmla="*/ 37179 w 68691"/>
                <a:gd name="connsiteY2" fmla="*/ 50798 h 51893"/>
                <a:gd name="connsiteX3" fmla="*/ 67251 w 68691"/>
                <a:gd name="connsiteY3" fmla="*/ 26034 h 51893"/>
                <a:gd name="connsiteX4" fmla="*/ 38655 w 68691"/>
                <a:gd name="connsiteY4" fmla="*/ -1090 h 51893"/>
                <a:gd name="connsiteX5" fmla="*/ 37179 w 68691"/>
                <a:gd name="connsiteY5" fmla="*/ -1090 h 5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91" h="51893">
                  <a:moveTo>
                    <a:pt x="37179" y="-1090"/>
                  </a:moveTo>
                  <a:cubicBezTo>
                    <a:pt x="18019" y="-1090"/>
                    <a:pt x="-1440" y="12474"/>
                    <a:pt x="-1440" y="26034"/>
                  </a:cubicBezTo>
                  <a:cubicBezTo>
                    <a:pt x="-1440" y="39890"/>
                    <a:pt x="18019" y="50798"/>
                    <a:pt x="37179" y="50798"/>
                  </a:cubicBezTo>
                  <a:cubicBezTo>
                    <a:pt x="56343" y="50798"/>
                    <a:pt x="67251" y="39890"/>
                    <a:pt x="67251" y="26034"/>
                  </a:cubicBezTo>
                  <a:cubicBezTo>
                    <a:pt x="66661" y="10703"/>
                    <a:pt x="53986" y="-1382"/>
                    <a:pt x="38655" y="-1090"/>
                  </a:cubicBezTo>
                  <a:cubicBezTo>
                    <a:pt x="38065" y="-1090"/>
                    <a:pt x="37474" y="-1090"/>
                    <a:pt x="37179" y="-10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2">
              <a:extLst>
                <a:ext uri="{FF2B5EF4-FFF2-40B4-BE49-F238E27FC236}">
                  <a16:creationId xmlns:a16="http://schemas.microsoft.com/office/drawing/2014/main" id="{5164CCA5-D261-4669-8E81-B3B3961534F4}"/>
                </a:ext>
              </a:extLst>
            </p:cNvPr>
            <p:cNvSpPr/>
            <p:nvPr/>
          </p:nvSpPr>
          <p:spPr>
            <a:xfrm>
              <a:off x="3604574" y="2305406"/>
              <a:ext cx="78127" cy="44518"/>
            </a:xfrm>
            <a:custGeom>
              <a:avLst/>
              <a:gdLst>
                <a:gd name="connsiteX0" fmla="*/ 37478 w 78127"/>
                <a:gd name="connsiteY0" fmla="*/ -1096 h 44518"/>
                <a:gd name="connsiteX1" fmla="*/ -1440 w 78127"/>
                <a:gd name="connsiteY1" fmla="*/ 20426 h 44518"/>
                <a:gd name="connsiteX2" fmla="*/ 37478 w 78127"/>
                <a:gd name="connsiteY2" fmla="*/ 43423 h 44518"/>
                <a:gd name="connsiteX3" fmla="*/ 76688 w 78127"/>
                <a:gd name="connsiteY3" fmla="*/ 20426 h 44518"/>
                <a:gd name="connsiteX4" fmla="*/ 37478 w 78127"/>
                <a:gd name="connsiteY4" fmla="*/ -1096 h 4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27" h="44518">
                  <a:moveTo>
                    <a:pt x="37478" y="-1096"/>
                  </a:moveTo>
                  <a:cubicBezTo>
                    <a:pt x="18314" y="-1096"/>
                    <a:pt x="-1440" y="6865"/>
                    <a:pt x="-1440" y="20426"/>
                  </a:cubicBezTo>
                  <a:cubicBezTo>
                    <a:pt x="-1440" y="34281"/>
                    <a:pt x="18314" y="43423"/>
                    <a:pt x="37478" y="43423"/>
                  </a:cubicBezTo>
                  <a:cubicBezTo>
                    <a:pt x="56642" y="43423"/>
                    <a:pt x="76688" y="34281"/>
                    <a:pt x="76688" y="20426"/>
                  </a:cubicBezTo>
                  <a:cubicBezTo>
                    <a:pt x="76688" y="6865"/>
                    <a:pt x="56642" y="-1096"/>
                    <a:pt x="37478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2">
              <a:extLst>
                <a:ext uri="{FF2B5EF4-FFF2-40B4-BE49-F238E27FC236}">
                  <a16:creationId xmlns:a16="http://schemas.microsoft.com/office/drawing/2014/main" id="{7DAD0312-FE8F-4B69-A95C-9FACB600E9CD}"/>
                </a:ext>
              </a:extLst>
            </p:cNvPr>
            <p:cNvSpPr/>
            <p:nvPr/>
          </p:nvSpPr>
          <p:spPr>
            <a:xfrm>
              <a:off x="3625213" y="1871727"/>
              <a:ext cx="72229" cy="40980"/>
            </a:xfrm>
            <a:custGeom>
              <a:avLst/>
              <a:gdLst>
                <a:gd name="connsiteX0" fmla="*/ 36884 w 72229"/>
                <a:gd name="connsiteY0" fmla="*/ -1096 h 40980"/>
                <a:gd name="connsiteX1" fmla="*/ -1440 w 72229"/>
                <a:gd name="connsiteY1" fmla="*/ 18950 h 40980"/>
                <a:gd name="connsiteX2" fmla="*/ 36884 w 72229"/>
                <a:gd name="connsiteY2" fmla="*/ 39885 h 40980"/>
                <a:gd name="connsiteX3" fmla="*/ 70789 w 72229"/>
                <a:gd name="connsiteY3" fmla="*/ 18950 h 40980"/>
                <a:gd name="connsiteX4" fmla="*/ 36884 w 72229"/>
                <a:gd name="connsiteY4" fmla="*/ -1096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40980">
                  <a:moveTo>
                    <a:pt x="36884" y="-1096"/>
                  </a:moveTo>
                  <a:cubicBezTo>
                    <a:pt x="17724" y="-1096"/>
                    <a:pt x="-1440" y="5390"/>
                    <a:pt x="-1440" y="18950"/>
                  </a:cubicBezTo>
                  <a:cubicBezTo>
                    <a:pt x="-1440" y="32809"/>
                    <a:pt x="17429" y="39885"/>
                    <a:pt x="36884" y="39885"/>
                  </a:cubicBezTo>
                  <a:cubicBezTo>
                    <a:pt x="56048" y="39885"/>
                    <a:pt x="70789" y="32809"/>
                    <a:pt x="70789" y="18950"/>
                  </a:cubicBezTo>
                  <a:cubicBezTo>
                    <a:pt x="70789" y="5390"/>
                    <a:pt x="56048" y="-1096"/>
                    <a:pt x="36884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2">
              <a:extLst>
                <a:ext uri="{FF2B5EF4-FFF2-40B4-BE49-F238E27FC236}">
                  <a16:creationId xmlns:a16="http://schemas.microsoft.com/office/drawing/2014/main" id="{EA08EFC8-2D08-41ED-B639-575C0B4A2EA3}"/>
                </a:ext>
              </a:extLst>
            </p:cNvPr>
            <p:cNvSpPr/>
            <p:nvPr/>
          </p:nvSpPr>
          <p:spPr>
            <a:xfrm>
              <a:off x="3422968" y="1630268"/>
              <a:ext cx="64858" cy="52523"/>
            </a:xfrm>
            <a:custGeom>
              <a:avLst/>
              <a:gdLst>
                <a:gd name="connsiteX0" fmla="*/ 33051 w 64858"/>
                <a:gd name="connsiteY0" fmla="*/ -1096 h 52523"/>
                <a:gd name="connsiteX1" fmla="*/ -1440 w 64858"/>
                <a:gd name="connsiteY1" fmla="*/ 22787 h 52523"/>
                <a:gd name="connsiteX2" fmla="*/ 33051 w 64858"/>
                <a:gd name="connsiteY2" fmla="*/ 51383 h 52523"/>
                <a:gd name="connsiteX3" fmla="*/ 63419 w 64858"/>
                <a:gd name="connsiteY3" fmla="*/ 23082 h 52523"/>
                <a:gd name="connsiteX4" fmla="*/ 63419 w 64858"/>
                <a:gd name="connsiteY4" fmla="*/ 22787 h 52523"/>
                <a:gd name="connsiteX5" fmla="*/ 33051 w 64858"/>
                <a:gd name="connsiteY5" fmla="*/ -1096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58" h="52523">
                  <a:moveTo>
                    <a:pt x="33051" y="-1096"/>
                  </a:moveTo>
                  <a:cubicBezTo>
                    <a:pt x="13891" y="-1096"/>
                    <a:pt x="-1440" y="9222"/>
                    <a:pt x="-1440" y="22787"/>
                  </a:cubicBezTo>
                  <a:cubicBezTo>
                    <a:pt x="1212" y="39885"/>
                    <a:pt x="15953" y="52269"/>
                    <a:pt x="33051" y="51383"/>
                  </a:cubicBezTo>
                  <a:cubicBezTo>
                    <a:pt x="49268" y="51973"/>
                    <a:pt x="62828" y="39295"/>
                    <a:pt x="63419" y="23082"/>
                  </a:cubicBezTo>
                  <a:cubicBezTo>
                    <a:pt x="63419" y="23082"/>
                    <a:pt x="63419" y="23082"/>
                    <a:pt x="63419" y="22787"/>
                  </a:cubicBezTo>
                  <a:cubicBezTo>
                    <a:pt x="63419" y="9222"/>
                    <a:pt x="52215" y="-1096"/>
                    <a:pt x="33051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2">
              <a:extLst>
                <a:ext uri="{FF2B5EF4-FFF2-40B4-BE49-F238E27FC236}">
                  <a16:creationId xmlns:a16="http://schemas.microsoft.com/office/drawing/2014/main" id="{3092BE33-19B8-496E-9691-2C53D1AD179B}"/>
                </a:ext>
              </a:extLst>
            </p:cNvPr>
            <p:cNvSpPr/>
            <p:nvPr/>
          </p:nvSpPr>
          <p:spPr>
            <a:xfrm>
              <a:off x="3536472" y="1971037"/>
              <a:ext cx="72229" cy="52523"/>
            </a:xfrm>
            <a:custGeom>
              <a:avLst/>
              <a:gdLst>
                <a:gd name="connsiteX0" fmla="*/ 36888 w 72229"/>
                <a:gd name="connsiteY0" fmla="*/ -1051 h 52523"/>
                <a:gd name="connsiteX1" fmla="*/ -1440 w 72229"/>
                <a:gd name="connsiteY1" fmla="*/ 27251 h 52523"/>
                <a:gd name="connsiteX2" fmla="*/ 36888 w 72229"/>
                <a:gd name="connsiteY2" fmla="*/ 51428 h 52523"/>
                <a:gd name="connsiteX3" fmla="*/ 70789 w 72229"/>
                <a:gd name="connsiteY3" fmla="*/ 27251 h 52523"/>
                <a:gd name="connsiteX4" fmla="*/ 36888 w 72229"/>
                <a:gd name="connsiteY4" fmla="*/ -1051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2523">
                  <a:moveTo>
                    <a:pt x="36888" y="-1051"/>
                  </a:moveTo>
                  <a:cubicBezTo>
                    <a:pt x="17724" y="-1051"/>
                    <a:pt x="-1440" y="13690"/>
                    <a:pt x="-1440" y="27251"/>
                  </a:cubicBezTo>
                  <a:cubicBezTo>
                    <a:pt x="-1440" y="41106"/>
                    <a:pt x="17724" y="51428"/>
                    <a:pt x="36888" y="51428"/>
                  </a:cubicBezTo>
                  <a:cubicBezTo>
                    <a:pt x="56048" y="51428"/>
                    <a:pt x="70789" y="41106"/>
                    <a:pt x="70789" y="27251"/>
                  </a:cubicBezTo>
                  <a:cubicBezTo>
                    <a:pt x="68727" y="10448"/>
                    <a:pt x="53986" y="-1936"/>
                    <a:pt x="36888" y="-10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2">
              <a:extLst>
                <a:ext uri="{FF2B5EF4-FFF2-40B4-BE49-F238E27FC236}">
                  <a16:creationId xmlns:a16="http://schemas.microsoft.com/office/drawing/2014/main" id="{ECD4C0BE-26FF-430B-93F4-3CB52D00074C}"/>
                </a:ext>
              </a:extLst>
            </p:cNvPr>
            <p:cNvSpPr/>
            <p:nvPr/>
          </p:nvSpPr>
          <p:spPr>
            <a:xfrm>
              <a:off x="3814194" y="2839029"/>
              <a:ext cx="68396" cy="42455"/>
            </a:xfrm>
            <a:custGeom>
              <a:avLst/>
              <a:gdLst>
                <a:gd name="connsiteX0" fmla="*/ 29809 w 68396"/>
                <a:gd name="connsiteY0" fmla="*/ -1096 h 42455"/>
                <a:gd name="connsiteX1" fmla="*/ 66956 w 68396"/>
                <a:gd name="connsiteY1" fmla="*/ 19544 h 42455"/>
                <a:gd name="connsiteX2" fmla="*/ 29809 w 68396"/>
                <a:gd name="connsiteY2" fmla="*/ 41360 h 42455"/>
                <a:gd name="connsiteX3" fmla="*/ -1440 w 68396"/>
                <a:gd name="connsiteY3" fmla="*/ 19544 h 42455"/>
                <a:gd name="connsiteX4" fmla="*/ 29809 w 68396"/>
                <a:gd name="connsiteY4" fmla="*/ -1096 h 4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6" h="42455">
                  <a:moveTo>
                    <a:pt x="29809" y="-1096"/>
                  </a:moveTo>
                  <a:cubicBezTo>
                    <a:pt x="49268" y="-1096"/>
                    <a:pt x="66956" y="5685"/>
                    <a:pt x="66956" y="19544"/>
                  </a:cubicBezTo>
                  <a:cubicBezTo>
                    <a:pt x="66956" y="33400"/>
                    <a:pt x="49268" y="41360"/>
                    <a:pt x="29809" y="41360"/>
                  </a:cubicBezTo>
                  <a:cubicBezTo>
                    <a:pt x="10645" y="41360"/>
                    <a:pt x="-1440" y="33400"/>
                    <a:pt x="-1440" y="19544"/>
                  </a:cubicBezTo>
                  <a:cubicBezTo>
                    <a:pt x="-1440" y="5980"/>
                    <a:pt x="10645" y="-1096"/>
                    <a:pt x="29809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2">
              <a:extLst>
                <a:ext uri="{FF2B5EF4-FFF2-40B4-BE49-F238E27FC236}">
                  <a16:creationId xmlns:a16="http://schemas.microsoft.com/office/drawing/2014/main" id="{CB522FE2-1141-4419-9C34-99D1DDB13504}"/>
                </a:ext>
              </a:extLst>
            </p:cNvPr>
            <p:cNvSpPr/>
            <p:nvPr/>
          </p:nvSpPr>
          <p:spPr>
            <a:xfrm>
              <a:off x="3696853" y="3166196"/>
              <a:ext cx="66042" cy="53199"/>
            </a:xfrm>
            <a:custGeom>
              <a:avLst/>
              <a:gdLst>
                <a:gd name="connsiteX0" fmla="*/ 33350 w 66042"/>
                <a:gd name="connsiteY0" fmla="*/ -1013 h 53199"/>
                <a:gd name="connsiteX1" fmla="*/ 64308 w 66042"/>
                <a:gd name="connsiteY1" fmla="*/ 25522 h 53199"/>
                <a:gd name="connsiteX2" fmla="*/ 64603 w 66042"/>
                <a:gd name="connsiteY2" fmla="*/ 26112 h 53199"/>
                <a:gd name="connsiteX3" fmla="*/ 34826 w 66042"/>
                <a:gd name="connsiteY3" fmla="*/ 52056 h 53199"/>
                <a:gd name="connsiteX4" fmla="*/ 33350 w 66042"/>
                <a:gd name="connsiteY4" fmla="*/ 51761 h 53199"/>
                <a:gd name="connsiteX5" fmla="*/ -1440 w 66042"/>
                <a:gd name="connsiteY5" fmla="*/ 26112 h 53199"/>
                <a:gd name="connsiteX6" fmla="*/ 33350 w 66042"/>
                <a:gd name="connsiteY6" fmla="*/ -1013 h 5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2" h="53199">
                  <a:moveTo>
                    <a:pt x="33350" y="-1013"/>
                  </a:moveTo>
                  <a:cubicBezTo>
                    <a:pt x="49271" y="-2190"/>
                    <a:pt x="63127" y="9604"/>
                    <a:pt x="64308" y="25522"/>
                  </a:cubicBezTo>
                  <a:cubicBezTo>
                    <a:pt x="64603" y="25522"/>
                    <a:pt x="64603" y="25817"/>
                    <a:pt x="64603" y="26112"/>
                  </a:cubicBezTo>
                  <a:cubicBezTo>
                    <a:pt x="63422" y="41443"/>
                    <a:pt x="50153" y="52942"/>
                    <a:pt x="34826" y="52056"/>
                  </a:cubicBezTo>
                  <a:cubicBezTo>
                    <a:pt x="34235" y="52056"/>
                    <a:pt x="33940" y="51761"/>
                    <a:pt x="33350" y="51761"/>
                  </a:cubicBezTo>
                  <a:cubicBezTo>
                    <a:pt x="14186" y="51761"/>
                    <a:pt x="-1440" y="39968"/>
                    <a:pt x="-1440" y="26112"/>
                  </a:cubicBezTo>
                  <a:cubicBezTo>
                    <a:pt x="1511" y="9309"/>
                    <a:pt x="16547" y="-2190"/>
                    <a:pt x="33350" y="-10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2">
              <a:extLst>
                <a:ext uri="{FF2B5EF4-FFF2-40B4-BE49-F238E27FC236}">
                  <a16:creationId xmlns:a16="http://schemas.microsoft.com/office/drawing/2014/main" id="{A7FDECCA-7F48-45DF-856D-BC578DB56678}"/>
                </a:ext>
              </a:extLst>
            </p:cNvPr>
            <p:cNvSpPr/>
            <p:nvPr/>
          </p:nvSpPr>
          <p:spPr>
            <a:xfrm>
              <a:off x="2797652" y="2296560"/>
              <a:ext cx="68400" cy="45698"/>
            </a:xfrm>
            <a:custGeom>
              <a:avLst/>
              <a:gdLst>
                <a:gd name="connsiteX0" fmla="*/ 35707 w 68400"/>
                <a:gd name="connsiteY0" fmla="*/ 44603 h 45698"/>
                <a:gd name="connsiteX1" fmla="*/ -1440 w 68400"/>
                <a:gd name="connsiteY1" fmla="*/ 21901 h 45698"/>
                <a:gd name="connsiteX2" fmla="*/ 35707 w 68400"/>
                <a:gd name="connsiteY2" fmla="*/ -1096 h 45698"/>
                <a:gd name="connsiteX3" fmla="*/ 66960 w 68400"/>
                <a:gd name="connsiteY3" fmla="*/ 21901 h 45698"/>
                <a:gd name="connsiteX4" fmla="*/ 35707 w 68400"/>
                <a:gd name="connsiteY4" fmla="*/ 44603 h 4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00" h="45698">
                  <a:moveTo>
                    <a:pt x="35707" y="44603"/>
                  </a:moveTo>
                  <a:cubicBezTo>
                    <a:pt x="16547" y="44603"/>
                    <a:pt x="-1440" y="35757"/>
                    <a:pt x="-1440" y="21901"/>
                  </a:cubicBezTo>
                  <a:cubicBezTo>
                    <a:pt x="-1440" y="8046"/>
                    <a:pt x="16547" y="-1096"/>
                    <a:pt x="35707" y="-1096"/>
                  </a:cubicBezTo>
                  <a:cubicBezTo>
                    <a:pt x="54871" y="-1096"/>
                    <a:pt x="66960" y="8341"/>
                    <a:pt x="66960" y="21901"/>
                  </a:cubicBezTo>
                  <a:cubicBezTo>
                    <a:pt x="66960" y="35757"/>
                    <a:pt x="54871" y="44603"/>
                    <a:pt x="35707" y="4460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2">
              <a:extLst>
                <a:ext uri="{FF2B5EF4-FFF2-40B4-BE49-F238E27FC236}">
                  <a16:creationId xmlns:a16="http://schemas.microsoft.com/office/drawing/2014/main" id="{1BACCAE9-BB31-43CF-832E-34B80FD469A0}"/>
                </a:ext>
              </a:extLst>
            </p:cNvPr>
            <p:cNvSpPr/>
            <p:nvPr/>
          </p:nvSpPr>
          <p:spPr>
            <a:xfrm>
              <a:off x="2999607" y="1685104"/>
              <a:ext cx="74881" cy="43046"/>
            </a:xfrm>
            <a:custGeom>
              <a:avLst/>
              <a:gdLst>
                <a:gd name="connsiteX0" fmla="*/ 37474 w 74881"/>
                <a:gd name="connsiteY0" fmla="*/ 41951 h 43046"/>
                <a:gd name="connsiteX1" fmla="*/ -1440 w 74881"/>
                <a:gd name="connsiteY1" fmla="*/ 20429 h 43046"/>
                <a:gd name="connsiteX2" fmla="*/ 37474 w 74881"/>
                <a:gd name="connsiteY2" fmla="*/ -1096 h 43046"/>
                <a:gd name="connsiteX3" fmla="*/ 73442 w 74881"/>
                <a:gd name="connsiteY3" fmla="*/ 20429 h 43046"/>
                <a:gd name="connsiteX4" fmla="*/ 37474 w 74881"/>
                <a:gd name="connsiteY4" fmla="*/ 41951 h 4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43046">
                  <a:moveTo>
                    <a:pt x="37474" y="41951"/>
                  </a:moveTo>
                  <a:cubicBezTo>
                    <a:pt x="18310" y="41951"/>
                    <a:pt x="-1440" y="33990"/>
                    <a:pt x="-1440" y="20429"/>
                  </a:cubicBezTo>
                  <a:cubicBezTo>
                    <a:pt x="-1440" y="6570"/>
                    <a:pt x="18310" y="-1096"/>
                    <a:pt x="37474" y="-1096"/>
                  </a:cubicBezTo>
                  <a:cubicBezTo>
                    <a:pt x="56638" y="-1096"/>
                    <a:pt x="73442" y="6570"/>
                    <a:pt x="73442" y="20429"/>
                  </a:cubicBezTo>
                  <a:cubicBezTo>
                    <a:pt x="73442" y="33990"/>
                    <a:pt x="56638" y="41951"/>
                    <a:pt x="37474" y="419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2">
              <a:extLst>
                <a:ext uri="{FF2B5EF4-FFF2-40B4-BE49-F238E27FC236}">
                  <a16:creationId xmlns:a16="http://schemas.microsoft.com/office/drawing/2014/main" id="{ED107C4A-3E5B-4C19-8597-8B620A2E2A38}"/>
                </a:ext>
              </a:extLst>
            </p:cNvPr>
            <p:cNvSpPr/>
            <p:nvPr/>
          </p:nvSpPr>
          <p:spPr>
            <a:xfrm>
              <a:off x="3295308" y="2057167"/>
              <a:ext cx="61324" cy="46583"/>
            </a:xfrm>
            <a:custGeom>
              <a:avLst/>
              <a:gdLst>
                <a:gd name="connsiteX0" fmla="*/ 29812 w 61324"/>
                <a:gd name="connsiteY0" fmla="*/ 45488 h 46583"/>
                <a:gd name="connsiteX1" fmla="*/ -1440 w 61324"/>
                <a:gd name="connsiteY1" fmla="*/ 20721 h 46583"/>
                <a:gd name="connsiteX2" fmla="*/ 29812 w 61324"/>
                <a:gd name="connsiteY2" fmla="*/ -1096 h 46583"/>
                <a:gd name="connsiteX3" fmla="*/ 59885 w 61324"/>
                <a:gd name="connsiteY3" fmla="*/ 20721 h 46583"/>
                <a:gd name="connsiteX4" fmla="*/ 29812 w 61324"/>
                <a:gd name="connsiteY4" fmla="*/ 45488 h 4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24" h="46583">
                  <a:moveTo>
                    <a:pt x="29812" y="45488"/>
                  </a:moveTo>
                  <a:cubicBezTo>
                    <a:pt x="10353" y="45488"/>
                    <a:pt x="-1440" y="34285"/>
                    <a:pt x="-1440" y="20721"/>
                  </a:cubicBezTo>
                  <a:cubicBezTo>
                    <a:pt x="-1440" y="6865"/>
                    <a:pt x="10353" y="-1096"/>
                    <a:pt x="29812" y="-1096"/>
                  </a:cubicBezTo>
                  <a:cubicBezTo>
                    <a:pt x="48976" y="-1096"/>
                    <a:pt x="59885" y="6865"/>
                    <a:pt x="59885" y="20721"/>
                  </a:cubicBezTo>
                  <a:cubicBezTo>
                    <a:pt x="59885" y="34285"/>
                    <a:pt x="48976" y="45488"/>
                    <a:pt x="29812" y="4548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2FA672ED-FDE4-4E7F-AFBF-6BAFD73268F9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1"/>
          </a:solidFill>
        </p:grpSpPr>
        <p:grpSp>
          <p:nvGrpSpPr>
            <p:cNvPr id="208" name="Graphic 7">
              <a:extLst>
                <a:ext uri="{FF2B5EF4-FFF2-40B4-BE49-F238E27FC236}">
                  <a16:creationId xmlns:a16="http://schemas.microsoft.com/office/drawing/2014/main" id="{F4767EDD-4A23-4C32-AA72-E86C4D77694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151419CF-3D75-4B36-A2E0-9FDAFFEF0AA6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02D4CF8-7E70-4BEE-A58F-8BA11E9BA61E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A4C9F70A-E10E-42FC-86EB-2C8E8C6780CD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68E87750-D80C-4B70-A887-2A616800C556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1A257651-2852-4F01-AC67-01F4A8EE4BA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AD5C50B8-B20A-46EB-8D75-159B63A2F44F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710F72AA-FB09-4D29-9515-B0B152B5DAA8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83E4BDC7-ECC2-4562-9892-0D44D23A4D39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73AA1FFE-DD0E-45DB-8E91-F3B2D989C61B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209" name="Graphic 7">
              <a:extLst>
                <a:ext uri="{FF2B5EF4-FFF2-40B4-BE49-F238E27FC236}">
                  <a16:creationId xmlns:a16="http://schemas.microsoft.com/office/drawing/2014/main" id="{89012A47-775B-427E-B41A-5A58982326CA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EDB81ED3-7A9D-43AB-B34B-34FD81F3FEBE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316125E1-02F1-4F56-8BF7-99E85C5D618C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450D80C0-4CCC-4968-9C77-ACBBD89F157C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7713C5A1-23A0-4B50-9846-C9F33DDD8F20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60A9918D-67D1-4F61-A7D0-C2C9FD077064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4BC23366-89CE-43DB-A830-E9EEFC9D46C0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AFB8EC0D-E34E-4843-BD69-20BA3D553635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06648773-0BF1-4643-8162-0EA43530E814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580CA80-0C5D-49D5-B5F9-4CF7BD410EFB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7BB9A67A-E9C7-40BA-934C-103A44348DE4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bg1"/>
          </a:solidFill>
        </p:grpSpPr>
        <p:grpSp>
          <p:nvGrpSpPr>
            <p:cNvPr id="229" name="Graphic 7">
              <a:extLst>
                <a:ext uri="{FF2B5EF4-FFF2-40B4-BE49-F238E27FC236}">
                  <a16:creationId xmlns:a16="http://schemas.microsoft.com/office/drawing/2014/main" id="{E1049102-C809-4F05-8DEA-64B5D31F9257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F0ECA59C-CDC4-4080-B9E5-33D7057D89A0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F80217B7-2C38-4611-A1BA-4EBD079DEF49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5D9CE0AB-110A-4866-B10D-B535105E279C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6B599C0-BD10-42DA-803B-8B56CF1F5E60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FA996DA5-675A-4D58-8B48-033784AC9C73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32BFCFC-D7F1-408C-8947-8F6E633AE215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D3B15575-FD80-4662-8393-CE608A750E19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30" name="Graphic 7">
              <a:extLst>
                <a:ext uri="{FF2B5EF4-FFF2-40B4-BE49-F238E27FC236}">
                  <a16:creationId xmlns:a16="http://schemas.microsoft.com/office/drawing/2014/main" id="{BC31B272-BEB4-4070-9C6D-665AAC765842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FC0BA44C-9D66-420B-8EBA-80BEBB5DFD64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7E83F5A7-5468-4B0B-9936-B1623F57B016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BD9E1C17-34F9-44F9-BFB7-E329B26A8524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DD25D58-6C33-4623-AC45-A595AA76B28F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5442B5C5-FBEA-445E-A023-0AA0418A3C66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6381188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21E993-11B3-48BB-B331-F374A717F3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42" name="Graphic 12">
            <a:extLst>
              <a:ext uri="{FF2B5EF4-FFF2-40B4-BE49-F238E27FC236}">
                <a16:creationId xmlns:a16="http://schemas.microsoft.com/office/drawing/2014/main" id="{EF17A1E0-558E-4E4E-8628-4281BF562771}"/>
              </a:ext>
            </a:extLst>
          </p:cNvPr>
          <p:cNvSpPr/>
          <p:nvPr userDrawn="1"/>
        </p:nvSpPr>
        <p:spPr>
          <a:xfrm rot="2810771">
            <a:off x="-1504843" y="5022388"/>
            <a:ext cx="4602288" cy="2943951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solidFill>
            <a:schemeClr val="bg2"/>
          </a:solidFill>
          <a:ln w="208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44" name="Graphic 10">
            <a:extLst>
              <a:ext uri="{FF2B5EF4-FFF2-40B4-BE49-F238E27FC236}">
                <a16:creationId xmlns:a16="http://schemas.microsoft.com/office/drawing/2014/main" id="{DF8B0C45-E007-4140-A479-40158B6DBAA6}"/>
              </a:ext>
            </a:extLst>
          </p:cNvPr>
          <p:cNvSpPr/>
          <p:nvPr userDrawn="1"/>
        </p:nvSpPr>
        <p:spPr>
          <a:xfrm rot="17933285">
            <a:off x="5988220" y="-835539"/>
            <a:ext cx="1783542" cy="2401809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chemeClr val="bg2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A724191C-1650-42E1-8230-D80CCBAFC6EA}"/>
              </a:ext>
            </a:extLst>
          </p:cNvPr>
          <p:cNvGrpSpPr/>
          <p:nvPr userDrawn="1"/>
        </p:nvGrpSpPr>
        <p:grpSpPr>
          <a:xfrm>
            <a:off x="388625" y="4254518"/>
            <a:ext cx="1263585" cy="1294719"/>
            <a:chOff x="1859833" y="1425075"/>
            <a:chExt cx="2116757" cy="2168912"/>
          </a:xfrm>
          <a:solidFill>
            <a:schemeClr val="tx2"/>
          </a:solidFill>
        </p:grpSpPr>
        <p:sp>
          <p:nvSpPr>
            <p:cNvPr id="246" name="Graphic 2">
              <a:extLst>
                <a:ext uri="{FF2B5EF4-FFF2-40B4-BE49-F238E27FC236}">
                  <a16:creationId xmlns:a16="http://schemas.microsoft.com/office/drawing/2014/main" id="{F2C53C7B-D361-418C-967A-2E7F5A608687}"/>
                </a:ext>
              </a:extLst>
            </p:cNvPr>
            <p:cNvSpPr/>
            <p:nvPr/>
          </p:nvSpPr>
          <p:spPr>
            <a:xfrm>
              <a:off x="2371663" y="2443874"/>
              <a:ext cx="57357" cy="66939"/>
            </a:xfrm>
            <a:custGeom>
              <a:avLst/>
              <a:gdLst>
                <a:gd name="connsiteX0" fmla="*/ 4726 w 57357"/>
                <a:gd name="connsiteY0" fmla="*/ 42637 h 66939"/>
                <a:gd name="connsiteX1" fmla="*/ 44530 w 57357"/>
                <a:gd name="connsiteY1" fmla="*/ 63863 h 66939"/>
                <a:gd name="connsiteX2" fmla="*/ 49834 w 57357"/>
                <a:gd name="connsiteY2" fmla="*/ 16692 h 66939"/>
                <a:gd name="connsiteX3" fmla="*/ 8559 w 57357"/>
                <a:gd name="connsiteY3" fmla="*/ 1361 h 66939"/>
                <a:gd name="connsiteX4" fmla="*/ 4726 w 57357"/>
                <a:gd name="connsiteY4" fmla="*/ 42637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7" h="66939">
                  <a:moveTo>
                    <a:pt x="4726" y="42637"/>
                  </a:moveTo>
                  <a:cubicBezTo>
                    <a:pt x="14457" y="59145"/>
                    <a:pt x="32736" y="70643"/>
                    <a:pt x="44530" y="63863"/>
                  </a:cubicBezTo>
                  <a:cubicBezTo>
                    <a:pt x="57500" y="51184"/>
                    <a:pt x="59562" y="31433"/>
                    <a:pt x="49834" y="16692"/>
                  </a:cubicBezTo>
                  <a:cubicBezTo>
                    <a:pt x="42169" y="1656"/>
                    <a:pt x="24185" y="-5124"/>
                    <a:pt x="8559" y="1361"/>
                  </a:cubicBezTo>
                  <a:cubicBezTo>
                    <a:pt x="-3231" y="8141"/>
                    <a:pt x="-4707" y="26125"/>
                    <a:pt x="4726" y="426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Graphic 2">
              <a:extLst>
                <a:ext uri="{FF2B5EF4-FFF2-40B4-BE49-F238E27FC236}">
                  <a16:creationId xmlns:a16="http://schemas.microsoft.com/office/drawing/2014/main" id="{A5BD248D-E805-475B-B436-4A3029258C1B}"/>
                </a:ext>
              </a:extLst>
            </p:cNvPr>
            <p:cNvSpPr/>
            <p:nvPr/>
          </p:nvSpPr>
          <p:spPr>
            <a:xfrm>
              <a:off x="2106666" y="2393060"/>
              <a:ext cx="56647" cy="64295"/>
            </a:xfrm>
            <a:custGeom>
              <a:avLst/>
              <a:gdLst>
                <a:gd name="connsiteX0" fmla="*/ 3799 w 56647"/>
                <a:gd name="connsiteY0" fmla="*/ 41562 h 64295"/>
                <a:gd name="connsiteX1" fmla="*/ 45661 w 56647"/>
                <a:gd name="connsiteY1" fmla="*/ 61017 h 64295"/>
                <a:gd name="connsiteX2" fmla="*/ 48314 w 56647"/>
                <a:gd name="connsiteY2" fmla="*/ 15617 h 64295"/>
                <a:gd name="connsiteX3" fmla="*/ 13527 w 56647"/>
                <a:gd name="connsiteY3" fmla="*/ 876 h 64295"/>
                <a:gd name="connsiteX4" fmla="*/ 11461 w 56647"/>
                <a:gd name="connsiteY4" fmla="*/ 1467 h 64295"/>
                <a:gd name="connsiteX5" fmla="*/ 2914 w 56647"/>
                <a:gd name="connsiteY5" fmla="*/ 40676 h 64295"/>
                <a:gd name="connsiteX6" fmla="*/ 3504 w 56647"/>
                <a:gd name="connsiteY6" fmla="*/ 41562 h 6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47" h="64295">
                  <a:moveTo>
                    <a:pt x="3799" y="41562"/>
                  </a:moveTo>
                  <a:cubicBezTo>
                    <a:pt x="13232" y="58070"/>
                    <a:pt x="33868" y="67801"/>
                    <a:pt x="45661" y="61017"/>
                  </a:cubicBezTo>
                  <a:cubicBezTo>
                    <a:pt x="57750" y="54237"/>
                    <a:pt x="58045" y="32421"/>
                    <a:pt x="48314" y="15617"/>
                  </a:cubicBezTo>
                  <a:cubicBezTo>
                    <a:pt x="43009" y="2053"/>
                    <a:pt x="27088" y="-4727"/>
                    <a:pt x="13527" y="876"/>
                  </a:cubicBezTo>
                  <a:cubicBezTo>
                    <a:pt x="12642" y="876"/>
                    <a:pt x="12051" y="1172"/>
                    <a:pt x="11461" y="1467"/>
                  </a:cubicBezTo>
                  <a:cubicBezTo>
                    <a:pt x="-1509" y="10014"/>
                    <a:pt x="-5342" y="27411"/>
                    <a:pt x="2914" y="40676"/>
                  </a:cubicBezTo>
                  <a:cubicBezTo>
                    <a:pt x="3209" y="40972"/>
                    <a:pt x="3504" y="41267"/>
                    <a:pt x="3504" y="415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Graphic 2">
              <a:extLst>
                <a:ext uri="{FF2B5EF4-FFF2-40B4-BE49-F238E27FC236}">
                  <a16:creationId xmlns:a16="http://schemas.microsoft.com/office/drawing/2014/main" id="{CBC219F3-6861-4DD5-B8BA-A60652A490D3}"/>
                </a:ext>
              </a:extLst>
            </p:cNvPr>
            <p:cNvSpPr/>
            <p:nvPr/>
          </p:nvSpPr>
          <p:spPr>
            <a:xfrm>
              <a:off x="2105539" y="2770479"/>
              <a:ext cx="54641" cy="64578"/>
            </a:xfrm>
            <a:custGeom>
              <a:avLst/>
              <a:gdLst>
                <a:gd name="connsiteX0" fmla="*/ 4041 w 54641"/>
                <a:gd name="connsiteY0" fmla="*/ 42100 h 64578"/>
                <a:gd name="connsiteX1" fmla="*/ 45608 w 54641"/>
                <a:gd name="connsiteY1" fmla="*/ 61264 h 64578"/>
                <a:gd name="connsiteX2" fmla="*/ 44726 w 54641"/>
                <a:gd name="connsiteY2" fmla="*/ 18517 h 64578"/>
                <a:gd name="connsiteX3" fmla="*/ 11116 w 54641"/>
                <a:gd name="connsiteY3" fmla="*/ 1415 h 64578"/>
                <a:gd name="connsiteX4" fmla="*/ 3746 w 54641"/>
                <a:gd name="connsiteY4" fmla="*/ 41805 h 64578"/>
                <a:gd name="connsiteX5" fmla="*/ 4041 w 54641"/>
                <a:gd name="connsiteY5" fmla="*/ 42100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41" h="64578">
                  <a:moveTo>
                    <a:pt x="4041" y="42100"/>
                  </a:moveTo>
                  <a:cubicBezTo>
                    <a:pt x="13473" y="58612"/>
                    <a:pt x="33818" y="68044"/>
                    <a:pt x="45608" y="61264"/>
                  </a:cubicBezTo>
                  <a:cubicBezTo>
                    <a:pt x="57401" y="54484"/>
                    <a:pt x="54159" y="35320"/>
                    <a:pt x="44726" y="18517"/>
                  </a:cubicBezTo>
                  <a:cubicBezTo>
                    <a:pt x="34995" y="2005"/>
                    <a:pt x="22910" y="-5366"/>
                    <a:pt x="11116" y="1415"/>
                  </a:cubicBezTo>
                  <a:cubicBezTo>
                    <a:pt x="-2153" y="10556"/>
                    <a:pt x="-5395" y="28539"/>
                    <a:pt x="3746" y="41805"/>
                  </a:cubicBezTo>
                  <a:cubicBezTo>
                    <a:pt x="3746" y="41805"/>
                    <a:pt x="4041" y="42100"/>
                    <a:pt x="4041" y="42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Graphic 2">
              <a:extLst>
                <a:ext uri="{FF2B5EF4-FFF2-40B4-BE49-F238E27FC236}">
                  <a16:creationId xmlns:a16="http://schemas.microsoft.com/office/drawing/2014/main" id="{4FA37976-5738-4B6D-B47E-894C13DC61C1}"/>
                </a:ext>
              </a:extLst>
            </p:cNvPr>
            <p:cNvSpPr/>
            <p:nvPr/>
          </p:nvSpPr>
          <p:spPr>
            <a:xfrm>
              <a:off x="2045310" y="3067032"/>
              <a:ext cx="55245" cy="69540"/>
            </a:xfrm>
            <a:custGeom>
              <a:avLst/>
              <a:gdLst>
                <a:gd name="connsiteX0" fmla="*/ 5896 w 55245"/>
                <a:gd name="connsiteY0" fmla="*/ 43905 h 69540"/>
                <a:gd name="connsiteX1" fmla="*/ 45106 w 55245"/>
                <a:gd name="connsiteY1" fmla="*/ 66607 h 69540"/>
                <a:gd name="connsiteX2" fmla="*/ 46581 w 55245"/>
                <a:gd name="connsiteY2" fmla="*/ 20322 h 69540"/>
                <a:gd name="connsiteX3" fmla="*/ 7368 w 55245"/>
                <a:gd name="connsiteY3" fmla="*/ 1158 h 69540"/>
                <a:gd name="connsiteX4" fmla="*/ 5896 w 55245"/>
                <a:gd name="connsiteY4" fmla="*/ 43905 h 6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" h="69540">
                  <a:moveTo>
                    <a:pt x="5896" y="43905"/>
                  </a:moveTo>
                  <a:cubicBezTo>
                    <a:pt x="15624" y="60417"/>
                    <a:pt x="33017" y="73387"/>
                    <a:pt x="45106" y="66607"/>
                  </a:cubicBezTo>
                  <a:cubicBezTo>
                    <a:pt x="56899" y="59827"/>
                    <a:pt x="56014" y="37125"/>
                    <a:pt x="46581" y="20322"/>
                  </a:cubicBezTo>
                  <a:cubicBezTo>
                    <a:pt x="36850" y="3515"/>
                    <a:pt x="19161" y="-5623"/>
                    <a:pt x="7368" y="1158"/>
                  </a:cubicBezTo>
                  <a:cubicBezTo>
                    <a:pt x="-4721" y="8233"/>
                    <a:pt x="-3540" y="27102"/>
                    <a:pt x="5896" y="439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Graphic 2">
              <a:extLst>
                <a:ext uri="{FF2B5EF4-FFF2-40B4-BE49-F238E27FC236}">
                  <a16:creationId xmlns:a16="http://schemas.microsoft.com/office/drawing/2014/main" id="{5624AE7F-0CEC-4E4B-BB73-DBA1D4411F29}"/>
                </a:ext>
              </a:extLst>
            </p:cNvPr>
            <p:cNvSpPr/>
            <p:nvPr/>
          </p:nvSpPr>
          <p:spPr>
            <a:xfrm>
              <a:off x="2655538" y="3271257"/>
              <a:ext cx="57552" cy="65614"/>
            </a:xfrm>
            <a:custGeom>
              <a:avLst/>
              <a:gdLst>
                <a:gd name="connsiteX0" fmla="*/ 4172 w 57552"/>
                <a:gd name="connsiteY0" fmla="*/ 48415 h 65614"/>
                <a:gd name="connsiteX1" fmla="*/ 45448 w 57552"/>
                <a:gd name="connsiteY1" fmla="*/ 61090 h 65614"/>
                <a:gd name="connsiteX2" fmla="*/ 50166 w 57552"/>
                <a:gd name="connsiteY2" fmla="*/ 21881 h 65614"/>
                <a:gd name="connsiteX3" fmla="*/ 10661 w 57552"/>
                <a:gd name="connsiteY3" fmla="*/ 946 h 65614"/>
                <a:gd name="connsiteX4" fmla="*/ 4172 w 57552"/>
                <a:gd name="connsiteY4" fmla="*/ 48415 h 6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52" h="65614">
                  <a:moveTo>
                    <a:pt x="4172" y="48415"/>
                  </a:moveTo>
                  <a:cubicBezTo>
                    <a:pt x="12133" y="63156"/>
                    <a:pt x="30411" y="68756"/>
                    <a:pt x="45448" y="61090"/>
                  </a:cubicBezTo>
                  <a:cubicBezTo>
                    <a:pt x="57241" y="54310"/>
                    <a:pt x="59893" y="38389"/>
                    <a:pt x="50166" y="21881"/>
                  </a:cubicBezTo>
                  <a:cubicBezTo>
                    <a:pt x="40438" y="5074"/>
                    <a:pt x="22454" y="-5834"/>
                    <a:pt x="10661" y="946"/>
                  </a:cubicBezTo>
                  <a:cubicBezTo>
                    <a:pt x="-2608" y="13330"/>
                    <a:pt x="-5261" y="33084"/>
                    <a:pt x="4172" y="4841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Graphic 2">
              <a:extLst>
                <a:ext uri="{FF2B5EF4-FFF2-40B4-BE49-F238E27FC236}">
                  <a16:creationId xmlns:a16="http://schemas.microsoft.com/office/drawing/2014/main" id="{EA8EE512-1260-4C50-893B-9F3A96447B14}"/>
                </a:ext>
              </a:extLst>
            </p:cNvPr>
            <p:cNvSpPr/>
            <p:nvPr/>
          </p:nvSpPr>
          <p:spPr>
            <a:xfrm>
              <a:off x="2999781" y="2808263"/>
              <a:ext cx="55223" cy="62777"/>
            </a:xfrm>
            <a:custGeom>
              <a:avLst/>
              <a:gdLst>
                <a:gd name="connsiteX0" fmla="*/ 3395 w 55223"/>
                <a:gd name="connsiteY0" fmla="*/ 43235 h 62777"/>
                <a:gd name="connsiteX1" fmla="*/ 45556 w 55223"/>
                <a:gd name="connsiteY1" fmla="*/ 59448 h 62777"/>
                <a:gd name="connsiteX2" fmla="*/ 45851 w 55223"/>
                <a:gd name="connsiteY2" fmla="*/ 18762 h 62777"/>
                <a:gd name="connsiteX3" fmla="*/ 11946 w 55223"/>
                <a:gd name="connsiteY3" fmla="*/ 1369 h 62777"/>
                <a:gd name="connsiteX4" fmla="*/ 3395 w 55223"/>
                <a:gd name="connsiteY4" fmla="*/ 43235 h 6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23" h="62777">
                  <a:moveTo>
                    <a:pt x="3395" y="43235"/>
                  </a:moveTo>
                  <a:cubicBezTo>
                    <a:pt x="11356" y="58562"/>
                    <a:pt x="29339" y="65638"/>
                    <a:pt x="45556" y="59448"/>
                  </a:cubicBezTo>
                  <a:cubicBezTo>
                    <a:pt x="57349" y="52667"/>
                    <a:pt x="55579" y="35569"/>
                    <a:pt x="45851" y="18762"/>
                  </a:cubicBezTo>
                  <a:cubicBezTo>
                    <a:pt x="36119" y="2254"/>
                    <a:pt x="23739" y="-5411"/>
                    <a:pt x="11946" y="1369"/>
                  </a:cubicBezTo>
                  <a:cubicBezTo>
                    <a:pt x="-1910" y="10802"/>
                    <a:pt x="-5448" y="29376"/>
                    <a:pt x="3395" y="4323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Graphic 2">
              <a:extLst>
                <a:ext uri="{FF2B5EF4-FFF2-40B4-BE49-F238E27FC236}">
                  <a16:creationId xmlns:a16="http://schemas.microsoft.com/office/drawing/2014/main" id="{9ECEF19F-AB3A-46B1-8E30-99D23C86EE79}"/>
                </a:ext>
              </a:extLst>
            </p:cNvPr>
            <p:cNvSpPr/>
            <p:nvPr/>
          </p:nvSpPr>
          <p:spPr>
            <a:xfrm>
              <a:off x="2914704" y="3434376"/>
              <a:ext cx="56557" cy="70001"/>
            </a:xfrm>
            <a:custGeom>
              <a:avLst/>
              <a:gdLst>
                <a:gd name="connsiteX0" fmla="*/ 6806 w 56557"/>
                <a:gd name="connsiteY0" fmla="*/ 44790 h 70001"/>
                <a:gd name="connsiteX1" fmla="*/ 44544 w 56557"/>
                <a:gd name="connsiteY1" fmla="*/ 66902 h 70001"/>
                <a:gd name="connsiteX2" fmla="*/ 48967 w 56557"/>
                <a:gd name="connsiteY2" fmla="*/ 20322 h 70001"/>
                <a:gd name="connsiteX3" fmla="*/ 6515 w 56557"/>
                <a:gd name="connsiteY3" fmla="*/ 1158 h 70001"/>
                <a:gd name="connsiteX4" fmla="*/ 6806 w 56557"/>
                <a:gd name="connsiteY4" fmla="*/ 44790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57" h="70001">
                  <a:moveTo>
                    <a:pt x="6806" y="44790"/>
                  </a:moveTo>
                  <a:cubicBezTo>
                    <a:pt x="16243" y="61302"/>
                    <a:pt x="32751" y="73977"/>
                    <a:pt x="44544" y="66902"/>
                  </a:cubicBezTo>
                  <a:cubicBezTo>
                    <a:pt x="56633" y="60122"/>
                    <a:pt x="58695" y="36830"/>
                    <a:pt x="48967" y="20322"/>
                  </a:cubicBezTo>
                  <a:cubicBezTo>
                    <a:pt x="39534" y="3515"/>
                    <a:pt x="18600" y="-5623"/>
                    <a:pt x="6515" y="1158"/>
                  </a:cubicBezTo>
                  <a:cubicBezTo>
                    <a:pt x="-5279" y="7938"/>
                    <a:pt x="-2921" y="27987"/>
                    <a:pt x="6806" y="447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Graphic 2">
              <a:extLst>
                <a:ext uri="{FF2B5EF4-FFF2-40B4-BE49-F238E27FC236}">
                  <a16:creationId xmlns:a16="http://schemas.microsoft.com/office/drawing/2014/main" id="{45ABFD7B-9F42-4501-B9DF-E20AB3685DF5}"/>
                </a:ext>
              </a:extLst>
            </p:cNvPr>
            <p:cNvSpPr/>
            <p:nvPr/>
          </p:nvSpPr>
          <p:spPr>
            <a:xfrm>
              <a:off x="3079804" y="3116656"/>
              <a:ext cx="53760" cy="66697"/>
            </a:xfrm>
            <a:custGeom>
              <a:avLst/>
              <a:gdLst>
                <a:gd name="connsiteX0" fmla="*/ 5333 w 53760"/>
                <a:gd name="connsiteY0" fmla="*/ 44694 h 66697"/>
                <a:gd name="connsiteX1" fmla="*/ 43661 w 53760"/>
                <a:gd name="connsiteY1" fmla="*/ 63268 h 66697"/>
                <a:gd name="connsiteX2" fmla="*/ 44838 w 53760"/>
                <a:gd name="connsiteY2" fmla="*/ 21996 h 66697"/>
                <a:gd name="connsiteX3" fmla="*/ 7986 w 53760"/>
                <a:gd name="connsiteY3" fmla="*/ 1061 h 66697"/>
                <a:gd name="connsiteX4" fmla="*/ 5333 w 53760"/>
                <a:gd name="connsiteY4" fmla="*/ 44694 h 6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60" h="66697">
                  <a:moveTo>
                    <a:pt x="5333" y="44694"/>
                  </a:moveTo>
                  <a:cubicBezTo>
                    <a:pt x="15061" y="61501"/>
                    <a:pt x="31868" y="70052"/>
                    <a:pt x="43661" y="63268"/>
                  </a:cubicBezTo>
                  <a:cubicBezTo>
                    <a:pt x="55451" y="56487"/>
                    <a:pt x="54570" y="38504"/>
                    <a:pt x="44838" y="21996"/>
                  </a:cubicBezTo>
                  <a:cubicBezTo>
                    <a:pt x="35406" y="5189"/>
                    <a:pt x="19779" y="-6014"/>
                    <a:pt x="7986" y="1061"/>
                  </a:cubicBezTo>
                  <a:cubicBezTo>
                    <a:pt x="-4099" y="7841"/>
                    <a:pt x="-4099" y="28186"/>
                    <a:pt x="5333" y="44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Graphic 2">
              <a:extLst>
                <a:ext uri="{FF2B5EF4-FFF2-40B4-BE49-F238E27FC236}">
                  <a16:creationId xmlns:a16="http://schemas.microsoft.com/office/drawing/2014/main" id="{CEFB3D65-7F1F-4426-B0BC-79729F91924E}"/>
                </a:ext>
              </a:extLst>
            </p:cNvPr>
            <p:cNvSpPr/>
            <p:nvPr/>
          </p:nvSpPr>
          <p:spPr>
            <a:xfrm>
              <a:off x="3359032" y="3310749"/>
              <a:ext cx="57213" cy="60823"/>
            </a:xfrm>
            <a:custGeom>
              <a:avLst/>
              <a:gdLst>
                <a:gd name="connsiteX0" fmla="*/ 4121 w 57213"/>
                <a:gd name="connsiteY0" fmla="*/ 41942 h 60823"/>
                <a:gd name="connsiteX1" fmla="*/ 42741 w 57213"/>
                <a:gd name="connsiteY1" fmla="*/ 57270 h 60823"/>
                <a:gd name="connsiteX2" fmla="*/ 50701 w 57213"/>
                <a:gd name="connsiteY2" fmla="*/ 15113 h 60823"/>
                <a:gd name="connsiteX3" fmla="*/ 11196 w 57213"/>
                <a:gd name="connsiteY3" fmla="*/ 2139 h 60823"/>
                <a:gd name="connsiteX4" fmla="*/ 10901 w 57213"/>
                <a:gd name="connsiteY4" fmla="*/ 2139 h 60823"/>
                <a:gd name="connsiteX5" fmla="*/ 3236 w 57213"/>
                <a:gd name="connsiteY5" fmla="*/ 40762 h 60823"/>
                <a:gd name="connsiteX6" fmla="*/ 4121 w 57213"/>
                <a:gd name="connsiteY6" fmla="*/ 41942 h 6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213" h="60823">
                  <a:moveTo>
                    <a:pt x="4121" y="41942"/>
                  </a:moveTo>
                  <a:cubicBezTo>
                    <a:pt x="10606" y="56975"/>
                    <a:pt x="27705" y="63759"/>
                    <a:pt x="42741" y="57270"/>
                  </a:cubicBezTo>
                  <a:cubicBezTo>
                    <a:pt x="56301" y="47837"/>
                    <a:pt x="59839" y="28968"/>
                    <a:pt x="50701" y="15113"/>
                  </a:cubicBezTo>
                  <a:cubicBezTo>
                    <a:pt x="43331" y="372"/>
                    <a:pt x="25642" y="-5232"/>
                    <a:pt x="11196" y="2139"/>
                  </a:cubicBezTo>
                  <a:cubicBezTo>
                    <a:pt x="11196" y="2139"/>
                    <a:pt x="10901" y="2139"/>
                    <a:pt x="10901" y="2139"/>
                  </a:cubicBezTo>
                  <a:cubicBezTo>
                    <a:pt x="-1777" y="10690"/>
                    <a:pt x="-5315" y="28083"/>
                    <a:pt x="3236" y="40762"/>
                  </a:cubicBezTo>
                  <a:cubicBezTo>
                    <a:pt x="3531" y="41352"/>
                    <a:pt x="3826" y="41647"/>
                    <a:pt x="4121" y="419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Graphic 2">
              <a:extLst>
                <a:ext uri="{FF2B5EF4-FFF2-40B4-BE49-F238E27FC236}">
                  <a16:creationId xmlns:a16="http://schemas.microsoft.com/office/drawing/2014/main" id="{E63F6962-6F79-4934-BF06-22F9EBA345E0}"/>
                </a:ext>
              </a:extLst>
            </p:cNvPr>
            <p:cNvSpPr/>
            <p:nvPr/>
          </p:nvSpPr>
          <p:spPr>
            <a:xfrm>
              <a:off x="3140752" y="2515512"/>
              <a:ext cx="56460" cy="64928"/>
            </a:xfrm>
            <a:custGeom>
              <a:avLst/>
              <a:gdLst>
                <a:gd name="connsiteX0" fmla="*/ 4825 w 56460"/>
                <a:gd name="connsiteY0" fmla="*/ 45290 h 64928"/>
                <a:gd name="connsiteX1" fmla="*/ 43444 w 56460"/>
                <a:gd name="connsiteY1" fmla="*/ 61802 h 64928"/>
                <a:gd name="connsiteX2" fmla="*/ 49048 w 56460"/>
                <a:gd name="connsiteY2" fmla="*/ 19641 h 64928"/>
                <a:gd name="connsiteX3" fmla="*/ 8657 w 56460"/>
                <a:gd name="connsiteY3" fmla="*/ 1362 h 64928"/>
                <a:gd name="connsiteX4" fmla="*/ 4825 w 56460"/>
                <a:gd name="connsiteY4" fmla="*/ 45290 h 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60" h="64928">
                  <a:moveTo>
                    <a:pt x="4825" y="45290"/>
                  </a:moveTo>
                  <a:cubicBezTo>
                    <a:pt x="11015" y="60326"/>
                    <a:pt x="28113" y="67697"/>
                    <a:pt x="43444" y="61802"/>
                  </a:cubicBezTo>
                  <a:cubicBezTo>
                    <a:pt x="56418" y="51484"/>
                    <a:pt x="58775" y="32910"/>
                    <a:pt x="49048" y="19641"/>
                  </a:cubicBezTo>
                  <a:cubicBezTo>
                    <a:pt x="39316" y="3133"/>
                    <a:pt x="20447" y="-5713"/>
                    <a:pt x="8657" y="1362"/>
                  </a:cubicBezTo>
                  <a:cubicBezTo>
                    <a:pt x="-3431" y="8146"/>
                    <a:pt x="-4612" y="28487"/>
                    <a:pt x="4825" y="452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Graphic 2">
              <a:extLst>
                <a:ext uri="{FF2B5EF4-FFF2-40B4-BE49-F238E27FC236}">
                  <a16:creationId xmlns:a16="http://schemas.microsoft.com/office/drawing/2014/main" id="{BE0E51FB-1193-4639-9D01-1E43A42234B9}"/>
                </a:ext>
              </a:extLst>
            </p:cNvPr>
            <p:cNvSpPr/>
            <p:nvPr/>
          </p:nvSpPr>
          <p:spPr>
            <a:xfrm>
              <a:off x="1898431" y="2121872"/>
              <a:ext cx="55033" cy="60464"/>
            </a:xfrm>
            <a:custGeom>
              <a:avLst/>
              <a:gdLst>
                <a:gd name="connsiteX0" fmla="*/ 3004 w 55033"/>
                <a:gd name="connsiteY0" fmla="*/ 42694 h 60464"/>
                <a:gd name="connsiteX1" fmla="*/ 12440 w 55033"/>
                <a:gd name="connsiteY1" fmla="*/ 2009 h 60464"/>
                <a:gd name="connsiteX2" fmla="*/ 12735 w 55033"/>
                <a:gd name="connsiteY2" fmla="*/ 1714 h 60464"/>
                <a:gd name="connsiteX3" fmla="*/ 46931 w 55033"/>
                <a:gd name="connsiteY3" fmla="*/ 17340 h 60464"/>
                <a:gd name="connsiteX4" fmla="*/ 43984 w 55033"/>
                <a:gd name="connsiteY4" fmla="*/ 56255 h 60464"/>
                <a:gd name="connsiteX5" fmla="*/ 3004 w 55033"/>
                <a:gd name="connsiteY5" fmla="*/ 42694 h 60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033" h="60464">
                  <a:moveTo>
                    <a:pt x="3004" y="42694"/>
                  </a:moveTo>
                  <a:cubicBezTo>
                    <a:pt x="-5544" y="28839"/>
                    <a:pt x="-1419" y="10560"/>
                    <a:pt x="12440" y="2009"/>
                  </a:cubicBezTo>
                  <a:cubicBezTo>
                    <a:pt x="12440" y="2009"/>
                    <a:pt x="12440" y="2009"/>
                    <a:pt x="12735" y="1714"/>
                  </a:cubicBezTo>
                  <a:cubicBezTo>
                    <a:pt x="24230" y="-5066"/>
                    <a:pt x="37499" y="534"/>
                    <a:pt x="46931" y="17340"/>
                  </a:cubicBezTo>
                  <a:cubicBezTo>
                    <a:pt x="56663" y="33848"/>
                    <a:pt x="55777" y="49475"/>
                    <a:pt x="43984" y="56255"/>
                  </a:cubicBezTo>
                  <a:cubicBezTo>
                    <a:pt x="28948" y="63626"/>
                    <a:pt x="10964" y="57435"/>
                    <a:pt x="3004" y="42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Graphic 2">
              <a:extLst>
                <a:ext uri="{FF2B5EF4-FFF2-40B4-BE49-F238E27FC236}">
                  <a16:creationId xmlns:a16="http://schemas.microsoft.com/office/drawing/2014/main" id="{8DA7F5CD-922F-49C7-AFBF-5BDB0F3390F1}"/>
                </a:ext>
              </a:extLst>
            </p:cNvPr>
            <p:cNvSpPr/>
            <p:nvPr/>
          </p:nvSpPr>
          <p:spPr>
            <a:xfrm>
              <a:off x="2476387" y="2278461"/>
              <a:ext cx="55762" cy="67679"/>
            </a:xfrm>
            <a:custGeom>
              <a:avLst/>
              <a:gdLst>
                <a:gd name="connsiteX0" fmla="*/ 4664 w 55762"/>
                <a:gd name="connsiteY0" fmla="*/ 44424 h 67679"/>
                <a:gd name="connsiteX1" fmla="*/ 9678 w 55762"/>
                <a:gd name="connsiteY1" fmla="*/ 1086 h 67679"/>
                <a:gd name="connsiteX2" fmla="*/ 46235 w 55762"/>
                <a:gd name="connsiteY2" fmla="*/ 20542 h 67679"/>
                <a:gd name="connsiteX3" fmla="*/ 46235 w 55762"/>
                <a:gd name="connsiteY3" fmla="*/ 64473 h 67679"/>
                <a:gd name="connsiteX4" fmla="*/ 4664 w 55762"/>
                <a:gd name="connsiteY4" fmla="*/ 44424 h 6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62" h="67679">
                  <a:moveTo>
                    <a:pt x="4664" y="44424"/>
                  </a:moveTo>
                  <a:cubicBezTo>
                    <a:pt x="-5063" y="30863"/>
                    <a:pt x="-3001" y="11994"/>
                    <a:pt x="9678" y="1086"/>
                  </a:cubicBezTo>
                  <a:cubicBezTo>
                    <a:pt x="21468" y="-5694"/>
                    <a:pt x="36799" y="4034"/>
                    <a:pt x="46235" y="20542"/>
                  </a:cubicBezTo>
                  <a:cubicBezTo>
                    <a:pt x="55963" y="36758"/>
                    <a:pt x="58025" y="57394"/>
                    <a:pt x="46235" y="64473"/>
                  </a:cubicBezTo>
                  <a:cubicBezTo>
                    <a:pt x="34442" y="71253"/>
                    <a:pt x="14392" y="60935"/>
                    <a:pt x="4664" y="444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Graphic 2">
              <a:extLst>
                <a:ext uri="{FF2B5EF4-FFF2-40B4-BE49-F238E27FC236}">
                  <a16:creationId xmlns:a16="http://schemas.microsoft.com/office/drawing/2014/main" id="{E6EA744F-5F38-4E93-8B32-890D42EA8E72}"/>
                </a:ext>
              </a:extLst>
            </p:cNvPr>
            <p:cNvSpPr/>
            <p:nvPr/>
          </p:nvSpPr>
          <p:spPr>
            <a:xfrm>
              <a:off x="2182047" y="1682584"/>
              <a:ext cx="54035" cy="64435"/>
            </a:xfrm>
            <a:custGeom>
              <a:avLst/>
              <a:gdLst>
                <a:gd name="connsiteX0" fmla="*/ 6543 w 54035"/>
                <a:gd name="connsiteY0" fmla="*/ 44471 h 64435"/>
                <a:gd name="connsiteX1" fmla="*/ 6543 w 54035"/>
                <a:gd name="connsiteY1" fmla="*/ 1129 h 64435"/>
                <a:gd name="connsiteX2" fmla="*/ 46638 w 54035"/>
                <a:gd name="connsiteY2" fmla="*/ 21474 h 64435"/>
                <a:gd name="connsiteX3" fmla="*/ 42513 w 54035"/>
                <a:gd name="connsiteY3" fmla="*/ 59802 h 64435"/>
                <a:gd name="connsiteX4" fmla="*/ 41038 w 54035"/>
                <a:gd name="connsiteY4" fmla="*/ 60684 h 64435"/>
                <a:gd name="connsiteX5" fmla="*/ 6543 w 54035"/>
                <a:gd name="connsiteY5" fmla="*/ 44471 h 6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35" h="64435">
                  <a:moveTo>
                    <a:pt x="6543" y="44471"/>
                  </a:moveTo>
                  <a:cubicBezTo>
                    <a:pt x="-2890" y="27664"/>
                    <a:pt x="-5247" y="7913"/>
                    <a:pt x="6543" y="1129"/>
                  </a:cubicBezTo>
                  <a:cubicBezTo>
                    <a:pt x="18631" y="-5946"/>
                    <a:pt x="36910" y="4667"/>
                    <a:pt x="46638" y="21474"/>
                  </a:cubicBezTo>
                  <a:cubicBezTo>
                    <a:pt x="56074" y="33267"/>
                    <a:pt x="54008" y="50366"/>
                    <a:pt x="42513" y="59802"/>
                  </a:cubicBezTo>
                  <a:cubicBezTo>
                    <a:pt x="41923" y="60093"/>
                    <a:pt x="41628" y="60388"/>
                    <a:pt x="41038" y="60684"/>
                  </a:cubicBezTo>
                  <a:cubicBezTo>
                    <a:pt x="29244" y="67464"/>
                    <a:pt x="16274" y="60979"/>
                    <a:pt x="6543" y="444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Graphic 2">
              <a:extLst>
                <a:ext uri="{FF2B5EF4-FFF2-40B4-BE49-F238E27FC236}">
                  <a16:creationId xmlns:a16="http://schemas.microsoft.com/office/drawing/2014/main" id="{7B17311D-7D34-4B69-A89B-1412DB1CCE54}"/>
                </a:ext>
              </a:extLst>
            </p:cNvPr>
            <p:cNvSpPr/>
            <p:nvPr/>
          </p:nvSpPr>
          <p:spPr>
            <a:xfrm>
              <a:off x="2658637" y="2186185"/>
              <a:ext cx="56713" cy="68041"/>
            </a:xfrm>
            <a:custGeom>
              <a:avLst/>
              <a:gdLst>
                <a:gd name="connsiteX0" fmla="*/ 3729 w 56713"/>
                <a:gd name="connsiteY0" fmla="*/ 45306 h 68041"/>
                <a:gd name="connsiteX1" fmla="*/ 11395 w 56713"/>
                <a:gd name="connsiteY1" fmla="*/ 1083 h 68041"/>
                <a:gd name="connsiteX2" fmla="*/ 46182 w 56713"/>
                <a:gd name="connsiteY2" fmla="*/ 20834 h 68041"/>
                <a:gd name="connsiteX3" fmla="*/ 47952 w 56713"/>
                <a:gd name="connsiteY3" fmla="*/ 64765 h 68041"/>
                <a:gd name="connsiteX4" fmla="*/ 3729 w 56713"/>
                <a:gd name="connsiteY4" fmla="*/ 45306 h 6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13" h="68041">
                  <a:moveTo>
                    <a:pt x="3729" y="45306"/>
                  </a:moveTo>
                  <a:cubicBezTo>
                    <a:pt x="-5412" y="30860"/>
                    <a:pt x="-2169" y="11696"/>
                    <a:pt x="11395" y="1083"/>
                  </a:cubicBezTo>
                  <a:cubicBezTo>
                    <a:pt x="23185" y="-5697"/>
                    <a:pt x="36749" y="4030"/>
                    <a:pt x="46182" y="20834"/>
                  </a:cubicBezTo>
                  <a:cubicBezTo>
                    <a:pt x="55913" y="37640"/>
                    <a:pt x="59746" y="57686"/>
                    <a:pt x="47952" y="64765"/>
                  </a:cubicBezTo>
                  <a:cubicBezTo>
                    <a:pt x="36159" y="71545"/>
                    <a:pt x="13457" y="61814"/>
                    <a:pt x="3729" y="45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Graphic 2">
              <a:extLst>
                <a:ext uri="{FF2B5EF4-FFF2-40B4-BE49-F238E27FC236}">
                  <a16:creationId xmlns:a16="http://schemas.microsoft.com/office/drawing/2014/main" id="{6DE7CD1E-ED25-4C6D-9E6B-F7841C49A63F}"/>
                </a:ext>
              </a:extLst>
            </p:cNvPr>
            <p:cNvSpPr/>
            <p:nvPr/>
          </p:nvSpPr>
          <p:spPr>
            <a:xfrm>
              <a:off x="3923135" y="2290432"/>
              <a:ext cx="53455" cy="63699"/>
            </a:xfrm>
            <a:custGeom>
              <a:avLst/>
              <a:gdLst>
                <a:gd name="connsiteX0" fmla="*/ 45871 w 53455"/>
                <a:gd name="connsiteY0" fmla="*/ 19774 h 63699"/>
                <a:gd name="connsiteX1" fmla="*/ 7841 w 53455"/>
                <a:gd name="connsiteY1" fmla="*/ 1200 h 63699"/>
                <a:gd name="connsiteX2" fmla="*/ 5481 w 53455"/>
                <a:gd name="connsiteY2" fmla="*/ 43361 h 63699"/>
                <a:gd name="connsiteX3" fmla="*/ 41743 w 53455"/>
                <a:gd name="connsiteY3" fmla="*/ 59872 h 63699"/>
                <a:gd name="connsiteX4" fmla="*/ 45871 w 53455"/>
                <a:gd name="connsiteY4" fmla="*/ 19774 h 6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55" h="63699">
                  <a:moveTo>
                    <a:pt x="45871" y="19774"/>
                  </a:moveTo>
                  <a:cubicBezTo>
                    <a:pt x="36143" y="3266"/>
                    <a:pt x="19926" y="-5580"/>
                    <a:pt x="7841" y="1200"/>
                  </a:cubicBezTo>
                  <a:cubicBezTo>
                    <a:pt x="-3952" y="7984"/>
                    <a:pt x="-4247" y="26558"/>
                    <a:pt x="5481" y="43361"/>
                  </a:cubicBezTo>
                  <a:cubicBezTo>
                    <a:pt x="14917" y="59872"/>
                    <a:pt x="29953" y="66948"/>
                    <a:pt x="41743" y="59872"/>
                  </a:cubicBezTo>
                  <a:cubicBezTo>
                    <a:pt x="53831" y="53088"/>
                    <a:pt x="55307" y="36580"/>
                    <a:pt x="45871" y="197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Graphic 2">
              <a:extLst>
                <a:ext uri="{FF2B5EF4-FFF2-40B4-BE49-F238E27FC236}">
                  <a16:creationId xmlns:a16="http://schemas.microsoft.com/office/drawing/2014/main" id="{07ED991F-8B0E-4DE0-9F06-FCDEB616D71E}"/>
                </a:ext>
              </a:extLst>
            </p:cNvPr>
            <p:cNvSpPr/>
            <p:nvPr/>
          </p:nvSpPr>
          <p:spPr>
            <a:xfrm>
              <a:off x="3437407" y="2184884"/>
              <a:ext cx="52411" cy="64741"/>
            </a:xfrm>
            <a:custGeom>
              <a:avLst/>
              <a:gdLst>
                <a:gd name="connsiteX0" fmla="*/ 44556 w 52411"/>
                <a:gd name="connsiteY0" fmla="*/ 23020 h 64741"/>
                <a:gd name="connsiteX1" fmla="*/ 6822 w 52411"/>
                <a:gd name="connsiteY1" fmla="*/ 908 h 64741"/>
                <a:gd name="connsiteX2" fmla="*/ 6232 w 52411"/>
                <a:gd name="connsiteY2" fmla="*/ 45131 h 64741"/>
                <a:gd name="connsiteX3" fmla="*/ 41314 w 52411"/>
                <a:gd name="connsiteY3" fmla="*/ 60758 h 64741"/>
                <a:gd name="connsiteX4" fmla="*/ 44556 w 52411"/>
                <a:gd name="connsiteY4" fmla="*/ 23020 h 6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1" h="64741">
                  <a:moveTo>
                    <a:pt x="44556" y="23020"/>
                  </a:moveTo>
                  <a:cubicBezTo>
                    <a:pt x="34829" y="6512"/>
                    <a:pt x="18612" y="-6167"/>
                    <a:pt x="6822" y="908"/>
                  </a:cubicBezTo>
                  <a:cubicBezTo>
                    <a:pt x="-4971" y="7689"/>
                    <a:pt x="-3204" y="28328"/>
                    <a:pt x="6232" y="45131"/>
                  </a:cubicBezTo>
                  <a:cubicBezTo>
                    <a:pt x="15960" y="61643"/>
                    <a:pt x="29520" y="67833"/>
                    <a:pt x="41314" y="60758"/>
                  </a:cubicBezTo>
                  <a:cubicBezTo>
                    <a:pt x="53107" y="53977"/>
                    <a:pt x="53993" y="39531"/>
                    <a:pt x="44556" y="2302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Graphic 2">
              <a:extLst>
                <a:ext uri="{FF2B5EF4-FFF2-40B4-BE49-F238E27FC236}">
                  <a16:creationId xmlns:a16="http://schemas.microsoft.com/office/drawing/2014/main" id="{0997D90E-BDA2-432C-8789-88A4B9E1B4F3}"/>
                </a:ext>
              </a:extLst>
            </p:cNvPr>
            <p:cNvSpPr/>
            <p:nvPr/>
          </p:nvSpPr>
          <p:spPr>
            <a:xfrm>
              <a:off x="2869838" y="1929378"/>
              <a:ext cx="58414" cy="66366"/>
            </a:xfrm>
            <a:custGeom>
              <a:avLst/>
              <a:gdLst>
                <a:gd name="connsiteX0" fmla="*/ 3617 w 58414"/>
                <a:gd name="connsiteY0" fmla="*/ 44146 h 66366"/>
                <a:gd name="connsiteX1" fmla="*/ 11872 w 58414"/>
                <a:gd name="connsiteY1" fmla="*/ 1100 h 66366"/>
                <a:gd name="connsiteX2" fmla="*/ 50200 w 58414"/>
                <a:gd name="connsiteY2" fmla="*/ 17316 h 66366"/>
                <a:gd name="connsiteX3" fmla="*/ 47548 w 58414"/>
                <a:gd name="connsiteY3" fmla="*/ 63015 h 66366"/>
                <a:gd name="connsiteX4" fmla="*/ 3617 w 58414"/>
                <a:gd name="connsiteY4" fmla="*/ 44146 h 6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14" h="66366">
                  <a:moveTo>
                    <a:pt x="3617" y="44146"/>
                  </a:moveTo>
                  <a:cubicBezTo>
                    <a:pt x="-5521" y="29700"/>
                    <a:pt x="-1983" y="11126"/>
                    <a:pt x="11872" y="1100"/>
                  </a:cubicBezTo>
                  <a:cubicBezTo>
                    <a:pt x="26908" y="-5090"/>
                    <a:pt x="44010" y="2280"/>
                    <a:pt x="50200" y="17316"/>
                  </a:cubicBezTo>
                  <a:cubicBezTo>
                    <a:pt x="59633" y="33828"/>
                    <a:pt x="59633" y="56234"/>
                    <a:pt x="47548" y="63015"/>
                  </a:cubicBezTo>
                  <a:cubicBezTo>
                    <a:pt x="35754" y="69795"/>
                    <a:pt x="13348" y="60654"/>
                    <a:pt x="3617" y="441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Graphic 2">
              <a:extLst>
                <a:ext uri="{FF2B5EF4-FFF2-40B4-BE49-F238E27FC236}">
                  <a16:creationId xmlns:a16="http://schemas.microsoft.com/office/drawing/2014/main" id="{6A37B38A-5B00-4C36-854A-33DDF7398B01}"/>
                </a:ext>
              </a:extLst>
            </p:cNvPr>
            <p:cNvSpPr/>
            <p:nvPr/>
          </p:nvSpPr>
          <p:spPr>
            <a:xfrm>
              <a:off x="2542798" y="2524892"/>
              <a:ext cx="63547" cy="58750"/>
            </a:xfrm>
            <a:custGeom>
              <a:avLst/>
              <a:gdLst>
                <a:gd name="connsiteX0" fmla="*/ 16971 w 63547"/>
                <a:gd name="connsiteY0" fmla="*/ 52127 h 58750"/>
                <a:gd name="connsiteX1" fmla="*/ 59424 w 63547"/>
                <a:gd name="connsiteY1" fmla="*/ 45642 h 58750"/>
                <a:gd name="connsiteX2" fmla="*/ 44683 w 63547"/>
                <a:gd name="connsiteY2" fmla="*/ 4071 h 58750"/>
                <a:gd name="connsiteX3" fmla="*/ 755 w 63547"/>
                <a:gd name="connsiteY3" fmla="*/ 11737 h 58750"/>
                <a:gd name="connsiteX4" fmla="*/ 16971 w 63547"/>
                <a:gd name="connsiteY4" fmla="*/ 52127 h 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47" h="58750">
                  <a:moveTo>
                    <a:pt x="16971" y="52127"/>
                  </a:moveTo>
                  <a:cubicBezTo>
                    <a:pt x="30827" y="61560"/>
                    <a:pt x="49401" y="58612"/>
                    <a:pt x="59424" y="45642"/>
                  </a:cubicBezTo>
                  <a:cubicBezTo>
                    <a:pt x="66204" y="30016"/>
                    <a:pt x="59719" y="12032"/>
                    <a:pt x="44683" y="4071"/>
                  </a:cubicBezTo>
                  <a:cubicBezTo>
                    <a:pt x="30237" y="-5066"/>
                    <a:pt x="11368" y="-1824"/>
                    <a:pt x="755" y="11737"/>
                  </a:cubicBezTo>
                  <a:cubicBezTo>
                    <a:pt x="-5435" y="27363"/>
                    <a:pt x="1935" y="45052"/>
                    <a:pt x="16971" y="5212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Graphic 2">
              <a:extLst>
                <a:ext uri="{FF2B5EF4-FFF2-40B4-BE49-F238E27FC236}">
                  <a16:creationId xmlns:a16="http://schemas.microsoft.com/office/drawing/2014/main" id="{D4A455A6-C28E-4AA8-901D-D41DDF4865D7}"/>
                </a:ext>
              </a:extLst>
            </p:cNvPr>
            <p:cNvSpPr/>
            <p:nvPr/>
          </p:nvSpPr>
          <p:spPr>
            <a:xfrm>
              <a:off x="2279317" y="2713385"/>
              <a:ext cx="64951" cy="56181"/>
            </a:xfrm>
            <a:custGeom>
              <a:avLst/>
              <a:gdLst>
                <a:gd name="connsiteX0" fmla="*/ 15997 w 64951"/>
                <a:gd name="connsiteY0" fmla="*/ 47306 h 56181"/>
                <a:gd name="connsiteX1" fmla="*/ 61400 w 64951"/>
                <a:gd name="connsiteY1" fmla="*/ 46716 h 56181"/>
                <a:gd name="connsiteX2" fmla="*/ 41351 w 64951"/>
                <a:gd name="connsiteY2" fmla="*/ 3673 h 56181"/>
                <a:gd name="connsiteX3" fmla="*/ 2436 w 64951"/>
                <a:gd name="connsiteY3" fmla="*/ 11044 h 56181"/>
                <a:gd name="connsiteX4" fmla="*/ 1551 w 64951"/>
                <a:gd name="connsiteY4" fmla="*/ 12224 h 56181"/>
                <a:gd name="connsiteX5" fmla="*/ 15997 w 64951"/>
                <a:gd name="connsiteY5" fmla="*/ 47306 h 5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951" h="56181">
                  <a:moveTo>
                    <a:pt x="15997" y="47306"/>
                  </a:moveTo>
                  <a:cubicBezTo>
                    <a:pt x="32804" y="57037"/>
                    <a:pt x="54620" y="58509"/>
                    <a:pt x="61400" y="46716"/>
                  </a:cubicBezTo>
                  <a:cubicBezTo>
                    <a:pt x="68180" y="34926"/>
                    <a:pt x="57862" y="13401"/>
                    <a:pt x="41351" y="3673"/>
                  </a:cubicBezTo>
                  <a:cubicBezTo>
                    <a:pt x="28381" y="-4878"/>
                    <a:pt x="10987" y="-1635"/>
                    <a:pt x="2436" y="11044"/>
                  </a:cubicBezTo>
                  <a:cubicBezTo>
                    <a:pt x="2141" y="11339"/>
                    <a:pt x="1846" y="11929"/>
                    <a:pt x="1551" y="12224"/>
                  </a:cubicBezTo>
                  <a:cubicBezTo>
                    <a:pt x="-5229" y="24018"/>
                    <a:pt x="-511" y="37873"/>
                    <a:pt x="15997" y="47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Graphic 2">
              <a:extLst>
                <a:ext uri="{FF2B5EF4-FFF2-40B4-BE49-F238E27FC236}">
                  <a16:creationId xmlns:a16="http://schemas.microsoft.com/office/drawing/2014/main" id="{F5E403FC-EEDF-4267-9665-C611816032F2}"/>
                </a:ext>
              </a:extLst>
            </p:cNvPr>
            <p:cNvSpPr/>
            <p:nvPr/>
          </p:nvSpPr>
          <p:spPr>
            <a:xfrm>
              <a:off x="2142643" y="2929478"/>
              <a:ext cx="62008" cy="57114"/>
            </a:xfrm>
            <a:custGeom>
              <a:avLst/>
              <a:gdLst>
                <a:gd name="connsiteX0" fmla="*/ 16169 w 62008"/>
                <a:gd name="connsiteY0" fmla="*/ 49675 h 57114"/>
                <a:gd name="connsiteX1" fmla="*/ 58330 w 62008"/>
                <a:gd name="connsiteY1" fmla="*/ 44957 h 57114"/>
                <a:gd name="connsiteX2" fmla="*/ 42408 w 62008"/>
                <a:gd name="connsiteY2" fmla="*/ 3977 h 57114"/>
                <a:gd name="connsiteX3" fmla="*/ 1133 w 62008"/>
                <a:gd name="connsiteY3" fmla="*/ 11937 h 57114"/>
                <a:gd name="connsiteX4" fmla="*/ 14992 w 62008"/>
                <a:gd name="connsiteY4" fmla="*/ 49085 h 57114"/>
                <a:gd name="connsiteX5" fmla="*/ 16169 w 62008"/>
                <a:gd name="connsiteY5" fmla="*/ 49675 h 5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08" h="57114">
                  <a:moveTo>
                    <a:pt x="16169" y="49675"/>
                  </a:moveTo>
                  <a:cubicBezTo>
                    <a:pt x="29143" y="59698"/>
                    <a:pt x="47717" y="57636"/>
                    <a:pt x="58330" y="44957"/>
                  </a:cubicBezTo>
                  <a:cubicBezTo>
                    <a:pt x="64520" y="29331"/>
                    <a:pt x="57444" y="11347"/>
                    <a:pt x="42408" y="3977"/>
                  </a:cubicBezTo>
                  <a:cubicBezTo>
                    <a:pt x="28848" y="-5161"/>
                    <a:pt x="10274" y="-1623"/>
                    <a:pt x="1133" y="11937"/>
                  </a:cubicBezTo>
                  <a:cubicBezTo>
                    <a:pt x="-5352" y="26088"/>
                    <a:pt x="841" y="42600"/>
                    <a:pt x="14992" y="49085"/>
                  </a:cubicBezTo>
                  <a:cubicBezTo>
                    <a:pt x="15287" y="49380"/>
                    <a:pt x="15582" y="49380"/>
                    <a:pt x="16169" y="4967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Graphic 2">
              <a:extLst>
                <a:ext uri="{FF2B5EF4-FFF2-40B4-BE49-F238E27FC236}">
                  <a16:creationId xmlns:a16="http://schemas.microsoft.com/office/drawing/2014/main" id="{9D0355FC-F273-41FB-BE8E-9A90B5D6FF4D}"/>
                </a:ext>
              </a:extLst>
            </p:cNvPr>
            <p:cNvSpPr/>
            <p:nvPr/>
          </p:nvSpPr>
          <p:spPr>
            <a:xfrm>
              <a:off x="2466562" y="3016652"/>
              <a:ext cx="62617" cy="54609"/>
            </a:xfrm>
            <a:custGeom>
              <a:avLst/>
              <a:gdLst>
                <a:gd name="connsiteX0" fmla="*/ 16847 w 62617"/>
                <a:gd name="connsiteY0" fmla="*/ 47409 h 54609"/>
                <a:gd name="connsiteX1" fmla="*/ 58713 w 62617"/>
                <a:gd name="connsiteY1" fmla="*/ 42396 h 54609"/>
                <a:gd name="connsiteX2" fmla="*/ 41319 w 62617"/>
                <a:gd name="connsiteY2" fmla="*/ 4953 h 54609"/>
                <a:gd name="connsiteX3" fmla="*/ 634 w 62617"/>
                <a:gd name="connsiteY3" fmla="*/ 9081 h 54609"/>
                <a:gd name="connsiteX4" fmla="*/ 16847 w 62617"/>
                <a:gd name="connsiteY4" fmla="*/ 47409 h 5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17" h="54609">
                  <a:moveTo>
                    <a:pt x="16847" y="47409"/>
                  </a:moveTo>
                  <a:cubicBezTo>
                    <a:pt x="29821" y="57137"/>
                    <a:pt x="48395" y="55075"/>
                    <a:pt x="58713" y="42396"/>
                  </a:cubicBezTo>
                  <a:cubicBezTo>
                    <a:pt x="65493" y="30603"/>
                    <a:pt x="57828" y="14685"/>
                    <a:pt x="41319" y="4953"/>
                  </a:cubicBezTo>
                  <a:cubicBezTo>
                    <a:pt x="24513" y="-4479"/>
                    <a:pt x="7414" y="-2712"/>
                    <a:pt x="634" y="9081"/>
                  </a:cubicBezTo>
                  <a:cubicBezTo>
                    <a:pt x="-5264" y="24117"/>
                    <a:pt x="1811" y="41219"/>
                    <a:pt x="16847" y="47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Graphic 2">
              <a:extLst>
                <a:ext uri="{FF2B5EF4-FFF2-40B4-BE49-F238E27FC236}">
                  <a16:creationId xmlns:a16="http://schemas.microsoft.com/office/drawing/2014/main" id="{937FD6B6-CBCC-4B12-9B31-92B44D44E0CB}"/>
                </a:ext>
              </a:extLst>
            </p:cNvPr>
            <p:cNvSpPr/>
            <p:nvPr/>
          </p:nvSpPr>
          <p:spPr>
            <a:xfrm>
              <a:off x="2556294" y="3309636"/>
              <a:ext cx="69632" cy="54440"/>
            </a:xfrm>
            <a:custGeom>
              <a:avLst/>
              <a:gdLst>
                <a:gd name="connsiteX0" fmla="*/ 20870 w 69632"/>
                <a:gd name="connsiteY0" fmla="*/ 46298 h 54440"/>
                <a:gd name="connsiteX1" fmla="*/ 66273 w 69632"/>
                <a:gd name="connsiteY1" fmla="*/ 44232 h 54440"/>
                <a:gd name="connsiteX2" fmla="*/ 43276 w 69632"/>
                <a:gd name="connsiteY2" fmla="*/ 7380 h 54440"/>
                <a:gd name="connsiteX3" fmla="*/ 820 w 69632"/>
                <a:gd name="connsiteY3" fmla="*/ 6495 h 54440"/>
                <a:gd name="connsiteX4" fmla="*/ 20870 w 69632"/>
                <a:gd name="connsiteY4" fmla="*/ 46298 h 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32" h="54440">
                  <a:moveTo>
                    <a:pt x="20870" y="46298"/>
                  </a:moveTo>
                  <a:cubicBezTo>
                    <a:pt x="37378" y="55731"/>
                    <a:pt x="59489" y="56321"/>
                    <a:pt x="66273" y="44232"/>
                  </a:cubicBezTo>
                  <a:cubicBezTo>
                    <a:pt x="73348" y="32439"/>
                    <a:pt x="59784" y="17111"/>
                    <a:pt x="43276" y="7380"/>
                  </a:cubicBezTo>
                  <a:cubicBezTo>
                    <a:pt x="26469" y="-2053"/>
                    <a:pt x="7896" y="-5295"/>
                    <a:pt x="820" y="6495"/>
                  </a:cubicBezTo>
                  <a:cubicBezTo>
                    <a:pt x="-6255" y="18288"/>
                    <a:pt x="4063" y="36567"/>
                    <a:pt x="20870" y="4629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Graphic 2">
              <a:extLst>
                <a:ext uri="{FF2B5EF4-FFF2-40B4-BE49-F238E27FC236}">
                  <a16:creationId xmlns:a16="http://schemas.microsoft.com/office/drawing/2014/main" id="{E683FD10-3DAF-46C3-8143-6A818D7C53CB}"/>
                </a:ext>
              </a:extLst>
            </p:cNvPr>
            <p:cNvSpPr/>
            <p:nvPr/>
          </p:nvSpPr>
          <p:spPr>
            <a:xfrm>
              <a:off x="2655737" y="3047573"/>
              <a:ext cx="64179" cy="55434"/>
            </a:xfrm>
            <a:custGeom>
              <a:avLst/>
              <a:gdLst>
                <a:gd name="connsiteX0" fmla="*/ 16947 w 64179"/>
                <a:gd name="connsiteY0" fmla="*/ 47151 h 55434"/>
                <a:gd name="connsiteX1" fmla="*/ 60285 w 64179"/>
                <a:gd name="connsiteY1" fmla="*/ 45380 h 55434"/>
                <a:gd name="connsiteX2" fmla="*/ 41711 w 64179"/>
                <a:gd name="connsiteY2" fmla="*/ 4105 h 55434"/>
                <a:gd name="connsiteX3" fmla="*/ 1911 w 64179"/>
                <a:gd name="connsiteY3" fmla="*/ 11180 h 55434"/>
                <a:gd name="connsiteX4" fmla="*/ 1321 w 64179"/>
                <a:gd name="connsiteY4" fmla="*/ 11475 h 55434"/>
                <a:gd name="connsiteX5" fmla="*/ 16947 w 64179"/>
                <a:gd name="connsiteY5" fmla="*/ 47151 h 5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79" h="55434">
                  <a:moveTo>
                    <a:pt x="16947" y="47151"/>
                  </a:moveTo>
                  <a:cubicBezTo>
                    <a:pt x="33750" y="56583"/>
                    <a:pt x="53504" y="57469"/>
                    <a:pt x="60285" y="45380"/>
                  </a:cubicBezTo>
                  <a:cubicBezTo>
                    <a:pt x="67360" y="33587"/>
                    <a:pt x="58518" y="13541"/>
                    <a:pt x="41711" y="4105"/>
                  </a:cubicBezTo>
                  <a:cubicBezTo>
                    <a:pt x="29036" y="-5033"/>
                    <a:pt x="11052" y="-1790"/>
                    <a:pt x="1911" y="11180"/>
                  </a:cubicBezTo>
                  <a:cubicBezTo>
                    <a:pt x="1616" y="11180"/>
                    <a:pt x="1616" y="11475"/>
                    <a:pt x="1321" y="11475"/>
                  </a:cubicBezTo>
                  <a:cubicBezTo>
                    <a:pt x="-5460" y="23269"/>
                    <a:pt x="435" y="37419"/>
                    <a:pt x="16947" y="471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Graphic 2">
              <a:extLst>
                <a:ext uri="{FF2B5EF4-FFF2-40B4-BE49-F238E27FC236}">
                  <a16:creationId xmlns:a16="http://schemas.microsoft.com/office/drawing/2014/main" id="{9BF4B2DF-AC25-4BF3-8A8E-28DD507903E1}"/>
                </a:ext>
              </a:extLst>
            </p:cNvPr>
            <p:cNvSpPr/>
            <p:nvPr/>
          </p:nvSpPr>
          <p:spPr>
            <a:xfrm>
              <a:off x="2865120" y="3119705"/>
              <a:ext cx="70102" cy="58871"/>
            </a:xfrm>
            <a:custGeom>
              <a:avLst/>
              <a:gdLst>
                <a:gd name="connsiteX0" fmla="*/ 18656 w 70102"/>
                <a:gd name="connsiteY0" fmla="*/ 51671 h 58871"/>
                <a:gd name="connsiteX1" fmla="*/ 66712 w 70102"/>
                <a:gd name="connsiteY1" fmla="*/ 46658 h 58871"/>
                <a:gd name="connsiteX2" fmla="*/ 45187 w 70102"/>
                <a:gd name="connsiteY2" fmla="*/ 5678 h 58871"/>
                <a:gd name="connsiteX3" fmla="*/ 82 w 70102"/>
                <a:gd name="connsiteY3" fmla="*/ 8334 h 58871"/>
                <a:gd name="connsiteX4" fmla="*/ 18656 w 70102"/>
                <a:gd name="connsiteY4" fmla="*/ 51671 h 5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02" h="58871">
                  <a:moveTo>
                    <a:pt x="18656" y="51671"/>
                  </a:moveTo>
                  <a:cubicBezTo>
                    <a:pt x="33692" y="61399"/>
                    <a:pt x="53738" y="59337"/>
                    <a:pt x="66712" y="46658"/>
                  </a:cubicBezTo>
                  <a:cubicBezTo>
                    <a:pt x="73492" y="34865"/>
                    <a:pt x="61699" y="15409"/>
                    <a:pt x="45187" y="5678"/>
                  </a:cubicBezTo>
                  <a:cubicBezTo>
                    <a:pt x="28679" y="-3755"/>
                    <a:pt x="6863" y="-3755"/>
                    <a:pt x="82" y="8334"/>
                  </a:cubicBezTo>
                  <a:cubicBezTo>
                    <a:pt x="-4931" y="25137"/>
                    <a:pt x="2735" y="43416"/>
                    <a:pt x="18656" y="516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Graphic 2">
              <a:extLst>
                <a:ext uri="{FF2B5EF4-FFF2-40B4-BE49-F238E27FC236}">
                  <a16:creationId xmlns:a16="http://schemas.microsoft.com/office/drawing/2014/main" id="{B00A8D31-16AA-4102-B8FD-8D9CAD5272D6}"/>
                </a:ext>
              </a:extLst>
            </p:cNvPr>
            <p:cNvSpPr/>
            <p:nvPr/>
          </p:nvSpPr>
          <p:spPr>
            <a:xfrm>
              <a:off x="2688747" y="2384362"/>
              <a:ext cx="67601" cy="59080"/>
            </a:xfrm>
            <a:custGeom>
              <a:avLst/>
              <a:gdLst>
                <a:gd name="connsiteX0" fmla="*/ 20200 w 67601"/>
                <a:gd name="connsiteY0" fmla="*/ 52913 h 59080"/>
                <a:gd name="connsiteX1" fmla="*/ 64128 w 67601"/>
                <a:gd name="connsiteY1" fmla="*/ 44952 h 59080"/>
                <a:gd name="connsiteX2" fmla="*/ 47620 w 67601"/>
                <a:gd name="connsiteY2" fmla="*/ 5447 h 59080"/>
                <a:gd name="connsiteX3" fmla="*/ 741 w 67601"/>
                <a:gd name="connsiteY3" fmla="*/ 8395 h 59080"/>
                <a:gd name="connsiteX4" fmla="*/ 20200 w 67601"/>
                <a:gd name="connsiteY4" fmla="*/ 52913 h 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01" h="59080">
                  <a:moveTo>
                    <a:pt x="20200" y="52913"/>
                  </a:moveTo>
                  <a:cubicBezTo>
                    <a:pt x="34646" y="62050"/>
                    <a:pt x="53810" y="58513"/>
                    <a:pt x="64128" y="44952"/>
                  </a:cubicBezTo>
                  <a:cubicBezTo>
                    <a:pt x="70026" y="29621"/>
                    <a:pt x="62656" y="12228"/>
                    <a:pt x="47620" y="5447"/>
                  </a:cubicBezTo>
                  <a:cubicBezTo>
                    <a:pt x="31108" y="-3989"/>
                    <a:pt x="7525" y="-3399"/>
                    <a:pt x="741" y="8395"/>
                  </a:cubicBezTo>
                  <a:cubicBezTo>
                    <a:pt x="-6039" y="20188"/>
                    <a:pt x="3692" y="43480"/>
                    <a:pt x="20200" y="529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Graphic 2">
              <a:extLst>
                <a:ext uri="{FF2B5EF4-FFF2-40B4-BE49-F238E27FC236}">
                  <a16:creationId xmlns:a16="http://schemas.microsoft.com/office/drawing/2014/main" id="{AD9302F4-777F-4BFA-9DD9-EA7606D5F703}"/>
                </a:ext>
              </a:extLst>
            </p:cNvPr>
            <p:cNvSpPr/>
            <p:nvPr/>
          </p:nvSpPr>
          <p:spPr>
            <a:xfrm>
              <a:off x="2832833" y="3542650"/>
              <a:ext cx="60634" cy="51337"/>
            </a:xfrm>
            <a:custGeom>
              <a:avLst/>
              <a:gdLst>
                <a:gd name="connsiteX0" fmla="*/ 17924 w 60634"/>
                <a:gd name="connsiteY0" fmla="*/ 44421 h 51337"/>
                <a:gd name="connsiteX1" fmla="*/ 56543 w 60634"/>
                <a:gd name="connsiteY1" fmla="*/ 39703 h 51337"/>
                <a:gd name="connsiteX2" fmla="*/ 40035 w 60634"/>
                <a:gd name="connsiteY2" fmla="*/ 6093 h 51337"/>
                <a:gd name="connsiteX3" fmla="*/ 1117 w 60634"/>
                <a:gd name="connsiteY3" fmla="*/ 7864 h 51337"/>
                <a:gd name="connsiteX4" fmla="*/ 17924 w 60634"/>
                <a:gd name="connsiteY4" fmla="*/ 44421 h 5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34" h="51337">
                  <a:moveTo>
                    <a:pt x="17924" y="44421"/>
                  </a:moveTo>
                  <a:cubicBezTo>
                    <a:pt x="34727" y="53854"/>
                    <a:pt x="49763" y="51496"/>
                    <a:pt x="56543" y="39703"/>
                  </a:cubicBezTo>
                  <a:cubicBezTo>
                    <a:pt x="63324" y="27909"/>
                    <a:pt x="56838" y="15824"/>
                    <a:pt x="40035" y="6093"/>
                  </a:cubicBezTo>
                  <a:cubicBezTo>
                    <a:pt x="23524" y="-3340"/>
                    <a:pt x="7897" y="-4225"/>
                    <a:pt x="1117" y="7864"/>
                  </a:cubicBezTo>
                  <a:cubicBezTo>
                    <a:pt x="-5663" y="19657"/>
                    <a:pt x="1412" y="34693"/>
                    <a:pt x="17924" y="444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Graphic 2">
              <a:extLst>
                <a:ext uri="{FF2B5EF4-FFF2-40B4-BE49-F238E27FC236}">
                  <a16:creationId xmlns:a16="http://schemas.microsoft.com/office/drawing/2014/main" id="{51BFE159-AB4F-40F3-B84E-B8F85BA372EF}"/>
                </a:ext>
              </a:extLst>
            </p:cNvPr>
            <p:cNvSpPr/>
            <p:nvPr/>
          </p:nvSpPr>
          <p:spPr>
            <a:xfrm>
              <a:off x="3115613" y="3332649"/>
              <a:ext cx="65444" cy="56329"/>
            </a:xfrm>
            <a:custGeom>
              <a:avLst/>
              <a:gdLst>
                <a:gd name="connsiteX0" fmla="*/ 20232 w 65444"/>
                <a:gd name="connsiteY0" fmla="*/ 47754 h 56329"/>
                <a:gd name="connsiteX1" fmla="*/ 62098 w 65444"/>
                <a:gd name="connsiteY1" fmla="*/ 46573 h 56329"/>
                <a:gd name="connsiteX2" fmla="*/ 45291 w 65444"/>
                <a:gd name="connsiteY2" fmla="*/ 4416 h 56329"/>
                <a:gd name="connsiteX3" fmla="*/ 777 w 65444"/>
                <a:gd name="connsiteY3" fmla="*/ 11196 h 56329"/>
                <a:gd name="connsiteX4" fmla="*/ 20232 w 65444"/>
                <a:gd name="connsiteY4" fmla="*/ 47754 h 5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44" h="56329">
                  <a:moveTo>
                    <a:pt x="20232" y="47754"/>
                  </a:moveTo>
                  <a:cubicBezTo>
                    <a:pt x="36744" y="57481"/>
                    <a:pt x="55022" y="58367"/>
                    <a:pt x="62098" y="46573"/>
                  </a:cubicBezTo>
                  <a:cubicBezTo>
                    <a:pt x="67698" y="30360"/>
                    <a:pt x="60622" y="12082"/>
                    <a:pt x="45291" y="4416"/>
                  </a:cubicBezTo>
                  <a:cubicBezTo>
                    <a:pt x="30845" y="-5020"/>
                    <a:pt x="11685" y="-2069"/>
                    <a:pt x="777" y="11196"/>
                  </a:cubicBezTo>
                  <a:cubicBezTo>
                    <a:pt x="-6007" y="22990"/>
                    <a:pt x="3429" y="38321"/>
                    <a:pt x="20232" y="477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Graphic 2">
              <a:extLst>
                <a:ext uri="{FF2B5EF4-FFF2-40B4-BE49-F238E27FC236}">
                  <a16:creationId xmlns:a16="http://schemas.microsoft.com/office/drawing/2014/main" id="{082966C6-A09F-41C2-879F-491E7E7F7642}"/>
                </a:ext>
              </a:extLst>
            </p:cNvPr>
            <p:cNvSpPr/>
            <p:nvPr/>
          </p:nvSpPr>
          <p:spPr>
            <a:xfrm>
              <a:off x="3250140" y="3125352"/>
              <a:ext cx="65336" cy="54895"/>
            </a:xfrm>
            <a:custGeom>
              <a:avLst/>
              <a:gdLst>
                <a:gd name="connsiteX0" fmla="*/ 18669 w 65336"/>
                <a:gd name="connsiteY0" fmla="*/ 45434 h 54895"/>
                <a:gd name="connsiteX1" fmla="*/ 61715 w 65336"/>
                <a:gd name="connsiteY1" fmla="*/ 45730 h 54895"/>
                <a:gd name="connsiteX2" fmla="*/ 42256 w 65336"/>
                <a:gd name="connsiteY2" fmla="*/ 4749 h 54895"/>
                <a:gd name="connsiteX3" fmla="*/ 980 w 65336"/>
                <a:gd name="connsiteY3" fmla="*/ 10939 h 54895"/>
                <a:gd name="connsiteX4" fmla="*/ 980 w 65336"/>
                <a:gd name="connsiteY4" fmla="*/ 10939 h 54895"/>
                <a:gd name="connsiteX5" fmla="*/ 18669 w 65336"/>
                <a:gd name="connsiteY5" fmla="*/ 45434 h 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4895">
                  <a:moveTo>
                    <a:pt x="18669" y="45434"/>
                  </a:moveTo>
                  <a:cubicBezTo>
                    <a:pt x="35475" y="55162"/>
                    <a:pt x="54636" y="57818"/>
                    <a:pt x="61715" y="45730"/>
                  </a:cubicBezTo>
                  <a:cubicBezTo>
                    <a:pt x="68495" y="33936"/>
                    <a:pt x="58764" y="14477"/>
                    <a:pt x="42256" y="4749"/>
                  </a:cubicBezTo>
                  <a:cubicBezTo>
                    <a:pt x="29282" y="-4979"/>
                    <a:pt x="10708" y="-2326"/>
                    <a:pt x="980" y="10939"/>
                  </a:cubicBezTo>
                  <a:cubicBezTo>
                    <a:pt x="980" y="10939"/>
                    <a:pt x="980" y="10939"/>
                    <a:pt x="980" y="10939"/>
                  </a:cubicBezTo>
                  <a:cubicBezTo>
                    <a:pt x="-5800" y="22733"/>
                    <a:pt x="2161" y="35998"/>
                    <a:pt x="18669" y="454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Graphic 2">
              <a:extLst>
                <a:ext uri="{FF2B5EF4-FFF2-40B4-BE49-F238E27FC236}">
                  <a16:creationId xmlns:a16="http://schemas.microsoft.com/office/drawing/2014/main" id="{C58C81B6-539A-4B17-8F39-CEB72B704265}"/>
                </a:ext>
              </a:extLst>
            </p:cNvPr>
            <p:cNvSpPr/>
            <p:nvPr/>
          </p:nvSpPr>
          <p:spPr>
            <a:xfrm>
              <a:off x="3210183" y="2424646"/>
              <a:ext cx="61555" cy="51680"/>
            </a:xfrm>
            <a:custGeom>
              <a:avLst/>
              <a:gdLst>
                <a:gd name="connsiteX0" fmla="*/ 16469 w 61555"/>
                <a:gd name="connsiteY0" fmla="*/ 44173 h 51680"/>
                <a:gd name="connsiteX1" fmla="*/ 57740 w 61555"/>
                <a:gd name="connsiteY1" fmla="*/ 40635 h 51680"/>
                <a:gd name="connsiteX2" fmla="*/ 38580 w 61555"/>
                <a:gd name="connsiteY2" fmla="*/ 5848 h 51680"/>
                <a:gd name="connsiteX3" fmla="*/ 1432 w 61555"/>
                <a:gd name="connsiteY3" fmla="*/ 7911 h 51680"/>
                <a:gd name="connsiteX4" fmla="*/ 16469 w 61555"/>
                <a:gd name="connsiteY4" fmla="*/ 44173 h 5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55" h="51680">
                  <a:moveTo>
                    <a:pt x="16469" y="44173"/>
                  </a:moveTo>
                  <a:cubicBezTo>
                    <a:pt x="32977" y="53904"/>
                    <a:pt x="50960" y="52429"/>
                    <a:pt x="57740" y="40635"/>
                  </a:cubicBezTo>
                  <a:cubicBezTo>
                    <a:pt x="64819" y="28845"/>
                    <a:pt x="55383" y="15576"/>
                    <a:pt x="38580" y="5848"/>
                  </a:cubicBezTo>
                  <a:cubicBezTo>
                    <a:pt x="22068" y="-3588"/>
                    <a:pt x="8213" y="-3883"/>
                    <a:pt x="1432" y="7911"/>
                  </a:cubicBezTo>
                  <a:cubicBezTo>
                    <a:pt x="-5348" y="19999"/>
                    <a:pt x="-43" y="34740"/>
                    <a:pt x="16469" y="441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Graphic 2">
              <a:extLst>
                <a:ext uri="{FF2B5EF4-FFF2-40B4-BE49-F238E27FC236}">
                  <a16:creationId xmlns:a16="http://schemas.microsoft.com/office/drawing/2014/main" id="{E32A645B-872C-4432-9824-D69F1AFA4A3E}"/>
                </a:ext>
              </a:extLst>
            </p:cNvPr>
            <p:cNvSpPr/>
            <p:nvPr/>
          </p:nvSpPr>
          <p:spPr>
            <a:xfrm>
              <a:off x="3283713" y="2651811"/>
              <a:ext cx="66956" cy="56471"/>
            </a:xfrm>
            <a:custGeom>
              <a:avLst/>
              <a:gdLst>
                <a:gd name="connsiteX0" fmla="*/ 19297 w 66956"/>
                <a:gd name="connsiteY0" fmla="*/ 49031 h 56471"/>
                <a:gd name="connsiteX1" fmla="*/ 63224 w 66956"/>
                <a:gd name="connsiteY1" fmla="*/ 44316 h 56471"/>
                <a:gd name="connsiteX2" fmla="*/ 44356 w 66956"/>
                <a:gd name="connsiteY2" fmla="*/ 5693 h 56471"/>
                <a:gd name="connsiteX3" fmla="*/ 1018 w 66956"/>
                <a:gd name="connsiteY3" fmla="*/ 8346 h 56471"/>
                <a:gd name="connsiteX4" fmla="*/ 19297 w 66956"/>
                <a:gd name="connsiteY4" fmla="*/ 49031 h 5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956" h="56471">
                  <a:moveTo>
                    <a:pt x="19297" y="49031"/>
                  </a:moveTo>
                  <a:cubicBezTo>
                    <a:pt x="33152" y="59057"/>
                    <a:pt x="52021" y="56992"/>
                    <a:pt x="63224" y="44316"/>
                  </a:cubicBezTo>
                  <a:cubicBezTo>
                    <a:pt x="70005" y="32523"/>
                    <a:pt x="61162" y="15130"/>
                    <a:pt x="44356" y="5693"/>
                  </a:cubicBezTo>
                  <a:cubicBezTo>
                    <a:pt x="27847" y="-4034"/>
                    <a:pt x="7798" y="-3444"/>
                    <a:pt x="1018" y="8346"/>
                  </a:cubicBezTo>
                  <a:cubicBezTo>
                    <a:pt x="-6058" y="20139"/>
                    <a:pt x="2785" y="39303"/>
                    <a:pt x="19297" y="490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Graphic 2">
              <a:extLst>
                <a:ext uri="{FF2B5EF4-FFF2-40B4-BE49-F238E27FC236}">
                  <a16:creationId xmlns:a16="http://schemas.microsoft.com/office/drawing/2014/main" id="{88D66533-C576-4DDD-A1BB-B80F3EE7A1F8}"/>
                </a:ext>
              </a:extLst>
            </p:cNvPr>
            <p:cNvSpPr/>
            <p:nvPr/>
          </p:nvSpPr>
          <p:spPr>
            <a:xfrm>
              <a:off x="3402690" y="2799305"/>
              <a:ext cx="66766" cy="57747"/>
            </a:xfrm>
            <a:custGeom>
              <a:avLst/>
              <a:gdLst>
                <a:gd name="connsiteX0" fmla="*/ 19722 w 66766"/>
                <a:gd name="connsiteY0" fmla="*/ 50422 h 57747"/>
                <a:gd name="connsiteX1" fmla="*/ 63650 w 66766"/>
                <a:gd name="connsiteY1" fmla="*/ 45409 h 57747"/>
                <a:gd name="connsiteX2" fmla="*/ 45958 w 66766"/>
                <a:gd name="connsiteY2" fmla="*/ 5314 h 57747"/>
                <a:gd name="connsiteX3" fmla="*/ 853 w 66766"/>
                <a:gd name="connsiteY3" fmla="*/ 8852 h 57747"/>
                <a:gd name="connsiteX4" fmla="*/ 19722 w 66766"/>
                <a:gd name="connsiteY4" fmla="*/ 50422 h 5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66" h="57747">
                  <a:moveTo>
                    <a:pt x="19722" y="50422"/>
                  </a:moveTo>
                  <a:cubicBezTo>
                    <a:pt x="33283" y="60445"/>
                    <a:pt x="52447" y="58088"/>
                    <a:pt x="63650" y="45409"/>
                  </a:cubicBezTo>
                  <a:cubicBezTo>
                    <a:pt x="68955" y="29196"/>
                    <a:pt x="61289" y="11803"/>
                    <a:pt x="45958" y="5314"/>
                  </a:cubicBezTo>
                  <a:cubicBezTo>
                    <a:pt x="29155" y="-4414"/>
                    <a:pt x="7634" y="-2938"/>
                    <a:pt x="853" y="8852"/>
                  </a:cubicBezTo>
                  <a:cubicBezTo>
                    <a:pt x="-5930" y="20940"/>
                    <a:pt x="2916" y="40990"/>
                    <a:pt x="19722" y="504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Graphic 2">
              <a:extLst>
                <a:ext uri="{FF2B5EF4-FFF2-40B4-BE49-F238E27FC236}">
                  <a16:creationId xmlns:a16="http://schemas.microsoft.com/office/drawing/2014/main" id="{D4103328-C09A-4EC9-AC09-CE4184941A2A}"/>
                </a:ext>
              </a:extLst>
            </p:cNvPr>
            <p:cNvSpPr/>
            <p:nvPr/>
          </p:nvSpPr>
          <p:spPr>
            <a:xfrm>
              <a:off x="2209550" y="1951935"/>
              <a:ext cx="66625" cy="57843"/>
            </a:xfrm>
            <a:custGeom>
              <a:avLst/>
              <a:gdLst>
                <a:gd name="connsiteX0" fmla="*/ 19429 w 66625"/>
                <a:gd name="connsiteY0" fmla="*/ 50776 h 57843"/>
                <a:gd name="connsiteX1" fmla="*/ 855 w 66625"/>
                <a:gd name="connsiteY1" fmla="*/ 9205 h 57843"/>
                <a:gd name="connsiteX2" fmla="*/ 45668 w 66625"/>
                <a:gd name="connsiteY2" fmla="*/ 5077 h 57843"/>
                <a:gd name="connsiteX3" fmla="*/ 63357 w 66625"/>
                <a:gd name="connsiteY3" fmla="*/ 45172 h 57843"/>
                <a:gd name="connsiteX4" fmla="*/ 19429 w 66625"/>
                <a:gd name="connsiteY4" fmla="*/ 50776 h 5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57843">
                  <a:moveTo>
                    <a:pt x="19429" y="50776"/>
                  </a:moveTo>
                  <a:cubicBezTo>
                    <a:pt x="2921" y="41048"/>
                    <a:pt x="-5925" y="20999"/>
                    <a:pt x="855" y="9205"/>
                  </a:cubicBezTo>
                  <a:cubicBezTo>
                    <a:pt x="7639" y="-2588"/>
                    <a:pt x="29160" y="-4651"/>
                    <a:pt x="45668" y="5077"/>
                  </a:cubicBezTo>
                  <a:cubicBezTo>
                    <a:pt x="61295" y="11857"/>
                    <a:pt x="68960" y="29254"/>
                    <a:pt x="63357" y="45172"/>
                  </a:cubicBezTo>
                  <a:cubicBezTo>
                    <a:pt x="52449" y="58146"/>
                    <a:pt x="33288" y="60503"/>
                    <a:pt x="19429" y="5077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Graphic 2">
              <a:extLst>
                <a:ext uri="{FF2B5EF4-FFF2-40B4-BE49-F238E27FC236}">
                  <a16:creationId xmlns:a16="http://schemas.microsoft.com/office/drawing/2014/main" id="{28C2F498-2B48-4695-8463-2D90296EA059}"/>
                </a:ext>
              </a:extLst>
            </p:cNvPr>
            <p:cNvSpPr/>
            <p:nvPr/>
          </p:nvSpPr>
          <p:spPr>
            <a:xfrm>
              <a:off x="2372801" y="2189393"/>
              <a:ext cx="71248" cy="55230"/>
            </a:xfrm>
            <a:custGeom>
              <a:avLst/>
              <a:gdLst>
                <a:gd name="connsiteX0" fmla="*/ 23637 w 71248"/>
                <a:gd name="connsiteY0" fmla="*/ 45046 h 55230"/>
                <a:gd name="connsiteX1" fmla="*/ 345 w 71248"/>
                <a:gd name="connsiteY1" fmla="*/ 7603 h 55230"/>
                <a:gd name="connsiteX2" fmla="*/ 46044 w 71248"/>
                <a:gd name="connsiteY2" fmla="*/ 6131 h 55230"/>
                <a:gd name="connsiteX3" fmla="*/ 67860 w 71248"/>
                <a:gd name="connsiteY3" fmla="*/ 46816 h 55230"/>
                <a:gd name="connsiteX4" fmla="*/ 23637 w 71248"/>
                <a:gd name="connsiteY4" fmla="*/ 45046 h 5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248" h="55230">
                  <a:moveTo>
                    <a:pt x="23637" y="45046"/>
                  </a:moveTo>
                  <a:cubicBezTo>
                    <a:pt x="7126" y="35613"/>
                    <a:pt x="-6435" y="19692"/>
                    <a:pt x="345" y="7603"/>
                  </a:cubicBezTo>
                  <a:cubicBezTo>
                    <a:pt x="7126" y="-4190"/>
                    <a:pt x="29532" y="-3305"/>
                    <a:pt x="46044" y="6131"/>
                  </a:cubicBezTo>
                  <a:cubicBezTo>
                    <a:pt x="62847" y="15859"/>
                    <a:pt x="74641" y="34728"/>
                    <a:pt x="67860" y="46816"/>
                  </a:cubicBezTo>
                  <a:cubicBezTo>
                    <a:pt x="61080" y="58606"/>
                    <a:pt x="40440" y="54774"/>
                    <a:pt x="23637" y="450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Graphic 2">
              <a:extLst>
                <a:ext uri="{FF2B5EF4-FFF2-40B4-BE49-F238E27FC236}">
                  <a16:creationId xmlns:a16="http://schemas.microsoft.com/office/drawing/2014/main" id="{5B12833C-0FFB-4104-BF3F-9BC1149538EB}"/>
                </a:ext>
              </a:extLst>
            </p:cNvPr>
            <p:cNvSpPr/>
            <p:nvPr/>
          </p:nvSpPr>
          <p:spPr>
            <a:xfrm>
              <a:off x="2491845" y="1846296"/>
              <a:ext cx="71407" cy="60589"/>
            </a:xfrm>
            <a:custGeom>
              <a:avLst/>
              <a:gdLst>
                <a:gd name="connsiteX0" fmla="*/ 20456 w 71407"/>
                <a:gd name="connsiteY0" fmla="*/ 53228 h 60589"/>
                <a:gd name="connsiteX1" fmla="*/ 705 w 71407"/>
                <a:gd name="connsiteY1" fmla="*/ 10477 h 60589"/>
                <a:gd name="connsiteX2" fmla="*/ 48466 w 71407"/>
                <a:gd name="connsiteY2" fmla="*/ 4877 h 60589"/>
                <a:gd name="connsiteX3" fmla="*/ 67630 w 71407"/>
                <a:gd name="connsiteY3" fmla="*/ 49100 h 60589"/>
                <a:gd name="connsiteX4" fmla="*/ 20456 w 71407"/>
                <a:gd name="connsiteY4" fmla="*/ 53228 h 6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07" h="60589">
                  <a:moveTo>
                    <a:pt x="20456" y="53228"/>
                  </a:moveTo>
                  <a:cubicBezTo>
                    <a:pt x="3948" y="43792"/>
                    <a:pt x="-6075" y="22270"/>
                    <a:pt x="705" y="10477"/>
                  </a:cubicBezTo>
                  <a:cubicBezTo>
                    <a:pt x="13381" y="-2494"/>
                    <a:pt x="33135" y="-4851"/>
                    <a:pt x="48466" y="4877"/>
                  </a:cubicBezTo>
                  <a:cubicBezTo>
                    <a:pt x="64974" y="14605"/>
                    <a:pt x="74705" y="37306"/>
                    <a:pt x="67630" y="49100"/>
                  </a:cubicBezTo>
                  <a:cubicBezTo>
                    <a:pt x="60850" y="61188"/>
                    <a:pt x="37263" y="62956"/>
                    <a:pt x="20456" y="532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Graphic 2">
              <a:extLst>
                <a:ext uri="{FF2B5EF4-FFF2-40B4-BE49-F238E27FC236}">
                  <a16:creationId xmlns:a16="http://schemas.microsoft.com/office/drawing/2014/main" id="{C6D102C7-1602-4226-9BF9-22D63CB5A62C}"/>
                </a:ext>
              </a:extLst>
            </p:cNvPr>
            <p:cNvSpPr/>
            <p:nvPr/>
          </p:nvSpPr>
          <p:spPr>
            <a:xfrm>
              <a:off x="2412314" y="1505990"/>
              <a:ext cx="60261" cy="53336"/>
            </a:xfrm>
            <a:custGeom>
              <a:avLst/>
              <a:gdLst>
                <a:gd name="connsiteX0" fmla="*/ 16849 w 60261"/>
                <a:gd name="connsiteY0" fmla="*/ 46826 h 53336"/>
                <a:gd name="connsiteX1" fmla="*/ 632 w 60261"/>
                <a:gd name="connsiteY1" fmla="*/ 7911 h 53336"/>
                <a:gd name="connsiteX2" fmla="*/ 40436 w 60261"/>
                <a:gd name="connsiteY2" fmla="*/ 5845 h 53336"/>
                <a:gd name="connsiteX3" fmla="*/ 56058 w 60261"/>
                <a:gd name="connsiteY3" fmla="*/ 39750 h 53336"/>
                <a:gd name="connsiteX4" fmla="*/ 18619 w 60261"/>
                <a:gd name="connsiteY4" fmla="*/ 48006 h 53336"/>
                <a:gd name="connsiteX5" fmla="*/ 16849 w 60261"/>
                <a:gd name="connsiteY5" fmla="*/ 46826 h 5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61" h="53336">
                  <a:moveTo>
                    <a:pt x="16849" y="46826"/>
                  </a:moveTo>
                  <a:cubicBezTo>
                    <a:pt x="1813" y="40341"/>
                    <a:pt x="-5263" y="22944"/>
                    <a:pt x="632" y="7911"/>
                  </a:cubicBezTo>
                  <a:cubicBezTo>
                    <a:pt x="7416" y="-3882"/>
                    <a:pt x="23924" y="-3587"/>
                    <a:pt x="40436" y="5845"/>
                  </a:cubicBezTo>
                  <a:cubicBezTo>
                    <a:pt x="56944" y="15573"/>
                    <a:pt x="62842" y="27957"/>
                    <a:pt x="56058" y="39750"/>
                  </a:cubicBezTo>
                  <a:cubicBezTo>
                    <a:pt x="47806" y="52426"/>
                    <a:pt x="31295" y="55963"/>
                    <a:pt x="18619" y="48006"/>
                  </a:cubicBezTo>
                  <a:cubicBezTo>
                    <a:pt x="18029" y="47416"/>
                    <a:pt x="17439" y="47121"/>
                    <a:pt x="16849" y="4682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Graphic 2">
              <a:extLst>
                <a:ext uri="{FF2B5EF4-FFF2-40B4-BE49-F238E27FC236}">
                  <a16:creationId xmlns:a16="http://schemas.microsoft.com/office/drawing/2014/main" id="{5ACD9142-E73F-4D3B-812A-32F84990885B}"/>
                </a:ext>
              </a:extLst>
            </p:cNvPr>
            <p:cNvSpPr/>
            <p:nvPr/>
          </p:nvSpPr>
          <p:spPr>
            <a:xfrm>
              <a:off x="3686019" y="2475737"/>
              <a:ext cx="66732" cy="55075"/>
            </a:xfrm>
            <a:custGeom>
              <a:avLst/>
              <a:gdLst>
                <a:gd name="connsiteX0" fmla="*/ 40350 w 66732"/>
                <a:gd name="connsiteY0" fmla="*/ 6646 h 55075"/>
                <a:gd name="connsiteX1" fmla="*/ 846 w 66732"/>
                <a:gd name="connsiteY1" fmla="*/ 7528 h 55075"/>
                <a:gd name="connsiteX2" fmla="*/ 16472 w 66732"/>
                <a:gd name="connsiteY2" fmla="*/ 47922 h 55075"/>
                <a:gd name="connsiteX3" fmla="*/ 63347 w 66732"/>
                <a:gd name="connsiteY3" fmla="*/ 43499 h 55075"/>
                <a:gd name="connsiteX4" fmla="*/ 40350 w 66732"/>
                <a:gd name="connsiteY4" fmla="*/ 6646 h 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32" h="55075">
                  <a:moveTo>
                    <a:pt x="40350" y="6646"/>
                  </a:moveTo>
                  <a:cubicBezTo>
                    <a:pt x="23842" y="-3085"/>
                    <a:pt x="7921" y="-4557"/>
                    <a:pt x="846" y="7528"/>
                  </a:cubicBezTo>
                  <a:cubicBezTo>
                    <a:pt x="-5348" y="22859"/>
                    <a:pt x="1436" y="40551"/>
                    <a:pt x="16472" y="47922"/>
                  </a:cubicBezTo>
                  <a:cubicBezTo>
                    <a:pt x="32980" y="57650"/>
                    <a:pt x="56567" y="55292"/>
                    <a:pt x="63347" y="43499"/>
                  </a:cubicBezTo>
                  <a:cubicBezTo>
                    <a:pt x="70423" y="31705"/>
                    <a:pt x="57154" y="16079"/>
                    <a:pt x="40350" y="66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Graphic 2">
              <a:extLst>
                <a:ext uri="{FF2B5EF4-FFF2-40B4-BE49-F238E27FC236}">
                  <a16:creationId xmlns:a16="http://schemas.microsoft.com/office/drawing/2014/main" id="{DDA3FF4C-6C68-43E9-9D48-C06ADB635796}"/>
                </a:ext>
              </a:extLst>
            </p:cNvPr>
            <p:cNvSpPr/>
            <p:nvPr/>
          </p:nvSpPr>
          <p:spPr>
            <a:xfrm>
              <a:off x="3830978" y="2394532"/>
              <a:ext cx="65399" cy="59096"/>
            </a:xfrm>
            <a:custGeom>
              <a:avLst/>
              <a:gdLst>
                <a:gd name="connsiteX0" fmla="*/ 47520 w 65399"/>
                <a:gd name="connsiteY0" fmla="*/ 4414 h 59096"/>
                <a:gd name="connsiteX1" fmla="*/ 936 w 65399"/>
                <a:gd name="connsiteY1" fmla="*/ 11198 h 59096"/>
                <a:gd name="connsiteX2" fmla="*/ 19805 w 65399"/>
                <a:gd name="connsiteY2" fmla="*/ 52470 h 59096"/>
                <a:gd name="connsiteX3" fmla="*/ 60786 w 65399"/>
                <a:gd name="connsiteY3" fmla="*/ 45985 h 59096"/>
                <a:gd name="connsiteX4" fmla="*/ 47520 w 65399"/>
                <a:gd name="connsiteY4" fmla="*/ 4414 h 5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99" h="59096">
                  <a:moveTo>
                    <a:pt x="47520" y="4414"/>
                  </a:moveTo>
                  <a:cubicBezTo>
                    <a:pt x="32484" y="-5018"/>
                    <a:pt x="12730" y="-2071"/>
                    <a:pt x="936" y="11198"/>
                  </a:cubicBezTo>
                  <a:cubicBezTo>
                    <a:pt x="-6139" y="22988"/>
                    <a:pt x="3297" y="42742"/>
                    <a:pt x="19805" y="52470"/>
                  </a:cubicBezTo>
                  <a:cubicBezTo>
                    <a:pt x="33074" y="61906"/>
                    <a:pt x="51353" y="58959"/>
                    <a:pt x="60786" y="45985"/>
                  </a:cubicBezTo>
                  <a:cubicBezTo>
                    <a:pt x="68156" y="30654"/>
                    <a:pt x="62261" y="12375"/>
                    <a:pt x="47520" y="44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Graphic 2">
              <a:extLst>
                <a:ext uri="{FF2B5EF4-FFF2-40B4-BE49-F238E27FC236}">
                  <a16:creationId xmlns:a16="http://schemas.microsoft.com/office/drawing/2014/main" id="{D297B68D-2EA1-485E-A4EC-3F3D0CB8C5BB}"/>
                </a:ext>
              </a:extLst>
            </p:cNvPr>
            <p:cNvSpPr/>
            <p:nvPr/>
          </p:nvSpPr>
          <p:spPr>
            <a:xfrm>
              <a:off x="3764463" y="1981575"/>
              <a:ext cx="65083" cy="56699"/>
            </a:xfrm>
            <a:custGeom>
              <a:avLst/>
              <a:gdLst>
                <a:gd name="connsiteX0" fmla="*/ 43867 w 65083"/>
                <a:gd name="connsiteY0" fmla="*/ 6100 h 56699"/>
                <a:gd name="connsiteX1" fmla="*/ 234 w 65083"/>
                <a:gd name="connsiteY1" fmla="*/ 7867 h 56699"/>
                <a:gd name="connsiteX2" fmla="*/ 18218 w 65083"/>
                <a:gd name="connsiteY2" fmla="*/ 50323 h 56699"/>
                <a:gd name="connsiteX3" fmla="*/ 60965 w 65083"/>
                <a:gd name="connsiteY3" fmla="*/ 43247 h 56699"/>
                <a:gd name="connsiteX4" fmla="*/ 43867 w 65083"/>
                <a:gd name="connsiteY4" fmla="*/ 6100 h 5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83" h="56699">
                  <a:moveTo>
                    <a:pt x="43867" y="6100"/>
                  </a:moveTo>
                  <a:cubicBezTo>
                    <a:pt x="27355" y="-3628"/>
                    <a:pt x="7015" y="-3923"/>
                    <a:pt x="234" y="7867"/>
                  </a:cubicBezTo>
                  <a:cubicBezTo>
                    <a:pt x="-5074" y="24673"/>
                    <a:pt x="2592" y="42657"/>
                    <a:pt x="18218" y="50323"/>
                  </a:cubicBezTo>
                  <a:cubicBezTo>
                    <a:pt x="32074" y="59460"/>
                    <a:pt x="50943" y="56513"/>
                    <a:pt x="60965" y="43247"/>
                  </a:cubicBezTo>
                  <a:cubicBezTo>
                    <a:pt x="68041" y="31159"/>
                    <a:pt x="60670" y="15532"/>
                    <a:pt x="43867" y="6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Graphic 2">
              <a:extLst>
                <a:ext uri="{FF2B5EF4-FFF2-40B4-BE49-F238E27FC236}">
                  <a16:creationId xmlns:a16="http://schemas.microsoft.com/office/drawing/2014/main" id="{667CD130-F269-41F6-9E5F-63CCFC0E7F0A}"/>
                </a:ext>
              </a:extLst>
            </p:cNvPr>
            <p:cNvSpPr/>
            <p:nvPr/>
          </p:nvSpPr>
          <p:spPr>
            <a:xfrm>
              <a:off x="3793618" y="2188581"/>
              <a:ext cx="63668" cy="57174"/>
            </a:xfrm>
            <a:custGeom>
              <a:avLst/>
              <a:gdLst>
                <a:gd name="connsiteX0" fmla="*/ 45667 w 63668"/>
                <a:gd name="connsiteY0" fmla="*/ 4877 h 57174"/>
                <a:gd name="connsiteX1" fmla="*/ 857 w 63668"/>
                <a:gd name="connsiteY1" fmla="*/ 10480 h 57174"/>
                <a:gd name="connsiteX2" fmla="*/ 19431 w 63668"/>
                <a:gd name="connsiteY2" fmla="*/ 50280 h 57174"/>
                <a:gd name="connsiteX3" fmla="*/ 58345 w 63668"/>
                <a:gd name="connsiteY3" fmla="*/ 45267 h 57174"/>
                <a:gd name="connsiteX4" fmla="*/ 59231 w 63668"/>
                <a:gd name="connsiteY4" fmla="*/ 44381 h 57174"/>
                <a:gd name="connsiteX5" fmla="*/ 46257 w 63668"/>
                <a:gd name="connsiteY5" fmla="*/ 5172 h 57174"/>
                <a:gd name="connsiteX6" fmla="*/ 45667 w 63668"/>
                <a:gd name="connsiteY6" fmla="*/ 4877 h 5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68" h="57174">
                  <a:moveTo>
                    <a:pt x="45667" y="4877"/>
                  </a:moveTo>
                  <a:cubicBezTo>
                    <a:pt x="31516" y="-4851"/>
                    <a:pt x="12352" y="-2494"/>
                    <a:pt x="857" y="10480"/>
                  </a:cubicBezTo>
                  <a:cubicBezTo>
                    <a:pt x="-5927" y="22270"/>
                    <a:pt x="2919" y="40549"/>
                    <a:pt x="19431" y="50280"/>
                  </a:cubicBezTo>
                  <a:cubicBezTo>
                    <a:pt x="31516" y="59713"/>
                    <a:pt x="48913" y="57355"/>
                    <a:pt x="58345" y="45267"/>
                  </a:cubicBezTo>
                  <a:cubicBezTo>
                    <a:pt x="58641" y="44972"/>
                    <a:pt x="58936" y="44677"/>
                    <a:pt x="59231" y="44381"/>
                  </a:cubicBezTo>
                  <a:cubicBezTo>
                    <a:pt x="66306" y="29936"/>
                    <a:pt x="60408" y="12247"/>
                    <a:pt x="46257" y="5172"/>
                  </a:cubicBezTo>
                  <a:cubicBezTo>
                    <a:pt x="45962" y="5172"/>
                    <a:pt x="45667" y="4877"/>
                    <a:pt x="45667" y="48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Graphic 2">
              <a:extLst>
                <a:ext uri="{FF2B5EF4-FFF2-40B4-BE49-F238E27FC236}">
                  <a16:creationId xmlns:a16="http://schemas.microsoft.com/office/drawing/2014/main" id="{7389B982-2A64-4623-90FF-97ADC4FB1310}"/>
                </a:ext>
              </a:extLst>
            </p:cNvPr>
            <p:cNvSpPr/>
            <p:nvPr/>
          </p:nvSpPr>
          <p:spPr>
            <a:xfrm>
              <a:off x="3539159" y="1722065"/>
              <a:ext cx="65901" cy="57925"/>
            </a:xfrm>
            <a:custGeom>
              <a:avLst/>
              <a:gdLst>
                <a:gd name="connsiteX0" fmla="*/ 43044 w 65901"/>
                <a:gd name="connsiteY0" fmla="*/ 6462 h 57925"/>
                <a:gd name="connsiteX1" fmla="*/ 5896 w 65901"/>
                <a:gd name="connsiteY1" fmla="*/ 7052 h 57925"/>
                <a:gd name="connsiteX2" fmla="*/ 6486 w 65901"/>
                <a:gd name="connsiteY2" fmla="*/ 44200 h 57925"/>
                <a:gd name="connsiteX3" fmla="*/ 17690 w 65901"/>
                <a:gd name="connsiteY3" fmla="*/ 50685 h 57925"/>
                <a:gd name="connsiteX4" fmla="*/ 62208 w 65901"/>
                <a:gd name="connsiteY4" fmla="*/ 46557 h 57925"/>
                <a:gd name="connsiteX5" fmla="*/ 43044 w 65901"/>
                <a:gd name="connsiteY5" fmla="*/ 6462 h 5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01" h="57925">
                  <a:moveTo>
                    <a:pt x="43044" y="6462"/>
                  </a:moveTo>
                  <a:cubicBezTo>
                    <a:pt x="32726" y="-3856"/>
                    <a:pt x="15923" y="-3561"/>
                    <a:pt x="5896" y="7052"/>
                  </a:cubicBezTo>
                  <a:cubicBezTo>
                    <a:pt x="-4127" y="17370"/>
                    <a:pt x="-3832" y="34177"/>
                    <a:pt x="6486" y="44200"/>
                  </a:cubicBezTo>
                  <a:cubicBezTo>
                    <a:pt x="9729" y="47147"/>
                    <a:pt x="13562" y="49508"/>
                    <a:pt x="17690" y="50685"/>
                  </a:cubicBezTo>
                  <a:cubicBezTo>
                    <a:pt x="34201" y="60121"/>
                    <a:pt x="55427" y="58646"/>
                    <a:pt x="62208" y="46557"/>
                  </a:cubicBezTo>
                  <a:cubicBezTo>
                    <a:pt x="68988" y="34767"/>
                    <a:pt x="59850" y="15898"/>
                    <a:pt x="43044" y="6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Graphic 2">
              <a:extLst>
                <a:ext uri="{FF2B5EF4-FFF2-40B4-BE49-F238E27FC236}">
                  <a16:creationId xmlns:a16="http://schemas.microsoft.com/office/drawing/2014/main" id="{835C4317-F177-423E-B19D-A2F553B6994E}"/>
                </a:ext>
              </a:extLst>
            </p:cNvPr>
            <p:cNvSpPr/>
            <p:nvPr/>
          </p:nvSpPr>
          <p:spPr>
            <a:xfrm>
              <a:off x="3833141" y="3021292"/>
              <a:ext cx="62187" cy="56029"/>
            </a:xfrm>
            <a:custGeom>
              <a:avLst/>
              <a:gdLst>
                <a:gd name="connsiteX0" fmla="*/ 40638 w 62187"/>
                <a:gd name="connsiteY0" fmla="*/ 4737 h 56029"/>
                <a:gd name="connsiteX1" fmla="*/ 58327 w 62187"/>
                <a:gd name="connsiteY1" fmla="*/ 43360 h 56029"/>
                <a:gd name="connsiteX2" fmla="*/ 14989 w 62187"/>
                <a:gd name="connsiteY2" fmla="*/ 48960 h 56029"/>
                <a:gd name="connsiteX3" fmla="*/ 1133 w 62187"/>
                <a:gd name="connsiteY3" fmla="*/ 11517 h 56029"/>
                <a:gd name="connsiteX4" fmla="*/ 1429 w 62187"/>
                <a:gd name="connsiteY4" fmla="*/ 10635 h 56029"/>
                <a:gd name="connsiteX5" fmla="*/ 39163 w 62187"/>
                <a:gd name="connsiteY5" fmla="*/ 3560 h 56029"/>
                <a:gd name="connsiteX6" fmla="*/ 40638 w 62187"/>
                <a:gd name="connsiteY6" fmla="*/ 4737 h 5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87" h="56029">
                  <a:moveTo>
                    <a:pt x="40638" y="4737"/>
                  </a:moveTo>
                  <a:cubicBezTo>
                    <a:pt x="57150" y="14173"/>
                    <a:pt x="65107" y="31566"/>
                    <a:pt x="58327" y="43360"/>
                  </a:cubicBezTo>
                  <a:cubicBezTo>
                    <a:pt x="47419" y="56330"/>
                    <a:pt x="28845" y="58691"/>
                    <a:pt x="14989" y="48960"/>
                  </a:cubicBezTo>
                  <a:cubicBezTo>
                    <a:pt x="838" y="42474"/>
                    <a:pt x="-5352" y="25671"/>
                    <a:pt x="1133" y="11517"/>
                  </a:cubicBezTo>
                  <a:cubicBezTo>
                    <a:pt x="1133" y="11222"/>
                    <a:pt x="1429" y="10930"/>
                    <a:pt x="1429" y="10635"/>
                  </a:cubicBezTo>
                  <a:cubicBezTo>
                    <a:pt x="9976" y="-1749"/>
                    <a:pt x="26783" y="-4696"/>
                    <a:pt x="39163" y="3560"/>
                  </a:cubicBezTo>
                  <a:cubicBezTo>
                    <a:pt x="39753" y="3851"/>
                    <a:pt x="40048" y="4146"/>
                    <a:pt x="40638" y="47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Graphic 2">
              <a:extLst>
                <a:ext uri="{FF2B5EF4-FFF2-40B4-BE49-F238E27FC236}">
                  <a16:creationId xmlns:a16="http://schemas.microsoft.com/office/drawing/2014/main" id="{928EC0A2-1525-439A-8ED9-F1BA02720227}"/>
                </a:ext>
              </a:extLst>
            </p:cNvPr>
            <p:cNvSpPr/>
            <p:nvPr/>
          </p:nvSpPr>
          <p:spPr>
            <a:xfrm>
              <a:off x="3699904" y="2909974"/>
              <a:ext cx="61147" cy="57717"/>
            </a:xfrm>
            <a:custGeom>
              <a:avLst/>
              <a:gdLst>
                <a:gd name="connsiteX0" fmla="*/ 41797 w 61147"/>
                <a:gd name="connsiteY0" fmla="*/ 4321 h 57717"/>
                <a:gd name="connsiteX1" fmla="*/ 57423 w 61147"/>
                <a:gd name="connsiteY1" fmla="*/ 43236 h 57717"/>
                <a:gd name="connsiteX2" fmla="*/ 14377 w 61147"/>
                <a:gd name="connsiteY2" fmla="*/ 51786 h 57717"/>
                <a:gd name="connsiteX3" fmla="*/ 1997 w 61147"/>
                <a:gd name="connsiteY3" fmla="*/ 11396 h 57717"/>
                <a:gd name="connsiteX4" fmla="*/ 40617 w 61147"/>
                <a:gd name="connsiteY4" fmla="*/ 3436 h 57717"/>
                <a:gd name="connsiteX5" fmla="*/ 41797 w 61147"/>
                <a:gd name="connsiteY5" fmla="*/ 4321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47" h="57717">
                  <a:moveTo>
                    <a:pt x="41797" y="4321"/>
                  </a:moveTo>
                  <a:cubicBezTo>
                    <a:pt x="56833" y="10806"/>
                    <a:pt x="63613" y="28199"/>
                    <a:pt x="57423" y="43236"/>
                  </a:cubicBezTo>
                  <a:cubicBezTo>
                    <a:pt x="47397" y="57091"/>
                    <a:pt x="28823" y="60629"/>
                    <a:pt x="14377" y="51786"/>
                  </a:cubicBezTo>
                  <a:cubicBezTo>
                    <a:pt x="-69" y="43826"/>
                    <a:pt x="-5668" y="25842"/>
                    <a:pt x="1997" y="11396"/>
                  </a:cubicBezTo>
                  <a:cubicBezTo>
                    <a:pt x="10544" y="-1578"/>
                    <a:pt x="27941" y="-4820"/>
                    <a:pt x="40617" y="3436"/>
                  </a:cubicBezTo>
                  <a:cubicBezTo>
                    <a:pt x="40912" y="3731"/>
                    <a:pt x="41502" y="4026"/>
                    <a:pt x="41797" y="43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Graphic 2">
              <a:extLst>
                <a:ext uri="{FF2B5EF4-FFF2-40B4-BE49-F238E27FC236}">
                  <a16:creationId xmlns:a16="http://schemas.microsoft.com/office/drawing/2014/main" id="{88DF890A-2B05-4E6D-BCEC-C68BC4D458CD}"/>
                </a:ext>
              </a:extLst>
            </p:cNvPr>
            <p:cNvSpPr/>
            <p:nvPr/>
          </p:nvSpPr>
          <p:spPr>
            <a:xfrm>
              <a:off x="3642375" y="3042756"/>
              <a:ext cx="64407" cy="55002"/>
            </a:xfrm>
            <a:custGeom>
              <a:avLst/>
              <a:gdLst>
                <a:gd name="connsiteX0" fmla="*/ 43604 w 64407"/>
                <a:gd name="connsiteY0" fmla="*/ 7154 h 55002"/>
                <a:gd name="connsiteX1" fmla="*/ 60408 w 64407"/>
                <a:gd name="connsiteY1" fmla="*/ 41351 h 55002"/>
                <a:gd name="connsiteX2" fmla="*/ 19431 w 64407"/>
                <a:gd name="connsiteY2" fmla="*/ 48721 h 55002"/>
                <a:gd name="connsiteX3" fmla="*/ 857 w 64407"/>
                <a:gd name="connsiteY3" fmla="*/ 6859 h 55002"/>
                <a:gd name="connsiteX4" fmla="*/ 43604 w 64407"/>
                <a:gd name="connsiteY4" fmla="*/ 7154 h 5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07" h="55002">
                  <a:moveTo>
                    <a:pt x="43604" y="7154"/>
                  </a:moveTo>
                  <a:cubicBezTo>
                    <a:pt x="60116" y="16587"/>
                    <a:pt x="67192" y="29561"/>
                    <a:pt x="60408" y="41351"/>
                  </a:cubicBezTo>
                  <a:cubicBezTo>
                    <a:pt x="51270" y="54620"/>
                    <a:pt x="32696" y="57862"/>
                    <a:pt x="19431" y="48721"/>
                  </a:cubicBezTo>
                  <a:cubicBezTo>
                    <a:pt x="2919" y="39289"/>
                    <a:pt x="-5927" y="18948"/>
                    <a:pt x="857" y="6859"/>
                  </a:cubicBezTo>
                  <a:cubicBezTo>
                    <a:pt x="7637" y="-4934"/>
                    <a:pt x="26801" y="-2577"/>
                    <a:pt x="43604" y="71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Graphic 2">
              <a:extLst>
                <a:ext uri="{FF2B5EF4-FFF2-40B4-BE49-F238E27FC236}">
                  <a16:creationId xmlns:a16="http://schemas.microsoft.com/office/drawing/2014/main" id="{BA8427AF-0DF6-41FE-8C09-328276628BEE}"/>
                </a:ext>
              </a:extLst>
            </p:cNvPr>
            <p:cNvSpPr/>
            <p:nvPr/>
          </p:nvSpPr>
          <p:spPr>
            <a:xfrm>
              <a:off x="3443428" y="3120895"/>
              <a:ext cx="66847" cy="54653"/>
            </a:xfrm>
            <a:custGeom>
              <a:avLst/>
              <a:gdLst>
                <a:gd name="connsiteX0" fmla="*/ 40306 w 66847"/>
                <a:gd name="connsiteY0" fmla="*/ 5964 h 54653"/>
                <a:gd name="connsiteX1" fmla="*/ 63597 w 66847"/>
                <a:gd name="connsiteY1" fmla="*/ 44288 h 54653"/>
                <a:gd name="connsiteX2" fmla="*/ 16719 w 66847"/>
                <a:gd name="connsiteY2" fmla="*/ 46649 h 54653"/>
                <a:gd name="connsiteX3" fmla="*/ 801 w 66847"/>
                <a:gd name="connsiteY3" fmla="*/ 8026 h 54653"/>
                <a:gd name="connsiteX4" fmla="*/ 40306 w 66847"/>
                <a:gd name="connsiteY4" fmla="*/ 5964 h 5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47" h="54653">
                  <a:moveTo>
                    <a:pt x="40306" y="5964"/>
                  </a:moveTo>
                  <a:cubicBezTo>
                    <a:pt x="57109" y="15396"/>
                    <a:pt x="70378" y="32498"/>
                    <a:pt x="63597" y="44288"/>
                  </a:cubicBezTo>
                  <a:cubicBezTo>
                    <a:pt x="56518" y="56377"/>
                    <a:pt x="33525" y="56082"/>
                    <a:pt x="16719" y="46649"/>
                  </a:cubicBezTo>
                  <a:cubicBezTo>
                    <a:pt x="1682" y="40455"/>
                    <a:pt x="-5393" y="23357"/>
                    <a:pt x="801" y="8026"/>
                  </a:cubicBezTo>
                  <a:cubicBezTo>
                    <a:pt x="7581" y="-3768"/>
                    <a:pt x="23794" y="-3768"/>
                    <a:pt x="40306" y="596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Graphic 2">
              <a:extLst>
                <a:ext uri="{FF2B5EF4-FFF2-40B4-BE49-F238E27FC236}">
                  <a16:creationId xmlns:a16="http://schemas.microsoft.com/office/drawing/2014/main" id="{4741ED64-4907-4F28-B312-5860CDE05FE6}"/>
                </a:ext>
              </a:extLst>
            </p:cNvPr>
            <p:cNvSpPr/>
            <p:nvPr/>
          </p:nvSpPr>
          <p:spPr>
            <a:xfrm>
              <a:off x="2876025" y="1719773"/>
              <a:ext cx="65615" cy="57413"/>
            </a:xfrm>
            <a:custGeom>
              <a:avLst/>
              <a:gdLst>
                <a:gd name="connsiteX0" fmla="*/ 16594 w 65615"/>
                <a:gd name="connsiteY0" fmla="*/ 50324 h 57413"/>
                <a:gd name="connsiteX1" fmla="*/ 971 w 65615"/>
                <a:gd name="connsiteY1" fmla="*/ 9639 h 57413"/>
                <a:gd name="connsiteX2" fmla="*/ 42243 w 65615"/>
                <a:gd name="connsiteY2" fmla="*/ 5511 h 57413"/>
                <a:gd name="connsiteX3" fmla="*/ 61997 w 65615"/>
                <a:gd name="connsiteY3" fmla="*/ 45016 h 57413"/>
                <a:gd name="connsiteX4" fmla="*/ 16594 w 65615"/>
                <a:gd name="connsiteY4" fmla="*/ 50324 h 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15" h="57413">
                  <a:moveTo>
                    <a:pt x="16594" y="50324"/>
                  </a:moveTo>
                  <a:cubicBezTo>
                    <a:pt x="1557" y="42954"/>
                    <a:pt x="-5518" y="25265"/>
                    <a:pt x="971" y="9639"/>
                  </a:cubicBezTo>
                  <a:cubicBezTo>
                    <a:pt x="11289" y="-2745"/>
                    <a:pt x="29567" y="-4807"/>
                    <a:pt x="42243" y="5511"/>
                  </a:cubicBezTo>
                  <a:cubicBezTo>
                    <a:pt x="59049" y="14948"/>
                    <a:pt x="68777" y="32931"/>
                    <a:pt x="61997" y="45016"/>
                  </a:cubicBezTo>
                  <a:cubicBezTo>
                    <a:pt x="50203" y="57695"/>
                    <a:pt x="30744" y="60052"/>
                    <a:pt x="16594" y="503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Graphic 2">
              <a:extLst>
                <a:ext uri="{FF2B5EF4-FFF2-40B4-BE49-F238E27FC236}">
                  <a16:creationId xmlns:a16="http://schemas.microsoft.com/office/drawing/2014/main" id="{57043C0B-CA88-4B88-807E-ADD64DD3967B}"/>
                </a:ext>
              </a:extLst>
            </p:cNvPr>
            <p:cNvSpPr/>
            <p:nvPr/>
          </p:nvSpPr>
          <p:spPr>
            <a:xfrm>
              <a:off x="2882485" y="1562104"/>
              <a:ext cx="61257" cy="54788"/>
            </a:xfrm>
            <a:custGeom>
              <a:avLst/>
              <a:gdLst>
                <a:gd name="connsiteX0" fmla="*/ 17800 w 61257"/>
                <a:gd name="connsiteY0" fmla="*/ 47023 h 54788"/>
                <a:gd name="connsiteX1" fmla="*/ 1292 w 61257"/>
                <a:gd name="connsiteY1" fmla="*/ 11937 h 54788"/>
                <a:gd name="connsiteX2" fmla="*/ 42564 w 61257"/>
                <a:gd name="connsiteY2" fmla="*/ 3977 h 54788"/>
                <a:gd name="connsiteX3" fmla="*/ 57305 w 61257"/>
                <a:gd name="connsiteY3" fmla="*/ 44367 h 54788"/>
                <a:gd name="connsiteX4" fmla="*/ 17800 w 61257"/>
                <a:gd name="connsiteY4" fmla="*/ 47023 h 5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57" h="54788">
                  <a:moveTo>
                    <a:pt x="17800" y="47023"/>
                  </a:moveTo>
                  <a:cubicBezTo>
                    <a:pt x="1292" y="37292"/>
                    <a:pt x="-5784" y="23731"/>
                    <a:pt x="1292" y="11937"/>
                  </a:cubicBezTo>
                  <a:cubicBezTo>
                    <a:pt x="10429" y="-1623"/>
                    <a:pt x="29003" y="-5161"/>
                    <a:pt x="42564" y="3977"/>
                  </a:cubicBezTo>
                  <a:cubicBezTo>
                    <a:pt x="57305" y="11347"/>
                    <a:pt x="63793" y="29039"/>
                    <a:pt x="57305" y="44367"/>
                  </a:cubicBezTo>
                  <a:cubicBezTo>
                    <a:pt x="50524" y="56160"/>
                    <a:pt x="34607" y="56456"/>
                    <a:pt x="17800" y="470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Graphic 2">
              <a:extLst>
                <a:ext uri="{FF2B5EF4-FFF2-40B4-BE49-F238E27FC236}">
                  <a16:creationId xmlns:a16="http://schemas.microsoft.com/office/drawing/2014/main" id="{B024FBBB-CA8F-40F2-8DFE-BFD3D0CDFFB2}"/>
                </a:ext>
              </a:extLst>
            </p:cNvPr>
            <p:cNvSpPr/>
            <p:nvPr/>
          </p:nvSpPr>
          <p:spPr>
            <a:xfrm>
              <a:off x="3175872" y="1878653"/>
              <a:ext cx="65666" cy="55356"/>
            </a:xfrm>
            <a:custGeom>
              <a:avLst/>
              <a:gdLst>
                <a:gd name="connsiteX0" fmla="*/ 15105 w 65666"/>
                <a:gd name="connsiteY0" fmla="*/ 48287 h 55356"/>
                <a:gd name="connsiteX1" fmla="*/ 1544 w 65666"/>
                <a:gd name="connsiteY1" fmla="*/ 7602 h 55356"/>
                <a:gd name="connsiteX2" fmla="*/ 39577 w 65666"/>
                <a:gd name="connsiteY2" fmla="*/ 6130 h 55356"/>
                <a:gd name="connsiteX3" fmla="*/ 62279 w 65666"/>
                <a:gd name="connsiteY3" fmla="*/ 42687 h 55356"/>
                <a:gd name="connsiteX4" fmla="*/ 15105 w 65666"/>
                <a:gd name="connsiteY4" fmla="*/ 48287 h 5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66" h="55356">
                  <a:moveTo>
                    <a:pt x="15105" y="48287"/>
                  </a:moveTo>
                  <a:cubicBezTo>
                    <a:pt x="364" y="40625"/>
                    <a:pt x="-5531" y="22638"/>
                    <a:pt x="1544" y="7602"/>
                  </a:cubicBezTo>
                  <a:cubicBezTo>
                    <a:pt x="8324" y="-4188"/>
                    <a:pt x="22770" y="-3306"/>
                    <a:pt x="39577" y="6130"/>
                  </a:cubicBezTo>
                  <a:cubicBezTo>
                    <a:pt x="56085" y="15858"/>
                    <a:pt x="69354" y="30894"/>
                    <a:pt x="62279" y="42687"/>
                  </a:cubicBezTo>
                  <a:cubicBezTo>
                    <a:pt x="49895" y="55658"/>
                    <a:pt x="30141" y="58018"/>
                    <a:pt x="15105" y="4828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Graphic 2">
              <a:extLst>
                <a:ext uri="{FF2B5EF4-FFF2-40B4-BE49-F238E27FC236}">
                  <a16:creationId xmlns:a16="http://schemas.microsoft.com/office/drawing/2014/main" id="{B555D2A6-87B7-4150-A012-6E2465AE269C}"/>
                </a:ext>
              </a:extLst>
            </p:cNvPr>
            <p:cNvSpPr/>
            <p:nvPr/>
          </p:nvSpPr>
          <p:spPr>
            <a:xfrm>
              <a:off x="3081955" y="2003370"/>
              <a:ext cx="65211" cy="57144"/>
            </a:xfrm>
            <a:custGeom>
              <a:avLst/>
              <a:gdLst>
                <a:gd name="connsiteX0" fmla="*/ 18218 w 65211"/>
                <a:gd name="connsiteY0" fmla="*/ 50639 h 57144"/>
                <a:gd name="connsiteX1" fmla="*/ 234 w 65211"/>
                <a:gd name="connsiteY1" fmla="*/ 8183 h 57144"/>
                <a:gd name="connsiteX2" fmla="*/ 44162 w 65211"/>
                <a:gd name="connsiteY2" fmla="*/ 5826 h 57144"/>
                <a:gd name="connsiteX3" fmla="*/ 61260 w 65211"/>
                <a:gd name="connsiteY3" fmla="*/ 43563 h 57144"/>
                <a:gd name="connsiteX4" fmla="*/ 18218 w 65211"/>
                <a:gd name="connsiteY4" fmla="*/ 50639 h 5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211" h="57144">
                  <a:moveTo>
                    <a:pt x="18218" y="50639"/>
                  </a:moveTo>
                  <a:cubicBezTo>
                    <a:pt x="2592" y="42973"/>
                    <a:pt x="-5074" y="24990"/>
                    <a:pt x="234" y="8183"/>
                  </a:cubicBezTo>
                  <a:cubicBezTo>
                    <a:pt x="7015" y="-3607"/>
                    <a:pt x="27355" y="-3902"/>
                    <a:pt x="44162" y="5826"/>
                  </a:cubicBezTo>
                  <a:cubicBezTo>
                    <a:pt x="60670" y="15262"/>
                    <a:pt x="68041" y="31770"/>
                    <a:pt x="61260" y="43563"/>
                  </a:cubicBezTo>
                  <a:cubicBezTo>
                    <a:pt x="50943" y="56829"/>
                    <a:pt x="32074" y="60072"/>
                    <a:pt x="18218" y="506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Graphic 2">
              <a:extLst>
                <a:ext uri="{FF2B5EF4-FFF2-40B4-BE49-F238E27FC236}">
                  <a16:creationId xmlns:a16="http://schemas.microsoft.com/office/drawing/2014/main" id="{352D131F-FDCD-4ED1-88C3-163D8642242E}"/>
                </a:ext>
              </a:extLst>
            </p:cNvPr>
            <p:cNvSpPr/>
            <p:nvPr/>
          </p:nvSpPr>
          <p:spPr>
            <a:xfrm>
              <a:off x="3141953" y="2191293"/>
              <a:ext cx="64730" cy="58011"/>
            </a:xfrm>
            <a:custGeom>
              <a:avLst/>
              <a:gdLst>
                <a:gd name="connsiteX0" fmla="*/ 14531 w 64730"/>
                <a:gd name="connsiteY0" fmla="*/ 50811 h 58011"/>
                <a:gd name="connsiteX1" fmla="*/ 1557 w 64730"/>
                <a:gd name="connsiteY1" fmla="*/ 12188 h 58011"/>
                <a:gd name="connsiteX2" fmla="*/ 2148 w 64730"/>
                <a:gd name="connsiteY2" fmla="*/ 11602 h 58011"/>
                <a:gd name="connsiteX3" fmla="*/ 40180 w 64730"/>
                <a:gd name="connsiteY3" fmla="*/ 3346 h 58011"/>
                <a:gd name="connsiteX4" fmla="*/ 41357 w 64730"/>
                <a:gd name="connsiteY4" fmla="*/ 4231 h 58011"/>
                <a:gd name="connsiteX5" fmla="*/ 61111 w 64730"/>
                <a:gd name="connsiteY5" fmla="*/ 45798 h 58011"/>
                <a:gd name="connsiteX6" fmla="*/ 14531 w 64730"/>
                <a:gd name="connsiteY6" fmla="*/ 508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30" h="58011">
                  <a:moveTo>
                    <a:pt x="14531" y="50811"/>
                  </a:moveTo>
                  <a:cubicBezTo>
                    <a:pt x="381" y="43736"/>
                    <a:pt x="-5518" y="26343"/>
                    <a:pt x="1557" y="12188"/>
                  </a:cubicBezTo>
                  <a:cubicBezTo>
                    <a:pt x="1852" y="11893"/>
                    <a:pt x="1852" y="11602"/>
                    <a:pt x="2148" y="11602"/>
                  </a:cubicBezTo>
                  <a:cubicBezTo>
                    <a:pt x="10403" y="-1372"/>
                    <a:pt x="27207" y="-4910"/>
                    <a:pt x="40180" y="3346"/>
                  </a:cubicBezTo>
                  <a:cubicBezTo>
                    <a:pt x="40476" y="3641"/>
                    <a:pt x="41062" y="3936"/>
                    <a:pt x="41357" y="4231"/>
                  </a:cubicBezTo>
                  <a:cubicBezTo>
                    <a:pt x="58164" y="13959"/>
                    <a:pt x="67892" y="33713"/>
                    <a:pt x="61111" y="45798"/>
                  </a:cubicBezTo>
                  <a:cubicBezTo>
                    <a:pt x="49023" y="58477"/>
                    <a:pt x="29272" y="60539"/>
                    <a:pt x="14531" y="5081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Graphic 2">
              <a:extLst>
                <a:ext uri="{FF2B5EF4-FFF2-40B4-BE49-F238E27FC236}">
                  <a16:creationId xmlns:a16="http://schemas.microsoft.com/office/drawing/2014/main" id="{7E7B2F5F-1073-4239-9D58-717B4CC028CF}"/>
                </a:ext>
              </a:extLst>
            </p:cNvPr>
            <p:cNvSpPr/>
            <p:nvPr/>
          </p:nvSpPr>
          <p:spPr>
            <a:xfrm>
              <a:off x="2368397" y="2576052"/>
              <a:ext cx="52188" cy="67216"/>
            </a:xfrm>
            <a:custGeom>
              <a:avLst/>
              <a:gdLst>
                <a:gd name="connsiteX0" fmla="*/ -1440 w 52188"/>
                <a:gd name="connsiteY0" fmla="*/ 29268 h 67216"/>
                <a:gd name="connsiteX1" fmla="*/ 20966 w 52188"/>
                <a:gd name="connsiteY1" fmla="*/ 66121 h 67216"/>
                <a:gd name="connsiteX2" fmla="*/ 50743 w 52188"/>
                <a:gd name="connsiteY2" fmla="*/ 29268 h 67216"/>
                <a:gd name="connsiteX3" fmla="*/ 20966 w 52188"/>
                <a:gd name="connsiteY3" fmla="*/ -1096 h 67216"/>
                <a:gd name="connsiteX4" fmla="*/ -1440 w 52188"/>
                <a:gd name="connsiteY4" fmla="*/ 29268 h 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88" h="67216">
                  <a:moveTo>
                    <a:pt x="-1440" y="29268"/>
                  </a:moveTo>
                  <a:cubicBezTo>
                    <a:pt x="-1440" y="48432"/>
                    <a:pt x="7406" y="66121"/>
                    <a:pt x="20966" y="66121"/>
                  </a:cubicBezTo>
                  <a:cubicBezTo>
                    <a:pt x="38655" y="62583"/>
                    <a:pt x="51039" y="46960"/>
                    <a:pt x="50743" y="29268"/>
                  </a:cubicBezTo>
                  <a:cubicBezTo>
                    <a:pt x="50743" y="12465"/>
                    <a:pt x="37474" y="-1096"/>
                    <a:pt x="20966" y="-1096"/>
                  </a:cubicBezTo>
                  <a:cubicBezTo>
                    <a:pt x="7406" y="-1096"/>
                    <a:pt x="-1440" y="10108"/>
                    <a:pt x="-1440" y="2926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Graphic 2">
              <a:extLst>
                <a:ext uri="{FF2B5EF4-FFF2-40B4-BE49-F238E27FC236}">
                  <a16:creationId xmlns:a16="http://schemas.microsoft.com/office/drawing/2014/main" id="{AD4B7079-D459-417B-86DA-473D4213B15D}"/>
                </a:ext>
              </a:extLst>
            </p:cNvPr>
            <p:cNvSpPr/>
            <p:nvPr/>
          </p:nvSpPr>
          <p:spPr>
            <a:xfrm>
              <a:off x="2241623" y="2465495"/>
              <a:ext cx="49950" cy="65154"/>
            </a:xfrm>
            <a:custGeom>
              <a:avLst/>
              <a:gdLst>
                <a:gd name="connsiteX0" fmla="*/ -1440 w 49950"/>
                <a:gd name="connsiteY0" fmla="*/ 31039 h 65154"/>
                <a:gd name="connsiteX1" fmla="*/ 21557 w 49950"/>
                <a:gd name="connsiteY1" fmla="*/ 64059 h 65154"/>
                <a:gd name="connsiteX2" fmla="*/ 48386 w 49950"/>
                <a:gd name="connsiteY2" fmla="*/ 31039 h 65154"/>
                <a:gd name="connsiteX3" fmla="*/ 21557 w 49950"/>
                <a:gd name="connsiteY3" fmla="*/ -1096 h 65154"/>
                <a:gd name="connsiteX4" fmla="*/ -1440 w 49950"/>
                <a:gd name="connsiteY4" fmla="*/ 3103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50" h="65154">
                  <a:moveTo>
                    <a:pt x="-1440" y="31039"/>
                  </a:moveTo>
                  <a:cubicBezTo>
                    <a:pt x="-1440" y="50203"/>
                    <a:pt x="7996" y="64059"/>
                    <a:pt x="21557" y="64059"/>
                  </a:cubicBezTo>
                  <a:cubicBezTo>
                    <a:pt x="38068" y="61993"/>
                    <a:pt x="49858" y="47547"/>
                    <a:pt x="48386" y="31039"/>
                  </a:cubicBezTo>
                  <a:cubicBezTo>
                    <a:pt x="49858" y="14822"/>
                    <a:pt x="37773" y="376"/>
                    <a:pt x="21557" y="-1096"/>
                  </a:cubicBezTo>
                  <a:cubicBezTo>
                    <a:pt x="7996" y="-1096"/>
                    <a:pt x="-1440" y="11875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Graphic 2">
              <a:extLst>
                <a:ext uri="{FF2B5EF4-FFF2-40B4-BE49-F238E27FC236}">
                  <a16:creationId xmlns:a16="http://schemas.microsoft.com/office/drawing/2014/main" id="{B0DF51F7-3AC5-475A-BD82-3901396D033A}"/>
                </a:ext>
              </a:extLst>
            </p:cNvPr>
            <p:cNvSpPr/>
            <p:nvPr/>
          </p:nvSpPr>
          <p:spPr>
            <a:xfrm>
              <a:off x="2107187" y="2542737"/>
              <a:ext cx="45399" cy="67511"/>
            </a:xfrm>
            <a:custGeom>
              <a:avLst/>
              <a:gdLst>
                <a:gd name="connsiteX0" fmla="*/ -1440 w 45399"/>
                <a:gd name="connsiteY0" fmla="*/ 36344 h 67511"/>
                <a:gd name="connsiteX1" fmla="*/ 20081 w 45399"/>
                <a:gd name="connsiteY1" fmla="*/ 66416 h 67511"/>
                <a:gd name="connsiteX2" fmla="*/ 43960 w 45399"/>
                <a:gd name="connsiteY2" fmla="*/ 36344 h 67511"/>
                <a:gd name="connsiteX3" fmla="*/ 20081 w 45399"/>
                <a:gd name="connsiteY3" fmla="*/ -1096 h 67511"/>
                <a:gd name="connsiteX4" fmla="*/ -1440 w 45399"/>
                <a:gd name="connsiteY4" fmla="*/ 36344 h 6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9" h="67511">
                  <a:moveTo>
                    <a:pt x="-1440" y="36344"/>
                  </a:moveTo>
                  <a:cubicBezTo>
                    <a:pt x="-1440" y="55508"/>
                    <a:pt x="6520" y="66416"/>
                    <a:pt x="20081" y="66416"/>
                  </a:cubicBezTo>
                  <a:cubicBezTo>
                    <a:pt x="33937" y="66416"/>
                    <a:pt x="43960" y="55508"/>
                    <a:pt x="43960" y="36344"/>
                  </a:cubicBezTo>
                  <a:cubicBezTo>
                    <a:pt x="43960" y="17183"/>
                    <a:pt x="33937" y="-1096"/>
                    <a:pt x="20081" y="-1096"/>
                  </a:cubicBezTo>
                  <a:cubicBezTo>
                    <a:pt x="6520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Graphic 2">
              <a:extLst>
                <a:ext uri="{FF2B5EF4-FFF2-40B4-BE49-F238E27FC236}">
                  <a16:creationId xmlns:a16="http://schemas.microsoft.com/office/drawing/2014/main" id="{B4D7D0CF-BCDA-4EEE-A41A-BBD05AA00AFA}"/>
                </a:ext>
              </a:extLst>
            </p:cNvPr>
            <p:cNvSpPr/>
            <p:nvPr/>
          </p:nvSpPr>
          <p:spPr>
            <a:xfrm>
              <a:off x="1981593" y="2387957"/>
              <a:ext cx="43927" cy="70462"/>
            </a:xfrm>
            <a:custGeom>
              <a:avLst/>
              <a:gdLst>
                <a:gd name="connsiteX0" fmla="*/ -1440 w 43927"/>
                <a:gd name="connsiteY0" fmla="*/ 34577 h 70462"/>
                <a:gd name="connsiteX1" fmla="*/ 22143 w 43927"/>
                <a:gd name="connsiteY1" fmla="*/ 69367 h 70462"/>
                <a:gd name="connsiteX2" fmla="*/ 42488 w 43927"/>
                <a:gd name="connsiteY2" fmla="*/ 34577 h 70462"/>
                <a:gd name="connsiteX3" fmla="*/ 22143 w 43927"/>
                <a:gd name="connsiteY3" fmla="*/ -1096 h 70462"/>
                <a:gd name="connsiteX4" fmla="*/ -1440 w 43927"/>
                <a:gd name="connsiteY4" fmla="*/ 34577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462">
                  <a:moveTo>
                    <a:pt x="-1440" y="34577"/>
                  </a:moveTo>
                  <a:cubicBezTo>
                    <a:pt x="-1440" y="54036"/>
                    <a:pt x="8287" y="69367"/>
                    <a:pt x="22143" y="69367"/>
                  </a:cubicBezTo>
                  <a:cubicBezTo>
                    <a:pt x="35707" y="69367"/>
                    <a:pt x="42488" y="54036"/>
                    <a:pt x="42488" y="34577"/>
                  </a:cubicBezTo>
                  <a:cubicBezTo>
                    <a:pt x="42488" y="15413"/>
                    <a:pt x="35707" y="-1096"/>
                    <a:pt x="22143" y="-1096"/>
                  </a:cubicBezTo>
                  <a:cubicBezTo>
                    <a:pt x="8287" y="-1096"/>
                    <a:pt x="-1440" y="15413"/>
                    <a:pt x="-1440" y="345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Graphic 2">
              <a:extLst>
                <a:ext uri="{FF2B5EF4-FFF2-40B4-BE49-F238E27FC236}">
                  <a16:creationId xmlns:a16="http://schemas.microsoft.com/office/drawing/2014/main" id="{62B72681-4B50-432F-8ECE-293908213366}"/>
                </a:ext>
              </a:extLst>
            </p:cNvPr>
            <p:cNvSpPr/>
            <p:nvPr/>
          </p:nvSpPr>
          <p:spPr>
            <a:xfrm>
              <a:off x="1884518" y="2567796"/>
              <a:ext cx="55210" cy="75176"/>
            </a:xfrm>
            <a:custGeom>
              <a:avLst/>
              <a:gdLst>
                <a:gd name="connsiteX0" fmla="*/ -1361 w 55210"/>
                <a:gd name="connsiteY0" fmla="*/ 34872 h 75176"/>
                <a:gd name="connsiteX1" fmla="*/ 26649 w 55210"/>
                <a:gd name="connsiteY1" fmla="*/ 74081 h 75176"/>
                <a:gd name="connsiteX2" fmla="*/ 53770 w 55210"/>
                <a:gd name="connsiteY2" fmla="*/ 34872 h 75176"/>
                <a:gd name="connsiteX3" fmla="*/ 26649 w 55210"/>
                <a:gd name="connsiteY3" fmla="*/ -1096 h 75176"/>
                <a:gd name="connsiteX4" fmla="*/ -1361 w 55210"/>
                <a:gd name="connsiteY4" fmla="*/ 34872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0" h="75176">
                  <a:moveTo>
                    <a:pt x="-1361" y="34872"/>
                  </a:moveTo>
                  <a:cubicBezTo>
                    <a:pt x="-1361" y="54036"/>
                    <a:pt x="12790" y="74081"/>
                    <a:pt x="26649" y="74081"/>
                  </a:cubicBezTo>
                  <a:cubicBezTo>
                    <a:pt x="40209" y="74081"/>
                    <a:pt x="53770" y="54036"/>
                    <a:pt x="53770" y="34872"/>
                  </a:cubicBezTo>
                  <a:cubicBezTo>
                    <a:pt x="53770" y="15413"/>
                    <a:pt x="40209" y="-1096"/>
                    <a:pt x="26649" y="-1096"/>
                  </a:cubicBezTo>
                  <a:cubicBezTo>
                    <a:pt x="9547" y="2147"/>
                    <a:pt x="-2538" y="17478"/>
                    <a:pt x="-1361" y="348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Graphic 2">
              <a:extLst>
                <a:ext uri="{FF2B5EF4-FFF2-40B4-BE49-F238E27FC236}">
                  <a16:creationId xmlns:a16="http://schemas.microsoft.com/office/drawing/2014/main" id="{FB0AE80D-BC84-4843-A692-755C5AECD978}"/>
                </a:ext>
              </a:extLst>
            </p:cNvPr>
            <p:cNvSpPr/>
            <p:nvPr/>
          </p:nvSpPr>
          <p:spPr>
            <a:xfrm>
              <a:off x="1958006" y="2839324"/>
              <a:ext cx="55426" cy="77537"/>
            </a:xfrm>
            <a:custGeom>
              <a:avLst/>
              <a:gdLst>
                <a:gd name="connsiteX0" fmla="*/ -1440 w 55426"/>
                <a:gd name="connsiteY0" fmla="*/ 37528 h 77537"/>
                <a:gd name="connsiteX1" fmla="*/ 27747 w 55426"/>
                <a:gd name="connsiteY1" fmla="*/ 76442 h 77537"/>
                <a:gd name="connsiteX2" fmla="*/ 53986 w 55426"/>
                <a:gd name="connsiteY2" fmla="*/ 37528 h 77537"/>
                <a:gd name="connsiteX3" fmla="*/ 27747 w 55426"/>
                <a:gd name="connsiteY3" fmla="*/ -1096 h 77537"/>
                <a:gd name="connsiteX4" fmla="*/ -1440 w 55426"/>
                <a:gd name="connsiteY4" fmla="*/ 37528 h 7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26" h="77537">
                  <a:moveTo>
                    <a:pt x="-1440" y="37528"/>
                  </a:moveTo>
                  <a:cubicBezTo>
                    <a:pt x="-1440" y="56688"/>
                    <a:pt x="13891" y="76442"/>
                    <a:pt x="27747" y="76442"/>
                  </a:cubicBezTo>
                  <a:cubicBezTo>
                    <a:pt x="41311" y="76442"/>
                    <a:pt x="53986" y="56688"/>
                    <a:pt x="53986" y="37528"/>
                  </a:cubicBezTo>
                  <a:cubicBezTo>
                    <a:pt x="53986" y="18364"/>
                    <a:pt x="41311" y="-1096"/>
                    <a:pt x="27747" y="-1096"/>
                  </a:cubicBezTo>
                  <a:cubicBezTo>
                    <a:pt x="13891" y="-1096"/>
                    <a:pt x="-1440" y="18364"/>
                    <a:pt x="-1440" y="375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Graphic 2">
              <a:extLst>
                <a:ext uri="{FF2B5EF4-FFF2-40B4-BE49-F238E27FC236}">
                  <a16:creationId xmlns:a16="http://schemas.microsoft.com/office/drawing/2014/main" id="{CE5F867D-D1AA-49B5-AD6E-68A3A8794620}"/>
                </a:ext>
              </a:extLst>
            </p:cNvPr>
            <p:cNvSpPr/>
            <p:nvPr/>
          </p:nvSpPr>
          <p:spPr>
            <a:xfrm>
              <a:off x="2243394" y="3006193"/>
              <a:ext cx="40095" cy="71639"/>
            </a:xfrm>
            <a:custGeom>
              <a:avLst/>
              <a:gdLst>
                <a:gd name="connsiteX0" fmla="*/ -1440 w 40095"/>
                <a:gd name="connsiteY0" fmla="*/ 37229 h 71639"/>
                <a:gd name="connsiteX1" fmla="*/ 18605 w 40095"/>
                <a:gd name="connsiteY1" fmla="*/ 70544 h 71639"/>
                <a:gd name="connsiteX2" fmla="*/ 38655 w 40095"/>
                <a:gd name="connsiteY2" fmla="*/ 37229 h 71639"/>
                <a:gd name="connsiteX3" fmla="*/ 18605 w 40095"/>
                <a:gd name="connsiteY3" fmla="*/ -1096 h 71639"/>
                <a:gd name="connsiteX4" fmla="*/ -1440 w 40095"/>
                <a:gd name="connsiteY4" fmla="*/ 37229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95" h="71639">
                  <a:moveTo>
                    <a:pt x="-1440" y="37229"/>
                  </a:moveTo>
                  <a:cubicBezTo>
                    <a:pt x="-1440" y="56393"/>
                    <a:pt x="5045" y="70544"/>
                    <a:pt x="18605" y="70544"/>
                  </a:cubicBezTo>
                  <a:cubicBezTo>
                    <a:pt x="32465" y="70544"/>
                    <a:pt x="38655" y="56393"/>
                    <a:pt x="38655" y="37229"/>
                  </a:cubicBezTo>
                  <a:cubicBezTo>
                    <a:pt x="38655" y="18068"/>
                    <a:pt x="32465" y="-1096"/>
                    <a:pt x="18605" y="-1096"/>
                  </a:cubicBezTo>
                  <a:cubicBezTo>
                    <a:pt x="5045" y="-1096"/>
                    <a:pt x="-1440" y="18068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Graphic 2">
              <a:extLst>
                <a:ext uri="{FF2B5EF4-FFF2-40B4-BE49-F238E27FC236}">
                  <a16:creationId xmlns:a16="http://schemas.microsoft.com/office/drawing/2014/main" id="{76B7F2DD-5105-4E69-ADF5-0670A67A953E}"/>
                </a:ext>
              </a:extLst>
            </p:cNvPr>
            <p:cNvSpPr/>
            <p:nvPr/>
          </p:nvSpPr>
          <p:spPr>
            <a:xfrm>
              <a:off x="2404659" y="2774465"/>
              <a:ext cx="43632" cy="71639"/>
            </a:xfrm>
            <a:custGeom>
              <a:avLst/>
              <a:gdLst>
                <a:gd name="connsiteX0" fmla="*/ -1440 w 43632"/>
                <a:gd name="connsiteY0" fmla="*/ 35462 h 71639"/>
                <a:gd name="connsiteX1" fmla="*/ 20376 w 43632"/>
                <a:gd name="connsiteY1" fmla="*/ 70544 h 71639"/>
                <a:gd name="connsiteX2" fmla="*/ 42192 w 43632"/>
                <a:gd name="connsiteY2" fmla="*/ 35462 h 71639"/>
                <a:gd name="connsiteX3" fmla="*/ 20376 w 43632"/>
                <a:gd name="connsiteY3" fmla="*/ -1096 h 71639"/>
                <a:gd name="connsiteX4" fmla="*/ -1440 w 43632"/>
                <a:gd name="connsiteY4" fmla="*/ 35462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39">
                  <a:moveTo>
                    <a:pt x="-1440" y="35462"/>
                  </a:moveTo>
                  <a:cubicBezTo>
                    <a:pt x="-1440" y="54626"/>
                    <a:pt x="6816" y="70544"/>
                    <a:pt x="20376" y="70544"/>
                  </a:cubicBezTo>
                  <a:cubicBezTo>
                    <a:pt x="34232" y="70544"/>
                    <a:pt x="42192" y="54626"/>
                    <a:pt x="42192" y="35462"/>
                  </a:cubicBezTo>
                  <a:cubicBezTo>
                    <a:pt x="42192" y="16298"/>
                    <a:pt x="34232" y="-1096"/>
                    <a:pt x="20376" y="-1096"/>
                  </a:cubicBezTo>
                  <a:cubicBezTo>
                    <a:pt x="6816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Graphic 2">
              <a:extLst>
                <a:ext uri="{FF2B5EF4-FFF2-40B4-BE49-F238E27FC236}">
                  <a16:creationId xmlns:a16="http://schemas.microsoft.com/office/drawing/2014/main" id="{55AE1762-4168-4B6E-9A7B-687F327EFC90}"/>
                </a:ext>
              </a:extLst>
            </p:cNvPr>
            <p:cNvSpPr/>
            <p:nvPr/>
          </p:nvSpPr>
          <p:spPr>
            <a:xfrm>
              <a:off x="2516377" y="3110852"/>
              <a:ext cx="52790" cy="72823"/>
            </a:xfrm>
            <a:custGeom>
              <a:avLst/>
              <a:gdLst>
                <a:gd name="connsiteX0" fmla="*/ -1420 w 52790"/>
                <a:gd name="connsiteY0" fmla="*/ 37823 h 72823"/>
                <a:gd name="connsiteX1" fmla="*/ 27766 w 52790"/>
                <a:gd name="connsiteY1" fmla="*/ 71728 h 72823"/>
                <a:gd name="connsiteX2" fmla="*/ 51350 w 52790"/>
                <a:gd name="connsiteY2" fmla="*/ 37823 h 72823"/>
                <a:gd name="connsiteX3" fmla="*/ 27766 w 52790"/>
                <a:gd name="connsiteY3" fmla="*/ -1096 h 72823"/>
                <a:gd name="connsiteX4" fmla="*/ -1420 w 52790"/>
                <a:gd name="connsiteY4" fmla="*/ 37823 h 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90" h="72823">
                  <a:moveTo>
                    <a:pt x="-1420" y="37823"/>
                  </a:moveTo>
                  <a:cubicBezTo>
                    <a:pt x="-2011" y="54921"/>
                    <a:pt x="10665" y="69662"/>
                    <a:pt x="27766" y="71728"/>
                  </a:cubicBezTo>
                  <a:cubicBezTo>
                    <a:pt x="41327" y="71728"/>
                    <a:pt x="51350" y="56987"/>
                    <a:pt x="51350" y="37823"/>
                  </a:cubicBezTo>
                  <a:cubicBezTo>
                    <a:pt x="51350" y="18659"/>
                    <a:pt x="41327" y="-1096"/>
                    <a:pt x="27766" y="-1096"/>
                  </a:cubicBezTo>
                  <a:cubicBezTo>
                    <a:pt x="13911" y="-1096"/>
                    <a:pt x="-1420" y="18659"/>
                    <a:pt x="-1420" y="378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Graphic 2">
              <a:extLst>
                <a:ext uri="{FF2B5EF4-FFF2-40B4-BE49-F238E27FC236}">
                  <a16:creationId xmlns:a16="http://schemas.microsoft.com/office/drawing/2014/main" id="{4C208829-D5FF-4886-BEE3-54C239CDDFC5}"/>
                </a:ext>
              </a:extLst>
            </p:cNvPr>
            <p:cNvSpPr/>
            <p:nvPr/>
          </p:nvSpPr>
          <p:spPr>
            <a:xfrm>
              <a:off x="2239561" y="3272711"/>
              <a:ext cx="46285" cy="68691"/>
            </a:xfrm>
            <a:custGeom>
              <a:avLst/>
              <a:gdLst>
                <a:gd name="connsiteX0" fmla="*/ -1440 w 46285"/>
                <a:gd name="connsiteY0" fmla="*/ 36344 h 68691"/>
                <a:gd name="connsiteX1" fmla="*/ 22143 w 46285"/>
                <a:gd name="connsiteY1" fmla="*/ 67596 h 68691"/>
                <a:gd name="connsiteX2" fmla="*/ 44845 w 46285"/>
                <a:gd name="connsiteY2" fmla="*/ 36344 h 68691"/>
                <a:gd name="connsiteX3" fmla="*/ 22143 w 46285"/>
                <a:gd name="connsiteY3" fmla="*/ -1096 h 68691"/>
                <a:gd name="connsiteX4" fmla="*/ -1440 w 46285"/>
                <a:gd name="connsiteY4" fmla="*/ 36344 h 6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85" h="68691">
                  <a:moveTo>
                    <a:pt x="-1440" y="36344"/>
                  </a:moveTo>
                  <a:cubicBezTo>
                    <a:pt x="-1440" y="55508"/>
                    <a:pt x="8583" y="67596"/>
                    <a:pt x="22143" y="67596"/>
                  </a:cubicBezTo>
                  <a:cubicBezTo>
                    <a:pt x="36002" y="67596"/>
                    <a:pt x="44845" y="55508"/>
                    <a:pt x="44845" y="36344"/>
                  </a:cubicBezTo>
                  <a:cubicBezTo>
                    <a:pt x="44845" y="17183"/>
                    <a:pt x="36002" y="-1096"/>
                    <a:pt x="22143" y="-1096"/>
                  </a:cubicBezTo>
                  <a:cubicBezTo>
                    <a:pt x="8287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Graphic 2">
              <a:extLst>
                <a:ext uri="{FF2B5EF4-FFF2-40B4-BE49-F238E27FC236}">
                  <a16:creationId xmlns:a16="http://schemas.microsoft.com/office/drawing/2014/main" id="{94A93A0A-2956-49D6-9BF2-81E6777897DA}"/>
                </a:ext>
              </a:extLst>
            </p:cNvPr>
            <p:cNvSpPr/>
            <p:nvPr/>
          </p:nvSpPr>
          <p:spPr>
            <a:xfrm>
              <a:off x="2404659" y="3303960"/>
              <a:ext cx="43632" cy="71642"/>
            </a:xfrm>
            <a:custGeom>
              <a:avLst/>
              <a:gdLst>
                <a:gd name="connsiteX0" fmla="*/ -1440 w 43632"/>
                <a:gd name="connsiteY0" fmla="*/ 31039 h 71642"/>
                <a:gd name="connsiteX1" fmla="*/ 20376 w 43632"/>
                <a:gd name="connsiteY1" fmla="*/ 70547 h 71642"/>
                <a:gd name="connsiteX2" fmla="*/ 42192 w 43632"/>
                <a:gd name="connsiteY2" fmla="*/ 31039 h 71642"/>
                <a:gd name="connsiteX3" fmla="*/ 20376 w 43632"/>
                <a:gd name="connsiteY3" fmla="*/ -1096 h 71642"/>
                <a:gd name="connsiteX4" fmla="*/ -1440 w 43632"/>
                <a:gd name="connsiteY4" fmla="*/ 31039 h 7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42">
                  <a:moveTo>
                    <a:pt x="-1440" y="31039"/>
                  </a:moveTo>
                  <a:cubicBezTo>
                    <a:pt x="-1440" y="50203"/>
                    <a:pt x="6816" y="70547"/>
                    <a:pt x="20376" y="70547"/>
                  </a:cubicBezTo>
                  <a:cubicBezTo>
                    <a:pt x="34232" y="70547"/>
                    <a:pt x="42192" y="50203"/>
                    <a:pt x="42192" y="31039"/>
                  </a:cubicBezTo>
                  <a:cubicBezTo>
                    <a:pt x="42192" y="11878"/>
                    <a:pt x="34232" y="-1096"/>
                    <a:pt x="20376" y="-1096"/>
                  </a:cubicBezTo>
                  <a:cubicBezTo>
                    <a:pt x="6816" y="-1096"/>
                    <a:pt x="-1440" y="1187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Graphic 2">
              <a:extLst>
                <a:ext uri="{FF2B5EF4-FFF2-40B4-BE49-F238E27FC236}">
                  <a16:creationId xmlns:a16="http://schemas.microsoft.com/office/drawing/2014/main" id="{157CCF29-C8FC-48DF-A897-5CA15626C2C3}"/>
                </a:ext>
              </a:extLst>
            </p:cNvPr>
            <p:cNvSpPr/>
            <p:nvPr/>
          </p:nvSpPr>
          <p:spPr>
            <a:xfrm>
              <a:off x="2615161" y="3453727"/>
              <a:ext cx="46875" cy="67514"/>
            </a:xfrm>
            <a:custGeom>
              <a:avLst/>
              <a:gdLst>
                <a:gd name="connsiteX0" fmla="*/ -1440 w 46875"/>
                <a:gd name="connsiteY0" fmla="*/ 35757 h 67514"/>
                <a:gd name="connsiteX1" fmla="*/ 22733 w 46875"/>
                <a:gd name="connsiteY1" fmla="*/ 66419 h 67514"/>
                <a:gd name="connsiteX2" fmla="*/ 45435 w 46875"/>
                <a:gd name="connsiteY2" fmla="*/ 35757 h 67514"/>
                <a:gd name="connsiteX3" fmla="*/ 22733 w 46875"/>
                <a:gd name="connsiteY3" fmla="*/ -1096 h 67514"/>
                <a:gd name="connsiteX4" fmla="*/ -1440 w 46875"/>
                <a:gd name="connsiteY4" fmla="*/ 35757 h 6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75" h="67514">
                  <a:moveTo>
                    <a:pt x="-1440" y="35757"/>
                  </a:moveTo>
                  <a:cubicBezTo>
                    <a:pt x="-1440" y="54921"/>
                    <a:pt x="8878" y="66419"/>
                    <a:pt x="22733" y="66419"/>
                  </a:cubicBezTo>
                  <a:cubicBezTo>
                    <a:pt x="36298" y="66419"/>
                    <a:pt x="45435" y="54921"/>
                    <a:pt x="45435" y="35757"/>
                  </a:cubicBezTo>
                  <a:cubicBezTo>
                    <a:pt x="45435" y="16597"/>
                    <a:pt x="36298" y="-1096"/>
                    <a:pt x="22733" y="-1096"/>
                  </a:cubicBezTo>
                  <a:cubicBezTo>
                    <a:pt x="8878" y="-1096"/>
                    <a:pt x="-1440" y="16597"/>
                    <a:pt x="-1440" y="3575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Graphic 2">
              <a:extLst>
                <a:ext uri="{FF2B5EF4-FFF2-40B4-BE49-F238E27FC236}">
                  <a16:creationId xmlns:a16="http://schemas.microsoft.com/office/drawing/2014/main" id="{AB2D3E7E-E4C9-4EE7-8F46-679C82AAB5D9}"/>
                </a:ext>
              </a:extLst>
            </p:cNvPr>
            <p:cNvSpPr/>
            <p:nvPr/>
          </p:nvSpPr>
          <p:spPr>
            <a:xfrm>
              <a:off x="2729551" y="2779475"/>
              <a:ext cx="41275" cy="66039"/>
            </a:xfrm>
            <a:custGeom>
              <a:avLst/>
              <a:gdLst>
                <a:gd name="connsiteX0" fmla="*/ -1440 w 41275"/>
                <a:gd name="connsiteY0" fmla="*/ 31338 h 66039"/>
                <a:gd name="connsiteX1" fmla="*/ 19196 w 41275"/>
                <a:gd name="connsiteY1" fmla="*/ 64944 h 66039"/>
                <a:gd name="connsiteX2" fmla="*/ 39835 w 41275"/>
                <a:gd name="connsiteY2" fmla="*/ 31338 h 66039"/>
                <a:gd name="connsiteX3" fmla="*/ 19196 w 41275"/>
                <a:gd name="connsiteY3" fmla="*/ -1096 h 66039"/>
                <a:gd name="connsiteX4" fmla="*/ -1440 w 41275"/>
                <a:gd name="connsiteY4" fmla="*/ 31338 h 6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75" h="66039">
                  <a:moveTo>
                    <a:pt x="-1440" y="31338"/>
                  </a:moveTo>
                  <a:cubicBezTo>
                    <a:pt x="-1440" y="50498"/>
                    <a:pt x="5340" y="64944"/>
                    <a:pt x="19196" y="64944"/>
                  </a:cubicBezTo>
                  <a:cubicBezTo>
                    <a:pt x="33055" y="64944"/>
                    <a:pt x="39835" y="50203"/>
                    <a:pt x="39835" y="31338"/>
                  </a:cubicBezTo>
                  <a:cubicBezTo>
                    <a:pt x="39835" y="12174"/>
                    <a:pt x="32760" y="-1096"/>
                    <a:pt x="19196" y="-1096"/>
                  </a:cubicBezTo>
                  <a:cubicBezTo>
                    <a:pt x="5340" y="-1096"/>
                    <a:pt x="-1440" y="12174"/>
                    <a:pt x="-1440" y="3133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Graphic 2">
              <a:extLst>
                <a:ext uri="{FF2B5EF4-FFF2-40B4-BE49-F238E27FC236}">
                  <a16:creationId xmlns:a16="http://schemas.microsoft.com/office/drawing/2014/main" id="{DEE23DBC-8FD2-47DC-989C-D13E0DE52660}"/>
                </a:ext>
              </a:extLst>
            </p:cNvPr>
            <p:cNvSpPr/>
            <p:nvPr/>
          </p:nvSpPr>
          <p:spPr>
            <a:xfrm>
              <a:off x="2654370" y="2630003"/>
              <a:ext cx="43927" cy="70757"/>
            </a:xfrm>
            <a:custGeom>
              <a:avLst/>
              <a:gdLst>
                <a:gd name="connsiteX0" fmla="*/ -1440 w 43927"/>
                <a:gd name="connsiteY0" fmla="*/ 35167 h 70757"/>
                <a:gd name="connsiteX1" fmla="*/ 20966 w 43927"/>
                <a:gd name="connsiteY1" fmla="*/ 69662 h 70757"/>
                <a:gd name="connsiteX2" fmla="*/ 42488 w 43927"/>
                <a:gd name="connsiteY2" fmla="*/ 35167 h 70757"/>
                <a:gd name="connsiteX3" fmla="*/ 20966 w 43927"/>
                <a:gd name="connsiteY3" fmla="*/ -1096 h 70757"/>
                <a:gd name="connsiteX4" fmla="*/ -1440 w 43927"/>
                <a:gd name="connsiteY4" fmla="*/ 35167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757">
                  <a:moveTo>
                    <a:pt x="-1440" y="35167"/>
                  </a:moveTo>
                  <a:cubicBezTo>
                    <a:pt x="-1440" y="54331"/>
                    <a:pt x="7406" y="69662"/>
                    <a:pt x="20966" y="69662"/>
                  </a:cubicBezTo>
                  <a:cubicBezTo>
                    <a:pt x="34822" y="69662"/>
                    <a:pt x="42488" y="54331"/>
                    <a:pt x="42488" y="35167"/>
                  </a:cubicBezTo>
                  <a:cubicBezTo>
                    <a:pt x="42488" y="15708"/>
                    <a:pt x="34822" y="-1096"/>
                    <a:pt x="20966" y="-1096"/>
                  </a:cubicBezTo>
                  <a:cubicBezTo>
                    <a:pt x="7406" y="-1096"/>
                    <a:pt x="-1440" y="15708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Graphic 2">
              <a:extLst>
                <a:ext uri="{FF2B5EF4-FFF2-40B4-BE49-F238E27FC236}">
                  <a16:creationId xmlns:a16="http://schemas.microsoft.com/office/drawing/2014/main" id="{89E2EC3A-48B0-44AC-A62C-EA7EB25E35D4}"/>
                </a:ext>
              </a:extLst>
            </p:cNvPr>
            <p:cNvSpPr/>
            <p:nvPr/>
          </p:nvSpPr>
          <p:spPr>
            <a:xfrm>
              <a:off x="2789026" y="2520626"/>
              <a:ext cx="50787" cy="68986"/>
            </a:xfrm>
            <a:custGeom>
              <a:avLst/>
              <a:gdLst>
                <a:gd name="connsiteX0" fmla="*/ -1361 w 50787"/>
                <a:gd name="connsiteY0" fmla="*/ 31334 h 68986"/>
                <a:gd name="connsiteX1" fmla="*/ 26056 w 50787"/>
                <a:gd name="connsiteY1" fmla="*/ 67891 h 68986"/>
                <a:gd name="connsiteX2" fmla="*/ 49347 w 50787"/>
                <a:gd name="connsiteY2" fmla="*/ 31334 h 68986"/>
                <a:gd name="connsiteX3" fmla="*/ 26056 w 50787"/>
                <a:gd name="connsiteY3" fmla="*/ -1096 h 68986"/>
                <a:gd name="connsiteX4" fmla="*/ -1361 w 50787"/>
                <a:gd name="connsiteY4" fmla="*/ 31334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7" h="68986">
                  <a:moveTo>
                    <a:pt x="-1361" y="31334"/>
                  </a:moveTo>
                  <a:cubicBezTo>
                    <a:pt x="-1361" y="50498"/>
                    <a:pt x="12495" y="67891"/>
                    <a:pt x="26056" y="67891"/>
                  </a:cubicBezTo>
                  <a:cubicBezTo>
                    <a:pt x="39915" y="67891"/>
                    <a:pt x="49347" y="50498"/>
                    <a:pt x="49347" y="31334"/>
                  </a:cubicBezTo>
                  <a:cubicBezTo>
                    <a:pt x="49347" y="12170"/>
                    <a:pt x="39915" y="-1096"/>
                    <a:pt x="26056" y="-1096"/>
                  </a:cubicBezTo>
                  <a:cubicBezTo>
                    <a:pt x="9547" y="376"/>
                    <a:pt x="-2541" y="14822"/>
                    <a:pt x="-1361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Graphic 2">
              <a:extLst>
                <a:ext uri="{FF2B5EF4-FFF2-40B4-BE49-F238E27FC236}">
                  <a16:creationId xmlns:a16="http://schemas.microsoft.com/office/drawing/2014/main" id="{4F79EE01-7C3D-4D75-84DB-328B5637B106}"/>
                </a:ext>
              </a:extLst>
            </p:cNvPr>
            <p:cNvSpPr/>
            <p:nvPr/>
          </p:nvSpPr>
          <p:spPr>
            <a:xfrm>
              <a:off x="2993688" y="2443088"/>
              <a:ext cx="53384" cy="70753"/>
            </a:xfrm>
            <a:custGeom>
              <a:avLst/>
              <a:gdLst>
                <a:gd name="connsiteX0" fmla="*/ -1420 w 53384"/>
                <a:gd name="connsiteY0" fmla="*/ 33101 h 70753"/>
                <a:gd name="connsiteX1" fmla="*/ 27177 w 53384"/>
                <a:gd name="connsiteY1" fmla="*/ 69658 h 70753"/>
                <a:gd name="connsiteX2" fmla="*/ 51945 w 53384"/>
                <a:gd name="connsiteY2" fmla="*/ 33101 h 70753"/>
                <a:gd name="connsiteX3" fmla="*/ 27177 w 53384"/>
                <a:gd name="connsiteY3" fmla="*/ -1096 h 70753"/>
                <a:gd name="connsiteX4" fmla="*/ -1420 w 53384"/>
                <a:gd name="connsiteY4" fmla="*/ 33101 h 7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84" h="70753">
                  <a:moveTo>
                    <a:pt x="-1420" y="33101"/>
                  </a:moveTo>
                  <a:cubicBezTo>
                    <a:pt x="-2010" y="50793"/>
                    <a:pt x="10079" y="66121"/>
                    <a:pt x="27177" y="69658"/>
                  </a:cubicBezTo>
                  <a:cubicBezTo>
                    <a:pt x="41036" y="69658"/>
                    <a:pt x="51945" y="52265"/>
                    <a:pt x="51945" y="33101"/>
                  </a:cubicBezTo>
                  <a:cubicBezTo>
                    <a:pt x="51945" y="13941"/>
                    <a:pt x="41036" y="-1096"/>
                    <a:pt x="27177" y="-1096"/>
                  </a:cubicBezTo>
                  <a:cubicBezTo>
                    <a:pt x="10374" y="1262"/>
                    <a:pt x="-2010" y="16003"/>
                    <a:pt x="-1420" y="3310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Graphic 2">
              <a:extLst>
                <a:ext uri="{FF2B5EF4-FFF2-40B4-BE49-F238E27FC236}">
                  <a16:creationId xmlns:a16="http://schemas.microsoft.com/office/drawing/2014/main" id="{7E447227-E8A8-44E3-BD3B-DBCE8ABFC403}"/>
                </a:ext>
              </a:extLst>
            </p:cNvPr>
            <p:cNvSpPr/>
            <p:nvPr/>
          </p:nvSpPr>
          <p:spPr>
            <a:xfrm>
              <a:off x="2867057" y="2726410"/>
              <a:ext cx="55621" cy="65154"/>
            </a:xfrm>
            <a:custGeom>
              <a:avLst/>
              <a:gdLst>
                <a:gd name="connsiteX0" fmla="*/ -1264 w 55621"/>
                <a:gd name="connsiteY0" fmla="*/ 31334 h 65154"/>
                <a:gd name="connsiteX1" fmla="*/ 24972 w 55621"/>
                <a:gd name="connsiteY1" fmla="*/ 64059 h 65154"/>
                <a:gd name="connsiteX2" fmla="*/ 54162 w 55621"/>
                <a:gd name="connsiteY2" fmla="*/ 31334 h 65154"/>
                <a:gd name="connsiteX3" fmla="*/ 24972 w 55621"/>
                <a:gd name="connsiteY3" fmla="*/ -1096 h 65154"/>
                <a:gd name="connsiteX4" fmla="*/ -1264 w 55621"/>
                <a:gd name="connsiteY4" fmla="*/ 31334 h 65154"/>
                <a:gd name="connsiteX5" fmla="*/ -1264 w 55621"/>
                <a:gd name="connsiteY5" fmla="*/ 31334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21" h="65154">
                  <a:moveTo>
                    <a:pt x="-1264" y="31334"/>
                  </a:moveTo>
                  <a:cubicBezTo>
                    <a:pt x="-3035" y="47550"/>
                    <a:pt x="8759" y="62291"/>
                    <a:pt x="24972" y="64059"/>
                  </a:cubicBezTo>
                  <a:cubicBezTo>
                    <a:pt x="41778" y="62587"/>
                    <a:pt x="54453" y="48137"/>
                    <a:pt x="54162" y="31334"/>
                  </a:cubicBezTo>
                  <a:cubicBezTo>
                    <a:pt x="54749" y="14531"/>
                    <a:pt x="41778" y="81"/>
                    <a:pt x="24972" y="-1096"/>
                  </a:cubicBezTo>
                  <a:cubicBezTo>
                    <a:pt x="8759" y="672"/>
                    <a:pt x="-3035" y="15117"/>
                    <a:pt x="-1264" y="31334"/>
                  </a:cubicBezTo>
                  <a:cubicBezTo>
                    <a:pt x="-1264" y="31334"/>
                    <a:pt x="-1264" y="31334"/>
                    <a:pt x="-1264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Graphic 2">
              <a:extLst>
                <a:ext uri="{FF2B5EF4-FFF2-40B4-BE49-F238E27FC236}">
                  <a16:creationId xmlns:a16="http://schemas.microsoft.com/office/drawing/2014/main" id="{50AFF558-AAF4-4BF8-94F2-373AA731EA05}"/>
                </a:ext>
              </a:extLst>
            </p:cNvPr>
            <p:cNvSpPr/>
            <p:nvPr/>
          </p:nvSpPr>
          <p:spPr>
            <a:xfrm>
              <a:off x="2863061" y="2929246"/>
              <a:ext cx="50457" cy="64858"/>
            </a:xfrm>
            <a:custGeom>
              <a:avLst/>
              <a:gdLst>
                <a:gd name="connsiteX0" fmla="*/ -1396 w 50457"/>
                <a:gd name="connsiteY0" fmla="*/ 31334 h 64858"/>
                <a:gd name="connsiteX1" fmla="*/ 26906 w 50457"/>
                <a:gd name="connsiteY1" fmla="*/ 63763 h 64858"/>
                <a:gd name="connsiteX2" fmla="*/ 49017 w 50457"/>
                <a:gd name="connsiteY2" fmla="*/ 31334 h 64858"/>
                <a:gd name="connsiteX3" fmla="*/ 26906 w 50457"/>
                <a:gd name="connsiteY3" fmla="*/ -1096 h 64858"/>
                <a:gd name="connsiteX4" fmla="*/ -1396 w 50457"/>
                <a:gd name="connsiteY4" fmla="*/ 31334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7" h="64858">
                  <a:moveTo>
                    <a:pt x="-1396" y="31334"/>
                  </a:moveTo>
                  <a:cubicBezTo>
                    <a:pt x="-2281" y="48137"/>
                    <a:pt x="10103" y="62291"/>
                    <a:pt x="26906" y="63763"/>
                  </a:cubicBezTo>
                  <a:cubicBezTo>
                    <a:pt x="40466" y="63763"/>
                    <a:pt x="49017" y="50793"/>
                    <a:pt x="49017" y="31334"/>
                  </a:cubicBezTo>
                  <a:cubicBezTo>
                    <a:pt x="49017" y="12170"/>
                    <a:pt x="40466" y="-1096"/>
                    <a:pt x="26906" y="-1096"/>
                  </a:cubicBezTo>
                  <a:cubicBezTo>
                    <a:pt x="10103" y="376"/>
                    <a:pt x="-2281" y="14822"/>
                    <a:pt x="-1396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Graphic 2">
              <a:extLst>
                <a:ext uri="{FF2B5EF4-FFF2-40B4-BE49-F238E27FC236}">
                  <a16:creationId xmlns:a16="http://schemas.microsoft.com/office/drawing/2014/main" id="{F9F510F2-37AE-4803-B6DD-79C83DEB54C6}"/>
                </a:ext>
              </a:extLst>
            </p:cNvPr>
            <p:cNvSpPr/>
            <p:nvPr/>
          </p:nvSpPr>
          <p:spPr>
            <a:xfrm>
              <a:off x="2938867" y="3015626"/>
              <a:ext cx="56658" cy="61324"/>
            </a:xfrm>
            <a:custGeom>
              <a:avLst/>
              <a:gdLst>
                <a:gd name="connsiteX0" fmla="*/ -1435 w 56658"/>
                <a:gd name="connsiteY0" fmla="*/ 29272 h 61324"/>
                <a:gd name="connsiteX1" fmla="*/ 27457 w 56658"/>
                <a:gd name="connsiteY1" fmla="*/ 60229 h 61324"/>
                <a:gd name="connsiteX2" fmla="*/ 55171 w 56658"/>
                <a:gd name="connsiteY2" fmla="*/ 29567 h 61324"/>
                <a:gd name="connsiteX3" fmla="*/ 55171 w 56658"/>
                <a:gd name="connsiteY3" fmla="*/ 29272 h 61324"/>
                <a:gd name="connsiteX4" fmla="*/ 28342 w 56658"/>
                <a:gd name="connsiteY4" fmla="*/ -1096 h 61324"/>
                <a:gd name="connsiteX5" fmla="*/ 27457 w 56658"/>
                <a:gd name="connsiteY5" fmla="*/ -1096 h 61324"/>
                <a:gd name="connsiteX6" fmla="*/ -1435 w 56658"/>
                <a:gd name="connsiteY6" fmla="*/ 28977 h 61324"/>
                <a:gd name="connsiteX7" fmla="*/ -1435 w 56658"/>
                <a:gd name="connsiteY7" fmla="*/ 29272 h 6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658" h="61324">
                  <a:moveTo>
                    <a:pt x="-1435" y="29272"/>
                  </a:moveTo>
                  <a:cubicBezTo>
                    <a:pt x="-1730" y="45783"/>
                    <a:pt x="10949" y="59639"/>
                    <a:pt x="27457" y="60229"/>
                  </a:cubicBezTo>
                  <a:cubicBezTo>
                    <a:pt x="43673" y="59344"/>
                    <a:pt x="56057" y="45783"/>
                    <a:pt x="55171" y="29567"/>
                  </a:cubicBezTo>
                  <a:cubicBezTo>
                    <a:pt x="55171" y="29567"/>
                    <a:pt x="55171" y="29567"/>
                    <a:pt x="55171" y="29272"/>
                  </a:cubicBezTo>
                  <a:cubicBezTo>
                    <a:pt x="56057" y="13645"/>
                    <a:pt x="44263" y="85"/>
                    <a:pt x="28342" y="-1096"/>
                  </a:cubicBezTo>
                  <a:cubicBezTo>
                    <a:pt x="28047" y="-1096"/>
                    <a:pt x="27752" y="-1096"/>
                    <a:pt x="27457" y="-1096"/>
                  </a:cubicBezTo>
                  <a:cubicBezTo>
                    <a:pt x="11244" y="-800"/>
                    <a:pt x="-1730" y="12764"/>
                    <a:pt x="-1435" y="28977"/>
                  </a:cubicBezTo>
                  <a:cubicBezTo>
                    <a:pt x="-1435" y="29272"/>
                    <a:pt x="-1435" y="29272"/>
                    <a:pt x="-1435" y="292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Graphic 2">
              <a:extLst>
                <a:ext uri="{FF2B5EF4-FFF2-40B4-BE49-F238E27FC236}">
                  <a16:creationId xmlns:a16="http://schemas.microsoft.com/office/drawing/2014/main" id="{AB109960-9A0B-4810-B25F-2F10E96B5BD7}"/>
                </a:ext>
              </a:extLst>
            </p:cNvPr>
            <p:cNvSpPr/>
            <p:nvPr/>
          </p:nvSpPr>
          <p:spPr>
            <a:xfrm>
              <a:off x="3130753" y="3462869"/>
              <a:ext cx="47217" cy="68986"/>
            </a:xfrm>
            <a:custGeom>
              <a:avLst/>
              <a:gdLst>
                <a:gd name="connsiteX0" fmla="*/ -1394 w 47217"/>
                <a:gd name="connsiteY0" fmla="*/ 29862 h 68986"/>
                <a:gd name="connsiteX1" fmla="*/ 25141 w 47217"/>
                <a:gd name="connsiteY1" fmla="*/ 67891 h 68986"/>
                <a:gd name="connsiteX2" fmla="*/ 45777 w 47217"/>
                <a:gd name="connsiteY2" fmla="*/ 29862 h 68986"/>
                <a:gd name="connsiteX3" fmla="*/ 25141 w 47217"/>
                <a:gd name="connsiteY3" fmla="*/ -1096 h 68986"/>
                <a:gd name="connsiteX4" fmla="*/ -1394 w 47217"/>
                <a:gd name="connsiteY4" fmla="*/ 28977 h 68986"/>
                <a:gd name="connsiteX5" fmla="*/ -1394 w 47217"/>
                <a:gd name="connsiteY5" fmla="*/ 29862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17" h="68986">
                  <a:moveTo>
                    <a:pt x="-1394" y="29862"/>
                  </a:moveTo>
                  <a:cubicBezTo>
                    <a:pt x="-1394" y="49022"/>
                    <a:pt x="11285" y="67891"/>
                    <a:pt x="25141" y="67891"/>
                  </a:cubicBezTo>
                  <a:cubicBezTo>
                    <a:pt x="38702" y="67891"/>
                    <a:pt x="45777" y="49022"/>
                    <a:pt x="45777" y="29862"/>
                  </a:cubicBezTo>
                  <a:cubicBezTo>
                    <a:pt x="45777" y="10698"/>
                    <a:pt x="38702" y="-1096"/>
                    <a:pt x="25141" y="-1096"/>
                  </a:cubicBezTo>
                  <a:cubicBezTo>
                    <a:pt x="9515" y="85"/>
                    <a:pt x="-2279" y="13350"/>
                    <a:pt x="-1394" y="28977"/>
                  </a:cubicBezTo>
                  <a:cubicBezTo>
                    <a:pt x="-1394" y="29272"/>
                    <a:pt x="-1394" y="29567"/>
                    <a:pt x="-1394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Graphic 2">
              <a:extLst>
                <a:ext uri="{FF2B5EF4-FFF2-40B4-BE49-F238E27FC236}">
                  <a16:creationId xmlns:a16="http://schemas.microsoft.com/office/drawing/2014/main" id="{416DBD1F-1132-4F96-AD2C-BC147629BF91}"/>
                </a:ext>
              </a:extLst>
            </p:cNvPr>
            <p:cNvSpPr/>
            <p:nvPr/>
          </p:nvSpPr>
          <p:spPr>
            <a:xfrm>
              <a:off x="3297964" y="3403314"/>
              <a:ext cx="51888" cy="74000"/>
            </a:xfrm>
            <a:custGeom>
              <a:avLst/>
              <a:gdLst>
                <a:gd name="connsiteX0" fmla="*/ -1440 w 51888"/>
                <a:gd name="connsiteY0" fmla="*/ 35462 h 74000"/>
                <a:gd name="connsiteX1" fmla="*/ 23914 w 51888"/>
                <a:gd name="connsiteY1" fmla="*/ 72905 h 74000"/>
                <a:gd name="connsiteX2" fmla="*/ 50448 w 51888"/>
                <a:gd name="connsiteY2" fmla="*/ 35462 h 74000"/>
                <a:gd name="connsiteX3" fmla="*/ 23914 w 51888"/>
                <a:gd name="connsiteY3" fmla="*/ -1096 h 74000"/>
                <a:gd name="connsiteX4" fmla="*/ -1440 w 51888"/>
                <a:gd name="connsiteY4" fmla="*/ 35462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88" h="74000">
                  <a:moveTo>
                    <a:pt x="-1440" y="35462"/>
                  </a:moveTo>
                  <a:cubicBezTo>
                    <a:pt x="-1440" y="54626"/>
                    <a:pt x="10350" y="72905"/>
                    <a:pt x="23914" y="72905"/>
                  </a:cubicBezTo>
                  <a:cubicBezTo>
                    <a:pt x="37769" y="72905"/>
                    <a:pt x="50448" y="54626"/>
                    <a:pt x="50448" y="35462"/>
                  </a:cubicBezTo>
                  <a:cubicBezTo>
                    <a:pt x="50448" y="16003"/>
                    <a:pt x="37769" y="-1096"/>
                    <a:pt x="23914" y="-1096"/>
                  </a:cubicBezTo>
                  <a:cubicBezTo>
                    <a:pt x="10058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Graphic 2">
              <a:extLst>
                <a:ext uri="{FF2B5EF4-FFF2-40B4-BE49-F238E27FC236}">
                  <a16:creationId xmlns:a16="http://schemas.microsoft.com/office/drawing/2014/main" id="{A45CDDF8-9525-42C2-B3A7-E546B52E7F34}"/>
                </a:ext>
              </a:extLst>
            </p:cNvPr>
            <p:cNvSpPr/>
            <p:nvPr/>
          </p:nvSpPr>
          <p:spPr>
            <a:xfrm>
              <a:off x="3365180" y="2925708"/>
              <a:ext cx="54293" cy="75767"/>
            </a:xfrm>
            <a:custGeom>
              <a:avLst/>
              <a:gdLst>
                <a:gd name="connsiteX0" fmla="*/ -1440 w 54293"/>
                <a:gd name="connsiteY0" fmla="*/ 35462 h 75767"/>
                <a:gd name="connsiteX1" fmla="*/ 24209 w 54293"/>
                <a:gd name="connsiteY1" fmla="*/ 74672 h 75767"/>
                <a:gd name="connsiteX2" fmla="*/ 52809 w 54293"/>
                <a:gd name="connsiteY2" fmla="*/ 35462 h 75767"/>
                <a:gd name="connsiteX3" fmla="*/ 23917 w 54293"/>
                <a:gd name="connsiteY3" fmla="*/ -1096 h 75767"/>
                <a:gd name="connsiteX4" fmla="*/ -1440 w 54293"/>
                <a:gd name="connsiteY4" fmla="*/ 35462 h 7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3" h="75767">
                  <a:moveTo>
                    <a:pt x="-1440" y="35462"/>
                  </a:moveTo>
                  <a:cubicBezTo>
                    <a:pt x="-1440" y="54921"/>
                    <a:pt x="10353" y="74672"/>
                    <a:pt x="24209" y="74672"/>
                  </a:cubicBezTo>
                  <a:cubicBezTo>
                    <a:pt x="37773" y="74672"/>
                    <a:pt x="52809" y="54921"/>
                    <a:pt x="52809" y="35462"/>
                  </a:cubicBezTo>
                  <a:cubicBezTo>
                    <a:pt x="53691" y="18068"/>
                    <a:pt x="41311" y="2442"/>
                    <a:pt x="23917" y="-1096"/>
                  </a:cubicBezTo>
                  <a:cubicBezTo>
                    <a:pt x="10353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Graphic 2">
              <a:extLst>
                <a:ext uri="{FF2B5EF4-FFF2-40B4-BE49-F238E27FC236}">
                  <a16:creationId xmlns:a16="http://schemas.microsoft.com/office/drawing/2014/main" id="{436BC0A6-00DD-44AB-8F29-BEE8E8B0BBCC}"/>
                </a:ext>
              </a:extLst>
            </p:cNvPr>
            <p:cNvSpPr/>
            <p:nvPr/>
          </p:nvSpPr>
          <p:spPr>
            <a:xfrm>
              <a:off x="1859833" y="2298921"/>
              <a:ext cx="50117" cy="71052"/>
            </a:xfrm>
            <a:custGeom>
              <a:avLst/>
              <a:gdLst>
                <a:gd name="connsiteX0" fmla="*/ -1440 w 50117"/>
                <a:gd name="connsiteY0" fmla="*/ 35167 h 71052"/>
                <a:gd name="connsiteX1" fmla="*/ 22733 w 50117"/>
                <a:gd name="connsiteY1" fmla="*/ -1096 h 71052"/>
                <a:gd name="connsiteX2" fmla="*/ 48678 w 50117"/>
                <a:gd name="connsiteY2" fmla="*/ 35167 h 71052"/>
                <a:gd name="connsiteX3" fmla="*/ 22733 w 50117"/>
                <a:gd name="connsiteY3" fmla="*/ 69957 h 71052"/>
                <a:gd name="connsiteX4" fmla="*/ -1440 w 50117"/>
                <a:gd name="connsiteY4" fmla="*/ 35167 h 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17" h="71052">
                  <a:moveTo>
                    <a:pt x="-1440" y="35167"/>
                  </a:moveTo>
                  <a:cubicBezTo>
                    <a:pt x="-1440" y="16003"/>
                    <a:pt x="8878" y="-1096"/>
                    <a:pt x="22733" y="-1096"/>
                  </a:cubicBezTo>
                  <a:cubicBezTo>
                    <a:pt x="36298" y="-1096"/>
                    <a:pt x="48678" y="16003"/>
                    <a:pt x="48678" y="35167"/>
                  </a:cubicBezTo>
                  <a:cubicBezTo>
                    <a:pt x="48678" y="54331"/>
                    <a:pt x="36298" y="69957"/>
                    <a:pt x="22733" y="69957"/>
                  </a:cubicBezTo>
                  <a:cubicBezTo>
                    <a:pt x="8878" y="69957"/>
                    <a:pt x="-1440" y="54331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Graphic 2">
              <a:extLst>
                <a:ext uri="{FF2B5EF4-FFF2-40B4-BE49-F238E27FC236}">
                  <a16:creationId xmlns:a16="http://schemas.microsoft.com/office/drawing/2014/main" id="{802442E7-F7E7-4C42-A6C2-34BAC6649B87}"/>
                </a:ext>
              </a:extLst>
            </p:cNvPr>
            <p:cNvSpPr/>
            <p:nvPr/>
          </p:nvSpPr>
          <p:spPr>
            <a:xfrm>
              <a:off x="2176469" y="2093432"/>
              <a:ext cx="45403" cy="61321"/>
            </a:xfrm>
            <a:custGeom>
              <a:avLst/>
              <a:gdLst>
                <a:gd name="connsiteX0" fmla="*/ -1440 w 45403"/>
                <a:gd name="connsiteY0" fmla="*/ 29563 h 61321"/>
                <a:gd name="connsiteX1" fmla="*/ 19786 w 45403"/>
                <a:gd name="connsiteY1" fmla="*/ -1096 h 61321"/>
                <a:gd name="connsiteX2" fmla="*/ 43963 w 45403"/>
                <a:gd name="connsiteY2" fmla="*/ 29563 h 61321"/>
                <a:gd name="connsiteX3" fmla="*/ 19786 w 45403"/>
                <a:gd name="connsiteY3" fmla="*/ 60226 h 61321"/>
                <a:gd name="connsiteX4" fmla="*/ -1440 w 45403"/>
                <a:gd name="connsiteY4" fmla="*/ 29563 h 6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03" h="61321">
                  <a:moveTo>
                    <a:pt x="-1440" y="29563"/>
                  </a:moveTo>
                  <a:cubicBezTo>
                    <a:pt x="-1440" y="10399"/>
                    <a:pt x="5930" y="-1096"/>
                    <a:pt x="19786" y="-1096"/>
                  </a:cubicBezTo>
                  <a:cubicBezTo>
                    <a:pt x="33350" y="-1096"/>
                    <a:pt x="43963" y="10399"/>
                    <a:pt x="43963" y="29563"/>
                  </a:cubicBezTo>
                  <a:cubicBezTo>
                    <a:pt x="43963" y="49022"/>
                    <a:pt x="33350" y="60226"/>
                    <a:pt x="19786" y="60226"/>
                  </a:cubicBezTo>
                  <a:cubicBezTo>
                    <a:pt x="5930" y="60226"/>
                    <a:pt x="-1440" y="49022"/>
                    <a:pt x="-1440" y="2956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Graphic 2">
              <a:extLst>
                <a:ext uri="{FF2B5EF4-FFF2-40B4-BE49-F238E27FC236}">
                  <a16:creationId xmlns:a16="http://schemas.microsoft.com/office/drawing/2014/main" id="{A38EACA0-B536-44E4-96AB-E85555188B90}"/>
                </a:ext>
              </a:extLst>
            </p:cNvPr>
            <p:cNvSpPr/>
            <p:nvPr/>
          </p:nvSpPr>
          <p:spPr>
            <a:xfrm>
              <a:off x="1965947" y="1896196"/>
              <a:ext cx="51908" cy="64858"/>
            </a:xfrm>
            <a:custGeom>
              <a:avLst/>
              <a:gdLst>
                <a:gd name="connsiteX0" fmla="*/ -1420 w 51908"/>
                <a:gd name="connsiteY0" fmla="*/ 33105 h 64858"/>
                <a:gd name="connsiteX1" fmla="*/ 27472 w 51908"/>
                <a:gd name="connsiteY1" fmla="*/ -1096 h 64858"/>
                <a:gd name="connsiteX2" fmla="*/ 50469 w 51908"/>
                <a:gd name="connsiteY2" fmla="*/ 33105 h 64858"/>
                <a:gd name="connsiteX3" fmla="*/ 27472 w 51908"/>
                <a:gd name="connsiteY3" fmla="*/ 63763 h 64858"/>
                <a:gd name="connsiteX4" fmla="*/ -1420 w 51908"/>
                <a:gd name="connsiteY4" fmla="*/ 33105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08" h="64858">
                  <a:moveTo>
                    <a:pt x="-1420" y="33105"/>
                  </a:moveTo>
                  <a:cubicBezTo>
                    <a:pt x="-2010" y="16003"/>
                    <a:pt x="10373" y="1262"/>
                    <a:pt x="27472" y="-1096"/>
                  </a:cubicBezTo>
                  <a:cubicBezTo>
                    <a:pt x="41036" y="-1096"/>
                    <a:pt x="50469" y="13941"/>
                    <a:pt x="50469" y="33105"/>
                  </a:cubicBezTo>
                  <a:cubicBezTo>
                    <a:pt x="50469" y="52269"/>
                    <a:pt x="41036" y="63763"/>
                    <a:pt x="27472" y="63763"/>
                  </a:cubicBezTo>
                  <a:cubicBezTo>
                    <a:pt x="10964" y="63177"/>
                    <a:pt x="-2010" y="49613"/>
                    <a:pt x="-1420" y="331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Graphic 2">
              <a:extLst>
                <a:ext uri="{FF2B5EF4-FFF2-40B4-BE49-F238E27FC236}">
                  <a16:creationId xmlns:a16="http://schemas.microsoft.com/office/drawing/2014/main" id="{67E7E347-466F-4E16-8AF9-88B8B84C0C01}"/>
                </a:ext>
              </a:extLst>
            </p:cNvPr>
            <p:cNvSpPr/>
            <p:nvPr/>
          </p:nvSpPr>
          <p:spPr>
            <a:xfrm>
              <a:off x="2364564" y="1944842"/>
              <a:ext cx="49315" cy="70757"/>
            </a:xfrm>
            <a:custGeom>
              <a:avLst/>
              <a:gdLst>
                <a:gd name="connsiteX0" fmla="*/ -1440 w 49315"/>
                <a:gd name="connsiteY0" fmla="*/ 36642 h 70757"/>
                <a:gd name="connsiteX1" fmla="*/ 20376 w 49315"/>
                <a:gd name="connsiteY1" fmla="*/ -1096 h 70757"/>
                <a:gd name="connsiteX2" fmla="*/ 47796 w 49315"/>
                <a:gd name="connsiteY2" fmla="*/ 36642 h 70757"/>
                <a:gd name="connsiteX3" fmla="*/ 20376 w 49315"/>
                <a:gd name="connsiteY3" fmla="*/ 69662 h 70757"/>
                <a:gd name="connsiteX4" fmla="*/ -1440 w 49315"/>
                <a:gd name="connsiteY4" fmla="*/ 36642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15" h="70757">
                  <a:moveTo>
                    <a:pt x="-1440" y="36642"/>
                  </a:moveTo>
                  <a:cubicBezTo>
                    <a:pt x="-1440" y="17478"/>
                    <a:pt x="6520" y="-1096"/>
                    <a:pt x="20376" y="-1096"/>
                  </a:cubicBezTo>
                  <a:cubicBezTo>
                    <a:pt x="33937" y="-1096"/>
                    <a:pt x="47796" y="17478"/>
                    <a:pt x="47796" y="36642"/>
                  </a:cubicBezTo>
                  <a:cubicBezTo>
                    <a:pt x="48973" y="53150"/>
                    <a:pt x="36888" y="67891"/>
                    <a:pt x="20376" y="69662"/>
                  </a:cubicBezTo>
                  <a:cubicBezTo>
                    <a:pt x="6520" y="69662"/>
                    <a:pt x="-1440" y="55803"/>
                    <a:pt x="-1440" y="366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Graphic 2">
              <a:extLst>
                <a:ext uri="{FF2B5EF4-FFF2-40B4-BE49-F238E27FC236}">
                  <a16:creationId xmlns:a16="http://schemas.microsoft.com/office/drawing/2014/main" id="{4F211FA0-B86D-443E-8E6A-D409E309C752}"/>
                </a:ext>
              </a:extLst>
            </p:cNvPr>
            <p:cNvSpPr/>
            <p:nvPr/>
          </p:nvSpPr>
          <p:spPr>
            <a:xfrm>
              <a:off x="2297934" y="1795662"/>
              <a:ext cx="52556" cy="69285"/>
            </a:xfrm>
            <a:custGeom>
              <a:avLst/>
              <a:gdLst>
                <a:gd name="connsiteX0" fmla="*/ -1440 w 52556"/>
                <a:gd name="connsiteY0" fmla="*/ 30747 h 69285"/>
                <a:gd name="connsiteX1" fmla="*/ 23619 w 52556"/>
                <a:gd name="connsiteY1" fmla="*/ -1096 h 69285"/>
                <a:gd name="connsiteX2" fmla="*/ 51039 w 52556"/>
                <a:gd name="connsiteY2" fmla="*/ 30747 h 69285"/>
                <a:gd name="connsiteX3" fmla="*/ 23619 w 52556"/>
                <a:gd name="connsiteY3" fmla="*/ 68190 h 69285"/>
                <a:gd name="connsiteX4" fmla="*/ -1440 w 52556"/>
                <a:gd name="connsiteY4" fmla="*/ 30747 h 6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56" h="69285">
                  <a:moveTo>
                    <a:pt x="-1440" y="30747"/>
                  </a:moveTo>
                  <a:cubicBezTo>
                    <a:pt x="-1440" y="11583"/>
                    <a:pt x="9763" y="-1096"/>
                    <a:pt x="23619" y="-1096"/>
                  </a:cubicBezTo>
                  <a:cubicBezTo>
                    <a:pt x="39835" y="85"/>
                    <a:pt x="52215" y="14236"/>
                    <a:pt x="51039" y="30747"/>
                  </a:cubicBezTo>
                  <a:cubicBezTo>
                    <a:pt x="51039" y="49911"/>
                    <a:pt x="37183" y="68190"/>
                    <a:pt x="23619" y="68190"/>
                  </a:cubicBezTo>
                  <a:cubicBezTo>
                    <a:pt x="9763" y="68190"/>
                    <a:pt x="-1440" y="49911"/>
                    <a:pt x="-1440" y="307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Graphic 2">
              <a:extLst>
                <a:ext uri="{FF2B5EF4-FFF2-40B4-BE49-F238E27FC236}">
                  <a16:creationId xmlns:a16="http://schemas.microsoft.com/office/drawing/2014/main" id="{7F28878C-E45C-4D57-9B4E-151B5F8024F8}"/>
                </a:ext>
              </a:extLst>
            </p:cNvPr>
            <p:cNvSpPr/>
            <p:nvPr/>
          </p:nvSpPr>
          <p:spPr>
            <a:xfrm>
              <a:off x="2547056" y="1476078"/>
              <a:ext cx="50416" cy="74295"/>
            </a:xfrm>
            <a:custGeom>
              <a:avLst/>
              <a:gdLst>
                <a:gd name="connsiteX0" fmla="*/ -1440 w 50416"/>
                <a:gd name="connsiteY0" fmla="*/ 33990 h 74295"/>
                <a:gd name="connsiteX1" fmla="*/ 24209 w 50416"/>
                <a:gd name="connsiteY1" fmla="*/ -1096 h 74295"/>
                <a:gd name="connsiteX2" fmla="*/ 48976 w 50416"/>
                <a:gd name="connsiteY2" fmla="*/ 33990 h 74295"/>
                <a:gd name="connsiteX3" fmla="*/ 24209 w 50416"/>
                <a:gd name="connsiteY3" fmla="*/ 73200 h 74295"/>
                <a:gd name="connsiteX4" fmla="*/ -1440 w 50416"/>
                <a:gd name="connsiteY4" fmla="*/ 33990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16" h="74295">
                  <a:moveTo>
                    <a:pt x="-1440" y="33990"/>
                  </a:moveTo>
                  <a:cubicBezTo>
                    <a:pt x="-1440" y="14826"/>
                    <a:pt x="10353" y="-1096"/>
                    <a:pt x="24209" y="-1096"/>
                  </a:cubicBezTo>
                  <a:cubicBezTo>
                    <a:pt x="38068" y="-1096"/>
                    <a:pt x="48976" y="14826"/>
                    <a:pt x="48976" y="33990"/>
                  </a:cubicBezTo>
                  <a:cubicBezTo>
                    <a:pt x="48976" y="53150"/>
                    <a:pt x="38068" y="73200"/>
                    <a:pt x="24209" y="73200"/>
                  </a:cubicBezTo>
                  <a:cubicBezTo>
                    <a:pt x="10353" y="73200"/>
                    <a:pt x="-1440" y="53150"/>
                    <a:pt x="-1440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Graphic 2">
              <a:extLst>
                <a:ext uri="{FF2B5EF4-FFF2-40B4-BE49-F238E27FC236}">
                  <a16:creationId xmlns:a16="http://schemas.microsoft.com/office/drawing/2014/main" id="{A395551A-E916-4707-BBA6-DE9B1C380E22}"/>
                </a:ext>
              </a:extLst>
            </p:cNvPr>
            <p:cNvSpPr/>
            <p:nvPr/>
          </p:nvSpPr>
          <p:spPr>
            <a:xfrm>
              <a:off x="2589512" y="1682157"/>
              <a:ext cx="49607" cy="69872"/>
            </a:xfrm>
            <a:custGeom>
              <a:avLst/>
              <a:gdLst>
                <a:gd name="connsiteX0" fmla="*/ -1440 w 49607"/>
                <a:gd name="connsiteY0" fmla="*/ 36052 h 69872"/>
                <a:gd name="connsiteX1" fmla="*/ 20966 w 49607"/>
                <a:gd name="connsiteY1" fmla="*/ -1096 h 69872"/>
                <a:gd name="connsiteX2" fmla="*/ 48087 w 49607"/>
                <a:gd name="connsiteY2" fmla="*/ 36052 h 69872"/>
                <a:gd name="connsiteX3" fmla="*/ 20966 w 49607"/>
                <a:gd name="connsiteY3" fmla="*/ 68777 h 69872"/>
                <a:gd name="connsiteX4" fmla="*/ -1440 w 49607"/>
                <a:gd name="connsiteY4" fmla="*/ 36052 h 6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07" h="69872">
                  <a:moveTo>
                    <a:pt x="-1440" y="36052"/>
                  </a:moveTo>
                  <a:cubicBezTo>
                    <a:pt x="-1440" y="16888"/>
                    <a:pt x="7111" y="-1096"/>
                    <a:pt x="20966" y="-1096"/>
                  </a:cubicBezTo>
                  <a:cubicBezTo>
                    <a:pt x="34527" y="-1096"/>
                    <a:pt x="48087" y="16888"/>
                    <a:pt x="48087" y="36052"/>
                  </a:cubicBezTo>
                  <a:cubicBezTo>
                    <a:pt x="49268" y="52564"/>
                    <a:pt x="37179" y="67010"/>
                    <a:pt x="20966" y="68777"/>
                  </a:cubicBezTo>
                  <a:cubicBezTo>
                    <a:pt x="7111" y="68777"/>
                    <a:pt x="-1440" y="55216"/>
                    <a:pt x="-1440" y="3605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Graphic 2">
              <a:extLst>
                <a:ext uri="{FF2B5EF4-FFF2-40B4-BE49-F238E27FC236}">
                  <a16:creationId xmlns:a16="http://schemas.microsoft.com/office/drawing/2014/main" id="{D7BC07E9-CDDA-48D0-BAB1-B6B799470481}"/>
                </a:ext>
              </a:extLst>
            </p:cNvPr>
            <p:cNvSpPr/>
            <p:nvPr/>
          </p:nvSpPr>
          <p:spPr>
            <a:xfrm>
              <a:off x="2552364" y="1922436"/>
              <a:ext cx="43632" cy="65154"/>
            </a:xfrm>
            <a:custGeom>
              <a:avLst/>
              <a:gdLst>
                <a:gd name="connsiteX0" fmla="*/ -1440 w 43632"/>
                <a:gd name="connsiteY0" fmla="*/ 32219 h 65154"/>
                <a:gd name="connsiteX1" fmla="*/ 19491 w 43632"/>
                <a:gd name="connsiteY1" fmla="*/ -1096 h 65154"/>
                <a:gd name="connsiteX2" fmla="*/ 42192 w 43632"/>
                <a:gd name="connsiteY2" fmla="*/ 32219 h 65154"/>
                <a:gd name="connsiteX3" fmla="*/ 19491 w 43632"/>
                <a:gd name="connsiteY3" fmla="*/ 64059 h 65154"/>
                <a:gd name="connsiteX4" fmla="*/ -1440 w 43632"/>
                <a:gd name="connsiteY4" fmla="*/ 3221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65154">
                  <a:moveTo>
                    <a:pt x="-1440" y="32219"/>
                  </a:moveTo>
                  <a:cubicBezTo>
                    <a:pt x="-1440" y="13055"/>
                    <a:pt x="5930" y="-1096"/>
                    <a:pt x="19491" y="-1096"/>
                  </a:cubicBezTo>
                  <a:cubicBezTo>
                    <a:pt x="33350" y="-1096"/>
                    <a:pt x="42192" y="13055"/>
                    <a:pt x="42192" y="32219"/>
                  </a:cubicBezTo>
                  <a:cubicBezTo>
                    <a:pt x="42192" y="51383"/>
                    <a:pt x="33350" y="64059"/>
                    <a:pt x="19491" y="64059"/>
                  </a:cubicBezTo>
                  <a:cubicBezTo>
                    <a:pt x="5635" y="64059"/>
                    <a:pt x="-1440" y="51383"/>
                    <a:pt x="-1440" y="322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Graphic 2">
              <a:extLst>
                <a:ext uri="{FF2B5EF4-FFF2-40B4-BE49-F238E27FC236}">
                  <a16:creationId xmlns:a16="http://schemas.microsoft.com/office/drawing/2014/main" id="{21E6997C-903E-4806-A9CE-CC1FFADD17E8}"/>
                </a:ext>
              </a:extLst>
            </p:cNvPr>
            <p:cNvSpPr/>
            <p:nvPr/>
          </p:nvSpPr>
          <p:spPr>
            <a:xfrm>
              <a:off x="3917381" y="2471685"/>
              <a:ext cx="51298" cy="72524"/>
            </a:xfrm>
            <a:custGeom>
              <a:avLst/>
              <a:gdLst>
                <a:gd name="connsiteX0" fmla="*/ 49858 w 51298"/>
                <a:gd name="connsiteY0" fmla="*/ 35462 h 72524"/>
                <a:gd name="connsiteX1" fmla="*/ 22143 w 51298"/>
                <a:gd name="connsiteY1" fmla="*/ -1096 h 72524"/>
                <a:gd name="connsiteX2" fmla="*/ -1440 w 51298"/>
                <a:gd name="connsiteY2" fmla="*/ 35462 h 72524"/>
                <a:gd name="connsiteX3" fmla="*/ 22143 w 51298"/>
                <a:gd name="connsiteY3" fmla="*/ 71429 h 72524"/>
                <a:gd name="connsiteX4" fmla="*/ 49858 w 51298"/>
                <a:gd name="connsiteY4" fmla="*/ 35462 h 7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98" h="72524">
                  <a:moveTo>
                    <a:pt x="49858" y="35462"/>
                  </a:moveTo>
                  <a:cubicBezTo>
                    <a:pt x="49858" y="16003"/>
                    <a:pt x="35999" y="-1096"/>
                    <a:pt x="22143" y="-1096"/>
                  </a:cubicBezTo>
                  <a:cubicBezTo>
                    <a:pt x="8583" y="-1096"/>
                    <a:pt x="-1440" y="16003"/>
                    <a:pt x="-1440" y="35462"/>
                  </a:cubicBezTo>
                  <a:cubicBezTo>
                    <a:pt x="-1440" y="54626"/>
                    <a:pt x="8583" y="71429"/>
                    <a:pt x="22143" y="71429"/>
                  </a:cubicBezTo>
                  <a:cubicBezTo>
                    <a:pt x="35999" y="71429"/>
                    <a:pt x="49858" y="54626"/>
                    <a:pt x="49858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Graphic 2">
              <a:extLst>
                <a:ext uri="{FF2B5EF4-FFF2-40B4-BE49-F238E27FC236}">
                  <a16:creationId xmlns:a16="http://schemas.microsoft.com/office/drawing/2014/main" id="{B6E667CF-C45E-4687-A074-F843ADAB4D1C}"/>
                </a:ext>
              </a:extLst>
            </p:cNvPr>
            <p:cNvSpPr/>
            <p:nvPr/>
          </p:nvSpPr>
          <p:spPr>
            <a:xfrm>
              <a:off x="3912284" y="2093724"/>
              <a:ext cx="51971" cy="74000"/>
            </a:xfrm>
            <a:custGeom>
              <a:avLst/>
              <a:gdLst>
                <a:gd name="connsiteX0" fmla="*/ 50531 w 51971"/>
                <a:gd name="connsiteY0" fmla="*/ 33990 h 74000"/>
                <a:gd name="connsiteX1" fmla="*/ 25768 w 51971"/>
                <a:gd name="connsiteY1" fmla="*/ -1096 h 74000"/>
                <a:gd name="connsiteX2" fmla="*/ -1357 w 51971"/>
                <a:gd name="connsiteY2" fmla="*/ 33990 h 74000"/>
                <a:gd name="connsiteX3" fmla="*/ 25768 w 51971"/>
                <a:gd name="connsiteY3" fmla="*/ 72905 h 74000"/>
                <a:gd name="connsiteX4" fmla="*/ 50531 w 51971"/>
                <a:gd name="connsiteY4" fmla="*/ 33990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71" h="74000">
                  <a:moveTo>
                    <a:pt x="50531" y="33990"/>
                  </a:moveTo>
                  <a:cubicBezTo>
                    <a:pt x="50531" y="14826"/>
                    <a:pt x="39623" y="-1096"/>
                    <a:pt x="25768" y="-1096"/>
                  </a:cubicBezTo>
                  <a:cubicBezTo>
                    <a:pt x="8961" y="1856"/>
                    <a:pt x="-2538" y="16892"/>
                    <a:pt x="-1357" y="33990"/>
                  </a:cubicBezTo>
                  <a:cubicBezTo>
                    <a:pt x="-1357" y="53154"/>
                    <a:pt x="11908" y="72905"/>
                    <a:pt x="25768" y="72905"/>
                  </a:cubicBezTo>
                  <a:cubicBezTo>
                    <a:pt x="39623" y="72905"/>
                    <a:pt x="50531" y="53154"/>
                    <a:pt x="50531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Graphic 2">
              <a:extLst>
                <a:ext uri="{FF2B5EF4-FFF2-40B4-BE49-F238E27FC236}">
                  <a16:creationId xmlns:a16="http://schemas.microsoft.com/office/drawing/2014/main" id="{E7577DBF-67A6-4E50-8EE6-77DDB7883053}"/>
                </a:ext>
              </a:extLst>
            </p:cNvPr>
            <p:cNvSpPr/>
            <p:nvPr/>
          </p:nvSpPr>
          <p:spPr>
            <a:xfrm>
              <a:off x="3589202" y="2062180"/>
              <a:ext cx="52224" cy="74295"/>
            </a:xfrm>
            <a:custGeom>
              <a:avLst/>
              <a:gdLst>
                <a:gd name="connsiteX0" fmla="*/ 50784 w 52224"/>
                <a:gd name="connsiteY0" fmla="*/ 34281 h 74295"/>
                <a:gd name="connsiteX1" fmla="*/ 27201 w 52224"/>
                <a:gd name="connsiteY1" fmla="*/ -1096 h 74295"/>
                <a:gd name="connsiteX2" fmla="*/ -1396 w 52224"/>
                <a:gd name="connsiteY2" fmla="*/ 34281 h 74295"/>
                <a:gd name="connsiteX3" fmla="*/ 27201 w 52224"/>
                <a:gd name="connsiteY3" fmla="*/ 73200 h 74295"/>
                <a:gd name="connsiteX4" fmla="*/ 50784 w 52224"/>
                <a:gd name="connsiteY4" fmla="*/ 34281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24" h="74295">
                  <a:moveTo>
                    <a:pt x="50784" y="34281"/>
                  </a:moveTo>
                  <a:cubicBezTo>
                    <a:pt x="50784" y="15121"/>
                    <a:pt x="41057" y="-1096"/>
                    <a:pt x="27201" y="-1096"/>
                  </a:cubicBezTo>
                  <a:cubicBezTo>
                    <a:pt x="10103" y="1852"/>
                    <a:pt x="-2281" y="16888"/>
                    <a:pt x="-1396" y="34281"/>
                  </a:cubicBezTo>
                  <a:cubicBezTo>
                    <a:pt x="-1396" y="53445"/>
                    <a:pt x="13640" y="73200"/>
                    <a:pt x="27201" y="73200"/>
                  </a:cubicBezTo>
                  <a:cubicBezTo>
                    <a:pt x="41057" y="73200"/>
                    <a:pt x="50784" y="53445"/>
                    <a:pt x="50784" y="3428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Graphic 2">
              <a:extLst>
                <a:ext uri="{FF2B5EF4-FFF2-40B4-BE49-F238E27FC236}">
                  <a16:creationId xmlns:a16="http://schemas.microsoft.com/office/drawing/2014/main" id="{64AC8C60-BC27-4F7F-B794-917E706031FD}"/>
                </a:ext>
              </a:extLst>
            </p:cNvPr>
            <p:cNvSpPr/>
            <p:nvPr/>
          </p:nvSpPr>
          <p:spPr>
            <a:xfrm>
              <a:off x="3634351" y="1661816"/>
              <a:ext cx="51934" cy="68396"/>
            </a:xfrm>
            <a:custGeom>
              <a:avLst/>
              <a:gdLst>
                <a:gd name="connsiteX0" fmla="*/ 50448 w 51934"/>
                <a:gd name="connsiteY0" fmla="*/ 31924 h 68396"/>
                <a:gd name="connsiteX1" fmla="*/ 22147 w 51934"/>
                <a:gd name="connsiteY1" fmla="*/ -1096 h 68396"/>
                <a:gd name="connsiteX2" fmla="*/ -1440 w 51934"/>
                <a:gd name="connsiteY2" fmla="*/ 31924 h 68396"/>
                <a:gd name="connsiteX3" fmla="*/ 22147 w 51934"/>
                <a:gd name="connsiteY3" fmla="*/ 67301 h 68396"/>
                <a:gd name="connsiteX4" fmla="*/ 50448 w 51934"/>
                <a:gd name="connsiteY4" fmla="*/ 31924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34" h="68396">
                  <a:moveTo>
                    <a:pt x="50448" y="31924"/>
                  </a:moveTo>
                  <a:cubicBezTo>
                    <a:pt x="51334" y="15117"/>
                    <a:pt x="38950" y="672"/>
                    <a:pt x="22147" y="-1096"/>
                  </a:cubicBezTo>
                  <a:cubicBezTo>
                    <a:pt x="8586" y="-1096"/>
                    <a:pt x="-1440" y="12760"/>
                    <a:pt x="-1440" y="31924"/>
                  </a:cubicBezTo>
                  <a:cubicBezTo>
                    <a:pt x="-1440" y="51088"/>
                    <a:pt x="8586" y="67301"/>
                    <a:pt x="22147" y="67301"/>
                  </a:cubicBezTo>
                  <a:cubicBezTo>
                    <a:pt x="39245" y="64354"/>
                    <a:pt x="51334" y="49022"/>
                    <a:pt x="50448" y="319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Graphic 2">
              <a:extLst>
                <a:ext uri="{FF2B5EF4-FFF2-40B4-BE49-F238E27FC236}">
                  <a16:creationId xmlns:a16="http://schemas.microsoft.com/office/drawing/2014/main" id="{EBEAA070-690C-4815-AF27-5C6384E4C111}"/>
                </a:ext>
              </a:extLst>
            </p:cNvPr>
            <p:cNvSpPr/>
            <p:nvPr/>
          </p:nvSpPr>
          <p:spPr>
            <a:xfrm>
              <a:off x="3496626" y="2298626"/>
              <a:ext cx="48692" cy="75176"/>
            </a:xfrm>
            <a:custGeom>
              <a:avLst/>
              <a:gdLst>
                <a:gd name="connsiteX0" fmla="*/ 47252 w 48692"/>
                <a:gd name="connsiteY0" fmla="*/ 38409 h 75176"/>
                <a:gd name="connsiteX1" fmla="*/ 26613 w 48692"/>
                <a:gd name="connsiteY1" fmla="*/ -1096 h 75176"/>
                <a:gd name="connsiteX2" fmla="*/ -1394 w 48692"/>
                <a:gd name="connsiteY2" fmla="*/ 38409 h 75176"/>
                <a:gd name="connsiteX3" fmla="*/ 26613 w 48692"/>
                <a:gd name="connsiteY3" fmla="*/ 74081 h 75176"/>
                <a:gd name="connsiteX4" fmla="*/ 47252 w 48692"/>
                <a:gd name="connsiteY4" fmla="*/ 38409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92" h="75176">
                  <a:moveTo>
                    <a:pt x="47252" y="38409"/>
                  </a:moveTo>
                  <a:cubicBezTo>
                    <a:pt x="47252" y="19245"/>
                    <a:pt x="40173" y="-1096"/>
                    <a:pt x="26613" y="-1096"/>
                  </a:cubicBezTo>
                  <a:cubicBezTo>
                    <a:pt x="13052" y="-1096"/>
                    <a:pt x="-1394" y="19245"/>
                    <a:pt x="-1394" y="38409"/>
                  </a:cubicBezTo>
                  <a:cubicBezTo>
                    <a:pt x="-2279" y="55511"/>
                    <a:pt x="9515" y="70839"/>
                    <a:pt x="26613" y="74081"/>
                  </a:cubicBezTo>
                  <a:cubicBezTo>
                    <a:pt x="40173" y="74081"/>
                    <a:pt x="47252" y="57573"/>
                    <a:pt x="47252" y="38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Graphic 2">
              <a:extLst>
                <a:ext uri="{FF2B5EF4-FFF2-40B4-BE49-F238E27FC236}">
                  <a16:creationId xmlns:a16="http://schemas.microsoft.com/office/drawing/2014/main" id="{DA4931D0-DA3A-4E64-8F81-CC3392590F35}"/>
                </a:ext>
              </a:extLst>
            </p:cNvPr>
            <p:cNvSpPr/>
            <p:nvPr/>
          </p:nvSpPr>
          <p:spPr>
            <a:xfrm>
              <a:off x="3502567" y="2579590"/>
              <a:ext cx="48055" cy="66334"/>
            </a:xfrm>
            <a:custGeom>
              <a:avLst/>
              <a:gdLst>
                <a:gd name="connsiteX0" fmla="*/ 46616 w 48055"/>
                <a:gd name="connsiteY0" fmla="*/ 32514 h 66334"/>
                <a:gd name="connsiteX1" fmla="*/ 22442 w 48055"/>
                <a:gd name="connsiteY1" fmla="*/ -1096 h 66334"/>
                <a:gd name="connsiteX2" fmla="*/ -1440 w 48055"/>
                <a:gd name="connsiteY2" fmla="*/ 32514 h 66334"/>
                <a:gd name="connsiteX3" fmla="*/ 22442 w 48055"/>
                <a:gd name="connsiteY3" fmla="*/ 65239 h 66334"/>
                <a:gd name="connsiteX4" fmla="*/ 46616 w 48055"/>
                <a:gd name="connsiteY4" fmla="*/ 32514 h 6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55" h="66334">
                  <a:moveTo>
                    <a:pt x="46616" y="32514"/>
                  </a:moveTo>
                  <a:cubicBezTo>
                    <a:pt x="46616" y="13350"/>
                    <a:pt x="36298" y="-1096"/>
                    <a:pt x="22442" y="-1096"/>
                  </a:cubicBezTo>
                  <a:cubicBezTo>
                    <a:pt x="8878" y="-1096"/>
                    <a:pt x="-1440" y="13350"/>
                    <a:pt x="-1440" y="32514"/>
                  </a:cubicBezTo>
                  <a:cubicBezTo>
                    <a:pt x="-1440" y="51675"/>
                    <a:pt x="8878" y="65239"/>
                    <a:pt x="22442" y="65239"/>
                  </a:cubicBezTo>
                  <a:cubicBezTo>
                    <a:pt x="36298" y="65239"/>
                    <a:pt x="46616" y="51675"/>
                    <a:pt x="46616" y="325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Graphic 2">
              <a:extLst>
                <a:ext uri="{FF2B5EF4-FFF2-40B4-BE49-F238E27FC236}">
                  <a16:creationId xmlns:a16="http://schemas.microsoft.com/office/drawing/2014/main" id="{20FCB119-A9F2-439D-96CA-2C33A05A7939}"/>
                </a:ext>
              </a:extLst>
            </p:cNvPr>
            <p:cNvSpPr/>
            <p:nvPr/>
          </p:nvSpPr>
          <p:spPr>
            <a:xfrm>
              <a:off x="3909415" y="2670393"/>
              <a:ext cx="54841" cy="75475"/>
            </a:xfrm>
            <a:custGeom>
              <a:avLst/>
              <a:gdLst>
                <a:gd name="connsiteX0" fmla="*/ 53401 w 54841"/>
                <a:gd name="connsiteY0" fmla="*/ 37819 h 75475"/>
                <a:gd name="connsiteX1" fmla="*/ 28047 w 54841"/>
                <a:gd name="connsiteY1" fmla="*/ 74380 h 75475"/>
                <a:gd name="connsiteX2" fmla="*/ -1435 w 54841"/>
                <a:gd name="connsiteY2" fmla="*/ 37819 h 75475"/>
                <a:gd name="connsiteX3" fmla="*/ 28047 w 54841"/>
                <a:gd name="connsiteY3" fmla="*/ -1096 h 75475"/>
                <a:gd name="connsiteX4" fmla="*/ 53401 w 54841"/>
                <a:gd name="connsiteY4" fmla="*/ 37819 h 7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41" h="75475">
                  <a:moveTo>
                    <a:pt x="53401" y="37819"/>
                  </a:moveTo>
                  <a:cubicBezTo>
                    <a:pt x="53401" y="56983"/>
                    <a:pt x="41903" y="74380"/>
                    <a:pt x="28047" y="74380"/>
                  </a:cubicBezTo>
                  <a:cubicBezTo>
                    <a:pt x="10650" y="71134"/>
                    <a:pt x="-1730" y="55511"/>
                    <a:pt x="-1435" y="37819"/>
                  </a:cubicBezTo>
                  <a:cubicBezTo>
                    <a:pt x="-1435" y="18659"/>
                    <a:pt x="14483" y="-1096"/>
                    <a:pt x="28047" y="-1096"/>
                  </a:cubicBezTo>
                  <a:cubicBezTo>
                    <a:pt x="41903" y="-1096"/>
                    <a:pt x="53401" y="18659"/>
                    <a:pt x="53401" y="378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Graphic 2">
              <a:extLst>
                <a:ext uri="{FF2B5EF4-FFF2-40B4-BE49-F238E27FC236}">
                  <a16:creationId xmlns:a16="http://schemas.microsoft.com/office/drawing/2014/main" id="{15BCB081-4859-494D-BD3B-A0EF8BA692D0}"/>
                </a:ext>
              </a:extLst>
            </p:cNvPr>
            <p:cNvSpPr/>
            <p:nvPr/>
          </p:nvSpPr>
          <p:spPr>
            <a:xfrm>
              <a:off x="3681820" y="2685134"/>
              <a:ext cx="49232" cy="68396"/>
            </a:xfrm>
            <a:custGeom>
              <a:avLst/>
              <a:gdLst>
                <a:gd name="connsiteX0" fmla="*/ 47792 w 49232"/>
                <a:gd name="connsiteY0" fmla="*/ 35462 h 68396"/>
                <a:gd name="connsiteX1" fmla="*/ 23028 w 49232"/>
                <a:gd name="connsiteY1" fmla="*/ 67301 h 68396"/>
                <a:gd name="connsiteX2" fmla="*/ -1440 w 49232"/>
                <a:gd name="connsiteY2" fmla="*/ 35462 h 68396"/>
                <a:gd name="connsiteX3" fmla="*/ 23028 w 49232"/>
                <a:gd name="connsiteY3" fmla="*/ -1096 h 68396"/>
                <a:gd name="connsiteX4" fmla="*/ 47792 w 49232"/>
                <a:gd name="connsiteY4" fmla="*/ 35462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32" h="68396">
                  <a:moveTo>
                    <a:pt x="47792" y="35462"/>
                  </a:moveTo>
                  <a:cubicBezTo>
                    <a:pt x="47792" y="54626"/>
                    <a:pt x="36589" y="67301"/>
                    <a:pt x="23028" y="67301"/>
                  </a:cubicBezTo>
                  <a:cubicBezTo>
                    <a:pt x="9173" y="67301"/>
                    <a:pt x="-1440" y="54626"/>
                    <a:pt x="-1440" y="35462"/>
                  </a:cubicBezTo>
                  <a:cubicBezTo>
                    <a:pt x="-1440" y="16298"/>
                    <a:pt x="9173" y="-1096"/>
                    <a:pt x="23028" y="-1096"/>
                  </a:cubicBezTo>
                  <a:cubicBezTo>
                    <a:pt x="36589" y="-1096"/>
                    <a:pt x="47792" y="16298"/>
                    <a:pt x="47792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Graphic 2">
              <a:extLst>
                <a:ext uri="{FF2B5EF4-FFF2-40B4-BE49-F238E27FC236}">
                  <a16:creationId xmlns:a16="http://schemas.microsoft.com/office/drawing/2014/main" id="{3C758CF7-786E-47C5-A881-821639A651B0}"/>
                </a:ext>
              </a:extLst>
            </p:cNvPr>
            <p:cNvSpPr/>
            <p:nvPr/>
          </p:nvSpPr>
          <p:spPr>
            <a:xfrm>
              <a:off x="3572735" y="3221704"/>
              <a:ext cx="51613" cy="67809"/>
            </a:xfrm>
            <a:custGeom>
              <a:avLst/>
              <a:gdLst>
                <a:gd name="connsiteX0" fmla="*/ 50153 w 51613"/>
                <a:gd name="connsiteY0" fmla="*/ 35170 h 67809"/>
                <a:gd name="connsiteX1" fmla="*/ 20671 w 51613"/>
                <a:gd name="connsiteY1" fmla="*/ 66714 h 67809"/>
                <a:gd name="connsiteX2" fmla="*/ -1440 w 51613"/>
                <a:gd name="connsiteY2" fmla="*/ 35170 h 67809"/>
                <a:gd name="connsiteX3" fmla="*/ 20671 w 51613"/>
                <a:gd name="connsiteY3" fmla="*/ -1096 h 67809"/>
                <a:gd name="connsiteX4" fmla="*/ 50153 w 51613"/>
                <a:gd name="connsiteY4" fmla="*/ 35170 h 6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13" h="67809">
                  <a:moveTo>
                    <a:pt x="50153" y="35170"/>
                  </a:moveTo>
                  <a:cubicBezTo>
                    <a:pt x="50448" y="51973"/>
                    <a:pt x="37478" y="65829"/>
                    <a:pt x="20671" y="66714"/>
                  </a:cubicBezTo>
                  <a:cubicBezTo>
                    <a:pt x="7111" y="66714"/>
                    <a:pt x="-1440" y="54331"/>
                    <a:pt x="-1440" y="35170"/>
                  </a:cubicBezTo>
                  <a:cubicBezTo>
                    <a:pt x="-1440" y="16006"/>
                    <a:pt x="7111" y="-1096"/>
                    <a:pt x="20671" y="-1096"/>
                  </a:cubicBezTo>
                  <a:cubicBezTo>
                    <a:pt x="38065" y="2151"/>
                    <a:pt x="50743" y="17478"/>
                    <a:pt x="50153" y="3517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Graphic 2">
              <a:extLst>
                <a:ext uri="{FF2B5EF4-FFF2-40B4-BE49-F238E27FC236}">
                  <a16:creationId xmlns:a16="http://schemas.microsoft.com/office/drawing/2014/main" id="{C38686BF-4A80-4451-AC85-EA383766DBDD}"/>
                </a:ext>
              </a:extLst>
            </p:cNvPr>
            <p:cNvSpPr/>
            <p:nvPr/>
          </p:nvSpPr>
          <p:spPr>
            <a:xfrm>
              <a:off x="3493591" y="2784488"/>
              <a:ext cx="50251" cy="62501"/>
            </a:xfrm>
            <a:custGeom>
              <a:avLst/>
              <a:gdLst>
                <a:gd name="connsiteX0" fmla="*/ 48811 w 50251"/>
                <a:gd name="connsiteY0" fmla="*/ 29862 h 62501"/>
                <a:gd name="connsiteX1" fmla="*/ 24929 w 50251"/>
                <a:gd name="connsiteY1" fmla="*/ 61406 h 62501"/>
                <a:gd name="connsiteX2" fmla="*/ -1307 w 50251"/>
                <a:gd name="connsiteY2" fmla="*/ 30157 h 62501"/>
                <a:gd name="connsiteX3" fmla="*/ -1307 w 50251"/>
                <a:gd name="connsiteY3" fmla="*/ 29862 h 62501"/>
                <a:gd name="connsiteX4" fmla="*/ 23457 w 50251"/>
                <a:gd name="connsiteY4" fmla="*/ -1096 h 62501"/>
                <a:gd name="connsiteX5" fmla="*/ 24929 w 50251"/>
                <a:gd name="connsiteY5" fmla="*/ -1096 h 62501"/>
                <a:gd name="connsiteX6" fmla="*/ 48811 w 50251"/>
                <a:gd name="connsiteY6" fmla="*/ 29862 h 6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51" h="62501">
                  <a:moveTo>
                    <a:pt x="48811" y="29862"/>
                  </a:moveTo>
                  <a:cubicBezTo>
                    <a:pt x="48811" y="49022"/>
                    <a:pt x="38493" y="61406"/>
                    <a:pt x="24929" y="61406"/>
                  </a:cubicBezTo>
                  <a:cubicBezTo>
                    <a:pt x="9011" y="60226"/>
                    <a:pt x="-2782" y="46075"/>
                    <a:pt x="-1307" y="30157"/>
                  </a:cubicBezTo>
                  <a:cubicBezTo>
                    <a:pt x="-1307" y="30157"/>
                    <a:pt x="-1307" y="29862"/>
                    <a:pt x="-1307" y="29862"/>
                  </a:cubicBezTo>
                  <a:cubicBezTo>
                    <a:pt x="-2782" y="14531"/>
                    <a:pt x="8126" y="675"/>
                    <a:pt x="23457" y="-1096"/>
                  </a:cubicBezTo>
                  <a:cubicBezTo>
                    <a:pt x="24047" y="-1096"/>
                    <a:pt x="24343" y="-1096"/>
                    <a:pt x="24929" y="-1096"/>
                  </a:cubicBezTo>
                  <a:cubicBezTo>
                    <a:pt x="38493" y="-1096"/>
                    <a:pt x="48811" y="10403"/>
                    <a:pt x="48811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Graphic 2">
              <a:extLst>
                <a:ext uri="{FF2B5EF4-FFF2-40B4-BE49-F238E27FC236}">
                  <a16:creationId xmlns:a16="http://schemas.microsoft.com/office/drawing/2014/main" id="{1AFC14EF-01F4-40D0-979B-957A86469AA1}"/>
                </a:ext>
              </a:extLst>
            </p:cNvPr>
            <p:cNvSpPr/>
            <p:nvPr/>
          </p:nvSpPr>
          <p:spPr>
            <a:xfrm>
              <a:off x="2932682" y="2158882"/>
              <a:ext cx="49527" cy="68396"/>
            </a:xfrm>
            <a:custGeom>
              <a:avLst/>
              <a:gdLst>
                <a:gd name="connsiteX0" fmla="*/ -1440 w 49527"/>
                <a:gd name="connsiteY0" fmla="*/ 31629 h 68396"/>
                <a:gd name="connsiteX1" fmla="*/ 22733 w 49527"/>
                <a:gd name="connsiteY1" fmla="*/ -1096 h 68396"/>
                <a:gd name="connsiteX2" fmla="*/ 48087 w 49527"/>
                <a:gd name="connsiteY2" fmla="*/ 31629 h 68396"/>
                <a:gd name="connsiteX3" fmla="*/ 22733 w 49527"/>
                <a:gd name="connsiteY3" fmla="*/ 67301 h 68396"/>
                <a:gd name="connsiteX4" fmla="*/ -1440 w 49527"/>
                <a:gd name="connsiteY4" fmla="*/ 31629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7" h="68396">
                  <a:moveTo>
                    <a:pt x="-1440" y="31629"/>
                  </a:moveTo>
                  <a:cubicBezTo>
                    <a:pt x="-1440" y="12465"/>
                    <a:pt x="8878" y="-1096"/>
                    <a:pt x="22733" y="-1096"/>
                  </a:cubicBezTo>
                  <a:cubicBezTo>
                    <a:pt x="36298" y="-1096"/>
                    <a:pt x="48087" y="12465"/>
                    <a:pt x="48087" y="31629"/>
                  </a:cubicBezTo>
                  <a:cubicBezTo>
                    <a:pt x="48087" y="50793"/>
                    <a:pt x="36298" y="67301"/>
                    <a:pt x="22733" y="67301"/>
                  </a:cubicBezTo>
                  <a:cubicBezTo>
                    <a:pt x="9173" y="67301"/>
                    <a:pt x="-1440" y="50793"/>
                    <a:pt x="-1440" y="316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Graphic 2">
              <a:extLst>
                <a:ext uri="{FF2B5EF4-FFF2-40B4-BE49-F238E27FC236}">
                  <a16:creationId xmlns:a16="http://schemas.microsoft.com/office/drawing/2014/main" id="{9B334D5C-96D7-41D7-8C85-BBDE0875C889}"/>
                </a:ext>
              </a:extLst>
            </p:cNvPr>
            <p:cNvSpPr/>
            <p:nvPr/>
          </p:nvSpPr>
          <p:spPr>
            <a:xfrm>
              <a:off x="2799006" y="2005278"/>
              <a:ext cx="55037" cy="66629"/>
            </a:xfrm>
            <a:custGeom>
              <a:avLst/>
              <a:gdLst>
                <a:gd name="connsiteX0" fmla="*/ -1318 w 55037"/>
                <a:gd name="connsiteY0" fmla="*/ 33400 h 66629"/>
                <a:gd name="connsiteX1" fmla="*/ 25806 w 55037"/>
                <a:gd name="connsiteY1" fmla="*/ -1096 h 66629"/>
                <a:gd name="connsiteX2" fmla="*/ 53518 w 55037"/>
                <a:gd name="connsiteY2" fmla="*/ 33400 h 66629"/>
                <a:gd name="connsiteX3" fmla="*/ 25806 w 55037"/>
                <a:gd name="connsiteY3" fmla="*/ 65534 h 66629"/>
                <a:gd name="connsiteX4" fmla="*/ -1318 w 55037"/>
                <a:gd name="connsiteY4" fmla="*/ 33400 h 6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37" h="66629">
                  <a:moveTo>
                    <a:pt x="-1318" y="33400"/>
                  </a:moveTo>
                  <a:cubicBezTo>
                    <a:pt x="-2794" y="16597"/>
                    <a:pt x="9295" y="1560"/>
                    <a:pt x="25806" y="-1096"/>
                  </a:cubicBezTo>
                  <a:cubicBezTo>
                    <a:pt x="42609" y="1560"/>
                    <a:pt x="54698" y="16301"/>
                    <a:pt x="53518" y="33400"/>
                  </a:cubicBezTo>
                  <a:cubicBezTo>
                    <a:pt x="54698" y="49911"/>
                    <a:pt x="42314" y="64062"/>
                    <a:pt x="25806" y="65534"/>
                  </a:cubicBezTo>
                  <a:cubicBezTo>
                    <a:pt x="9590" y="64062"/>
                    <a:pt x="-2499" y="49616"/>
                    <a:pt x="-1318" y="334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Graphic 2">
              <a:extLst>
                <a:ext uri="{FF2B5EF4-FFF2-40B4-BE49-F238E27FC236}">
                  <a16:creationId xmlns:a16="http://schemas.microsoft.com/office/drawing/2014/main" id="{47A95DFD-3A43-4A55-951B-3084DF706936}"/>
                </a:ext>
              </a:extLst>
            </p:cNvPr>
            <p:cNvSpPr/>
            <p:nvPr/>
          </p:nvSpPr>
          <p:spPr>
            <a:xfrm>
              <a:off x="2731027" y="1425075"/>
              <a:ext cx="41862" cy="64268"/>
            </a:xfrm>
            <a:custGeom>
              <a:avLst/>
              <a:gdLst>
                <a:gd name="connsiteX0" fmla="*/ -1440 w 41862"/>
                <a:gd name="connsiteY0" fmla="*/ 31039 h 64268"/>
                <a:gd name="connsiteX1" fmla="*/ 18901 w 41862"/>
                <a:gd name="connsiteY1" fmla="*/ -1096 h 64268"/>
                <a:gd name="connsiteX2" fmla="*/ 40422 w 41862"/>
                <a:gd name="connsiteY2" fmla="*/ 31039 h 64268"/>
                <a:gd name="connsiteX3" fmla="*/ 18901 w 41862"/>
                <a:gd name="connsiteY3" fmla="*/ 63173 h 64268"/>
                <a:gd name="connsiteX4" fmla="*/ -1440 w 41862"/>
                <a:gd name="connsiteY4" fmla="*/ 31039 h 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62" h="64268">
                  <a:moveTo>
                    <a:pt x="-1440" y="31039"/>
                  </a:moveTo>
                  <a:cubicBezTo>
                    <a:pt x="-1440" y="11875"/>
                    <a:pt x="5045" y="-1096"/>
                    <a:pt x="18901" y="-1096"/>
                  </a:cubicBezTo>
                  <a:cubicBezTo>
                    <a:pt x="32461" y="-1096"/>
                    <a:pt x="40422" y="11875"/>
                    <a:pt x="40422" y="31039"/>
                  </a:cubicBezTo>
                  <a:cubicBezTo>
                    <a:pt x="40422" y="50203"/>
                    <a:pt x="32461" y="63173"/>
                    <a:pt x="18901" y="63173"/>
                  </a:cubicBezTo>
                  <a:cubicBezTo>
                    <a:pt x="5045" y="63173"/>
                    <a:pt x="-1440" y="5049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Graphic 2">
              <a:extLst>
                <a:ext uri="{FF2B5EF4-FFF2-40B4-BE49-F238E27FC236}">
                  <a16:creationId xmlns:a16="http://schemas.microsoft.com/office/drawing/2014/main" id="{24E973F1-D250-4871-B94D-67A648327577}"/>
                </a:ext>
              </a:extLst>
            </p:cNvPr>
            <p:cNvSpPr/>
            <p:nvPr/>
          </p:nvSpPr>
          <p:spPr>
            <a:xfrm>
              <a:off x="3068299" y="1477258"/>
              <a:ext cx="53383" cy="62206"/>
            </a:xfrm>
            <a:custGeom>
              <a:avLst/>
              <a:gdLst>
                <a:gd name="connsiteX0" fmla="*/ -1440 w 53383"/>
                <a:gd name="connsiteY0" fmla="*/ 31039 h 62206"/>
                <a:gd name="connsiteX1" fmla="*/ 23324 w 53383"/>
                <a:gd name="connsiteY1" fmla="*/ -1096 h 62206"/>
                <a:gd name="connsiteX2" fmla="*/ 51924 w 53383"/>
                <a:gd name="connsiteY2" fmla="*/ 31039 h 62206"/>
                <a:gd name="connsiteX3" fmla="*/ 23914 w 53383"/>
                <a:gd name="connsiteY3" fmla="*/ 61111 h 62206"/>
                <a:gd name="connsiteX4" fmla="*/ 23324 w 53383"/>
                <a:gd name="connsiteY4" fmla="*/ 61111 h 62206"/>
                <a:gd name="connsiteX5" fmla="*/ -1440 w 53383"/>
                <a:gd name="connsiteY5" fmla="*/ 31039 h 6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83" h="62206">
                  <a:moveTo>
                    <a:pt x="-1440" y="31039"/>
                  </a:moveTo>
                  <a:cubicBezTo>
                    <a:pt x="-1440" y="11875"/>
                    <a:pt x="9468" y="-1096"/>
                    <a:pt x="23324" y="-1096"/>
                  </a:cubicBezTo>
                  <a:cubicBezTo>
                    <a:pt x="39835" y="81"/>
                    <a:pt x="52510" y="14236"/>
                    <a:pt x="51924" y="31039"/>
                  </a:cubicBezTo>
                  <a:cubicBezTo>
                    <a:pt x="52510" y="46960"/>
                    <a:pt x="39835" y="60521"/>
                    <a:pt x="23914" y="61111"/>
                  </a:cubicBezTo>
                  <a:cubicBezTo>
                    <a:pt x="23619" y="61111"/>
                    <a:pt x="23324" y="61111"/>
                    <a:pt x="23324" y="61111"/>
                  </a:cubicBezTo>
                  <a:cubicBezTo>
                    <a:pt x="9468" y="61111"/>
                    <a:pt x="-1440" y="50203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Graphic 2">
              <a:extLst>
                <a:ext uri="{FF2B5EF4-FFF2-40B4-BE49-F238E27FC236}">
                  <a16:creationId xmlns:a16="http://schemas.microsoft.com/office/drawing/2014/main" id="{F5F2FA33-D6B0-46D6-B5DB-5A1951548FF3}"/>
                </a:ext>
              </a:extLst>
            </p:cNvPr>
            <p:cNvSpPr/>
            <p:nvPr/>
          </p:nvSpPr>
          <p:spPr>
            <a:xfrm>
              <a:off x="3008154" y="1838413"/>
              <a:ext cx="47760" cy="70462"/>
            </a:xfrm>
            <a:custGeom>
              <a:avLst/>
              <a:gdLst>
                <a:gd name="connsiteX0" fmla="*/ -1440 w 47760"/>
                <a:gd name="connsiteY0" fmla="*/ 37229 h 70462"/>
                <a:gd name="connsiteX1" fmla="*/ 22147 w 47760"/>
                <a:gd name="connsiteY1" fmla="*/ -1096 h 70462"/>
                <a:gd name="connsiteX2" fmla="*/ 46320 w 47760"/>
                <a:gd name="connsiteY2" fmla="*/ 37229 h 70462"/>
                <a:gd name="connsiteX3" fmla="*/ 22147 w 47760"/>
                <a:gd name="connsiteY3" fmla="*/ 69367 h 70462"/>
                <a:gd name="connsiteX4" fmla="*/ -1440 w 47760"/>
                <a:gd name="connsiteY4" fmla="*/ 37229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60" h="70462">
                  <a:moveTo>
                    <a:pt x="-1440" y="37229"/>
                  </a:moveTo>
                  <a:cubicBezTo>
                    <a:pt x="-1440" y="18068"/>
                    <a:pt x="8586" y="-1096"/>
                    <a:pt x="22147" y="-1096"/>
                  </a:cubicBezTo>
                  <a:cubicBezTo>
                    <a:pt x="36002" y="-1096"/>
                    <a:pt x="46320" y="18068"/>
                    <a:pt x="46320" y="37229"/>
                  </a:cubicBezTo>
                  <a:cubicBezTo>
                    <a:pt x="46320" y="56393"/>
                    <a:pt x="36002" y="69367"/>
                    <a:pt x="22147" y="69367"/>
                  </a:cubicBezTo>
                  <a:cubicBezTo>
                    <a:pt x="8586" y="69367"/>
                    <a:pt x="-1440" y="56393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Graphic 2">
              <a:extLst>
                <a:ext uri="{FF2B5EF4-FFF2-40B4-BE49-F238E27FC236}">
                  <a16:creationId xmlns:a16="http://schemas.microsoft.com/office/drawing/2014/main" id="{BBF0BA9E-6DB8-4B92-AE2C-65EF8E8BBBE3}"/>
                </a:ext>
              </a:extLst>
            </p:cNvPr>
            <p:cNvSpPr/>
            <p:nvPr/>
          </p:nvSpPr>
          <p:spPr>
            <a:xfrm>
              <a:off x="3215035" y="1611694"/>
              <a:ext cx="51086" cy="66924"/>
            </a:xfrm>
            <a:custGeom>
              <a:avLst/>
              <a:gdLst>
                <a:gd name="connsiteX0" fmla="*/ -1357 w 51086"/>
                <a:gd name="connsiteY0" fmla="*/ 29862 h 66924"/>
                <a:gd name="connsiteX1" fmla="*/ 24882 w 51086"/>
                <a:gd name="connsiteY1" fmla="*/ -1096 h 66924"/>
                <a:gd name="connsiteX2" fmla="*/ 25473 w 51086"/>
                <a:gd name="connsiteY2" fmla="*/ -1096 h 66924"/>
                <a:gd name="connsiteX3" fmla="*/ 49646 w 51086"/>
                <a:gd name="connsiteY3" fmla="*/ 29862 h 66924"/>
                <a:gd name="connsiteX4" fmla="*/ 25473 w 51086"/>
                <a:gd name="connsiteY4" fmla="*/ 65829 h 66924"/>
                <a:gd name="connsiteX5" fmla="*/ -1357 w 51086"/>
                <a:gd name="connsiteY5" fmla="*/ 29862 h 6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086" h="66924">
                  <a:moveTo>
                    <a:pt x="-1357" y="29862"/>
                  </a:moveTo>
                  <a:cubicBezTo>
                    <a:pt x="-2537" y="14236"/>
                    <a:pt x="8961" y="85"/>
                    <a:pt x="24882" y="-1096"/>
                  </a:cubicBezTo>
                  <a:cubicBezTo>
                    <a:pt x="25178" y="-1096"/>
                    <a:pt x="25178" y="-1096"/>
                    <a:pt x="25473" y="-1096"/>
                  </a:cubicBezTo>
                  <a:cubicBezTo>
                    <a:pt x="39328" y="-1096"/>
                    <a:pt x="49646" y="10698"/>
                    <a:pt x="49646" y="29862"/>
                  </a:cubicBezTo>
                  <a:cubicBezTo>
                    <a:pt x="49646" y="49321"/>
                    <a:pt x="39328" y="65829"/>
                    <a:pt x="25473" y="65829"/>
                  </a:cubicBezTo>
                  <a:cubicBezTo>
                    <a:pt x="11912" y="65829"/>
                    <a:pt x="-1357" y="49026"/>
                    <a:pt x="-1357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Graphic 2">
              <a:extLst>
                <a:ext uri="{FF2B5EF4-FFF2-40B4-BE49-F238E27FC236}">
                  <a16:creationId xmlns:a16="http://schemas.microsoft.com/office/drawing/2014/main" id="{A79969FD-E97A-4C42-BC46-83874B35CCCA}"/>
                </a:ext>
              </a:extLst>
            </p:cNvPr>
            <p:cNvSpPr/>
            <p:nvPr/>
          </p:nvSpPr>
          <p:spPr>
            <a:xfrm>
              <a:off x="3320076" y="1792419"/>
              <a:ext cx="45694" cy="68990"/>
            </a:xfrm>
            <a:custGeom>
              <a:avLst/>
              <a:gdLst>
                <a:gd name="connsiteX0" fmla="*/ -1440 w 45694"/>
                <a:gd name="connsiteY0" fmla="*/ 32809 h 68990"/>
                <a:gd name="connsiteX1" fmla="*/ 22143 w 45694"/>
                <a:gd name="connsiteY1" fmla="*/ -1096 h 68990"/>
                <a:gd name="connsiteX2" fmla="*/ 44255 w 45694"/>
                <a:gd name="connsiteY2" fmla="*/ 32809 h 68990"/>
                <a:gd name="connsiteX3" fmla="*/ 22143 w 45694"/>
                <a:gd name="connsiteY3" fmla="*/ 67895 h 68990"/>
                <a:gd name="connsiteX4" fmla="*/ -1440 w 45694"/>
                <a:gd name="connsiteY4" fmla="*/ 32809 h 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94" h="68990">
                  <a:moveTo>
                    <a:pt x="-1440" y="32809"/>
                  </a:moveTo>
                  <a:cubicBezTo>
                    <a:pt x="-1440" y="13645"/>
                    <a:pt x="8583" y="-1096"/>
                    <a:pt x="22143" y="-1096"/>
                  </a:cubicBezTo>
                  <a:cubicBezTo>
                    <a:pt x="35707" y="-1096"/>
                    <a:pt x="44255" y="13645"/>
                    <a:pt x="44255" y="32809"/>
                  </a:cubicBezTo>
                  <a:cubicBezTo>
                    <a:pt x="44255" y="51973"/>
                    <a:pt x="36002" y="67895"/>
                    <a:pt x="22143" y="67895"/>
                  </a:cubicBezTo>
                  <a:cubicBezTo>
                    <a:pt x="8583" y="67895"/>
                    <a:pt x="-1440" y="51973"/>
                    <a:pt x="-1440" y="328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Graphic 2">
              <a:extLst>
                <a:ext uri="{FF2B5EF4-FFF2-40B4-BE49-F238E27FC236}">
                  <a16:creationId xmlns:a16="http://schemas.microsoft.com/office/drawing/2014/main" id="{8C44A60F-8443-48F5-BE7B-394948387853}"/>
                </a:ext>
              </a:extLst>
            </p:cNvPr>
            <p:cNvSpPr/>
            <p:nvPr/>
          </p:nvSpPr>
          <p:spPr>
            <a:xfrm>
              <a:off x="3298259" y="2164186"/>
              <a:ext cx="44518" cy="71347"/>
            </a:xfrm>
            <a:custGeom>
              <a:avLst/>
              <a:gdLst>
                <a:gd name="connsiteX0" fmla="*/ -1440 w 44518"/>
                <a:gd name="connsiteY0" fmla="*/ 33695 h 71347"/>
                <a:gd name="connsiteX1" fmla="*/ 22438 w 44518"/>
                <a:gd name="connsiteY1" fmla="*/ -1096 h 71347"/>
                <a:gd name="connsiteX2" fmla="*/ 43078 w 44518"/>
                <a:gd name="connsiteY2" fmla="*/ 33695 h 71347"/>
                <a:gd name="connsiteX3" fmla="*/ 22438 w 44518"/>
                <a:gd name="connsiteY3" fmla="*/ 70252 h 71347"/>
                <a:gd name="connsiteX4" fmla="*/ -1440 w 44518"/>
                <a:gd name="connsiteY4" fmla="*/ 33695 h 7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18" h="71347">
                  <a:moveTo>
                    <a:pt x="-1440" y="33695"/>
                  </a:moveTo>
                  <a:cubicBezTo>
                    <a:pt x="-1440" y="14236"/>
                    <a:pt x="8878" y="-1096"/>
                    <a:pt x="22438" y="-1096"/>
                  </a:cubicBezTo>
                  <a:cubicBezTo>
                    <a:pt x="36294" y="-1096"/>
                    <a:pt x="43078" y="14236"/>
                    <a:pt x="43078" y="33695"/>
                  </a:cubicBezTo>
                  <a:cubicBezTo>
                    <a:pt x="43078" y="52859"/>
                    <a:pt x="36294" y="70252"/>
                    <a:pt x="22438" y="70252"/>
                  </a:cubicBezTo>
                  <a:cubicBezTo>
                    <a:pt x="8878" y="70252"/>
                    <a:pt x="-1440" y="52859"/>
                    <a:pt x="-1440" y="3369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Graphic 2">
              <a:extLst>
                <a:ext uri="{FF2B5EF4-FFF2-40B4-BE49-F238E27FC236}">
                  <a16:creationId xmlns:a16="http://schemas.microsoft.com/office/drawing/2014/main" id="{63B3603F-A37F-4DB2-A2BF-D1BFF1725FCC}"/>
                </a:ext>
              </a:extLst>
            </p:cNvPr>
            <p:cNvSpPr/>
            <p:nvPr/>
          </p:nvSpPr>
          <p:spPr>
            <a:xfrm>
              <a:off x="1992502" y="2671278"/>
              <a:ext cx="74295" cy="56036"/>
            </a:xfrm>
            <a:custGeom>
              <a:avLst/>
              <a:gdLst>
                <a:gd name="connsiteX0" fmla="*/ 34822 w 74295"/>
                <a:gd name="connsiteY0" fmla="*/ 54921 h 56036"/>
                <a:gd name="connsiteX1" fmla="*/ 72855 w 74295"/>
                <a:gd name="connsiteY1" fmla="*/ 26026 h 56036"/>
                <a:gd name="connsiteX2" fmla="*/ 34822 w 74295"/>
                <a:gd name="connsiteY2" fmla="*/ -1096 h 56036"/>
                <a:gd name="connsiteX3" fmla="*/ -1440 w 74295"/>
                <a:gd name="connsiteY3" fmla="*/ 26026 h 56036"/>
                <a:gd name="connsiteX4" fmla="*/ 34822 w 74295"/>
                <a:gd name="connsiteY4" fmla="*/ 54921 h 5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5" h="56036">
                  <a:moveTo>
                    <a:pt x="34822" y="54921"/>
                  </a:moveTo>
                  <a:cubicBezTo>
                    <a:pt x="53986" y="54921"/>
                    <a:pt x="72855" y="39885"/>
                    <a:pt x="72855" y="26026"/>
                  </a:cubicBezTo>
                  <a:cubicBezTo>
                    <a:pt x="72855" y="12465"/>
                    <a:pt x="53986" y="-1096"/>
                    <a:pt x="34822" y="-1096"/>
                  </a:cubicBezTo>
                  <a:cubicBezTo>
                    <a:pt x="15658" y="-1096"/>
                    <a:pt x="-1440" y="12465"/>
                    <a:pt x="-1440" y="26026"/>
                  </a:cubicBezTo>
                  <a:cubicBezTo>
                    <a:pt x="1802" y="43423"/>
                    <a:pt x="17134" y="55508"/>
                    <a:pt x="34822" y="549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Graphic 2">
              <a:extLst>
                <a:ext uri="{FF2B5EF4-FFF2-40B4-BE49-F238E27FC236}">
                  <a16:creationId xmlns:a16="http://schemas.microsoft.com/office/drawing/2014/main" id="{D8B9E25C-3376-4843-B69B-6D1ABCF197EF}"/>
                </a:ext>
              </a:extLst>
            </p:cNvPr>
            <p:cNvSpPr/>
            <p:nvPr/>
          </p:nvSpPr>
          <p:spPr>
            <a:xfrm>
              <a:off x="2238971" y="2895000"/>
              <a:ext cx="70167" cy="49281"/>
            </a:xfrm>
            <a:custGeom>
              <a:avLst/>
              <a:gdLst>
                <a:gd name="connsiteX0" fmla="*/ 33055 w 70167"/>
                <a:gd name="connsiteY0" fmla="*/ 48186 h 49281"/>
                <a:gd name="connsiteX1" fmla="*/ 68727 w 70167"/>
                <a:gd name="connsiteY1" fmla="*/ 26957 h 49281"/>
                <a:gd name="connsiteX2" fmla="*/ 33055 w 70167"/>
                <a:gd name="connsiteY2" fmla="*/ -1050 h 49281"/>
                <a:gd name="connsiteX3" fmla="*/ -1440 w 70167"/>
                <a:gd name="connsiteY3" fmla="*/ 26957 h 49281"/>
                <a:gd name="connsiteX4" fmla="*/ 33055 w 70167"/>
                <a:gd name="connsiteY4" fmla="*/ 48186 h 4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67" h="49281">
                  <a:moveTo>
                    <a:pt x="33055" y="48186"/>
                  </a:moveTo>
                  <a:cubicBezTo>
                    <a:pt x="52215" y="48186"/>
                    <a:pt x="68727" y="40816"/>
                    <a:pt x="68727" y="26957"/>
                  </a:cubicBezTo>
                  <a:cubicBezTo>
                    <a:pt x="65780" y="10153"/>
                    <a:pt x="50448" y="-1935"/>
                    <a:pt x="33055" y="-1050"/>
                  </a:cubicBezTo>
                  <a:cubicBezTo>
                    <a:pt x="16248" y="-1935"/>
                    <a:pt x="1212" y="10153"/>
                    <a:pt x="-1440" y="26957"/>
                  </a:cubicBezTo>
                  <a:cubicBezTo>
                    <a:pt x="-1440" y="40816"/>
                    <a:pt x="13891" y="48186"/>
                    <a:pt x="33055" y="4818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Graphic 2">
              <a:extLst>
                <a:ext uri="{FF2B5EF4-FFF2-40B4-BE49-F238E27FC236}">
                  <a16:creationId xmlns:a16="http://schemas.microsoft.com/office/drawing/2014/main" id="{74D1BE42-5B8E-493A-A7FD-1EB6F30B3061}"/>
                </a:ext>
              </a:extLst>
            </p:cNvPr>
            <p:cNvSpPr/>
            <p:nvPr/>
          </p:nvSpPr>
          <p:spPr>
            <a:xfrm>
              <a:off x="2139321" y="3140924"/>
              <a:ext cx="76947" cy="49826"/>
            </a:xfrm>
            <a:custGeom>
              <a:avLst/>
              <a:gdLst>
                <a:gd name="connsiteX0" fmla="*/ 36002 w 76947"/>
                <a:gd name="connsiteY0" fmla="*/ 48731 h 49826"/>
                <a:gd name="connsiteX1" fmla="*/ 75507 w 76947"/>
                <a:gd name="connsiteY1" fmla="*/ 28091 h 49826"/>
                <a:gd name="connsiteX2" fmla="*/ 36002 w 76947"/>
                <a:gd name="connsiteY2" fmla="*/ -1096 h 49826"/>
                <a:gd name="connsiteX3" fmla="*/ -1440 w 76947"/>
                <a:gd name="connsiteY3" fmla="*/ 28091 h 49826"/>
                <a:gd name="connsiteX4" fmla="*/ 36002 w 76947"/>
                <a:gd name="connsiteY4" fmla="*/ 48731 h 4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9826">
                  <a:moveTo>
                    <a:pt x="36002" y="48731"/>
                  </a:moveTo>
                  <a:cubicBezTo>
                    <a:pt x="55166" y="48731"/>
                    <a:pt x="75507" y="41951"/>
                    <a:pt x="75507" y="28091"/>
                  </a:cubicBezTo>
                  <a:cubicBezTo>
                    <a:pt x="75507" y="14236"/>
                    <a:pt x="55166" y="-1096"/>
                    <a:pt x="36002" y="-1096"/>
                  </a:cubicBezTo>
                  <a:cubicBezTo>
                    <a:pt x="16838" y="-1096"/>
                    <a:pt x="-1440" y="14236"/>
                    <a:pt x="-1440" y="28091"/>
                  </a:cubicBezTo>
                  <a:cubicBezTo>
                    <a:pt x="-1440" y="41951"/>
                    <a:pt x="16838" y="48731"/>
                    <a:pt x="36002" y="487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Graphic 2">
              <a:extLst>
                <a:ext uri="{FF2B5EF4-FFF2-40B4-BE49-F238E27FC236}">
                  <a16:creationId xmlns:a16="http://schemas.microsoft.com/office/drawing/2014/main" id="{663198EB-6076-4DB0-9769-39BFE49127AB}"/>
                </a:ext>
              </a:extLst>
            </p:cNvPr>
            <p:cNvSpPr/>
            <p:nvPr/>
          </p:nvSpPr>
          <p:spPr>
            <a:xfrm>
              <a:off x="2528777" y="2729947"/>
              <a:ext cx="72232" cy="52778"/>
            </a:xfrm>
            <a:custGeom>
              <a:avLst/>
              <a:gdLst>
                <a:gd name="connsiteX0" fmla="*/ 37183 w 72232"/>
                <a:gd name="connsiteY0" fmla="*/ 51678 h 52778"/>
                <a:gd name="connsiteX1" fmla="*/ 70793 w 72232"/>
                <a:gd name="connsiteY1" fmla="*/ 22196 h 52778"/>
                <a:gd name="connsiteX2" fmla="*/ 37183 w 72232"/>
                <a:gd name="connsiteY2" fmla="*/ -1096 h 52778"/>
                <a:gd name="connsiteX3" fmla="*/ -1440 w 72232"/>
                <a:gd name="connsiteY3" fmla="*/ 22196 h 52778"/>
                <a:gd name="connsiteX4" fmla="*/ 37183 w 72232"/>
                <a:gd name="connsiteY4" fmla="*/ 51678 h 5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32" h="52778">
                  <a:moveTo>
                    <a:pt x="37183" y="51678"/>
                  </a:moveTo>
                  <a:cubicBezTo>
                    <a:pt x="54281" y="51970"/>
                    <a:pt x="68727" y="39295"/>
                    <a:pt x="70793" y="22196"/>
                  </a:cubicBezTo>
                  <a:cubicBezTo>
                    <a:pt x="70793" y="8337"/>
                    <a:pt x="56347" y="-1096"/>
                    <a:pt x="37183" y="-1096"/>
                  </a:cubicBezTo>
                  <a:cubicBezTo>
                    <a:pt x="17724" y="-1096"/>
                    <a:pt x="-1440" y="8337"/>
                    <a:pt x="-1440" y="22196"/>
                  </a:cubicBezTo>
                  <a:cubicBezTo>
                    <a:pt x="-1440" y="35757"/>
                    <a:pt x="18019" y="51678"/>
                    <a:pt x="37183" y="5167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Graphic 2">
              <a:extLst>
                <a:ext uri="{FF2B5EF4-FFF2-40B4-BE49-F238E27FC236}">
                  <a16:creationId xmlns:a16="http://schemas.microsoft.com/office/drawing/2014/main" id="{7B795A78-45EB-46A9-9E48-BBBE777EB5C1}"/>
                </a:ext>
              </a:extLst>
            </p:cNvPr>
            <p:cNvSpPr/>
            <p:nvPr/>
          </p:nvSpPr>
          <p:spPr>
            <a:xfrm>
              <a:off x="2557672" y="2928360"/>
              <a:ext cx="66625" cy="48645"/>
            </a:xfrm>
            <a:custGeom>
              <a:avLst/>
              <a:gdLst>
                <a:gd name="connsiteX0" fmla="*/ 30104 w 66625"/>
                <a:gd name="connsiteY0" fmla="*/ 47550 h 48645"/>
                <a:gd name="connsiteX1" fmla="*/ 65186 w 66625"/>
                <a:gd name="connsiteY1" fmla="*/ 23963 h 48645"/>
                <a:gd name="connsiteX2" fmla="*/ 30104 w 66625"/>
                <a:gd name="connsiteY2" fmla="*/ -1096 h 48645"/>
                <a:gd name="connsiteX3" fmla="*/ -1440 w 66625"/>
                <a:gd name="connsiteY3" fmla="*/ 23963 h 48645"/>
                <a:gd name="connsiteX4" fmla="*/ 30104 w 66625"/>
                <a:gd name="connsiteY4" fmla="*/ 47550 h 4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48645">
                  <a:moveTo>
                    <a:pt x="30104" y="47550"/>
                  </a:moveTo>
                  <a:cubicBezTo>
                    <a:pt x="49268" y="47550"/>
                    <a:pt x="65186" y="37528"/>
                    <a:pt x="65186" y="23963"/>
                  </a:cubicBezTo>
                  <a:cubicBezTo>
                    <a:pt x="65186" y="10108"/>
                    <a:pt x="49268" y="-1096"/>
                    <a:pt x="30104" y="-1096"/>
                  </a:cubicBezTo>
                  <a:cubicBezTo>
                    <a:pt x="10940" y="-1096"/>
                    <a:pt x="-1440" y="10108"/>
                    <a:pt x="-1440" y="23963"/>
                  </a:cubicBezTo>
                  <a:cubicBezTo>
                    <a:pt x="-1440" y="37528"/>
                    <a:pt x="10940" y="47550"/>
                    <a:pt x="30104" y="4755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Graphic 2">
              <a:extLst>
                <a:ext uri="{FF2B5EF4-FFF2-40B4-BE49-F238E27FC236}">
                  <a16:creationId xmlns:a16="http://schemas.microsoft.com/office/drawing/2014/main" id="{188BE0B3-7C7D-414E-B626-1F3C52924070}"/>
                </a:ext>
              </a:extLst>
            </p:cNvPr>
            <p:cNvSpPr/>
            <p:nvPr/>
          </p:nvSpPr>
          <p:spPr>
            <a:xfrm>
              <a:off x="2360141" y="3185102"/>
              <a:ext cx="71642" cy="53883"/>
            </a:xfrm>
            <a:custGeom>
              <a:avLst/>
              <a:gdLst>
                <a:gd name="connsiteX0" fmla="*/ 37773 w 71642"/>
                <a:gd name="connsiteY0" fmla="*/ 52609 h 53883"/>
                <a:gd name="connsiteX1" fmla="*/ 70203 w 71642"/>
                <a:gd name="connsiteY1" fmla="*/ 26665 h 53883"/>
                <a:gd name="connsiteX2" fmla="*/ 70203 w 71642"/>
                <a:gd name="connsiteY2" fmla="*/ 26665 h 53883"/>
                <a:gd name="connsiteX3" fmla="*/ 37773 w 71642"/>
                <a:gd name="connsiteY3" fmla="*/ -1050 h 53883"/>
                <a:gd name="connsiteX4" fmla="*/ -1440 w 71642"/>
                <a:gd name="connsiteY4" fmla="*/ 26665 h 53883"/>
                <a:gd name="connsiteX5" fmla="*/ 37773 w 71642"/>
                <a:gd name="connsiteY5" fmla="*/ 52609 h 5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42" h="53883">
                  <a:moveTo>
                    <a:pt x="37773" y="52609"/>
                  </a:moveTo>
                  <a:cubicBezTo>
                    <a:pt x="53691" y="54376"/>
                    <a:pt x="68432" y="42878"/>
                    <a:pt x="70203" y="26665"/>
                  </a:cubicBezTo>
                  <a:cubicBezTo>
                    <a:pt x="70203" y="26665"/>
                    <a:pt x="70203" y="26665"/>
                    <a:pt x="70203" y="26665"/>
                  </a:cubicBezTo>
                  <a:cubicBezTo>
                    <a:pt x="68727" y="10153"/>
                    <a:pt x="54281" y="-1932"/>
                    <a:pt x="37773" y="-1050"/>
                  </a:cubicBezTo>
                  <a:cubicBezTo>
                    <a:pt x="18609" y="-1050"/>
                    <a:pt x="-1440" y="13101"/>
                    <a:pt x="-1440" y="26665"/>
                  </a:cubicBezTo>
                  <a:cubicBezTo>
                    <a:pt x="-1440" y="40520"/>
                    <a:pt x="18609" y="52609"/>
                    <a:pt x="37773" y="526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Graphic 2">
              <a:extLst>
                <a:ext uri="{FF2B5EF4-FFF2-40B4-BE49-F238E27FC236}">
                  <a16:creationId xmlns:a16="http://schemas.microsoft.com/office/drawing/2014/main" id="{15645CDD-6524-41A9-9EAF-58F8A332F819}"/>
                </a:ext>
              </a:extLst>
            </p:cNvPr>
            <p:cNvSpPr/>
            <p:nvPr/>
          </p:nvSpPr>
          <p:spPr>
            <a:xfrm>
              <a:off x="2436793" y="3513282"/>
              <a:ext cx="69285" cy="43341"/>
            </a:xfrm>
            <a:custGeom>
              <a:avLst/>
              <a:gdLst>
                <a:gd name="connsiteX0" fmla="*/ 31875 w 69285"/>
                <a:gd name="connsiteY0" fmla="*/ 42246 h 43341"/>
                <a:gd name="connsiteX1" fmla="*/ 67845 w 69285"/>
                <a:gd name="connsiteY1" fmla="*/ 21901 h 43341"/>
                <a:gd name="connsiteX2" fmla="*/ 31875 w 69285"/>
                <a:gd name="connsiteY2" fmla="*/ -1096 h 43341"/>
                <a:gd name="connsiteX3" fmla="*/ -1440 w 69285"/>
                <a:gd name="connsiteY3" fmla="*/ 21901 h 43341"/>
                <a:gd name="connsiteX4" fmla="*/ 31875 w 69285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85" h="43341">
                  <a:moveTo>
                    <a:pt x="31875" y="42246"/>
                  </a:moveTo>
                  <a:cubicBezTo>
                    <a:pt x="51039" y="42246"/>
                    <a:pt x="67845" y="35462"/>
                    <a:pt x="67845" y="21901"/>
                  </a:cubicBezTo>
                  <a:cubicBezTo>
                    <a:pt x="67845" y="8046"/>
                    <a:pt x="51039" y="-1096"/>
                    <a:pt x="31875" y="-1096"/>
                  </a:cubicBezTo>
                  <a:cubicBezTo>
                    <a:pt x="12714" y="-1096"/>
                    <a:pt x="-1440" y="8046"/>
                    <a:pt x="-1440" y="21901"/>
                  </a:cubicBezTo>
                  <a:cubicBezTo>
                    <a:pt x="-1440" y="35462"/>
                    <a:pt x="12714" y="42246"/>
                    <a:pt x="31875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Graphic 2">
              <a:extLst>
                <a:ext uri="{FF2B5EF4-FFF2-40B4-BE49-F238E27FC236}">
                  <a16:creationId xmlns:a16="http://schemas.microsoft.com/office/drawing/2014/main" id="{3B904289-3DA6-42BD-85E6-30998C8F8E3B}"/>
                </a:ext>
              </a:extLst>
            </p:cNvPr>
            <p:cNvSpPr/>
            <p:nvPr/>
          </p:nvSpPr>
          <p:spPr>
            <a:xfrm>
              <a:off x="2719233" y="3402134"/>
              <a:ext cx="68691" cy="43341"/>
            </a:xfrm>
            <a:custGeom>
              <a:avLst/>
              <a:gdLst>
                <a:gd name="connsiteX0" fmla="*/ 35707 w 68691"/>
                <a:gd name="connsiteY0" fmla="*/ 42246 h 43341"/>
                <a:gd name="connsiteX1" fmla="*/ 67251 w 68691"/>
                <a:gd name="connsiteY1" fmla="*/ 19544 h 43341"/>
                <a:gd name="connsiteX2" fmla="*/ 35707 w 68691"/>
                <a:gd name="connsiteY2" fmla="*/ -1096 h 43341"/>
                <a:gd name="connsiteX3" fmla="*/ -1440 w 68691"/>
                <a:gd name="connsiteY3" fmla="*/ 19544 h 43341"/>
                <a:gd name="connsiteX4" fmla="*/ 35707 w 68691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1" h="43341">
                  <a:moveTo>
                    <a:pt x="35707" y="42246"/>
                  </a:moveTo>
                  <a:cubicBezTo>
                    <a:pt x="54868" y="42246"/>
                    <a:pt x="67251" y="33105"/>
                    <a:pt x="67251" y="19544"/>
                  </a:cubicBezTo>
                  <a:cubicBezTo>
                    <a:pt x="67251" y="5688"/>
                    <a:pt x="54868" y="-1096"/>
                    <a:pt x="35707" y="-1096"/>
                  </a:cubicBezTo>
                  <a:cubicBezTo>
                    <a:pt x="16543" y="-1096"/>
                    <a:pt x="-1440" y="5983"/>
                    <a:pt x="-1440" y="19544"/>
                  </a:cubicBezTo>
                  <a:cubicBezTo>
                    <a:pt x="-1440" y="33105"/>
                    <a:pt x="16543" y="42246"/>
                    <a:pt x="35707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Graphic 2">
              <a:extLst>
                <a:ext uri="{FF2B5EF4-FFF2-40B4-BE49-F238E27FC236}">
                  <a16:creationId xmlns:a16="http://schemas.microsoft.com/office/drawing/2014/main" id="{131FB1DE-653E-4A9D-9382-EF29ABAD2061}"/>
                </a:ext>
              </a:extLst>
            </p:cNvPr>
            <p:cNvSpPr/>
            <p:nvPr/>
          </p:nvSpPr>
          <p:spPr>
            <a:xfrm>
              <a:off x="2900253" y="3296590"/>
              <a:ext cx="66039" cy="48005"/>
            </a:xfrm>
            <a:custGeom>
              <a:avLst/>
              <a:gdLst>
                <a:gd name="connsiteX0" fmla="*/ 32166 w 66039"/>
                <a:gd name="connsiteY0" fmla="*/ 46665 h 48005"/>
                <a:gd name="connsiteX1" fmla="*/ 64599 w 66039"/>
                <a:gd name="connsiteY1" fmla="*/ 21311 h 48005"/>
                <a:gd name="connsiteX2" fmla="*/ 32166 w 66039"/>
                <a:gd name="connsiteY2" fmla="*/ -1096 h 48005"/>
                <a:gd name="connsiteX3" fmla="*/ -1440 w 66039"/>
                <a:gd name="connsiteY3" fmla="*/ 21311 h 48005"/>
                <a:gd name="connsiteX4" fmla="*/ 32166 w 66039"/>
                <a:gd name="connsiteY4" fmla="*/ 46665 h 4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39" h="48005">
                  <a:moveTo>
                    <a:pt x="32166" y="46665"/>
                  </a:moveTo>
                  <a:cubicBezTo>
                    <a:pt x="48087" y="48731"/>
                    <a:pt x="62533" y="37232"/>
                    <a:pt x="64599" y="21311"/>
                  </a:cubicBezTo>
                  <a:cubicBezTo>
                    <a:pt x="64599" y="7455"/>
                    <a:pt x="51330" y="-1096"/>
                    <a:pt x="32166" y="-1096"/>
                  </a:cubicBezTo>
                  <a:cubicBezTo>
                    <a:pt x="12711" y="-1096"/>
                    <a:pt x="-1440" y="7455"/>
                    <a:pt x="-1440" y="21311"/>
                  </a:cubicBezTo>
                  <a:cubicBezTo>
                    <a:pt x="917" y="37528"/>
                    <a:pt x="15658" y="48731"/>
                    <a:pt x="32166" y="466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Graphic 2">
              <a:extLst>
                <a:ext uri="{FF2B5EF4-FFF2-40B4-BE49-F238E27FC236}">
                  <a16:creationId xmlns:a16="http://schemas.microsoft.com/office/drawing/2014/main" id="{9CB3D067-C0D4-4530-8BB3-BF837A3252EE}"/>
                </a:ext>
              </a:extLst>
            </p:cNvPr>
            <p:cNvSpPr/>
            <p:nvPr/>
          </p:nvSpPr>
          <p:spPr>
            <a:xfrm>
              <a:off x="3206276" y="3277702"/>
              <a:ext cx="72229" cy="54560"/>
            </a:xfrm>
            <a:custGeom>
              <a:avLst/>
              <a:gdLst>
                <a:gd name="connsiteX0" fmla="*/ 31284 w 72229"/>
                <a:gd name="connsiteY0" fmla="*/ 53465 h 54560"/>
                <a:gd name="connsiteX1" fmla="*/ 70789 w 72229"/>
                <a:gd name="connsiteY1" fmla="*/ 28406 h 54560"/>
                <a:gd name="connsiteX2" fmla="*/ 31284 w 72229"/>
                <a:gd name="connsiteY2" fmla="*/ -1076 h 54560"/>
                <a:gd name="connsiteX3" fmla="*/ -1440 w 72229"/>
                <a:gd name="connsiteY3" fmla="*/ 28406 h 54560"/>
                <a:gd name="connsiteX4" fmla="*/ 31284 w 72229"/>
                <a:gd name="connsiteY4" fmla="*/ 53465 h 5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4560">
                  <a:moveTo>
                    <a:pt x="31284" y="53465"/>
                  </a:moveTo>
                  <a:cubicBezTo>
                    <a:pt x="50445" y="53465"/>
                    <a:pt x="70789" y="41970"/>
                    <a:pt x="70789" y="28406"/>
                  </a:cubicBezTo>
                  <a:cubicBezTo>
                    <a:pt x="70789" y="14550"/>
                    <a:pt x="50445" y="-1076"/>
                    <a:pt x="31284" y="-1076"/>
                  </a:cubicBezTo>
                  <a:cubicBezTo>
                    <a:pt x="14182" y="-1666"/>
                    <a:pt x="32" y="11308"/>
                    <a:pt x="-1440" y="28406"/>
                  </a:cubicBezTo>
                  <a:cubicBezTo>
                    <a:pt x="-1440" y="41970"/>
                    <a:pt x="12120" y="53465"/>
                    <a:pt x="31284" y="534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Graphic 2">
              <a:extLst>
                <a:ext uri="{FF2B5EF4-FFF2-40B4-BE49-F238E27FC236}">
                  <a16:creationId xmlns:a16="http://schemas.microsoft.com/office/drawing/2014/main" id="{02DB9D6E-2ABD-4AC3-A17C-67808CEDB985}"/>
                </a:ext>
              </a:extLst>
            </p:cNvPr>
            <p:cNvSpPr/>
            <p:nvPr/>
          </p:nvSpPr>
          <p:spPr>
            <a:xfrm>
              <a:off x="3109869" y="3006738"/>
              <a:ext cx="68986" cy="52520"/>
            </a:xfrm>
            <a:custGeom>
              <a:avLst/>
              <a:gdLst>
                <a:gd name="connsiteX0" fmla="*/ 33642 w 68986"/>
                <a:gd name="connsiteY0" fmla="*/ 51425 h 52520"/>
                <a:gd name="connsiteX1" fmla="*/ 67547 w 68986"/>
                <a:gd name="connsiteY1" fmla="*/ 26957 h 52520"/>
                <a:gd name="connsiteX2" fmla="*/ 33642 w 68986"/>
                <a:gd name="connsiteY2" fmla="*/ -1050 h 52520"/>
                <a:gd name="connsiteX3" fmla="*/ -1440 w 68986"/>
                <a:gd name="connsiteY3" fmla="*/ 26957 h 52520"/>
                <a:gd name="connsiteX4" fmla="*/ 33642 w 68986"/>
                <a:gd name="connsiteY4" fmla="*/ 51425 h 5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86" h="52520">
                  <a:moveTo>
                    <a:pt x="33642" y="51425"/>
                  </a:moveTo>
                  <a:cubicBezTo>
                    <a:pt x="53101" y="51425"/>
                    <a:pt x="67547" y="40812"/>
                    <a:pt x="67547" y="26957"/>
                  </a:cubicBezTo>
                  <a:cubicBezTo>
                    <a:pt x="65484" y="10153"/>
                    <a:pt x="50743" y="-1935"/>
                    <a:pt x="33642" y="-1050"/>
                  </a:cubicBezTo>
                  <a:cubicBezTo>
                    <a:pt x="16543" y="-1935"/>
                    <a:pt x="1507" y="10153"/>
                    <a:pt x="-1440" y="26957"/>
                  </a:cubicBezTo>
                  <a:cubicBezTo>
                    <a:pt x="-1440" y="40812"/>
                    <a:pt x="14478" y="51425"/>
                    <a:pt x="33642" y="5142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Graphic 2">
              <a:extLst>
                <a:ext uri="{FF2B5EF4-FFF2-40B4-BE49-F238E27FC236}">
                  <a16:creationId xmlns:a16="http://schemas.microsoft.com/office/drawing/2014/main" id="{E3F209E8-4132-4B79-9FA3-98161A9D7300}"/>
                </a:ext>
              </a:extLst>
            </p:cNvPr>
            <p:cNvSpPr/>
            <p:nvPr/>
          </p:nvSpPr>
          <p:spPr>
            <a:xfrm>
              <a:off x="3164115" y="2819865"/>
              <a:ext cx="71052" cy="53113"/>
            </a:xfrm>
            <a:custGeom>
              <a:avLst/>
              <a:gdLst>
                <a:gd name="connsiteX0" fmla="*/ 37769 w 71052"/>
                <a:gd name="connsiteY0" fmla="*/ 51973 h 53113"/>
                <a:gd name="connsiteX1" fmla="*/ 69612 w 71052"/>
                <a:gd name="connsiteY1" fmla="*/ 23967 h 53113"/>
                <a:gd name="connsiteX2" fmla="*/ 37769 w 71052"/>
                <a:gd name="connsiteY2" fmla="*/ -1096 h 53113"/>
                <a:gd name="connsiteX3" fmla="*/ -1440 w 71052"/>
                <a:gd name="connsiteY3" fmla="*/ 23967 h 53113"/>
                <a:gd name="connsiteX4" fmla="*/ 37769 w 71052"/>
                <a:gd name="connsiteY4" fmla="*/ 51973 h 5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53113">
                  <a:moveTo>
                    <a:pt x="37769" y="51973"/>
                  </a:moveTo>
                  <a:cubicBezTo>
                    <a:pt x="54281" y="52859"/>
                    <a:pt x="68432" y="40475"/>
                    <a:pt x="69612" y="23967"/>
                  </a:cubicBezTo>
                  <a:cubicBezTo>
                    <a:pt x="69612" y="10403"/>
                    <a:pt x="56933" y="-1096"/>
                    <a:pt x="37769" y="-1096"/>
                  </a:cubicBezTo>
                  <a:cubicBezTo>
                    <a:pt x="18609" y="-1096"/>
                    <a:pt x="-1440" y="10403"/>
                    <a:pt x="-1440" y="23967"/>
                  </a:cubicBezTo>
                  <a:cubicBezTo>
                    <a:pt x="-1440" y="37823"/>
                    <a:pt x="18609" y="51973"/>
                    <a:pt x="37769" y="519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Graphic 2">
              <a:extLst>
                <a:ext uri="{FF2B5EF4-FFF2-40B4-BE49-F238E27FC236}">
                  <a16:creationId xmlns:a16="http://schemas.microsoft.com/office/drawing/2014/main" id="{41545CB5-0EF6-436A-AAC4-32DE3FFFDDB1}"/>
                </a:ext>
              </a:extLst>
            </p:cNvPr>
            <p:cNvSpPr/>
            <p:nvPr/>
          </p:nvSpPr>
          <p:spPr>
            <a:xfrm>
              <a:off x="3096305" y="2679220"/>
              <a:ext cx="61324" cy="56961"/>
            </a:xfrm>
            <a:custGeom>
              <a:avLst/>
              <a:gdLst>
                <a:gd name="connsiteX0" fmla="*/ 28927 w 61324"/>
                <a:gd name="connsiteY0" fmla="*/ 55822 h 56961"/>
                <a:gd name="connsiteX1" fmla="*/ 59885 w 61324"/>
                <a:gd name="connsiteY1" fmla="*/ 27816 h 56961"/>
                <a:gd name="connsiteX2" fmla="*/ 59885 w 61324"/>
                <a:gd name="connsiteY2" fmla="*/ 27816 h 56961"/>
                <a:gd name="connsiteX3" fmla="*/ 28927 w 61324"/>
                <a:gd name="connsiteY3" fmla="*/ -1076 h 56961"/>
                <a:gd name="connsiteX4" fmla="*/ -1440 w 61324"/>
                <a:gd name="connsiteY4" fmla="*/ 27521 h 56961"/>
                <a:gd name="connsiteX5" fmla="*/ -1440 w 61324"/>
                <a:gd name="connsiteY5" fmla="*/ 27816 h 56961"/>
                <a:gd name="connsiteX6" fmla="*/ 28632 w 61324"/>
                <a:gd name="connsiteY6" fmla="*/ 55822 h 56961"/>
                <a:gd name="connsiteX7" fmla="*/ 28927 w 61324"/>
                <a:gd name="connsiteY7" fmla="*/ 55822 h 5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324" h="56961">
                  <a:moveTo>
                    <a:pt x="28927" y="55822"/>
                  </a:moveTo>
                  <a:cubicBezTo>
                    <a:pt x="45439" y="56707"/>
                    <a:pt x="59294" y="44029"/>
                    <a:pt x="59885" y="27816"/>
                  </a:cubicBezTo>
                  <a:cubicBezTo>
                    <a:pt x="59885" y="27816"/>
                    <a:pt x="59885" y="27816"/>
                    <a:pt x="59885" y="27816"/>
                  </a:cubicBezTo>
                  <a:cubicBezTo>
                    <a:pt x="59294" y="11304"/>
                    <a:pt x="45439" y="-1666"/>
                    <a:pt x="28927" y="-1076"/>
                  </a:cubicBezTo>
                  <a:cubicBezTo>
                    <a:pt x="12714" y="-1666"/>
                    <a:pt x="-850" y="11304"/>
                    <a:pt x="-1440" y="27521"/>
                  </a:cubicBezTo>
                  <a:cubicBezTo>
                    <a:pt x="-1440" y="27816"/>
                    <a:pt x="-1440" y="27816"/>
                    <a:pt x="-1440" y="27816"/>
                  </a:cubicBezTo>
                  <a:cubicBezTo>
                    <a:pt x="-850" y="43733"/>
                    <a:pt x="12419" y="56412"/>
                    <a:pt x="28632" y="55822"/>
                  </a:cubicBezTo>
                  <a:cubicBezTo>
                    <a:pt x="28632" y="55822"/>
                    <a:pt x="28927" y="55822"/>
                    <a:pt x="28927" y="558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Graphic 2">
              <a:extLst>
                <a:ext uri="{FF2B5EF4-FFF2-40B4-BE49-F238E27FC236}">
                  <a16:creationId xmlns:a16="http://schemas.microsoft.com/office/drawing/2014/main" id="{CD0F8975-F26E-4E48-AEC1-946659285B44}"/>
                </a:ext>
              </a:extLst>
            </p:cNvPr>
            <p:cNvSpPr/>
            <p:nvPr/>
          </p:nvSpPr>
          <p:spPr>
            <a:xfrm>
              <a:off x="3356043" y="2549813"/>
              <a:ext cx="71347" cy="46820"/>
            </a:xfrm>
            <a:custGeom>
              <a:avLst/>
              <a:gdLst>
                <a:gd name="connsiteX0" fmla="*/ 32170 w 71347"/>
                <a:gd name="connsiteY0" fmla="*/ 45485 h 46820"/>
                <a:gd name="connsiteX1" fmla="*/ 69907 w 71347"/>
                <a:gd name="connsiteY1" fmla="*/ 19836 h 46820"/>
                <a:gd name="connsiteX2" fmla="*/ 32170 w 71347"/>
                <a:gd name="connsiteY2" fmla="*/ -1096 h 46820"/>
                <a:gd name="connsiteX3" fmla="*/ -1440 w 71347"/>
                <a:gd name="connsiteY3" fmla="*/ 19836 h 46820"/>
                <a:gd name="connsiteX4" fmla="*/ 32170 w 71347"/>
                <a:gd name="connsiteY4" fmla="*/ 45485 h 4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47" h="46820">
                  <a:moveTo>
                    <a:pt x="32170" y="45485"/>
                  </a:moveTo>
                  <a:cubicBezTo>
                    <a:pt x="51334" y="45485"/>
                    <a:pt x="69907" y="33396"/>
                    <a:pt x="69907" y="19836"/>
                  </a:cubicBezTo>
                  <a:cubicBezTo>
                    <a:pt x="69907" y="5980"/>
                    <a:pt x="51334" y="-1096"/>
                    <a:pt x="32170" y="-1096"/>
                  </a:cubicBezTo>
                  <a:cubicBezTo>
                    <a:pt x="13006" y="-1096"/>
                    <a:pt x="-1440" y="5980"/>
                    <a:pt x="-1440" y="19836"/>
                  </a:cubicBezTo>
                  <a:cubicBezTo>
                    <a:pt x="917" y="36052"/>
                    <a:pt x="15953" y="47550"/>
                    <a:pt x="32170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Graphic 2">
              <a:extLst>
                <a:ext uri="{FF2B5EF4-FFF2-40B4-BE49-F238E27FC236}">
                  <a16:creationId xmlns:a16="http://schemas.microsoft.com/office/drawing/2014/main" id="{FC2BEF88-796D-4BBA-BF8B-9283CA67C1F7}"/>
                </a:ext>
              </a:extLst>
            </p:cNvPr>
            <p:cNvSpPr/>
            <p:nvPr/>
          </p:nvSpPr>
          <p:spPr>
            <a:xfrm>
              <a:off x="2232485" y="2314547"/>
              <a:ext cx="76947" cy="43927"/>
            </a:xfrm>
            <a:custGeom>
              <a:avLst/>
              <a:gdLst>
                <a:gd name="connsiteX0" fmla="*/ 37179 w 76947"/>
                <a:gd name="connsiteY0" fmla="*/ 42832 h 43927"/>
                <a:gd name="connsiteX1" fmla="*/ -1440 w 76947"/>
                <a:gd name="connsiteY1" fmla="*/ 22193 h 43927"/>
                <a:gd name="connsiteX2" fmla="*/ 37179 w 76947"/>
                <a:gd name="connsiteY2" fmla="*/ -1096 h 43927"/>
                <a:gd name="connsiteX3" fmla="*/ 75507 w 76947"/>
                <a:gd name="connsiteY3" fmla="*/ 22193 h 43927"/>
                <a:gd name="connsiteX4" fmla="*/ 37179 w 76947"/>
                <a:gd name="connsiteY4" fmla="*/ 42832 h 43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3927">
                  <a:moveTo>
                    <a:pt x="37179" y="42832"/>
                  </a:moveTo>
                  <a:cubicBezTo>
                    <a:pt x="18019" y="42832"/>
                    <a:pt x="-1440" y="35757"/>
                    <a:pt x="-1440" y="22193"/>
                  </a:cubicBezTo>
                  <a:cubicBezTo>
                    <a:pt x="-1440" y="8337"/>
                    <a:pt x="18019" y="-1096"/>
                    <a:pt x="37179" y="-1096"/>
                  </a:cubicBezTo>
                  <a:cubicBezTo>
                    <a:pt x="56343" y="-1096"/>
                    <a:pt x="75507" y="8337"/>
                    <a:pt x="75507" y="22193"/>
                  </a:cubicBezTo>
                  <a:cubicBezTo>
                    <a:pt x="75507" y="35757"/>
                    <a:pt x="56343" y="42832"/>
                    <a:pt x="37179" y="4283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Graphic 2">
              <a:extLst>
                <a:ext uri="{FF2B5EF4-FFF2-40B4-BE49-F238E27FC236}">
                  <a16:creationId xmlns:a16="http://schemas.microsoft.com/office/drawing/2014/main" id="{2DFAC8F9-2935-4685-903E-7CDCDBABA7AA}"/>
                </a:ext>
              </a:extLst>
            </p:cNvPr>
            <p:cNvSpPr/>
            <p:nvPr/>
          </p:nvSpPr>
          <p:spPr>
            <a:xfrm>
              <a:off x="2029944" y="2179813"/>
              <a:ext cx="72524" cy="43632"/>
            </a:xfrm>
            <a:custGeom>
              <a:avLst/>
              <a:gdLst>
                <a:gd name="connsiteX0" fmla="*/ 35412 w 72524"/>
                <a:gd name="connsiteY0" fmla="*/ 42537 h 43632"/>
                <a:gd name="connsiteX1" fmla="*/ -1440 w 72524"/>
                <a:gd name="connsiteY1" fmla="*/ 21901 h 43632"/>
                <a:gd name="connsiteX2" fmla="*/ 35412 w 72524"/>
                <a:gd name="connsiteY2" fmla="*/ -1096 h 43632"/>
                <a:gd name="connsiteX3" fmla="*/ 71084 w 72524"/>
                <a:gd name="connsiteY3" fmla="*/ 21901 h 43632"/>
                <a:gd name="connsiteX4" fmla="*/ 35412 w 72524"/>
                <a:gd name="connsiteY4" fmla="*/ 42537 h 4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4" h="43632">
                  <a:moveTo>
                    <a:pt x="35412" y="42537"/>
                  </a:moveTo>
                  <a:cubicBezTo>
                    <a:pt x="16248" y="42537"/>
                    <a:pt x="-1440" y="35462"/>
                    <a:pt x="-1440" y="21901"/>
                  </a:cubicBezTo>
                  <a:cubicBezTo>
                    <a:pt x="-1440" y="8341"/>
                    <a:pt x="16248" y="-1096"/>
                    <a:pt x="35412" y="-1096"/>
                  </a:cubicBezTo>
                  <a:cubicBezTo>
                    <a:pt x="54576" y="-1096"/>
                    <a:pt x="71084" y="8341"/>
                    <a:pt x="71084" y="21901"/>
                  </a:cubicBezTo>
                  <a:cubicBezTo>
                    <a:pt x="71084" y="35757"/>
                    <a:pt x="54576" y="42537"/>
                    <a:pt x="35412" y="425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Graphic 2">
              <a:extLst>
                <a:ext uri="{FF2B5EF4-FFF2-40B4-BE49-F238E27FC236}">
                  <a16:creationId xmlns:a16="http://schemas.microsoft.com/office/drawing/2014/main" id="{EF42AECD-09DE-4E8C-BF34-2B3A603256B5}"/>
                </a:ext>
              </a:extLst>
            </p:cNvPr>
            <p:cNvSpPr/>
            <p:nvPr/>
          </p:nvSpPr>
          <p:spPr>
            <a:xfrm>
              <a:off x="2074462" y="1838288"/>
              <a:ext cx="67806" cy="51717"/>
            </a:xfrm>
            <a:custGeom>
              <a:avLst/>
              <a:gdLst>
                <a:gd name="connsiteX0" fmla="*/ 34232 w 67806"/>
                <a:gd name="connsiteY0" fmla="*/ 50622 h 51717"/>
                <a:gd name="connsiteX1" fmla="*/ -1440 w 67806"/>
                <a:gd name="connsiteY1" fmla="*/ 26150 h 51717"/>
                <a:gd name="connsiteX2" fmla="*/ 34232 w 67806"/>
                <a:gd name="connsiteY2" fmla="*/ -971 h 51717"/>
                <a:gd name="connsiteX3" fmla="*/ 66366 w 67806"/>
                <a:gd name="connsiteY3" fmla="*/ 26150 h 51717"/>
                <a:gd name="connsiteX4" fmla="*/ 34232 w 67806"/>
                <a:gd name="connsiteY4" fmla="*/ 50622 h 51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06" h="51717">
                  <a:moveTo>
                    <a:pt x="34232" y="50622"/>
                  </a:moveTo>
                  <a:cubicBezTo>
                    <a:pt x="15068" y="50622"/>
                    <a:pt x="-1440" y="40009"/>
                    <a:pt x="-1440" y="26150"/>
                  </a:cubicBezTo>
                  <a:cubicBezTo>
                    <a:pt x="1802" y="9347"/>
                    <a:pt x="17134" y="-2447"/>
                    <a:pt x="34232" y="-971"/>
                  </a:cubicBezTo>
                  <a:cubicBezTo>
                    <a:pt x="50448" y="-2151"/>
                    <a:pt x="64894" y="9937"/>
                    <a:pt x="66366" y="26150"/>
                  </a:cubicBezTo>
                  <a:cubicBezTo>
                    <a:pt x="66366" y="40009"/>
                    <a:pt x="53396" y="50622"/>
                    <a:pt x="34232" y="506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Graphic 2">
              <a:extLst>
                <a:ext uri="{FF2B5EF4-FFF2-40B4-BE49-F238E27FC236}">
                  <a16:creationId xmlns:a16="http://schemas.microsoft.com/office/drawing/2014/main" id="{70900E15-5272-4AB9-AC49-D07201E97CC5}"/>
                </a:ext>
              </a:extLst>
            </p:cNvPr>
            <p:cNvSpPr/>
            <p:nvPr/>
          </p:nvSpPr>
          <p:spPr>
            <a:xfrm>
              <a:off x="2488977" y="2104927"/>
              <a:ext cx="68695" cy="47469"/>
            </a:xfrm>
            <a:custGeom>
              <a:avLst/>
              <a:gdLst>
                <a:gd name="connsiteX0" fmla="*/ 36593 w 68695"/>
                <a:gd name="connsiteY0" fmla="*/ 46374 h 47469"/>
                <a:gd name="connsiteX1" fmla="*/ -1440 w 68695"/>
                <a:gd name="connsiteY1" fmla="*/ 22787 h 47469"/>
                <a:gd name="connsiteX2" fmla="*/ 36593 w 68695"/>
                <a:gd name="connsiteY2" fmla="*/ -1096 h 47469"/>
                <a:gd name="connsiteX3" fmla="*/ 67255 w 68695"/>
                <a:gd name="connsiteY3" fmla="*/ 22787 h 47469"/>
                <a:gd name="connsiteX4" fmla="*/ 36593 w 68695"/>
                <a:gd name="connsiteY4" fmla="*/ 46374 h 4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5" h="47469">
                  <a:moveTo>
                    <a:pt x="36593" y="46374"/>
                  </a:moveTo>
                  <a:cubicBezTo>
                    <a:pt x="17134" y="46374"/>
                    <a:pt x="-1440" y="36347"/>
                    <a:pt x="-1440" y="22787"/>
                  </a:cubicBezTo>
                  <a:cubicBezTo>
                    <a:pt x="-1440" y="8931"/>
                    <a:pt x="17134" y="-1096"/>
                    <a:pt x="36593" y="-1096"/>
                  </a:cubicBezTo>
                  <a:cubicBezTo>
                    <a:pt x="55757" y="-1096"/>
                    <a:pt x="67255" y="8931"/>
                    <a:pt x="67255" y="22787"/>
                  </a:cubicBezTo>
                  <a:cubicBezTo>
                    <a:pt x="67255" y="36347"/>
                    <a:pt x="55757" y="46374"/>
                    <a:pt x="36593" y="463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Graphic 2">
              <a:extLst>
                <a:ext uri="{FF2B5EF4-FFF2-40B4-BE49-F238E27FC236}">
                  <a16:creationId xmlns:a16="http://schemas.microsoft.com/office/drawing/2014/main" id="{1509A017-7636-4AE9-86F8-ABFA40131D3C}"/>
                </a:ext>
              </a:extLst>
            </p:cNvPr>
            <p:cNvSpPr/>
            <p:nvPr/>
          </p:nvSpPr>
          <p:spPr>
            <a:xfrm>
              <a:off x="2328302" y="1679189"/>
              <a:ext cx="74881" cy="56332"/>
            </a:xfrm>
            <a:custGeom>
              <a:avLst/>
              <a:gdLst>
                <a:gd name="connsiteX0" fmla="*/ 36884 w 74881"/>
                <a:gd name="connsiteY0" fmla="*/ 55237 h 56332"/>
                <a:gd name="connsiteX1" fmla="*/ -1440 w 74881"/>
                <a:gd name="connsiteY1" fmla="*/ 27522 h 56332"/>
                <a:gd name="connsiteX2" fmla="*/ 36884 w 74881"/>
                <a:gd name="connsiteY2" fmla="*/ -1075 h 56332"/>
                <a:gd name="connsiteX3" fmla="*/ 73442 w 74881"/>
                <a:gd name="connsiteY3" fmla="*/ 27522 h 56332"/>
                <a:gd name="connsiteX4" fmla="*/ 36884 w 74881"/>
                <a:gd name="connsiteY4" fmla="*/ 55237 h 5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56332">
                  <a:moveTo>
                    <a:pt x="36884" y="55237"/>
                  </a:moveTo>
                  <a:cubicBezTo>
                    <a:pt x="17724" y="55237"/>
                    <a:pt x="-1440" y="41086"/>
                    <a:pt x="-1440" y="27522"/>
                  </a:cubicBezTo>
                  <a:cubicBezTo>
                    <a:pt x="-1440" y="13666"/>
                    <a:pt x="17724" y="-1075"/>
                    <a:pt x="36884" y="-1075"/>
                  </a:cubicBezTo>
                  <a:cubicBezTo>
                    <a:pt x="54576" y="-1665"/>
                    <a:pt x="69904" y="10424"/>
                    <a:pt x="73442" y="27522"/>
                  </a:cubicBezTo>
                  <a:cubicBezTo>
                    <a:pt x="73442" y="41086"/>
                    <a:pt x="56048" y="55237"/>
                    <a:pt x="36884" y="552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Graphic 2">
              <a:extLst>
                <a:ext uri="{FF2B5EF4-FFF2-40B4-BE49-F238E27FC236}">
                  <a16:creationId xmlns:a16="http://schemas.microsoft.com/office/drawing/2014/main" id="{BED79097-632C-4575-878A-C73C498D7D28}"/>
                </a:ext>
              </a:extLst>
            </p:cNvPr>
            <p:cNvSpPr/>
            <p:nvPr/>
          </p:nvSpPr>
          <p:spPr>
            <a:xfrm>
              <a:off x="2453010" y="1710167"/>
              <a:ext cx="71052" cy="44809"/>
            </a:xfrm>
            <a:custGeom>
              <a:avLst/>
              <a:gdLst>
                <a:gd name="connsiteX0" fmla="*/ 33350 w 71052"/>
                <a:gd name="connsiteY0" fmla="*/ 43714 h 44809"/>
                <a:gd name="connsiteX1" fmla="*/ -1440 w 71052"/>
                <a:gd name="connsiteY1" fmla="*/ 23373 h 44809"/>
                <a:gd name="connsiteX2" fmla="*/ 33350 w 71052"/>
                <a:gd name="connsiteY2" fmla="*/ -1096 h 44809"/>
                <a:gd name="connsiteX3" fmla="*/ 69612 w 71052"/>
                <a:gd name="connsiteY3" fmla="*/ 23373 h 44809"/>
                <a:gd name="connsiteX4" fmla="*/ 33350 w 71052"/>
                <a:gd name="connsiteY4" fmla="*/ 43714 h 4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44809">
                  <a:moveTo>
                    <a:pt x="33350" y="43714"/>
                  </a:moveTo>
                  <a:cubicBezTo>
                    <a:pt x="14186" y="43714"/>
                    <a:pt x="-1440" y="36934"/>
                    <a:pt x="-1440" y="23373"/>
                  </a:cubicBezTo>
                  <a:cubicBezTo>
                    <a:pt x="-1440" y="9518"/>
                    <a:pt x="14186" y="-1096"/>
                    <a:pt x="33350" y="-1096"/>
                  </a:cubicBezTo>
                  <a:cubicBezTo>
                    <a:pt x="52510" y="-1096"/>
                    <a:pt x="69612" y="9518"/>
                    <a:pt x="69612" y="23373"/>
                  </a:cubicBezTo>
                  <a:cubicBezTo>
                    <a:pt x="69612" y="36934"/>
                    <a:pt x="52510" y="43714"/>
                    <a:pt x="33350" y="437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Graphic 2">
              <a:extLst>
                <a:ext uri="{FF2B5EF4-FFF2-40B4-BE49-F238E27FC236}">
                  <a16:creationId xmlns:a16="http://schemas.microsoft.com/office/drawing/2014/main" id="{4B741152-0650-4271-9A49-636C2C19600D}"/>
                </a:ext>
              </a:extLst>
            </p:cNvPr>
            <p:cNvSpPr/>
            <p:nvPr/>
          </p:nvSpPr>
          <p:spPr>
            <a:xfrm>
              <a:off x="2645233" y="1632629"/>
              <a:ext cx="77537" cy="46580"/>
            </a:xfrm>
            <a:custGeom>
              <a:avLst/>
              <a:gdLst>
                <a:gd name="connsiteX0" fmla="*/ 37474 w 77537"/>
                <a:gd name="connsiteY0" fmla="*/ 45485 h 46580"/>
                <a:gd name="connsiteX1" fmla="*/ -1440 w 77537"/>
                <a:gd name="connsiteY1" fmla="*/ 19245 h 46580"/>
                <a:gd name="connsiteX2" fmla="*/ 37474 w 77537"/>
                <a:gd name="connsiteY2" fmla="*/ -1096 h 46580"/>
                <a:gd name="connsiteX3" fmla="*/ 76097 w 77537"/>
                <a:gd name="connsiteY3" fmla="*/ 19245 h 46580"/>
                <a:gd name="connsiteX4" fmla="*/ 37474 w 77537"/>
                <a:gd name="connsiteY4" fmla="*/ 45485 h 4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37" h="46580">
                  <a:moveTo>
                    <a:pt x="37474" y="45485"/>
                  </a:moveTo>
                  <a:cubicBezTo>
                    <a:pt x="18310" y="45485"/>
                    <a:pt x="-1440" y="32806"/>
                    <a:pt x="-1440" y="19245"/>
                  </a:cubicBezTo>
                  <a:cubicBezTo>
                    <a:pt x="-1440" y="5390"/>
                    <a:pt x="18310" y="-1096"/>
                    <a:pt x="37474" y="-1096"/>
                  </a:cubicBezTo>
                  <a:cubicBezTo>
                    <a:pt x="56638" y="-1096"/>
                    <a:pt x="76097" y="5390"/>
                    <a:pt x="76097" y="19245"/>
                  </a:cubicBezTo>
                  <a:cubicBezTo>
                    <a:pt x="76097" y="32806"/>
                    <a:pt x="56638" y="45485"/>
                    <a:pt x="37474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Graphic 2">
              <a:extLst>
                <a:ext uri="{FF2B5EF4-FFF2-40B4-BE49-F238E27FC236}">
                  <a16:creationId xmlns:a16="http://schemas.microsoft.com/office/drawing/2014/main" id="{5364EC67-838B-4EB1-8AFE-2F05DAD3C60D}"/>
                </a:ext>
              </a:extLst>
            </p:cNvPr>
            <p:cNvSpPr/>
            <p:nvPr/>
          </p:nvSpPr>
          <p:spPr>
            <a:xfrm>
              <a:off x="2760213" y="1896491"/>
              <a:ext cx="67216" cy="43042"/>
            </a:xfrm>
            <a:custGeom>
              <a:avLst/>
              <a:gdLst>
                <a:gd name="connsiteX0" fmla="*/ 33051 w 67216"/>
                <a:gd name="connsiteY0" fmla="*/ 41947 h 43042"/>
                <a:gd name="connsiteX1" fmla="*/ -1440 w 67216"/>
                <a:gd name="connsiteY1" fmla="*/ 20426 h 43042"/>
                <a:gd name="connsiteX2" fmla="*/ 33051 w 67216"/>
                <a:gd name="connsiteY2" fmla="*/ -1096 h 43042"/>
                <a:gd name="connsiteX3" fmla="*/ 65776 w 67216"/>
                <a:gd name="connsiteY3" fmla="*/ 20426 h 43042"/>
                <a:gd name="connsiteX4" fmla="*/ 33051 w 67216"/>
                <a:gd name="connsiteY4" fmla="*/ 41947 h 4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16" h="43042">
                  <a:moveTo>
                    <a:pt x="33051" y="41947"/>
                  </a:moveTo>
                  <a:cubicBezTo>
                    <a:pt x="13887" y="41947"/>
                    <a:pt x="-1440" y="34281"/>
                    <a:pt x="-1440" y="20426"/>
                  </a:cubicBezTo>
                  <a:cubicBezTo>
                    <a:pt x="-1440" y="6865"/>
                    <a:pt x="13887" y="-1096"/>
                    <a:pt x="33051" y="-1096"/>
                  </a:cubicBezTo>
                  <a:cubicBezTo>
                    <a:pt x="52215" y="-1096"/>
                    <a:pt x="65776" y="6865"/>
                    <a:pt x="65776" y="20426"/>
                  </a:cubicBezTo>
                  <a:cubicBezTo>
                    <a:pt x="65776" y="34281"/>
                    <a:pt x="52215" y="41947"/>
                    <a:pt x="33051" y="419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Graphic 2">
              <a:extLst>
                <a:ext uri="{FF2B5EF4-FFF2-40B4-BE49-F238E27FC236}">
                  <a16:creationId xmlns:a16="http://schemas.microsoft.com/office/drawing/2014/main" id="{FD5C7ADB-FB30-43BA-8737-07094D024149}"/>
                </a:ext>
              </a:extLst>
            </p:cNvPr>
            <p:cNvSpPr/>
            <p:nvPr/>
          </p:nvSpPr>
          <p:spPr>
            <a:xfrm>
              <a:off x="3787659" y="2569263"/>
              <a:ext cx="68691" cy="51893"/>
            </a:xfrm>
            <a:custGeom>
              <a:avLst/>
              <a:gdLst>
                <a:gd name="connsiteX0" fmla="*/ 37179 w 68691"/>
                <a:gd name="connsiteY0" fmla="*/ -1090 h 51893"/>
                <a:gd name="connsiteX1" fmla="*/ -1440 w 68691"/>
                <a:gd name="connsiteY1" fmla="*/ 26034 h 51893"/>
                <a:gd name="connsiteX2" fmla="*/ 37179 w 68691"/>
                <a:gd name="connsiteY2" fmla="*/ 50798 h 51893"/>
                <a:gd name="connsiteX3" fmla="*/ 67251 w 68691"/>
                <a:gd name="connsiteY3" fmla="*/ 26034 h 51893"/>
                <a:gd name="connsiteX4" fmla="*/ 38655 w 68691"/>
                <a:gd name="connsiteY4" fmla="*/ -1090 h 51893"/>
                <a:gd name="connsiteX5" fmla="*/ 37179 w 68691"/>
                <a:gd name="connsiteY5" fmla="*/ -1090 h 5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91" h="51893">
                  <a:moveTo>
                    <a:pt x="37179" y="-1090"/>
                  </a:moveTo>
                  <a:cubicBezTo>
                    <a:pt x="18019" y="-1090"/>
                    <a:pt x="-1440" y="12474"/>
                    <a:pt x="-1440" y="26034"/>
                  </a:cubicBezTo>
                  <a:cubicBezTo>
                    <a:pt x="-1440" y="39890"/>
                    <a:pt x="18019" y="50798"/>
                    <a:pt x="37179" y="50798"/>
                  </a:cubicBezTo>
                  <a:cubicBezTo>
                    <a:pt x="56343" y="50798"/>
                    <a:pt x="67251" y="39890"/>
                    <a:pt x="67251" y="26034"/>
                  </a:cubicBezTo>
                  <a:cubicBezTo>
                    <a:pt x="66661" y="10703"/>
                    <a:pt x="53986" y="-1382"/>
                    <a:pt x="38655" y="-1090"/>
                  </a:cubicBezTo>
                  <a:cubicBezTo>
                    <a:pt x="38065" y="-1090"/>
                    <a:pt x="37474" y="-1090"/>
                    <a:pt x="37179" y="-10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Graphic 2">
              <a:extLst>
                <a:ext uri="{FF2B5EF4-FFF2-40B4-BE49-F238E27FC236}">
                  <a16:creationId xmlns:a16="http://schemas.microsoft.com/office/drawing/2014/main" id="{3E860833-366D-41B5-83A7-D63569A29F35}"/>
                </a:ext>
              </a:extLst>
            </p:cNvPr>
            <p:cNvSpPr/>
            <p:nvPr/>
          </p:nvSpPr>
          <p:spPr>
            <a:xfrm>
              <a:off x="3604574" y="2305406"/>
              <a:ext cx="78127" cy="44518"/>
            </a:xfrm>
            <a:custGeom>
              <a:avLst/>
              <a:gdLst>
                <a:gd name="connsiteX0" fmla="*/ 37478 w 78127"/>
                <a:gd name="connsiteY0" fmla="*/ -1096 h 44518"/>
                <a:gd name="connsiteX1" fmla="*/ -1440 w 78127"/>
                <a:gd name="connsiteY1" fmla="*/ 20426 h 44518"/>
                <a:gd name="connsiteX2" fmla="*/ 37478 w 78127"/>
                <a:gd name="connsiteY2" fmla="*/ 43423 h 44518"/>
                <a:gd name="connsiteX3" fmla="*/ 76688 w 78127"/>
                <a:gd name="connsiteY3" fmla="*/ 20426 h 44518"/>
                <a:gd name="connsiteX4" fmla="*/ 37478 w 78127"/>
                <a:gd name="connsiteY4" fmla="*/ -1096 h 4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27" h="44518">
                  <a:moveTo>
                    <a:pt x="37478" y="-1096"/>
                  </a:moveTo>
                  <a:cubicBezTo>
                    <a:pt x="18314" y="-1096"/>
                    <a:pt x="-1440" y="6865"/>
                    <a:pt x="-1440" y="20426"/>
                  </a:cubicBezTo>
                  <a:cubicBezTo>
                    <a:pt x="-1440" y="34281"/>
                    <a:pt x="18314" y="43423"/>
                    <a:pt x="37478" y="43423"/>
                  </a:cubicBezTo>
                  <a:cubicBezTo>
                    <a:pt x="56642" y="43423"/>
                    <a:pt x="76688" y="34281"/>
                    <a:pt x="76688" y="20426"/>
                  </a:cubicBezTo>
                  <a:cubicBezTo>
                    <a:pt x="76688" y="6865"/>
                    <a:pt x="56642" y="-1096"/>
                    <a:pt x="37478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Graphic 2">
              <a:extLst>
                <a:ext uri="{FF2B5EF4-FFF2-40B4-BE49-F238E27FC236}">
                  <a16:creationId xmlns:a16="http://schemas.microsoft.com/office/drawing/2014/main" id="{DC4F1D65-0D1C-4486-8B5E-EF61598B0FC4}"/>
                </a:ext>
              </a:extLst>
            </p:cNvPr>
            <p:cNvSpPr/>
            <p:nvPr/>
          </p:nvSpPr>
          <p:spPr>
            <a:xfrm>
              <a:off x="3625213" y="1871727"/>
              <a:ext cx="72229" cy="40980"/>
            </a:xfrm>
            <a:custGeom>
              <a:avLst/>
              <a:gdLst>
                <a:gd name="connsiteX0" fmla="*/ 36884 w 72229"/>
                <a:gd name="connsiteY0" fmla="*/ -1096 h 40980"/>
                <a:gd name="connsiteX1" fmla="*/ -1440 w 72229"/>
                <a:gd name="connsiteY1" fmla="*/ 18950 h 40980"/>
                <a:gd name="connsiteX2" fmla="*/ 36884 w 72229"/>
                <a:gd name="connsiteY2" fmla="*/ 39885 h 40980"/>
                <a:gd name="connsiteX3" fmla="*/ 70789 w 72229"/>
                <a:gd name="connsiteY3" fmla="*/ 18950 h 40980"/>
                <a:gd name="connsiteX4" fmla="*/ 36884 w 72229"/>
                <a:gd name="connsiteY4" fmla="*/ -1096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40980">
                  <a:moveTo>
                    <a:pt x="36884" y="-1096"/>
                  </a:moveTo>
                  <a:cubicBezTo>
                    <a:pt x="17724" y="-1096"/>
                    <a:pt x="-1440" y="5390"/>
                    <a:pt x="-1440" y="18950"/>
                  </a:cubicBezTo>
                  <a:cubicBezTo>
                    <a:pt x="-1440" y="32809"/>
                    <a:pt x="17429" y="39885"/>
                    <a:pt x="36884" y="39885"/>
                  </a:cubicBezTo>
                  <a:cubicBezTo>
                    <a:pt x="56048" y="39885"/>
                    <a:pt x="70789" y="32809"/>
                    <a:pt x="70789" y="18950"/>
                  </a:cubicBezTo>
                  <a:cubicBezTo>
                    <a:pt x="70789" y="5390"/>
                    <a:pt x="56048" y="-1096"/>
                    <a:pt x="36884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Graphic 2">
              <a:extLst>
                <a:ext uri="{FF2B5EF4-FFF2-40B4-BE49-F238E27FC236}">
                  <a16:creationId xmlns:a16="http://schemas.microsoft.com/office/drawing/2014/main" id="{81FCE43E-E214-49CA-B7EE-49312AF95567}"/>
                </a:ext>
              </a:extLst>
            </p:cNvPr>
            <p:cNvSpPr/>
            <p:nvPr/>
          </p:nvSpPr>
          <p:spPr>
            <a:xfrm>
              <a:off x="3422968" y="1630268"/>
              <a:ext cx="64858" cy="52523"/>
            </a:xfrm>
            <a:custGeom>
              <a:avLst/>
              <a:gdLst>
                <a:gd name="connsiteX0" fmla="*/ 33051 w 64858"/>
                <a:gd name="connsiteY0" fmla="*/ -1096 h 52523"/>
                <a:gd name="connsiteX1" fmla="*/ -1440 w 64858"/>
                <a:gd name="connsiteY1" fmla="*/ 22787 h 52523"/>
                <a:gd name="connsiteX2" fmla="*/ 33051 w 64858"/>
                <a:gd name="connsiteY2" fmla="*/ 51383 h 52523"/>
                <a:gd name="connsiteX3" fmla="*/ 63419 w 64858"/>
                <a:gd name="connsiteY3" fmla="*/ 23082 h 52523"/>
                <a:gd name="connsiteX4" fmla="*/ 63419 w 64858"/>
                <a:gd name="connsiteY4" fmla="*/ 22787 h 52523"/>
                <a:gd name="connsiteX5" fmla="*/ 33051 w 64858"/>
                <a:gd name="connsiteY5" fmla="*/ -1096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58" h="52523">
                  <a:moveTo>
                    <a:pt x="33051" y="-1096"/>
                  </a:moveTo>
                  <a:cubicBezTo>
                    <a:pt x="13891" y="-1096"/>
                    <a:pt x="-1440" y="9222"/>
                    <a:pt x="-1440" y="22787"/>
                  </a:cubicBezTo>
                  <a:cubicBezTo>
                    <a:pt x="1212" y="39885"/>
                    <a:pt x="15953" y="52269"/>
                    <a:pt x="33051" y="51383"/>
                  </a:cubicBezTo>
                  <a:cubicBezTo>
                    <a:pt x="49268" y="51973"/>
                    <a:pt x="62828" y="39295"/>
                    <a:pt x="63419" y="23082"/>
                  </a:cubicBezTo>
                  <a:cubicBezTo>
                    <a:pt x="63419" y="23082"/>
                    <a:pt x="63419" y="23082"/>
                    <a:pt x="63419" y="22787"/>
                  </a:cubicBezTo>
                  <a:cubicBezTo>
                    <a:pt x="63419" y="9222"/>
                    <a:pt x="52215" y="-1096"/>
                    <a:pt x="33051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Graphic 2">
              <a:extLst>
                <a:ext uri="{FF2B5EF4-FFF2-40B4-BE49-F238E27FC236}">
                  <a16:creationId xmlns:a16="http://schemas.microsoft.com/office/drawing/2014/main" id="{4927492E-AABD-4409-851A-61798F47A59A}"/>
                </a:ext>
              </a:extLst>
            </p:cNvPr>
            <p:cNvSpPr/>
            <p:nvPr/>
          </p:nvSpPr>
          <p:spPr>
            <a:xfrm>
              <a:off x="3536472" y="1971037"/>
              <a:ext cx="72229" cy="52523"/>
            </a:xfrm>
            <a:custGeom>
              <a:avLst/>
              <a:gdLst>
                <a:gd name="connsiteX0" fmla="*/ 36888 w 72229"/>
                <a:gd name="connsiteY0" fmla="*/ -1051 h 52523"/>
                <a:gd name="connsiteX1" fmla="*/ -1440 w 72229"/>
                <a:gd name="connsiteY1" fmla="*/ 27251 h 52523"/>
                <a:gd name="connsiteX2" fmla="*/ 36888 w 72229"/>
                <a:gd name="connsiteY2" fmla="*/ 51428 h 52523"/>
                <a:gd name="connsiteX3" fmla="*/ 70789 w 72229"/>
                <a:gd name="connsiteY3" fmla="*/ 27251 h 52523"/>
                <a:gd name="connsiteX4" fmla="*/ 36888 w 72229"/>
                <a:gd name="connsiteY4" fmla="*/ -1051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2523">
                  <a:moveTo>
                    <a:pt x="36888" y="-1051"/>
                  </a:moveTo>
                  <a:cubicBezTo>
                    <a:pt x="17724" y="-1051"/>
                    <a:pt x="-1440" y="13690"/>
                    <a:pt x="-1440" y="27251"/>
                  </a:cubicBezTo>
                  <a:cubicBezTo>
                    <a:pt x="-1440" y="41106"/>
                    <a:pt x="17724" y="51428"/>
                    <a:pt x="36888" y="51428"/>
                  </a:cubicBezTo>
                  <a:cubicBezTo>
                    <a:pt x="56048" y="51428"/>
                    <a:pt x="70789" y="41106"/>
                    <a:pt x="70789" y="27251"/>
                  </a:cubicBezTo>
                  <a:cubicBezTo>
                    <a:pt x="68727" y="10448"/>
                    <a:pt x="53986" y="-1936"/>
                    <a:pt x="36888" y="-10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Graphic 2">
              <a:extLst>
                <a:ext uri="{FF2B5EF4-FFF2-40B4-BE49-F238E27FC236}">
                  <a16:creationId xmlns:a16="http://schemas.microsoft.com/office/drawing/2014/main" id="{0EF8B0F3-1A8E-41D6-AF2C-331A1A0D9DB8}"/>
                </a:ext>
              </a:extLst>
            </p:cNvPr>
            <p:cNvSpPr/>
            <p:nvPr/>
          </p:nvSpPr>
          <p:spPr>
            <a:xfrm>
              <a:off x="3814194" y="2839029"/>
              <a:ext cx="68396" cy="42455"/>
            </a:xfrm>
            <a:custGeom>
              <a:avLst/>
              <a:gdLst>
                <a:gd name="connsiteX0" fmla="*/ 29809 w 68396"/>
                <a:gd name="connsiteY0" fmla="*/ -1096 h 42455"/>
                <a:gd name="connsiteX1" fmla="*/ 66956 w 68396"/>
                <a:gd name="connsiteY1" fmla="*/ 19544 h 42455"/>
                <a:gd name="connsiteX2" fmla="*/ 29809 w 68396"/>
                <a:gd name="connsiteY2" fmla="*/ 41360 h 42455"/>
                <a:gd name="connsiteX3" fmla="*/ -1440 w 68396"/>
                <a:gd name="connsiteY3" fmla="*/ 19544 h 42455"/>
                <a:gd name="connsiteX4" fmla="*/ 29809 w 68396"/>
                <a:gd name="connsiteY4" fmla="*/ -1096 h 4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6" h="42455">
                  <a:moveTo>
                    <a:pt x="29809" y="-1096"/>
                  </a:moveTo>
                  <a:cubicBezTo>
                    <a:pt x="49268" y="-1096"/>
                    <a:pt x="66956" y="5685"/>
                    <a:pt x="66956" y="19544"/>
                  </a:cubicBezTo>
                  <a:cubicBezTo>
                    <a:pt x="66956" y="33400"/>
                    <a:pt x="49268" y="41360"/>
                    <a:pt x="29809" y="41360"/>
                  </a:cubicBezTo>
                  <a:cubicBezTo>
                    <a:pt x="10645" y="41360"/>
                    <a:pt x="-1440" y="33400"/>
                    <a:pt x="-1440" y="19544"/>
                  </a:cubicBezTo>
                  <a:cubicBezTo>
                    <a:pt x="-1440" y="5980"/>
                    <a:pt x="10645" y="-1096"/>
                    <a:pt x="29809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Graphic 2">
              <a:extLst>
                <a:ext uri="{FF2B5EF4-FFF2-40B4-BE49-F238E27FC236}">
                  <a16:creationId xmlns:a16="http://schemas.microsoft.com/office/drawing/2014/main" id="{B299385B-09F1-4B86-8190-4E5FA0D2D1A3}"/>
                </a:ext>
              </a:extLst>
            </p:cNvPr>
            <p:cNvSpPr/>
            <p:nvPr/>
          </p:nvSpPr>
          <p:spPr>
            <a:xfrm>
              <a:off x="3696853" y="3166196"/>
              <a:ext cx="66042" cy="53199"/>
            </a:xfrm>
            <a:custGeom>
              <a:avLst/>
              <a:gdLst>
                <a:gd name="connsiteX0" fmla="*/ 33350 w 66042"/>
                <a:gd name="connsiteY0" fmla="*/ -1013 h 53199"/>
                <a:gd name="connsiteX1" fmla="*/ 64308 w 66042"/>
                <a:gd name="connsiteY1" fmla="*/ 25522 h 53199"/>
                <a:gd name="connsiteX2" fmla="*/ 64603 w 66042"/>
                <a:gd name="connsiteY2" fmla="*/ 26112 h 53199"/>
                <a:gd name="connsiteX3" fmla="*/ 34826 w 66042"/>
                <a:gd name="connsiteY3" fmla="*/ 52056 h 53199"/>
                <a:gd name="connsiteX4" fmla="*/ 33350 w 66042"/>
                <a:gd name="connsiteY4" fmla="*/ 51761 h 53199"/>
                <a:gd name="connsiteX5" fmla="*/ -1440 w 66042"/>
                <a:gd name="connsiteY5" fmla="*/ 26112 h 53199"/>
                <a:gd name="connsiteX6" fmla="*/ 33350 w 66042"/>
                <a:gd name="connsiteY6" fmla="*/ -1013 h 5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2" h="53199">
                  <a:moveTo>
                    <a:pt x="33350" y="-1013"/>
                  </a:moveTo>
                  <a:cubicBezTo>
                    <a:pt x="49271" y="-2190"/>
                    <a:pt x="63127" y="9604"/>
                    <a:pt x="64308" y="25522"/>
                  </a:cubicBezTo>
                  <a:cubicBezTo>
                    <a:pt x="64603" y="25522"/>
                    <a:pt x="64603" y="25817"/>
                    <a:pt x="64603" y="26112"/>
                  </a:cubicBezTo>
                  <a:cubicBezTo>
                    <a:pt x="63422" y="41443"/>
                    <a:pt x="50153" y="52942"/>
                    <a:pt x="34826" y="52056"/>
                  </a:cubicBezTo>
                  <a:cubicBezTo>
                    <a:pt x="34235" y="52056"/>
                    <a:pt x="33940" y="51761"/>
                    <a:pt x="33350" y="51761"/>
                  </a:cubicBezTo>
                  <a:cubicBezTo>
                    <a:pt x="14186" y="51761"/>
                    <a:pt x="-1440" y="39968"/>
                    <a:pt x="-1440" y="26112"/>
                  </a:cubicBezTo>
                  <a:cubicBezTo>
                    <a:pt x="1511" y="9309"/>
                    <a:pt x="16547" y="-2190"/>
                    <a:pt x="33350" y="-10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Graphic 2">
              <a:extLst>
                <a:ext uri="{FF2B5EF4-FFF2-40B4-BE49-F238E27FC236}">
                  <a16:creationId xmlns:a16="http://schemas.microsoft.com/office/drawing/2014/main" id="{2E21E165-D6CC-448C-A782-34B0DDEA0D5A}"/>
                </a:ext>
              </a:extLst>
            </p:cNvPr>
            <p:cNvSpPr/>
            <p:nvPr/>
          </p:nvSpPr>
          <p:spPr>
            <a:xfrm>
              <a:off x="2797652" y="2296560"/>
              <a:ext cx="68400" cy="45698"/>
            </a:xfrm>
            <a:custGeom>
              <a:avLst/>
              <a:gdLst>
                <a:gd name="connsiteX0" fmla="*/ 35707 w 68400"/>
                <a:gd name="connsiteY0" fmla="*/ 44603 h 45698"/>
                <a:gd name="connsiteX1" fmla="*/ -1440 w 68400"/>
                <a:gd name="connsiteY1" fmla="*/ 21901 h 45698"/>
                <a:gd name="connsiteX2" fmla="*/ 35707 w 68400"/>
                <a:gd name="connsiteY2" fmla="*/ -1096 h 45698"/>
                <a:gd name="connsiteX3" fmla="*/ 66960 w 68400"/>
                <a:gd name="connsiteY3" fmla="*/ 21901 h 45698"/>
                <a:gd name="connsiteX4" fmla="*/ 35707 w 68400"/>
                <a:gd name="connsiteY4" fmla="*/ 44603 h 4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00" h="45698">
                  <a:moveTo>
                    <a:pt x="35707" y="44603"/>
                  </a:moveTo>
                  <a:cubicBezTo>
                    <a:pt x="16547" y="44603"/>
                    <a:pt x="-1440" y="35757"/>
                    <a:pt x="-1440" y="21901"/>
                  </a:cubicBezTo>
                  <a:cubicBezTo>
                    <a:pt x="-1440" y="8046"/>
                    <a:pt x="16547" y="-1096"/>
                    <a:pt x="35707" y="-1096"/>
                  </a:cubicBezTo>
                  <a:cubicBezTo>
                    <a:pt x="54871" y="-1096"/>
                    <a:pt x="66960" y="8341"/>
                    <a:pt x="66960" y="21901"/>
                  </a:cubicBezTo>
                  <a:cubicBezTo>
                    <a:pt x="66960" y="35757"/>
                    <a:pt x="54871" y="44603"/>
                    <a:pt x="35707" y="4460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Graphic 2">
              <a:extLst>
                <a:ext uri="{FF2B5EF4-FFF2-40B4-BE49-F238E27FC236}">
                  <a16:creationId xmlns:a16="http://schemas.microsoft.com/office/drawing/2014/main" id="{F3BCF295-2762-4D51-8582-1A879BA69590}"/>
                </a:ext>
              </a:extLst>
            </p:cNvPr>
            <p:cNvSpPr/>
            <p:nvPr/>
          </p:nvSpPr>
          <p:spPr>
            <a:xfrm>
              <a:off x="2999607" y="1685104"/>
              <a:ext cx="74881" cy="43046"/>
            </a:xfrm>
            <a:custGeom>
              <a:avLst/>
              <a:gdLst>
                <a:gd name="connsiteX0" fmla="*/ 37474 w 74881"/>
                <a:gd name="connsiteY0" fmla="*/ 41951 h 43046"/>
                <a:gd name="connsiteX1" fmla="*/ -1440 w 74881"/>
                <a:gd name="connsiteY1" fmla="*/ 20429 h 43046"/>
                <a:gd name="connsiteX2" fmla="*/ 37474 w 74881"/>
                <a:gd name="connsiteY2" fmla="*/ -1096 h 43046"/>
                <a:gd name="connsiteX3" fmla="*/ 73442 w 74881"/>
                <a:gd name="connsiteY3" fmla="*/ 20429 h 43046"/>
                <a:gd name="connsiteX4" fmla="*/ 37474 w 74881"/>
                <a:gd name="connsiteY4" fmla="*/ 41951 h 4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43046">
                  <a:moveTo>
                    <a:pt x="37474" y="41951"/>
                  </a:moveTo>
                  <a:cubicBezTo>
                    <a:pt x="18310" y="41951"/>
                    <a:pt x="-1440" y="33990"/>
                    <a:pt x="-1440" y="20429"/>
                  </a:cubicBezTo>
                  <a:cubicBezTo>
                    <a:pt x="-1440" y="6570"/>
                    <a:pt x="18310" y="-1096"/>
                    <a:pt x="37474" y="-1096"/>
                  </a:cubicBezTo>
                  <a:cubicBezTo>
                    <a:pt x="56638" y="-1096"/>
                    <a:pt x="73442" y="6570"/>
                    <a:pt x="73442" y="20429"/>
                  </a:cubicBezTo>
                  <a:cubicBezTo>
                    <a:pt x="73442" y="33990"/>
                    <a:pt x="56638" y="41951"/>
                    <a:pt x="37474" y="419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Graphic 2">
              <a:extLst>
                <a:ext uri="{FF2B5EF4-FFF2-40B4-BE49-F238E27FC236}">
                  <a16:creationId xmlns:a16="http://schemas.microsoft.com/office/drawing/2014/main" id="{FD0D646C-D0FC-4D4C-B2BF-D81400519B09}"/>
                </a:ext>
              </a:extLst>
            </p:cNvPr>
            <p:cNvSpPr/>
            <p:nvPr/>
          </p:nvSpPr>
          <p:spPr>
            <a:xfrm>
              <a:off x="3295308" y="2057167"/>
              <a:ext cx="61324" cy="46583"/>
            </a:xfrm>
            <a:custGeom>
              <a:avLst/>
              <a:gdLst>
                <a:gd name="connsiteX0" fmla="*/ 29812 w 61324"/>
                <a:gd name="connsiteY0" fmla="*/ 45488 h 46583"/>
                <a:gd name="connsiteX1" fmla="*/ -1440 w 61324"/>
                <a:gd name="connsiteY1" fmla="*/ 20721 h 46583"/>
                <a:gd name="connsiteX2" fmla="*/ 29812 w 61324"/>
                <a:gd name="connsiteY2" fmla="*/ -1096 h 46583"/>
                <a:gd name="connsiteX3" fmla="*/ 59885 w 61324"/>
                <a:gd name="connsiteY3" fmla="*/ 20721 h 46583"/>
                <a:gd name="connsiteX4" fmla="*/ 29812 w 61324"/>
                <a:gd name="connsiteY4" fmla="*/ 45488 h 4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24" h="46583">
                  <a:moveTo>
                    <a:pt x="29812" y="45488"/>
                  </a:moveTo>
                  <a:cubicBezTo>
                    <a:pt x="10353" y="45488"/>
                    <a:pt x="-1440" y="34285"/>
                    <a:pt x="-1440" y="20721"/>
                  </a:cubicBezTo>
                  <a:cubicBezTo>
                    <a:pt x="-1440" y="6865"/>
                    <a:pt x="10353" y="-1096"/>
                    <a:pt x="29812" y="-1096"/>
                  </a:cubicBezTo>
                  <a:cubicBezTo>
                    <a:pt x="48976" y="-1096"/>
                    <a:pt x="59885" y="6865"/>
                    <a:pt x="59885" y="20721"/>
                  </a:cubicBezTo>
                  <a:cubicBezTo>
                    <a:pt x="59885" y="34285"/>
                    <a:pt x="48976" y="45488"/>
                    <a:pt x="29812" y="4548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9B6A312-95CB-4B67-BC81-9D7EEDFF05BC}"/>
              </a:ext>
            </a:extLst>
          </p:cNvPr>
          <p:cNvGrpSpPr/>
          <p:nvPr/>
        </p:nvGrpSpPr>
        <p:grpSpPr>
          <a:xfrm>
            <a:off x="7517168" y="-64817"/>
            <a:ext cx="1452223" cy="1488004"/>
            <a:chOff x="1859833" y="1425075"/>
            <a:chExt cx="2116757" cy="2168912"/>
          </a:xfrm>
          <a:solidFill>
            <a:schemeClr val="tx2"/>
          </a:solidFill>
        </p:grpSpPr>
        <p:sp>
          <p:nvSpPr>
            <p:cNvPr id="43" name="Graphic 2">
              <a:extLst>
                <a:ext uri="{FF2B5EF4-FFF2-40B4-BE49-F238E27FC236}">
                  <a16:creationId xmlns:a16="http://schemas.microsoft.com/office/drawing/2014/main" id="{4ED9A66D-87CA-4AF8-9329-4009F926D3B9}"/>
                </a:ext>
              </a:extLst>
            </p:cNvPr>
            <p:cNvSpPr/>
            <p:nvPr/>
          </p:nvSpPr>
          <p:spPr>
            <a:xfrm>
              <a:off x="2371663" y="2443874"/>
              <a:ext cx="57357" cy="66939"/>
            </a:xfrm>
            <a:custGeom>
              <a:avLst/>
              <a:gdLst>
                <a:gd name="connsiteX0" fmla="*/ 4726 w 57357"/>
                <a:gd name="connsiteY0" fmla="*/ 42637 h 66939"/>
                <a:gd name="connsiteX1" fmla="*/ 44530 w 57357"/>
                <a:gd name="connsiteY1" fmla="*/ 63863 h 66939"/>
                <a:gd name="connsiteX2" fmla="*/ 49834 w 57357"/>
                <a:gd name="connsiteY2" fmla="*/ 16692 h 66939"/>
                <a:gd name="connsiteX3" fmla="*/ 8559 w 57357"/>
                <a:gd name="connsiteY3" fmla="*/ 1361 h 66939"/>
                <a:gd name="connsiteX4" fmla="*/ 4726 w 57357"/>
                <a:gd name="connsiteY4" fmla="*/ 42637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7" h="66939">
                  <a:moveTo>
                    <a:pt x="4726" y="42637"/>
                  </a:moveTo>
                  <a:cubicBezTo>
                    <a:pt x="14457" y="59145"/>
                    <a:pt x="32736" y="70643"/>
                    <a:pt x="44530" y="63863"/>
                  </a:cubicBezTo>
                  <a:cubicBezTo>
                    <a:pt x="57500" y="51184"/>
                    <a:pt x="59562" y="31433"/>
                    <a:pt x="49834" y="16692"/>
                  </a:cubicBezTo>
                  <a:cubicBezTo>
                    <a:pt x="42169" y="1656"/>
                    <a:pt x="24185" y="-5124"/>
                    <a:pt x="8559" y="1361"/>
                  </a:cubicBezTo>
                  <a:cubicBezTo>
                    <a:pt x="-3231" y="8141"/>
                    <a:pt x="-4707" y="26125"/>
                    <a:pt x="4726" y="426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Graphic 2">
              <a:extLst>
                <a:ext uri="{FF2B5EF4-FFF2-40B4-BE49-F238E27FC236}">
                  <a16:creationId xmlns:a16="http://schemas.microsoft.com/office/drawing/2014/main" id="{10595D23-6690-405D-87E3-62320B3F2BB6}"/>
                </a:ext>
              </a:extLst>
            </p:cNvPr>
            <p:cNvSpPr/>
            <p:nvPr/>
          </p:nvSpPr>
          <p:spPr>
            <a:xfrm>
              <a:off x="2106666" y="2393060"/>
              <a:ext cx="56647" cy="64295"/>
            </a:xfrm>
            <a:custGeom>
              <a:avLst/>
              <a:gdLst>
                <a:gd name="connsiteX0" fmla="*/ 3799 w 56647"/>
                <a:gd name="connsiteY0" fmla="*/ 41562 h 64295"/>
                <a:gd name="connsiteX1" fmla="*/ 45661 w 56647"/>
                <a:gd name="connsiteY1" fmla="*/ 61017 h 64295"/>
                <a:gd name="connsiteX2" fmla="*/ 48314 w 56647"/>
                <a:gd name="connsiteY2" fmla="*/ 15617 h 64295"/>
                <a:gd name="connsiteX3" fmla="*/ 13527 w 56647"/>
                <a:gd name="connsiteY3" fmla="*/ 876 h 64295"/>
                <a:gd name="connsiteX4" fmla="*/ 11461 w 56647"/>
                <a:gd name="connsiteY4" fmla="*/ 1467 h 64295"/>
                <a:gd name="connsiteX5" fmla="*/ 2914 w 56647"/>
                <a:gd name="connsiteY5" fmla="*/ 40676 h 64295"/>
                <a:gd name="connsiteX6" fmla="*/ 3504 w 56647"/>
                <a:gd name="connsiteY6" fmla="*/ 41562 h 6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47" h="64295">
                  <a:moveTo>
                    <a:pt x="3799" y="41562"/>
                  </a:moveTo>
                  <a:cubicBezTo>
                    <a:pt x="13232" y="58070"/>
                    <a:pt x="33868" y="67801"/>
                    <a:pt x="45661" y="61017"/>
                  </a:cubicBezTo>
                  <a:cubicBezTo>
                    <a:pt x="57750" y="54237"/>
                    <a:pt x="58045" y="32421"/>
                    <a:pt x="48314" y="15617"/>
                  </a:cubicBezTo>
                  <a:cubicBezTo>
                    <a:pt x="43009" y="2053"/>
                    <a:pt x="27088" y="-4727"/>
                    <a:pt x="13527" y="876"/>
                  </a:cubicBezTo>
                  <a:cubicBezTo>
                    <a:pt x="12642" y="876"/>
                    <a:pt x="12051" y="1172"/>
                    <a:pt x="11461" y="1467"/>
                  </a:cubicBezTo>
                  <a:cubicBezTo>
                    <a:pt x="-1509" y="10014"/>
                    <a:pt x="-5342" y="27411"/>
                    <a:pt x="2914" y="40676"/>
                  </a:cubicBezTo>
                  <a:cubicBezTo>
                    <a:pt x="3209" y="40972"/>
                    <a:pt x="3504" y="41267"/>
                    <a:pt x="3504" y="415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Graphic 2">
              <a:extLst>
                <a:ext uri="{FF2B5EF4-FFF2-40B4-BE49-F238E27FC236}">
                  <a16:creationId xmlns:a16="http://schemas.microsoft.com/office/drawing/2014/main" id="{7F1B7F1A-493C-4722-AEBC-CC4C5304119B}"/>
                </a:ext>
              </a:extLst>
            </p:cNvPr>
            <p:cNvSpPr/>
            <p:nvPr/>
          </p:nvSpPr>
          <p:spPr>
            <a:xfrm>
              <a:off x="2105539" y="2770479"/>
              <a:ext cx="54641" cy="64578"/>
            </a:xfrm>
            <a:custGeom>
              <a:avLst/>
              <a:gdLst>
                <a:gd name="connsiteX0" fmla="*/ 4041 w 54641"/>
                <a:gd name="connsiteY0" fmla="*/ 42100 h 64578"/>
                <a:gd name="connsiteX1" fmla="*/ 45608 w 54641"/>
                <a:gd name="connsiteY1" fmla="*/ 61264 h 64578"/>
                <a:gd name="connsiteX2" fmla="*/ 44726 w 54641"/>
                <a:gd name="connsiteY2" fmla="*/ 18517 h 64578"/>
                <a:gd name="connsiteX3" fmla="*/ 11116 w 54641"/>
                <a:gd name="connsiteY3" fmla="*/ 1415 h 64578"/>
                <a:gd name="connsiteX4" fmla="*/ 3746 w 54641"/>
                <a:gd name="connsiteY4" fmla="*/ 41805 h 64578"/>
                <a:gd name="connsiteX5" fmla="*/ 4041 w 54641"/>
                <a:gd name="connsiteY5" fmla="*/ 42100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41" h="64578">
                  <a:moveTo>
                    <a:pt x="4041" y="42100"/>
                  </a:moveTo>
                  <a:cubicBezTo>
                    <a:pt x="13473" y="58612"/>
                    <a:pt x="33818" y="68044"/>
                    <a:pt x="45608" y="61264"/>
                  </a:cubicBezTo>
                  <a:cubicBezTo>
                    <a:pt x="57401" y="54484"/>
                    <a:pt x="54159" y="35320"/>
                    <a:pt x="44726" y="18517"/>
                  </a:cubicBezTo>
                  <a:cubicBezTo>
                    <a:pt x="34995" y="2005"/>
                    <a:pt x="22910" y="-5366"/>
                    <a:pt x="11116" y="1415"/>
                  </a:cubicBezTo>
                  <a:cubicBezTo>
                    <a:pt x="-2153" y="10556"/>
                    <a:pt x="-5395" y="28539"/>
                    <a:pt x="3746" y="41805"/>
                  </a:cubicBezTo>
                  <a:cubicBezTo>
                    <a:pt x="3746" y="41805"/>
                    <a:pt x="4041" y="42100"/>
                    <a:pt x="4041" y="42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Graphic 2">
              <a:extLst>
                <a:ext uri="{FF2B5EF4-FFF2-40B4-BE49-F238E27FC236}">
                  <a16:creationId xmlns:a16="http://schemas.microsoft.com/office/drawing/2014/main" id="{3FB65539-E481-4C18-9823-936503894DA7}"/>
                </a:ext>
              </a:extLst>
            </p:cNvPr>
            <p:cNvSpPr/>
            <p:nvPr/>
          </p:nvSpPr>
          <p:spPr>
            <a:xfrm>
              <a:off x="2045310" y="3067032"/>
              <a:ext cx="55245" cy="69540"/>
            </a:xfrm>
            <a:custGeom>
              <a:avLst/>
              <a:gdLst>
                <a:gd name="connsiteX0" fmla="*/ 5896 w 55245"/>
                <a:gd name="connsiteY0" fmla="*/ 43905 h 69540"/>
                <a:gd name="connsiteX1" fmla="*/ 45106 w 55245"/>
                <a:gd name="connsiteY1" fmla="*/ 66607 h 69540"/>
                <a:gd name="connsiteX2" fmla="*/ 46581 w 55245"/>
                <a:gd name="connsiteY2" fmla="*/ 20322 h 69540"/>
                <a:gd name="connsiteX3" fmla="*/ 7368 w 55245"/>
                <a:gd name="connsiteY3" fmla="*/ 1158 h 69540"/>
                <a:gd name="connsiteX4" fmla="*/ 5896 w 55245"/>
                <a:gd name="connsiteY4" fmla="*/ 43905 h 6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" h="69540">
                  <a:moveTo>
                    <a:pt x="5896" y="43905"/>
                  </a:moveTo>
                  <a:cubicBezTo>
                    <a:pt x="15624" y="60417"/>
                    <a:pt x="33017" y="73387"/>
                    <a:pt x="45106" y="66607"/>
                  </a:cubicBezTo>
                  <a:cubicBezTo>
                    <a:pt x="56899" y="59827"/>
                    <a:pt x="56014" y="37125"/>
                    <a:pt x="46581" y="20322"/>
                  </a:cubicBezTo>
                  <a:cubicBezTo>
                    <a:pt x="36850" y="3515"/>
                    <a:pt x="19161" y="-5623"/>
                    <a:pt x="7368" y="1158"/>
                  </a:cubicBezTo>
                  <a:cubicBezTo>
                    <a:pt x="-4721" y="8233"/>
                    <a:pt x="-3540" y="27102"/>
                    <a:pt x="5896" y="439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Graphic 2">
              <a:extLst>
                <a:ext uri="{FF2B5EF4-FFF2-40B4-BE49-F238E27FC236}">
                  <a16:creationId xmlns:a16="http://schemas.microsoft.com/office/drawing/2014/main" id="{254E9DC1-DDFC-42F2-B2D5-2AE677173E0E}"/>
                </a:ext>
              </a:extLst>
            </p:cNvPr>
            <p:cNvSpPr/>
            <p:nvPr/>
          </p:nvSpPr>
          <p:spPr>
            <a:xfrm>
              <a:off x="2655538" y="3271257"/>
              <a:ext cx="57552" cy="65614"/>
            </a:xfrm>
            <a:custGeom>
              <a:avLst/>
              <a:gdLst>
                <a:gd name="connsiteX0" fmla="*/ 4172 w 57552"/>
                <a:gd name="connsiteY0" fmla="*/ 48415 h 65614"/>
                <a:gd name="connsiteX1" fmla="*/ 45448 w 57552"/>
                <a:gd name="connsiteY1" fmla="*/ 61090 h 65614"/>
                <a:gd name="connsiteX2" fmla="*/ 50166 w 57552"/>
                <a:gd name="connsiteY2" fmla="*/ 21881 h 65614"/>
                <a:gd name="connsiteX3" fmla="*/ 10661 w 57552"/>
                <a:gd name="connsiteY3" fmla="*/ 946 h 65614"/>
                <a:gd name="connsiteX4" fmla="*/ 4172 w 57552"/>
                <a:gd name="connsiteY4" fmla="*/ 48415 h 6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52" h="65614">
                  <a:moveTo>
                    <a:pt x="4172" y="48415"/>
                  </a:moveTo>
                  <a:cubicBezTo>
                    <a:pt x="12133" y="63156"/>
                    <a:pt x="30411" y="68756"/>
                    <a:pt x="45448" y="61090"/>
                  </a:cubicBezTo>
                  <a:cubicBezTo>
                    <a:pt x="57241" y="54310"/>
                    <a:pt x="59893" y="38389"/>
                    <a:pt x="50166" y="21881"/>
                  </a:cubicBezTo>
                  <a:cubicBezTo>
                    <a:pt x="40438" y="5074"/>
                    <a:pt x="22454" y="-5834"/>
                    <a:pt x="10661" y="946"/>
                  </a:cubicBezTo>
                  <a:cubicBezTo>
                    <a:pt x="-2608" y="13330"/>
                    <a:pt x="-5261" y="33084"/>
                    <a:pt x="4172" y="4841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Graphic 2">
              <a:extLst>
                <a:ext uri="{FF2B5EF4-FFF2-40B4-BE49-F238E27FC236}">
                  <a16:creationId xmlns:a16="http://schemas.microsoft.com/office/drawing/2014/main" id="{B657E274-2753-43FD-8872-52997FF294A7}"/>
                </a:ext>
              </a:extLst>
            </p:cNvPr>
            <p:cNvSpPr/>
            <p:nvPr/>
          </p:nvSpPr>
          <p:spPr>
            <a:xfrm>
              <a:off x="2999781" y="2808263"/>
              <a:ext cx="55223" cy="62777"/>
            </a:xfrm>
            <a:custGeom>
              <a:avLst/>
              <a:gdLst>
                <a:gd name="connsiteX0" fmla="*/ 3395 w 55223"/>
                <a:gd name="connsiteY0" fmla="*/ 43235 h 62777"/>
                <a:gd name="connsiteX1" fmla="*/ 45556 w 55223"/>
                <a:gd name="connsiteY1" fmla="*/ 59448 h 62777"/>
                <a:gd name="connsiteX2" fmla="*/ 45851 w 55223"/>
                <a:gd name="connsiteY2" fmla="*/ 18762 h 62777"/>
                <a:gd name="connsiteX3" fmla="*/ 11946 w 55223"/>
                <a:gd name="connsiteY3" fmla="*/ 1369 h 62777"/>
                <a:gd name="connsiteX4" fmla="*/ 3395 w 55223"/>
                <a:gd name="connsiteY4" fmla="*/ 43235 h 6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23" h="62777">
                  <a:moveTo>
                    <a:pt x="3395" y="43235"/>
                  </a:moveTo>
                  <a:cubicBezTo>
                    <a:pt x="11356" y="58562"/>
                    <a:pt x="29339" y="65638"/>
                    <a:pt x="45556" y="59448"/>
                  </a:cubicBezTo>
                  <a:cubicBezTo>
                    <a:pt x="57349" y="52667"/>
                    <a:pt x="55579" y="35569"/>
                    <a:pt x="45851" y="18762"/>
                  </a:cubicBezTo>
                  <a:cubicBezTo>
                    <a:pt x="36119" y="2254"/>
                    <a:pt x="23739" y="-5411"/>
                    <a:pt x="11946" y="1369"/>
                  </a:cubicBezTo>
                  <a:cubicBezTo>
                    <a:pt x="-1910" y="10802"/>
                    <a:pt x="-5448" y="29376"/>
                    <a:pt x="3395" y="4323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Graphic 2">
              <a:extLst>
                <a:ext uri="{FF2B5EF4-FFF2-40B4-BE49-F238E27FC236}">
                  <a16:creationId xmlns:a16="http://schemas.microsoft.com/office/drawing/2014/main" id="{335F12ED-6CEB-4494-8A72-D7CB6C8BA2DE}"/>
                </a:ext>
              </a:extLst>
            </p:cNvPr>
            <p:cNvSpPr/>
            <p:nvPr/>
          </p:nvSpPr>
          <p:spPr>
            <a:xfrm>
              <a:off x="2914704" y="3434376"/>
              <a:ext cx="56557" cy="70001"/>
            </a:xfrm>
            <a:custGeom>
              <a:avLst/>
              <a:gdLst>
                <a:gd name="connsiteX0" fmla="*/ 6806 w 56557"/>
                <a:gd name="connsiteY0" fmla="*/ 44790 h 70001"/>
                <a:gd name="connsiteX1" fmla="*/ 44544 w 56557"/>
                <a:gd name="connsiteY1" fmla="*/ 66902 h 70001"/>
                <a:gd name="connsiteX2" fmla="*/ 48967 w 56557"/>
                <a:gd name="connsiteY2" fmla="*/ 20322 h 70001"/>
                <a:gd name="connsiteX3" fmla="*/ 6515 w 56557"/>
                <a:gd name="connsiteY3" fmla="*/ 1158 h 70001"/>
                <a:gd name="connsiteX4" fmla="*/ 6806 w 56557"/>
                <a:gd name="connsiteY4" fmla="*/ 44790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57" h="70001">
                  <a:moveTo>
                    <a:pt x="6806" y="44790"/>
                  </a:moveTo>
                  <a:cubicBezTo>
                    <a:pt x="16243" y="61302"/>
                    <a:pt x="32751" y="73977"/>
                    <a:pt x="44544" y="66902"/>
                  </a:cubicBezTo>
                  <a:cubicBezTo>
                    <a:pt x="56633" y="60122"/>
                    <a:pt x="58695" y="36830"/>
                    <a:pt x="48967" y="20322"/>
                  </a:cubicBezTo>
                  <a:cubicBezTo>
                    <a:pt x="39534" y="3515"/>
                    <a:pt x="18600" y="-5623"/>
                    <a:pt x="6515" y="1158"/>
                  </a:cubicBezTo>
                  <a:cubicBezTo>
                    <a:pt x="-5279" y="7938"/>
                    <a:pt x="-2921" y="27987"/>
                    <a:pt x="6806" y="447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Graphic 2">
              <a:extLst>
                <a:ext uri="{FF2B5EF4-FFF2-40B4-BE49-F238E27FC236}">
                  <a16:creationId xmlns:a16="http://schemas.microsoft.com/office/drawing/2014/main" id="{1E58D94B-43EB-484F-A4EE-5CAA0453F71B}"/>
                </a:ext>
              </a:extLst>
            </p:cNvPr>
            <p:cNvSpPr/>
            <p:nvPr/>
          </p:nvSpPr>
          <p:spPr>
            <a:xfrm>
              <a:off x="3079804" y="3116656"/>
              <a:ext cx="53760" cy="66697"/>
            </a:xfrm>
            <a:custGeom>
              <a:avLst/>
              <a:gdLst>
                <a:gd name="connsiteX0" fmla="*/ 5333 w 53760"/>
                <a:gd name="connsiteY0" fmla="*/ 44694 h 66697"/>
                <a:gd name="connsiteX1" fmla="*/ 43661 w 53760"/>
                <a:gd name="connsiteY1" fmla="*/ 63268 h 66697"/>
                <a:gd name="connsiteX2" fmla="*/ 44838 w 53760"/>
                <a:gd name="connsiteY2" fmla="*/ 21996 h 66697"/>
                <a:gd name="connsiteX3" fmla="*/ 7986 w 53760"/>
                <a:gd name="connsiteY3" fmla="*/ 1061 h 66697"/>
                <a:gd name="connsiteX4" fmla="*/ 5333 w 53760"/>
                <a:gd name="connsiteY4" fmla="*/ 44694 h 6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60" h="66697">
                  <a:moveTo>
                    <a:pt x="5333" y="44694"/>
                  </a:moveTo>
                  <a:cubicBezTo>
                    <a:pt x="15061" y="61501"/>
                    <a:pt x="31868" y="70052"/>
                    <a:pt x="43661" y="63268"/>
                  </a:cubicBezTo>
                  <a:cubicBezTo>
                    <a:pt x="55451" y="56487"/>
                    <a:pt x="54570" y="38504"/>
                    <a:pt x="44838" y="21996"/>
                  </a:cubicBezTo>
                  <a:cubicBezTo>
                    <a:pt x="35406" y="5189"/>
                    <a:pt x="19779" y="-6014"/>
                    <a:pt x="7986" y="1061"/>
                  </a:cubicBezTo>
                  <a:cubicBezTo>
                    <a:pt x="-4099" y="7841"/>
                    <a:pt x="-4099" y="28186"/>
                    <a:pt x="5333" y="44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Graphic 2">
              <a:extLst>
                <a:ext uri="{FF2B5EF4-FFF2-40B4-BE49-F238E27FC236}">
                  <a16:creationId xmlns:a16="http://schemas.microsoft.com/office/drawing/2014/main" id="{B61B6172-57E6-4F13-885F-57AECEA7ECE1}"/>
                </a:ext>
              </a:extLst>
            </p:cNvPr>
            <p:cNvSpPr/>
            <p:nvPr/>
          </p:nvSpPr>
          <p:spPr>
            <a:xfrm>
              <a:off x="3359032" y="3310749"/>
              <a:ext cx="57213" cy="60823"/>
            </a:xfrm>
            <a:custGeom>
              <a:avLst/>
              <a:gdLst>
                <a:gd name="connsiteX0" fmla="*/ 4121 w 57213"/>
                <a:gd name="connsiteY0" fmla="*/ 41942 h 60823"/>
                <a:gd name="connsiteX1" fmla="*/ 42741 w 57213"/>
                <a:gd name="connsiteY1" fmla="*/ 57270 h 60823"/>
                <a:gd name="connsiteX2" fmla="*/ 50701 w 57213"/>
                <a:gd name="connsiteY2" fmla="*/ 15113 h 60823"/>
                <a:gd name="connsiteX3" fmla="*/ 11196 w 57213"/>
                <a:gd name="connsiteY3" fmla="*/ 2139 h 60823"/>
                <a:gd name="connsiteX4" fmla="*/ 10901 w 57213"/>
                <a:gd name="connsiteY4" fmla="*/ 2139 h 60823"/>
                <a:gd name="connsiteX5" fmla="*/ 3236 w 57213"/>
                <a:gd name="connsiteY5" fmla="*/ 40762 h 60823"/>
                <a:gd name="connsiteX6" fmla="*/ 4121 w 57213"/>
                <a:gd name="connsiteY6" fmla="*/ 41942 h 6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213" h="60823">
                  <a:moveTo>
                    <a:pt x="4121" y="41942"/>
                  </a:moveTo>
                  <a:cubicBezTo>
                    <a:pt x="10606" y="56975"/>
                    <a:pt x="27705" y="63759"/>
                    <a:pt x="42741" y="57270"/>
                  </a:cubicBezTo>
                  <a:cubicBezTo>
                    <a:pt x="56301" y="47837"/>
                    <a:pt x="59839" y="28968"/>
                    <a:pt x="50701" y="15113"/>
                  </a:cubicBezTo>
                  <a:cubicBezTo>
                    <a:pt x="43331" y="372"/>
                    <a:pt x="25642" y="-5232"/>
                    <a:pt x="11196" y="2139"/>
                  </a:cubicBezTo>
                  <a:cubicBezTo>
                    <a:pt x="11196" y="2139"/>
                    <a:pt x="10901" y="2139"/>
                    <a:pt x="10901" y="2139"/>
                  </a:cubicBezTo>
                  <a:cubicBezTo>
                    <a:pt x="-1777" y="10690"/>
                    <a:pt x="-5315" y="28083"/>
                    <a:pt x="3236" y="40762"/>
                  </a:cubicBezTo>
                  <a:cubicBezTo>
                    <a:pt x="3531" y="41352"/>
                    <a:pt x="3826" y="41647"/>
                    <a:pt x="4121" y="419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Graphic 2">
              <a:extLst>
                <a:ext uri="{FF2B5EF4-FFF2-40B4-BE49-F238E27FC236}">
                  <a16:creationId xmlns:a16="http://schemas.microsoft.com/office/drawing/2014/main" id="{8FEB1908-B244-492F-837D-F5F3F2C8E9A0}"/>
                </a:ext>
              </a:extLst>
            </p:cNvPr>
            <p:cNvSpPr/>
            <p:nvPr/>
          </p:nvSpPr>
          <p:spPr>
            <a:xfrm>
              <a:off x="3140752" y="2515512"/>
              <a:ext cx="56460" cy="64928"/>
            </a:xfrm>
            <a:custGeom>
              <a:avLst/>
              <a:gdLst>
                <a:gd name="connsiteX0" fmla="*/ 4825 w 56460"/>
                <a:gd name="connsiteY0" fmla="*/ 45290 h 64928"/>
                <a:gd name="connsiteX1" fmla="*/ 43444 w 56460"/>
                <a:gd name="connsiteY1" fmla="*/ 61802 h 64928"/>
                <a:gd name="connsiteX2" fmla="*/ 49048 w 56460"/>
                <a:gd name="connsiteY2" fmla="*/ 19641 h 64928"/>
                <a:gd name="connsiteX3" fmla="*/ 8657 w 56460"/>
                <a:gd name="connsiteY3" fmla="*/ 1362 h 64928"/>
                <a:gd name="connsiteX4" fmla="*/ 4825 w 56460"/>
                <a:gd name="connsiteY4" fmla="*/ 45290 h 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60" h="64928">
                  <a:moveTo>
                    <a:pt x="4825" y="45290"/>
                  </a:moveTo>
                  <a:cubicBezTo>
                    <a:pt x="11015" y="60326"/>
                    <a:pt x="28113" y="67697"/>
                    <a:pt x="43444" y="61802"/>
                  </a:cubicBezTo>
                  <a:cubicBezTo>
                    <a:pt x="56418" y="51484"/>
                    <a:pt x="58775" y="32910"/>
                    <a:pt x="49048" y="19641"/>
                  </a:cubicBezTo>
                  <a:cubicBezTo>
                    <a:pt x="39316" y="3133"/>
                    <a:pt x="20447" y="-5713"/>
                    <a:pt x="8657" y="1362"/>
                  </a:cubicBezTo>
                  <a:cubicBezTo>
                    <a:pt x="-3431" y="8146"/>
                    <a:pt x="-4612" y="28487"/>
                    <a:pt x="4825" y="452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Graphic 2">
              <a:extLst>
                <a:ext uri="{FF2B5EF4-FFF2-40B4-BE49-F238E27FC236}">
                  <a16:creationId xmlns:a16="http://schemas.microsoft.com/office/drawing/2014/main" id="{0416E947-F6CB-4F0E-9A13-A53825AE4D45}"/>
                </a:ext>
              </a:extLst>
            </p:cNvPr>
            <p:cNvSpPr/>
            <p:nvPr/>
          </p:nvSpPr>
          <p:spPr>
            <a:xfrm>
              <a:off x="1898431" y="2121872"/>
              <a:ext cx="55033" cy="60464"/>
            </a:xfrm>
            <a:custGeom>
              <a:avLst/>
              <a:gdLst>
                <a:gd name="connsiteX0" fmla="*/ 3004 w 55033"/>
                <a:gd name="connsiteY0" fmla="*/ 42694 h 60464"/>
                <a:gd name="connsiteX1" fmla="*/ 12440 w 55033"/>
                <a:gd name="connsiteY1" fmla="*/ 2009 h 60464"/>
                <a:gd name="connsiteX2" fmla="*/ 12735 w 55033"/>
                <a:gd name="connsiteY2" fmla="*/ 1714 h 60464"/>
                <a:gd name="connsiteX3" fmla="*/ 46931 w 55033"/>
                <a:gd name="connsiteY3" fmla="*/ 17340 h 60464"/>
                <a:gd name="connsiteX4" fmla="*/ 43984 w 55033"/>
                <a:gd name="connsiteY4" fmla="*/ 56255 h 60464"/>
                <a:gd name="connsiteX5" fmla="*/ 3004 w 55033"/>
                <a:gd name="connsiteY5" fmla="*/ 42694 h 60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033" h="60464">
                  <a:moveTo>
                    <a:pt x="3004" y="42694"/>
                  </a:moveTo>
                  <a:cubicBezTo>
                    <a:pt x="-5544" y="28839"/>
                    <a:pt x="-1419" y="10560"/>
                    <a:pt x="12440" y="2009"/>
                  </a:cubicBezTo>
                  <a:cubicBezTo>
                    <a:pt x="12440" y="2009"/>
                    <a:pt x="12440" y="2009"/>
                    <a:pt x="12735" y="1714"/>
                  </a:cubicBezTo>
                  <a:cubicBezTo>
                    <a:pt x="24230" y="-5066"/>
                    <a:pt x="37499" y="534"/>
                    <a:pt x="46931" y="17340"/>
                  </a:cubicBezTo>
                  <a:cubicBezTo>
                    <a:pt x="56663" y="33848"/>
                    <a:pt x="55777" y="49475"/>
                    <a:pt x="43984" y="56255"/>
                  </a:cubicBezTo>
                  <a:cubicBezTo>
                    <a:pt x="28948" y="63626"/>
                    <a:pt x="10964" y="57435"/>
                    <a:pt x="3004" y="42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Graphic 2">
              <a:extLst>
                <a:ext uri="{FF2B5EF4-FFF2-40B4-BE49-F238E27FC236}">
                  <a16:creationId xmlns:a16="http://schemas.microsoft.com/office/drawing/2014/main" id="{2798299A-E219-431F-9889-EE230AF38A78}"/>
                </a:ext>
              </a:extLst>
            </p:cNvPr>
            <p:cNvSpPr/>
            <p:nvPr/>
          </p:nvSpPr>
          <p:spPr>
            <a:xfrm>
              <a:off x="2476387" y="2278461"/>
              <a:ext cx="55762" cy="67679"/>
            </a:xfrm>
            <a:custGeom>
              <a:avLst/>
              <a:gdLst>
                <a:gd name="connsiteX0" fmla="*/ 4664 w 55762"/>
                <a:gd name="connsiteY0" fmla="*/ 44424 h 67679"/>
                <a:gd name="connsiteX1" fmla="*/ 9678 w 55762"/>
                <a:gd name="connsiteY1" fmla="*/ 1086 h 67679"/>
                <a:gd name="connsiteX2" fmla="*/ 46235 w 55762"/>
                <a:gd name="connsiteY2" fmla="*/ 20542 h 67679"/>
                <a:gd name="connsiteX3" fmla="*/ 46235 w 55762"/>
                <a:gd name="connsiteY3" fmla="*/ 64473 h 67679"/>
                <a:gd name="connsiteX4" fmla="*/ 4664 w 55762"/>
                <a:gd name="connsiteY4" fmla="*/ 44424 h 6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62" h="67679">
                  <a:moveTo>
                    <a:pt x="4664" y="44424"/>
                  </a:moveTo>
                  <a:cubicBezTo>
                    <a:pt x="-5063" y="30863"/>
                    <a:pt x="-3001" y="11994"/>
                    <a:pt x="9678" y="1086"/>
                  </a:cubicBezTo>
                  <a:cubicBezTo>
                    <a:pt x="21468" y="-5694"/>
                    <a:pt x="36799" y="4034"/>
                    <a:pt x="46235" y="20542"/>
                  </a:cubicBezTo>
                  <a:cubicBezTo>
                    <a:pt x="55963" y="36758"/>
                    <a:pt x="58025" y="57394"/>
                    <a:pt x="46235" y="64473"/>
                  </a:cubicBezTo>
                  <a:cubicBezTo>
                    <a:pt x="34442" y="71253"/>
                    <a:pt x="14392" y="60935"/>
                    <a:pt x="4664" y="444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Graphic 2">
              <a:extLst>
                <a:ext uri="{FF2B5EF4-FFF2-40B4-BE49-F238E27FC236}">
                  <a16:creationId xmlns:a16="http://schemas.microsoft.com/office/drawing/2014/main" id="{4CFFDE88-714C-4082-9953-6603F7AA26DB}"/>
                </a:ext>
              </a:extLst>
            </p:cNvPr>
            <p:cNvSpPr/>
            <p:nvPr/>
          </p:nvSpPr>
          <p:spPr>
            <a:xfrm>
              <a:off x="2182047" y="1682584"/>
              <a:ext cx="54035" cy="64435"/>
            </a:xfrm>
            <a:custGeom>
              <a:avLst/>
              <a:gdLst>
                <a:gd name="connsiteX0" fmla="*/ 6543 w 54035"/>
                <a:gd name="connsiteY0" fmla="*/ 44471 h 64435"/>
                <a:gd name="connsiteX1" fmla="*/ 6543 w 54035"/>
                <a:gd name="connsiteY1" fmla="*/ 1129 h 64435"/>
                <a:gd name="connsiteX2" fmla="*/ 46638 w 54035"/>
                <a:gd name="connsiteY2" fmla="*/ 21474 h 64435"/>
                <a:gd name="connsiteX3" fmla="*/ 42513 w 54035"/>
                <a:gd name="connsiteY3" fmla="*/ 59802 h 64435"/>
                <a:gd name="connsiteX4" fmla="*/ 41038 w 54035"/>
                <a:gd name="connsiteY4" fmla="*/ 60684 h 64435"/>
                <a:gd name="connsiteX5" fmla="*/ 6543 w 54035"/>
                <a:gd name="connsiteY5" fmla="*/ 44471 h 6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35" h="64435">
                  <a:moveTo>
                    <a:pt x="6543" y="44471"/>
                  </a:moveTo>
                  <a:cubicBezTo>
                    <a:pt x="-2890" y="27664"/>
                    <a:pt x="-5247" y="7913"/>
                    <a:pt x="6543" y="1129"/>
                  </a:cubicBezTo>
                  <a:cubicBezTo>
                    <a:pt x="18631" y="-5946"/>
                    <a:pt x="36910" y="4667"/>
                    <a:pt x="46638" y="21474"/>
                  </a:cubicBezTo>
                  <a:cubicBezTo>
                    <a:pt x="56074" y="33267"/>
                    <a:pt x="54008" y="50366"/>
                    <a:pt x="42513" y="59802"/>
                  </a:cubicBezTo>
                  <a:cubicBezTo>
                    <a:pt x="41923" y="60093"/>
                    <a:pt x="41628" y="60388"/>
                    <a:pt x="41038" y="60684"/>
                  </a:cubicBezTo>
                  <a:cubicBezTo>
                    <a:pt x="29244" y="67464"/>
                    <a:pt x="16274" y="60979"/>
                    <a:pt x="6543" y="444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Graphic 2">
              <a:extLst>
                <a:ext uri="{FF2B5EF4-FFF2-40B4-BE49-F238E27FC236}">
                  <a16:creationId xmlns:a16="http://schemas.microsoft.com/office/drawing/2014/main" id="{9DC2A892-810F-4664-8AD1-78F5A053AC25}"/>
                </a:ext>
              </a:extLst>
            </p:cNvPr>
            <p:cNvSpPr/>
            <p:nvPr/>
          </p:nvSpPr>
          <p:spPr>
            <a:xfrm>
              <a:off x="2658637" y="2186185"/>
              <a:ext cx="56713" cy="68041"/>
            </a:xfrm>
            <a:custGeom>
              <a:avLst/>
              <a:gdLst>
                <a:gd name="connsiteX0" fmla="*/ 3729 w 56713"/>
                <a:gd name="connsiteY0" fmla="*/ 45306 h 68041"/>
                <a:gd name="connsiteX1" fmla="*/ 11395 w 56713"/>
                <a:gd name="connsiteY1" fmla="*/ 1083 h 68041"/>
                <a:gd name="connsiteX2" fmla="*/ 46182 w 56713"/>
                <a:gd name="connsiteY2" fmla="*/ 20834 h 68041"/>
                <a:gd name="connsiteX3" fmla="*/ 47952 w 56713"/>
                <a:gd name="connsiteY3" fmla="*/ 64765 h 68041"/>
                <a:gd name="connsiteX4" fmla="*/ 3729 w 56713"/>
                <a:gd name="connsiteY4" fmla="*/ 45306 h 6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13" h="68041">
                  <a:moveTo>
                    <a:pt x="3729" y="45306"/>
                  </a:moveTo>
                  <a:cubicBezTo>
                    <a:pt x="-5412" y="30860"/>
                    <a:pt x="-2169" y="11696"/>
                    <a:pt x="11395" y="1083"/>
                  </a:cubicBezTo>
                  <a:cubicBezTo>
                    <a:pt x="23185" y="-5697"/>
                    <a:pt x="36749" y="4030"/>
                    <a:pt x="46182" y="20834"/>
                  </a:cubicBezTo>
                  <a:cubicBezTo>
                    <a:pt x="55913" y="37640"/>
                    <a:pt x="59746" y="57686"/>
                    <a:pt x="47952" y="64765"/>
                  </a:cubicBezTo>
                  <a:cubicBezTo>
                    <a:pt x="36159" y="71545"/>
                    <a:pt x="13457" y="61814"/>
                    <a:pt x="3729" y="45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Graphic 2">
              <a:extLst>
                <a:ext uri="{FF2B5EF4-FFF2-40B4-BE49-F238E27FC236}">
                  <a16:creationId xmlns:a16="http://schemas.microsoft.com/office/drawing/2014/main" id="{B3431488-23D9-4443-BA05-7724F650C853}"/>
                </a:ext>
              </a:extLst>
            </p:cNvPr>
            <p:cNvSpPr/>
            <p:nvPr/>
          </p:nvSpPr>
          <p:spPr>
            <a:xfrm>
              <a:off x="3923135" y="2290432"/>
              <a:ext cx="53455" cy="63699"/>
            </a:xfrm>
            <a:custGeom>
              <a:avLst/>
              <a:gdLst>
                <a:gd name="connsiteX0" fmla="*/ 45871 w 53455"/>
                <a:gd name="connsiteY0" fmla="*/ 19774 h 63699"/>
                <a:gd name="connsiteX1" fmla="*/ 7841 w 53455"/>
                <a:gd name="connsiteY1" fmla="*/ 1200 h 63699"/>
                <a:gd name="connsiteX2" fmla="*/ 5481 w 53455"/>
                <a:gd name="connsiteY2" fmla="*/ 43361 h 63699"/>
                <a:gd name="connsiteX3" fmla="*/ 41743 w 53455"/>
                <a:gd name="connsiteY3" fmla="*/ 59872 h 63699"/>
                <a:gd name="connsiteX4" fmla="*/ 45871 w 53455"/>
                <a:gd name="connsiteY4" fmla="*/ 19774 h 6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55" h="63699">
                  <a:moveTo>
                    <a:pt x="45871" y="19774"/>
                  </a:moveTo>
                  <a:cubicBezTo>
                    <a:pt x="36143" y="3266"/>
                    <a:pt x="19926" y="-5580"/>
                    <a:pt x="7841" y="1200"/>
                  </a:cubicBezTo>
                  <a:cubicBezTo>
                    <a:pt x="-3952" y="7984"/>
                    <a:pt x="-4247" y="26558"/>
                    <a:pt x="5481" y="43361"/>
                  </a:cubicBezTo>
                  <a:cubicBezTo>
                    <a:pt x="14917" y="59872"/>
                    <a:pt x="29953" y="66948"/>
                    <a:pt x="41743" y="59872"/>
                  </a:cubicBezTo>
                  <a:cubicBezTo>
                    <a:pt x="53831" y="53088"/>
                    <a:pt x="55307" y="36580"/>
                    <a:pt x="45871" y="197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Graphic 2">
              <a:extLst>
                <a:ext uri="{FF2B5EF4-FFF2-40B4-BE49-F238E27FC236}">
                  <a16:creationId xmlns:a16="http://schemas.microsoft.com/office/drawing/2014/main" id="{295B82DC-3B3B-487C-8107-5BC2ADE848E5}"/>
                </a:ext>
              </a:extLst>
            </p:cNvPr>
            <p:cNvSpPr/>
            <p:nvPr/>
          </p:nvSpPr>
          <p:spPr>
            <a:xfrm>
              <a:off x="3437407" y="2184884"/>
              <a:ext cx="52411" cy="64741"/>
            </a:xfrm>
            <a:custGeom>
              <a:avLst/>
              <a:gdLst>
                <a:gd name="connsiteX0" fmla="*/ 44556 w 52411"/>
                <a:gd name="connsiteY0" fmla="*/ 23020 h 64741"/>
                <a:gd name="connsiteX1" fmla="*/ 6822 w 52411"/>
                <a:gd name="connsiteY1" fmla="*/ 908 h 64741"/>
                <a:gd name="connsiteX2" fmla="*/ 6232 w 52411"/>
                <a:gd name="connsiteY2" fmla="*/ 45131 h 64741"/>
                <a:gd name="connsiteX3" fmla="*/ 41314 w 52411"/>
                <a:gd name="connsiteY3" fmla="*/ 60758 h 64741"/>
                <a:gd name="connsiteX4" fmla="*/ 44556 w 52411"/>
                <a:gd name="connsiteY4" fmla="*/ 23020 h 6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1" h="64741">
                  <a:moveTo>
                    <a:pt x="44556" y="23020"/>
                  </a:moveTo>
                  <a:cubicBezTo>
                    <a:pt x="34829" y="6512"/>
                    <a:pt x="18612" y="-6167"/>
                    <a:pt x="6822" y="908"/>
                  </a:cubicBezTo>
                  <a:cubicBezTo>
                    <a:pt x="-4971" y="7689"/>
                    <a:pt x="-3204" y="28328"/>
                    <a:pt x="6232" y="45131"/>
                  </a:cubicBezTo>
                  <a:cubicBezTo>
                    <a:pt x="15960" y="61643"/>
                    <a:pt x="29520" y="67833"/>
                    <a:pt x="41314" y="60758"/>
                  </a:cubicBezTo>
                  <a:cubicBezTo>
                    <a:pt x="53107" y="53977"/>
                    <a:pt x="53993" y="39531"/>
                    <a:pt x="44556" y="2302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2">
              <a:extLst>
                <a:ext uri="{FF2B5EF4-FFF2-40B4-BE49-F238E27FC236}">
                  <a16:creationId xmlns:a16="http://schemas.microsoft.com/office/drawing/2014/main" id="{16CCDE3E-AEE8-4009-A39F-7841E20F99FD}"/>
                </a:ext>
              </a:extLst>
            </p:cNvPr>
            <p:cNvSpPr/>
            <p:nvPr/>
          </p:nvSpPr>
          <p:spPr>
            <a:xfrm>
              <a:off x="2869838" y="1929378"/>
              <a:ext cx="58414" cy="66366"/>
            </a:xfrm>
            <a:custGeom>
              <a:avLst/>
              <a:gdLst>
                <a:gd name="connsiteX0" fmla="*/ 3617 w 58414"/>
                <a:gd name="connsiteY0" fmla="*/ 44146 h 66366"/>
                <a:gd name="connsiteX1" fmla="*/ 11872 w 58414"/>
                <a:gd name="connsiteY1" fmla="*/ 1100 h 66366"/>
                <a:gd name="connsiteX2" fmla="*/ 50200 w 58414"/>
                <a:gd name="connsiteY2" fmla="*/ 17316 h 66366"/>
                <a:gd name="connsiteX3" fmla="*/ 47548 w 58414"/>
                <a:gd name="connsiteY3" fmla="*/ 63015 h 66366"/>
                <a:gd name="connsiteX4" fmla="*/ 3617 w 58414"/>
                <a:gd name="connsiteY4" fmla="*/ 44146 h 6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14" h="66366">
                  <a:moveTo>
                    <a:pt x="3617" y="44146"/>
                  </a:moveTo>
                  <a:cubicBezTo>
                    <a:pt x="-5521" y="29700"/>
                    <a:pt x="-1983" y="11126"/>
                    <a:pt x="11872" y="1100"/>
                  </a:cubicBezTo>
                  <a:cubicBezTo>
                    <a:pt x="26908" y="-5090"/>
                    <a:pt x="44010" y="2280"/>
                    <a:pt x="50200" y="17316"/>
                  </a:cubicBezTo>
                  <a:cubicBezTo>
                    <a:pt x="59633" y="33828"/>
                    <a:pt x="59633" y="56234"/>
                    <a:pt x="47548" y="63015"/>
                  </a:cubicBezTo>
                  <a:cubicBezTo>
                    <a:pt x="35754" y="69795"/>
                    <a:pt x="13348" y="60654"/>
                    <a:pt x="3617" y="441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2">
              <a:extLst>
                <a:ext uri="{FF2B5EF4-FFF2-40B4-BE49-F238E27FC236}">
                  <a16:creationId xmlns:a16="http://schemas.microsoft.com/office/drawing/2014/main" id="{B3DAF954-E8B9-4BEB-891B-9EE569493091}"/>
                </a:ext>
              </a:extLst>
            </p:cNvPr>
            <p:cNvSpPr/>
            <p:nvPr/>
          </p:nvSpPr>
          <p:spPr>
            <a:xfrm>
              <a:off x="2542798" y="2524892"/>
              <a:ext cx="63547" cy="58750"/>
            </a:xfrm>
            <a:custGeom>
              <a:avLst/>
              <a:gdLst>
                <a:gd name="connsiteX0" fmla="*/ 16971 w 63547"/>
                <a:gd name="connsiteY0" fmla="*/ 52127 h 58750"/>
                <a:gd name="connsiteX1" fmla="*/ 59424 w 63547"/>
                <a:gd name="connsiteY1" fmla="*/ 45642 h 58750"/>
                <a:gd name="connsiteX2" fmla="*/ 44683 w 63547"/>
                <a:gd name="connsiteY2" fmla="*/ 4071 h 58750"/>
                <a:gd name="connsiteX3" fmla="*/ 755 w 63547"/>
                <a:gd name="connsiteY3" fmla="*/ 11737 h 58750"/>
                <a:gd name="connsiteX4" fmla="*/ 16971 w 63547"/>
                <a:gd name="connsiteY4" fmla="*/ 52127 h 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47" h="58750">
                  <a:moveTo>
                    <a:pt x="16971" y="52127"/>
                  </a:moveTo>
                  <a:cubicBezTo>
                    <a:pt x="30827" y="61560"/>
                    <a:pt x="49401" y="58612"/>
                    <a:pt x="59424" y="45642"/>
                  </a:cubicBezTo>
                  <a:cubicBezTo>
                    <a:pt x="66204" y="30016"/>
                    <a:pt x="59719" y="12032"/>
                    <a:pt x="44683" y="4071"/>
                  </a:cubicBezTo>
                  <a:cubicBezTo>
                    <a:pt x="30237" y="-5066"/>
                    <a:pt x="11368" y="-1824"/>
                    <a:pt x="755" y="11737"/>
                  </a:cubicBezTo>
                  <a:cubicBezTo>
                    <a:pt x="-5435" y="27363"/>
                    <a:pt x="1935" y="45052"/>
                    <a:pt x="16971" y="5212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2">
              <a:extLst>
                <a:ext uri="{FF2B5EF4-FFF2-40B4-BE49-F238E27FC236}">
                  <a16:creationId xmlns:a16="http://schemas.microsoft.com/office/drawing/2014/main" id="{58A7988C-54BB-43B5-AD62-0230E67D6662}"/>
                </a:ext>
              </a:extLst>
            </p:cNvPr>
            <p:cNvSpPr/>
            <p:nvPr/>
          </p:nvSpPr>
          <p:spPr>
            <a:xfrm>
              <a:off x="2279317" y="2713385"/>
              <a:ext cx="64951" cy="56181"/>
            </a:xfrm>
            <a:custGeom>
              <a:avLst/>
              <a:gdLst>
                <a:gd name="connsiteX0" fmla="*/ 15997 w 64951"/>
                <a:gd name="connsiteY0" fmla="*/ 47306 h 56181"/>
                <a:gd name="connsiteX1" fmla="*/ 61400 w 64951"/>
                <a:gd name="connsiteY1" fmla="*/ 46716 h 56181"/>
                <a:gd name="connsiteX2" fmla="*/ 41351 w 64951"/>
                <a:gd name="connsiteY2" fmla="*/ 3673 h 56181"/>
                <a:gd name="connsiteX3" fmla="*/ 2436 w 64951"/>
                <a:gd name="connsiteY3" fmla="*/ 11044 h 56181"/>
                <a:gd name="connsiteX4" fmla="*/ 1551 w 64951"/>
                <a:gd name="connsiteY4" fmla="*/ 12224 h 56181"/>
                <a:gd name="connsiteX5" fmla="*/ 15997 w 64951"/>
                <a:gd name="connsiteY5" fmla="*/ 47306 h 5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951" h="56181">
                  <a:moveTo>
                    <a:pt x="15997" y="47306"/>
                  </a:moveTo>
                  <a:cubicBezTo>
                    <a:pt x="32804" y="57037"/>
                    <a:pt x="54620" y="58509"/>
                    <a:pt x="61400" y="46716"/>
                  </a:cubicBezTo>
                  <a:cubicBezTo>
                    <a:pt x="68180" y="34926"/>
                    <a:pt x="57862" y="13401"/>
                    <a:pt x="41351" y="3673"/>
                  </a:cubicBezTo>
                  <a:cubicBezTo>
                    <a:pt x="28381" y="-4878"/>
                    <a:pt x="10987" y="-1635"/>
                    <a:pt x="2436" y="11044"/>
                  </a:cubicBezTo>
                  <a:cubicBezTo>
                    <a:pt x="2141" y="11339"/>
                    <a:pt x="1846" y="11929"/>
                    <a:pt x="1551" y="12224"/>
                  </a:cubicBezTo>
                  <a:cubicBezTo>
                    <a:pt x="-5229" y="24018"/>
                    <a:pt x="-511" y="37873"/>
                    <a:pt x="15997" y="47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2">
              <a:extLst>
                <a:ext uri="{FF2B5EF4-FFF2-40B4-BE49-F238E27FC236}">
                  <a16:creationId xmlns:a16="http://schemas.microsoft.com/office/drawing/2014/main" id="{3EB43D8B-3144-4540-BA3F-4E12AE006B60}"/>
                </a:ext>
              </a:extLst>
            </p:cNvPr>
            <p:cNvSpPr/>
            <p:nvPr/>
          </p:nvSpPr>
          <p:spPr>
            <a:xfrm>
              <a:off x="2142643" y="2929478"/>
              <a:ext cx="62008" cy="57114"/>
            </a:xfrm>
            <a:custGeom>
              <a:avLst/>
              <a:gdLst>
                <a:gd name="connsiteX0" fmla="*/ 16169 w 62008"/>
                <a:gd name="connsiteY0" fmla="*/ 49675 h 57114"/>
                <a:gd name="connsiteX1" fmla="*/ 58330 w 62008"/>
                <a:gd name="connsiteY1" fmla="*/ 44957 h 57114"/>
                <a:gd name="connsiteX2" fmla="*/ 42408 w 62008"/>
                <a:gd name="connsiteY2" fmla="*/ 3977 h 57114"/>
                <a:gd name="connsiteX3" fmla="*/ 1133 w 62008"/>
                <a:gd name="connsiteY3" fmla="*/ 11937 h 57114"/>
                <a:gd name="connsiteX4" fmla="*/ 14992 w 62008"/>
                <a:gd name="connsiteY4" fmla="*/ 49085 h 57114"/>
                <a:gd name="connsiteX5" fmla="*/ 16169 w 62008"/>
                <a:gd name="connsiteY5" fmla="*/ 49675 h 5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08" h="57114">
                  <a:moveTo>
                    <a:pt x="16169" y="49675"/>
                  </a:moveTo>
                  <a:cubicBezTo>
                    <a:pt x="29143" y="59698"/>
                    <a:pt x="47717" y="57636"/>
                    <a:pt x="58330" y="44957"/>
                  </a:cubicBezTo>
                  <a:cubicBezTo>
                    <a:pt x="64520" y="29331"/>
                    <a:pt x="57444" y="11347"/>
                    <a:pt x="42408" y="3977"/>
                  </a:cubicBezTo>
                  <a:cubicBezTo>
                    <a:pt x="28848" y="-5161"/>
                    <a:pt x="10274" y="-1623"/>
                    <a:pt x="1133" y="11937"/>
                  </a:cubicBezTo>
                  <a:cubicBezTo>
                    <a:pt x="-5352" y="26088"/>
                    <a:pt x="841" y="42600"/>
                    <a:pt x="14992" y="49085"/>
                  </a:cubicBezTo>
                  <a:cubicBezTo>
                    <a:pt x="15287" y="49380"/>
                    <a:pt x="15582" y="49380"/>
                    <a:pt x="16169" y="4967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2">
              <a:extLst>
                <a:ext uri="{FF2B5EF4-FFF2-40B4-BE49-F238E27FC236}">
                  <a16:creationId xmlns:a16="http://schemas.microsoft.com/office/drawing/2014/main" id="{066EB945-14A5-4B2B-861B-DBCC4B1C4587}"/>
                </a:ext>
              </a:extLst>
            </p:cNvPr>
            <p:cNvSpPr/>
            <p:nvPr/>
          </p:nvSpPr>
          <p:spPr>
            <a:xfrm>
              <a:off x="2466562" y="3016652"/>
              <a:ext cx="62617" cy="54609"/>
            </a:xfrm>
            <a:custGeom>
              <a:avLst/>
              <a:gdLst>
                <a:gd name="connsiteX0" fmla="*/ 16847 w 62617"/>
                <a:gd name="connsiteY0" fmla="*/ 47409 h 54609"/>
                <a:gd name="connsiteX1" fmla="*/ 58713 w 62617"/>
                <a:gd name="connsiteY1" fmla="*/ 42396 h 54609"/>
                <a:gd name="connsiteX2" fmla="*/ 41319 w 62617"/>
                <a:gd name="connsiteY2" fmla="*/ 4953 h 54609"/>
                <a:gd name="connsiteX3" fmla="*/ 634 w 62617"/>
                <a:gd name="connsiteY3" fmla="*/ 9081 h 54609"/>
                <a:gd name="connsiteX4" fmla="*/ 16847 w 62617"/>
                <a:gd name="connsiteY4" fmla="*/ 47409 h 5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17" h="54609">
                  <a:moveTo>
                    <a:pt x="16847" y="47409"/>
                  </a:moveTo>
                  <a:cubicBezTo>
                    <a:pt x="29821" y="57137"/>
                    <a:pt x="48395" y="55075"/>
                    <a:pt x="58713" y="42396"/>
                  </a:cubicBezTo>
                  <a:cubicBezTo>
                    <a:pt x="65493" y="30603"/>
                    <a:pt x="57828" y="14685"/>
                    <a:pt x="41319" y="4953"/>
                  </a:cubicBezTo>
                  <a:cubicBezTo>
                    <a:pt x="24513" y="-4479"/>
                    <a:pt x="7414" y="-2712"/>
                    <a:pt x="634" y="9081"/>
                  </a:cubicBezTo>
                  <a:cubicBezTo>
                    <a:pt x="-5264" y="24117"/>
                    <a:pt x="1811" y="41219"/>
                    <a:pt x="16847" y="47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2">
              <a:extLst>
                <a:ext uri="{FF2B5EF4-FFF2-40B4-BE49-F238E27FC236}">
                  <a16:creationId xmlns:a16="http://schemas.microsoft.com/office/drawing/2014/main" id="{51207A31-1345-418D-BB8B-2B29EE33328D}"/>
                </a:ext>
              </a:extLst>
            </p:cNvPr>
            <p:cNvSpPr/>
            <p:nvPr/>
          </p:nvSpPr>
          <p:spPr>
            <a:xfrm>
              <a:off x="2556294" y="3309636"/>
              <a:ext cx="69632" cy="54440"/>
            </a:xfrm>
            <a:custGeom>
              <a:avLst/>
              <a:gdLst>
                <a:gd name="connsiteX0" fmla="*/ 20870 w 69632"/>
                <a:gd name="connsiteY0" fmla="*/ 46298 h 54440"/>
                <a:gd name="connsiteX1" fmla="*/ 66273 w 69632"/>
                <a:gd name="connsiteY1" fmla="*/ 44232 h 54440"/>
                <a:gd name="connsiteX2" fmla="*/ 43276 w 69632"/>
                <a:gd name="connsiteY2" fmla="*/ 7380 h 54440"/>
                <a:gd name="connsiteX3" fmla="*/ 820 w 69632"/>
                <a:gd name="connsiteY3" fmla="*/ 6495 h 54440"/>
                <a:gd name="connsiteX4" fmla="*/ 20870 w 69632"/>
                <a:gd name="connsiteY4" fmla="*/ 46298 h 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32" h="54440">
                  <a:moveTo>
                    <a:pt x="20870" y="46298"/>
                  </a:moveTo>
                  <a:cubicBezTo>
                    <a:pt x="37378" y="55731"/>
                    <a:pt x="59489" y="56321"/>
                    <a:pt x="66273" y="44232"/>
                  </a:cubicBezTo>
                  <a:cubicBezTo>
                    <a:pt x="73348" y="32439"/>
                    <a:pt x="59784" y="17111"/>
                    <a:pt x="43276" y="7380"/>
                  </a:cubicBezTo>
                  <a:cubicBezTo>
                    <a:pt x="26469" y="-2053"/>
                    <a:pt x="7896" y="-5295"/>
                    <a:pt x="820" y="6495"/>
                  </a:cubicBezTo>
                  <a:cubicBezTo>
                    <a:pt x="-6255" y="18288"/>
                    <a:pt x="4063" y="36567"/>
                    <a:pt x="20870" y="4629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2">
              <a:extLst>
                <a:ext uri="{FF2B5EF4-FFF2-40B4-BE49-F238E27FC236}">
                  <a16:creationId xmlns:a16="http://schemas.microsoft.com/office/drawing/2014/main" id="{E88EEE1D-2100-467A-A618-EE549F230FA8}"/>
                </a:ext>
              </a:extLst>
            </p:cNvPr>
            <p:cNvSpPr/>
            <p:nvPr/>
          </p:nvSpPr>
          <p:spPr>
            <a:xfrm>
              <a:off x="2655737" y="3047573"/>
              <a:ext cx="64179" cy="55434"/>
            </a:xfrm>
            <a:custGeom>
              <a:avLst/>
              <a:gdLst>
                <a:gd name="connsiteX0" fmla="*/ 16947 w 64179"/>
                <a:gd name="connsiteY0" fmla="*/ 47151 h 55434"/>
                <a:gd name="connsiteX1" fmla="*/ 60285 w 64179"/>
                <a:gd name="connsiteY1" fmla="*/ 45380 h 55434"/>
                <a:gd name="connsiteX2" fmla="*/ 41711 w 64179"/>
                <a:gd name="connsiteY2" fmla="*/ 4105 h 55434"/>
                <a:gd name="connsiteX3" fmla="*/ 1911 w 64179"/>
                <a:gd name="connsiteY3" fmla="*/ 11180 h 55434"/>
                <a:gd name="connsiteX4" fmla="*/ 1321 w 64179"/>
                <a:gd name="connsiteY4" fmla="*/ 11475 h 55434"/>
                <a:gd name="connsiteX5" fmla="*/ 16947 w 64179"/>
                <a:gd name="connsiteY5" fmla="*/ 47151 h 5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79" h="55434">
                  <a:moveTo>
                    <a:pt x="16947" y="47151"/>
                  </a:moveTo>
                  <a:cubicBezTo>
                    <a:pt x="33750" y="56583"/>
                    <a:pt x="53504" y="57469"/>
                    <a:pt x="60285" y="45380"/>
                  </a:cubicBezTo>
                  <a:cubicBezTo>
                    <a:pt x="67360" y="33587"/>
                    <a:pt x="58518" y="13541"/>
                    <a:pt x="41711" y="4105"/>
                  </a:cubicBezTo>
                  <a:cubicBezTo>
                    <a:pt x="29036" y="-5033"/>
                    <a:pt x="11052" y="-1790"/>
                    <a:pt x="1911" y="11180"/>
                  </a:cubicBezTo>
                  <a:cubicBezTo>
                    <a:pt x="1616" y="11180"/>
                    <a:pt x="1616" y="11475"/>
                    <a:pt x="1321" y="11475"/>
                  </a:cubicBezTo>
                  <a:cubicBezTo>
                    <a:pt x="-5460" y="23269"/>
                    <a:pt x="435" y="37419"/>
                    <a:pt x="16947" y="471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2">
              <a:extLst>
                <a:ext uri="{FF2B5EF4-FFF2-40B4-BE49-F238E27FC236}">
                  <a16:creationId xmlns:a16="http://schemas.microsoft.com/office/drawing/2014/main" id="{FA53B8E2-C83B-4772-8A5C-1EA0171438D4}"/>
                </a:ext>
              </a:extLst>
            </p:cNvPr>
            <p:cNvSpPr/>
            <p:nvPr/>
          </p:nvSpPr>
          <p:spPr>
            <a:xfrm>
              <a:off x="2865120" y="3119705"/>
              <a:ext cx="70102" cy="58871"/>
            </a:xfrm>
            <a:custGeom>
              <a:avLst/>
              <a:gdLst>
                <a:gd name="connsiteX0" fmla="*/ 18656 w 70102"/>
                <a:gd name="connsiteY0" fmla="*/ 51671 h 58871"/>
                <a:gd name="connsiteX1" fmla="*/ 66712 w 70102"/>
                <a:gd name="connsiteY1" fmla="*/ 46658 h 58871"/>
                <a:gd name="connsiteX2" fmla="*/ 45187 w 70102"/>
                <a:gd name="connsiteY2" fmla="*/ 5678 h 58871"/>
                <a:gd name="connsiteX3" fmla="*/ 82 w 70102"/>
                <a:gd name="connsiteY3" fmla="*/ 8334 h 58871"/>
                <a:gd name="connsiteX4" fmla="*/ 18656 w 70102"/>
                <a:gd name="connsiteY4" fmla="*/ 51671 h 5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02" h="58871">
                  <a:moveTo>
                    <a:pt x="18656" y="51671"/>
                  </a:moveTo>
                  <a:cubicBezTo>
                    <a:pt x="33692" y="61399"/>
                    <a:pt x="53738" y="59337"/>
                    <a:pt x="66712" y="46658"/>
                  </a:cubicBezTo>
                  <a:cubicBezTo>
                    <a:pt x="73492" y="34865"/>
                    <a:pt x="61699" y="15409"/>
                    <a:pt x="45187" y="5678"/>
                  </a:cubicBezTo>
                  <a:cubicBezTo>
                    <a:pt x="28679" y="-3755"/>
                    <a:pt x="6863" y="-3755"/>
                    <a:pt x="82" y="8334"/>
                  </a:cubicBezTo>
                  <a:cubicBezTo>
                    <a:pt x="-4931" y="25137"/>
                    <a:pt x="2735" y="43416"/>
                    <a:pt x="18656" y="516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2">
              <a:extLst>
                <a:ext uri="{FF2B5EF4-FFF2-40B4-BE49-F238E27FC236}">
                  <a16:creationId xmlns:a16="http://schemas.microsoft.com/office/drawing/2014/main" id="{C9CC0E9F-06F3-4A36-9E01-9567C2493441}"/>
                </a:ext>
              </a:extLst>
            </p:cNvPr>
            <p:cNvSpPr/>
            <p:nvPr/>
          </p:nvSpPr>
          <p:spPr>
            <a:xfrm>
              <a:off x="2688747" y="2384362"/>
              <a:ext cx="67601" cy="59080"/>
            </a:xfrm>
            <a:custGeom>
              <a:avLst/>
              <a:gdLst>
                <a:gd name="connsiteX0" fmla="*/ 20200 w 67601"/>
                <a:gd name="connsiteY0" fmla="*/ 52913 h 59080"/>
                <a:gd name="connsiteX1" fmla="*/ 64128 w 67601"/>
                <a:gd name="connsiteY1" fmla="*/ 44952 h 59080"/>
                <a:gd name="connsiteX2" fmla="*/ 47620 w 67601"/>
                <a:gd name="connsiteY2" fmla="*/ 5447 h 59080"/>
                <a:gd name="connsiteX3" fmla="*/ 741 w 67601"/>
                <a:gd name="connsiteY3" fmla="*/ 8395 h 59080"/>
                <a:gd name="connsiteX4" fmla="*/ 20200 w 67601"/>
                <a:gd name="connsiteY4" fmla="*/ 52913 h 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01" h="59080">
                  <a:moveTo>
                    <a:pt x="20200" y="52913"/>
                  </a:moveTo>
                  <a:cubicBezTo>
                    <a:pt x="34646" y="62050"/>
                    <a:pt x="53810" y="58513"/>
                    <a:pt x="64128" y="44952"/>
                  </a:cubicBezTo>
                  <a:cubicBezTo>
                    <a:pt x="70026" y="29621"/>
                    <a:pt x="62656" y="12228"/>
                    <a:pt x="47620" y="5447"/>
                  </a:cubicBezTo>
                  <a:cubicBezTo>
                    <a:pt x="31108" y="-3989"/>
                    <a:pt x="7525" y="-3399"/>
                    <a:pt x="741" y="8395"/>
                  </a:cubicBezTo>
                  <a:cubicBezTo>
                    <a:pt x="-6039" y="20188"/>
                    <a:pt x="3692" y="43480"/>
                    <a:pt x="20200" y="529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2">
              <a:extLst>
                <a:ext uri="{FF2B5EF4-FFF2-40B4-BE49-F238E27FC236}">
                  <a16:creationId xmlns:a16="http://schemas.microsoft.com/office/drawing/2014/main" id="{EF3CBF93-DF0A-47A9-874C-B30914F779E8}"/>
                </a:ext>
              </a:extLst>
            </p:cNvPr>
            <p:cNvSpPr/>
            <p:nvPr/>
          </p:nvSpPr>
          <p:spPr>
            <a:xfrm>
              <a:off x="2832833" y="3542650"/>
              <a:ext cx="60634" cy="51337"/>
            </a:xfrm>
            <a:custGeom>
              <a:avLst/>
              <a:gdLst>
                <a:gd name="connsiteX0" fmla="*/ 17924 w 60634"/>
                <a:gd name="connsiteY0" fmla="*/ 44421 h 51337"/>
                <a:gd name="connsiteX1" fmla="*/ 56543 w 60634"/>
                <a:gd name="connsiteY1" fmla="*/ 39703 h 51337"/>
                <a:gd name="connsiteX2" fmla="*/ 40035 w 60634"/>
                <a:gd name="connsiteY2" fmla="*/ 6093 h 51337"/>
                <a:gd name="connsiteX3" fmla="*/ 1117 w 60634"/>
                <a:gd name="connsiteY3" fmla="*/ 7864 h 51337"/>
                <a:gd name="connsiteX4" fmla="*/ 17924 w 60634"/>
                <a:gd name="connsiteY4" fmla="*/ 44421 h 5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34" h="51337">
                  <a:moveTo>
                    <a:pt x="17924" y="44421"/>
                  </a:moveTo>
                  <a:cubicBezTo>
                    <a:pt x="34727" y="53854"/>
                    <a:pt x="49763" y="51496"/>
                    <a:pt x="56543" y="39703"/>
                  </a:cubicBezTo>
                  <a:cubicBezTo>
                    <a:pt x="63324" y="27909"/>
                    <a:pt x="56838" y="15824"/>
                    <a:pt x="40035" y="6093"/>
                  </a:cubicBezTo>
                  <a:cubicBezTo>
                    <a:pt x="23524" y="-3340"/>
                    <a:pt x="7897" y="-4225"/>
                    <a:pt x="1117" y="7864"/>
                  </a:cubicBezTo>
                  <a:cubicBezTo>
                    <a:pt x="-5663" y="19657"/>
                    <a:pt x="1412" y="34693"/>
                    <a:pt x="17924" y="444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2">
              <a:extLst>
                <a:ext uri="{FF2B5EF4-FFF2-40B4-BE49-F238E27FC236}">
                  <a16:creationId xmlns:a16="http://schemas.microsoft.com/office/drawing/2014/main" id="{6E550CCC-F514-4D89-9530-95A3B56BA42F}"/>
                </a:ext>
              </a:extLst>
            </p:cNvPr>
            <p:cNvSpPr/>
            <p:nvPr/>
          </p:nvSpPr>
          <p:spPr>
            <a:xfrm>
              <a:off x="3115613" y="3332649"/>
              <a:ext cx="65444" cy="56329"/>
            </a:xfrm>
            <a:custGeom>
              <a:avLst/>
              <a:gdLst>
                <a:gd name="connsiteX0" fmla="*/ 20232 w 65444"/>
                <a:gd name="connsiteY0" fmla="*/ 47754 h 56329"/>
                <a:gd name="connsiteX1" fmla="*/ 62098 w 65444"/>
                <a:gd name="connsiteY1" fmla="*/ 46573 h 56329"/>
                <a:gd name="connsiteX2" fmla="*/ 45291 w 65444"/>
                <a:gd name="connsiteY2" fmla="*/ 4416 h 56329"/>
                <a:gd name="connsiteX3" fmla="*/ 777 w 65444"/>
                <a:gd name="connsiteY3" fmla="*/ 11196 h 56329"/>
                <a:gd name="connsiteX4" fmla="*/ 20232 w 65444"/>
                <a:gd name="connsiteY4" fmla="*/ 47754 h 5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44" h="56329">
                  <a:moveTo>
                    <a:pt x="20232" y="47754"/>
                  </a:moveTo>
                  <a:cubicBezTo>
                    <a:pt x="36744" y="57481"/>
                    <a:pt x="55022" y="58367"/>
                    <a:pt x="62098" y="46573"/>
                  </a:cubicBezTo>
                  <a:cubicBezTo>
                    <a:pt x="67698" y="30360"/>
                    <a:pt x="60622" y="12082"/>
                    <a:pt x="45291" y="4416"/>
                  </a:cubicBezTo>
                  <a:cubicBezTo>
                    <a:pt x="30845" y="-5020"/>
                    <a:pt x="11685" y="-2069"/>
                    <a:pt x="777" y="11196"/>
                  </a:cubicBezTo>
                  <a:cubicBezTo>
                    <a:pt x="-6007" y="22990"/>
                    <a:pt x="3429" y="38321"/>
                    <a:pt x="20232" y="477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2">
              <a:extLst>
                <a:ext uri="{FF2B5EF4-FFF2-40B4-BE49-F238E27FC236}">
                  <a16:creationId xmlns:a16="http://schemas.microsoft.com/office/drawing/2014/main" id="{6E801FE1-088A-4371-862B-575CD31EB25A}"/>
                </a:ext>
              </a:extLst>
            </p:cNvPr>
            <p:cNvSpPr/>
            <p:nvPr/>
          </p:nvSpPr>
          <p:spPr>
            <a:xfrm>
              <a:off x="3250140" y="3125352"/>
              <a:ext cx="65336" cy="54895"/>
            </a:xfrm>
            <a:custGeom>
              <a:avLst/>
              <a:gdLst>
                <a:gd name="connsiteX0" fmla="*/ 18669 w 65336"/>
                <a:gd name="connsiteY0" fmla="*/ 45434 h 54895"/>
                <a:gd name="connsiteX1" fmla="*/ 61715 w 65336"/>
                <a:gd name="connsiteY1" fmla="*/ 45730 h 54895"/>
                <a:gd name="connsiteX2" fmla="*/ 42256 w 65336"/>
                <a:gd name="connsiteY2" fmla="*/ 4749 h 54895"/>
                <a:gd name="connsiteX3" fmla="*/ 980 w 65336"/>
                <a:gd name="connsiteY3" fmla="*/ 10939 h 54895"/>
                <a:gd name="connsiteX4" fmla="*/ 980 w 65336"/>
                <a:gd name="connsiteY4" fmla="*/ 10939 h 54895"/>
                <a:gd name="connsiteX5" fmla="*/ 18669 w 65336"/>
                <a:gd name="connsiteY5" fmla="*/ 45434 h 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4895">
                  <a:moveTo>
                    <a:pt x="18669" y="45434"/>
                  </a:moveTo>
                  <a:cubicBezTo>
                    <a:pt x="35475" y="55162"/>
                    <a:pt x="54636" y="57818"/>
                    <a:pt x="61715" y="45730"/>
                  </a:cubicBezTo>
                  <a:cubicBezTo>
                    <a:pt x="68495" y="33936"/>
                    <a:pt x="58764" y="14477"/>
                    <a:pt x="42256" y="4749"/>
                  </a:cubicBezTo>
                  <a:cubicBezTo>
                    <a:pt x="29282" y="-4979"/>
                    <a:pt x="10708" y="-2326"/>
                    <a:pt x="980" y="10939"/>
                  </a:cubicBezTo>
                  <a:cubicBezTo>
                    <a:pt x="980" y="10939"/>
                    <a:pt x="980" y="10939"/>
                    <a:pt x="980" y="10939"/>
                  </a:cubicBezTo>
                  <a:cubicBezTo>
                    <a:pt x="-5800" y="22733"/>
                    <a:pt x="2161" y="35998"/>
                    <a:pt x="18669" y="454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2">
              <a:extLst>
                <a:ext uri="{FF2B5EF4-FFF2-40B4-BE49-F238E27FC236}">
                  <a16:creationId xmlns:a16="http://schemas.microsoft.com/office/drawing/2014/main" id="{21D02A91-C442-48AD-9CC4-7CF027F0797B}"/>
                </a:ext>
              </a:extLst>
            </p:cNvPr>
            <p:cNvSpPr/>
            <p:nvPr/>
          </p:nvSpPr>
          <p:spPr>
            <a:xfrm>
              <a:off x="3210183" y="2424646"/>
              <a:ext cx="61555" cy="51680"/>
            </a:xfrm>
            <a:custGeom>
              <a:avLst/>
              <a:gdLst>
                <a:gd name="connsiteX0" fmla="*/ 16469 w 61555"/>
                <a:gd name="connsiteY0" fmla="*/ 44173 h 51680"/>
                <a:gd name="connsiteX1" fmla="*/ 57740 w 61555"/>
                <a:gd name="connsiteY1" fmla="*/ 40635 h 51680"/>
                <a:gd name="connsiteX2" fmla="*/ 38580 w 61555"/>
                <a:gd name="connsiteY2" fmla="*/ 5848 h 51680"/>
                <a:gd name="connsiteX3" fmla="*/ 1432 w 61555"/>
                <a:gd name="connsiteY3" fmla="*/ 7911 h 51680"/>
                <a:gd name="connsiteX4" fmla="*/ 16469 w 61555"/>
                <a:gd name="connsiteY4" fmla="*/ 44173 h 5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55" h="51680">
                  <a:moveTo>
                    <a:pt x="16469" y="44173"/>
                  </a:moveTo>
                  <a:cubicBezTo>
                    <a:pt x="32977" y="53904"/>
                    <a:pt x="50960" y="52429"/>
                    <a:pt x="57740" y="40635"/>
                  </a:cubicBezTo>
                  <a:cubicBezTo>
                    <a:pt x="64819" y="28845"/>
                    <a:pt x="55383" y="15576"/>
                    <a:pt x="38580" y="5848"/>
                  </a:cubicBezTo>
                  <a:cubicBezTo>
                    <a:pt x="22068" y="-3588"/>
                    <a:pt x="8213" y="-3883"/>
                    <a:pt x="1432" y="7911"/>
                  </a:cubicBezTo>
                  <a:cubicBezTo>
                    <a:pt x="-5348" y="19999"/>
                    <a:pt x="-43" y="34740"/>
                    <a:pt x="16469" y="441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2">
              <a:extLst>
                <a:ext uri="{FF2B5EF4-FFF2-40B4-BE49-F238E27FC236}">
                  <a16:creationId xmlns:a16="http://schemas.microsoft.com/office/drawing/2014/main" id="{04EDA851-7614-47B1-987C-4915126A24B4}"/>
                </a:ext>
              </a:extLst>
            </p:cNvPr>
            <p:cNvSpPr/>
            <p:nvPr/>
          </p:nvSpPr>
          <p:spPr>
            <a:xfrm>
              <a:off x="3283713" y="2651811"/>
              <a:ext cx="66956" cy="56471"/>
            </a:xfrm>
            <a:custGeom>
              <a:avLst/>
              <a:gdLst>
                <a:gd name="connsiteX0" fmla="*/ 19297 w 66956"/>
                <a:gd name="connsiteY0" fmla="*/ 49031 h 56471"/>
                <a:gd name="connsiteX1" fmla="*/ 63224 w 66956"/>
                <a:gd name="connsiteY1" fmla="*/ 44316 h 56471"/>
                <a:gd name="connsiteX2" fmla="*/ 44356 w 66956"/>
                <a:gd name="connsiteY2" fmla="*/ 5693 h 56471"/>
                <a:gd name="connsiteX3" fmla="*/ 1018 w 66956"/>
                <a:gd name="connsiteY3" fmla="*/ 8346 h 56471"/>
                <a:gd name="connsiteX4" fmla="*/ 19297 w 66956"/>
                <a:gd name="connsiteY4" fmla="*/ 49031 h 5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956" h="56471">
                  <a:moveTo>
                    <a:pt x="19297" y="49031"/>
                  </a:moveTo>
                  <a:cubicBezTo>
                    <a:pt x="33152" y="59057"/>
                    <a:pt x="52021" y="56992"/>
                    <a:pt x="63224" y="44316"/>
                  </a:cubicBezTo>
                  <a:cubicBezTo>
                    <a:pt x="70005" y="32523"/>
                    <a:pt x="61162" y="15130"/>
                    <a:pt x="44356" y="5693"/>
                  </a:cubicBezTo>
                  <a:cubicBezTo>
                    <a:pt x="27847" y="-4034"/>
                    <a:pt x="7798" y="-3444"/>
                    <a:pt x="1018" y="8346"/>
                  </a:cubicBezTo>
                  <a:cubicBezTo>
                    <a:pt x="-6058" y="20139"/>
                    <a:pt x="2785" y="39303"/>
                    <a:pt x="19297" y="490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2">
              <a:extLst>
                <a:ext uri="{FF2B5EF4-FFF2-40B4-BE49-F238E27FC236}">
                  <a16:creationId xmlns:a16="http://schemas.microsoft.com/office/drawing/2014/main" id="{AA379253-3497-4A4F-B86A-D1ACB46F04DA}"/>
                </a:ext>
              </a:extLst>
            </p:cNvPr>
            <p:cNvSpPr/>
            <p:nvPr/>
          </p:nvSpPr>
          <p:spPr>
            <a:xfrm>
              <a:off x="3402690" y="2799305"/>
              <a:ext cx="66766" cy="57747"/>
            </a:xfrm>
            <a:custGeom>
              <a:avLst/>
              <a:gdLst>
                <a:gd name="connsiteX0" fmla="*/ 19722 w 66766"/>
                <a:gd name="connsiteY0" fmla="*/ 50422 h 57747"/>
                <a:gd name="connsiteX1" fmla="*/ 63650 w 66766"/>
                <a:gd name="connsiteY1" fmla="*/ 45409 h 57747"/>
                <a:gd name="connsiteX2" fmla="*/ 45958 w 66766"/>
                <a:gd name="connsiteY2" fmla="*/ 5314 h 57747"/>
                <a:gd name="connsiteX3" fmla="*/ 853 w 66766"/>
                <a:gd name="connsiteY3" fmla="*/ 8852 h 57747"/>
                <a:gd name="connsiteX4" fmla="*/ 19722 w 66766"/>
                <a:gd name="connsiteY4" fmla="*/ 50422 h 5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66" h="57747">
                  <a:moveTo>
                    <a:pt x="19722" y="50422"/>
                  </a:moveTo>
                  <a:cubicBezTo>
                    <a:pt x="33283" y="60445"/>
                    <a:pt x="52447" y="58088"/>
                    <a:pt x="63650" y="45409"/>
                  </a:cubicBezTo>
                  <a:cubicBezTo>
                    <a:pt x="68955" y="29196"/>
                    <a:pt x="61289" y="11803"/>
                    <a:pt x="45958" y="5314"/>
                  </a:cubicBezTo>
                  <a:cubicBezTo>
                    <a:pt x="29155" y="-4414"/>
                    <a:pt x="7634" y="-2938"/>
                    <a:pt x="853" y="8852"/>
                  </a:cubicBezTo>
                  <a:cubicBezTo>
                    <a:pt x="-5930" y="20940"/>
                    <a:pt x="2916" y="40990"/>
                    <a:pt x="19722" y="504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2">
              <a:extLst>
                <a:ext uri="{FF2B5EF4-FFF2-40B4-BE49-F238E27FC236}">
                  <a16:creationId xmlns:a16="http://schemas.microsoft.com/office/drawing/2014/main" id="{6A4C112A-FA93-4F60-B0E1-837A27DFCF2C}"/>
                </a:ext>
              </a:extLst>
            </p:cNvPr>
            <p:cNvSpPr/>
            <p:nvPr/>
          </p:nvSpPr>
          <p:spPr>
            <a:xfrm>
              <a:off x="2209550" y="1951935"/>
              <a:ext cx="66625" cy="57843"/>
            </a:xfrm>
            <a:custGeom>
              <a:avLst/>
              <a:gdLst>
                <a:gd name="connsiteX0" fmla="*/ 19429 w 66625"/>
                <a:gd name="connsiteY0" fmla="*/ 50776 h 57843"/>
                <a:gd name="connsiteX1" fmla="*/ 855 w 66625"/>
                <a:gd name="connsiteY1" fmla="*/ 9205 h 57843"/>
                <a:gd name="connsiteX2" fmla="*/ 45668 w 66625"/>
                <a:gd name="connsiteY2" fmla="*/ 5077 h 57843"/>
                <a:gd name="connsiteX3" fmla="*/ 63357 w 66625"/>
                <a:gd name="connsiteY3" fmla="*/ 45172 h 57843"/>
                <a:gd name="connsiteX4" fmla="*/ 19429 w 66625"/>
                <a:gd name="connsiteY4" fmla="*/ 50776 h 5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57843">
                  <a:moveTo>
                    <a:pt x="19429" y="50776"/>
                  </a:moveTo>
                  <a:cubicBezTo>
                    <a:pt x="2921" y="41048"/>
                    <a:pt x="-5925" y="20999"/>
                    <a:pt x="855" y="9205"/>
                  </a:cubicBezTo>
                  <a:cubicBezTo>
                    <a:pt x="7639" y="-2588"/>
                    <a:pt x="29160" y="-4651"/>
                    <a:pt x="45668" y="5077"/>
                  </a:cubicBezTo>
                  <a:cubicBezTo>
                    <a:pt x="61295" y="11857"/>
                    <a:pt x="68960" y="29254"/>
                    <a:pt x="63357" y="45172"/>
                  </a:cubicBezTo>
                  <a:cubicBezTo>
                    <a:pt x="52449" y="58146"/>
                    <a:pt x="33288" y="60503"/>
                    <a:pt x="19429" y="5077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2">
              <a:extLst>
                <a:ext uri="{FF2B5EF4-FFF2-40B4-BE49-F238E27FC236}">
                  <a16:creationId xmlns:a16="http://schemas.microsoft.com/office/drawing/2014/main" id="{0AD5852E-3B99-4106-BA54-7590AA2138F8}"/>
                </a:ext>
              </a:extLst>
            </p:cNvPr>
            <p:cNvSpPr/>
            <p:nvPr/>
          </p:nvSpPr>
          <p:spPr>
            <a:xfrm>
              <a:off x="2372801" y="2189393"/>
              <a:ext cx="71248" cy="55230"/>
            </a:xfrm>
            <a:custGeom>
              <a:avLst/>
              <a:gdLst>
                <a:gd name="connsiteX0" fmla="*/ 23637 w 71248"/>
                <a:gd name="connsiteY0" fmla="*/ 45046 h 55230"/>
                <a:gd name="connsiteX1" fmla="*/ 345 w 71248"/>
                <a:gd name="connsiteY1" fmla="*/ 7603 h 55230"/>
                <a:gd name="connsiteX2" fmla="*/ 46044 w 71248"/>
                <a:gd name="connsiteY2" fmla="*/ 6131 h 55230"/>
                <a:gd name="connsiteX3" fmla="*/ 67860 w 71248"/>
                <a:gd name="connsiteY3" fmla="*/ 46816 h 55230"/>
                <a:gd name="connsiteX4" fmla="*/ 23637 w 71248"/>
                <a:gd name="connsiteY4" fmla="*/ 45046 h 5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248" h="55230">
                  <a:moveTo>
                    <a:pt x="23637" y="45046"/>
                  </a:moveTo>
                  <a:cubicBezTo>
                    <a:pt x="7126" y="35613"/>
                    <a:pt x="-6435" y="19692"/>
                    <a:pt x="345" y="7603"/>
                  </a:cubicBezTo>
                  <a:cubicBezTo>
                    <a:pt x="7126" y="-4190"/>
                    <a:pt x="29532" y="-3305"/>
                    <a:pt x="46044" y="6131"/>
                  </a:cubicBezTo>
                  <a:cubicBezTo>
                    <a:pt x="62847" y="15859"/>
                    <a:pt x="74641" y="34728"/>
                    <a:pt x="67860" y="46816"/>
                  </a:cubicBezTo>
                  <a:cubicBezTo>
                    <a:pt x="61080" y="58606"/>
                    <a:pt x="40440" y="54774"/>
                    <a:pt x="23637" y="450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2">
              <a:extLst>
                <a:ext uri="{FF2B5EF4-FFF2-40B4-BE49-F238E27FC236}">
                  <a16:creationId xmlns:a16="http://schemas.microsoft.com/office/drawing/2014/main" id="{D7A869DE-858A-4BAE-9905-8251F60E9477}"/>
                </a:ext>
              </a:extLst>
            </p:cNvPr>
            <p:cNvSpPr/>
            <p:nvPr/>
          </p:nvSpPr>
          <p:spPr>
            <a:xfrm>
              <a:off x="2491845" y="1846296"/>
              <a:ext cx="71407" cy="60589"/>
            </a:xfrm>
            <a:custGeom>
              <a:avLst/>
              <a:gdLst>
                <a:gd name="connsiteX0" fmla="*/ 20456 w 71407"/>
                <a:gd name="connsiteY0" fmla="*/ 53228 h 60589"/>
                <a:gd name="connsiteX1" fmla="*/ 705 w 71407"/>
                <a:gd name="connsiteY1" fmla="*/ 10477 h 60589"/>
                <a:gd name="connsiteX2" fmla="*/ 48466 w 71407"/>
                <a:gd name="connsiteY2" fmla="*/ 4877 h 60589"/>
                <a:gd name="connsiteX3" fmla="*/ 67630 w 71407"/>
                <a:gd name="connsiteY3" fmla="*/ 49100 h 60589"/>
                <a:gd name="connsiteX4" fmla="*/ 20456 w 71407"/>
                <a:gd name="connsiteY4" fmla="*/ 53228 h 6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07" h="60589">
                  <a:moveTo>
                    <a:pt x="20456" y="53228"/>
                  </a:moveTo>
                  <a:cubicBezTo>
                    <a:pt x="3948" y="43792"/>
                    <a:pt x="-6075" y="22270"/>
                    <a:pt x="705" y="10477"/>
                  </a:cubicBezTo>
                  <a:cubicBezTo>
                    <a:pt x="13381" y="-2494"/>
                    <a:pt x="33135" y="-4851"/>
                    <a:pt x="48466" y="4877"/>
                  </a:cubicBezTo>
                  <a:cubicBezTo>
                    <a:pt x="64974" y="14605"/>
                    <a:pt x="74705" y="37306"/>
                    <a:pt x="67630" y="49100"/>
                  </a:cubicBezTo>
                  <a:cubicBezTo>
                    <a:pt x="60850" y="61188"/>
                    <a:pt x="37263" y="62956"/>
                    <a:pt x="20456" y="532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2">
              <a:extLst>
                <a:ext uri="{FF2B5EF4-FFF2-40B4-BE49-F238E27FC236}">
                  <a16:creationId xmlns:a16="http://schemas.microsoft.com/office/drawing/2014/main" id="{512FE947-F8AD-4F03-9FAF-CC532E3A9F1F}"/>
                </a:ext>
              </a:extLst>
            </p:cNvPr>
            <p:cNvSpPr/>
            <p:nvPr/>
          </p:nvSpPr>
          <p:spPr>
            <a:xfrm>
              <a:off x="2412314" y="1505990"/>
              <a:ext cx="60261" cy="53336"/>
            </a:xfrm>
            <a:custGeom>
              <a:avLst/>
              <a:gdLst>
                <a:gd name="connsiteX0" fmla="*/ 16849 w 60261"/>
                <a:gd name="connsiteY0" fmla="*/ 46826 h 53336"/>
                <a:gd name="connsiteX1" fmla="*/ 632 w 60261"/>
                <a:gd name="connsiteY1" fmla="*/ 7911 h 53336"/>
                <a:gd name="connsiteX2" fmla="*/ 40436 w 60261"/>
                <a:gd name="connsiteY2" fmla="*/ 5845 h 53336"/>
                <a:gd name="connsiteX3" fmla="*/ 56058 w 60261"/>
                <a:gd name="connsiteY3" fmla="*/ 39750 h 53336"/>
                <a:gd name="connsiteX4" fmla="*/ 18619 w 60261"/>
                <a:gd name="connsiteY4" fmla="*/ 48006 h 53336"/>
                <a:gd name="connsiteX5" fmla="*/ 16849 w 60261"/>
                <a:gd name="connsiteY5" fmla="*/ 46826 h 5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61" h="53336">
                  <a:moveTo>
                    <a:pt x="16849" y="46826"/>
                  </a:moveTo>
                  <a:cubicBezTo>
                    <a:pt x="1813" y="40341"/>
                    <a:pt x="-5263" y="22944"/>
                    <a:pt x="632" y="7911"/>
                  </a:cubicBezTo>
                  <a:cubicBezTo>
                    <a:pt x="7416" y="-3882"/>
                    <a:pt x="23924" y="-3587"/>
                    <a:pt x="40436" y="5845"/>
                  </a:cubicBezTo>
                  <a:cubicBezTo>
                    <a:pt x="56944" y="15573"/>
                    <a:pt x="62842" y="27957"/>
                    <a:pt x="56058" y="39750"/>
                  </a:cubicBezTo>
                  <a:cubicBezTo>
                    <a:pt x="47806" y="52426"/>
                    <a:pt x="31295" y="55963"/>
                    <a:pt x="18619" y="48006"/>
                  </a:cubicBezTo>
                  <a:cubicBezTo>
                    <a:pt x="18029" y="47416"/>
                    <a:pt x="17439" y="47121"/>
                    <a:pt x="16849" y="4682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2">
              <a:extLst>
                <a:ext uri="{FF2B5EF4-FFF2-40B4-BE49-F238E27FC236}">
                  <a16:creationId xmlns:a16="http://schemas.microsoft.com/office/drawing/2014/main" id="{0CA18E51-F0C4-45C0-85CE-CDCEFC365C1C}"/>
                </a:ext>
              </a:extLst>
            </p:cNvPr>
            <p:cNvSpPr/>
            <p:nvPr/>
          </p:nvSpPr>
          <p:spPr>
            <a:xfrm>
              <a:off x="3686019" y="2475737"/>
              <a:ext cx="66732" cy="55075"/>
            </a:xfrm>
            <a:custGeom>
              <a:avLst/>
              <a:gdLst>
                <a:gd name="connsiteX0" fmla="*/ 40350 w 66732"/>
                <a:gd name="connsiteY0" fmla="*/ 6646 h 55075"/>
                <a:gd name="connsiteX1" fmla="*/ 846 w 66732"/>
                <a:gd name="connsiteY1" fmla="*/ 7528 h 55075"/>
                <a:gd name="connsiteX2" fmla="*/ 16472 w 66732"/>
                <a:gd name="connsiteY2" fmla="*/ 47922 h 55075"/>
                <a:gd name="connsiteX3" fmla="*/ 63347 w 66732"/>
                <a:gd name="connsiteY3" fmla="*/ 43499 h 55075"/>
                <a:gd name="connsiteX4" fmla="*/ 40350 w 66732"/>
                <a:gd name="connsiteY4" fmla="*/ 6646 h 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32" h="55075">
                  <a:moveTo>
                    <a:pt x="40350" y="6646"/>
                  </a:moveTo>
                  <a:cubicBezTo>
                    <a:pt x="23842" y="-3085"/>
                    <a:pt x="7921" y="-4557"/>
                    <a:pt x="846" y="7528"/>
                  </a:cubicBezTo>
                  <a:cubicBezTo>
                    <a:pt x="-5348" y="22859"/>
                    <a:pt x="1436" y="40551"/>
                    <a:pt x="16472" y="47922"/>
                  </a:cubicBezTo>
                  <a:cubicBezTo>
                    <a:pt x="32980" y="57650"/>
                    <a:pt x="56567" y="55292"/>
                    <a:pt x="63347" y="43499"/>
                  </a:cubicBezTo>
                  <a:cubicBezTo>
                    <a:pt x="70423" y="31705"/>
                    <a:pt x="57154" y="16079"/>
                    <a:pt x="40350" y="66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2">
              <a:extLst>
                <a:ext uri="{FF2B5EF4-FFF2-40B4-BE49-F238E27FC236}">
                  <a16:creationId xmlns:a16="http://schemas.microsoft.com/office/drawing/2014/main" id="{94BDA57D-5491-4C93-87F4-16345D031B27}"/>
                </a:ext>
              </a:extLst>
            </p:cNvPr>
            <p:cNvSpPr/>
            <p:nvPr/>
          </p:nvSpPr>
          <p:spPr>
            <a:xfrm>
              <a:off x="3830978" y="2394532"/>
              <a:ext cx="65399" cy="59096"/>
            </a:xfrm>
            <a:custGeom>
              <a:avLst/>
              <a:gdLst>
                <a:gd name="connsiteX0" fmla="*/ 47520 w 65399"/>
                <a:gd name="connsiteY0" fmla="*/ 4414 h 59096"/>
                <a:gd name="connsiteX1" fmla="*/ 936 w 65399"/>
                <a:gd name="connsiteY1" fmla="*/ 11198 h 59096"/>
                <a:gd name="connsiteX2" fmla="*/ 19805 w 65399"/>
                <a:gd name="connsiteY2" fmla="*/ 52470 h 59096"/>
                <a:gd name="connsiteX3" fmla="*/ 60786 w 65399"/>
                <a:gd name="connsiteY3" fmla="*/ 45985 h 59096"/>
                <a:gd name="connsiteX4" fmla="*/ 47520 w 65399"/>
                <a:gd name="connsiteY4" fmla="*/ 4414 h 5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99" h="59096">
                  <a:moveTo>
                    <a:pt x="47520" y="4414"/>
                  </a:moveTo>
                  <a:cubicBezTo>
                    <a:pt x="32484" y="-5018"/>
                    <a:pt x="12730" y="-2071"/>
                    <a:pt x="936" y="11198"/>
                  </a:cubicBezTo>
                  <a:cubicBezTo>
                    <a:pt x="-6139" y="22988"/>
                    <a:pt x="3297" y="42742"/>
                    <a:pt x="19805" y="52470"/>
                  </a:cubicBezTo>
                  <a:cubicBezTo>
                    <a:pt x="33074" y="61906"/>
                    <a:pt x="51353" y="58959"/>
                    <a:pt x="60786" y="45985"/>
                  </a:cubicBezTo>
                  <a:cubicBezTo>
                    <a:pt x="68156" y="30654"/>
                    <a:pt x="62261" y="12375"/>
                    <a:pt x="47520" y="44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2">
              <a:extLst>
                <a:ext uri="{FF2B5EF4-FFF2-40B4-BE49-F238E27FC236}">
                  <a16:creationId xmlns:a16="http://schemas.microsoft.com/office/drawing/2014/main" id="{CAF69A62-3A68-4598-8794-6F0B64147E31}"/>
                </a:ext>
              </a:extLst>
            </p:cNvPr>
            <p:cNvSpPr/>
            <p:nvPr/>
          </p:nvSpPr>
          <p:spPr>
            <a:xfrm>
              <a:off x="3764463" y="1981575"/>
              <a:ext cx="65083" cy="56699"/>
            </a:xfrm>
            <a:custGeom>
              <a:avLst/>
              <a:gdLst>
                <a:gd name="connsiteX0" fmla="*/ 43867 w 65083"/>
                <a:gd name="connsiteY0" fmla="*/ 6100 h 56699"/>
                <a:gd name="connsiteX1" fmla="*/ 234 w 65083"/>
                <a:gd name="connsiteY1" fmla="*/ 7867 h 56699"/>
                <a:gd name="connsiteX2" fmla="*/ 18218 w 65083"/>
                <a:gd name="connsiteY2" fmla="*/ 50323 h 56699"/>
                <a:gd name="connsiteX3" fmla="*/ 60965 w 65083"/>
                <a:gd name="connsiteY3" fmla="*/ 43247 h 56699"/>
                <a:gd name="connsiteX4" fmla="*/ 43867 w 65083"/>
                <a:gd name="connsiteY4" fmla="*/ 6100 h 5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83" h="56699">
                  <a:moveTo>
                    <a:pt x="43867" y="6100"/>
                  </a:moveTo>
                  <a:cubicBezTo>
                    <a:pt x="27355" y="-3628"/>
                    <a:pt x="7015" y="-3923"/>
                    <a:pt x="234" y="7867"/>
                  </a:cubicBezTo>
                  <a:cubicBezTo>
                    <a:pt x="-5074" y="24673"/>
                    <a:pt x="2592" y="42657"/>
                    <a:pt x="18218" y="50323"/>
                  </a:cubicBezTo>
                  <a:cubicBezTo>
                    <a:pt x="32074" y="59460"/>
                    <a:pt x="50943" y="56513"/>
                    <a:pt x="60965" y="43247"/>
                  </a:cubicBezTo>
                  <a:cubicBezTo>
                    <a:pt x="68041" y="31159"/>
                    <a:pt x="60670" y="15532"/>
                    <a:pt x="43867" y="6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2">
              <a:extLst>
                <a:ext uri="{FF2B5EF4-FFF2-40B4-BE49-F238E27FC236}">
                  <a16:creationId xmlns:a16="http://schemas.microsoft.com/office/drawing/2014/main" id="{3C3746B9-2ABE-424F-95AC-990C00165C8F}"/>
                </a:ext>
              </a:extLst>
            </p:cNvPr>
            <p:cNvSpPr/>
            <p:nvPr/>
          </p:nvSpPr>
          <p:spPr>
            <a:xfrm>
              <a:off x="3793618" y="2188581"/>
              <a:ext cx="63668" cy="57174"/>
            </a:xfrm>
            <a:custGeom>
              <a:avLst/>
              <a:gdLst>
                <a:gd name="connsiteX0" fmla="*/ 45667 w 63668"/>
                <a:gd name="connsiteY0" fmla="*/ 4877 h 57174"/>
                <a:gd name="connsiteX1" fmla="*/ 857 w 63668"/>
                <a:gd name="connsiteY1" fmla="*/ 10480 h 57174"/>
                <a:gd name="connsiteX2" fmla="*/ 19431 w 63668"/>
                <a:gd name="connsiteY2" fmla="*/ 50280 h 57174"/>
                <a:gd name="connsiteX3" fmla="*/ 58345 w 63668"/>
                <a:gd name="connsiteY3" fmla="*/ 45267 h 57174"/>
                <a:gd name="connsiteX4" fmla="*/ 59231 w 63668"/>
                <a:gd name="connsiteY4" fmla="*/ 44381 h 57174"/>
                <a:gd name="connsiteX5" fmla="*/ 46257 w 63668"/>
                <a:gd name="connsiteY5" fmla="*/ 5172 h 57174"/>
                <a:gd name="connsiteX6" fmla="*/ 45667 w 63668"/>
                <a:gd name="connsiteY6" fmla="*/ 4877 h 5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68" h="57174">
                  <a:moveTo>
                    <a:pt x="45667" y="4877"/>
                  </a:moveTo>
                  <a:cubicBezTo>
                    <a:pt x="31516" y="-4851"/>
                    <a:pt x="12352" y="-2494"/>
                    <a:pt x="857" y="10480"/>
                  </a:cubicBezTo>
                  <a:cubicBezTo>
                    <a:pt x="-5927" y="22270"/>
                    <a:pt x="2919" y="40549"/>
                    <a:pt x="19431" y="50280"/>
                  </a:cubicBezTo>
                  <a:cubicBezTo>
                    <a:pt x="31516" y="59713"/>
                    <a:pt x="48913" y="57355"/>
                    <a:pt x="58345" y="45267"/>
                  </a:cubicBezTo>
                  <a:cubicBezTo>
                    <a:pt x="58641" y="44972"/>
                    <a:pt x="58936" y="44677"/>
                    <a:pt x="59231" y="44381"/>
                  </a:cubicBezTo>
                  <a:cubicBezTo>
                    <a:pt x="66306" y="29936"/>
                    <a:pt x="60408" y="12247"/>
                    <a:pt x="46257" y="5172"/>
                  </a:cubicBezTo>
                  <a:cubicBezTo>
                    <a:pt x="45962" y="5172"/>
                    <a:pt x="45667" y="4877"/>
                    <a:pt x="45667" y="48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2">
              <a:extLst>
                <a:ext uri="{FF2B5EF4-FFF2-40B4-BE49-F238E27FC236}">
                  <a16:creationId xmlns:a16="http://schemas.microsoft.com/office/drawing/2014/main" id="{FF6CF4C5-A0EE-4E21-B60D-6F79F75E8BD2}"/>
                </a:ext>
              </a:extLst>
            </p:cNvPr>
            <p:cNvSpPr/>
            <p:nvPr/>
          </p:nvSpPr>
          <p:spPr>
            <a:xfrm>
              <a:off x="3539159" y="1722065"/>
              <a:ext cx="65901" cy="57925"/>
            </a:xfrm>
            <a:custGeom>
              <a:avLst/>
              <a:gdLst>
                <a:gd name="connsiteX0" fmla="*/ 43044 w 65901"/>
                <a:gd name="connsiteY0" fmla="*/ 6462 h 57925"/>
                <a:gd name="connsiteX1" fmla="*/ 5896 w 65901"/>
                <a:gd name="connsiteY1" fmla="*/ 7052 h 57925"/>
                <a:gd name="connsiteX2" fmla="*/ 6486 w 65901"/>
                <a:gd name="connsiteY2" fmla="*/ 44200 h 57925"/>
                <a:gd name="connsiteX3" fmla="*/ 17690 w 65901"/>
                <a:gd name="connsiteY3" fmla="*/ 50685 h 57925"/>
                <a:gd name="connsiteX4" fmla="*/ 62208 w 65901"/>
                <a:gd name="connsiteY4" fmla="*/ 46557 h 57925"/>
                <a:gd name="connsiteX5" fmla="*/ 43044 w 65901"/>
                <a:gd name="connsiteY5" fmla="*/ 6462 h 5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01" h="57925">
                  <a:moveTo>
                    <a:pt x="43044" y="6462"/>
                  </a:moveTo>
                  <a:cubicBezTo>
                    <a:pt x="32726" y="-3856"/>
                    <a:pt x="15923" y="-3561"/>
                    <a:pt x="5896" y="7052"/>
                  </a:cubicBezTo>
                  <a:cubicBezTo>
                    <a:pt x="-4127" y="17370"/>
                    <a:pt x="-3832" y="34177"/>
                    <a:pt x="6486" y="44200"/>
                  </a:cubicBezTo>
                  <a:cubicBezTo>
                    <a:pt x="9729" y="47147"/>
                    <a:pt x="13562" y="49508"/>
                    <a:pt x="17690" y="50685"/>
                  </a:cubicBezTo>
                  <a:cubicBezTo>
                    <a:pt x="34201" y="60121"/>
                    <a:pt x="55427" y="58646"/>
                    <a:pt x="62208" y="46557"/>
                  </a:cubicBezTo>
                  <a:cubicBezTo>
                    <a:pt x="68988" y="34767"/>
                    <a:pt x="59850" y="15898"/>
                    <a:pt x="43044" y="6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2">
              <a:extLst>
                <a:ext uri="{FF2B5EF4-FFF2-40B4-BE49-F238E27FC236}">
                  <a16:creationId xmlns:a16="http://schemas.microsoft.com/office/drawing/2014/main" id="{052B2C70-0D21-459B-B482-74624B0B17F2}"/>
                </a:ext>
              </a:extLst>
            </p:cNvPr>
            <p:cNvSpPr/>
            <p:nvPr/>
          </p:nvSpPr>
          <p:spPr>
            <a:xfrm>
              <a:off x="3833141" y="3021292"/>
              <a:ext cx="62187" cy="56029"/>
            </a:xfrm>
            <a:custGeom>
              <a:avLst/>
              <a:gdLst>
                <a:gd name="connsiteX0" fmla="*/ 40638 w 62187"/>
                <a:gd name="connsiteY0" fmla="*/ 4737 h 56029"/>
                <a:gd name="connsiteX1" fmla="*/ 58327 w 62187"/>
                <a:gd name="connsiteY1" fmla="*/ 43360 h 56029"/>
                <a:gd name="connsiteX2" fmla="*/ 14989 w 62187"/>
                <a:gd name="connsiteY2" fmla="*/ 48960 h 56029"/>
                <a:gd name="connsiteX3" fmla="*/ 1133 w 62187"/>
                <a:gd name="connsiteY3" fmla="*/ 11517 h 56029"/>
                <a:gd name="connsiteX4" fmla="*/ 1429 w 62187"/>
                <a:gd name="connsiteY4" fmla="*/ 10635 h 56029"/>
                <a:gd name="connsiteX5" fmla="*/ 39163 w 62187"/>
                <a:gd name="connsiteY5" fmla="*/ 3560 h 56029"/>
                <a:gd name="connsiteX6" fmla="*/ 40638 w 62187"/>
                <a:gd name="connsiteY6" fmla="*/ 4737 h 5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87" h="56029">
                  <a:moveTo>
                    <a:pt x="40638" y="4737"/>
                  </a:moveTo>
                  <a:cubicBezTo>
                    <a:pt x="57150" y="14173"/>
                    <a:pt x="65107" y="31566"/>
                    <a:pt x="58327" y="43360"/>
                  </a:cubicBezTo>
                  <a:cubicBezTo>
                    <a:pt x="47419" y="56330"/>
                    <a:pt x="28845" y="58691"/>
                    <a:pt x="14989" y="48960"/>
                  </a:cubicBezTo>
                  <a:cubicBezTo>
                    <a:pt x="838" y="42474"/>
                    <a:pt x="-5352" y="25671"/>
                    <a:pt x="1133" y="11517"/>
                  </a:cubicBezTo>
                  <a:cubicBezTo>
                    <a:pt x="1133" y="11222"/>
                    <a:pt x="1429" y="10930"/>
                    <a:pt x="1429" y="10635"/>
                  </a:cubicBezTo>
                  <a:cubicBezTo>
                    <a:pt x="9976" y="-1749"/>
                    <a:pt x="26783" y="-4696"/>
                    <a:pt x="39163" y="3560"/>
                  </a:cubicBezTo>
                  <a:cubicBezTo>
                    <a:pt x="39753" y="3851"/>
                    <a:pt x="40048" y="4146"/>
                    <a:pt x="40638" y="47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2">
              <a:extLst>
                <a:ext uri="{FF2B5EF4-FFF2-40B4-BE49-F238E27FC236}">
                  <a16:creationId xmlns:a16="http://schemas.microsoft.com/office/drawing/2014/main" id="{9B166FA6-08CF-4831-8414-9494757CF08D}"/>
                </a:ext>
              </a:extLst>
            </p:cNvPr>
            <p:cNvSpPr/>
            <p:nvPr/>
          </p:nvSpPr>
          <p:spPr>
            <a:xfrm>
              <a:off x="3699904" y="2909974"/>
              <a:ext cx="61147" cy="57717"/>
            </a:xfrm>
            <a:custGeom>
              <a:avLst/>
              <a:gdLst>
                <a:gd name="connsiteX0" fmla="*/ 41797 w 61147"/>
                <a:gd name="connsiteY0" fmla="*/ 4321 h 57717"/>
                <a:gd name="connsiteX1" fmla="*/ 57423 w 61147"/>
                <a:gd name="connsiteY1" fmla="*/ 43236 h 57717"/>
                <a:gd name="connsiteX2" fmla="*/ 14377 w 61147"/>
                <a:gd name="connsiteY2" fmla="*/ 51786 h 57717"/>
                <a:gd name="connsiteX3" fmla="*/ 1997 w 61147"/>
                <a:gd name="connsiteY3" fmla="*/ 11396 h 57717"/>
                <a:gd name="connsiteX4" fmla="*/ 40617 w 61147"/>
                <a:gd name="connsiteY4" fmla="*/ 3436 h 57717"/>
                <a:gd name="connsiteX5" fmla="*/ 41797 w 61147"/>
                <a:gd name="connsiteY5" fmla="*/ 4321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47" h="57717">
                  <a:moveTo>
                    <a:pt x="41797" y="4321"/>
                  </a:moveTo>
                  <a:cubicBezTo>
                    <a:pt x="56833" y="10806"/>
                    <a:pt x="63613" y="28199"/>
                    <a:pt x="57423" y="43236"/>
                  </a:cubicBezTo>
                  <a:cubicBezTo>
                    <a:pt x="47397" y="57091"/>
                    <a:pt x="28823" y="60629"/>
                    <a:pt x="14377" y="51786"/>
                  </a:cubicBezTo>
                  <a:cubicBezTo>
                    <a:pt x="-69" y="43826"/>
                    <a:pt x="-5668" y="25842"/>
                    <a:pt x="1997" y="11396"/>
                  </a:cubicBezTo>
                  <a:cubicBezTo>
                    <a:pt x="10544" y="-1578"/>
                    <a:pt x="27941" y="-4820"/>
                    <a:pt x="40617" y="3436"/>
                  </a:cubicBezTo>
                  <a:cubicBezTo>
                    <a:pt x="40912" y="3731"/>
                    <a:pt x="41502" y="4026"/>
                    <a:pt x="41797" y="43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2">
              <a:extLst>
                <a:ext uri="{FF2B5EF4-FFF2-40B4-BE49-F238E27FC236}">
                  <a16:creationId xmlns:a16="http://schemas.microsoft.com/office/drawing/2014/main" id="{96F9FE60-9B16-4727-A2C3-07DD0CC3EADD}"/>
                </a:ext>
              </a:extLst>
            </p:cNvPr>
            <p:cNvSpPr/>
            <p:nvPr/>
          </p:nvSpPr>
          <p:spPr>
            <a:xfrm>
              <a:off x="3642375" y="3042756"/>
              <a:ext cx="64407" cy="55002"/>
            </a:xfrm>
            <a:custGeom>
              <a:avLst/>
              <a:gdLst>
                <a:gd name="connsiteX0" fmla="*/ 43604 w 64407"/>
                <a:gd name="connsiteY0" fmla="*/ 7154 h 55002"/>
                <a:gd name="connsiteX1" fmla="*/ 60408 w 64407"/>
                <a:gd name="connsiteY1" fmla="*/ 41351 h 55002"/>
                <a:gd name="connsiteX2" fmla="*/ 19431 w 64407"/>
                <a:gd name="connsiteY2" fmla="*/ 48721 h 55002"/>
                <a:gd name="connsiteX3" fmla="*/ 857 w 64407"/>
                <a:gd name="connsiteY3" fmla="*/ 6859 h 55002"/>
                <a:gd name="connsiteX4" fmla="*/ 43604 w 64407"/>
                <a:gd name="connsiteY4" fmla="*/ 7154 h 5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07" h="55002">
                  <a:moveTo>
                    <a:pt x="43604" y="7154"/>
                  </a:moveTo>
                  <a:cubicBezTo>
                    <a:pt x="60116" y="16587"/>
                    <a:pt x="67192" y="29561"/>
                    <a:pt x="60408" y="41351"/>
                  </a:cubicBezTo>
                  <a:cubicBezTo>
                    <a:pt x="51270" y="54620"/>
                    <a:pt x="32696" y="57862"/>
                    <a:pt x="19431" y="48721"/>
                  </a:cubicBezTo>
                  <a:cubicBezTo>
                    <a:pt x="2919" y="39289"/>
                    <a:pt x="-5927" y="18948"/>
                    <a:pt x="857" y="6859"/>
                  </a:cubicBezTo>
                  <a:cubicBezTo>
                    <a:pt x="7637" y="-4934"/>
                    <a:pt x="26801" y="-2577"/>
                    <a:pt x="43604" y="71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2">
              <a:extLst>
                <a:ext uri="{FF2B5EF4-FFF2-40B4-BE49-F238E27FC236}">
                  <a16:creationId xmlns:a16="http://schemas.microsoft.com/office/drawing/2014/main" id="{B6AA39AB-F5DA-463B-92BF-559EF2D22003}"/>
                </a:ext>
              </a:extLst>
            </p:cNvPr>
            <p:cNvSpPr/>
            <p:nvPr/>
          </p:nvSpPr>
          <p:spPr>
            <a:xfrm>
              <a:off x="3443428" y="3120895"/>
              <a:ext cx="66847" cy="54653"/>
            </a:xfrm>
            <a:custGeom>
              <a:avLst/>
              <a:gdLst>
                <a:gd name="connsiteX0" fmla="*/ 40306 w 66847"/>
                <a:gd name="connsiteY0" fmla="*/ 5964 h 54653"/>
                <a:gd name="connsiteX1" fmla="*/ 63597 w 66847"/>
                <a:gd name="connsiteY1" fmla="*/ 44288 h 54653"/>
                <a:gd name="connsiteX2" fmla="*/ 16719 w 66847"/>
                <a:gd name="connsiteY2" fmla="*/ 46649 h 54653"/>
                <a:gd name="connsiteX3" fmla="*/ 801 w 66847"/>
                <a:gd name="connsiteY3" fmla="*/ 8026 h 54653"/>
                <a:gd name="connsiteX4" fmla="*/ 40306 w 66847"/>
                <a:gd name="connsiteY4" fmla="*/ 5964 h 5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47" h="54653">
                  <a:moveTo>
                    <a:pt x="40306" y="5964"/>
                  </a:moveTo>
                  <a:cubicBezTo>
                    <a:pt x="57109" y="15396"/>
                    <a:pt x="70378" y="32498"/>
                    <a:pt x="63597" y="44288"/>
                  </a:cubicBezTo>
                  <a:cubicBezTo>
                    <a:pt x="56518" y="56377"/>
                    <a:pt x="33525" y="56082"/>
                    <a:pt x="16719" y="46649"/>
                  </a:cubicBezTo>
                  <a:cubicBezTo>
                    <a:pt x="1682" y="40455"/>
                    <a:pt x="-5393" y="23357"/>
                    <a:pt x="801" y="8026"/>
                  </a:cubicBezTo>
                  <a:cubicBezTo>
                    <a:pt x="7581" y="-3768"/>
                    <a:pt x="23794" y="-3768"/>
                    <a:pt x="40306" y="596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2">
              <a:extLst>
                <a:ext uri="{FF2B5EF4-FFF2-40B4-BE49-F238E27FC236}">
                  <a16:creationId xmlns:a16="http://schemas.microsoft.com/office/drawing/2014/main" id="{ABC29B49-C06C-4EA3-9E32-0D9DF5A6BA1B}"/>
                </a:ext>
              </a:extLst>
            </p:cNvPr>
            <p:cNvSpPr/>
            <p:nvPr/>
          </p:nvSpPr>
          <p:spPr>
            <a:xfrm>
              <a:off x="2876025" y="1719773"/>
              <a:ext cx="65615" cy="57413"/>
            </a:xfrm>
            <a:custGeom>
              <a:avLst/>
              <a:gdLst>
                <a:gd name="connsiteX0" fmla="*/ 16594 w 65615"/>
                <a:gd name="connsiteY0" fmla="*/ 50324 h 57413"/>
                <a:gd name="connsiteX1" fmla="*/ 971 w 65615"/>
                <a:gd name="connsiteY1" fmla="*/ 9639 h 57413"/>
                <a:gd name="connsiteX2" fmla="*/ 42243 w 65615"/>
                <a:gd name="connsiteY2" fmla="*/ 5511 h 57413"/>
                <a:gd name="connsiteX3" fmla="*/ 61997 w 65615"/>
                <a:gd name="connsiteY3" fmla="*/ 45016 h 57413"/>
                <a:gd name="connsiteX4" fmla="*/ 16594 w 65615"/>
                <a:gd name="connsiteY4" fmla="*/ 50324 h 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15" h="57413">
                  <a:moveTo>
                    <a:pt x="16594" y="50324"/>
                  </a:moveTo>
                  <a:cubicBezTo>
                    <a:pt x="1557" y="42954"/>
                    <a:pt x="-5518" y="25265"/>
                    <a:pt x="971" y="9639"/>
                  </a:cubicBezTo>
                  <a:cubicBezTo>
                    <a:pt x="11289" y="-2745"/>
                    <a:pt x="29567" y="-4807"/>
                    <a:pt x="42243" y="5511"/>
                  </a:cubicBezTo>
                  <a:cubicBezTo>
                    <a:pt x="59049" y="14948"/>
                    <a:pt x="68777" y="32931"/>
                    <a:pt x="61997" y="45016"/>
                  </a:cubicBezTo>
                  <a:cubicBezTo>
                    <a:pt x="50203" y="57695"/>
                    <a:pt x="30744" y="60052"/>
                    <a:pt x="16594" y="503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2">
              <a:extLst>
                <a:ext uri="{FF2B5EF4-FFF2-40B4-BE49-F238E27FC236}">
                  <a16:creationId xmlns:a16="http://schemas.microsoft.com/office/drawing/2014/main" id="{D5F98A01-C8FE-43D6-9C36-2318AAECF5AC}"/>
                </a:ext>
              </a:extLst>
            </p:cNvPr>
            <p:cNvSpPr/>
            <p:nvPr/>
          </p:nvSpPr>
          <p:spPr>
            <a:xfrm>
              <a:off x="2882485" y="1562104"/>
              <a:ext cx="61257" cy="54788"/>
            </a:xfrm>
            <a:custGeom>
              <a:avLst/>
              <a:gdLst>
                <a:gd name="connsiteX0" fmla="*/ 17800 w 61257"/>
                <a:gd name="connsiteY0" fmla="*/ 47023 h 54788"/>
                <a:gd name="connsiteX1" fmla="*/ 1292 w 61257"/>
                <a:gd name="connsiteY1" fmla="*/ 11937 h 54788"/>
                <a:gd name="connsiteX2" fmla="*/ 42564 w 61257"/>
                <a:gd name="connsiteY2" fmla="*/ 3977 h 54788"/>
                <a:gd name="connsiteX3" fmla="*/ 57305 w 61257"/>
                <a:gd name="connsiteY3" fmla="*/ 44367 h 54788"/>
                <a:gd name="connsiteX4" fmla="*/ 17800 w 61257"/>
                <a:gd name="connsiteY4" fmla="*/ 47023 h 5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57" h="54788">
                  <a:moveTo>
                    <a:pt x="17800" y="47023"/>
                  </a:moveTo>
                  <a:cubicBezTo>
                    <a:pt x="1292" y="37292"/>
                    <a:pt x="-5784" y="23731"/>
                    <a:pt x="1292" y="11937"/>
                  </a:cubicBezTo>
                  <a:cubicBezTo>
                    <a:pt x="10429" y="-1623"/>
                    <a:pt x="29003" y="-5161"/>
                    <a:pt x="42564" y="3977"/>
                  </a:cubicBezTo>
                  <a:cubicBezTo>
                    <a:pt x="57305" y="11347"/>
                    <a:pt x="63793" y="29039"/>
                    <a:pt x="57305" y="44367"/>
                  </a:cubicBezTo>
                  <a:cubicBezTo>
                    <a:pt x="50524" y="56160"/>
                    <a:pt x="34607" y="56456"/>
                    <a:pt x="17800" y="470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2">
              <a:extLst>
                <a:ext uri="{FF2B5EF4-FFF2-40B4-BE49-F238E27FC236}">
                  <a16:creationId xmlns:a16="http://schemas.microsoft.com/office/drawing/2014/main" id="{50424E0B-0362-4C8A-BB6C-09F4E4A798B7}"/>
                </a:ext>
              </a:extLst>
            </p:cNvPr>
            <p:cNvSpPr/>
            <p:nvPr/>
          </p:nvSpPr>
          <p:spPr>
            <a:xfrm>
              <a:off x="3175872" y="1878653"/>
              <a:ext cx="65666" cy="55356"/>
            </a:xfrm>
            <a:custGeom>
              <a:avLst/>
              <a:gdLst>
                <a:gd name="connsiteX0" fmla="*/ 15105 w 65666"/>
                <a:gd name="connsiteY0" fmla="*/ 48287 h 55356"/>
                <a:gd name="connsiteX1" fmla="*/ 1544 w 65666"/>
                <a:gd name="connsiteY1" fmla="*/ 7602 h 55356"/>
                <a:gd name="connsiteX2" fmla="*/ 39577 w 65666"/>
                <a:gd name="connsiteY2" fmla="*/ 6130 h 55356"/>
                <a:gd name="connsiteX3" fmla="*/ 62279 w 65666"/>
                <a:gd name="connsiteY3" fmla="*/ 42687 h 55356"/>
                <a:gd name="connsiteX4" fmla="*/ 15105 w 65666"/>
                <a:gd name="connsiteY4" fmla="*/ 48287 h 5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66" h="55356">
                  <a:moveTo>
                    <a:pt x="15105" y="48287"/>
                  </a:moveTo>
                  <a:cubicBezTo>
                    <a:pt x="364" y="40625"/>
                    <a:pt x="-5531" y="22638"/>
                    <a:pt x="1544" y="7602"/>
                  </a:cubicBezTo>
                  <a:cubicBezTo>
                    <a:pt x="8324" y="-4188"/>
                    <a:pt x="22770" y="-3306"/>
                    <a:pt x="39577" y="6130"/>
                  </a:cubicBezTo>
                  <a:cubicBezTo>
                    <a:pt x="56085" y="15858"/>
                    <a:pt x="69354" y="30894"/>
                    <a:pt x="62279" y="42687"/>
                  </a:cubicBezTo>
                  <a:cubicBezTo>
                    <a:pt x="49895" y="55658"/>
                    <a:pt x="30141" y="58018"/>
                    <a:pt x="15105" y="4828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2">
              <a:extLst>
                <a:ext uri="{FF2B5EF4-FFF2-40B4-BE49-F238E27FC236}">
                  <a16:creationId xmlns:a16="http://schemas.microsoft.com/office/drawing/2014/main" id="{FD8311C2-B577-42E5-901A-267CE3EA35E7}"/>
                </a:ext>
              </a:extLst>
            </p:cNvPr>
            <p:cNvSpPr/>
            <p:nvPr/>
          </p:nvSpPr>
          <p:spPr>
            <a:xfrm>
              <a:off x="3081955" y="2003370"/>
              <a:ext cx="65211" cy="57144"/>
            </a:xfrm>
            <a:custGeom>
              <a:avLst/>
              <a:gdLst>
                <a:gd name="connsiteX0" fmla="*/ 18218 w 65211"/>
                <a:gd name="connsiteY0" fmla="*/ 50639 h 57144"/>
                <a:gd name="connsiteX1" fmla="*/ 234 w 65211"/>
                <a:gd name="connsiteY1" fmla="*/ 8183 h 57144"/>
                <a:gd name="connsiteX2" fmla="*/ 44162 w 65211"/>
                <a:gd name="connsiteY2" fmla="*/ 5826 h 57144"/>
                <a:gd name="connsiteX3" fmla="*/ 61260 w 65211"/>
                <a:gd name="connsiteY3" fmla="*/ 43563 h 57144"/>
                <a:gd name="connsiteX4" fmla="*/ 18218 w 65211"/>
                <a:gd name="connsiteY4" fmla="*/ 50639 h 5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211" h="57144">
                  <a:moveTo>
                    <a:pt x="18218" y="50639"/>
                  </a:moveTo>
                  <a:cubicBezTo>
                    <a:pt x="2592" y="42973"/>
                    <a:pt x="-5074" y="24990"/>
                    <a:pt x="234" y="8183"/>
                  </a:cubicBezTo>
                  <a:cubicBezTo>
                    <a:pt x="7015" y="-3607"/>
                    <a:pt x="27355" y="-3902"/>
                    <a:pt x="44162" y="5826"/>
                  </a:cubicBezTo>
                  <a:cubicBezTo>
                    <a:pt x="60670" y="15262"/>
                    <a:pt x="68041" y="31770"/>
                    <a:pt x="61260" y="43563"/>
                  </a:cubicBezTo>
                  <a:cubicBezTo>
                    <a:pt x="50943" y="56829"/>
                    <a:pt x="32074" y="60072"/>
                    <a:pt x="18218" y="506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2">
              <a:extLst>
                <a:ext uri="{FF2B5EF4-FFF2-40B4-BE49-F238E27FC236}">
                  <a16:creationId xmlns:a16="http://schemas.microsoft.com/office/drawing/2014/main" id="{00FD1B0E-94E0-4F5D-BAC0-EDA2A2F65F79}"/>
                </a:ext>
              </a:extLst>
            </p:cNvPr>
            <p:cNvSpPr/>
            <p:nvPr/>
          </p:nvSpPr>
          <p:spPr>
            <a:xfrm>
              <a:off x="3141953" y="2191293"/>
              <a:ext cx="64730" cy="58011"/>
            </a:xfrm>
            <a:custGeom>
              <a:avLst/>
              <a:gdLst>
                <a:gd name="connsiteX0" fmla="*/ 14531 w 64730"/>
                <a:gd name="connsiteY0" fmla="*/ 50811 h 58011"/>
                <a:gd name="connsiteX1" fmla="*/ 1557 w 64730"/>
                <a:gd name="connsiteY1" fmla="*/ 12188 h 58011"/>
                <a:gd name="connsiteX2" fmla="*/ 2148 w 64730"/>
                <a:gd name="connsiteY2" fmla="*/ 11602 h 58011"/>
                <a:gd name="connsiteX3" fmla="*/ 40180 w 64730"/>
                <a:gd name="connsiteY3" fmla="*/ 3346 h 58011"/>
                <a:gd name="connsiteX4" fmla="*/ 41357 w 64730"/>
                <a:gd name="connsiteY4" fmla="*/ 4231 h 58011"/>
                <a:gd name="connsiteX5" fmla="*/ 61111 w 64730"/>
                <a:gd name="connsiteY5" fmla="*/ 45798 h 58011"/>
                <a:gd name="connsiteX6" fmla="*/ 14531 w 64730"/>
                <a:gd name="connsiteY6" fmla="*/ 508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30" h="58011">
                  <a:moveTo>
                    <a:pt x="14531" y="50811"/>
                  </a:moveTo>
                  <a:cubicBezTo>
                    <a:pt x="381" y="43736"/>
                    <a:pt x="-5518" y="26343"/>
                    <a:pt x="1557" y="12188"/>
                  </a:cubicBezTo>
                  <a:cubicBezTo>
                    <a:pt x="1852" y="11893"/>
                    <a:pt x="1852" y="11602"/>
                    <a:pt x="2148" y="11602"/>
                  </a:cubicBezTo>
                  <a:cubicBezTo>
                    <a:pt x="10403" y="-1372"/>
                    <a:pt x="27207" y="-4910"/>
                    <a:pt x="40180" y="3346"/>
                  </a:cubicBezTo>
                  <a:cubicBezTo>
                    <a:pt x="40476" y="3641"/>
                    <a:pt x="41062" y="3936"/>
                    <a:pt x="41357" y="4231"/>
                  </a:cubicBezTo>
                  <a:cubicBezTo>
                    <a:pt x="58164" y="13959"/>
                    <a:pt x="67892" y="33713"/>
                    <a:pt x="61111" y="45798"/>
                  </a:cubicBezTo>
                  <a:cubicBezTo>
                    <a:pt x="49023" y="58477"/>
                    <a:pt x="29272" y="60539"/>
                    <a:pt x="14531" y="5081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2">
              <a:extLst>
                <a:ext uri="{FF2B5EF4-FFF2-40B4-BE49-F238E27FC236}">
                  <a16:creationId xmlns:a16="http://schemas.microsoft.com/office/drawing/2014/main" id="{A6D4E27E-BA87-41BC-BAD0-90D0AB4CE595}"/>
                </a:ext>
              </a:extLst>
            </p:cNvPr>
            <p:cNvSpPr/>
            <p:nvPr/>
          </p:nvSpPr>
          <p:spPr>
            <a:xfrm>
              <a:off x="2368397" y="2576052"/>
              <a:ext cx="52188" cy="67216"/>
            </a:xfrm>
            <a:custGeom>
              <a:avLst/>
              <a:gdLst>
                <a:gd name="connsiteX0" fmla="*/ -1440 w 52188"/>
                <a:gd name="connsiteY0" fmla="*/ 29268 h 67216"/>
                <a:gd name="connsiteX1" fmla="*/ 20966 w 52188"/>
                <a:gd name="connsiteY1" fmla="*/ 66121 h 67216"/>
                <a:gd name="connsiteX2" fmla="*/ 50743 w 52188"/>
                <a:gd name="connsiteY2" fmla="*/ 29268 h 67216"/>
                <a:gd name="connsiteX3" fmla="*/ 20966 w 52188"/>
                <a:gd name="connsiteY3" fmla="*/ -1096 h 67216"/>
                <a:gd name="connsiteX4" fmla="*/ -1440 w 52188"/>
                <a:gd name="connsiteY4" fmla="*/ 29268 h 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88" h="67216">
                  <a:moveTo>
                    <a:pt x="-1440" y="29268"/>
                  </a:moveTo>
                  <a:cubicBezTo>
                    <a:pt x="-1440" y="48432"/>
                    <a:pt x="7406" y="66121"/>
                    <a:pt x="20966" y="66121"/>
                  </a:cubicBezTo>
                  <a:cubicBezTo>
                    <a:pt x="38655" y="62583"/>
                    <a:pt x="51039" y="46960"/>
                    <a:pt x="50743" y="29268"/>
                  </a:cubicBezTo>
                  <a:cubicBezTo>
                    <a:pt x="50743" y="12465"/>
                    <a:pt x="37474" y="-1096"/>
                    <a:pt x="20966" y="-1096"/>
                  </a:cubicBezTo>
                  <a:cubicBezTo>
                    <a:pt x="7406" y="-1096"/>
                    <a:pt x="-1440" y="10108"/>
                    <a:pt x="-1440" y="2926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2">
              <a:extLst>
                <a:ext uri="{FF2B5EF4-FFF2-40B4-BE49-F238E27FC236}">
                  <a16:creationId xmlns:a16="http://schemas.microsoft.com/office/drawing/2014/main" id="{C83FE5B5-9806-4DDA-9813-AA99B27DAB4A}"/>
                </a:ext>
              </a:extLst>
            </p:cNvPr>
            <p:cNvSpPr/>
            <p:nvPr/>
          </p:nvSpPr>
          <p:spPr>
            <a:xfrm>
              <a:off x="2241623" y="2465495"/>
              <a:ext cx="49950" cy="65154"/>
            </a:xfrm>
            <a:custGeom>
              <a:avLst/>
              <a:gdLst>
                <a:gd name="connsiteX0" fmla="*/ -1440 w 49950"/>
                <a:gd name="connsiteY0" fmla="*/ 31039 h 65154"/>
                <a:gd name="connsiteX1" fmla="*/ 21557 w 49950"/>
                <a:gd name="connsiteY1" fmla="*/ 64059 h 65154"/>
                <a:gd name="connsiteX2" fmla="*/ 48386 w 49950"/>
                <a:gd name="connsiteY2" fmla="*/ 31039 h 65154"/>
                <a:gd name="connsiteX3" fmla="*/ 21557 w 49950"/>
                <a:gd name="connsiteY3" fmla="*/ -1096 h 65154"/>
                <a:gd name="connsiteX4" fmla="*/ -1440 w 49950"/>
                <a:gd name="connsiteY4" fmla="*/ 3103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50" h="65154">
                  <a:moveTo>
                    <a:pt x="-1440" y="31039"/>
                  </a:moveTo>
                  <a:cubicBezTo>
                    <a:pt x="-1440" y="50203"/>
                    <a:pt x="7996" y="64059"/>
                    <a:pt x="21557" y="64059"/>
                  </a:cubicBezTo>
                  <a:cubicBezTo>
                    <a:pt x="38068" y="61993"/>
                    <a:pt x="49858" y="47547"/>
                    <a:pt x="48386" y="31039"/>
                  </a:cubicBezTo>
                  <a:cubicBezTo>
                    <a:pt x="49858" y="14822"/>
                    <a:pt x="37773" y="376"/>
                    <a:pt x="21557" y="-1096"/>
                  </a:cubicBezTo>
                  <a:cubicBezTo>
                    <a:pt x="7996" y="-1096"/>
                    <a:pt x="-1440" y="11875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2">
              <a:extLst>
                <a:ext uri="{FF2B5EF4-FFF2-40B4-BE49-F238E27FC236}">
                  <a16:creationId xmlns:a16="http://schemas.microsoft.com/office/drawing/2014/main" id="{247DEBD9-6B8F-48BA-BF81-CC00689A8FCE}"/>
                </a:ext>
              </a:extLst>
            </p:cNvPr>
            <p:cNvSpPr/>
            <p:nvPr/>
          </p:nvSpPr>
          <p:spPr>
            <a:xfrm>
              <a:off x="2107187" y="2542737"/>
              <a:ext cx="45399" cy="67511"/>
            </a:xfrm>
            <a:custGeom>
              <a:avLst/>
              <a:gdLst>
                <a:gd name="connsiteX0" fmla="*/ -1440 w 45399"/>
                <a:gd name="connsiteY0" fmla="*/ 36344 h 67511"/>
                <a:gd name="connsiteX1" fmla="*/ 20081 w 45399"/>
                <a:gd name="connsiteY1" fmla="*/ 66416 h 67511"/>
                <a:gd name="connsiteX2" fmla="*/ 43960 w 45399"/>
                <a:gd name="connsiteY2" fmla="*/ 36344 h 67511"/>
                <a:gd name="connsiteX3" fmla="*/ 20081 w 45399"/>
                <a:gd name="connsiteY3" fmla="*/ -1096 h 67511"/>
                <a:gd name="connsiteX4" fmla="*/ -1440 w 45399"/>
                <a:gd name="connsiteY4" fmla="*/ 36344 h 6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9" h="67511">
                  <a:moveTo>
                    <a:pt x="-1440" y="36344"/>
                  </a:moveTo>
                  <a:cubicBezTo>
                    <a:pt x="-1440" y="55508"/>
                    <a:pt x="6520" y="66416"/>
                    <a:pt x="20081" y="66416"/>
                  </a:cubicBezTo>
                  <a:cubicBezTo>
                    <a:pt x="33937" y="66416"/>
                    <a:pt x="43960" y="55508"/>
                    <a:pt x="43960" y="36344"/>
                  </a:cubicBezTo>
                  <a:cubicBezTo>
                    <a:pt x="43960" y="17183"/>
                    <a:pt x="33937" y="-1096"/>
                    <a:pt x="20081" y="-1096"/>
                  </a:cubicBezTo>
                  <a:cubicBezTo>
                    <a:pt x="6520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2">
              <a:extLst>
                <a:ext uri="{FF2B5EF4-FFF2-40B4-BE49-F238E27FC236}">
                  <a16:creationId xmlns:a16="http://schemas.microsoft.com/office/drawing/2014/main" id="{FC2F5C9E-8DB2-4529-9684-BC8DEE7D308C}"/>
                </a:ext>
              </a:extLst>
            </p:cNvPr>
            <p:cNvSpPr/>
            <p:nvPr/>
          </p:nvSpPr>
          <p:spPr>
            <a:xfrm>
              <a:off x="1981593" y="2387957"/>
              <a:ext cx="43927" cy="70462"/>
            </a:xfrm>
            <a:custGeom>
              <a:avLst/>
              <a:gdLst>
                <a:gd name="connsiteX0" fmla="*/ -1440 w 43927"/>
                <a:gd name="connsiteY0" fmla="*/ 34577 h 70462"/>
                <a:gd name="connsiteX1" fmla="*/ 22143 w 43927"/>
                <a:gd name="connsiteY1" fmla="*/ 69367 h 70462"/>
                <a:gd name="connsiteX2" fmla="*/ 42488 w 43927"/>
                <a:gd name="connsiteY2" fmla="*/ 34577 h 70462"/>
                <a:gd name="connsiteX3" fmla="*/ 22143 w 43927"/>
                <a:gd name="connsiteY3" fmla="*/ -1096 h 70462"/>
                <a:gd name="connsiteX4" fmla="*/ -1440 w 43927"/>
                <a:gd name="connsiteY4" fmla="*/ 34577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462">
                  <a:moveTo>
                    <a:pt x="-1440" y="34577"/>
                  </a:moveTo>
                  <a:cubicBezTo>
                    <a:pt x="-1440" y="54036"/>
                    <a:pt x="8287" y="69367"/>
                    <a:pt x="22143" y="69367"/>
                  </a:cubicBezTo>
                  <a:cubicBezTo>
                    <a:pt x="35707" y="69367"/>
                    <a:pt x="42488" y="54036"/>
                    <a:pt x="42488" y="34577"/>
                  </a:cubicBezTo>
                  <a:cubicBezTo>
                    <a:pt x="42488" y="15413"/>
                    <a:pt x="35707" y="-1096"/>
                    <a:pt x="22143" y="-1096"/>
                  </a:cubicBezTo>
                  <a:cubicBezTo>
                    <a:pt x="8287" y="-1096"/>
                    <a:pt x="-1440" y="15413"/>
                    <a:pt x="-1440" y="345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2">
              <a:extLst>
                <a:ext uri="{FF2B5EF4-FFF2-40B4-BE49-F238E27FC236}">
                  <a16:creationId xmlns:a16="http://schemas.microsoft.com/office/drawing/2014/main" id="{9405EB39-2DF7-464A-866E-A800BFD34EDE}"/>
                </a:ext>
              </a:extLst>
            </p:cNvPr>
            <p:cNvSpPr/>
            <p:nvPr/>
          </p:nvSpPr>
          <p:spPr>
            <a:xfrm>
              <a:off x="1884518" y="2567796"/>
              <a:ext cx="55210" cy="75176"/>
            </a:xfrm>
            <a:custGeom>
              <a:avLst/>
              <a:gdLst>
                <a:gd name="connsiteX0" fmla="*/ -1361 w 55210"/>
                <a:gd name="connsiteY0" fmla="*/ 34872 h 75176"/>
                <a:gd name="connsiteX1" fmla="*/ 26649 w 55210"/>
                <a:gd name="connsiteY1" fmla="*/ 74081 h 75176"/>
                <a:gd name="connsiteX2" fmla="*/ 53770 w 55210"/>
                <a:gd name="connsiteY2" fmla="*/ 34872 h 75176"/>
                <a:gd name="connsiteX3" fmla="*/ 26649 w 55210"/>
                <a:gd name="connsiteY3" fmla="*/ -1096 h 75176"/>
                <a:gd name="connsiteX4" fmla="*/ -1361 w 55210"/>
                <a:gd name="connsiteY4" fmla="*/ 34872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0" h="75176">
                  <a:moveTo>
                    <a:pt x="-1361" y="34872"/>
                  </a:moveTo>
                  <a:cubicBezTo>
                    <a:pt x="-1361" y="54036"/>
                    <a:pt x="12790" y="74081"/>
                    <a:pt x="26649" y="74081"/>
                  </a:cubicBezTo>
                  <a:cubicBezTo>
                    <a:pt x="40209" y="74081"/>
                    <a:pt x="53770" y="54036"/>
                    <a:pt x="53770" y="34872"/>
                  </a:cubicBezTo>
                  <a:cubicBezTo>
                    <a:pt x="53770" y="15413"/>
                    <a:pt x="40209" y="-1096"/>
                    <a:pt x="26649" y="-1096"/>
                  </a:cubicBezTo>
                  <a:cubicBezTo>
                    <a:pt x="9547" y="2147"/>
                    <a:pt x="-2538" y="17478"/>
                    <a:pt x="-1361" y="348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Graphic 2">
              <a:extLst>
                <a:ext uri="{FF2B5EF4-FFF2-40B4-BE49-F238E27FC236}">
                  <a16:creationId xmlns:a16="http://schemas.microsoft.com/office/drawing/2014/main" id="{8C4E677F-1684-4D25-AEE8-287A86BF382B}"/>
                </a:ext>
              </a:extLst>
            </p:cNvPr>
            <p:cNvSpPr/>
            <p:nvPr/>
          </p:nvSpPr>
          <p:spPr>
            <a:xfrm>
              <a:off x="1958006" y="2839324"/>
              <a:ext cx="55426" cy="77537"/>
            </a:xfrm>
            <a:custGeom>
              <a:avLst/>
              <a:gdLst>
                <a:gd name="connsiteX0" fmla="*/ -1440 w 55426"/>
                <a:gd name="connsiteY0" fmla="*/ 37528 h 77537"/>
                <a:gd name="connsiteX1" fmla="*/ 27747 w 55426"/>
                <a:gd name="connsiteY1" fmla="*/ 76442 h 77537"/>
                <a:gd name="connsiteX2" fmla="*/ 53986 w 55426"/>
                <a:gd name="connsiteY2" fmla="*/ 37528 h 77537"/>
                <a:gd name="connsiteX3" fmla="*/ 27747 w 55426"/>
                <a:gd name="connsiteY3" fmla="*/ -1096 h 77537"/>
                <a:gd name="connsiteX4" fmla="*/ -1440 w 55426"/>
                <a:gd name="connsiteY4" fmla="*/ 37528 h 7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26" h="77537">
                  <a:moveTo>
                    <a:pt x="-1440" y="37528"/>
                  </a:moveTo>
                  <a:cubicBezTo>
                    <a:pt x="-1440" y="56688"/>
                    <a:pt x="13891" y="76442"/>
                    <a:pt x="27747" y="76442"/>
                  </a:cubicBezTo>
                  <a:cubicBezTo>
                    <a:pt x="41311" y="76442"/>
                    <a:pt x="53986" y="56688"/>
                    <a:pt x="53986" y="37528"/>
                  </a:cubicBezTo>
                  <a:cubicBezTo>
                    <a:pt x="53986" y="18364"/>
                    <a:pt x="41311" y="-1096"/>
                    <a:pt x="27747" y="-1096"/>
                  </a:cubicBezTo>
                  <a:cubicBezTo>
                    <a:pt x="13891" y="-1096"/>
                    <a:pt x="-1440" y="18364"/>
                    <a:pt x="-1440" y="375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Graphic 2">
              <a:extLst>
                <a:ext uri="{FF2B5EF4-FFF2-40B4-BE49-F238E27FC236}">
                  <a16:creationId xmlns:a16="http://schemas.microsoft.com/office/drawing/2014/main" id="{58E051AB-5461-4C9F-AB66-E3D91FB5471F}"/>
                </a:ext>
              </a:extLst>
            </p:cNvPr>
            <p:cNvSpPr/>
            <p:nvPr/>
          </p:nvSpPr>
          <p:spPr>
            <a:xfrm>
              <a:off x="2243394" y="3006193"/>
              <a:ext cx="40095" cy="71639"/>
            </a:xfrm>
            <a:custGeom>
              <a:avLst/>
              <a:gdLst>
                <a:gd name="connsiteX0" fmla="*/ -1440 w 40095"/>
                <a:gd name="connsiteY0" fmla="*/ 37229 h 71639"/>
                <a:gd name="connsiteX1" fmla="*/ 18605 w 40095"/>
                <a:gd name="connsiteY1" fmla="*/ 70544 h 71639"/>
                <a:gd name="connsiteX2" fmla="*/ 38655 w 40095"/>
                <a:gd name="connsiteY2" fmla="*/ 37229 h 71639"/>
                <a:gd name="connsiteX3" fmla="*/ 18605 w 40095"/>
                <a:gd name="connsiteY3" fmla="*/ -1096 h 71639"/>
                <a:gd name="connsiteX4" fmla="*/ -1440 w 40095"/>
                <a:gd name="connsiteY4" fmla="*/ 37229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95" h="71639">
                  <a:moveTo>
                    <a:pt x="-1440" y="37229"/>
                  </a:moveTo>
                  <a:cubicBezTo>
                    <a:pt x="-1440" y="56393"/>
                    <a:pt x="5045" y="70544"/>
                    <a:pt x="18605" y="70544"/>
                  </a:cubicBezTo>
                  <a:cubicBezTo>
                    <a:pt x="32465" y="70544"/>
                    <a:pt x="38655" y="56393"/>
                    <a:pt x="38655" y="37229"/>
                  </a:cubicBezTo>
                  <a:cubicBezTo>
                    <a:pt x="38655" y="18068"/>
                    <a:pt x="32465" y="-1096"/>
                    <a:pt x="18605" y="-1096"/>
                  </a:cubicBezTo>
                  <a:cubicBezTo>
                    <a:pt x="5045" y="-1096"/>
                    <a:pt x="-1440" y="18068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Graphic 2">
              <a:extLst>
                <a:ext uri="{FF2B5EF4-FFF2-40B4-BE49-F238E27FC236}">
                  <a16:creationId xmlns:a16="http://schemas.microsoft.com/office/drawing/2014/main" id="{6AD99C1C-0E1B-4491-80D1-4BEB9730C938}"/>
                </a:ext>
              </a:extLst>
            </p:cNvPr>
            <p:cNvSpPr/>
            <p:nvPr/>
          </p:nvSpPr>
          <p:spPr>
            <a:xfrm>
              <a:off x="2404659" y="2774465"/>
              <a:ext cx="43632" cy="71639"/>
            </a:xfrm>
            <a:custGeom>
              <a:avLst/>
              <a:gdLst>
                <a:gd name="connsiteX0" fmla="*/ -1440 w 43632"/>
                <a:gd name="connsiteY0" fmla="*/ 35462 h 71639"/>
                <a:gd name="connsiteX1" fmla="*/ 20376 w 43632"/>
                <a:gd name="connsiteY1" fmla="*/ 70544 h 71639"/>
                <a:gd name="connsiteX2" fmla="*/ 42192 w 43632"/>
                <a:gd name="connsiteY2" fmla="*/ 35462 h 71639"/>
                <a:gd name="connsiteX3" fmla="*/ 20376 w 43632"/>
                <a:gd name="connsiteY3" fmla="*/ -1096 h 71639"/>
                <a:gd name="connsiteX4" fmla="*/ -1440 w 43632"/>
                <a:gd name="connsiteY4" fmla="*/ 35462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39">
                  <a:moveTo>
                    <a:pt x="-1440" y="35462"/>
                  </a:moveTo>
                  <a:cubicBezTo>
                    <a:pt x="-1440" y="54626"/>
                    <a:pt x="6816" y="70544"/>
                    <a:pt x="20376" y="70544"/>
                  </a:cubicBezTo>
                  <a:cubicBezTo>
                    <a:pt x="34232" y="70544"/>
                    <a:pt x="42192" y="54626"/>
                    <a:pt x="42192" y="35462"/>
                  </a:cubicBezTo>
                  <a:cubicBezTo>
                    <a:pt x="42192" y="16298"/>
                    <a:pt x="34232" y="-1096"/>
                    <a:pt x="20376" y="-1096"/>
                  </a:cubicBezTo>
                  <a:cubicBezTo>
                    <a:pt x="6816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Graphic 2">
              <a:extLst>
                <a:ext uri="{FF2B5EF4-FFF2-40B4-BE49-F238E27FC236}">
                  <a16:creationId xmlns:a16="http://schemas.microsoft.com/office/drawing/2014/main" id="{82263511-B617-4AE8-88D6-F5AFD64EA8B1}"/>
                </a:ext>
              </a:extLst>
            </p:cNvPr>
            <p:cNvSpPr/>
            <p:nvPr/>
          </p:nvSpPr>
          <p:spPr>
            <a:xfrm>
              <a:off x="2516377" y="3110852"/>
              <a:ext cx="52790" cy="72823"/>
            </a:xfrm>
            <a:custGeom>
              <a:avLst/>
              <a:gdLst>
                <a:gd name="connsiteX0" fmla="*/ -1420 w 52790"/>
                <a:gd name="connsiteY0" fmla="*/ 37823 h 72823"/>
                <a:gd name="connsiteX1" fmla="*/ 27766 w 52790"/>
                <a:gd name="connsiteY1" fmla="*/ 71728 h 72823"/>
                <a:gd name="connsiteX2" fmla="*/ 51350 w 52790"/>
                <a:gd name="connsiteY2" fmla="*/ 37823 h 72823"/>
                <a:gd name="connsiteX3" fmla="*/ 27766 w 52790"/>
                <a:gd name="connsiteY3" fmla="*/ -1096 h 72823"/>
                <a:gd name="connsiteX4" fmla="*/ -1420 w 52790"/>
                <a:gd name="connsiteY4" fmla="*/ 37823 h 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90" h="72823">
                  <a:moveTo>
                    <a:pt x="-1420" y="37823"/>
                  </a:moveTo>
                  <a:cubicBezTo>
                    <a:pt x="-2011" y="54921"/>
                    <a:pt x="10665" y="69662"/>
                    <a:pt x="27766" y="71728"/>
                  </a:cubicBezTo>
                  <a:cubicBezTo>
                    <a:pt x="41327" y="71728"/>
                    <a:pt x="51350" y="56987"/>
                    <a:pt x="51350" y="37823"/>
                  </a:cubicBezTo>
                  <a:cubicBezTo>
                    <a:pt x="51350" y="18659"/>
                    <a:pt x="41327" y="-1096"/>
                    <a:pt x="27766" y="-1096"/>
                  </a:cubicBezTo>
                  <a:cubicBezTo>
                    <a:pt x="13911" y="-1096"/>
                    <a:pt x="-1420" y="18659"/>
                    <a:pt x="-1420" y="378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Graphic 2">
              <a:extLst>
                <a:ext uri="{FF2B5EF4-FFF2-40B4-BE49-F238E27FC236}">
                  <a16:creationId xmlns:a16="http://schemas.microsoft.com/office/drawing/2014/main" id="{CE27610A-F3C7-4D6C-B645-A2B6011A61F8}"/>
                </a:ext>
              </a:extLst>
            </p:cNvPr>
            <p:cNvSpPr/>
            <p:nvPr/>
          </p:nvSpPr>
          <p:spPr>
            <a:xfrm>
              <a:off x="2239561" y="3272711"/>
              <a:ext cx="46285" cy="68691"/>
            </a:xfrm>
            <a:custGeom>
              <a:avLst/>
              <a:gdLst>
                <a:gd name="connsiteX0" fmla="*/ -1440 w 46285"/>
                <a:gd name="connsiteY0" fmla="*/ 36344 h 68691"/>
                <a:gd name="connsiteX1" fmla="*/ 22143 w 46285"/>
                <a:gd name="connsiteY1" fmla="*/ 67596 h 68691"/>
                <a:gd name="connsiteX2" fmla="*/ 44845 w 46285"/>
                <a:gd name="connsiteY2" fmla="*/ 36344 h 68691"/>
                <a:gd name="connsiteX3" fmla="*/ 22143 w 46285"/>
                <a:gd name="connsiteY3" fmla="*/ -1096 h 68691"/>
                <a:gd name="connsiteX4" fmla="*/ -1440 w 46285"/>
                <a:gd name="connsiteY4" fmla="*/ 36344 h 6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85" h="68691">
                  <a:moveTo>
                    <a:pt x="-1440" y="36344"/>
                  </a:moveTo>
                  <a:cubicBezTo>
                    <a:pt x="-1440" y="55508"/>
                    <a:pt x="8583" y="67596"/>
                    <a:pt x="22143" y="67596"/>
                  </a:cubicBezTo>
                  <a:cubicBezTo>
                    <a:pt x="36002" y="67596"/>
                    <a:pt x="44845" y="55508"/>
                    <a:pt x="44845" y="36344"/>
                  </a:cubicBezTo>
                  <a:cubicBezTo>
                    <a:pt x="44845" y="17183"/>
                    <a:pt x="36002" y="-1096"/>
                    <a:pt x="22143" y="-1096"/>
                  </a:cubicBezTo>
                  <a:cubicBezTo>
                    <a:pt x="8287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Graphic 2">
              <a:extLst>
                <a:ext uri="{FF2B5EF4-FFF2-40B4-BE49-F238E27FC236}">
                  <a16:creationId xmlns:a16="http://schemas.microsoft.com/office/drawing/2014/main" id="{4054708A-0F5B-4D54-90AB-2422FB824DF2}"/>
                </a:ext>
              </a:extLst>
            </p:cNvPr>
            <p:cNvSpPr/>
            <p:nvPr/>
          </p:nvSpPr>
          <p:spPr>
            <a:xfrm>
              <a:off x="2404659" y="3303960"/>
              <a:ext cx="43632" cy="71642"/>
            </a:xfrm>
            <a:custGeom>
              <a:avLst/>
              <a:gdLst>
                <a:gd name="connsiteX0" fmla="*/ -1440 w 43632"/>
                <a:gd name="connsiteY0" fmla="*/ 31039 h 71642"/>
                <a:gd name="connsiteX1" fmla="*/ 20376 w 43632"/>
                <a:gd name="connsiteY1" fmla="*/ 70547 h 71642"/>
                <a:gd name="connsiteX2" fmla="*/ 42192 w 43632"/>
                <a:gd name="connsiteY2" fmla="*/ 31039 h 71642"/>
                <a:gd name="connsiteX3" fmla="*/ 20376 w 43632"/>
                <a:gd name="connsiteY3" fmla="*/ -1096 h 71642"/>
                <a:gd name="connsiteX4" fmla="*/ -1440 w 43632"/>
                <a:gd name="connsiteY4" fmla="*/ 31039 h 7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42">
                  <a:moveTo>
                    <a:pt x="-1440" y="31039"/>
                  </a:moveTo>
                  <a:cubicBezTo>
                    <a:pt x="-1440" y="50203"/>
                    <a:pt x="6816" y="70547"/>
                    <a:pt x="20376" y="70547"/>
                  </a:cubicBezTo>
                  <a:cubicBezTo>
                    <a:pt x="34232" y="70547"/>
                    <a:pt x="42192" y="50203"/>
                    <a:pt x="42192" y="31039"/>
                  </a:cubicBezTo>
                  <a:cubicBezTo>
                    <a:pt x="42192" y="11878"/>
                    <a:pt x="34232" y="-1096"/>
                    <a:pt x="20376" y="-1096"/>
                  </a:cubicBezTo>
                  <a:cubicBezTo>
                    <a:pt x="6816" y="-1096"/>
                    <a:pt x="-1440" y="1187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Graphic 2">
              <a:extLst>
                <a:ext uri="{FF2B5EF4-FFF2-40B4-BE49-F238E27FC236}">
                  <a16:creationId xmlns:a16="http://schemas.microsoft.com/office/drawing/2014/main" id="{46ABC87A-9046-4AF7-A84E-B329983A33F2}"/>
                </a:ext>
              </a:extLst>
            </p:cNvPr>
            <p:cNvSpPr/>
            <p:nvPr/>
          </p:nvSpPr>
          <p:spPr>
            <a:xfrm>
              <a:off x="2615161" y="3453727"/>
              <a:ext cx="46875" cy="67514"/>
            </a:xfrm>
            <a:custGeom>
              <a:avLst/>
              <a:gdLst>
                <a:gd name="connsiteX0" fmla="*/ -1440 w 46875"/>
                <a:gd name="connsiteY0" fmla="*/ 35757 h 67514"/>
                <a:gd name="connsiteX1" fmla="*/ 22733 w 46875"/>
                <a:gd name="connsiteY1" fmla="*/ 66419 h 67514"/>
                <a:gd name="connsiteX2" fmla="*/ 45435 w 46875"/>
                <a:gd name="connsiteY2" fmla="*/ 35757 h 67514"/>
                <a:gd name="connsiteX3" fmla="*/ 22733 w 46875"/>
                <a:gd name="connsiteY3" fmla="*/ -1096 h 67514"/>
                <a:gd name="connsiteX4" fmla="*/ -1440 w 46875"/>
                <a:gd name="connsiteY4" fmla="*/ 35757 h 6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75" h="67514">
                  <a:moveTo>
                    <a:pt x="-1440" y="35757"/>
                  </a:moveTo>
                  <a:cubicBezTo>
                    <a:pt x="-1440" y="54921"/>
                    <a:pt x="8878" y="66419"/>
                    <a:pt x="22733" y="66419"/>
                  </a:cubicBezTo>
                  <a:cubicBezTo>
                    <a:pt x="36298" y="66419"/>
                    <a:pt x="45435" y="54921"/>
                    <a:pt x="45435" y="35757"/>
                  </a:cubicBezTo>
                  <a:cubicBezTo>
                    <a:pt x="45435" y="16597"/>
                    <a:pt x="36298" y="-1096"/>
                    <a:pt x="22733" y="-1096"/>
                  </a:cubicBezTo>
                  <a:cubicBezTo>
                    <a:pt x="8878" y="-1096"/>
                    <a:pt x="-1440" y="16597"/>
                    <a:pt x="-1440" y="3575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Graphic 2">
              <a:extLst>
                <a:ext uri="{FF2B5EF4-FFF2-40B4-BE49-F238E27FC236}">
                  <a16:creationId xmlns:a16="http://schemas.microsoft.com/office/drawing/2014/main" id="{F05C1AEC-5D95-498C-A5FF-D02BB45071F1}"/>
                </a:ext>
              </a:extLst>
            </p:cNvPr>
            <p:cNvSpPr/>
            <p:nvPr/>
          </p:nvSpPr>
          <p:spPr>
            <a:xfrm>
              <a:off x="2729551" y="2779475"/>
              <a:ext cx="41275" cy="66039"/>
            </a:xfrm>
            <a:custGeom>
              <a:avLst/>
              <a:gdLst>
                <a:gd name="connsiteX0" fmla="*/ -1440 w 41275"/>
                <a:gd name="connsiteY0" fmla="*/ 31338 h 66039"/>
                <a:gd name="connsiteX1" fmla="*/ 19196 w 41275"/>
                <a:gd name="connsiteY1" fmla="*/ 64944 h 66039"/>
                <a:gd name="connsiteX2" fmla="*/ 39835 w 41275"/>
                <a:gd name="connsiteY2" fmla="*/ 31338 h 66039"/>
                <a:gd name="connsiteX3" fmla="*/ 19196 w 41275"/>
                <a:gd name="connsiteY3" fmla="*/ -1096 h 66039"/>
                <a:gd name="connsiteX4" fmla="*/ -1440 w 41275"/>
                <a:gd name="connsiteY4" fmla="*/ 31338 h 6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75" h="66039">
                  <a:moveTo>
                    <a:pt x="-1440" y="31338"/>
                  </a:moveTo>
                  <a:cubicBezTo>
                    <a:pt x="-1440" y="50498"/>
                    <a:pt x="5340" y="64944"/>
                    <a:pt x="19196" y="64944"/>
                  </a:cubicBezTo>
                  <a:cubicBezTo>
                    <a:pt x="33055" y="64944"/>
                    <a:pt x="39835" y="50203"/>
                    <a:pt x="39835" y="31338"/>
                  </a:cubicBezTo>
                  <a:cubicBezTo>
                    <a:pt x="39835" y="12174"/>
                    <a:pt x="32760" y="-1096"/>
                    <a:pt x="19196" y="-1096"/>
                  </a:cubicBezTo>
                  <a:cubicBezTo>
                    <a:pt x="5340" y="-1096"/>
                    <a:pt x="-1440" y="12174"/>
                    <a:pt x="-1440" y="3133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Graphic 2">
              <a:extLst>
                <a:ext uri="{FF2B5EF4-FFF2-40B4-BE49-F238E27FC236}">
                  <a16:creationId xmlns:a16="http://schemas.microsoft.com/office/drawing/2014/main" id="{B9E9F038-97FD-4F21-8E00-A5ECFB125CDC}"/>
                </a:ext>
              </a:extLst>
            </p:cNvPr>
            <p:cNvSpPr/>
            <p:nvPr/>
          </p:nvSpPr>
          <p:spPr>
            <a:xfrm>
              <a:off x="2654370" y="2630003"/>
              <a:ext cx="43927" cy="70757"/>
            </a:xfrm>
            <a:custGeom>
              <a:avLst/>
              <a:gdLst>
                <a:gd name="connsiteX0" fmla="*/ -1440 w 43927"/>
                <a:gd name="connsiteY0" fmla="*/ 35167 h 70757"/>
                <a:gd name="connsiteX1" fmla="*/ 20966 w 43927"/>
                <a:gd name="connsiteY1" fmla="*/ 69662 h 70757"/>
                <a:gd name="connsiteX2" fmla="*/ 42488 w 43927"/>
                <a:gd name="connsiteY2" fmla="*/ 35167 h 70757"/>
                <a:gd name="connsiteX3" fmla="*/ 20966 w 43927"/>
                <a:gd name="connsiteY3" fmla="*/ -1096 h 70757"/>
                <a:gd name="connsiteX4" fmla="*/ -1440 w 43927"/>
                <a:gd name="connsiteY4" fmla="*/ 35167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757">
                  <a:moveTo>
                    <a:pt x="-1440" y="35167"/>
                  </a:moveTo>
                  <a:cubicBezTo>
                    <a:pt x="-1440" y="54331"/>
                    <a:pt x="7406" y="69662"/>
                    <a:pt x="20966" y="69662"/>
                  </a:cubicBezTo>
                  <a:cubicBezTo>
                    <a:pt x="34822" y="69662"/>
                    <a:pt x="42488" y="54331"/>
                    <a:pt x="42488" y="35167"/>
                  </a:cubicBezTo>
                  <a:cubicBezTo>
                    <a:pt x="42488" y="15708"/>
                    <a:pt x="34822" y="-1096"/>
                    <a:pt x="20966" y="-1096"/>
                  </a:cubicBezTo>
                  <a:cubicBezTo>
                    <a:pt x="7406" y="-1096"/>
                    <a:pt x="-1440" y="15708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Graphic 2">
              <a:extLst>
                <a:ext uri="{FF2B5EF4-FFF2-40B4-BE49-F238E27FC236}">
                  <a16:creationId xmlns:a16="http://schemas.microsoft.com/office/drawing/2014/main" id="{F26361E2-C7CB-48FA-911D-AC7E4A14FC25}"/>
                </a:ext>
              </a:extLst>
            </p:cNvPr>
            <p:cNvSpPr/>
            <p:nvPr/>
          </p:nvSpPr>
          <p:spPr>
            <a:xfrm>
              <a:off x="2789026" y="2520626"/>
              <a:ext cx="50787" cy="68986"/>
            </a:xfrm>
            <a:custGeom>
              <a:avLst/>
              <a:gdLst>
                <a:gd name="connsiteX0" fmla="*/ -1361 w 50787"/>
                <a:gd name="connsiteY0" fmla="*/ 31334 h 68986"/>
                <a:gd name="connsiteX1" fmla="*/ 26056 w 50787"/>
                <a:gd name="connsiteY1" fmla="*/ 67891 h 68986"/>
                <a:gd name="connsiteX2" fmla="*/ 49347 w 50787"/>
                <a:gd name="connsiteY2" fmla="*/ 31334 h 68986"/>
                <a:gd name="connsiteX3" fmla="*/ 26056 w 50787"/>
                <a:gd name="connsiteY3" fmla="*/ -1096 h 68986"/>
                <a:gd name="connsiteX4" fmla="*/ -1361 w 50787"/>
                <a:gd name="connsiteY4" fmla="*/ 31334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7" h="68986">
                  <a:moveTo>
                    <a:pt x="-1361" y="31334"/>
                  </a:moveTo>
                  <a:cubicBezTo>
                    <a:pt x="-1361" y="50498"/>
                    <a:pt x="12495" y="67891"/>
                    <a:pt x="26056" y="67891"/>
                  </a:cubicBezTo>
                  <a:cubicBezTo>
                    <a:pt x="39915" y="67891"/>
                    <a:pt x="49347" y="50498"/>
                    <a:pt x="49347" y="31334"/>
                  </a:cubicBezTo>
                  <a:cubicBezTo>
                    <a:pt x="49347" y="12170"/>
                    <a:pt x="39915" y="-1096"/>
                    <a:pt x="26056" y="-1096"/>
                  </a:cubicBezTo>
                  <a:cubicBezTo>
                    <a:pt x="9547" y="376"/>
                    <a:pt x="-2541" y="14822"/>
                    <a:pt x="-1361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Graphic 2">
              <a:extLst>
                <a:ext uri="{FF2B5EF4-FFF2-40B4-BE49-F238E27FC236}">
                  <a16:creationId xmlns:a16="http://schemas.microsoft.com/office/drawing/2014/main" id="{5D286C65-8799-4145-9FFD-09130FDE7F5C}"/>
                </a:ext>
              </a:extLst>
            </p:cNvPr>
            <p:cNvSpPr/>
            <p:nvPr/>
          </p:nvSpPr>
          <p:spPr>
            <a:xfrm>
              <a:off x="2993688" y="2443088"/>
              <a:ext cx="53384" cy="70753"/>
            </a:xfrm>
            <a:custGeom>
              <a:avLst/>
              <a:gdLst>
                <a:gd name="connsiteX0" fmla="*/ -1420 w 53384"/>
                <a:gd name="connsiteY0" fmla="*/ 33101 h 70753"/>
                <a:gd name="connsiteX1" fmla="*/ 27177 w 53384"/>
                <a:gd name="connsiteY1" fmla="*/ 69658 h 70753"/>
                <a:gd name="connsiteX2" fmla="*/ 51945 w 53384"/>
                <a:gd name="connsiteY2" fmla="*/ 33101 h 70753"/>
                <a:gd name="connsiteX3" fmla="*/ 27177 w 53384"/>
                <a:gd name="connsiteY3" fmla="*/ -1096 h 70753"/>
                <a:gd name="connsiteX4" fmla="*/ -1420 w 53384"/>
                <a:gd name="connsiteY4" fmla="*/ 33101 h 7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84" h="70753">
                  <a:moveTo>
                    <a:pt x="-1420" y="33101"/>
                  </a:moveTo>
                  <a:cubicBezTo>
                    <a:pt x="-2010" y="50793"/>
                    <a:pt x="10079" y="66121"/>
                    <a:pt x="27177" y="69658"/>
                  </a:cubicBezTo>
                  <a:cubicBezTo>
                    <a:pt x="41036" y="69658"/>
                    <a:pt x="51945" y="52265"/>
                    <a:pt x="51945" y="33101"/>
                  </a:cubicBezTo>
                  <a:cubicBezTo>
                    <a:pt x="51945" y="13941"/>
                    <a:pt x="41036" y="-1096"/>
                    <a:pt x="27177" y="-1096"/>
                  </a:cubicBezTo>
                  <a:cubicBezTo>
                    <a:pt x="10374" y="1262"/>
                    <a:pt x="-2010" y="16003"/>
                    <a:pt x="-1420" y="3310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Graphic 2">
              <a:extLst>
                <a:ext uri="{FF2B5EF4-FFF2-40B4-BE49-F238E27FC236}">
                  <a16:creationId xmlns:a16="http://schemas.microsoft.com/office/drawing/2014/main" id="{96933224-CD0A-4885-AC05-8559C4B186DB}"/>
                </a:ext>
              </a:extLst>
            </p:cNvPr>
            <p:cNvSpPr/>
            <p:nvPr/>
          </p:nvSpPr>
          <p:spPr>
            <a:xfrm>
              <a:off x="2867057" y="2726410"/>
              <a:ext cx="55621" cy="65154"/>
            </a:xfrm>
            <a:custGeom>
              <a:avLst/>
              <a:gdLst>
                <a:gd name="connsiteX0" fmla="*/ -1264 w 55621"/>
                <a:gd name="connsiteY0" fmla="*/ 31334 h 65154"/>
                <a:gd name="connsiteX1" fmla="*/ 24972 w 55621"/>
                <a:gd name="connsiteY1" fmla="*/ 64059 h 65154"/>
                <a:gd name="connsiteX2" fmla="*/ 54162 w 55621"/>
                <a:gd name="connsiteY2" fmla="*/ 31334 h 65154"/>
                <a:gd name="connsiteX3" fmla="*/ 24972 w 55621"/>
                <a:gd name="connsiteY3" fmla="*/ -1096 h 65154"/>
                <a:gd name="connsiteX4" fmla="*/ -1264 w 55621"/>
                <a:gd name="connsiteY4" fmla="*/ 31334 h 65154"/>
                <a:gd name="connsiteX5" fmla="*/ -1264 w 55621"/>
                <a:gd name="connsiteY5" fmla="*/ 31334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21" h="65154">
                  <a:moveTo>
                    <a:pt x="-1264" y="31334"/>
                  </a:moveTo>
                  <a:cubicBezTo>
                    <a:pt x="-3035" y="47550"/>
                    <a:pt x="8759" y="62291"/>
                    <a:pt x="24972" y="64059"/>
                  </a:cubicBezTo>
                  <a:cubicBezTo>
                    <a:pt x="41778" y="62587"/>
                    <a:pt x="54453" y="48137"/>
                    <a:pt x="54162" y="31334"/>
                  </a:cubicBezTo>
                  <a:cubicBezTo>
                    <a:pt x="54749" y="14531"/>
                    <a:pt x="41778" y="81"/>
                    <a:pt x="24972" y="-1096"/>
                  </a:cubicBezTo>
                  <a:cubicBezTo>
                    <a:pt x="8759" y="672"/>
                    <a:pt x="-3035" y="15117"/>
                    <a:pt x="-1264" y="31334"/>
                  </a:cubicBezTo>
                  <a:cubicBezTo>
                    <a:pt x="-1264" y="31334"/>
                    <a:pt x="-1264" y="31334"/>
                    <a:pt x="-1264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Graphic 2">
              <a:extLst>
                <a:ext uri="{FF2B5EF4-FFF2-40B4-BE49-F238E27FC236}">
                  <a16:creationId xmlns:a16="http://schemas.microsoft.com/office/drawing/2014/main" id="{573625AB-571D-42FD-AE5A-EA97CF30D20E}"/>
                </a:ext>
              </a:extLst>
            </p:cNvPr>
            <p:cNvSpPr/>
            <p:nvPr/>
          </p:nvSpPr>
          <p:spPr>
            <a:xfrm>
              <a:off x="2863061" y="2929246"/>
              <a:ext cx="50457" cy="64858"/>
            </a:xfrm>
            <a:custGeom>
              <a:avLst/>
              <a:gdLst>
                <a:gd name="connsiteX0" fmla="*/ -1396 w 50457"/>
                <a:gd name="connsiteY0" fmla="*/ 31334 h 64858"/>
                <a:gd name="connsiteX1" fmla="*/ 26906 w 50457"/>
                <a:gd name="connsiteY1" fmla="*/ 63763 h 64858"/>
                <a:gd name="connsiteX2" fmla="*/ 49017 w 50457"/>
                <a:gd name="connsiteY2" fmla="*/ 31334 h 64858"/>
                <a:gd name="connsiteX3" fmla="*/ 26906 w 50457"/>
                <a:gd name="connsiteY3" fmla="*/ -1096 h 64858"/>
                <a:gd name="connsiteX4" fmla="*/ -1396 w 50457"/>
                <a:gd name="connsiteY4" fmla="*/ 31334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7" h="64858">
                  <a:moveTo>
                    <a:pt x="-1396" y="31334"/>
                  </a:moveTo>
                  <a:cubicBezTo>
                    <a:pt x="-2281" y="48137"/>
                    <a:pt x="10103" y="62291"/>
                    <a:pt x="26906" y="63763"/>
                  </a:cubicBezTo>
                  <a:cubicBezTo>
                    <a:pt x="40466" y="63763"/>
                    <a:pt x="49017" y="50793"/>
                    <a:pt x="49017" y="31334"/>
                  </a:cubicBezTo>
                  <a:cubicBezTo>
                    <a:pt x="49017" y="12170"/>
                    <a:pt x="40466" y="-1096"/>
                    <a:pt x="26906" y="-1096"/>
                  </a:cubicBezTo>
                  <a:cubicBezTo>
                    <a:pt x="10103" y="376"/>
                    <a:pt x="-2281" y="14822"/>
                    <a:pt x="-1396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Graphic 2">
              <a:extLst>
                <a:ext uri="{FF2B5EF4-FFF2-40B4-BE49-F238E27FC236}">
                  <a16:creationId xmlns:a16="http://schemas.microsoft.com/office/drawing/2014/main" id="{95436EE3-8B8C-43FA-B024-FAAAC92079F5}"/>
                </a:ext>
              </a:extLst>
            </p:cNvPr>
            <p:cNvSpPr/>
            <p:nvPr/>
          </p:nvSpPr>
          <p:spPr>
            <a:xfrm>
              <a:off x="2938867" y="3015626"/>
              <a:ext cx="56658" cy="61324"/>
            </a:xfrm>
            <a:custGeom>
              <a:avLst/>
              <a:gdLst>
                <a:gd name="connsiteX0" fmla="*/ -1435 w 56658"/>
                <a:gd name="connsiteY0" fmla="*/ 29272 h 61324"/>
                <a:gd name="connsiteX1" fmla="*/ 27457 w 56658"/>
                <a:gd name="connsiteY1" fmla="*/ 60229 h 61324"/>
                <a:gd name="connsiteX2" fmla="*/ 55171 w 56658"/>
                <a:gd name="connsiteY2" fmla="*/ 29567 h 61324"/>
                <a:gd name="connsiteX3" fmla="*/ 55171 w 56658"/>
                <a:gd name="connsiteY3" fmla="*/ 29272 h 61324"/>
                <a:gd name="connsiteX4" fmla="*/ 28342 w 56658"/>
                <a:gd name="connsiteY4" fmla="*/ -1096 h 61324"/>
                <a:gd name="connsiteX5" fmla="*/ 27457 w 56658"/>
                <a:gd name="connsiteY5" fmla="*/ -1096 h 61324"/>
                <a:gd name="connsiteX6" fmla="*/ -1435 w 56658"/>
                <a:gd name="connsiteY6" fmla="*/ 28977 h 61324"/>
                <a:gd name="connsiteX7" fmla="*/ -1435 w 56658"/>
                <a:gd name="connsiteY7" fmla="*/ 29272 h 6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658" h="61324">
                  <a:moveTo>
                    <a:pt x="-1435" y="29272"/>
                  </a:moveTo>
                  <a:cubicBezTo>
                    <a:pt x="-1730" y="45783"/>
                    <a:pt x="10949" y="59639"/>
                    <a:pt x="27457" y="60229"/>
                  </a:cubicBezTo>
                  <a:cubicBezTo>
                    <a:pt x="43673" y="59344"/>
                    <a:pt x="56057" y="45783"/>
                    <a:pt x="55171" y="29567"/>
                  </a:cubicBezTo>
                  <a:cubicBezTo>
                    <a:pt x="55171" y="29567"/>
                    <a:pt x="55171" y="29567"/>
                    <a:pt x="55171" y="29272"/>
                  </a:cubicBezTo>
                  <a:cubicBezTo>
                    <a:pt x="56057" y="13645"/>
                    <a:pt x="44263" y="85"/>
                    <a:pt x="28342" y="-1096"/>
                  </a:cubicBezTo>
                  <a:cubicBezTo>
                    <a:pt x="28047" y="-1096"/>
                    <a:pt x="27752" y="-1096"/>
                    <a:pt x="27457" y="-1096"/>
                  </a:cubicBezTo>
                  <a:cubicBezTo>
                    <a:pt x="11244" y="-800"/>
                    <a:pt x="-1730" y="12764"/>
                    <a:pt x="-1435" y="28977"/>
                  </a:cubicBezTo>
                  <a:cubicBezTo>
                    <a:pt x="-1435" y="29272"/>
                    <a:pt x="-1435" y="29272"/>
                    <a:pt x="-1435" y="292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Graphic 2">
              <a:extLst>
                <a:ext uri="{FF2B5EF4-FFF2-40B4-BE49-F238E27FC236}">
                  <a16:creationId xmlns:a16="http://schemas.microsoft.com/office/drawing/2014/main" id="{17F18684-0DA3-4586-B306-9D7438C94260}"/>
                </a:ext>
              </a:extLst>
            </p:cNvPr>
            <p:cNvSpPr/>
            <p:nvPr/>
          </p:nvSpPr>
          <p:spPr>
            <a:xfrm>
              <a:off x="3130753" y="3462869"/>
              <a:ext cx="47217" cy="68986"/>
            </a:xfrm>
            <a:custGeom>
              <a:avLst/>
              <a:gdLst>
                <a:gd name="connsiteX0" fmla="*/ -1394 w 47217"/>
                <a:gd name="connsiteY0" fmla="*/ 29862 h 68986"/>
                <a:gd name="connsiteX1" fmla="*/ 25141 w 47217"/>
                <a:gd name="connsiteY1" fmla="*/ 67891 h 68986"/>
                <a:gd name="connsiteX2" fmla="*/ 45777 w 47217"/>
                <a:gd name="connsiteY2" fmla="*/ 29862 h 68986"/>
                <a:gd name="connsiteX3" fmla="*/ 25141 w 47217"/>
                <a:gd name="connsiteY3" fmla="*/ -1096 h 68986"/>
                <a:gd name="connsiteX4" fmla="*/ -1394 w 47217"/>
                <a:gd name="connsiteY4" fmla="*/ 28977 h 68986"/>
                <a:gd name="connsiteX5" fmla="*/ -1394 w 47217"/>
                <a:gd name="connsiteY5" fmla="*/ 29862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17" h="68986">
                  <a:moveTo>
                    <a:pt x="-1394" y="29862"/>
                  </a:moveTo>
                  <a:cubicBezTo>
                    <a:pt x="-1394" y="49022"/>
                    <a:pt x="11285" y="67891"/>
                    <a:pt x="25141" y="67891"/>
                  </a:cubicBezTo>
                  <a:cubicBezTo>
                    <a:pt x="38702" y="67891"/>
                    <a:pt x="45777" y="49022"/>
                    <a:pt x="45777" y="29862"/>
                  </a:cubicBezTo>
                  <a:cubicBezTo>
                    <a:pt x="45777" y="10698"/>
                    <a:pt x="38702" y="-1096"/>
                    <a:pt x="25141" y="-1096"/>
                  </a:cubicBezTo>
                  <a:cubicBezTo>
                    <a:pt x="9515" y="85"/>
                    <a:pt x="-2279" y="13350"/>
                    <a:pt x="-1394" y="28977"/>
                  </a:cubicBezTo>
                  <a:cubicBezTo>
                    <a:pt x="-1394" y="29272"/>
                    <a:pt x="-1394" y="29567"/>
                    <a:pt x="-1394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Graphic 2">
              <a:extLst>
                <a:ext uri="{FF2B5EF4-FFF2-40B4-BE49-F238E27FC236}">
                  <a16:creationId xmlns:a16="http://schemas.microsoft.com/office/drawing/2014/main" id="{759A653C-C94F-433A-933A-2F7E05E8753B}"/>
                </a:ext>
              </a:extLst>
            </p:cNvPr>
            <p:cNvSpPr/>
            <p:nvPr/>
          </p:nvSpPr>
          <p:spPr>
            <a:xfrm>
              <a:off x="3297964" y="3403314"/>
              <a:ext cx="51888" cy="74000"/>
            </a:xfrm>
            <a:custGeom>
              <a:avLst/>
              <a:gdLst>
                <a:gd name="connsiteX0" fmla="*/ -1440 w 51888"/>
                <a:gd name="connsiteY0" fmla="*/ 35462 h 74000"/>
                <a:gd name="connsiteX1" fmla="*/ 23914 w 51888"/>
                <a:gd name="connsiteY1" fmla="*/ 72905 h 74000"/>
                <a:gd name="connsiteX2" fmla="*/ 50448 w 51888"/>
                <a:gd name="connsiteY2" fmla="*/ 35462 h 74000"/>
                <a:gd name="connsiteX3" fmla="*/ 23914 w 51888"/>
                <a:gd name="connsiteY3" fmla="*/ -1096 h 74000"/>
                <a:gd name="connsiteX4" fmla="*/ -1440 w 51888"/>
                <a:gd name="connsiteY4" fmla="*/ 35462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88" h="74000">
                  <a:moveTo>
                    <a:pt x="-1440" y="35462"/>
                  </a:moveTo>
                  <a:cubicBezTo>
                    <a:pt x="-1440" y="54626"/>
                    <a:pt x="10350" y="72905"/>
                    <a:pt x="23914" y="72905"/>
                  </a:cubicBezTo>
                  <a:cubicBezTo>
                    <a:pt x="37769" y="72905"/>
                    <a:pt x="50448" y="54626"/>
                    <a:pt x="50448" y="35462"/>
                  </a:cubicBezTo>
                  <a:cubicBezTo>
                    <a:pt x="50448" y="16003"/>
                    <a:pt x="37769" y="-1096"/>
                    <a:pt x="23914" y="-1096"/>
                  </a:cubicBezTo>
                  <a:cubicBezTo>
                    <a:pt x="10058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Graphic 2">
              <a:extLst>
                <a:ext uri="{FF2B5EF4-FFF2-40B4-BE49-F238E27FC236}">
                  <a16:creationId xmlns:a16="http://schemas.microsoft.com/office/drawing/2014/main" id="{62D19E07-25A9-4194-A42F-1571FD54AF23}"/>
                </a:ext>
              </a:extLst>
            </p:cNvPr>
            <p:cNvSpPr/>
            <p:nvPr/>
          </p:nvSpPr>
          <p:spPr>
            <a:xfrm>
              <a:off x="3365180" y="2925708"/>
              <a:ext cx="54293" cy="75767"/>
            </a:xfrm>
            <a:custGeom>
              <a:avLst/>
              <a:gdLst>
                <a:gd name="connsiteX0" fmla="*/ -1440 w 54293"/>
                <a:gd name="connsiteY0" fmla="*/ 35462 h 75767"/>
                <a:gd name="connsiteX1" fmla="*/ 24209 w 54293"/>
                <a:gd name="connsiteY1" fmla="*/ 74672 h 75767"/>
                <a:gd name="connsiteX2" fmla="*/ 52809 w 54293"/>
                <a:gd name="connsiteY2" fmla="*/ 35462 h 75767"/>
                <a:gd name="connsiteX3" fmla="*/ 23917 w 54293"/>
                <a:gd name="connsiteY3" fmla="*/ -1096 h 75767"/>
                <a:gd name="connsiteX4" fmla="*/ -1440 w 54293"/>
                <a:gd name="connsiteY4" fmla="*/ 35462 h 7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3" h="75767">
                  <a:moveTo>
                    <a:pt x="-1440" y="35462"/>
                  </a:moveTo>
                  <a:cubicBezTo>
                    <a:pt x="-1440" y="54921"/>
                    <a:pt x="10353" y="74672"/>
                    <a:pt x="24209" y="74672"/>
                  </a:cubicBezTo>
                  <a:cubicBezTo>
                    <a:pt x="37773" y="74672"/>
                    <a:pt x="52809" y="54921"/>
                    <a:pt x="52809" y="35462"/>
                  </a:cubicBezTo>
                  <a:cubicBezTo>
                    <a:pt x="53691" y="18068"/>
                    <a:pt x="41311" y="2442"/>
                    <a:pt x="23917" y="-1096"/>
                  </a:cubicBezTo>
                  <a:cubicBezTo>
                    <a:pt x="10353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Graphic 2">
              <a:extLst>
                <a:ext uri="{FF2B5EF4-FFF2-40B4-BE49-F238E27FC236}">
                  <a16:creationId xmlns:a16="http://schemas.microsoft.com/office/drawing/2014/main" id="{D52DD609-6D69-43B2-A392-C29F4CED582D}"/>
                </a:ext>
              </a:extLst>
            </p:cNvPr>
            <p:cNvSpPr/>
            <p:nvPr/>
          </p:nvSpPr>
          <p:spPr>
            <a:xfrm>
              <a:off x="1859833" y="2298921"/>
              <a:ext cx="50117" cy="71052"/>
            </a:xfrm>
            <a:custGeom>
              <a:avLst/>
              <a:gdLst>
                <a:gd name="connsiteX0" fmla="*/ -1440 w 50117"/>
                <a:gd name="connsiteY0" fmla="*/ 35167 h 71052"/>
                <a:gd name="connsiteX1" fmla="*/ 22733 w 50117"/>
                <a:gd name="connsiteY1" fmla="*/ -1096 h 71052"/>
                <a:gd name="connsiteX2" fmla="*/ 48678 w 50117"/>
                <a:gd name="connsiteY2" fmla="*/ 35167 h 71052"/>
                <a:gd name="connsiteX3" fmla="*/ 22733 w 50117"/>
                <a:gd name="connsiteY3" fmla="*/ 69957 h 71052"/>
                <a:gd name="connsiteX4" fmla="*/ -1440 w 50117"/>
                <a:gd name="connsiteY4" fmla="*/ 35167 h 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17" h="71052">
                  <a:moveTo>
                    <a:pt x="-1440" y="35167"/>
                  </a:moveTo>
                  <a:cubicBezTo>
                    <a:pt x="-1440" y="16003"/>
                    <a:pt x="8878" y="-1096"/>
                    <a:pt x="22733" y="-1096"/>
                  </a:cubicBezTo>
                  <a:cubicBezTo>
                    <a:pt x="36298" y="-1096"/>
                    <a:pt x="48678" y="16003"/>
                    <a:pt x="48678" y="35167"/>
                  </a:cubicBezTo>
                  <a:cubicBezTo>
                    <a:pt x="48678" y="54331"/>
                    <a:pt x="36298" y="69957"/>
                    <a:pt x="22733" y="69957"/>
                  </a:cubicBezTo>
                  <a:cubicBezTo>
                    <a:pt x="8878" y="69957"/>
                    <a:pt x="-1440" y="54331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Graphic 2">
              <a:extLst>
                <a:ext uri="{FF2B5EF4-FFF2-40B4-BE49-F238E27FC236}">
                  <a16:creationId xmlns:a16="http://schemas.microsoft.com/office/drawing/2014/main" id="{BF790EF9-4A7E-491B-AF2C-2765A24CF25A}"/>
                </a:ext>
              </a:extLst>
            </p:cNvPr>
            <p:cNvSpPr/>
            <p:nvPr/>
          </p:nvSpPr>
          <p:spPr>
            <a:xfrm>
              <a:off x="2176469" y="2093432"/>
              <a:ext cx="45403" cy="61321"/>
            </a:xfrm>
            <a:custGeom>
              <a:avLst/>
              <a:gdLst>
                <a:gd name="connsiteX0" fmla="*/ -1440 w 45403"/>
                <a:gd name="connsiteY0" fmla="*/ 29563 h 61321"/>
                <a:gd name="connsiteX1" fmla="*/ 19786 w 45403"/>
                <a:gd name="connsiteY1" fmla="*/ -1096 h 61321"/>
                <a:gd name="connsiteX2" fmla="*/ 43963 w 45403"/>
                <a:gd name="connsiteY2" fmla="*/ 29563 h 61321"/>
                <a:gd name="connsiteX3" fmla="*/ 19786 w 45403"/>
                <a:gd name="connsiteY3" fmla="*/ 60226 h 61321"/>
                <a:gd name="connsiteX4" fmla="*/ -1440 w 45403"/>
                <a:gd name="connsiteY4" fmla="*/ 29563 h 6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03" h="61321">
                  <a:moveTo>
                    <a:pt x="-1440" y="29563"/>
                  </a:moveTo>
                  <a:cubicBezTo>
                    <a:pt x="-1440" y="10399"/>
                    <a:pt x="5930" y="-1096"/>
                    <a:pt x="19786" y="-1096"/>
                  </a:cubicBezTo>
                  <a:cubicBezTo>
                    <a:pt x="33350" y="-1096"/>
                    <a:pt x="43963" y="10399"/>
                    <a:pt x="43963" y="29563"/>
                  </a:cubicBezTo>
                  <a:cubicBezTo>
                    <a:pt x="43963" y="49022"/>
                    <a:pt x="33350" y="60226"/>
                    <a:pt x="19786" y="60226"/>
                  </a:cubicBezTo>
                  <a:cubicBezTo>
                    <a:pt x="5930" y="60226"/>
                    <a:pt x="-1440" y="49022"/>
                    <a:pt x="-1440" y="2956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Graphic 2">
              <a:extLst>
                <a:ext uri="{FF2B5EF4-FFF2-40B4-BE49-F238E27FC236}">
                  <a16:creationId xmlns:a16="http://schemas.microsoft.com/office/drawing/2014/main" id="{44AB123D-F99D-42C6-8F09-A560F1628045}"/>
                </a:ext>
              </a:extLst>
            </p:cNvPr>
            <p:cNvSpPr/>
            <p:nvPr/>
          </p:nvSpPr>
          <p:spPr>
            <a:xfrm>
              <a:off x="1965947" y="1896196"/>
              <a:ext cx="51908" cy="64858"/>
            </a:xfrm>
            <a:custGeom>
              <a:avLst/>
              <a:gdLst>
                <a:gd name="connsiteX0" fmla="*/ -1420 w 51908"/>
                <a:gd name="connsiteY0" fmla="*/ 33105 h 64858"/>
                <a:gd name="connsiteX1" fmla="*/ 27472 w 51908"/>
                <a:gd name="connsiteY1" fmla="*/ -1096 h 64858"/>
                <a:gd name="connsiteX2" fmla="*/ 50469 w 51908"/>
                <a:gd name="connsiteY2" fmla="*/ 33105 h 64858"/>
                <a:gd name="connsiteX3" fmla="*/ 27472 w 51908"/>
                <a:gd name="connsiteY3" fmla="*/ 63763 h 64858"/>
                <a:gd name="connsiteX4" fmla="*/ -1420 w 51908"/>
                <a:gd name="connsiteY4" fmla="*/ 33105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08" h="64858">
                  <a:moveTo>
                    <a:pt x="-1420" y="33105"/>
                  </a:moveTo>
                  <a:cubicBezTo>
                    <a:pt x="-2010" y="16003"/>
                    <a:pt x="10373" y="1262"/>
                    <a:pt x="27472" y="-1096"/>
                  </a:cubicBezTo>
                  <a:cubicBezTo>
                    <a:pt x="41036" y="-1096"/>
                    <a:pt x="50469" y="13941"/>
                    <a:pt x="50469" y="33105"/>
                  </a:cubicBezTo>
                  <a:cubicBezTo>
                    <a:pt x="50469" y="52269"/>
                    <a:pt x="41036" y="63763"/>
                    <a:pt x="27472" y="63763"/>
                  </a:cubicBezTo>
                  <a:cubicBezTo>
                    <a:pt x="10964" y="63177"/>
                    <a:pt x="-2010" y="49613"/>
                    <a:pt x="-1420" y="331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Graphic 2">
              <a:extLst>
                <a:ext uri="{FF2B5EF4-FFF2-40B4-BE49-F238E27FC236}">
                  <a16:creationId xmlns:a16="http://schemas.microsoft.com/office/drawing/2014/main" id="{399E8038-5709-471D-A806-041C28F756B3}"/>
                </a:ext>
              </a:extLst>
            </p:cNvPr>
            <p:cNvSpPr/>
            <p:nvPr/>
          </p:nvSpPr>
          <p:spPr>
            <a:xfrm>
              <a:off x="2364564" y="1944842"/>
              <a:ext cx="49315" cy="70757"/>
            </a:xfrm>
            <a:custGeom>
              <a:avLst/>
              <a:gdLst>
                <a:gd name="connsiteX0" fmla="*/ -1440 w 49315"/>
                <a:gd name="connsiteY0" fmla="*/ 36642 h 70757"/>
                <a:gd name="connsiteX1" fmla="*/ 20376 w 49315"/>
                <a:gd name="connsiteY1" fmla="*/ -1096 h 70757"/>
                <a:gd name="connsiteX2" fmla="*/ 47796 w 49315"/>
                <a:gd name="connsiteY2" fmla="*/ 36642 h 70757"/>
                <a:gd name="connsiteX3" fmla="*/ 20376 w 49315"/>
                <a:gd name="connsiteY3" fmla="*/ 69662 h 70757"/>
                <a:gd name="connsiteX4" fmla="*/ -1440 w 49315"/>
                <a:gd name="connsiteY4" fmla="*/ 36642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15" h="70757">
                  <a:moveTo>
                    <a:pt x="-1440" y="36642"/>
                  </a:moveTo>
                  <a:cubicBezTo>
                    <a:pt x="-1440" y="17478"/>
                    <a:pt x="6520" y="-1096"/>
                    <a:pt x="20376" y="-1096"/>
                  </a:cubicBezTo>
                  <a:cubicBezTo>
                    <a:pt x="33937" y="-1096"/>
                    <a:pt x="47796" y="17478"/>
                    <a:pt x="47796" y="36642"/>
                  </a:cubicBezTo>
                  <a:cubicBezTo>
                    <a:pt x="48973" y="53150"/>
                    <a:pt x="36888" y="67891"/>
                    <a:pt x="20376" y="69662"/>
                  </a:cubicBezTo>
                  <a:cubicBezTo>
                    <a:pt x="6520" y="69662"/>
                    <a:pt x="-1440" y="55803"/>
                    <a:pt x="-1440" y="366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Graphic 2">
              <a:extLst>
                <a:ext uri="{FF2B5EF4-FFF2-40B4-BE49-F238E27FC236}">
                  <a16:creationId xmlns:a16="http://schemas.microsoft.com/office/drawing/2014/main" id="{D4BA3D29-B3A5-42A5-9E1C-31BA92C25CB6}"/>
                </a:ext>
              </a:extLst>
            </p:cNvPr>
            <p:cNvSpPr/>
            <p:nvPr/>
          </p:nvSpPr>
          <p:spPr>
            <a:xfrm>
              <a:off x="2297934" y="1795662"/>
              <a:ext cx="52556" cy="69285"/>
            </a:xfrm>
            <a:custGeom>
              <a:avLst/>
              <a:gdLst>
                <a:gd name="connsiteX0" fmla="*/ -1440 w 52556"/>
                <a:gd name="connsiteY0" fmla="*/ 30747 h 69285"/>
                <a:gd name="connsiteX1" fmla="*/ 23619 w 52556"/>
                <a:gd name="connsiteY1" fmla="*/ -1096 h 69285"/>
                <a:gd name="connsiteX2" fmla="*/ 51039 w 52556"/>
                <a:gd name="connsiteY2" fmla="*/ 30747 h 69285"/>
                <a:gd name="connsiteX3" fmla="*/ 23619 w 52556"/>
                <a:gd name="connsiteY3" fmla="*/ 68190 h 69285"/>
                <a:gd name="connsiteX4" fmla="*/ -1440 w 52556"/>
                <a:gd name="connsiteY4" fmla="*/ 30747 h 6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56" h="69285">
                  <a:moveTo>
                    <a:pt x="-1440" y="30747"/>
                  </a:moveTo>
                  <a:cubicBezTo>
                    <a:pt x="-1440" y="11583"/>
                    <a:pt x="9763" y="-1096"/>
                    <a:pt x="23619" y="-1096"/>
                  </a:cubicBezTo>
                  <a:cubicBezTo>
                    <a:pt x="39835" y="85"/>
                    <a:pt x="52215" y="14236"/>
                    <a:pt x="51039" y="30747"/>
                  </a:cubicBezTo>
                  <a:cubicBezTo>
                    <a:pt x="51039" y="49911"/>
                    <a:pt x="37183" y="68190"/>
                    <a:pt x="23619" y="68190"/>
                  </a:cubicBezTo>
                  <a:cubicBezTo>
                    <a:pt x="9763" y="68190"/>
                    <a:pt x="-1440" y="49911"/>
                    <a:pt x="-1440" y="307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Graphic 2">
              <a:extLst>
                <a:ext uri="{FF2B5EF4-FFF2-40B4-BE49-F238E27FC236}">
                  <a16:creationId xmlns:a16="http://schemas.microsoft.com/office/drawing/2014/main" id="{ADC867BD-09B2-4403-8A2B-E8518537FD52}"/>
                </a:ext>
              </a:extLst>
            </p:cNvPr>
            <p:cNvSpPr/>
            <p:nvPr/>
          </p:nvSpPr>
          <p:spPr>
            <a:xfrm>
              <a:off x="2547056" y="1476078"/>
              <a:ext cx="50416" cy="74295"/>
            </a:xfrm>
            <a:custGeom>
              <a:avLst/>
              <a:gdLst>
                <a:gd name="connsiteX0" fmla="*/ -1440 w 50416"/>
                <a:gd name="connsiteY0" fmla="*/ 33990 h 74295"/>
                <a:gd name="connsiteX1" fmla="*/ 24209 w 50416"/>
                <a:gd name="connsiteY1" fmla="*/ -1096 h 74295"/>
                <a:gd name="connsiteX2" fmla="*/ 48976 w 50416"/>
                <a:gd name="connsiteY2" fmla="*/ 33990 h 74295"/>
                <a:gd name="connsiteX3" fmla="*/ 24209 w 50416"/>
                <a:gd name="connsiteY3" fmla="*/ 73200 h 74295"/>
                <a:gd name="connsiteX4" fmla="*/ -1440 w 50416"/>
                <a:gd name="connsiteY4" fmla="*/ 33990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16" h="74295">
                  <a:moveTo>
                    <a:pt x="-1440" y="33990"/>
                  </a:moveTo>
                  <a:cubicBezTo>
                    <a:pt x="-1440" y="14826"/>
                    <a:pt x="10353" y="-1096"/>
                    <a:pt x="24209" y="-1096"/>
                  </a:cubicBezTo>
                  <a:cubicBezTo>
                    <a:pt x="38068" y="-1096"/>
                    <a:pt x="48976" y="14826"/>
                    <a:pt x="48976" y="33990"/>
                  </a:cubicBezTo>
                  <a:cubicBezTo>
                    <a:pt x="48976" y="53150"/>
                    <a:pt x="38068" y="73200"/>
                    <a:pt x="24209" y="73200"/>
                  </a:cubicBezTo>
                  <a:cubicBezTo>
                    <a:pt x="10353" y="73200"/>
                    <a:pt x="-1440" y="53150"/>
                    <a:pt x="-1440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Graphic 2">
              <a:extLst>
                <a:ext uri="{FF2B5EF4-FFF2-40B4-BE49-F238E27FC236}">
                  <a16:creationId xmlns:a16="http://schemas.microsoft.com/office/drawing/2014/main" id="{B48ACA60-0B21-4DA1-BB94-30E4012522EC}"/>
                </a:ext>
              </a:extLst>
            </p:cNvPr>
            <p:cNvSpPr/>
            <p:nvPr/>
          </p:nvSpPr>
          <p:spPr>
            <a:xfrm>
              <a:off x="2589512" y="1682157"/>
              <a:ext cx="49607" cy="69872"/>
            </a:xfrm>
            <a:custGeom>
              <a:avLst/>
              <a:gdLst>
                <a:gd name="connsiteX0" fmla="*/ -1440 w 49607"/>
                <a:gd name="connsiteY0" fmla="*/ 36052 h 69872"/>
                <a:gd name="connsiteX1" fmla="*/ 20966 w 49607"/>
                <a:gd name="connsiteY1" fmla="*/ -1096 h 69872"/>
                <a:gd name="connsiteX2" fmla="*/ 48087 w 49607"/>
                <a:gd name="connsiteY2" fmla="*/ 36052 h 69872"/>
                <a:gd name="connsiteX3" fmla="*/ 20966 w 49607"/>
                <a:gd name="connsiteY3" fmla="*/ 68777 h 69872"/>
                <a:gd name="connsiteX4" fmla="*/ -1440 w 49607"/>
                <a:gd name="connsiteY4" fmla="*/ 36052 h 6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07" h="69872">
                  <a:moveTo>
                    <a:pt x="-1440" y="36052"/>
                  </a:moveTo>
                  <a:cubicBezTo>
                    <a:pt x="-1440" y="16888"/>
                    <a:pt x="7111" y="-1096"/>
                    <a:pt x="20966" y="-1096"/>
                  </a:cubicBezTo>
                  <a:cubicBezTo>
                    <a:pt x="34527" y="-1096"/>
                    <a:pt x="48087" y="16888"/>
                    <a:pt x="48087" y="36052"/>
                  </a:cubicBezTo>
                  <a:cubicBezTo>
                    <a:pt x="49268" y="52564"/>
                    <a:pt x="37179" y="67010"/>
                    <a:pt x="20966" y="68777"/>
                  </a:cubicBezTo>
                  <a:cubicBezTo>
                    <a:pt x="7111" y="68777"/>
                    <a:pt x="-1440" y="55216"/>
                    <a:pt x="-1440" y="3605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Graphic 2">
              <a:extLst>
                <a:ext uri="{FF2B5EF4-FFF2-40B4-BE49-F238E27FC236}">
                  <a16:creationId xmlns:a16="http://schemas.microsoft.com/office/drawing/2014/main" id="{F4449A5B-4DCE-4162-9B5F-92FBD466E17F}"/>
                </a:ext>
              </a:extLst>
            </p:cNvPr>
            <p:cNvSpPr/>
            <p:nvPr/>
          </p:nvSpPr>
          <p:spPr>
            <a:xfrm>
              <a:off x="2552364" y="1922436"/>
              <a:ext cx="43632" cy="65154"/>
            </a:xfrm>
            <a:custGeom>
              <a:avLst/>
              <a:gdLst>
                <a:gd name="connsiteX0" fmla="*/ -1440 w 43632"/>
                <a:gd name="connsiteY0" fmla="*/ 32219 h 65154"/>
                <a:gd name="connsiteX1" fmla="*/ 19491 w 43632"/>
                <a:gd name="connsiteY1" fmla="*/ -1096 h 65154"/>
                <a:gd name="connsiteX2" fmla="*/ 42192 w 43632"/>
                <a:gd name="connsiteY2" fmla="*/ 32219 h 65154"/>
                <a:gd name="connsiteX3" fmla="*/ 19491 w 43632"/>
                <a:gd name="connsiteY3" fmla="*/ 64059 h 65154"/>
                <a:gd name="connsiteX4" fmla="*/ -1440 w 43632"/>
                <a:gd name="connsiteY4" fmla="*/ 3221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65154">
                  <a:moveTo>
                    <a:pt x="-1440" y="32219"/>
                  </a:moveTo>
                  <a:cubicBezTo>
                    <a:pt x="-1440" y="13055"/>
                    <a:pt x="5930" y="-1096"/>
                    <a:pt x="19491" y="-1096"/>
                  </a:cubicBezTo>
                  <a:cubicBezTo>
                    <a:pt x="33350" y="-1096"/>
                    <a:pt x="42192" y="13055"/>
                    <a:pt x="42192" y="32219"/>
                  </a:cubicBezTo>
                  <a:cubicBezTo>
                    <a:pt x="42192" y="51383"/>
                    <a:pt x="33350" y="64059"/>
                    <a:pt x="19491" y="64059"/>
                  </a:cubicBezTo>
                  <a:cubicBezTo>
                    <a:pt x="5635" y="64059"/>
                    <a:pt x="-1440" y="51383"/>
                    <a:pt x="-1440" y="322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Graphic 2">
              <a:extLst>
                <a:ext uri="{FF2B5EF4-FFF2-40B4-BE49-F238E27FC236}">
                  <a16:creationId xmlns:a16="http://schemas.microsoft.com/office/drawing/2014/main" id="{135D2131-43DD-4BD3-9861-21DD235411BF}"/>
                </a:ext>
              </a:extLst>
            </p:cNvPr>
            <p:cNvSpPr/>
            <p:nvPr/>
          </p:nvSpPr>
          <p:spPr>
            <a:xfrm>
              <a:off x="3917381" y="2471685"/>
              <a:ext cx="51298" cy="72524"/>
            </a:xfrm>
            <a:custGeom>
              <a:avLst/>
              <a:gdLst>
                <a:gd name="connsiteX0" fmla="*/ 49858 w 51298"/>
                <a:gd name="connsiteY0" fmla="*/ 35462 h 72524"/>
                <a:gd name="connsiteX1" fmla="*/ 22143 w 51298"/>
                <a:gd name="connsiteY1" fmla="*/ -1096 h 72524"/>
                <a:gd name="connsiteX2" fmla="*/ -1440 w 51298"/>
                <a:gd name="connsiteY2" fmla="*/ 35462 h 72524"/>
                <a:gd name="connsiteX3" fmla="*/ 22143 w 51298"/>
                <a:gd name="connsiteY3" fmla="*/ 71429 h 72524"/>
                <a:gd name="connsiteX4" fmla="*/ 49858 w 51298"/>
                <a:gd name="connsiteY4" fmla="*/ 35462 h 7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98" h="72524">
                  <a:moveTo>
                    <a:pt x="49858" y="35462"/>
                  </a:moveTo>
                  <a:cubicBezTo>
                    <a:pt x="49858" y="16003"/>
                    <a:pt x="35999" y="-1096"/>
                    <a:pt x="22143" y="-1096"/>
                  </a:cubicBezTo>
                  <a:cubicBezTo>
                    <a:pt x="8583" y="-1096"/>
                    <a:pt x="-1440" y="16003"/>
                    <a:pt x="-1440" y="35462"/>
                  </a:cubicBezTo>
                  <a:cubicBezTo>
                    <a:pt x="-1440" y="54626"/>
                    <a:pt x="8583" y="71429"/>
                    <a:pt x="22143" y="71429"/>
                  </a:cubicBezTo>
                  <a:cubicBezTo>
                    <a:pt x="35999" y="71429"/>
                    <a:pt x="49858" y="54626"/>
                    <a:pt x="49858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Graphic 2">
              <a:extLst>
                <a:ext uri="{FF2B5EF4-FFF2-40B4-BE49-F238E27FC236}">
                  <a16:creationId xmlns:a16="http://schemas.microsoft.com/office/drawing/2014/main" id="{89C37B12-E808-436D-A827-47F829B996D7}"/>
                </a:ext>
              </a:extLst>
            </p:cNvPr>
            <p:cNvSpPr/>
            <p:nvPr/>
          </p:nvSpPr>
          <p:spPr>
            <a:xfrm>
              <a:off x="3912284" y="2093724"/>
              <a:ext cx="51971" cy="74000"/>
            </a:xfrm>
            <a:custGeom>
              <a:avLst/>
              <a:gdLst>
                <a:gd name="connsiteX0" fmla="*/ 50531 w 51971"/>
                <a:gd name="connsiteY0" fmla="*/ 33990 h 74000"/>
                <a:gd name="connsiteX1" fmla="*/ 25768 w 51971"/>
                <a:gd name="connsiteY1" fmla="*/ -1096 h 74000"/>
                <a:gd name="connsiteX2" fmla="*/ -1357 w 51971"/>
                <a:gd name="connsiteY2" fmla="*/ 33990 h 74000"/>
                <a:gd name="connsiteX3" fmla="*/ 25768 w 51971"/>
                <a:gd name="connsiteY3" fmla="*/ 72905 h 74000"/>
                <a:gd name="connsiteX4" fmla="*/ 50531 w 51971"/>
                <a:gd name="connsiteY4" fmla="*/ 33990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71" h="74000">
                  <a:moveTo>
                    <a:pt x="50531" y="33990"/>
                  </a:moveTo>
                  <a:cubicBezTo>
                    <a:pt x="50531" y="14826"/>
                    <a:pt x="39623" y="-1096"/>
                    <a:pt x="25768" y="-1096"/>
                  </a:cubicBezTo>
                  <a:cubicBezTo>
                    <a:pt x="8961" y="1856"/>
                    <a:pt x="-2538" y="16892"/>
                    <a:pt x="-1357" y="33990"/>
                  </a:cubicBezTo>
                  <a:cubicBezTo>
                    <a:pt x="-1357" y="53154"/>
                    <a:pt x="11908" y="72905"/>
                    <a:pt x="25768" y="72905"/>
                  </a:cubicBezTo>
                  <a:cubicBezTo>
                    <a:pt x="39623" y="72905"/>
                    <a:pt x="50531" y="53154"/>
                    <a:pt x="50531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Graphic 2">
              <a:extLst>
                <a:ext uri="{FF2B5EF4-FFF2-40B4-BE49-F238E27FC236}">
                  <a16:creationId xmlns:a16="http://schemas.microsoft.com/office/drawing/2014/main" id="{8F8CB358-C65D-4141-8327-3E65F7741272}"/>
                </a:ext>
              </a:extLst>
            </p:cNvPr>
            <p:cNvSpPr/>
            <p:nvPr/>
          </p:nvSpPr>
          <p:spPr>
            <a:xfrm>
              <a:off x="3589202" y="2062180"/>
              <a:ext cx="52224" cy="74295"/>
            </a:xfrm>
            <a:custGeom>
              <a:avLst/>
              <a:gdLst>
                <a:gd name="connsiteX0" fmla="*/ 50784 w 52224"/>
                <a:gd name="connsiteY0" fmla="*/ 34281 h 74295"/>
                <a:gd name="connsiteX1" fmla="*/ 27201 w 52224"/>
                <a:gd name="connsiteY1" fmla="*/ -1096 h 74295"/>
                <a:gd name="connsiteX2" fmla="*/ -1396 w 52224"/>
                <a:gd name="connsiteY2" fmla="*/ 34281 h 74295"/>
                <a:gd name="connsiteX3" fmla="*/ 27201 w 52224"/>
                <a:gd name="connsiteY3" fmla="*/ 73200 h 74295"/>
                <a:gd name="connsiteX4" fmla="*/ 50784 w 52224"/>
                <a:gd name="connsiteY4" fmla="*/ 34281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24" h="74295">
                  <a:moveTo>
                    <a:pt x="50784" y="34281"/>
                  </a:moveTo>
                  <a:cubicBezTo>
                    <a:pt x="50784" y="15121"/>
                    <a:pt x="41057" y="-1096"/>
                    <a:pt x="27201" y="-1096"/>
                  </a:cubicBezTo>
                  <a:cubicBezTo>
                    <a:pt x="10103" y="1852"/>
                    <a:pt x="-2281" y="16888"/>
                    <a:pt x="-1396" y="34281"/>
                  </a:cubicBezTo>
                  <a:cubicBezTo>
                    <a:pt x="-1396" y="53445"/>
                    <a:pt x="13640" y="73200"/>
                    <a:pt x="27201" y="73200"/>
                  </a:cubicBezTo>
                  <a:cubicBezTo>
                    <a:pt x="41057" y="73200"/>
                    <a:pt x="50784" y="53445"/>
                    <a:pt x="50784" y="3428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Graphic 2">
              <a:extLst>
                <a:ext uri="{FF2B5EF4-FFF2-40B4-BE49-F238E27FC236}">
                  <a16:creationId xmlns:a16="http://schemas.microsoft.com/office/drawing/2014/main" id="{336990E7-02F5-4AEA-9918-58353B5EB8A0}"/>
                </a:ext>
              </a:extLst>
            </p:cNvPr>
            <p:cNvSpPr/>
            <p:nvPr/>
          </p:nvSpPr>
          <p:spPr>
            <a:xfrm>
              <a:off x="3634351" y="1661816"/>
              <a:ext cx="51934" cy="68396"/>
            </a:xfrm>
            <a:custGeom>
              <a:avLst/>
              <a:gdLst>
                <a:gd name="connsiteX0" fmla="*/ 50448 w 51934"/>
                <a:gd name="connsiteY0" fmla="*/ 31924 h 68396"/>
                <a:gd name="connsiteX1" fmla="*/ 22147 w 51934"/>
                <a:gd name="connsiteY1" fmla="*/ -1096 h 68396"/>
                <a:gd name="connsiteX2" fmla="*/ -1440 w 51934"/>
                <a:gd name="connsiteY2" fmla="*/ 31924 h 68396"/>
                <a:gd name="connsiteX3" fmla="*/ 22147 w 51934"/>
                <a:gd name="connsiteY3" fmla="*/ 67301 h 68396"/>
                <a:gd name="connsiteX4" fmla="*/ 50448 w 51934"/>
                <a:gd name="connsiteY4" fmla="*/ 31924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34" h="68396">
                  <a:moveTo>
                    <a:pt x="50448" y="31924"/>
                  </a:moveTo>
                  <a:cubicBezTo>
                    <a:pt x="51334" y="15117"/>
                    <a:pt x="38950" y="672"/>
                    <a:pt x="22147" y="-1096"/>
                  </a:cubicBezTo>
                  <a:cubicBezTo>
                    <a:pt x="8586" y="-1096"/>
                    <a:pt x="-1440" y="12760"/>
                    <a:pt x="-1440" y="31924"/>
                  </a:cubicBezTo>
                  <a:cubicBezTo>
                    <a:pt x="-1440" y="51088"/>
                    <a:pt x="8586" y="67301"/>
                    <a:pt x="22147" y="67301"/>
                  </a:cubicBezTo>
                  <a:cubicBezTo>
                    <a:pt x="39245" y="64354"/>
                    <a:pt x="51334" y="49022"/>
                    <a:pt x="50448" y="319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Graphic 2">
              <a:extLst>
                <a:ext uri="{FF2B5EF4-FFF2-40B4-BE49-F238E27FC236}">
                  <a16:creationId xmlns:a16="http://schemas.microsoft.com/office/drawing/2014/main" id="{CC68C4DF-9D7A-4B5A-A300-E9B6528183A9}"/>
                </a:ext>
              </a:extLst>
            </p:cNvPr>
            <p:cNvSpPr/>
            <p:nvPr/>
          </p:nvSpPr>
          <p:spPr>
            <a:xfrm>
              <a:off x="3496626" y="2298626"/>
              <a:ext cx="48692" cy="75176"/>
            </a:xfrm>
            <a:custGeom>
              <a:avLst/>
              <a:gdLst>
                <a:gd name="connsiteX0" fmla="*/ 47252 w 48692"/>
                <a:gd name="connsiteY0" fmla="*/ 38409 h 75176"/>
                <a:gd name="connsiteX1" fmla="*/ 26613 w 48692"/>
                <a:gd name="connsiteY1" fmla="*/ -1096 h 75176"/>
                <a:gd name="connsiteX2" fmla="*/ -1394 w 48692"/>
                <a:gd name="connsiteY2" fmla="*/ 38409 h 75176"/>
                <a:gd name="connsiteX3" fmla="*/ 26613 w 48692"/>
                <a:gd name="connsiteY3" fmla="*/ 74081 h 75176"/>
                <a:gd name="connsiteX4" fmla="*/ 47252 w 48692"/>
                <a:gd name="connsiteY4" fmla="*/ 38409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92" h="75176">
                  <a:moveTo>
                    <a:pt x="47252" y="38409"/>
                  </a:moveTo>
                  <a:cubicBezTo>
                    <a:pt x="47252" y="19245"/>
                    <a:pt x="40173" y="-1096"/>
                    <a:pt x="26613" y="-1096"/>
                  </a:cubicBezTo>
                  <a:cubicBezTo>
                    <a:pt x="13052" y="-1096"/>
                    <a:pt x="-1394" y="19245"/>
                    <a:pt x="-1394" y="38409"/>
                  </a:cubicBezTo>
                  <a:cubicBezTo>
                    <a:pt x="-2279" y="55511"/>
                    <a:pt x="9515" y="70839"/>
                    <a:pt x="26613" y="74081"/>
                  </a:cubicBezTo>
                  <a:cubicBezTo>
                    <a:pt x="40173" y="74081"/>
                    <a:pt x="47252" y="57573"/>
                    <a:pt x="47252" y="38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Graphic 2">
              <a:extLst>
                <a:ext uri="{FF2B5EF4-FFF2-40B4-BE49-F238E27FC236}">
                  <a16:creationId xmlns:a16="http://schemas.microsoft.com/office/drawing/2014/main" id="{78950689-4F98-45CD-AD12-7295415190F5}"/>
                </a:ext>
              </a:extLst>
            </p:cNvPr>
            <p:cNvSpPr/>
            <p:nvPr/>
          </p:nvSpPr>
          <p:spPr>
            <a:xfrm>
              <a:off x="3502567" y="2579590"/>
              <a:ext cx="48055" cy="66334"/>
            </a:xfrm>
            <a:custGeom>
              <a:avLst/>
              <a:gdLst>
                <a:gd name="connsiteX0" fmla="*/ 46616 w 48055"/>
                <a:gd name="connsiteY0" fmla="*/ 32514 h 66334"/>
                <a:gd name="connsiteX1" fmla="*/ 22442 w 48055"/>
                <a:gd name="connsiteY1" fmla="*/ -1096 h 66334"/>
                <a:gd name="connsiteX2" fmla="*/ -1440 w 48055"/>
                <a:gd name="connsiteY2" fmla="*/ 32514 h 66334"/>
                <a:gd name="connsiteX3" fmla="*/ 22442 w 48055"/>
                <a:gd name="connsiteY3" fmla="*/ 65239 h 66334"/>
                <a:gd name="connsiteX4" fmla="*/ 46616 w 48055"/>
                <a:gd name="connsiteY4" fmla="*/ 32514 h 6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55" h="66334">
                  <a:moveTo>
                    <a:pt x="46616" y="32514"/>
                  </a:moveTo>
                  <a:cubicBezTo>
                    <a:pt x="46616" y="13350"/>
                    <a:pt x="36298" y="-1096"/>
                    <a:pt x="22442" y="-1096"/>
                  </a:cubicBezTo>
                  <a:cubicBezTo>
                    <a:pt x="8878" y="-1096"/>
                    <a:pt x="-1440" y="13350"/>
                    <a:pt x="-1440" y="32514"/>
                  </a:cubicBezTo>
                  <a:cubicBezTo>
                    <a:pt x="-1440" y="51675"/>
                    <a:pt x="8878" y="65239"/>
                    <a:pt x="22442" y="65239"/>
                  </a:cubicBezTo>
                  <a:cubicBezTo>
                    <a:pt x="36298" y="65239"/>
                    <a:pt x="46616" y="51675"/>
                    <a:pt x="46616" y="325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Graphic 2">
              <a:extLst>
                <a:ext uri="{FF2B5EF4-FFF2-40B4-BE49-F238E27FC236}">
                  <a16:creationId xmlns:a16="http://schemas.microsoft.com/office/drawing/2014/main" id="{C21BDFF0-5FA0-4AC7-9189-3284A255D46A}"/>
                </a:ext>
              </a:extLst>
            </p:cNvPr>
            <p:cNvSpPr/>
            <p:nvPr/>
          </p:nvSpPr>
          <p:spPr>
            <a:xfrm>
              <a:off x="3909415" y="2670393"/>
              <a:ext cx="54841" cy="75475"/>
            </a:xfrm>
            <a:custGeom>
              <a:avLst/>
              <a:gdLst>
                <a:gd name="connsiteX0" fmla="*/ 53401 w 54841"/>
                <a:gd name="connsiteY0" fmla="*/ 37819 h 75475"/>
                <a:gd name="connsiteX1" fmla="*/ 28047 w 54841"/>
                <a:gd name="connsiteY1" fmla="*/ 74380 h 75475"/>
                <a:gd name="connsiteX2" fmla="*/ -1435 w 54841"/>
                <a:gd name="connsiteY2" fmla="*/ 37819 h 75475"/>
                <a:gd name="connsiteX3" fmla="*/ 28047 w 54841"/>
                <a:gd name="connsiteY3" fmla="*/ -1096 h 75475"/>
                <a:gd name="connsiteX4" fmla="*/ 53401 w 54841"/>
                <a:gd name="connsiteY4" fmla="*/ 37819 h 7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41" h="75475">
                  <a:moveTo>
                    <a:pt x="53401" y="37819"/>
                  </a:moveTo>
                  <a:cubicBezTo>
                    <a:pt x="53401" y="56983"/>
                    <a:pt x="41903" y="74380"/>
                    <a:pt x="28047" y="74380"/>
                  </a:cubicBezTo>
                  <a:cubicBezTo>
                    <a:pt x="10650" y="71134"/>
                    <a:pt x="-1730" y="55511"/>
                    <a:pt x="-1435" y="37819"/>
                  </a:cubicBezTo>
                  <a:cubicBezTo>
                    <a:pt x="-1435" y="18659"/>
                    <a:pt x="14483" y="-1096"/>
                    <a:pt x="28047" y="-1096"/>
                  </a:cubicBezTo>
                  <a:cubicBezTo>
                    <a:pt x="41903" y="-1096"/>
                    <a:pt x="53401" y="18659"/>
                    <a:pt x="53401" y="378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Graphic 2">
              <a:extLst>
                <a:ext uri="{FF2B5EF4-FFF2-40B4-BE49-F238E27FC236}">
                  <a16:creationId xmlns:a16="http://schemas.microsoft.com/office/drawing/2014/main" id="{71AD2974-E97A-4015-95F4-9B06E528EE09}"/>
                </a:ext>
              </a:extLst>
            </p:cNvPr>
            <p:cNvSpPr/>
            <p:nvPr/>
          </p:nvSpPr>
          <p:spPr>
            <a:xfrm>
              <a:off x="3681820" y="2685134"/>
              <a:ext cx="49232" cy="68396"/>
            </a:xfrm>
            <a:custGeom>
              <a:avLst/>
              <a:gdLst>
                <a:gd name="connsiteX0" fmla="*/ 47792 w 49232"/>
                <a:gd name="connsiteY0" fmla="*/ 35462 h 68396"/>
                <a:gd name="connsiteX1" fmla="*/ 23028 w 49232"/>
                <a:gd name="connsiteY1" fmla="*/ 67301 h 68396"/>
                <a:gd name="connsiteX2" fmla="*/ -1440 w 49232"/>
                <a:gd name="connsiteY2" fmla="*/ 35462 h 68396"/>
                <a:gd name="connsiteX3" fmla="*/ 23028 w 49232"/>
                <a:gd name="connsiteY3" fmla="*/ -1096 h 68396"/>
                <a:gd name="connsiteX4" fmla="*/ 47792 w 49232"/>
                <a:gd name="connsiteY4" fmla="*/ 35462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32" h="68396">
                  <a:moveTo>
                    <a:pt x="47792" y="35462"/>
                  </a:moveTo>
                  <a:cubicBezTo>
                    <a:pt x="47792" y="54626"/>
                    <a:pt x="36589" y="67301"/>
                    <a:pt x="23028" y="67301"/>
                  </a:cubicBezTo>
                  <a:cubicBezTo>
                    <a:pt x="9173" y="67301"/>
                    <a:pt x="-1440" y="54626"/>
                    <a:pt x="-1440" y="35462"/>
                  </a:cubicBezTo>
                  <a:cubicBezTo>
                    <a:pt x="-1440" y="16298"/>
                    <a:pt x="9173" y="-1096"/>
                    <a:pt x="23028" y="-1096"/>
                  </a:cubicBezTo>
                  <a:cubicBezTo>
                    <a:pt x="36589" y="-1096"/>
                    <a:pt x="47792" y="16298"/>
                    <a:pt x="47792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Graphic 2">
              <a:extLst>
                <a:ext uri="{FF2B5EF4-FFF2-40B4-BE49-F238E27FC236}">
                  <a16:creationId xmlns:a16="http://schemas.microsoft.com/office/drawing/2014/main" id="{927DF82B-AC82-4DE8-8882-D88EE4B3D0FF}"/>
                </a:ext>
              </a:extLst>
            </p:cNvPr>
            <p:cNvSpPr/>
            <p:nvPr/>
          </p:nvSpPr>
          <p:spPr>
            <a:xfrm>
              <a:off x="3572735" y="3221704"/>
              <a:ext cx="51613" cy="67809"/>
            </a:xfrm>
            <a:custGeom>
              <a:avLst/>
              <a:gdLst>
                <a:gd name="connsiteX0" fmla="*/ 50153 w 51613"/>
                <a:gd name="connsiteY0" fmla="*/ 35170 h 67809"/>
                <a:gd name="connsiteX1" fmla="*/ 20671 w 51613"/>
                <a:gd name="connsiteY1" fmla="*/ 66714 h 67809"/>
                <a:gd name="connsiteX2" fmla="*/ -1440 w 51613"/>
                <a:gd name="connsiteY2" fmla="*/ 35170 h 67809"/>
                <a:gd name="connsiteX3" fmla="*/ 20671 w 51613"/>
                <a:gd name="connsiteY3" fmla="*/ -1096 h 67809"/>
                <a:gd name="connsiteX4" fmla="*/ 50153 w 51613"/>
                <a:gd name="connsiteY4" fmla="*/ 35170 h 6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13" h="67809">
                  <a:moveTo>
                    <a:pt x="50153" y="35170"/>
                  </a:moveTo>
                  <a:cubicBezTo>
                    <a:pt x="50448" y="51973"/>
                    <a:pt x="37478" y="65829"/>
                    <a:pt x="20671" y="66714"/>
                  </a:cubicBezTo>
                  <a:cubicBezTo>
                    <a:pt x="7111" y="66714"/>
                    <a:pt x="-1440" y="54331"/>
                    <a:pt x="-1440" y="35170"/>
                  </a:cubicBezTo>
                  <a:cubicBezTo>
                    <a:pt x="-1440" y="16006"/>
                    <a:pt x="7111" y="-1096"/>
                    <a:pt x="20671" y="-1096"/>
                  </a:cubicBezTo>
                  <a:cubicBezTo>
                    <a:pt x="38065" y="2151"/>
                    <a:pt x="50743" y="17478"/>
                    <a:pt x="50153" y="3517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Graphic 2">
              <a:extLst>
                <a:ext uri="{FF2B5EF4-FFF2-40B4-BE49-F238E27FC236}">
                  <a16:creationId xmlns:a16="http://schemas.microsoft.com/office/drawing/2014/main" id="{C3B37B95-D5B7-4DD2-947B-6056D6E4E42F}"/>
                </a:ext>
              </a:extLst>
            </p:cNvPr>
            <p:cNvSpPr/>
            <p:nvPr/>
          </p:nvSpPr>
          <p:spPr>
            <a:xfrm>
              <a:off x="3493591" y="2784488"/>
              <a:ext cx="50251" cy="62501"/>
            </a:xfrm>
            <a:custGeom>
              <a:avLst/>
              <a:gdLst>
                <a:gd name="connsiteX0" fmla="*/ 48811 w 50251"/>
                <a:gd name="connsiteY0" fmla="*/ 29862 h 62501"/>
                <a:gd name="connsiteX1" fmla="*/ 24929 w 50251"/>
                <a:gd name="connsiteY1" fmla="*/ 61406 h 62501"/>
                <a:gd name="connsiteX2" fmla="*/ -1307 w 50251"/>
                <a:gd name="connsiteY2" fmla="*/ 30157 h 62501"/>
                <a:gd name="connsiteX3" fmla="*/ -1307 w 50251"/>
                <a:gd name="connsiteY3" fmla="*/ 29862 h 62501"/>
                <a:gd name="connsiteX4" fmla="*/ 23457 w 50251"/>
                <a:gd name="connsiteY4" fmla="*/ -1096 h 62501"/>
                <a:gd name="connsiteX5" fmla="*/ 24929 w 50251"/>
                <a:gd name="connsiteY5" fmla="*/ -1096 h 62501"/>
                <a:gd name="connsiteX6" fmla="*/ 48811 w 50251"/>
                <a:gd name="connsiteY6" fmla="*/ 29862 h 6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51" h="62501">
                  <a:moveTo>
                    <a:pt x="48811" y="29862"/>
                  </a:moveTo>
                  <a:cubicBezTo>
                    <a:pt x="48811" y="49022"/>
                    <a:pt x="38493" y="61406"/>
                    <a:pt x="24929" y="61406"/>
                  </a:cubicBezTo>
                  <a:cubicBezTo>
                    <a:pt x="9011" y="60226"/>
                    <a:pt x="-2782" y="46075"/>
                    <a:pt x="-1307" y="30157"/>
                  </a:cubicBezTo>
                  <a:cubicBezTo>
                    <a:pt x="-1307" y="30157"/>
                    <a:pt x="-1307" y="29862"/>
                    <a:pt x="-1307" y="29862"/>
                  </a:cubicBezTo>
                  <a:cubicBezTo>
                    <a:pt x="-2782" y="14531"/>
                    <a:pt x="8126" y="675"/>
                    <a:pt x="23457" y="-1096"/>
                  </a:cubicBezTo>
                  <a:cubicBezTo>
                    <a:pt x="24047" y="-1096"/>
                    <a:pt x="24343" y="-1096"/>
                    <a:pt x="24929" y="-1096"/>
                  </a:cubicBezTo>
                  <a:cubicBezTo>
                    <a:pt x="38493" y="-1096"/>
                    <a:pt x="48811" y="10403"/>
                    <a:pt x="48811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2">
              <a:extLst>
                <a:ext uri="{FF2B5EF4-FFF2-40B4-BE49-F238E27FC236}">
                  <a16:creationId xmlns:a16="http://schemas.microsoft.com/office/drawing/2014/main" id="{F86439FF-DFAB-43B7-A44F-13B70F7227F4}"/>
                </a:ext>
              </a:extLst>
            </p:cNvPr>
            <p:cNvSpPr/>
            <p:nvPr/>
          </p:nvSpPr>
          <p:spPr>
            <a:xfrm>
              <a:off x="2932682" y="2158882"/>
              <a:ext cx="49527" cy="68396"/>
            </a:xfrm>
            <a:custGeom>
              <a:avLst/>
              <a:gdLst>
                <a:gd name="connsiteX0" fmla="*/ -1440 w 49527"/>
                <a:gd name="connsiteY0" fmla="*/ 31629 h 68396"/>
                <a:gd name="connsiteX1" fmla="*/ 22733 w 49527"/>
                <a:gd name="connsiteY1" fmla="*/ -1096 h 68396"/>
                <a:gd name="connsiteX2" fmla="*/ 48087 w 49527"/>
                <a:gd name="connsiteY2" fmla="*/ 31629 h 68396"/>
                <a:gd name="connsiteX3" fmla="*/ 22733 w 49527"/>
                <a:gd name="connsiteY3" fmla="*/ 67301 h 68396"/>
                <a:gd name="connsiteX4" fmla="*/ -1440 w 49527"/>
                <a:gd name="connsiteY4" fmla="*/ 31629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7" h="68396">
                  <a:moveTo>
                    <a:pt x="-1440" y="31629"/>
                  </a:moveTo>
                  <a:cubicBezTo>
                    <a:pt x="-1440" y="12465"/>
                    <a:pt x="8878" y="-1096"/>
                    <a:pt x="22733" y="-1096"/>
                  </a:cubicBezTo>
                  <a:cubicBezTo>
                    <a:pt x="36298" y="-1096"/>
                    <a:pt x="48087" y="12465"/>
                    <a:pt x="48087" y="31629"/>
                  </a:cubicBezTo>
                  <a:cubicBezTo>
                    <a:pt x="48087" y="50793"/>
                    <a:pt x="36298" y="67301"/>
                    <a:pt x="22733" y="67301"/>
                  </a:cubicBezTo>
                  <a:cubicBezTo>
                    <a:pt x="9173" y="67301"/>
                    <a:pt x="-1440" y="50793"/>
                    <a:pt x="-1440" y="316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2">
              <a:extLst>
                <a:ext uri="{FF2B5EF4-FFF2-40B4-BE49-F238E27FC236}">
                  <a16:creationId xmlns:a16="http://schemas.microsoft.com/office/drawing/2014/main" id="{4D0574CC-C7BF-4F49-8CB3-9A873084B8EE}"/>
                </a:ext>
              </a:extLst>
            </p:cNvPr>
            <p:cNvSpPr/>
            <p:nvPr/>
          </p:nvSpPr>
          <p:spPr>
            <a:xfrm>
              <a:off x="2799006" y="2005278"/>
              <a:ext cx="55037" cy="66629"/>
            </a:xfrm>
            <a:custGeom>
              <a:avLst/>
              <a:gdLst>
                <a:gd name="connsiteX0" fmla="*/ -1318 w 55037"/>
                <a:gd name="connsiteY0" fmla="*/ 33400 h 66629"/>
                <a:gd name="connsiteX1" fmla="*/ 25806 w 55037"/>
                <a:gd name="connsiteY1" fmla="*/ -1096 h 66629"/>
                <a:gd name="connsiteX2" fmla="*/ 53518 w 55037"/>
                <a:gd name="connsiteY2" fmla="*/ 33400 h 66629"/>
                <a:gd name="connsiteX3" fmla="*/ 25806 w 55037"/>
                <a:gd name="connsiteY3" fmla="*/ 65534 h 66629"/>
                <a:gd name="connsiteX4" fmla="*/ -1318 w 55037"/>
                <a:gd name="connsiteY4" fmla="*/ 33400 h 6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37" h="66629">
                  <a:moveTo>
                    <a:pt x="-1318" y="33400"/>
                  </a:moveTo>
                  <a:cubicBezTo>
                    <a:pt x="-2794" y="16597"/>
                    <a:pt x="9295" y="1560"/>
                    <a:pt x="25806" y="-1096"/>
                  </a:cubicBezTo>
                  <a:cubicBezTo>
                    <a:pt x="42609" y="1560"/>
                    <a:pt x="54698" y="16301"/>
                    <a:pt x="53518" y="33400"/>
                  </a:cubicBezTo>
                  <a:cubicBezTo>
                    <a:pt x="54698" y="49911"/>
                    <a:pt x="42314" y="64062"/>
                    <a:pt x="25806" y="65534"/>
                  </a:cubicBezTo>
                  <a:cubicBezTo>
                    <a:pt x="9590" y="64062"/>
                    <a:pt x="-2499" y="49616"/>
                    <a:pt x="-1318" y="334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2">
              <a:extLst>
                <a:ext uri="{FF2B5EF4-FFF2-40B4-BE49-F238E27FC236}">
                  <a16:creationId xmlns:a16="http://schemas.microsoft.com/office/drawing/2014/main" id="{B9C88963-5E2D-49AE-A43E-990BB38DA8A3}"/>
                </a:ext>
              </a:extLst>
            </p:cNvPr>
            <p:cNvSpPr/>
            <p:nvPr/>
          </p:nvSpPr>
          <p:spPr>
            <a:xfrm>
              <a:off x="2731027" y="1425075"/>
              <a:ext cx="41862" cy="64268"/>
            </a:xfrm>
            <a:custGeom>
              <a:avLst/>
              <a:gdLst>
                <a:gd name="connsiteX0" fmla="*/ -1440 w 41862"/>
                <a:gd name="connsiteY0" fmla="*/ 31039 h 64268"/>
                <a:gd name="connsiteX1" fmla="*/ 18901 w 41862"/>
                <a:gd name="connsiteY1" fmla="*/ -1096 h 64268"/>
                <a:gd name="connsiteX2" fmla="*/ 40422 w 41862"/>
                <a:gd name="connsiteY2" fmla="*/ 31039 h 64268"/>
                <a:gd name="connsiteX3" fmla="*/ 18901 w 41862"/>
                <a:gd name="connsiteY3" fmla="*/ 63173 h 64268"/>
                <a:gd name="connsiteX4" fmla="*/ -1440 w 41862"/>
                <a:gd name="connsiteY4" fmla="*/ 31039 h 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62" h="64268">
                  <a:moveTo>
                    <a:pt x="-1440" y="31039"/>
                  </a:moveTo>
                  <a:cubicBezTo>
                    <a:pt x="-1440" y="11875"/>
                    <a:pt x="5045" y="-1096"/>
                    <a:pt x="18901" y="-1096"/>
                  </a:cubicBezTo>
                  <a:cubicBezTo>
                    <a:pt x="32461" y="-1096"/>
                    <a:pt x="40422" y="11875"/>
                    <a:pt x="40422" y="31039"/>
                  </a:cubicBezTo>
                  <a:cubicBezTo>
                    <a:pt x="40422" y="50203"/>
                    <a:pt x="32461" y="63173"/>
                    <a:pt x="18901" y="63173"/>
                  </a:cubicBezTo>
                  <a:cubicBezTo>
                    <a:pt x="5045" y="63173"/>
                    <a:pt x="-1440" y="5049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2">
              <a:extLst>
                <a:ext uri="{FF2B5EF4-FFF2-40B4-BE49-F238E27FC236}">
                  <a16:creationId xmlns:a16="http://schemas.microsoft.com/office/drawing/2014/main" id="{7E48A07B-ABAB-4377-A415-A3FD3D3F42D0}"/>
                </a:ext>
              </a:extLst>
            </p:cNvPr>
            <p:cNvSpPr/>
            <p:nvPr/>
          </p:nvSpPr>
          <p:spPr>
            <a:xfrm>
              <a:off x="3068299" y="1477258"/>
              <a:ext cx="53383" cy="62206"/>
            </a:xfrm>
            <a:custGeom>
              <a:avLst/>
              <a:gdLst>
                <a:gd name="connsiteX0" fmla="*/ -1440 w 53383"/>
                <a:gd name="connsiteY0" fmla="*/ 31039 h 62206"/>
                <a:gd name="connsiteX1" fmla="*/ 23324 w 53383"/>
                <a:gd name="connsiteY1" fmla="*/ -1096 h 62206"/>
                <a:gd name="connsiteX2" fmla="*/ 51924 w 53383"/>
                <a:gd name="connsiteY2" fmla="*/ 31039 h 62206"/>
                <a:gd name="connsiteX3" fmla="*/ 23914 w 53383"/>
                <a:gd name="connsiteY3" fmla="*/ 61111 h 62206"/>
                <a:gd name="connsiteX4" fmla="*/ 23324 w 53383"/>
                <a:gd name="connsiteY4" fmla="*/ 61111 h 62206"/>
                <a:gd name="connsiteX5" fmla="*/ -1440 w 53383"/>
                <a:gd name="connsiteY5" fmla="*/ 31039 h 6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83" h="62206">
                  <a:moveTo>
                    <a:pt x="-1440" y="31039"/>
                  </a:moveTo>
                  <a:cubicBezTo>
                    <a:pt x="-1440" y="11875"/>
                    <a:pt x="9468" y="-1096"/>
                    <a:pt x="23324" y="-1096"/>
                  </a:cubicBezTo>
                  <a:cubicBezTo>
                    <a:pt x="39835" y="81"/>
                    <a:pt x="52510" y="14236"/>
                    <a:pt x="51924" y="31039"/>
                  </a:cubicBezTo>
                  <a:cubicBezTo>
                    <a:pt x="52510" y="46960"/>
                    <a:pt x="39835" y="60521"/>
                    <a:pt x="23914" y="61111"/>
                  </a:cubicBezTo>
                  <a:cubicBezTo>
                    <a:pt x="23619" y="61111"/>
                    <a:pt x="23324" y="61111"/>
                    <a:pt x="23324" y="61111"/>
                  </a:cubicBezTo>
                  <a:cubicBezTo>
                    <a:pt x="9468" y="61111"/>
                    <a:pt x="-1440" y="50203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2">
              <a:extLst>
                <a:ext uri="{FF2B5EF4-FFF2-40B4-BE49-F238E27FC236}">
                  <a16:creationId xmlns:a16="http://schemas.microsoft.com/office/drawing/2014/main" id="{21B132F2-0380-4B63-89BE-6864DD509330}"/>
                </a:ext>
              </a:extLst>
            </p:cNvPr>
            <p:cNvSpPr/>
            <p:nvPr/>
          </p:nvSpPr>
          <p:spPr>
            <a:xfrm>
              <a:off x="3008154" y="1838413"/>
              <a:ext cx="47760" cy="70462"/>
            </a:xfrm>
            <a:custGeom>
              <a:avLst/>
              <a:gdLst>
                <a:gd name="connsiteX0" fmla="*/ -1440 w 47760"/>
                <a:gd name="connsiteY0" fmla="*/ 37229 h 70462"/>
                <a:gd name="connsiteX1" fmla="*/ 22147 w 47760"/>
                <a:gd name="connsiteY1" fmla="*/ -1096 h 70462"/>
                <a:gd name="connsiteX2" fmla="*/ 46320 w 47760"/>
                <a:gd name="connsiteY2" fmla="*/ 37229 h 70462"/>
                <a:gd name="connsiteX3" fmla="*/ 22147 w 47760"/>
                <a:gd name="connsiteY3" fmla="*/ 69367 h 70462"/>
                <a:gd name="connsiteX4" fmla="*/ -1440 w 47760"/>
                <a:gd name="connsiteY4" fmla="*/ 37229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60" h="70462">
                  <a:moveTo>
                    <a:pt x="-1440" y="37229"/>
                  </a:moveTo>
                  <a:cubicBezTo>
                    <a:pt x="-1440" y="18068"/>
                    <a:pt x="8586" y="-1096"/>
                    <a:pt x="22147" y="-1096"/>
                  </a:cubicBezTo>
                  <a:cubicBezTo>
                    <a:pt x="36002" y="-1096"/>
                    <a:pt x="46320" y="18068"/>
                    <a:pt x="46320" y="37229"/>
                  </a:cubicBezTo>
                  <a:cubicBezTo>
                    <a:pt x="46320" y="56393"/>
                    <a:pt x="36002" y="69367"/>
                    <a:pt x="22147" y="69367"/>
                  </a:cubicBezTo>
                  <a:cubicBezTo>
                    <a:pt x="8586" y="69367"/>
                    <a:pt x="-1440" y="56393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2">
              <a:extLst>
                <a:ext uri="{FF2B5EF4-FFF2-40B4-BE49-F238E27FC236}">
                  <a16:creationId xmlns:a16="http://schemas.microsoft.com/office/drawing/2014/main" id="{5EE2CA73-330D-46A3-8D53-7DEFF00A6E48}"/>
                </a:ext>
              </a:extLst>
            </p:cNvPr>
            <p:cNvSpPr/>
            <p:nvPr/>
          </p:nvSpPr>
          <p:spPr>
            <a:xfrm>
              <a:off x="3215035" y="1611694"/>
              <a:ext cx="51086" cy="66924"/>
            </a:xfrm>
            <a:custGeom>
              <a:avLst/>
              <a:gdLst>
                <a:gd name="connsiteX0" fmla="*/ -1357 w 51086"/>
                <a:gd name="connsiteY0" fmla="*/ 29862 h 66924"/>
                <a:gd name="connsiteX1" fmla="*/ 24882 w 51086"/>
                <a:gd name="connsiteY1" fmla="*/ -1096 h 66924"/>
                <a:gd name="connsiteX2" fmla="*/ 25473 w 51086"/>
                <a:gd name="connsiteY2" fmla="*/ -1096 h 66924"/>
                <a:gd name="connsiteX3" fmla="*/ 49646 w 51086"/>
                <a:gd name="connsiteY3" fmla="*/ 29862 h 66924"/>
                <a:gd name="connsiteX4" fmla="*/ 25473 w 51086"/>
                <a:gd name="connsiteY4" fmla="*/ 65829 h 66924"/>
                <a:gd name="connsiteX5" fmla="*/ -1357 w 51086"/>
                <a:gd name="connsiteY5" fmla="*/ 29862 h 6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086" h="66924">
                  <a:moveTo>
                    <a:pt x="-1357" y="29862"/>
                  </a:moveTo>
                  <a:cubicBezTo>
                    <a:pt x="-2537" y="14236"/>
                    <a:pt x="8961" y="85"/>
                    <a:pt x="24882" y="-1096"/>
                  </a:cubicBezTo>
                  <a:cubicBezTo>
                    <a:pt x="25178" y="-1096"/>
                    <a:pt x="25178" y="-1096"/>
                    <a:pt x="25473" y="-1096"/>
                  </a:cubicBezTo>
                  <a:cubicBezTo>
                    <a:pt x="39328" y="-1096"/>
                    <a:pt x="49646" y="10698"/>
                    <a:pt x="49646" y="29862"/>
                  </a:cubicBezTo>
                  <a:cubicBezTo>
                    <a:pt x="49646" y="49321"/>
                    <a:pt x="39328" y="65829"/>
                    <a:pt x="25473" y="65829"/>
                  </a:cubicBezTo>
                  <a:cubicBezTo>
                    <a:pt x="11912" y="65829"/>
                    <a:pt x="-1357" y="49026"/>
                    <a:pt x="-1357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2">
              <a:extLst>
                <a:ext uri="{FF2B5EF4-FFF2-40B4-BE49-F238E27FC236}">
                  <a16:creationId xmlns:a16="http://schemas.microsoft.com/office/drawing/2014/main" id="{C843F4BE-E032-4193-8B17-C9FA82FDEEF1}"/>
                </a:ext>
              </a:extLst>
            </p:cNvPr>
            <p:cNvSpPr/>
            <p:nvPr/>
          </p:nvSpPr>
          <p:spPr>
            <a:xfrm>
              <a:off x="3320076" y="1792419"/>
              <a:ext cx="45694" cy="68990"/>
            </a:xfrm>
            <a:custGeom>
              <a:avLst/>
              <a:gdLst>
                <a:gd name="connsiteX0" fmla="*/ -1440 w 45694"/>
                <a:gd name="connsiteY0" fmla="*/ 32809 h 68990"/>
                <a:gd name="connsiteX1" fmla="*/ 22143 w 45694"/>
                <a:gd name="connsiteY1" fmla="*/ -1096 h 68990"/>
                <a:gd name="connsiteX2" fmla="*/ 44255 w 45694"/>
                <a:gd name="connsiteY2" fmla="*/ 32809 h 68990"/>
                <a:gd name="connsiteX3" fmla="*/ 22143 w 45694"/>
                <a:gd name="connsiteY3" fmla="*/ 67895 h 68990"/>
                <a:gd name="connsiteX4" fmla="*/ -1440 w 45694"/>
                <a:gd name="connsiteY4" fmla="*/ 32809 h 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94" h="68990">
                  <a:moveTo>
                    <a:pt x="-1440" y="32809"/>
                  </a:moveTo>
                  <a:cubicBezTo>
                    <a:pt x="-1440" y="13645"/>
                    <a:pt x="8583" y="-1096"/>
                    <a:pt x="22143" y="-1096"/>
                  </a:cubicBezTo>
                  <a:cubicBezTo>
                    <a:pt x="35707" y="-1096"/>
                    <a:pt x="44255" y="13645"/>
                    <a:pt x="44255" y="32809"/>
                  </a:cubicBezTo>
                  <a:cubicBezTo>
                    <a:pt x="44255" y="51973"/>
                    <a:pt x="36002" y="67895"/>
                    <a:pt x="22143" y="67895"/>
                  </a:cubicBezTo>
                  <a:cubicBezTo>
                    <a:pt x="8583" y="67895"/>
                    <a:pt x="-1440" y="51973"/>
                    <a:pt x="-1440" y="328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2">
              <a:extLst>
                <a:ext uri="{FF2B5EF4-FFF2-40B4-BE49-F238E27FC236}">
                  <a16:creationId xmlns:a16="http://schemas.microsoft.com/office/drawing/2014/main" id="{2568128B-6881-4D79-A384-D9D64DAFE0B0}"/>
                </a:ext>
              </a:extLst>
            </p:cNvPr>
            <p:cNvSpPr/>
            <p:nvPr/>
          </p:nvSpPr>
          <p:spPr>
            <a:xfrm>
              <a:off x="3298259" y="2164186"/>
              <a:ext cx="44518" cy="71347"/>
            </a:xfrm>
            <a:custGeom>
              <a:avLst/>
              <a:gdLst>
                <a:gd name="connsiteX0" fmla="*/ -1440 w 44518"/>
                <a:gd name="connsiteY0" fmla="*/ 33695 h 71347"/>
                <a:gd name="connsiteX1" fmla="*/ 22438 w 44518"/>
                <a:gd name="connsiteY1" fmla="*/ -1096 h 71347"/>
                <a:gd name="connsiteX2" fmla="*/ 43078 w 44518"/>
                <a:gd name="connsiteY2" fmla="*/ 33695 h 71347"/>
                <a:gd name="connsiteX3" fmla="*/ 22438 w 44518"/>
                <a:gd name="connsiteY3" fmla="*/ 70252 h 71347"/>
                <a:gd name="connsiteX4" fmla="*/ -1440 w 44518"/>
                <a:gd name="connsiteY4" fmla="*/ 33695 h 7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18" h="71347">
                  <a:moveTo>
                    <a:pt x="-1440" y="33695"/>
                  </a:moveTo>
                  <a:cubicBezTo>
                    <a:pt x="-1440" y="14236"/>
                    <a:pt x="8878" y="-1096"/>
                    <a:pt x="22438" y="-1096"/>
                  </a:cubicBezTo>
                  <a:cubicBezTo>
                    <a:pt x="36294" y="-1096"/>
                    <a:pt x="43078" y="14236"/>
                    <a:pt x="43078" y="33695"/>
                  </a:cubicBezTo>
                  <a:cubicBezTo>
                    <a:pt x="43078" y="52859"/>
                    <a:pt x="36294" y="70252"/>
                    <a:pt x="22438" y="70252"/>
                  </a:cubicBezTo>
                  <a:cubicBezTo>
                    <a:pt x="8878" y="70252"/>
                    <a:pt x="-1440" y="52859"/>
                    <a:pt x="-1440" y="3369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2">
              <a:extLst>
                <a:ext uri="{FF2B5EF4-FFF2-40B4-BE49-F238E27FC236}">
                  <a16:creationId xmlns:a16="http://schemas.microsoft.com/office/drawing/2014/main" id="{F549BE90-5391-4C0E-87F7-5F8B4EAF1FB5}"/>
                </a:ext>
              </a:extLst>
            </p:cNvPr>
            <p:cNvSpPr/>
            <p:nvPr/>
          </p:nvSpPr>
          <p:spPr>
            <a:xfrm>
              <a:off x="1992502" y="2671278"/>
              <a:ext cx="74295" cy="56036"/>
            </a:xfrm>
            <a:custGeom>
              <a:avLst/>
              <a:gdLst>
                <a:gd name="connsiteX0" fmla="*/ 34822 w 74295"/>
                <a:gd name="connsiteY0" fmla="*/ 54921 h 56036"/>
                <a:gd name="connsiteX1" fmla="*/ 72855 w 74295"/>
                <a:gd name="connsiteY1" fmla="*/ 26026 h 56036"/>
                <a:gd name="connsiteX2" fmla="*/ 34822 w 74295"/>
                <a:gd name="connsiteY2" fmla="*/ -1096 h 56036"/>
                <a:gd name="connsiteX3" fmla="*/ -1440 w 74295"/>
                <a:gd name="connsiteY3" fmla="*/ 26026 h 56036"/>
                <a:gd name="connsiteX4" fmla="*/ 34822 w 74295"/>
                <a:gd name="connsiteY4" fmla="*/ 54921 h 5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5" h="56036">
                  <a:moveTo>
                    <a:pt x="34822" y="54921"/>
                  </a:moveTo>
                  <a:cubicBezTo>
                    <a:pt x="53986" y="54921"/>
                    <a:pt x="72855" y="39885"/>
                    <a:pt x="72855" y="26026"/>
                  </a:cubicBezTo>
                  <a:cubicBezTo>
                    <a:pt x="72855" y="12465"/>
                    <a:pt x="53986" y="-1096"/>
                    <a:pt x="34822" y="-1096"/>
                  </a:cubicBezTo>
                  <a:cubicBezTo>
                    <a:pt x="15658" y="-1096"/>
                    <a:pt x="-1440" y="12465"/>
                    <a:pt x="-1440" y="26026"/>
                  </a:cubicBezTo>
                  <a:cubicBezTo>
                    <a:pt x="1802" y="43423"/>
                    <a:pt x="17134" y="55508"/>
                    <a:pt x="34822" y="549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2">
              <a:extLst>
                <a:ext uri="{FF2B5EF4-FFF2-40B4-BE49-F238E27FC236}">
                  <a16:creationId xmlns:a16="http://schemas.microsoft.com/office/drawing/2014/main" id="{1B958E43-8F59-4E61-AF10-249B679F642B}"/>
                </a:ext>
              </a:extLst>
            </p:cNvPr>
            <p:cNvSpPr/>
            <p:nvPr/>
          </p:nvSpPr>
          <p:spPr>
            <a:xfrm>
              <a:off x="2238971" y="2895000"/>
              <a:ext cx="70167" cy="49281"/>
            </a:xfrm>
            <a:custGeom>
              <a:avLst/>
              <a:gdLst>
                <a:gd name="connsiteX0" fmla="*/ 33055 w 70167"/>
                <a:gd name="connsiteY0" fmla="*/ 48186 h 49281"/>
                <a:gd name="connsiteX1" fmla="*/ 68727 w 70167"/>
                <a:gd name="connsiteY1" fmla="*/ 26957 h 49281"/>
                <a:gd name="connsiteX2" fmla="*/ 33055 w 70167"/>
                <a:gd name="connsiteY2" fmla="*/ -1050 h 49281"/>
                <a:gd name="connsiteX3" fmla="*/ -1440 w 70167"/>
                <a:gd name="connsiteY3" fmla="*/ 26957 h 49281"/>
                <a:gd name="connsiteX4" fmla="*/ 33055 w 70167"/>
                <a:gd name="connsiteY4" fmla="*/ 48186 h 4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67" h="49281">
                  <a:moveTo>
                    <a:pt x="33055" y="48186"/>
                  </a:moveTo>
                  <a:cubicBezTo>
                    <a:pt x="52215" y="48186"/>
                    <a:pt x="68727" y="40816"/>
                    <a:pt x="68727" y="26957"/>
                  </a:cubicBezTo>
                  <a:cubicBezTo>
                    <a:pt x="65780" y="10153"/>
                    <a:pt x="50448" y="-1935"/>
                    <a:pt x="33055" y="-1050"/>
                  </a:cubicBezTo>
                  <a:cubicBezTo>
                    <a:pt x="16248" y="-1935"/>
                    <a:pt x="1212" y="10153"/>
                    <a:pt x="-1440" y="26957"/>
                  </a:cubicBezTo>
                  <a:cubicBezTo>
                    <a:pt x="-1440" y="40816"/>
                    <a:pt x="13891" y="48186"/>
                    <a:pt x="33055" y="4818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2">
              <a:extLst>
                <a:ext uri="{FF2B5EF4-FFF2-40B4-BE49-F238E27FC236}">
                  <a16:creationId xmlns:a16="http://schemas.microsoft.com/office/drawing/2014/main" id="{D0080377-0EED-4B6F-9C0B-0640E4F857D2}"/>
                </a:ext>
              </a:extLst>
            </p:cNvPr>
            <p:cNvSpPr/>
            <p:nvPr/>
          </p:nvSpPr>
          <p:spPr>
            <a:xfrm>
              <a:off x="2139321" y="3140924"/>
              <a:ext cx="76947" cy="49826"/>
            </a:xfrm>
            <a:custGeom>
              <a:avLst/>
              <a:gdLst>
                <a:gd name="connsiteX0" fmla="*/ 36002 w 76947"/>
                <a:gd name="connsiteY0" fmla="*/ 48731 h 49826"/>
                <a:gd name="connsiteX1" fmla="*/ 75507 w 76947"/>
                <a:gd name="connsiteY1" fmla="*/ 28091 h 49826"/>
                <a:gd name="connsiteX2" fmla="*/ 36002 w 76947"/>
                <a:gd name="connsiteY2" fmla="*/ -1096 h 49826"/>
                <a:gd name="connsiteX3" fmla="*/ -1440 w 76947"/>
                <a:gd name="connsiteY3" fmla="*/ 28091 h 49826"/>
                <a:gd name="connsiteX4" fmla="*/ 36002 w 76947"/>
                <a:gd name="connsiteY4" fmla="*/ 48731 h 4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9826">
                  <a:moveTo>
                    <a:pt x="36002" y="48731"/>
                  </a:moveTo>
                  <a:cubicBezTo>
                    <a:pt x="55166" y="48731"/>
                    <a:pt x="75507" y="41951"/>
                    <a:pt x="75507" y="28091"/>
                  </a:cubicBezTo>
                  <a:cubicBezTo>
                    <a:pt x="75507" y="14236"/>
                    <a:pt x="55166" y="-1096"/>
                    <a:pt x="36002" y="-1096"/>
                  </a:cubicBezTo>
                  <a:cubicBezTo>
                    <a:pt x="16838" y="-1096"/>
                    <a:pt x="-1440" y="14236"/>
                    <a:pt x="-1440" y="28091"/>
                  </a:cubicBezTo>
                  <a:cubicBezTo>
                    <a:pt x="-1440" y="41951"/>
                    <a:pt x="16838" y="48731"/>
                    <a:pt x="36002" y="487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2">
              <a:extLst>
                <a:ext uri="{FF2B5EF4-FFF2-40B4-BE49-F238E27FC236}">
                  <a16:creationId xmlns:a16="http://schemas.microsoft.com/office/drawing/2014/main" id="{EA49DBA9-D52D-49EF-B5FD-AC10DEAC1E6E}"/>
                </a:ext>
              </a:extLst>
            </p:cNvPr>
            <p:cNvSpPr/>
            <p:nvPr/>
          </p:nvSpPr>
          <p:spPr>
            <a:xfrm>
              <a:off x="2528777" y="2729947"/>
              <a:ext cx="72232" cy="52778"/>
            </a:xfrm>
            <a:custGeom>
              <a:avLst/>
              <a:gdLst>
                <a:gd name="connsiteX0" fmla="*/ 37183 w 72232"/>
                <a:gd name="connsiteY0" fmla="*/ 51678 h 52778"/>
                <a:gd name="connsiteX1" fmla="*/ 70793 w 72232"/>
                <a:gd name="connsiteY1" fmla="*/ 22196 h 52778"/>
                <a:gd name="connsiteX2" fmla="*/ 37183 w 72232"/>
                <a:gd name="connsiteY2" fmla="*/ -1096 h 52778"/>
                <a:gd name="connsiteX3" fmla="*/ -1440 w 72232"/>
                <a:gd name="connsiteY3" fmla="*/ 22196 h 52778"/>
                <a:gd name="connsiteX4" fmla="*/ 37183 w 72232"/>
                <a:gd name="connsiteY4" fmla="*/ 51678 h 5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32" h="52778">
                  <a:moveTo>
                    <a:pt x="37183" y="51678"/>
                  </a:moveTo>
                  <a:cubicBezTo>
                    <a:pt x="54281" y="51970"/>
                    <a:pt x="68727" y="39295"/>
                    <a:pt x="70793" y="22196"/>
                  </a:cubicBezTo>
                  <a:cubicBezTo>
                    <a:pt x="70793" y="8337"/>
                    <a:pt x="56347" y="-1096"/>
                    <a:pt x="37183" y="-1096"/>
                  </a:cubicBezTo>
                  <a:cubicBezTo>
                    <a:pt x="17724" y="-1096"/>
                    <a:pt x="-1440" y="8337"/>
                    <a:pt x="-1440" y="22196"/>
                  </a:cubicBezTo>
                  <a:cubicBezTo>
                    <a:pt x="-1440" y="35757"/>
                    <a:pt x="18019" y="51678"/>
                    <a:pt x="37183" y="5167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2">
              <a:extLst>
                <a:ext uri="{FF2B5EF4-FFF2-40B4-BE49-F238E27FC236}">
                  <a16:creationId xmlns:a16="http://schemas.microsoft.com/office/drawing/2014/main" id="{C992BCE9-9422-4579-B5AB-FAE82CD90D6D}"/>
                </a:ext>
              </a:extLst>
            </p:cNvPr>
            <p:cNvSpPr/>
            <p:nvPr/>
          </p:nvSpPr>
          <p:spPr>
            <a:xfrm>
              <a:off x="2557672" y="2928360"/>
              <a:ext cx="66625" cy="48645"/>
            </a:xfrm>
            <a:custGeom>
              <a:avLst/>
              <a:gdLst>
                <a:gd name="connsiteX0" fmla="*/ 30104 w 66625"/>
                <a:gd name="connsiteY0" fmla="*/ 47550 h 48645"/>
                <a:gd name="connsiteX1" fmla="*/ 65186 w 66625"/>
                <a:gd name="connsiteY1" fmla="*/ 23963 h 48645"/>
                <a:gd name="connsiteX2" fmla="*/ 30104 w 66625"/>
                <a:gd name="connsiteY2" fmla="*/ -1096 h 48645"/>
                <a:gd name="connsiteX3" fmla="*/ -1440 w 66625"/>
                <a:gd name="connsiteY3" fmla="*/ 23963 h 48645"/>
                <a:gd name="connsiteX4" fmla="*/ 30104 w 66625"/>
                <a:gd name="connsiteY4" fmla="*/ 47550 h 4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48645">
                  <a:moveTo>
                    <a:pt x="30104" y="47550"/>
                  </a:moveTo>
                  <a:cubicBezTo>
                    <a:pt x="49268" y="47550"/>
                    <a:pt x="65186" y="37528"/>
                    <a:pt x="65186" y="23963"/>
                  </a:cubicBezTo>
                  <a:cubicBezTo>
                    <a:pt x="65186" y="10108"/>
                    <a:pt x="49268" y="-1096"/>
                    <a:pt x="30104" y="-1096"/>
                  </a:cubicBezTo>
                  <a:cubicBezTo>
                    <a:pt x="10940" y="-1096"/>
                    <a:pt x="-1440" y="10108"/>
                    <a:pt x="-1440" y="23963"/>
                  </a:cubicBezTo>
                  <a:cubicBezTo>
                    <a:pt x="-1440" y="37528"/>
                    <a:pt x="10940" y="47550"/>
                    <a:pt x="30104" y="4755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2">
              <a:extLst>
                <a:ext uri="{FF2B5EF4-FFF2-40B4-BE49-F238E27FC236}">
                  <a16:creationId xmlns:a16="http://schemas.microsoft.com/office/drawing/2014/main" id="{C9ED8E44-9EBD-405E-89E8-25E9EFED4384}"/>
                </a:ext>
              </a:extLst>
            </p:cNvPr>
            <p:cNvSpPr/>
            <p:nvPr/>
          </p:nvSpPr>
          <p:spPr>
            <a:xfrm>
              <a:off x="2360141" y="3185102"/>
              <a:ext cx="71642" cy="53883"/>
            </a:xfrm>
            <a:custGeom>
              <a:avLst/>
              <a:gdLst>
                <a:gd name="connsiteX0" fmla="*/ 37773 w 71642"/>
                <a:gd name="connsiteY0" fmla="*/ 52609 h 53883"/>
                <a:gd name="connsiteX1" fmla="*/ 70203 w 71642"/>
                <a:gd name="connsiteY1" fmla="*/ 26665 h 53883"/>
                <a:gd name="connsiteX2" fmla="*/ 70203 w 71642"/>
                <a:gd name="connsiteY2" fmla="*/ 26665 h 53883"/>
                <a:gd name="connsiteX3" fmla="*/ 37773 w 71642"/>
                <a:gd name="connsiteY3" fmla="*/ -1050 h 53883"/>
                <a:gd name="connsiteX4" fmla="*/ -1440 w 71642"/>
                <a:gd name="connsiteY4" fmla="*/ 26665 h 53883"/>
                <a:gd name="connsiteX5" fmla="*/ 37773 w 71642"/>
                <a:gd name="connsiteY5" fmla="*/ 52609 h 5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42" h="53883">
                  <a:moveTo>
                    <a:pt x="37773" y="52609"/>
                  </a:moveTo>
                  <a:cubicBezTo>
                    <a:pt x="53691" y="54376"/>
                    <a:pt x="68432" y="42878"/>
                    <a:pt x="70203" y="26665"/>
                  </a:cubicBezTo>
                  <a:cubicBezTo>
                    <a:pt x="70203" y="26665"/>
                    <a:pt x="70203" y="26665"/>
                    <a:pt x="70203" y="26665"/>
                  </a:cubicBezTo>
                  <a:cubicBezTo>
                    <a:pt x="68727" y="10153"/>
                    <a:pt x="54281" y="-1932"/>
                    <a:pt x="37773" y="-1050"/>
                  </a:cubicBezTo>
                  <a:cubicBezTo>
                    <a:pt x="18609" y="-1050"/>
                    <a:pt x="-1440" y="13101"/>
                    <a:pt x="-1440" y="26665"/>
                  </a:cubicBezTo>
                  <a:cubicBezTo>
                    <a:pt x="-1440" y="40520"/>
                    <a:pt x="18609" y="52609"/>
                    <a:pt x="37773" y="526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2">
              <a:extLst>
                <a:ext uri="{FF2B5EF4-FFF2-40B4-BE49-F238E27FC236}">
                  <a16:creationId xmlns:a16="http://schemas.microsoft.com/office/drawing/2014/main" id="{93284D14-BFDC-473A-9030-26F7A7D9ED54}"/>
                </a:ext>
              </a:extLst>
            </p:cNvPr>
            <p:cNvSpPr/>
            <p:nvPr/>
          </p:nvSpPr>
          <p:spPr>
            <a:xfrm>
              <a:off x="2436793" y="3513282"/>
              <a:ext cx="69285" cy="43341"/>
            </a:xfrm>
            <a:custGeom>
              <a:avLst/>
              <a:gdLst>
                <a:gd name="connsiteX0" fmla="*/ 31875 w 69285"/>
                <a:gd name="connsiteY0" fmla="*/ 42246 h 43341"/>
                <a:gd name="connsiteX1" fmla="*/ 67845 w 69285"/>
                <a:gd name="connsiteY1" fmla="*/ 21901 h 43341"/>
                <a:gd name="connsiteX2" fmla="*/ 31875 w 69285"/>
                <a:gd name="connsiteY2" fmla="*/ -1096 h 43341"/>
                <a:gd name="connsiteX3" fmla="*/ -1440 w 69285"/>
                <a:gd name="connsiteY3" fmla="*/ 21901 h 43341"/>
                <a:gd name="connsiteX4" fmla="*/ 31875 w 69285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85" h="43341">
                  <a:moveTo>
                    <a:pt x="31875" y="42246"/>
                  </a:moveTo>
                  <a:cubicBezTo>
                    <a:pt x="51039" y="42246"/>
                    <a:pt x="67845" y="35462"/>
                    <a:pt x="67845" y="21901"/>
                  </a:cubicBezTo>
                  <a:cubicBezTo>
                    <a:pt x="67845" y="8046"/>
                    <a:pt x="51039" y="-1096"/>
                    <a:pt x="31875" y="-1096"/>
                  </a:cubicBezTo>
                  <a:cubicBezTo>
                    <a:pt x="12714" y="-1096"/>
                    <a:pt x="-1440" y="8046"/>
                    <a:pt x="-1440" y="21901"/>
                  </a:cubicBezTo>
                  <a:cubicBezTo>
                    <a:pt x="-1440" y="35462"/>
                    <a:pt x="12714" y="42246"/>
                    <a:pt x="31875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2">
              <a:extLst>
                <a:ext uri="{FF2B5EF4-FFF2-40B4-BE49-F238E27FC236}">
                  <a16:creationId xmlns:a16="http://schemas.microsoft.com/office/drawing/2014/main" id="{83A4F38A-388D-4293-A682-4A187BBB6B0C}"/>
                </a:ext>
              </a:extLst>
            </p:cNvPr>
            <p:cNvSpPr/>
            <p:nvPr/>
          </p:nvSpPr>
          <p:spPr>
            <a:xfrm>
              <a:off x="2719233" y="3402134"/>
              <a:ext cx="68691" cy="43341"/>
            </a:xfrm>
            <a:custGeom>
              <a:avLst/>
              <a:gdLst>
                <a:gd name="connsiteX0" fmla="*/ 35707 w 68691"/>
                <a:gd name="connsiteY0" fmla="*/ 42246 h 43341"/>
                <a:gd name="connsiteX1" fmla="*/ 67251 w 68691"/>
                <a:gd name="connsiteY1" fmla="*/ 19544 h 43341"/>
                <a:gd name="connsiteX2" fmla="*/ 35707 w 68691"/>
                <a:gd name="connsiteY2" fmla="*/ -1096 h 43341"/>
                <a:gd name="connsiteX3" fmla="*/ -1440 w 68691"/>
                <a:gd name="connsiteY3" fmla="*/ 19544 h 43341"/>
                <a:gd name="connsiteX4" fmla="*/ 35707 w 68691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1" h="43341">
                  <a:moveTo>
                    <a:pt x="35707" y="42246"/>
                  </a:moveTo>
                  <a:cubicBezTo>
                    <a:pt x="54868" y="42246"/>
                    <a:pt x="67251" y="33105"/>
                    <a:pt x="67251" y="19544"/>
                  </a:cubicBezTo>
                  <a:cubicBezTo>
                    <a:pt x="67251" y="5688"/>
                    <a:pt x="54868" y="-1096"/>
                    <a:pt x="35707" y="-1096"/>
                  </a:cubicBezTo>
                  <a:cubicBezTo>
                    <a:pt x="16543" y="-1096"/>
                    <a:pt x="-1440" y="5983"/>
                    <a:pt x="-1440" y="19544"/>
                  </a:cubicBezTo>
                  <a:cubicBezTo>
                    <a:pt x="-1440" y="33105"/>
                    <a:pt x="16543" y="42246"/>
                    <a:pt x="35707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2">
              <a:extLst>
                <a:ext uri="{FF2B5EF4-FFF2-40B4-BE49-F238E27FC236}">
                  <a16:creationId xmlns:a16="http://schemas.microsoft.com/office/drawing/2014/main" id="{93C1F51C-BE5E-4C97-A651-BB82610DF090}"/>
                </a:ext>
              </a:extLst>
            </p:cNvPr>
            <p:cNvSpPr/>
            <p:nvPr/>
          </p:nvSpPr>
          <p:spPr>
            <a:xfrm>
              <a:off x="2900253" y="3296590"/>
              <a:ext cx="66039" cy="48005"/>
            </a:xfrm>
            <a:custGeom>
              <a:avLst/>
              <a:gdLst>
                <a:gd name="connsiteX0" fmla="*/ 32166 w 66039"/>
                <a:gd name="connsiteY0" fmla="*/ 46665 h 48005"/>
                <a:gd name="connsiteX1" fmla="*/ 64599 w 66039"/>
                <a:gd name="connsiteY1" fmla="*/ 21311 h 48005"/>
                <a:gd name="connsiteX2" fmla="*/ 32166 w 66039"/>
                <a:gd name="connsiteY2" fmla="*/ -1096 h 48005"/>
                <a:gd name="connsiteX3" fmla="*/ -1440 w 66039"/>
                <a:gd name="connsiteY3" fmla="*/ 21311 h 48005"/>
                <a:gd name="connsiteX4" fmla="*/ 32166 w 66039"/>
                <a:gd name="connsiteY4" fmla="*/ 46665 h 4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39" h="48005">
                  <a:moveTo>
                    <a:pt x="32166" y="46665"/>
                  </a:moveTo>
                  <a:cubicBezTo>
                    <a:pt x="48087" y="48731"/>
                    <a:pt x="62533" y="37232"/>
                    <a:pt x="64599" y="21311"/>
                  </a:cubicBezTo>
                  <a:cubicBezTo>
                    <a:pt x="64599" y="7455"/>
                    <a:pt x="51330" y="-1096"/>
                    <a:pt x="32166" y="-1096"/>
                  </a:cubicBezTo>
                  <a:cubicBezTo>
                    <a:pt x="12711" y="-1096"/>
                    <a:pt x="-1440" y="7455"/>
                    <a:pt x="-1440" y="21311"/>
                  </a:cubicBezTo>
                  <a:cubicBezTo>
                    <a:pt x="917" y="37528"/>
                    <a:pt x="15658" y="48731"/>
                    <a:pt x="32166" y="466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2">
              <a:extLst>
                <a:ext uri="{FF2B5EF4-FFF2-40B4-BE49-F238E27FC236}">
                  <a16:creationId xmlns:a16="http://schemas.microsoft.com/office/drawing/2014/main" id="{9BAC6186-FC00-41E7-BC42-5EC24B915DAC}"/>
                </a:ext>
              </a:extLst>
            </p:cNvPr>
            <p:cNvSpPr/>
            <p:nvPr/>
          </p:nvSpPr>
          <p:spPr>
            <a:xfrm>
              <a:off x="3206276" y="3277702"/>
              <a:ext cx="72229" cy="54560"/>
            </a:xfrm>
            <a:custGeom>
              <a:avLst/>
              <a:gdLst>
                <a:gd name="connsiteX0" fmla="*/ 31284 w 72229"/>
                <a:gd name="connsiteY0" fmla="*/ 53465 h 54560"/>
                <a:gd name="connsiteX1" fmla="*/ 70789 w 72229"/>
                <a:gd name="connsiteY1" fmla="*/ 28406 h 54560"/>
                <a:gd name="connsiteX2" fmla="*/ 31284 w 72229"/>
                <a:gd name="connsiteY2" fmla="*/ -1076 h 54560"/>
                <a:gd name="connsiteX3" fmla="*/ -1440 w 72229"/>
                <a:gd name="connsiteY3" fmla="*/ 28406 h 54560"/>
                <a:gd name="connsiteX4" fmla="*/ 31284 w 72229"/>
                <a:gd name="connsiteY4" fmla="*/ 53465 h 5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4560">
                  <a:moveTo>
                    <a:pt x="31284" y="53465"/>
                  </a:moveTo>
                  <a:cubicBezTo>
                    <a:pt x="50445" y="53465"/>
                    <a:pt x="70789" y="41970"/>
                    <a:pt x="70789" y="28406"/>
                  </a:cubicBezTo>
                  <a:cubicBezTo>
                    <a:pt x="70789" y="14550"/>
                    <a:pt x="50445" y="-1076"/>
                    <a:pt x="31284" y="-1076"/>
                  </a:cubicBezTo>
                  <a:cubicBezTo>
                    <a:pt x="14182" y="-1666"/>
                    <a:pt x="32" y="11308"/>
                    <a:pt x="-1440" y="28406"/>
                  </a:cubicBezTo>
                  <a:cubicBezTo>
                    <a:pt x="-1440" y="41970"/>
                    <a:pt x="12120" y="53465"/>
                    <a:pt x="31284" y="534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2">
              <a:extLst>
                <a:ext uri="{FF2B5EF4-FFF2-40B4-BE49-F238E27FC236}">
                  <a16:creationId xmlns:a16="http://schemas.microsoft.com/office/drawing/2014/main" id="{156DF522-0F63-4008-83D6-144029F59F31}"/>
                </a:ext>
              </a:extLst>
            </p:cNvPr>
            <p:cNvSpPr/>
            <p:nvPr/>
          </p:nvSpPr>
          <p:spPr>
            <a:xfrm>
              <a:off x="3109869" y="3006738"/>
              <a:ext cx="68986" cy="52520"/>
            </a:xfrm>
            <a:custGeom>
              <a:avLst/>
              <a:gdLst>
                <a:gd name="connsiteX0" fmla="*/ 33642 w 68986"/>
                <a:gd name="connsiteY0" fmla="*/ 51425 h 52520"/>
                <a:gd name="connsiteX1" fmla="*/ 67547 w 68986"/>
                <a:gd name="connsiteY1" fmla="*/ 26957 h 52520"/>
                <a:gd name="connsiteX2" fmla="*/ 33642 w 68986"/>
                <a:gd name="connsiteY2" fmla="*/ -1050 h 52520"/>
                <a:gd name="connsiteX3" fmla="*/ -1440 w 68986"/>
                <a:gd name="connsiteY3" fmla="*/ 26957 h 52520"/>
                <a:gd name="connsiteX4" fmla="*/ 33642 w 68986"/>
                <a:gd name="connsiteY4" fmla="*/ 51425 h 5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86" h="52520">
                  <a:moveTo>
                    <a:pt x="33642" y="51425"/>
                  </a:moveTo>
                  <a:cubicBezTo>
                    <a:pt x="53101" y="51425"/>
                    <a:pt x="67547" y="40812"/>
                    <a:pt x="67547" y="26957"/>
                  </a:cubicBezTo>
                  <a:cubicBezTo>
                    <a:pt x="65484" y="10153"/>
                    <a:pt x="50743" y="-1935"/>
                    <a:pt x="33642" y="-1050"/>
                  </a:cubicBezTo>
                  <a:cubicBezTo>
                    <a:pt x="16543" y="-1935"/>
                    <a:pt x="1507" y="10153"/>
                    <a:pt x="-1440" y="26957"/>
                  </a:cubicBezTo>
                  <a:cubicBezTo>
                    <a:pt x="-1440" y="40812"/>
                    <a:pt x="14478" y="51425"/>
                    <a:pt x="33642" y="5142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2">
              <a:extLst>
                <a:ext uri="{FF2B5EF4-FFF2-40B4-BE49-F238E27FC236}">
                  <a16:creationId xmlns:a16="http://schemas.microsoft.com/office/drawing/2014/main" id="{DEBD074A-15E5-4662-8E25-4C664CA6B7DF}"/>
                </a:ext>
              </a:extLst>
            </p:cNvPr>
            <p:cNvSpPr/>
            <p:nvPr/>
          </p:nvSpPr>
          <p:spPr>
            <a:xfrm>
              <a:off x="3164115" y="2819865"/>
              <a:ext cx="71052" cy="53113"/>
            </a:xfrm>
            <a:custGeom>
              <a:avLst/>
              <a:gdLst>
                <a:gd name="connsiteX0" fmla="*/ 37769 w 71052"/>
                <a:gd name="connsiteY0" fmla="*/ 51973 h 53113"/>
                <a:gd name="connsiteX1" fmla="*/ 69612 w 71052"/>
                <a:gd name="connsiteY1" fmla="*/ 23967 h 53113"/>
                <a:gd name="connsiteX2" fmla="*/ 37769 w 71052"/>
                <a:gd name="connsiteY2" fmla="*/ -1096 h 53113"/>
                <a:gd name="connsiteX3" fmla="*/ -1440 w 71052"/>
                <a:gd name="connsiteY3" fmla="*/ 23967 h 53113"/>
                <a:gd name="connsiteX4" fmla="*/ 37769 w 71052"/>
                <a:gd name="connsiteY4" fmla="*/ 51973 h 5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53113">
                  <a:moveTo>
                    <a:pt x="37769" y="51973"/>
                  </a:moveTo>
                  <a:cubicBezTo>
                    <a:pt x="54281" y="52859"/>
                    <a:pt x="68432" y="40475"/>
                    <a:pt x="69612" y="23967"/>
                  </a:cubicBezTo>
                  <a:cubicBezTo>
                    <a:pt x="69612" y="10403"/>
                    <a:pt x="56933" y="-1096"/>
                    <a:pt x="37769" y="-1096"/>
                  </a:cubicBezTo>
                  <a:cubicBezTo>
                    <a:pt x="18609" y="-1096"/>
                    <a:pt x="-1440" y="10403"/>
                    <a:pt x="-1440" y="23967"/>
                  </a:cubicBezTo>
                  <a:cubicBezTo>
                    <a:pt x="-1440" y="37823"/>
                    <a:pt x="18609" y="51973"/>
                    <a:pt x="37769" y="519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2">
              <a:extLst>
                <a:ext uri="{FF2B5EF4-FFF2-40B4-BE49-F238E27FC236}">
                  <a16:creationId xmlns:a16="http://schemas.microsoft.com/office/drawing/2014/main" id="{8C8172E6-1DCE-4997-A7F7-99B3E4D74A7D}"/>
                </a:ext>
              </a:extLst>
            </p:cNvPr>
            <p:cNvSpPr/>
            <p:nvPr/>
          </p:nvSpPr>
          <p:spPr>
            <a:xfrm>
              <a:off x="3096305" y="2679220"/>
              <a:ext cx="61324" cy="56961"/>
            </a:xfrm>
            <a:custGeom>
              <a:avLst/>
              <a:gdLst>
                <a:gd name="connsiteX0" fmla="*/ 28927 w 61324"/>
                <a:gd name="connsiteY0" fmla="*/ 55822 h 56961"/>
                <a:gd name="connsiteX1" fmla="*/ 59885 w 61324"/>
                <a:gd name="connsiteY1" fmla="*/ 27816 h 56961"/>
                <a:gd name="connsiteX2" fmla="*/ 59885 w 61324"/>
                <a:gd name="connsiteY2" fmla="*/ 27816 h 56961"/>
                <a:gd name="connsiteX3" fmla="*/ 28927 w 61324"/>
                <a:gd name="connsiteY3" fmla="*/ -1076 h 56961"/>
                <a:gd name="connsiteX4" fmla="*/ -1440 w 61324"/>
                <a:gd name="connsiteY4" fmla="*/ 27521 h 56961"/>
                <a:gd name="connsiteX5" fmla="*/ -1440 w 61324"/>
                <a:gd name="connsiteY5" fmla="*/ 27816 h 56961"/>
                <a:gd name="connsiteX6" fmla="*/ 28632 w 61324"/>
                <a:gd name="connsiteY6" fmla="*/ 55822 h 56961"/>
                <a:gd name="connsiteX7" fmla="*/ 28927 w 61324"/>
                <a:gd name="connsiteY7" fmla="*/ 55822 h 5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324" h="56961">
                  <a:moveTo>
                    <a:pt x="28927" y="55822"/>
                  </a:moveTo>
                  <a:cubicBezTo>
                    <a:pt x="45439" y="56707"/>
                    <a:pt x="59294" y="44029"/>
                    <a:pt x="59885" y="27816"/>
                  </a:cubicBezTo>
                  <a:cubicBezTo>
                    <a:pt x="59885" y="27816"/>
                    <a:pt x="59885" y="27816"/>
                    <a:pt x="59885" y="27816"/>
                  </a:cubicBezTo>
                  <a:cubicBezTo>
                    <a:pt x="59294" y="11304"/>
                    <a:pt x="45439" y="-1666"/>
                    <a:pt x="28927" y="-1076"/>
                  </a:cubicBezTo>
                  <a:cubicBezTo>
                    <a:pt x="12714" y="-1666"/>
                    <a:pt x="-850" y="11304"/>
                    <a:pt x="-1440" y="27521"/>
                  </a:cubicBezTo>
                  <a:cubicBezTo>
                    <a:pt x="-1440" y="27816"/>
                    <a:pt x="-1440" y="27816"/>
                    <a:pt x="-1440" y="27816"/>
                  </a:cubicBezTo>
                  <a:cubicBezTo>
                    <a:pt x="-850" y="43733"/>
                    <a:pt x="12419" y="56412"/>
                    <a:pt x="28632" y="55822"/>
                  </a:cubicBezTo>
                  <a:cubicBezTo>
                    <a:pt x="28632" y="55822"/>
                    <a:pt x="28927" y="55822"/>
                    <a:pt x="28927" y="558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2">
              <a:extLst>
                <a:ext uri="{FF2B5EF4-FFF2-40B4-BE49-F238E27FC236}">
                  <a16:creationId xmlns:a16="http://schemas.microsoft.com/office/drawing/2014/main" id="{5D6C3E14-E6AF-4598-81A3-1F8DA63585C3}"/>
                </a:ext>
              </a:extLst>
            </p:cNvPr>
            <p:cNvSpPr/>
            <p:nvPr/>
          </p:nvSpPr>
          <p:spPr>
            <a:xfrm>
              <a:off x="3356043" y="2549813"/>
              <a:ext cx="71347" cy="46820"/>
            </a:xfrm>
            <a:custGeom>
              <a:avLst/>
              <a:gdLst>
                <a:gd name="connsiteX0" fmla="*/ 32170 w 71347"/>
                <a:gd name="connsiteY0" fmla="*/ 45485 h 46820"/>
                <a:gd name="connsiteX1" fmla="*/ 69907 w 71347"/>
                <a:gd name="connsiteY1" fmla="*/ 19836 h 46820"/>
                <a:gd name="connsiteX2" fmla="*/ 32170 w 71347"/>
                <a:gd name="connsiteY2" fmla="*/ -1096 h 46820"/>
                <a:gd name="connsiteX3" fmla="*/ -1440 w 71347"/>
                <a:gd name="connsiteY3" fmla="*/ 19836 h 46820"/>
                <a:gd name="connsiteX4" fmla="*/ 32170 w 71347"/>
                <a:gd name="connsiteY4" fmla="*/ 45485 h 4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47" h="46820">
                  <a:moveTo>
                    <a:pt x="32170" y="45485"/>
                  </a:moveTo>
                  <a:cubicBezTo>
                    <a:pt x="51334" y="45485"/>
                    <a:pt x="69907" y="33396"/>
                    <a:pt x="69907" y="19836"/>
                  </a:cubicBezTo>
                  <a:cubicBezTo>
                    <a:pt x="69907" y="5980"/>
                    <a:pt x="51334" y="-1096"/>
                    <a:pt x="32170" y="-1096"/>
                  </a:cubicBezTo>
                  <a:cubicBezTo>
                    <a:pt x="13006" y="-1096"/>
                    <a:pt x="-1440" y="5980"/>
                    <a:pt x="-1440" y="19836"/>
                  </a:cubicBezTo>
                  <a:cubicBezTo>
                    <a:pt x="917" y="36052"/>
                    <a:pt x="15953" y="47550"/>
                    <a:pt x="32170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2">
              <a:extLst>
                <a:ext uri="{FF2B5EF4-FFF2-40B4-BE49-F238E27FC236}">
                  <a16:creationId xmlns:a16="http://schemas.microsoft.com/office/drawing/2014/main" id="{48F75AF2-B586-4EB8-8DAE-9309BE7A3BC3}"/>
                </a:ext>
              </a:extLst>
            </p:cNvPr>
            <p:cNvSpPr/>
            <p:nvPr/>
          </p:nvSpPr>
          <p:spPr>
            <a:xfrm>
              <a:off x="2232485" y="2314547"/>
              <a:ext cx="76947" cy="43927"/>
            </a:xfrm>
            <a:custGeom>
              <a:avLst/>
              <a:gdLst>
                <a:gd name="connsiteX0" fmla="*/ 37179 w 76947"/>
                <a:gd name="connsiteY0" fmla="*/ 42832 h 43927"/>
                <a:gd name="connsiteX1" fmla="*/ -1440 w 76947"/>
                <a:gd name="connsiteY1" fmla="*/ 22193 h 43927"/>
                <a:gd name="connsiteX2" fmla="*/ 37179 w 76947"/>
                <a:gd name="connsiteY2" fmla="*/ -1096 h 43927"/>
                <a:gd name="connsiteX3" fmla="*/ 75507 w 76947"/>
                <a:gd name="connsiteY3" fmla="*/ 22193 h 43927"/>
                <a:gd name="connsiteX4" fmla="*/ 37179 w 76947"/>
                <a:gd name="connsiteY4" fmla="*/ 42832 h 43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3927">
                  <a:moveTo>
                    <a:pt x="37179" y="42832"/>
                  </a:moveTo>
                  <a:cubicBezTo>
                    <a:pt x="18019" y="42832"/>
                    <a:pt x="-1440" y="35757"/>
                    <a:pt x="-1440" y="22193"/>
                  </a:cubicBezTo>
                  <a:cubicBezTo>
                    <a:pt x="-1440" y="8337"/>
                    <a:pt x="18019" y="-1096"/>
                    <a:pt x="37179" y="-1096"/>
                  </a:cubicBezTo>
                  <a:cubicBezTo>
                    <a:pt x="56343" y="-1096"/>
                    <a:pt x="75507" y="8337"/>
                    <a:pt x="75507" y="22193"/>
                  </a:cubicBezTo>
                  <a:cubicBezTo>
                    <a:pt x="75507" y="35757"/>
                    <a:pt x="56343" y="42832"/>
                    <a:pt x="37179" y="4283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2">
              <a:extLst>
                <a:ext uri="{FF2B5EF4-FFF2-40B4-BE49-F238E27FC236}">
                  <a16:creationId xmlns:a16="http://schemas.microsoft.com/office/drawing/2014/main" id="{6C54FC1E-90A4-4B24-B140-4A0AD9E48056}"/>
                </a:ext>
              </a:extLst>
            </p:cNvPr>
            <p:cNvSpPr/>
            <p:nvPr/>
          </p:nvSpPr>
          <p:spPr>
            <a:xfrm>
              <a:off x="2029944" y="2179813"/>
              <a:ext cx="72524" cy="43632"/>
            </a:xfrm>
            <a:custGeom>
              <a:avLst/>
              <a:gdLst>
                <a:gd name="connsiteX0" fmla="*/ 35412 w 72524"/>
                <a:gd name="connsiteY0" fmla="*/ 42537 h 43632"/>
                <a:gd name="connsiteX1" fmla="*/ -1440 w 72524"/>
                <a:gd name="connsiteY1" fmla="*/ 21901 h 43632"/>
                <a:gd name="connsiteX2" fmla="*/ 35412 w 72524"/>
                <a:gd name="connsiteY2" fmla="*/ -1096 h 43632"/>
                <a:gd name="connsiteX3" fmla="*/ 71084 w 72524"/>
                <a:gd name="connsiteY3" fmla="*/ 21901 h 43632"/>
                <a:gd name="connsiteX4" fmla="*/ 35412 w 72524"/>
                <a:gd name="connsiteY4" fmla="*/ 42537 h 4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4" h="43632">
                  <a:moveTo>
                    <a:pt x="35412" y="42537"/>
                  </a:moveTo>
                  <a:cubicBezTo>
                    <a:pt x="16248" y="42537"/>
                    <a:pt x="-1440" y="35462"/>
                    <a:pt x="-1440" y="21901"/>
                  </a:cubicBezTo>
                  <a:cubicBezTo>
                    <a:pt x="-1440" y="8341"/>
                    <a:pt x="16248" y="-1096"/>
                    <a:pt x="35412" y="-1096"/>
                  </a:cubicBezTo>
                  <a:cubicBezTo>
                    <a:pt x="54576" y="-1096"/>
                    <a:pt x="71084" y="8341"/>
                    <a:pt x="71084" y="21901"/>
                  </a:cubicBezTo>
                  <a:cubicBezTo>
                    <a:pt x="71084" y="35757"/>
                    <a:pt x="54576" y="42537"/>
                    <a:pt x="35412" y="425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2">
              <a:extLst>
                <a:ext uri="{FF2B5EF4-FFF2-40B4-BE49-F238E27FC236}">
                  <a16:creationId xmlns:a16="http://schemas.microsoft.com/office/drawing/2014/main" id="{A69050A1-E4C3-433F-94E7-C488D830B4B0}"/>
                </a:ext>
              </a:extLst>
            </p:cNvPr>
            <p:cNvSpPr/>
            <p:nvPr/>
          </p:nvSpPr>
          <p:spPr>
            <a:xfrm>
              <a:off x="2074462" y="1838288"/>
              <a:ext cx="67806" cy="51717"/>
            </a:xfrm>
            <a:custGeom>
              <a:avLst/>
              <a:gdLst>
                <a:gd name="connsiteX0" fmla="*/ 34232 w 67806"/>
                <a:gd name="connsiteY0" fmla="*/ 50622 h 51717"/>
                <a:gd name="connsiteX1" fmla="*/ -1440 w 67806"/>
                <a:gd name="connsiteY1" fmla="*/ 26150 h 51717"/>
                <a:gd name="connsiteX2" fmla="*/ 34232 w 67806"/>
                <a:gd name="connsiteY2" fmla="*/ -971 h 51717"/>
                <a:gd name="connsiteX3" fmla="*/ 66366 w 67806"/>
                <a:gd name="connsiteY3" fmla="*/ 26150 h 51717"/>
                <a:gd name="connsiteX4" fmla="*/ 34232 w 67806"/>
                <a:gd name="connsiteY4" fmla="*/ 50622 h 51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06" h="51717">
                  <a:moveTo>
                    <a:pt x="34232" y="50622"/>
                  </a:moveTo>
                  <a:cubicBezTo>
                    <a:pt x="15068" y="50622"/>
                    <a:pt x="-1440" y="40009"/>
                    <a:pt x="-1440" y="26150"/>
                  </a:cubicBezTo>
                  <a:cubicBezTo>
                    <a:pt x="1802" y="9347"/>
                    <a:pt x="17134" y="-2447"/>
                    <a:pt x="34232" y="-971"/>
                  </a:cubicBezTo>
                  <a:cubicBezTo>
                    <a:pt x="50448" y="-2151"/>
                    <a:pt x="64894" y="9937"/>
                    <a:pt x="66366" y="26150"/>
                  </a:cubicBezTo>
                  <a:cubicBezTo>
                    <a:pt x="66366" y="40009"/>
                    <a:pt x="53396" y="50622"/>
                    <a:pt x="34232" y="506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2">
              <a:extLst>
                <a:ext uri="{FF2B5EF4-FFF2-40B4-BE49-F238E27FC236}">
                  <a16:creationId xmlns:a16="http://schemas.microsoft.com/office/drawing/2014/main" id="{C121784C-70E9-4BD0-9F0C-C2297E84DB05}"/>
                </a:ext>
              </a:extLst>
            </p:cNvPr>
            <p:cNvSpPr/>
            <p:nvPr/>
          </p:nvSpPr>
          <p:spPr>
            <a:xfrm>
              <a:off x="2488977" y="2104927"/>
              <a:ext cx="68695" cy="47469"/>
            </a:xfrm>
            <a:custGeom>
              <a:avLst/>
              <a:gdLst>
                <a:gd name="connsiteX0" fmla="*/ 36593 w 68695"/>
                <a:gd name="connsiteY0" fmla="*/ 46374 h 47469"/>
                <a:gd name="connsiteX1" fmla="*/ -1440 w 68695"/>
                <a:gd name="connsiteY1" fmla="*/ 22787 h 47469"/>
                <a:gd name="connsiteX2" fmla="*/ 36593 w 68695"/>
                <a:gd name="connsiteY2" fmla="*/ -1096 h 47469"/>
                <a:gd name="connsiteX3" fmla="*/ 67255 w 68695"/>
                <a:gd name="connsiteY3" fmla="*/ 22787 h 47469"/>
                <a:gd name="connsiteX4" fmla="*/ 36593 w 68695"/>
                <a:gd name="connsiteY4" fmla="*/ 46374 h 4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5" h="47469">
                  <a:moveTo>
                    <a:pt x="36593" y="46374"/>
                  </a:moveTo>
                  <a:cubicBezTo>
                    <a:pt x="17134" y="46374"/>
                    <a:pt x="-1440" y="36347"/>
                    <a:pt x="-1440" y="22787"/>
                  </a:cubicBezTo>
                  <a:cubicBezTo>
                    <a:pt x="-1440" y="8931"/>
                    <a:pt x="17134" y="-1096"/>
                    <a:pt x="36593" y="-1096"/>
                  </a:cubicBezTo>
                  <a:cubicBezTo>
                    <a:pt x="55757" y="-1096"/>
                    <a:pt x="67255" y="8931"/>
                    <a:pt x="67255" y="22787"/>
                  </a:cubicBezTo>
                  <a:cubicBezTo>
                    <a:pt x="67255" y="36347"/>
                    <a:pt x="55757" y="46374"/>
                    <a:pt x="36593" y="463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2">
              <a:extLst>
                <a:ext uri="{FF2B5EF4-FFF2-40B4-BE49-F238E27FC236}">
                  <a16:creationId xmlns:a16="http://schemas.microsoft.com/office/drawing/2014/main" id="{123EBE7E-2CB2-4061-82B9-B4D5C266275D}"/>
                </a:ext>
              </a:extLst>
            </p:cNvPr>
            <p:cNvSpPr/>
            <p:nvPr/>
          </p:nvSpPr>
          <p:spPr>
            <a:xfrm>
              <a:off x="2328302" y="1679189"/>
              <a:ext cx="74881" cy="56332"/>
            </a:xfrm>
            <a:custGeom>
              <a:avLst/>
              <a:gdLst>
                <a:gd name="connsiteX0" fmla="*/ 36884 w 74881"/>
                <a:gd name="connsiteY0" fmla="*/ 55237 h 56332"/>
                <a:gd name="connsiteX1" fmla="*/ -1440 w 74881"/>
                <a:gd name="connsiteY1" fmla="*/ 27522 h 56332"/>
                <a:gd name="connsiteX2" fmla="*/ 36884 w 74881"/>
                <a:gd name="connsiteY2" fmla="*/ -1075 h 56332"/>
                <a:gd name="connsiteX3" fmla="*/ 73442 w 74881"/>
                <a:gd name="connsiteY3" fmla="*/ 27522 h 56332"/>
                <a:gd name="connsiteX4" fmla="*/ 36884 w 74881"/>
                <a:gd name="connsiteY4" fmla="*/ 55237 h 5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56332">
                  <a:moveTo>
                    <a:pt x="36884" y="55237"/>
                  </a:moveTo>
                  <a:cubicBezTo>
                    <a:pt x="17724" y="55237"/>
                    <a:pt x="-1440" y="41086"/>
                    <a:pt x="-1440" y="27522"/>
                  </a:cubicBezTo>
                  <a:cubicBezTo>
                    <a:pt x="-1440" y="13666"/>
                    <a:pt x="17724" y="-1075"/>
                    <a:pt x="36884" y="-1075"/>
                  </a:cubicBezTo>
                  <a:cubicBezTo>
                    <a:pt x="54576" y="-1665"/>
                    <a:pt x="69904" y="10424"/>
                    <a:pt x="73442" y="27522"/>
                  </a:cubicBezTo>
                  <a:cubicBezTo>
                    <a:pt x="73442" y="41086"/>
                    <a:pt x="56048" y="55237"/>
                    <a:pt x="36884" y="552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2">
              <a:extLst>
                <a:ext uri="{FF2B5EF4-FFF2-40B4-BE49-F238E27FC236}">
                  <a16:creationId xmlns:a16="http://schemas.microsoft.com/office/drawing/2014/main" id="{686B80AA-AAFC-4DDB-A69C-1A34EB081A46}"/>
                </a:ext>
              </a:extLst>
            </p:cNvPr>
            <p:cNvSpPr/>
            <p:nvPr/>
          </p:nvSpPr>
          <p:spPr>
            <a:xfrm>
              <a:off x="2453010" y="1710167"/>
              <a:ext cx="71052" cy="44809"/>
            </a:xfrm>
            <a:custGeom>
              <a:avLst/>
              <a:gdLst>
                <a:gd name="connsiteX0" fmla="*/ 33350 w 71052"/>
                <a:gd name="connsiteY0" fmla="*/ 43714 h 44809"/>
                <a:gd name="connsiteX1" fmla="*/ -1440 w 71052"/>
                <a:gd name="connsiteY1" fmla="*/ 23373 h 44809"/>
                <a:gd name="connsiteX2" fmla="*/ 33350 w 71052"/>
                <a:gd name="connsiteY2" fmla="*/ -1096 h 44809"/>
                <a:gd name="connsiteX3" fmla="*/ 69612 w 71052"/>
                <a:gd name="connsiteY3" fmla="*/ 23373 h 44809"/>
                <a:gd name="connsiteX4" fmla="*/ 33350 w 71052"/>
                <a:gd name="connsiteY4" fmla="*/ 43714 h 4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44809">
                  <a:moveTo>
                    <a:pt x="33350" y="43714"/>
                  </a:moveTo>
                  <a:cubicBezTo>
                    <a:pt x="14186" y="43714"/>
                    <a:pt x="-1440" y="36934"/>
                    <a:pt x="-1440" y="23373"/>
                  </a:cubicBezTo>
                  <a:cubicBezTo>
                    <a:pt x="-1440" y="9518"/>
                    <a:pt x="14186" y="-1096"/>
                    <a:pt x="33350" y="-1096"/>
                  </a:cubicBezTo>
                  <a:cubicBezTo>
                    <a:pt x="52510" y="-1096"/>
                    <a:pt x="69612" y="9518"/>
                    <a:pt x="69612" y="23373"/>
                  </a:cubicBezTo>
                  <a:cubicBezTo>
                    <a:pt x="69612" y="36934"/>
                    <a:pt x="52510" y="43714"/>
                    <a:pt x="33350" y="437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2">
              <a:extLst>
                <a:ext uri="{FF2B5EF4-FFF2-40B4-BE49-F238E27FC236}">
                  <a16:creationId xmlns:a16="http://schemas.microsoft.com/office/drawing/2014/main" id="{CD95BC5E-8FF9-4762-81F1-B67696FFFF41}"/>
                </a:ext>
              </a:extLst>
            </p:cNvPr>
            <p:cNvSpPr/>
            <p:nvPr/>
          </p:nvSpPr>
          <p:spPr>
            <a:xfrm>
              <a:off x="2645233" y="1632629"/>
              <a:ext cx="77537" cy="46580"/>
            </a:xfrm>
            <a:custGeom>
              <a:avLst/>
              <a:gdLst>
                <a:gd name="connsiteX0" fmla="*/ 37474 w 77537"/>
                <a:gd name="connsiteY0" fmla="*/ 45485 h 46580"/>
                <a:gd name="connsiteX1" fmla="*/ -1440 w 77537"/>
                <a:gd name="connsiteY1" fmla="*/ 19245 h 46580"/>
                <a:gd name="connsiteX2" fmla="*/ 37474 w 77537"/>
                <a:gd name="connsiteY2" fmla="*/ -1096 h 46580"/>
                <a:gd name="connsiteX3" fmla="*/ 76097 w 77537"/>
                <a:gd name="connsiteY3" fmla="*/ 19245 h 46580"/>
                <a:gd name="connsiteX4" fmla="*/ 37474 w 77537"/>
                <a:gd name="connsiteY4" fmla="*/ 45485 h 4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37" h="46580">
                  <a:moveTo>
                    <a:pt x="37474" y="45485"/>
                  </a:moveTo>
                  <a:cubicBezTo>
                    <a:pt x="18310" y="45485"/>
                    <a:pt x="-1440" y="32806"/>
                    <a:pt x="-1440" y="19245"/>
                  </a:cubicBezTo>
                  <a:cubicBezTo>
                    <a:pt x="-1440" y="5390"/>
                    <a:pt x="18310" y="-1096"/>
                    <a:pt x="37474" y="-1096"/>
                  </a:cubicBezTo>
                  <a:cubicBezTo>
                    <a:pt x="56638" y="-1096"/>
                    <a:pt x="76097" y="5390"/>
                    <a:pt x="76097" y="19245"/>
                  </a:cubicBezTo>
                  <a:cubicBezTo>
                    <a:pt x="76097" y="32806"/>
                    <a:pt x="56638" y="45485"/>
                    <a:pt x="37474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2">
              <a:extLst>
                <a:ext uri="{FF2B5EF4-FFF2-40B4-BE49-F238E27FC236}">
                  <a16:creationId xmlns:a16="http://schemas.microsoft.com/office/drawing/2014/main" id="{20CEAF66-1A2B-4CBB-A403-44FC8C04BCD4}"/>
                </a:ext>
              </a:extLst>
            </p:cNvPr>
            <p:cNvSpPr/>
            <p:nvPr/>
          </p:nvSpPr>
          <p:spPr>
            <a:xfrm>
              <a:off x="2760213" y="1896491"/>
              <a:ext cx="67216" cy="43042"/>
            </a:xfrm>
            <a:custGeom>
              <a:avLst/>
              <a:gdLst>
                <a:gd name="connsiteX0" fmla="*/ 33051 w 67216"/>
                <a:gd name="connsiteY0" fmla="*/ 41947 h 43042"/>
                <a:gd name="connsiteX1" fmla="*/ -1440 w 67216"/>
                <a:gd name="connsiteY1" fmla="*/ 20426 h 43042"/>
                <a:gd name="connsiteX2" fmla="*/ 33051 w 67216"/>
                <a:gd name="connsiteY2" fmla="*/ -1096 h 43042"/>
                <a:gd name="connsiteX3" fmla="*/ 65776 w 67216"/>
                <a:gd name="connsiteY3" fmla="*/ 20426 h 43042"/>
                <a:gd name="connsiteX4" fmla="*/ 33051 w 67216"/>
                <a:gd name="connsiteY4" fmla="*/ 41947 h 4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16" h="43042">
                  <a:moveTo>
                    <a:pt x="33051" y="41947"/>
                  </a:moveTo>
                  <a:cubicBezTo>
                    <a:pt x="13887" y="41947"/>
                    <a:pt x="-1440" y="34281"/>
                    <a:pt x="-1440" y="20426"/>
                  </a:cubicBezTo>
                  <a:cubicBezTo>
                    <a:pt x="-1440" y="6865"/>
                    <a:pt x="13887" y="-1096"/>
                    <a:pt x="33051" y="-1096"/>
                  </a:cubicBezTo>
                  <a:cubicBezTo>
                    <a:pt x="52215" y="-1096"/>
                    <a:pt x="65776" y="6865"/>
                    <a:pt x="65776" y="20426"/>
                  </a:cubicBezTo>
                  <a:cubicBezTo>
                    <a:pt x="65776" y="34281"/>
                    <a:pt x="52215" y="41947"/>
                    <a:pt x="33051" y="419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2">
              <a:extLst>
                <a:ext uri="{FF2B5EF4-FFF2-40B4-BE49-F238E27FC236}">
                  <a16:creationId xmlns:a16="http://schemas.microsoft.com/office/drawing/2014/main" id="{0FD2CE5E-D3F4-4911-9DC2-3D54710231B6}"/>
                </a:ext>
              </a:extLst>
            </p:cNvPr>
            <p:cNvSpPr/>
            <p:nvPr/>
          </p:nvSpPr>
          <p:spPr>
            <a:xfrm>
              <a:off x="3787659" y="2569263"/>
              <a:ext cx="68691" cy="51893"/>
            </a:xfrm>
            <a:custGeom>
              <a:avLst/>
              <a:gdLst>
                <a:gd name="connsiteX0" fmla="*/ 37179 w 68691"/>
                <a:gd name="connsiteY0" fmla="*/ -1090 h 51893"/>
                <a:gd name="connsiteX1" fmla="*/ -1440 w 68691"/>
                <a:gd name="connsiteY1" fmla="*/ 26034 h 51893"/>
                <a:gd name="connsiteX2" fmla="*/ 37179 w 68691"/>
                <a:gd name="connsiteY2" fmla="*/ 50798 h 51893"/>
                <a:gd name="connsiteX3" fmla="*/ 67251 w 68691"/>
                <a:gd name="connsiteY3" fmla="*/ 26034 h 51893"/>
                <a:gd name="connsiteX4" fmla="*/ 38655 w 68691"/>
                <a:gd name="connsiteY4" fmla="*/ -1090 h 51893"/>
                <a:gd name="connsiteX5" fmla="*/ 37179 w 68691"/>
                <a:gd name="connsiteY5" fmla="*/ -1090 h 5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91" h="51893">
                  <a:moveTo>
                    <a:pt x="37179" y="-1090"/>
                  </a:moveTo>
                  <a:cubicBezTo>
                    <a:pt x="18019" y="-1090"/>
                    <a:pt x="-1440" y="12474"/>
                    <a:pt x="-1440" y="26034"/>
                  </a:cubicBezTo>
                  <a:cubicBezTo>
                    <a:pt x="-1440" y="39890"/>
                    <a:pt x="18019" y="50798"/>
                    <a:pt x="37179" y="50798"/>
                  </a:cubicBezTo>
                  <a:cubicBezTo>
                    <a:pt x="56343" y="50798"/>
                    <a:pt x="67251" y="39890"/>
                    <a:pt x="67251" y="26034"/>
                  </a:cubicBezTo>
                  <a:cubicBezTo>
                    <a:pt x="66661" y="10703"/>
                    <a:pt x="53986" y="-1382"/>
                    <a:pt x="38655" y="-1090"/>
                  </a:cubicBezTo>
                  <a:cubicBezTo>
                    <a:pt x="38065" y="-1090"/>
                    <a:pt x="37474" y="-1090"/>
                    <a:pt x="37179" y="-10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2">
              <a:extLst>
                <a:ext uri="{FF2B5EF4-FFF2-40B4-BE49-F238E27FC236}">
                  <a16:creationId xmlns:a16="http://schemas.microsoft.com/office/drawing/2014/main" id="{5164CCA5-D261-4669-8E81-B3B3961534F4}"/>
                </a:ext>
              </a:extLst>
            </p:cNvPr>
            <p:cNvSpPr/>
            <p:nvPr/>
          </p:nvSpPr>
          <p:spPr>
            <a:xfrm>
              <a:off x="3604574" y="2305406"/>
              <a:ext cx="78127" cy="44518"/>
            </a:xfrm>
            <a:custGeom>
              <a:avLst/>
              <a:gdLst>
                <a:gd name="connsiteX0" fmla="*/ 37478 w 78127"/>
                <a:gd name="connsiteY0" fmla="*/ -1096 h 44518"/>
                <a:gd name="connsiteX1" fmla="*/ -1440 w 78127"/>
                <a:gd name="connsiteY1" fmla="*/ 20426 h 44518"/>
                <a:gd name="connsiteX2" fmla="*/ 37478 w 78127"/>
                <a:gd name="connsiteY2" fmla="*/ 43423 h 44518"/>
                <a:gd name="connsiteX3" fmla="*/ 76688 w 78127"/>
                <a:gd name="connsiteY3" fmla="*/ 20426 h 44518"/>
                <a:gd name="connsiteX4" fmla="*/ 37478 w 78127"/>
                <a:gd name="connsiteY4" fmla="*/ -1096 h 4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27" h="44518">
                  <a:moveTo>
                    <a:pt x="37478" y="-1096"/>
                  </a:moveTo>
                  <a:cubicBezTo>
                    <a:pt x="18314" y="-1096"/>
                    <a:pt x="-1440" y="6865"/>
                    <a:pt x="-1440" y="20426"/>
                  </a:cubicBezTo>
                  <a:cubicBezTo>
                    <a:pt x="-1440" y="34281"/>
                    <a:pt x="18314" y="43423"/>
                    <a:pt x="37478" y="43423"/>
                  </a:cubicBezTo>
                  <a:cubicBezTo>
                    <a:pt x="56642" y="43423"/>
                    <a:pt x="76688" y="34281"/>
                    <a:pt x="76688" y="20426"/>
                  </a:cubicBezTo>
                  <a:cubicBezTo>
                    <a:pt x="76688" y="6865"/>
                    <a:pt x="56642" y="-1096"/>
                    <a:pt x="37478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2">
              <a:extLst>
                <a:ext uri="{FF2B5EF4-FFF2-40B4-BE49-F238E27FC236}">
                  <a16:creationId xmlns:a16="http://schemas.microsoft.com/office/drawing/2014/main" id="{7DAD0312-FE8F-4B69-A95C-9FACB600E9CD}"/>
                </a:ext>
              </a:extLst>
            </p:cNvPr>
            <p:cNvSpPr/>
            <p:nvPr/>
          </p:nvSpPr>
          <p:spPr>
            <a:xfrm>
              <a:off x="3625213" y="1871727"/>
              <a:ext cx="72229" cy="40980"/>
            </a:xfrm>
            <a:custGeom>
              <a:avLst/>
              <a:gdLst>
                <a:gd name="connsiteX0" fmla="*/ 36884 w 72229"/>
                <a:gd name="connsiteY0" fmla="*/ -1096 h 40980"/>
                <a:gd name="connsiteX1" fmla="*/ -1440 w 72229"/>
                <a:gd name="connsiteY1" fmla="*/ 18950 h 40980"/>
                <a:gd name="connsiteX2" fmla="*/ 36884 w 72229"/>
                <a:gd name="connsiteY2" fmla="*/ 39885 h 40980"/>
                <a:gd name="connsiteX3" fmla="*/ 70789 w 72229"/>
                <a:gd name="connsiteY3" fmla="*/ 18950 h 40980"/>
                <a:gd name="connsiteX4" fmla="*/ 36884 w 72229"/>
                <a:gd name="connsiteY4" fmla="*/ -1096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40980">
                  <a:moveTo>
                    <a:pt x="36884" y="-1096"/>
                  </a:moveTo>
                  <a:cubicBezTo>
                    <a:pt x="17724" y="-1096"/>
                    <a:pt x="-1440" y="5390"/>
                    <a:pt x="-1440" y="18950"/>
                  </a:cubicBezTo>
                  <a:cubicBezTo>
                    <a:pt x="-1440" y="32809"/>
                    <a:pt x="17429" y="39885"/>
                    <a:pt x="36884" y="39885"/>
                  </a:cubicBezTo>
                  <a:cubicBezTo>
                    <a:pt x="56048" y="39885"/>
                    <a:pt x="70789" y="32809"/>
                    <a:pt x="70789" y="18950"/>
                  </a:cubicBezTo>
                  <a:cubicBezTo>
                    <a:pt x="70789" y="5390"/>
                    <a:pt x="56048" y="-1096"/>
                    <a:pt x="36884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2">
              <a:extLst>
                <a:ext uri="{FF2B5EF4-FFF2-40B4-BE49-F238E27FC236}">
                  <a16:creationId xmlns:a16="http://schemas.microsoft.com/office/drawing/2014/main" id="{EA08EFC8-2D08-41ED-B639-575C0B4A2EA3}"/>
                </a:ext>
              </a:extLst>
            </p:cNvPr>
            <p:cNvSpPr/>
            <p:nvPr/>
          </p:nvSpPr>
          <p:spPr>
            <a:xfrm>
              <a:off x="3422968" y="1630268"/>
              <a:ext cx="64858" cy="52523"/>
            </a:xfrm>
            <a:custGeom>
              <a:avLst/>
              <a:gdLst>
                <a:gd name="connsiteX0" fmla="*/ 33051 w 64858"/>
                <a:gd name="connsiteY0" fmla="*/ -1096 h 52523"/>
                <a:gd name="connsiteX1" fmla="*/ -1440 w 64858"/>
                <a:gd name="connsiteY1" fmla="*/ 22787 h 52523"/>
                <a:gd name="connsiteX2" fmla="*/ 33051 w 64858"/>
                <a:gd name="connsiteY2" fmla="*/ 51383 h 52523"/>
                <a:gd name="connsiteX3" fmla="*/ 63419 w 64858"/>
                <a:gd name="connsiteY3" fmla="*/ 23082 h 52523"/>
                <a:gd name="connsiteX4" fmla="*/ 63419 w 64858"/>
                <a:gd name="connsiteY4" fmla="*/ 22787 h 52523"/>
                <a:gd name="connsiteX5" fmla="*/ 33051 w 64858"/>
                <a:gd name="connsiteY5" fmla="*/ -1096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58" h="52523">
                  <a:moveTo>
                    <a:pt x="33051" y="-1096"/>
                  </a:moveTo>
                  <a:cubicBezTo>
                    <a:pt x="13891" y="-1096"/>
                    <a:pt x="-1440" y="9222"/>
                    <a:pt x="-1440" y="22787"/>
                  </a:cubicBezTo>
                  <a:cubicBezTo>
                    <a:pt x="1212" y="39885"/>
                    <a:pt x="15953" y="52269"/>
                    <a:pt x="33051" y="51383"/>
                  </a:cubicBezTo>
                  <a:cubicBezTo>
                    <a:pt x="49268" y="51973"/>
                    <a:pt x="62828" y="39295"/>
                    <a:pt x="63419" y="23082"/>
                  </a:cubicBezTo>
                  <a:cubicBezTo>
                    <a:pt x="63419" y="23082"/>
                    <a:pt x="63419" y="23082"/>
                    <a:pt x="63419" y="22787"/>
                  </a:cubicBezTo>
                  <a:cubicBezTo>
                    <a:pt x="63419" y="9222"/>
                    <a:pt x="52215" y="-1096"/>
                    <a:pt x="33051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2">
              <a:extLst>
                <a:ext uri="{FF2B5EF4-FFF2-40B4-BE49-F238E27FC236}">
                  <a16:creationId xmlns:a16="http://schemas.microsoft.com/office/drawing/2014/main" id="{3092BE33-19B8-496E-9691-2C53D1AD179B}"/>
                </a:ext>
              </a:extLst>
            </p:cNvPr>
            <p:cNvSpPr/>
            <p:nvPr/>
          </p:nvSpPr>
          <p:spPr>
            <a:xfrm>
              <a:off x="3536472" y="1971037"/>
              <a:ext cx="72229" cy="52523"/>
            </a:xfrm>
            <a:custGeom>
              <a:avLst/>
              <a:gdLst>
                <a:gd name="connsiteX0" fmla="*/ 36888 w 72229"/>
                <a:gd name="connsiteY0" fmla="*/ -1051 h 52523"/>
                <a:gd name="connsiteX1" fmla="*/ -1440 w 72229"/>
                <a:gd name="connsiteY1" fmla="*/ 27251 h 52523"/>
                <a:gd name="connsiteX2" fmla="*/ 36888 w 72229"/>
                <a:gd name="connsiteY2" fmla="*/ 51428 h 52523"/>
                <a:gd name="connsiteX3" fmla="*/ 70789 w 72229"/>
                <a:gd name="connsiteY3" fmla="*/ 27251 h 52523"/>
                <a:gd name="connsiteX4" fmla="*/ 36888 w 72229"/>
                <a:gd name="connsiteY4" fmla="*/ -1051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2523">
                  <a:moveTo>
                    <a:pt x="36888" y="-1051"/>
                  </a:moveTo>
                  <a:cubicBezTo>
                    <a:pt x="17724" y="-1051"/>
                    <a:pt x="-1440" y="13690"/>
                    <a:pt x="-1440" y="27251"/>
                  </a:cubicBezTo>
                  <a:cubicBezTo>
                    <a:pt x="-1440" y="41106"/>
                    <a:pt x="17724" y="51428"/>
                    <a:pt x="36888" y="51428"/>
                  </a:cubicBezTo>
                  <a:cubicBezTo>
                    <a:pt x="56048" y="51428"/>
                    <a:pt x="70789" y="41106"/>
                    <a:pt x="70789" y="27251"/>
                  </a:cubicBezTo>
                  <a:cubicBezTo>
                    <a:pt x="68727" y="10448"/>
                    <a:pt x="53986" y="-1936"/>
                    <a:pt x="36888" y="-10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2">
              <a:extLst>
                <a:ext uri="{FF2B5EF4-FFF2-40B4-BE49-F238E27FC236}">
                  <a16:creationId xmlns:a16="http://schemas.microsoft.com/office/drawing/2014/main" id="{ECD4C0BE-26FF-430B-93F4-3CB52D00074C}"/>
                </a:ext>
              </a:extLst>
            </p:cNvPr>
            <p:cNvSpPr/>
            <p:nvPr/>
          </p:nvSpPr>
          <p:spPr>
            <a:xfrm>
              <a:off x="3814194" y="2839029"/>
              <a:ext cx="68396" cy="42455"/>
            </a:xfrm>
            <a:custGeom>
              <a:avLst/>
              <a:gdLst>
                <a:gd name="connsiteX0" fmla="*/ 29809 w 68396"/>
                <a:gd name="connsiteY0" fmla="*/ -1096 h 42455"/>
                <a:gd name="connsiteX1" fmla="*/ 66956 w 68396"/>
                <a:gd name="connsiteY1" fmla="*/ 19544 h 42455"/>
                <a:gd name="connsiteX2" fmla="*/ 29809 w 68396"/>
                <a:gd name="connsiteY2" fmla="*/ 41360 h 42455"/>
                <a:gd name="connsiteX3" fmla="*/ -1440 w 68396"/>
                <a:gd name="connsiteY3" fmla="*/ 19544 h 42455"/>
                <a:gd name="connsiteX4" fmla="*/ 29809 w 68396"/>
                <a:gd name="connsiteY4" fmla="*/ -1096 h 4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6" h="42455">
                  <a:moveTo>
                    <a:pt x="29809" y="-1096"/>
                  </a:moveTo>
                  <a:cubicBezTo>
                    <a:pt x="49268" y="-1096"/>
                    <a:pt x="66956" y="5685"/>
                    <a:pt x="66956" y="19544"/>
                  </a:cubicBezTo>
                  <a:cubicBezTo>
                    <a:pt x="66956" y="33400"/>
                    <a:pt x="49268" y="41360"/>
                    <a:pt x="29809" y="41360"/>
                  </a:cubicBezTo>
                  <a:cubicBezTo>
                    <a:pt x="10645" y="41360"/>
                    <a:pt x="-1440" y="33400"/>
                    <a:pt x="-1440" y="19544"/>
                  </a:cubicBezTo>
                  <a:cubicBezTo>
                    <a:pt x="-1440" y="5980"/>
                    <a:pt x="10645" y="-1096"/>
                    <a:pt x="29809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2">
              <a:extLst>
                <a:ext uri="{FF2B5EF4-FFF2-40B4-BE49-F238E27FC236}">
                  <a16:creationId xmlns:a16="http://schemas.microsoft.com/office/drawing/2014/main" id="{CB522FE2-1141-4419-9C34-99D1DDB13504}"/>
                </a:ext>
              </a:extLst>
            </p:cNvPr>
            <p:cNvSpPr/>
            <p:nvPr/>
          </p:nvSpPr>
          <p:spPr>
            <a:xfrm>
              <a:off x="3696853" y="3166196"/>
              <a:ext cx="66042" cy="53199"/>
            </a:xfrm>
            <a:custGeom>
              <a:avLst/>
              <a:gdLst>
                <a:gd name="connsiteX0" fmla="*/ 33350 w 66042"/>
                <a:gd name="connsiteY0" fmla="*/ -1013 h 53199"/>
                <a:gd name="connsiteX1" fmla="*/ 64308 w 66042"/>
                <a:gd name="connsiteY1" fmla="*/ 25522 h 53199"/>
                <a:gd name="connsiteX2" fmla="*/ 64603 w 66042"/>
                <a:gd name="connsiteY2" fmla="*/ 26112 h 53199"/>
                <a:gd name="connsiteX3" fmla="*/ 34826 w 66042"/>
                <a:gd name="connsiteY3" fmla="*/ 52056 h 53199"/>
                <a:gd name="connsiteX4" fmla="*/ 33350 w 66042"/>
                <a:gd name="connsiteY4" fmla="*/ 51761 h 53199"/>
                <a:gd name="connsiteX5" fmla="*/ -1440 w 66042"/>
                <a:gd name="connsiteY5" fmla="*/ 26112 h 53199"/>
                <a:gd name="connsiteX6" fmla="*/ 33350 w 66042"/>
                <a:gd name="connsiteY6" fmla="*/ -1013 h 5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2" h="53199">
                  <a:moveTo>
                    <a:pt x="33350" y="-1013"/>
                  </a:moveTo>
                  <a:cubicBezTo>
                    <a:pt x="49271" y="-2190"/>
                    <a:pt x="63127" y="9604"/>
                    <a:pt x="64308" y="25522"/>
                  </a:cubicBezTo>
                  <a:cubicBezTo>
                    <a:pt x="64603" y="25522"/>
                    <a:pt x="64603" y="25817"/>
                    <a:pt x="64603" y="26112"/>
                  </a:cubicBezTo>
                  <a:cubicBezTo>
                    <a:pt x="63422" y="41443"/>
                    <a:pt x="50153" y="52942"/>
                    <a:pt x="34826" y="52056"/>
                  </a:cubicBezTo>
                  <a:cubicBezTo>
                    <a:pt x="34235" y="52056"/>
                    <a:pt x="33940" y="51761"/>
                    <a:pt x="33350" y="51761"/>
                  </a:cubicBezTo>
                  <a:cubicBezTo>
                    <a:pt x="14186" y="51761"/>
                    <a:pt x="-1440" y="39968"/>
                    <a:pt x="-1440" y="26112"/>
                  </a:cubicBezTo>
                  <a:cubicBezTo>
                    <a:pt x="1511" y="9309"/>
                    <a:pt x="16547" y="-2190"/>
                    <a:pt x="33350" y="-10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2">
              <a:extLst>
                <a:ext uri="{FF2B5EF4-FFF2-40B4-BE49-F238E27FC236}">
                  <a16:creationId xmlns:a16="http://schemas.microsoft.com/office/drawing/2014/main" id="{A7FDECCA-7F48-45DF-856D-BC578DB56678}"/>
                </a:ext>
              </a:extLst>
            </p:cNvPr>
            <p:cNvSpPr/>
            <p:nvPr/>
          </p:nvSpPr>
          <p:spPr>
            <a:xfrm>
              <a:off x="2797652" y="2296560"/>
              <a:ext cx="68400" cy="45698"/>
            </a:xfrm>
            <a:custGeom>
              <a:avLst/>
              <a:gdLst>
                <a:gd name="connsiteX0" fmla="*/ 35707 w 68400"/>
                <a:gd name="connsiteY0" fmla="*/ 44603 h 45698"/>
                <a:gd name="connsiteX1" fmla="*/ -1440 w 68400"/>
                <a:gd name="connsiteY1" fmla="*/ 21901 h 45698"/>
                <a:gd name="connsiteX2" fmla="*/ 35707 w 68400"/>
                <a:gd name="connsiteY2" fmla="*/ -1096 h 45698"/>
                <a:gd name="connsiteX3" fmla="*/ 66960 w 68400"/>
                <a:gd name="connsiteY3" fmla="*/ 21901 h 45698"/>
                <a:gd name="connsiteX4" fmla="*/ 35707 w 68400"/>
                <a:gd name="connsiteY4" fmla="*/ 44603 h 4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00" h="45698">
                  <a:moveTo>
                    <a:pt x="35707" y="44603"/>
                  </a:moveTo>
                  <a:cubicBezTo>
                    <a:pt x="16547" y="44603"/>
                    <a:pt x="-1440" y="35757"/>
                    <a:pt x="-1440" y="21901"/>
                  </a:cubicBezTo>
                  <a:cubicBezTo>
                    <a:pt x="-1440" y="8046"/>
                    <a:pt x="16547" y="-1096"/>
                    <a:pt x="35707" y="-1096"/>
                  </a:cubicBezTo>
                  <a:cubicBezTo>
                    <a:pt x="54871" y="-1096"/>
                    <a:pt x="66960" y="8341"/>
                    <a:pt x="66960" y="21901"/>
                  </a:cubicBezTo>
                  <a:cubicBezTo>
                    <a:pt x="66960" y="35757"/>
                    <a:pt x="54871" y="44603"/>
                    <a:pt x="35707" y="4460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2">
              <a:extLst>
                <a:ext uri="{FF2B5EF4-FFF2-40B4-BE49-F238E27FC236}">
                  <a16:creationId xmlns:a16="http://schemas.microsoft.com/office/drawing/2014/main" id="{1BACCAE9-BB31-43CF-832E-34B80FD469A0}"/>
                </a:ext>
              </a:extLst>
            </p:cNvPr>
            <p:cNvSpPr/>
            <p:nvPr/>
          </p:nvSpPr>
          <p:spPr>
            <a:xfrm>
              <a:off x="2999607" y="1685104"/>
              <a:ext cx="74881" cy="43046"/>
            </a:xfrm>
            <a:custGeom>
              <a:avLst/>
              <a:gdLst>
                <a:gd name="connsiteX0" fmla="*/ 37474 w 74881"/>
                <a:gd name="connsiteY0" fmla="*/ 41951 h 43046"/>
                <a:gd name="connsiteX1" fmla="*/ -1440 w 74881"/>
                <a:gd name="connsiteY1" fmla="*/ 20429 h 43046"/>
                <a:gd name="connsiteX2" fmla="*/ 37474 w 74881"/>
                <a:gd name="connsiteY2" fmla="*/ -1096 h 43046"/>
                <a:gd name="connsiteX3" fmla="*/ 73442 w 74881"/>
                <a:gd name="connsiteY3" fmla="*/ 20429 h 43046"/>
                <a:gd name="connsiteX4" fmla="*/ 37474 w 74881"/>
                <a:gd name="connsiteY4" fmla="*/ 41951 h 4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43046">
                  <a:moveTo>
                    <a:pt x="37474" y="41951"/>
                  </a:moveTo>
                  <a:cubicBezTo>
                    <a:pt x="18310" y="41951"/>
                    <a:pt x="-1440" y="33990"/>
                    <a:pt x="-1440" y="20429"/>
                  </a:cubicBezTo>
                  <a:cubicBezTo>
                    <a:pt x="-1440" y="6570"/>
                    <a:pt x="18310" y="-1096"/>
                    <a:pt x="37474" y="-1096"/>
                  </a:cubicBezTo>
                  <a:cubicBezTo>
                    <a:pt x="56638" y="-1096"/>
                    <a:pt x="73442" y="6570"/>
                    <a:pt x="73442" y="20429"/>
                  </a:cubicBezTo>
                  <a:cubicBezTo>
                    <a:pt x="73442" y="33990"/>
                    <a:pt x="56638" y="41951"/>
                    <a:pt x="37474" y="419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2">
              <a:extLst>
                <a:ext uri="{FF2B5EF4-FFF2-40B4-BE49-F238E27FC236}">
                  <a16:creationId xmlns:a16="http://schemas.microsoft.com/office/drawing/2014/main" id="{ED107C4A-3E5B-4C19-8597-8B620A2E2A38}"/>
                </a:ext>
              </a:extLst>
            </p:cNvPr>
            <p:cNvSpPr/>
            <p:nvPr/>
          </p:nvSpPr>
          <p:spPr>
            <a:xfrm>
              <a:off x="3295308" y="2057167"/>
              <a:ext cx="61324" cy="46583"/>
            </a:xfrm>
            <a:custGeom>
              <a:avLst/>
              <a:gdLst>
                <a:gd name="connsiteX0" fmla="*/ 29812 w 61324"/>
                <a:gd name="connsiteY0" fmla="*/ 45488 h 46583"/>
                <a:gd name="connsiteX1" fmla="*/ -1440 w 61324"/>
                <a:gd name="connsiteY1" fmla="*/ 20721 h 46583"/>
                <a:gd name="connsiteX2" fmla="*/ 29812 w 61324"/>
                <a:gd name="connsiteY2" fmla="*/ -1096 h 46583"/>
                <a:gd name="connsiteX3" fmla="*/ 59885 w 61324"/>
                <a:gd name="connsiteY3" fmla="*/ 20721 h 46583"/>
                <a:gd name="connsiteX4" fmla="*/ 29812 w 61324"/>
                <a:gd name="connsiteY4" fmla="*/ 45488 h 4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24" h="46583">
                  <a:moveTo>
                    <a:pt x="29812" y="45488"/>
                  </a:moveTo>
                  <a:cubicBezTo>
                    <a:pt x="10353" y="45488"/>
                    <a:pt x="-1440" y="34285"/>
                    <a:pt x="-1440" y="20721"/>
                  </a:cubicBezTo>
                  <a:cubicBezTo>
                    <a:pt x="-1440" y="6865"/>
                    <a:pt x="10353" y="-1096"/>
                    <a:pt x="29812" y="-1096"/>
                  </a:cubicBezTo>
                  <a:cubicBezTo>
                    <a:pt x="48976" y="-1096"/>
                    <a:pt x="59885" y="6865"/>
                    <a:pt x="59885" y="20721"/>
                  </a:cubicBezTo>
                  <a:cubicBezTo>
                    <a:pt x="59885" y="34285"/>
                    <a:pt x="48976" y="45488"/>
                    <a:pt x="29812" y="4548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375" name="Graphic 16">
            <a:extLst>
              <a:ext uri="{FF2B5EF4-FFF2-40B4-BE49-F238E27FC236}">
                <a16:creationId xmlns:a16="http://schemas.microsoft.com/office/drawing/2014/main" id="{1C3FF5EB-7B92-4D6C-8A25-36FBE009BBA0}"/>
              </a:ext>
            </a:extLst>
          </p:cNvPr>
          <p:cNvSpPr/>
          <p:nvPr userDrawn="1"/>
        </p:nvSpPr>
        <p:spPr>
          <a:xfrm rot="19980829">
            <a:off x="4888114" y="4936322"/>
            <a:ext cx="8941419" cy="4358940"/>
          </a:xfrm>
          <a:custGeom>
            <a:avLst/>
            <a:gdLst>
              <a:gd name="connsiteX0" fmla="*/ 5158063 w 8941419"/>
              <a:gd name="connsiteY0" fmla="*/ 28413 h 4358940"/>
              <a:gd name="connsiteX1" fmla="*/ 4166214 w 8941419"/>
              <a:gd name="connsiteY1" fmla="*/ -1420 h 4358940"/>
              <a:gd name="connsiteX2" fmla="*/ 3193852 w 8941419"/>
              <a:gd name="connsiteY2" fmla="*/ 100578 h 4358940"/>
              <a:gd name="connsiteX3" fmla="*/ 2270210 w 8941419"/>
              <a:gd name="connsiteY3" fmla="*/ 272461 h 4358940"/>
              <a:gd name="connsiteX4" fmla="*/ 1466224 w 8941419"/>
              <a:gd name="connsiteY4" fmla="*/ 579871 h 4358940"/>
              <a:gd name="connsiteX5" fmla="*/ 1354156 w 8941419"/>
              <a:gd name="connsiteY5" fmla="*/ 1035012 h 4358940"/>
              <a:gd name="connsiteX6" fmla="*/ 1351446 w 8941419"/>
              <a:gd name="connsiteY6" fmla="*/ 1502662 h 4358940"/>
              <a:gd name="connsiteX7" fmla="*/ 1171704 w 8941419"/>
              <a:gd name="connsiteY7" fmla="*/ 1961780 h 4358940"/>
              <a:gd name="connsiteX8" fmla="*/ 824660 w 8941419"/>
              <a:gd name="connsiteY8" fmla="*/ 2499035 h 4358940"/>
              <a:gd name="connsiteX9" fmla="*/ 280545 w 8941419"/>
              <a:gd name="connsiteY9" fmla="*/ 2989694 h 4358940"/>
              <a:gd name="connsiteX10" fmla="*/ 26628 w 8941419"/>
              <a:gd name="connsiteY10" fmla="*/ 3497683 h 4358940"/>
              <a:gd name="connsiteX11" fmla="*/ 628132 w 8941419"/>
              <a:gd name="connsiteY11" fmla="*/ 3970729 h 4358940"/>
              <a:gd name="connsiteX12" fmla="*/ 1547435 w 8941419"/>
              <a:gd name="connsiteY12" fmla="*/ 4313079 h 4358940"/>
              <a:gd name="connsiteX13" fmla="*/ 2664898 w 8941419"/>
              <a:gd name="connsiteY13" fmla="*/ 4305127 h 4358940"/>
              <a:gd name="connsiteX14" fmla="*/ 3369806 w 8941419"/>
              <a:gd name="connsiteY14" fmla="*/ 3923281 h 4358940"/>
              <a:gd name="connsiteX15" fmla="*/ 3773693 w 8941419"/>
              <a:gd name="connsiteY15" fmla="*/ 3397962 h 4358940"/>
              <a:gd name="connsiteX16" fmla="*/ 4596094 w 8941419"/>
              <a:gd name="connsiteY16" fmla="*/ 3043391 h 4358940"/>
              <a:gd name="connsiteX17" fmla="*/ 5634505 w 8941419"/>
              <a:gd name="connsiteY17" fmla="*/ 2892243 h 4358940"/>
              <a:gd name="connsiteX18" fmla="*/ 6708108 w 8941419"/>
              <a:gd name="connsiteY18" fmla="*/ 2984580 h 4358940"/>
              <a:gd name="connsiteX19" fmla="*/ 7756812 w 8941419"/>
              <a:gd name="connsiteY19" fmla="*/ 2878607 h 4358940"/>
              <a:gd name="connsiteX20" fmla="*/ 8520199 w 8941419"/>
              <a:gd name="connsiteY20" fmla="*/ 2537105 h 4358940"/>
              <a:gd name="connsiteX21" fmla="*/ 8853155 w 8941419"/>
              <a:gd name="connsiteY21" fmla="*/ 2048436 h 4358940"/>
              <a:gd name="connsiteX22" fmla="*/ 8893763 w 8941419"/>
              <a:gd name="connsiteY22" fmla="*/ 1537607 h 4358940"/>
              <a:gd name="connsiteX23" fmla="*/ 8488790 w 8941419"/>
              <a:gd name="connsiteY23" fmla="*/ 1062576 h 4358940"/>
              <a:gd name="connsiteX24" fmla="*/ 7847768 w 8941419"/>
              <a:gd name="connsiteY24" fmla="*/ 662829 h 4358940"/>
              <a:gd name="connsiteX25" fmla="*/ 7043239 w 8941419"/>
              <a:gd name="connsiteY25" fmla="*/ 353717 h 4358940"/>
              <a:gd name="connsiteX26" fmla="*/ 6114729 w 8941419"/>
              <a:gd name="connsiteY26" fmla="*/ 171605 h 4358940"/>
              <a:gd name="connsiteX27" fmla="*/ 5158063 w 8941419"/>
              <a:gd name="connsiteY27" fmla="*/ 28413 h 435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8941419" h="4358940" extrusionOk="0">
                <a:moveTo>
                  <a:pt x="5158063" y="28413"/>
                </a:moveTo>
                <a:cubicBezTo>
                  <a:pt x="4802112" y="49340"/>
                  <a:pt x="4511795" y="-28003"/>
                  <a:pt x="4166214" y="-1420"/>
                </a:cubicBezTo>
                <a:cubicBezTo>
                  <a:pt x="3821385" y="76374"/>
                  <a:pt x="3541766" y="58932"/>
                  <a:pt x="3193852" y="100578"/>
                </a:cubicBezTo>
                <a:cubicBezTo>
                  <a:pt x="2894278" y="126942"/>
                  <a:pt x="2596524" y="211266"/>
                  <a:pt x="2270210" y="272461"/>
                </a:cubicBezTo>
                <a:cubicBezTo>
                  <a:pt x="1984371" y="360322"/>
                  <a:pt x="1661738" y="489663"/>
                  <a:pt x="1466224" y="579871"/>
                </a:cubicBezTo>
                <a:cubicBezTo>
                  <a:pt x="1269424" y="754578"/>
                  <a:pt x="1324305" y="876704"/>
                  <a:pt x="1354156" y="1035012"/>
                </a:cubicBezTo>
                <a:cubicBezTo>
                  <a:pt x="1399984" y="1155756"/>
                  <a:pt x="1370589" y="1302243"/>
                  <a:pt x="1351446" y="1502662"/>
                </a:cubicBezTo>
                <a:cubicBezTo>
                  <a:pt x="1335360" y="1680195"/>
                  <a:pt x="1277719" y="1774952"/>
                  <a:pt x="1171704" y="1961780"/>
                </a:cubicBezTo>
                <a:cubicBezTo>
                  <a:pt x="1081546" y="2135664"/>
                  <a:pt x="943215" y="2382071"/>
                  <a:pt x="824660" y="2499035"/>
                </a:cubicBezTo>
                <a:cubicBezTo>
                  <a:pt x="684476" y="2670593"/>
                  <a:pt x="442783" y="2876994"/>
                  <a:pt x="280545" y="2989694"/>
                </a:cubicBezTo>
                <a:cubicBezTo>
                  <a:pt x="90580" y="3158758"/>
                  <a:pt x="-70054" y="3284753"/>
                  <a:pt x="26628" y="3497683"/>
                </a:cubicBezTo>
                <a:cubicBezTo>
                  <a:pt x="83915" y="3682638"/>
                  <a:pt x="374322" y="3852047"/>
                  <a:pt x="628132" y="3970729"/>
                </a:cubicBezTo>
                <a:cubicBezTo>
                  <a:pt x="956254" y="4064190"/>
                  <a:pt x="1171852" y="4262435"/>
                  <a:pt x="1547435" y="4313079"/>
                </a:cubicBezTo>
                <a:cubicBezTo>
                  <a:pt x="1961359" y="4318570"/>
                  <a:pt x="2324754" y="4381290"/>
                  <a:pt x="2664898" y="4305127"/>
                </a:cubicBezTo>
                <a:cubicBezTo>
                  <a:pt x="3092946" y="4282915"/>
                  <a:pt x="3196149" y="4088459"/>
                  <a:pt x="3369806" y="3923281"/>
                </a:cubicBezTo>
                <a:cubicBezTo>
                  <a:pt x="3549162" y="3802078"/>
                  <a:pt x="3590727" y="3508265"/>
                  <a:pt x="3773693" y="3397962"/>
                </a:cubicBezTo>
                <a:cubicBezTo>
                  <a:pt x="3962259" y="3295791"/>
                  <a:pt x="4247529" y="3158728"/>
                  <a:pt x="4596094" y="3043391"/>
                </a:cubicBezTo>
                <a:cubicBezTo>
                  <a:pt x="4974361" y="2877544"/>
                  <a:pt x="5310107" y="2975073"/>
                  <a:pt x="5634505" y="2892243"/>
                </a:cubicBezTo>
                <a:cubicBezTo>
                  <a:pt x="6002199" y="2923947"/>
                  <a:pt x="6353825" y="3018896"/>
                  <a:pt x="6708108" y="2984580"/>
                </a:cubicBezTo>
                <a:cubicBezTo>
                  <a:pt x="7071150" y="2972500"/>
                  <a:pt x="7455105" y="2958300"/>
                  <a:pt x="7756812" y="2878607"/>
                </a:cubicBezTo>
                <a:cubicBezTo>
                  <a:pt x="8075580" y="2806671"/>
                  <a:pt x="8363705" y="2619238"/>
                  <a:pt x="8520199" y="2537105"/>
                </a:cubicBezTo>
                <a:cubicBezTo>
                  <a:pt x="8774846" y="2403895"/>
                  <a:pt x="8785381" y="2212975"/>
                  <a:pt x="8853155" y="2048436"/>
                </a:cubicBezTo>
                <a:cubicBezTo>
                  <a:pt x="8902960" y="1874405"/>
                  <a:pt x="8975987" y="1713680"/>
                  <a:pt x="8893763" y="1537607"/>
                </a:cubicBezTo>
                <a:cubicBezTo>
                  <a:pt x="8815732" y="1359739"/>
                  <a:pt x="8666814" y="1223486"/>
                  <a:pt x="8488790" y="1062576"/>
                </a:cubicBezTo>
                <a:cubicBezTo>
                  <a:pt x="8305492" y="932539"/>
                  <a:pt x="8086277" y="802424"/>
                  <a:pt x="7847768" y="662829"/>
                </a:cubicBezTo>
                <a:cubicBezTo>
                  <a:pt x="7591965" y="537951"/>
                  <a:pt x="7264477" y="427582"/>
                  <a:pt x="7043239" y="353717"/>
                </a:cubicBezTo>
                <a:cubicBezTo>
                  <a:pt x="6707486" y="242561"/>
                  <a:pt x="6468216" y="237483"/>
                  <a:pt x="6114729" y="171605"/>
                </a:cubicBezTo>
                <a:cubicBezTo>
                  <a:pt x="5827679" y="106409"/>
                  <a:pt x="5396505" y="19472"/>
                  <a:pt x="5158063" y="28413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  <a:extLst>
              <a:ext uri="{C807C97D-BFC1-408E-A445-0C87EB9F89A2}">
                <ask:lineSketchStyleProps xmlns:ask="http://schemas.microsoft.com/office/drawing/2018/sketchyshapes" sd="1201441694">
                  <a:custGeom>
                    <a:avLst/>
                    <a:gdLst>
                      <a:gd name="connsiteX0" fmla="*/ 1225767 w 2124847"/>
                      <a:gd name="connsiteY0" fmla="*/ 12867 h 1973956"/>
                      <a:gd name="connsiteX1" fmla="*/ 990063 w 2124847"/>
                      <a:gd name="connsiteY1" fmla="*/ -643 h 1973956"/>
                      <a:gd name="connsiteX2" fmla="*/ 758990 w 2124847"/>
                      <a:gd name="connsiteY2" fmla="*/ 45547 h 1973956"/>
                      <a:gd name="connsiteX3" fmla="*/ 539495 w 2124847"/>
                      <a:gd name="connsiteY3" fmla="*/ 123385 h 1973956"/>
                      <a:gd name="connsiteX4" fmla="*/ 348435 w 2124847"/>
                      <a:gd name="connsiteY4" fmla="*/ 262596 h 1973956"/>
                      <a:gd name="connsiteX5" fmla="*/ 321803 w 2124847"/>
                      <a:gd name="connsiteY5" fmla="*/ 468708 h 1973956"/>
                      <a:gd name="connsiteX6" fmla="*/ 321159 w 2124847"/>
                      <a:gd name="connsiteY6" fmla="*/ 680484 h 1973956"/>
                      <a:gd name="connsiteX7" fmla="*/ 278445 w 2124847"/>
                      <a:gd name="connsiteY7" fmla="*/ 888397 h 1973956"/>
                      <a:gd name="connsiteX8" fmla="*/ 195973 w 2124847"/>
                      <a:gd name="connsiteY8" fmla="*/ 1131694 h 1973956"/>
                      <a:gd name="connsiteX9" fmla="*/ 66669 w 2124847"/>
                      <a:gd name="connsiteY9" fmla="*/ 1353890 h 1973956"/>
                      <a:gd name="connsiteX10" fmla="*/ 6328 w 2124847"/>
                      <a:gd name="connsiteY10" fmla="*/ 1583934 h 1973956"/>
                      <a:gd name="connsiteX11" fmla="*/ 149270 w 2124847"/>
                      <a:gd name="connsiteY11" fmla="*/ 1798154 h 1973956"/>
                      <a:gd name="connsiteX12" fmla="*/ 367734 w 2124847"/>
                      <a:gd name="connsiteY12" fmla="*/ 1953188 h 1973956"/>
                      <a:gd name="connsiteX13" fmla="*/ 633289 w 2124847"/>
                      <a:gd name="connsiteY13" fmla="*/ 1949587 h 1973956"/>
                      <a:gd name="connsiteX14" fmla="*/ 800804 w 2124847"/>
                      <a:gd name="connsiteY14" fmla="*/ 1776667 h 1973956"/>
                      <a:gd name="connsiteX15" fmla="*/ 896784 w 2124847"/>
                      <a:gd name="connsiteY15" fmla="*/ 1538775 h 1973956"/>
                      <a:gd name="connsiteX16" fmla="*/ 1092220 w 2124847"/>
                      <a:gd name="connsiteY16" fmla="*/ 1378207 h 1973956"/>
                      <a:gd name="connsiteX17" fmla="*/ 1338989 w 2124847"/>
                      <a:gd name="connsiteY17" fmla="*/ 1309759 h 1973956"/>
                      <a:gd name="connsiteX18" fmla="*/ 1594121 w 2124847"/>
                      <a:gd name="connsiteY18" fmla="*/ 1351574 h 1973956"/>
                      <a:gd name="connsiteX19" fmla="*/ 1843336 w 2124847"/>
                      <a:gd name="connsiteY19" fmla="*/ 1303584 h 1973956"/>
                      <a:gd name="connsiteX20" fmla="*/ 2024748 w 2124847"/>
                      <a:gd name="connsiteY20" fmla="*/ 1148934 h 1973956"/>
                      <a:gd name="connsiteX21" fmla="*/ 2103872 w 2124847"/>
                      <a:gd name="connsiteY21" fmla="*/ 927639 h 1973956"/>
                      <a:gd name="connsiteX22" fmla="*/ 2113522 w 2124847"/>
                      <a:gd name="connsiteY22" fmla="*/ 696309 h 1973956"/>
                      <a:gd name="connsiteX23" fmla="*/ 2017284 w 2124847"/>
                      <a:gd name="connsiteY23" fmla="*/ 481190 h 1973956"/>
                      <a:gd name="connsiteX24" fmla="*/ 1864951 w 2124847"/>
                      <a:gd name="connsiteY24" fmla="*/ 300164 h 1973956"/>
                      <a:gd name="connsiteX25" fmla="*/ 1673762 w 2124847"/>
                      <a:gd name="connsiteY25" fmla="*/ 160182 h 1973956"/>
                      <a:gd name="connsiteX26" fmla="*/ 1453110 w 2124847"/>
                      <a:gd name="connsiteY26" fmla="*/ 77712 h 1973956"/>
                      <a:gd name="connsiteX27" fmla="*/ 1225767 w 2124847"/>
                      <a:gd name="connsiteY27" fmla="*/ 12867 h 1973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2124847" h="1973956">
                        <a:moveTo>
                          <a:pt x="1225767" y="12867"/>
                        </a:moveTo>
                        <a:cubicBezTo>
                          <a:pt x="1147800" y="1416"/>
                          <a:pt x="1068931" y="-3087"/>
                          <a:pt x="990063" y="-643"/>
                        </a:cubicBezTo>
                        <a:cubicBezTo>
                          <a:pt x="912995" y="2573"/>
                          <a:pt x="835671" y="27919"/>
                          <a:pt x="758990" y="45547"/>
                        </a:cubicBezTo>
                        <a:cubicBezTo>
                          <a:pt x="682694" y="61500"/>
                          <a:pt x="608843" y="87617"/>
                          <a:pt x="539495" y="123385"/>
                        </a:cubicBezTo>
                        <a:cubicBezTo>
                          <a:pt x="468218" y="162112"/>
                          <a:pt x="393080" y="199295"/>
                          <a:pt x="348435" y="262596"/>
                        </a:cubicBezTo>
                        <a:cubicBezTo>
                          <a:pt x="298129" y="334002"/>
                          <a:pt x="320002" y="400133"/>
                          <a:pt x="321803" y="468708"/>
                        </a:cubicBezTo>
                        <a:cubicBezTo>
                          <a:pt x="323218" y="527121"/>
                          <a:pt x="325276" y="593767"/>
                          <a:pt x="321159" y="680484"/>
                        </a:cubicBezTo>
                        <a:cubicBezTo>
                          <a:pt x="318458" y="738894"/>
                          <a:pt x="299030" y="806570"/>
                          <a:pt x="278445" y="888397"/>
                        </a:cubicBezTo>
                        <a:cubicBezTo>
                          <a:pt x="254257" y="984892"/>
                          <a:pt x="229038" y="1066335"/>
                          <a:pt x="195973" y="1131694"/>
                        </a:cubicBezTo>
                        <a:cubicBezTo>
                          <a:pt x="156860" y="1207990"/>
                          <a:pt x="113759" y="1282227"/>
                          <a:pt x="66669" y="1353890"/>
                        </a:cubicBezTo>
                        <a:cubicBezTo>
                          <a:pt x="15592" y="1433788"/>
                          <a:pt x="-17346" y="1490141"/>
                          <a:pt x="6328" y="1583934"/>
                        </a:cubicBezTo>
                        <a:cubicBezTo>
                          <a:pt x="26527" y="1664218"/>
                          <a:pt x="77476" y="1734981"/>
                          <a:pt x="149270" y="1798154"/>
                        </a:cubicBezTo>
                        <a:cubicBezTo>
                          <a:pt x="215530" y="1856437"/>
                          <a:pt x="285005" y="1924755"/>
                          <a:pt x="367734" y="1953188"/>
                        </a:cubicBezTo>
                        <a:cubicBezTo>
                          <a:pt x="459469" y="1984711"/>
                          <a:pt x="555577" y="1973902"/>
                          <a:pt x="633289" y="1949587"/>
                        </a:cubicBezTo>
                        <a:cubicBezTo>
                          <a:pt x="725023" y="1921023"/>
                          <a:pt x="765294" y="1857466"/>
                          <a:pt x="800804" y="1776667"/>
                        </a:cubicBezTo>
                        <a:cubicBezTo>
                          <a:pt x="832969" y="1703716"/>
                          <a:pt x="853168" y="1616228"/>
                          <a:pt x="896784" y="1538775"/>
                        </a:cubicBezTo>
                        <a:cubicBezTo>
                          <a:pt x="935382" y="1470457"/>
                          <a:pt x="1004730" y="1422981"/>
                          <a:pt x="1092220" y="1378207"/>
                        </a:cubicBezTo>
                        <a:cubicBezTo>
                          <a:pt x="1179836" y="1333305"/>
                          <a:pt x="1258319" y="1303841"/>
                          <a:pt x="1338989" y="1309759"/>
                        </a:cubicBezTo>
                        <a:cubicBezTo>
                          <a:pt x="1424934" y="1316065"/>
                          <a:pt x="1508177" y="1346557"/>
                          <a:pt x="1594121" y="1351574"/>
                        </a:cubicBezTo>
                        <a:cubicBezTo>
                          <a:pt x="1674278" y="1356207"/>
                          <a:pt x="1756363" y="1351189"/>
                          <a:pt x="1843336" y="1303584"/>
                        </a:cubicBezTo>
                        <a:cubicBezTo>
                          <a:pt x="1916415" y="1253664"/>
                          <a:pt x="1980745" y="1205031"/>
                          <a:pt x="2024748" y="1148934"/>
                        </a:cubicBezTo>
                        <a:cubicBezTo>
                          <a:pt x="2078140" y="1081003"/>
                          <a:pt x="2087790" y="1000333"/>
                          <a:pt x="2103872" y="927639"/>
                        </a:cubicBezTo>
                        <a:cubicBezTo>
                          <a:pt x="2120985" y="849543"/>
                          <a:pt x="2132565" y="774147"/>
                          <a:pt x="2113522" y="696309"/>
                        </a:cubicBezTo>
                        <a:cubicBezTo>
                          <a:pt x="2093838" y="619755"/>
                          <a:pt x="2061287" y="546935"/>
                          <a:pt x="2017284" y="481190"/>
                        </a:cubicBezTo>
                        <a:cubicBezTo>
                          <a:pt x="1974183" y="414800"/>
                          <a:pt x="1923106" y="353945"/>
                          <a:pt x="1864951" y="300164"/>
                        </a:cubicBezTo>
                        <a:cubicBezTo>
                          <a:pt x="1806410" y="246770"/>
                          <a:pt x="1742338" y="199810"/>
                          <a:pt x="1673762" y="160182"/>
                        </a:cubicBezTo>
                        <a:cubicBezTo>
                          <a:pt x="1605443" y="120169"/>
                          <a:pt x="1528247" y="101898"/>
                          <a:pt x="1453110" y="77712"/>
                        </a:cubicBezTo>
                        <a:cubicBezTo>
                          <a:pt x="1377072" y="53266"/>
                          <a:pt x="1304251" y="17369"/>
                          <a:pt x="1225767" y="12867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8575A7A-F246-4DDD-BA66-4AE46C92D8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>
            <a:normAutofit/>
          </a:bodyPr>
          <a:lstStyle>
            <a:lvl1pPr marL="0" indent="0" algn="ctr">
              <a:buNone/>
              <a:defRPr sz="18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CE018B4-5CD5-4ABF-BF87-FF4AD84EC6A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CE9D7257-E2D4-44F1-989B-4B1A84B046C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52C7664A-206A-4FE3-B3A9-20F73B647225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01E3A18-DD24-408C-BA7C-3559BF636B62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12946B3-C28A-4FCF-8D25-5F710445F92C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CEF2AC0-DBC3-42D9-9CC1-252F91782FC1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641D5AE-84D4-4521-A574-054D15209EDB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B90664A-3888-44D5-B9AD-5EE29EFB2308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FF20D0D0-8A19-4B4B-AF68-DE55BCD2CBAE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160D571-FE6E-43D2-BBD1-A1F18C7BC88C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8F006ED2-06C6-4708-A8B3-B95B5C83E0AC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A631B2F4-08AA-40BC-B110-B9DAF8DD697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2CE9A5AD-3C87-465B-9763-276BFF52B9E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DCF5D16-6429-428B-8714-731CF84CBB1D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566BF358-2F9A-490C-B754-3FAD21F4FDA9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AE2F677-74E5-458C-8063-B83DF9237E61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4E72C051-27D1-40D1-A2C8-D44B9D10920B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1F74071-CB23-4C7E-9A39-56529397148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0333C65F-1EF9-49A4-906E-FDC4CC71D2B6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B78B7C59-2EFF-4E61-9D4F-F6EA75C0260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6A3DD44-E006-41EA-8828-EF8C12F5498B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4AAA926D-BCB1-4451-BA6F-B8BFA26B5B3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9" name="Graphic 7">
              <a:extLst>
                <a:ext uri="{FF2B5EF4-FFF2-40B4-BE49-F238E27FC236}">
                  <a16:creationId xmlns:a16="http://schemas.microsoft.com/office/drawing/2014/main" id="{A2C3EB2A-ECC3-429A-BF49-EC0F226267A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A4660D6-4504-42EA-8B98-9483805BB3C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95187B64-2CFD-46AB-A6D1-573093FD6F91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6CB868F-A9D3-498F-A505-2C38C4AF367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B1F58061-0A4B-43D7-A893-1895F0EE4BD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CC345C9-B3E4-46B7-A9A2-6D22E40A4AFF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DC2DE64-3BEE-48E4-A75E-726D57DE05EB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F97C2B9-F8E5-4FEB-BAC7-E14696633FBE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50" name="Graphic 7">
              <a:extLst>
                <a:ext uri="{FF2B5EF4-FFF2-40B4-BE49-F238E27FC236}">
                  <a16:creationId xmlns:a16="http://schemas.microsoft.com/office/drawing/2014/main" id="{E8EBF150-7976-457A-A4FF-A238DFE2D98A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2A62CC-E0E6-41E3-84A0-41066DA1A4D0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B0797047-2ADF-4AE4-A023-00CAA7A474A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702DEA8-0136-4098-806A-D2A4483E5CF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41370EF-746D-47BD-8D65-1D85F70D88D4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2FA672ED-FDE4-4E7F-AFBF-6BAFD73268F9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208" name="Graphic 7">
              <a:extLst>
                <a:ext uri="{FF2B5EF4-FFF2-40B4-BE49-F238E27FC236}">
                  <a16:creationId xmlns:a16="http://schemas.microsoft.com/office/drawing/2014/main" id="{F4767EDD-4A23-4C32-AA72-E86C4D77694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151419CF-3D75-4B36-A2E0-9FDAFFEF0AA6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02D4CF8-7E70-4BEE-A58F-8BA11E9BA61E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A4C9F70A-E10E-42FC-86EB-2C8E8C6780CD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68E87750-D80C-4B70-A887-2A616800C556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1A257651-2852-4F01-AC67-01F4A8EE4BA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AD5C50B8-B20A-46EB-8D75-159B63A2F44F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710F72AA-FB09-4D29-9515-B0B152B5DAA8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83E4BDC7-ECC2-4562-9892-0D44D23A4D39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73AA1FFE-DD0E-45DB-8E91-F3B2D989C61B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209" name="Graphic 7">
              <a:extLst>
                <a:ext uri="{FF2B5EF4-FFF2-40B4-BE49-F238E27FC236}">
                  <a16:creationId xmlns:a16="http://schemas.microsoft.com/office/drawing/2014/main" id="{89012A47-775B-427E-B41A-5A58982326CA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EDB81ED3-7A9D-43AB-B34B-34FD81F3FEBE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316125E1-02F1-4F56-8BF7-99E85C5D618C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450D80C0-4CCC-4968-9C77-ACBBD89F157C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7713C5A1-23A0-4B50-9846-C9F33DDD8F20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60A9918D-67D1-4F61-A7D0-C2C9FD077064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4BC23366-89CE-43DB-A830-E9EEFC9D46C0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AFB8EC0D-E34E-4843-BD69-20BA3D553635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06648773-0BF1-4643-8162-0EA43530E814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580CA80-0C5D-49D5-B5F9-4CF7BD410EFB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7BB9A67A-E9C7-40BA-934C-103A44348DE4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229" name="Graphic 7">
              <a:extLst>
                <a:ext uri="{FF2B5EF4-FFF2-40B4-BE49-F238E27FC236}">
                  <a16:creationId xmlns:a16="http://schemas.microsoft.com/office/drawing/2014/main" id="{E1049102-C809-4F05-8DEA-64B5D31F9257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F0ECA59C-CDC4-4080-B9E5-33D7057D89A0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F80217B7-2C38-4611-A1BA-4EBD079DEF49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5D9CE0AB-110A-4866-B10D-B535105E279C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6B599C0-BD10-42DA-803B-8B56CF1F5E60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FA996DA5-675A-4D58-8B48-033784AC9C73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32BFCFC-D7F1-408C-8947-8F6E633AE215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D3B15575-FD80-4662-8393-CE608A750E19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30" name="Graphic 7">
              <a:extLst>
                <a:ext uri="{FF2B5EF4-FFF2-40B4-BE49-F238E27FC236}">
                  <a16:creationId xmlns:a16="http://schemas.microsoft.com/office/drawing/2014/main" id="{BC31B272-BEB4-4070-9C6D-665AAC765842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FC0BA44C-9D66-420B-8EBA-80BEBB5DFD64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7E83F5A7-5468-4B0B-9936-B1623F57B016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BD9E1C17-34F9-44F9-BFB7-E329B26A8524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DD25D58-6C33-4623-AC45-A595AA76B28F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33B7DF43-4B8A-4123-A7CB-5A4CCA36C2FF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3708822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21E993-11B3-48BB-B331-F374A717F3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42" name="Graphic 12">
            <a:extLst>
              <a:ext uri="{FF2B5EF4-FFF2-40B4-BE49-F238E27FC236}">
                <a16:creationId xmlns:a16="http://schemas.microsoft.com/office/drawing/2014/main" id="{EF17A1E0-558E-4E4E-8628-4281BF562771}"/>
              </a:ext>
            </a:extLst>
          </p:cNvPr>
          <p:cNvSpPr/>
          <p:nvPr userDrawn="1"/>
        </p:nvSpPr>
        <p:spPr>
          <a:xfrm rot="2810771">
            <a:off x="-1504843" y="5022388"/>
            <a:ext cx="4602288" cy="2943951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solidFill>
            <a:schemeClr val="bg1"/>
          </a:solidFill>
          <a:ln w="208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44" name="Graphic 10">
            <a:extLst>
              <a:ext uri="{FF2B5EF4-FFF2-40B4-BE49-F238E27FC236}">
                <a16:creationId xmlns:a16="http://schemas.microsoft.com/office/drawing/2014/main" id="{DF8B0C45-E007-4140-A479-40158B6DBAA6}"/>
              </a:ext>
            </a:extLst>
          </p:cNvPr>
          <p:cNvSpPr/>
          <p:nvPr userDrawn="1"/>
        </p:nvSpPr>
        <p:spPr>
          <a:xfrm rot="17933285">
            <a:off x="5988220" y="-835539"/>
            <a:ext cx="1783542" cy="2401809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chemeClr val="bg1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A724191C-1650-42E1-8230-D80CCBAFC6EA}"/>
              </a:ext>
            </a:extLst>
          </p:cNvPr>
          <p:cNvGrpSpPr/>
          <p:nvPr userDrawn="1"/>
        </p:nvGrpSpPr>
        <p:grpSpPr>
          <a:xfrm>
            <a:off x="388625" y="4254518"/>
            <a:ext cx="1263585" cy="1294719"/>
            <a:chOff x="1859833" y="1425075"/>
            <a:chExt cx="2116757" cy="2168912"/>
          </a:xfrm>
          <a:solidFill>
            <a:schemeClr val="tx2"/>
          </a:solidFill>
        </p:grpSpPr>
        <p:sp>
          <p:nvSpPr>
            <p:cNvPr id="246" name="Graphic 2">
              <a:extLst>
                <a:ext uri="{FF2B5EF4-FFF2-40B4-BE49-F238E27FC236}">
                  <a16:creationId xmlns:a16="http://schemas.microsoft.com/office/drawing/2014/main" id="{F2C53C7B-D361-418C-967A-2E7F5A608687}"/>
                </a:ext>
              </a:extLst>
            </p:cNvPr>
            <p:cNvSpPr/>
            <p:nvPr/>
          </p:nvSpPr>
          <p:spPr>
            <a:xfrm>
              <a:off x="2371663" y="2443874"/>
              <a:ext cx="57357" cy="66939"/>
            </a:xfrm>
            <a:custGeom>
              <a:avLst/>
              <a:gdLst>
                <a:gd name="connsiteX0" fmla="*/ 4726 w 57357"/>
                <a:gd name="connsiteY0" fmla="*/ 42637 h 66939"/>
                <a:gd name="connsiteX1" fmla="*/ 44530 w 57357"/>
                <a:gd name="connsiteY1" fmla="*/ 63863 h 66939"/>
                <a:gd name="connsiteX2" fmla="*/ 49834 w 57357"/>
                <a:gd name="connsiteY2" fmla="*/ 16692 h 66939"/>
                <a:gd name="connsiteX3" fmla="*/ 8559 w 57357"/>
                <a:gd name="connsiteY3" fmla="*/ 1361 h 66939"/>
                <a:gd name="connsiteX4" fmla="*/ 4726 w 57357"/>
                <a:gd name="connsiteY4" fmla="*/ 42637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7" h="66939">
                  <a:moveTo>
                    <a:pt x="4726" y="42637"/>
                  </a:moveTo>
                  <a:cubicBezTo>
                    <a:pt x="14457" y="59145"/>
                    <a:pt x="32736" y="70643"/>
                    <a:pt x="44530" y="63863"/>
                  </a:cubicBezTo>
                  <a:cubicBezTo>
                    <a:pt x="57500" y="51184"/>
                    <a:pt x="59562" y="31433"/>
                    <a:pt x="49834" y="16692"/>
                  </a:cubicBezTo>
                  <a:cubicBezTo>
                    <a:pt x="42169" y="1656"/>
                    <a:pt x="24185" y="-5124"/>
                    <a:pt x="8559" y="1361"/>
                  </a:cubicBezTo>
                  <a:cubicBezTo>
                    <a:pt x="-3231" y="8141"/>
                    <a:pt x="-4707" y="26125"/>
                    <a:pt x="4726" y="426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Graphic 2">
              <a:extLst>
                <a:ext uri="{FF2B5EF4-FFF2-40B4-BE49-F238E27FC236}">
                  <a16:creationId xmlns:a16="http://schemas.microsoft.com/office/drawing/2014/main" id="{A5BD248D-E805-475B-B436-4A3029258C1B}"/>
                </a:ext>
              </a:extLst>
            </p:cNvPr>
            <p:cNvSpPr/>
            <p:nvPr/>
          </p:nvSpPr>
          <p:spPr>
            <a:xfrm>
              <a:off x="2106666" y="2393060"/>
              <a:ext cx="56647" cy="64295"/>
            </a:xfrm>
            <a:custGeom>
              <a:avLst/>
              <a:gdLst>
                <a:gd name="connsiteX0" fmla="*/ 3799 w 56647"/>
                <a:gd name="connsiteY0" fmla="*/ 41562 h 64295"/>
                <a:gd name="connsiteX1" fmla="*/ 45661 w 56647"/>
                <a:gd name="connsiteY1" fmla="*/ 61017 h 64295"/>
                <a:gd name="connsiteX2" fmla="*/ 48314 w 56647"/>
                <a:gd name="connsiteY2" fmla="*/ 15617 h 64295"/>
                <a:gd name="connsiteX3" fmla="*/ 13527 w 56647"/>
                <a:gd name="connsiteY3" fmla="*/ 876 h 64295"/>
                <a:gd name="connsiteX4" fmla="*/ 11461 w 56647"/>
                <a:gd name="connsiteY4" fmla="*/ 1467 h 64295"/>
                <a:gd name="connsiteX5" fmla="*/ 2914 w 56647"/>
                <a:gd name="connsiteY5" fmla="*/ 40676 h 64295"/>
                <a:gd name="connsiteX6" fmla="*/ 3504 w 56647"/>
                <a:gd name="connsiteY6" fmla="*/ 41562 h 6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47" h="64295">
                  <a:moveTo>
                    <a:pt x="3799" y="41562"/>
                  </a:moveTo>
                  <a:cubicBezTo>
                    <a:pt x="13232" y="58070"/>
                    <a:pt x="33868" y="67801"/>
                    <a:pt x="45661" y="61017"/>
                  </a:cubicBezTo>
                  <a:cubicBezTo>
                    <a:pt x="57750" y="54237"/>
                    <a:pt x="58045" y="32421"/>
                    <a:pt x="48314" y="15617"/>
                  </a:cubicBezTo>
                  <a:cubicBezTo>
                    <a:pt x="43009" y="2053"/>
                    <a:pt x="27088" y="-4727"/>
                    <a:pt x="13527" y="876"/>
                  </a:cubicBezTo>
                  <a:cubicBezTo>
                    <a:pt x="12642" y="876"/>
                    <a:pt x="12051" y="1172"/>
                    <a:pt x="11461" y="1467"/>
                  </a:cubicBezTo>
                  <a:cubicBezTo>
                    <a:pt x="-1509" y="10014"/>
                    <a:pt x="-5342" y="27411"/>
                    <a:pt x="2914" y="40676"/>
                  </a:cubicBezTo>
                  <a:cubicBezTo>
                    <a:pt x="3209" y="40972"/>
                    <a:pt x="3504" y="41267"/>
                    <a:pt x="3504" y="415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Graphic 2">
              <a:extLst>
                <a:ext uri="{FF2B5EF4-FFF2-40B4-BE49-F238E27FC236}">
                  <a16:creationId xmlns:a16="http://schemas.microsoft.com/office/drawing/2014/main" id="{CBC219F3-6861-4DD5-B8BA-A60652A490D3}"/>
                </a:ext>
              </a:extLst>
            </p:cNvPr>
            <p:cNvSpPr/>
            <p:nvPr/>
          </p:nvSpPr>
          <p:spPr>
            <a:xfrm>
              <a:off x="2105539" y="2770479"/>
              <a:ext cx="54641" cy="64578"/>
            </a:xfrm>
            <a:custGeom>
              <a:avLst/>
              <a:gdLst>
                <a:gd name="connsiteX0" fmla="*/ 4041 w 54641"/>
                <a:gd name="connsiteY0" fmla="*/ 42100 h 64578"/>
                <a:gd name="connsiteX1" fmla="*/ 45608 w 54641"/>
                <a:gd name="connsiteY1" fmla="*/ 61264 h 64578"/>
                <a:gd name="connsiteX2" fmla="*/ 44726 w 54641"/>
                <a:gd name="connsiteY2" fmla="*/ 18517 h 64578"/>
                <a:gd name="connsiteX3" fmla="*/ 11116 w 54641"/>
                <a:gd name="connsiteY3" fmla="*/ 1415 h 64578"/>
                <a:gd name="connsiteX4" fmla="*/ 3746 w 54641"/>
                <a:gd name="connsiteY4" fmla="*/ 41805 h 64578"/>
                <a:gd name="connsiteX5" fmla="*/ 4041 w 54641"/>
                <a:gd name="connsiteY5" fmla="*/ 42100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41" h="64578">
                  <a:moveTo>
                    <a:pt x="4041" y="42100"/>
                  </a:moveTo>
                  <a:cubicBezTo>
                    <a:pt x="13473" y="58612"/>
                    <a:pt x="33818" y="68044"/>
                    <a:pt x="45608" y="61264"/>
                  </a:cubicBezTo>
                  <a:cubicBezTo>
                    <a:pt x="57401" y="54484"/>
                    <a:pt x="54159" y="35320"/>
                    <a:pt x="44726" y="18517"/>
                  </a:cubicBezTo>
                  <a:cubicBezTo>
                    <a:pt x="34995" y="2005"/>
                    <a:pt x="22910" y="-5366"/>
                    <a:pt x="11116" y="1415"/>
                  </a:cubicBezTo>
                  <a:cubicBezTo>
                    <a:pt x="-2153" y="10556"/>
                    <a:pt x="-5395" y="28539"/>
                    <a:pt x="3746" y="41805"/>
                  </a:cubicBezTo>
                  <a:cubicBezTo>
                    <a:pt x="3746" y="41805"/>
                    <a:pt x="4041" y="42100"/>
                    <a:pt x="4041" y="42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Graphic 2">
              <a:extLst>
                <a:ext uri="{FF2B5EF4-FFF2-40B4-BE49-F238E27FC236}">
                  <a16:creationId xmlns:a16="http://schemas.microsoft.com/office/drawing/2014/main" id="{4FA37976-5738-4B6D-B47E-894C13DC61C1}"/>
                </a:ext>
              </a:extLst>
            </p:cNvPr>
            <p:cNvSpPr/>
            <p:nvPr/>
          </p:nvSpPr>
          <p:spPr>
            <a:xfrm>
              <a:off x="2045310" y="3067032"/>
              <a:ext cx="55245" cy="69540"/>
            </a:xfrm>
            <a:custGeom>
              <a:avLst/>
              <a:gdLst>
                <a:gd name="connsiteX0" fmla="*/ 5896 w 55245"/>
                <a:gd name="connsiteY0" fmla="*/ 43905 h 69540"/>
                <a:gd name="connsiteX1" fmla="*/ 45106 w 55245"/>
                <a:gd name="connsiteY1" fmla="*/ 66607 h 69540"/>
                <a:gd name="connsiteX2" fmla="*/ 46581 w 55245"/>
                <a:gd name="connsiteY2" fmla="*/ 20322 h 69540"/>
                <a:gd name="connsiteX3" fmla="*/ 7368 w 55245"/>
                <a:gd name="connsiteY3" fmla="*/ 1158 h 69540"/>
                <a:gd name="connsiteX4" fmla="*/ 5896 w 55245"/>
                <a:gd name="connsiteY4" fmla="*/ 43905 h 6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" h="69540">
                  <a:moveTo>
                    <a:pt x="5896" y="43905"/>
                  </a:moveTo>
                  <a:cubicBezTo>
                    <a:pt x="15624" y="60417"/>
                    <a:pt x="33017" y="73387"/>
                    <a:pt x="45106" y="66607"/>
                  </a:cubicBezTo>
                  <a:cubicBezTo>
                    <a:pt x="56899" y="59827"/>
                    <a:pt x="56014" y="37125"/>
                    <a:pt x="46581" y="20322"/>
                  </a:cubicBezTo>
                  <a:cubicBezTo>
                    <a:pt x="36850" y="3515"/>
                    <a:pt x="19161" y="-5623"/>
                    <a:pt x="7368" y="1158"/>
                  </a:cubicBezTo>
                  <a:cubicBezTo>
                    <a:pt x="-4721" y="8233"/>
                    <a:pt x="-3540" y="27102"/>
                    <a:pt x="5896" y="439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Graphic 2">
              <a:extLst>
                <a:ext uri="{FF2B5EF4-FFF2-40B4-BE49-F238E27FC236}">
                  <a16:creationId xmlns:a16="http://schemas.microsoft.com/office/drawing/2014/main" id="{5624AE7F-0CEC-4E4B-BB73-DBA1D4411F29}"/>
                </a:ext>
              </a:extLst>
            </p:cNvPr>
            <p:cNvSpPr/>
            <p:nvPr/>
          </p:nvSpPr>
          <p:spPr>
            <a:xfrm>
              <a:off x="2655538" y="3271257"/>
              <a:ext cx="57552" cy="65614"/>
            </a:xfrm>
            <a:custGeom>
              <a:avLst/>
              <a:gdLst>
                <a:gd name="connsiteX0" fmla="*/ 4172 w 57552"/>
                <a:gd name="connsiteY0" fmla="*/ 48415 h 65614"/>
                <a:gd name="connsiteX1" fmla="*/ 45448 w 57552"/>
                <a:gd name="connsiteY1" fmla="*/ 61090 h 65614"/>
                <a:gd name="connsiteX2" fmla="*/ 50166 w 57552"/>
                <a:gd name="connsiteY2" fmla="*/ 21881 h 65614"/>
                <a:gd name="connsiteX3" fmla="*/ 10661 w 57552"/>
                <a:gd name="connsiteY3" fmla="*/ 946 h 65614"/>
                <a:gd name="connsiteX4" fmla="*/ 4172 w 57552"/>
                <a:gd name="connsiteY4" fmla="*/ 48415 h 6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52" h="65614">
                  <a:moveTo>
                    <a:pt x="4172" y="48415"/>
                  </a:moveTo>
                  <a:cubicBezTo>
                    <a:pt x="12133" y="63156"/>
                    <a:pt x="30411" y="68756"/>
                    <a:pt x="45448" y="61090"/>
                  </a:cubicBezTo>
                  <a:cubicBezTo>
                    <a:pt x="57241" y="54310"/>
                    <a:pt x="59893" y="38389"/>
                    <a:pt x="50166" y="21881"/>
                  </a:cubicBezTo>
                  <a:cubicBezTo>
                    <a:pt x="40438" y="5074"/>
                    <a:pt x="22454" y="-5834"/>
                    <a:pt x="10661" y="946"/>
                  </a:cubicBezTo>
                  <a:cubicBezTo>
                    <a:pt x="-2608" y="13330"/>
                    <a:pt x="-5261" y="33084"/>
                    <a:pt x="4172" y="4841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Graphic 2">
              <a:extLst>
                <a:ext uri="{FF2B5EF4-FFF2-40B4-BE49-F238E27FC236}">
                  <a16:creationId xmlns:a16="http://schemas.microsoft.com/office/drawing/2014/main" id="{EA8EE512-1260-4C50-893B-9F3A96447B14}"/>
                </a:ext>
              </a:extLst>
            </p:cNvPr>
            <p:cNvSpPr/>
            <p:nvPr/>
          </p:nvSpPr>
          <p:spPr>
            <a:xfrm>
              <a:off x="2999781" y="2808263"/>
              <a:ext cx="55223" cy="62777"/>
            </a:xfrm>
            <a:custGeom>
              <a:avLst/>
              <a:gdLst>
                <a:gd name="connsiteX0" fmla="*/ 3395 w 55223"/>
                <a:gd name="connsiteY0" fmla="*/ 43235 h 62777"/>
                <a:gd name="connsiteX1" fmla="*/ 45556 w 55223"/>
                <a:gd name="connsiteY1" fmla="*/ 59448 h 62777"/>
                <a:gd name="connsiteX2" fmla="*/ 45851 w 55223"/>
                <a:gd name="connsiteY2" fmla="*/ 18762 h 62777"/>
                <a:gd name="connsiteX3" fmla="*/ 11946 w 55223"/>
                <a:gd name="connsiteY3" fmla="*/ 1369 h 62777"/>
                <a:gd name="connsiteX4" fmla="*/ 3395 w 55223"/>
                <a:gd name="connsiteY4" fmla="*/ 43235 h 6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23" h="62777">
                  <a:moveTo>
                    <a:pt x="3395" y="43235"/>
                  </a:moveTo>
                  <a:cubicBezTo>
                    <a:pt x="11356" y="58562"/>
                    <a:pt x="29339" y="65638"/>
                    <a:pt x="45556" y="59448"/>
                  </a:cubicBezTo>
                  <a:cubicBezTo>
                    <a:pt x="57349" y="52667"/>
                    <a:pt x="55579" y="35569"/>
                    <a:pt x="45851" y="18762"/>
                  </a:cubicBezTo>
                  <a:cubicBezTo>
                    <a:pt x="36119" y="2254"/>
                    <a:pt x="23739" y="-5411"/>
                    <a:pt x="11946" y="1369"/>
                  </a:cubicBezTo>
                  <a:cubicBezTo>
                    <a:pt x="-1910" y="10802"/>
                    <a:pt x="-5448" y="29376"/>
                    <a:pt x="3395" y="4323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Graphic 2">
              <a:extLst>
                <a:ext uri="{FF2B5EF4-FFF2-40B4-BE49-F238E27FC236}">
                  <a16:creationId xmlns:a16="http://schemas.microsoft.com/office/drawing/2014/main" id="{9ECEF19F-AB3A-46B1-8E30-99D23C86EE79}"/>
                </a:ext>
              </a:extLst>
            </p:cNvPr>
            <p:cNvSpPr/>
            <p:nvPr/>
          </p:nvSpPr>
          <p:spPr>
            <a:xfrm>
              <a:off x="2914704" y="3434376"/>
              <a:ext cx="56557" cy="70001"/>
            </a:xfrm>
            <a:custGeom>
              <a:avLst/>
              <a:gdLst>
                <a:gd name="connsiteX0" fmla="*/ 6806 w 56557"/>
                <a:gd name="connsiteY0" fmla="*/ 44790 h 70001"/>
                <a:gd name="connsiteX1" fmla="*/ 44544 w 56557"/>
                <a:gd name="connsiteY1" fmla="*/ 66902 h 70001"/>
                <a:gd name="connsiteX2" fmla="*/ 48967 w 56557"/>
                <a:gd name="connsiteY2" fmla="*/ 20322 h 70001"/>
                <a:gd name="connsiteX3" fmla="*/ 6515 w 56557"/>
                <a:gd name="connsiteY3" fmla="*/ 1158 h 70001"/>
                <a:gd name="connsiteX4" fmla="*/ 6806 w 56557"/>
                <a:gd name="connsiteY4" fmla="*/ 44790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57" h="70001">
                  <a:moveTo>
                    <a:pt x="6806" y="44790"/>
                  </a:moveTo>
                  <a:cubicBezTo>
                    <a:pt x="16243" y="61302"/>
                    <a:pt x="32751" y="73977"/>
                    <a:pt x="44544" y="66902"/>
                  </a:cubicBezTo>
                  <a:cubicBezTo>
                    <a:pt x="56633" y="60122"/>
                    <a:pt x="58695" y="36830"/>
                    <a:pt x="48967" y="20322"/>
                  </a:cubicBezTo>
                  <a:cubicBezTo>
                    <a:pt x="39534" y="3515"/>
                    <a:pt x="18600" y="-5623"/>
                    <a:pt x="6515" y="1158"/>
                  </a:cubicBezTo>
                  <a:cubicBezTo>
                    <a:pt x="-5279" y="7938"/>
                    <a:pt x="-2921" y="27987"/>
                    <a:pt x="6806" y="447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Graphic 2">
              <a:extLst>
                <a:ext uri="{FF2B5EF4-FFF2-40B4-BE49-F238E27FC236}">
                  <a16:creationId xmlns:a16="http://schemas.microsoft.com/office/drawing/2014/main" id="{45ABFD7B-9F42-4501-B9DF-E20AB3685DF5}"/>
                </a:ext>
              </a:extLst>
            </p:cNvPr>
            <p:cNvSpPr/>
            <p:nvPr/>
          </p:nvSpPr>
          <p:spPr>
            <a:xfrm>
              <a:off x="3079804" y="3116656"/>
              <a:ext cx="53760" cy="66697"/>
            </a:xfrm>
            <a:custGeom>
              <a:avLst/>
              <a:gdLst>
                <a:gd name="connsiteX0" fmla="*/ 5333 w 53760"/>
                <a:gd name="connsiteY0" fmla="*/ 44694 h 66697"/>
                <a:gd name="connsiteX1" fmla="*/ 43661 w 53760"/>
                <a:gd name="connsiteY1" fmla="*/ 63268 h 66697"/>
                <a:gd name="connsiteX2" fmla="*/ 44838 w 53760"/>
                <a:gd name="connsiteY2" fmla="*/ 21996 h 66697"/>
                <a:gd name="connsiteX3" fmla="*/ 7986 w 53760"/>
                <a:gd name="connsiteY3" fmla="*/ 1061 h 66697"/>
                <a:gd name="connsiteX4" fmla="*/ 5333 w 53760"/>
                <a:gd name="connsiteY4" fmla="*/ 44694 h 6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60" h="66697">
                  <a:moveTo>
                    <a:pt x="5333" y="44694"/>
                  </a:moveTo>
                  <a:cubicBezTo>
                    <a:pt x="15061" y="61501"/>
                    <a:pt x="31868" y="70052"/>
                    <a:pt x="43661" y="63268"/>
                  </a:cubicBezTo>
                  <a:cubicBezTo>
                    <a:pt x="55451" y="56487"/>
                    <a:pt x="54570" y="38504"/>
                    <a:pt x="44838" y="21996"/>
                  </a:cubicBezTo>
                  <a:cubicBezTo>
                    <a:pt x="35406" y="5189"/>
                    <a:pt x="19779" y="-6014"/>
                    <a:pt x="7986" y="1061"/>
                  </a:cubicBezTo>
                  <a:cubicBezTo>
                    <a:pt x="-4099" y="7841"/>
                    <a:pt x="-4099" y="28186"/>
                    <a:pt x="5333" y="44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Graphic 2">
              <a:extLst>
                <a:ext uri="{FF2B5EF4-FFF2-40B4-BE49-F238E27FC236}">
                  <a16:creationId xmlns:a16="http://schemas.microsoft.com/office/drawing/2014/main" id="{CEFB3D65-7F1F-4426-B0BC-79729F91924E}"/>
                </a:ext>
              </a:extLst>
            </p:cNvPr>
            <p:cNvSpPr/>
            <p:nvPr/>
          </p:nvSpPr>
          <p:spPr>
            <a:xfrm>
              <a:off x="3359032" y="3310749"/>
              <a:ext cx="57213" cy="60823"/>
            </a:xfrm>
            <a:custGeom>
              <a:avLst/>
              <a:gdLst>
                <a:gd name="connsiteX0" fmla="*/ 4121 w 57213"/>
                <a:gd name="connsiteY0" fmla="*/ 41942 h 60823"/>
                <a:gd name="connsiteX1" fmla="*/ 42741 w 57213"/>
                <a:gd name="connsiteY1" fmla="*/ 57270 h 60823"/>
                <a:gd name="connsiteX2" fmla="*/ 50701 w 57213"/>
                <a:gd name="connsiteY2" fmla="*/ 15113 h 60823"/>
                <a:gd name="connsiteX3" fmla="*/ 11196 w 57213"/>
                <a:gd name="connsiteY3" fmla="*/ 2139 h 60823"/>
                <a:gd name="connsiteX4" fmla="*/ 10901 w 57213"/>
                <a:gd name="connsiteY4" fmla="*/ 2139 h 60823"/>
                <a:gd name="connsiteX5" fmla="*/ 3236 w 57213"/>
                <a:gd name="connsiteY5" fmla="*/ 40762 h 60823"/>
                <a:gd name="connsiteX6" fmla="*/ 4121 w 57213"/>
                <a:gd name="connsiteY6" fmla="*/ 41942 h 6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213" h="60823">
                  <a:moveTo>
                    <a:pt x="4121" y="41942"/>
                  </a:moveTo>
                  <a:cubicBezTo>
                    <a:pt x="10606" y="56975"/>
                    <a:pt x="27705" y="63759"/>
                    <a:pt x="42741" y="57270"/>
                  </a:cubicBezTo>
                  <a:cubicBezTo>
                    <a:pt x="56301" y="47837"/>
                    <a:pt x="59839" y="28968"/>
                    <a:pt x="50701" y="15113"/>
                  </a:cubicBezTo>
                  <a:cubicBezTo>
                    <a:pt x="43331" y="372"/>
                    <a:pt x="25642" y="-5232"/>
                    <a:pt x="11196" y="2139"/>
                  </a:cubicBezTo>
                  <a:cubicBezTo>
                    <a:pt x="11196" y="2139"/>
                    <a:pt x="10901" y="2139"/>
                    <a:pt x="10901" y="2139"/>
                  </a:cubicBezTo>
                  <a:cubicBezTo>
                    <a:pt x="-1777" y="10690"/>
                    <a:pt x="-5315" y="28083"/>
                    <a:pt x="3236" y="40762"/>
                  </a:cubicBezTo>
                  <a:cubicBezTo>
                    <a:pt x="3531" y="41352"/>
                    <a:pt x="3826" y="41647"/>
                    <a:pt x="4121" y="419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Graphic 2">
              <a:extLst>
                <a:ext uri="{FF2B5EF4-FFF2-40B4-BE49-F238E27FC236}">
                  <a16:creationId xmlns:a16="http://schemas.microsoft.com/office/drawing/2014/main" id="{E63F6962-6F79-4934-BF06-22F9EBA345E0}"/>
                </a:ext>
              </a:extLst>
            </p:cNvPr>
            <p:cNvSpPr/>
            <p:nvPr/>
          </p:nvSpPr>
          <p:spPr>
            <a:xfrm>
              <a:off x="3140752" y="2515512"/>
              <a:ext cx="56460" cy="64928"/>
            </a:xfrm>
            <a:custGeom>
              <a:avLst/>
              <a:gdLst>
                <a:gd name="connsiteX0" fmla="*/ 4825 w 56460"/>
                <a:gd name="connsiteY0" fmla="*/ 45290 h 64928"/>
                <a:gd name="connsiteX1" fmla="*/ 43444 w 56460"/>
                <a:gd name="connsiteY1" fmla="*/ 61802 h 64928"/>
                <a:gd name="connsiteX2" fmla="*/ 49048 w 56460"/>
                <a:gd name="connsiteY2" fmla="*/ 19641 h 64928"/>
                <a:gd name="connsiteX3" fmla="*/ 8657 w 56460"/>
                <a:gd name="connsiteY3" fmla="*/ 1362 h 64928"/>
                <a:gd name="connsiteX4" fmla="*/ 4825 w 56460"/>
                <a:gd name="connsiteY4" fmla="*/ 45290 h 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60" h="64928">
                  <a:moveTo>
                    <a:pt x="4825" y="45290"/>
                  </a:moveTo>
                  <a:cubicBezTo>
                    <a:pt x="11015" y="60326"/>
                    <a:pt x="28113" y="67697"/>
                    <a:pt x="43444" y="61802"/>
                  </a:cubicBezTo>
                  <a:cubicBezTo>
                    <a:pt x="56418" y="51484"/>
                    <a:pt x="58775" y="32910"/>
                    <a:pt x="49048" y="19641"/>
                  </a:cubicBezTo>
                  <a:cubicBezTo>
                    <a:pt x="39316" y="3133"/>
                    <a:pt x="20447" y="-5713"/>
                    <a:pt x="8657" y="1362"/>
                  </a:cubicBezTo>
                  <a:cubicBezTo>
                    <a:pt x="-3431" y="8146"/>
                    <a:pt x="-4612" y="28487"/>
                    <a:pt x="4825" y="452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Graphic 2">
              <a:extLst>
                <a:ext uri="{FF2B5EF4-FFF2-40B4-BE49-F238E27FC236}">
                  <a16:creationId xmlns:a16="http://schemas.microsoft.com/office/drawing/2014/main" id="{BE0E51FB-1193-4639-9D01-1E43A42234B9}"/>
                </a:ext>
              </a:extLst>
            </p:cNvPr>
            <p:cNvSpPr/>
            <p:nvPr/>
          </p:nvSpPr>
          <p:spPr>
            <a:xfrm>
              <a:off x="1898431" y="2121872"/>
              <a:ext cx="55033" cy="60464"/>
            </a:xfrm>
            <a:custGeom>
              <a:avLst/>
              <a:gdLst>
                <a:gd name="connsiteX0" fmla="*/ 3004 w 55033"/>
                <a:gd name="connsiteY0" fmla="*/ 42694 h 60464"/>
                <a:gd name="connsiteX1" fmla="*/ 12440 w 55033"/>
                <a:gd name="connsiteY1" fmla="*/ 2009 h 60464"/>
                <a:gd name="connsiteX2" fmla="*/ 12735 w 55033"/>
                <a:gd name="connsiteY2" fmla="*/ 1714 h 60464"/>
                <a:gd name="connsiteX3" fmla="*/ 46931 w 55033"/>
                <a:gd name="connsiteY3" fmla="*/ 17340 h 60464"/>
                <a:gd name="connsiteX4" fmla="*/ 43984 w 55033"/>
                <a:gd name="connsiteY4" fmla="*/ 56255 h 60464"/>
                <a:gd name="connsiteX5" fmla="*/ 3004 w 55033"/>
                <a:gd name="connsiteY5" fmla="*/ 42694 h 60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033" h="60464">
                  <a:moveTo>
                    <a:pt x="3004" y="42694"/>
                  </a:moveTo>
                  <a:cubicBezTo>
                    <a:pt x="-5544" y="28839"/>
                    <a:pt x="-1419" y="10560"/>
                    <a:pt x="12440" y="2009"/>
                  </a:cubicBezTo>
                  <a:cubicBezTo>
                    <a:pt x="12440" y="2009"/>
                    <a:pt x="12440" y="2009"/>
                    <a:pt x="12735" y="1714"/>
                  </a:cubicBezTo>
                  <a:cubicBezTo>
                    <a:pt x="24230" y="-5066"/>
                    <a:pt x="37499" y="534"/>
                    <a:pt x="46931" y="17340"/>
                  </a:cubicBezTo>
                  <a:cubicBezTo>
                    <a:pt x="56663" y="33848"/>
                    <a:pt x="55777" y="49475"/>
                    <a:pt x="43984" y="56255"/>
                  </a:cubicBezTo>
                  <a:cubicBezTo>
                    <a:pt x="28948" y="63626"/>
                    <a:pt x="10964" y="57435"/>
                    <a:pt x="3004" y="42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Graphic 2">
              <a:extLst>
                <a:ext uri="{FF2B5EF4-FFF2-40B4-BE49-F238E27FC236}">
                  <a16:creationId xmlns:a16="http://schemas.microsoft.com/office/drawing/2014/main" id="{8DA7F5CD-922F-49C7-AFBF-5BDB0F3390F1}"/>
                </a:ext>
              </a:extLst>
            </p:cNvPr>
            <p:cNvSpPr/>
            <p:nvPr/>
          </p:nvSpPr>
          <p:spPr>
            <a:xfrm>
              <a:off x="2476387" y="2278461"/>
              <a:ext cx="55762" cy="67679"/>
            </a:xfrm>
            <a:custGeom>
              <a:avLst/>
              <a:gdLst>
                <a:gd name="connsiteX0" fmla="*/ 4664 w 55762"/>
                <a:gd name="connsiteY0" fmla="*/ 44424 h 67679"/>
                <a:gd name="connsiteX1" fmla="*/ 9678 w 55762"/>
                <a:gd name="connsiteY1" fmla="*/ 1086 h 67679"/>
                <a:gd name="connsiteX2" fmla="*/ 46235 w 55762"/>
                <a:gd name="connsiteY2" fmla="*/ 20542 h 67679"/>
                <a:gd name="connsiteX3" fmla="*/ 46235 w 55762"/>
                <a:gd name="connsiteY3" fmla="*/ 64473 h 67679"/>
                <a:gd name="connsiteX4" fmla="*/ 4664 w 55762"/>
                <a:gd name="connsiteY4" fmla="*/ 44424 h 6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62" h="67679">
                  <a:moveTo>
                    <a:pt x="4664" y="44424"/>
                  </a:moveTo>
                  <a:cubicBezTo>
                    <a:pt x="-5063" y="30863"/>
                    <a:pt x="-3001" y="11994"/>
                    <a:pt x="9678" y="1086"/>
                  </a:cubicBezTo>
                  <a:cubicBezTo>
                    <a:pt x="21468" y="-5694"/>
                    <a:pt x="36799" y="4034"/>
                    <a:pt x="46235" y="20542"/>
                  </a:cubicBezTo>
                  <a:cubicBezTo>
                    <a:pt x="55963" y="36758"/>
                    <a:pt x="58025" y="57394"/>
                    <a:pt x="46235" y="64473"/>
                  </a:cubicBezTo>
                  <a:cubicBezTo>
                    <a:pt x="34442" y="71253"/>
                    <a:pt x="14392" y="60935"/>
                    <a:pt x="4664" y="444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Graphic 2">
              <a:extLst>
                <a:ext uri="{FF2B5EF4-FFF2-40B4-BE49-F238E27FC236}">
                  <a16:creationId xmlns:a16="http://schemas.microsoft.com/office/drawing/2014/main" id="{E6EA744F-5F38-4E93-8B32-890D42EA8E72}"/>
                </a:ext>
              </a:extLst>
            </p:cNvPr>
            <p:cNvSpPr/>
            <p:nvPr/>
          </p:nvSpPr>
          <p:spPr>
            <a:xfrm>
              <a:off x="2182047" y="1682584"/>
              <a:ext cx="54035" cy="64435"/>
            </a:xfrm>
            <a:custGeom>
              <a:avLst/>
              <a:gdLst>
                <a:gd name="connsiteX0" fmla="*/ 6543 w 54035"/>
                <a:gd name="connsiteY0" fmla="*/ 44471 h 64435"/>
                <a:gd name="connsiteX1" fmla="*/ 6543 w 54035"/>
                <a:gd name="connsiteY1" fmla="*/ 1129 h 64435"/>
                <a:gd name="connsiteX2" fmla="*/ 46638 w 54035"/>
                <a:gd name="connsiteY2" fmla="*/ 21474 h 64435"/>
                <a:gd name="connsiteX3" fmla="*/ 42513 w 54035"/>
                <a:gd name="connsiteY3" fmla="*/ 59802 h 64435"/>
                <a:gd name="connsiteX4" fmla="*/ 41038 w 54035"/>
                <a:gd name="connsiteY4" fmla="*/ 60684 h 64435"/>
                <a:gd name="connsiteX5" fmla="*/ 6543 w 54035"/>
                <a:gd name="connsiteY5" fmla="*/ 44471 h 6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35" h="64435">
                  <a:moveTo>
                    <a:pt x="6543" y="44471"/>
                  </a:moveTo>
                  <a:cubicBezTo>
                    <a:pt x="-2890" y="27664"/>
                    <a:pt x="-5247" y="7913"/>
                    <a:pt x="6543" y="1129"/>
                  </a:cubicBezTo>
                  <a:cubicBezTo>
                    <a:pt x="18631" y="-5946"/>
                    <a:pt x="36910" y="4667"/>
                    <a:pt x="46638" y="21474"/>
                  </a:cubicBezTo>
                  <a:cubicBezTo>
                    <a:pt x="56074" y="33267"/>
                    <a:pt x="54008" y="50366"/>
                    <a:pt x="42513" y="59802"/>
                  </a:cubicBezTo>
                  <a:cubicBezTo>
                    <a:pt x="41923" y="60093"/>
                    <a:pt x="41628" y="60388"/>
                    <a:pt x="41038" y="60684"/>
                  </a:cubicBezTo>
                  <a:cubicBezTo>
                    <a:pt x="29244" y="67464"/>
                    <a:pt x="16274" y="60979"/>
                    <a:pt x="6543" y="444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Graphic 2">
              <a:extLst>
                <a:ext uri="{FF2B5EF4-FFF2-40B4-BE49-F238E27FC236}">
                  <a16:creationId xmlns:a16="http://schemas.microsoft.com/office/drawing/2014/main" id="{7B17311D-7D34-4B69-A89B-1412DB1CCE54}"/>
                </a:ext>
              </a:extLst>
            </p:cNvPr>
            <p:cNvSpPr/>
            <p:nvPr/>
          </p:nvSpPr>
          <p:spPr>
            <a:xfrm>
              <a:off x="2658637" y="2186185"/>
              <a:ext cx="56713" cy="68041"/>
            </a:xfrm>
            <a:custGeom>
              <a:avLst/>
              <a:gdLst>
                <a:gd name="connsiteX0" fmla="*/ 3729 w 56713"/>
                <a:gd name="connsiteY0" fmla="*/ 45306 h 68041"/>
                <a:gd name="connsiteX1" fmla="*/ 11395 w 56713"/>
                <a:gd name="connsiteY1" fmla="*/ 1083 h 68041"/>
                <a:gd name="connsiteX2" fmla="*/ 46182 w 56713"/>
                <a:gd name="connsiteY2" fmla="*/ 20834 h 68041"/>
                <a:gd name="connsiteX3" fmla="*/ 47952 w 56713"/>
                <a:gd name="connsiteY3" fmla="*/ 64765 h 68041"/>
                <a:gd name="connsiteX4" fmla="*/ 3729 w 56713"/>
                <a:gd name="connsiteY4" fmla="*/ 45306 h 6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13" h="68041">
                  <a:moveTo>
                    <a:pt x="3729" y="45306"/>
                  </a:moveTo>
                  <a:cubicBezTo>
                    <a:pt x="-5412" y="30860"/>
                    <a:pt x="-2169" y="11696"/>
                    <a:pt x="11395" y="1083"/>
                  </a:cubicBezTo>
                  <a:cubicBezTo>
                    <a:pt x="23185" y="-5697"/>
                    <a:pt x="36749" y="4030"/>
                    <a:pt x="46182" y="20834"/>
                  </a:cubicBezTo>
                  <a:cubicBezTo>
                    <a:pt x="55913" y="37640"/>
                    <a:pt x="59746" y="57686"/>
                    <a:pt x="47952" y="64765"/>
                  </a:cubicBezTo>
                  <a:cubicBezTo>
                    <a:pt x="36159" y="71545"/>
                    <a:pt x="13457" y="61814"/>
                    <a:pt x="3729" y="45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Graphic 2">
              <a:extLst>
                <a:ext uri="{FF2B5EF4-FFF2-40B4-BE49-F238E27FC236}">
                  <a16:creationId xmlns:a16="http://schemas.microsoft.com/office/drawing/2014/main" id="{6DE7CD1E-ED25-4C6D-9E6B-F7841C49A63F}"/>
                </a:ext>
              </a:extLst>
            </p:cNvPr>
            <p:cNvSpPr/>
            <p:nvPr/>
          </p:nvSpPr>
          <p:spPr>
            <a:xfrm>
              <a:off x="3923135" y="2290432"/>
              <a:ext cx="53455" cy="63699"/>
            </a:xfrm>
            <a:custGeom>
              <a:avLst/>
              <a:gdLst>
                <a:gd name="connsiteX0" fmla="*/ 45871 w 53455"/>
                <a:gd name="connsiteY0" fmla="*/ 19774 h 63699"/>
                <a:gd name="connsiteX1" fmla="*/ 7841 w 53455"/>
                <a:gd name="connsiteY1" fmla="*/ 1200 h 63699"/>
                <a:gd name="connsiteX2" fmla="*/ 5481 w 53455"/>
                <a:gd name="connsiteY2" fmla="*/ 43361 h 63699"/>
                <a:gd name="connsiteX3" fmla="*/ 41743 w 53455"/>
                <a:gd name="connsiteY3" fmla="*/ 59872 h 63699"/>
                <a:gd name="connsiteX4" fmla="*/ 45871 w 53455"/>
                <a:gd name="connsiteY4" fmla="*/ 19774 h 6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55" h="63699">
                  <a:moveTo>
                    <a:pt x="45871" y="19774"/>
                  </a:moveTo>
                  <a:cubicBezTo>
                    <a:pt x="36143" y="3266"/>
                    <a:pt x="19926" y="-5580"/>
                    <a:pt x="7841" y="1200"/>
                  </a:cubicBezTo>
                  <a:cubicBezTo>
                    <a:pt x="-3952" y="7984"/>
                    <a:pt x="-4247" y="26558"/>
                    <a:pt x="5481" y="43361"/>
                  </a:cubicBezTo>
                  <a:cubicBezTo>
                    <a:pt x="14917" y="59872"/>
                    <a:pt x="29953" y="66948"/>
                    <a:pt x="41743" y="59872"/>
                  </a:cubicBezTo>
                  <a:cubicBezTo>
                    <a:pt x="53831" y="53088"/>
                    <a:pt x="55307" y="36580"/>
                    <a:pt x="45871" y="197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Graphic 2">
              <a:extLst>
                <a:ext uri="{FF2B5EF4-FFF2-40B4-BE49-F238E27FC236}">
                  <a16:creationId xmlns:a16="http://schemas.microsoft.com/office/drawing/2014/main" id="{07ED991F-8B0E-4DE0-9F06-FCDEB616D71E}"/>
                </a:ext>
              </a:extLst>
            </p:cNvPr>
            <p:cNvSpPr/>
            <p:nvPr/>
          </p:nvSpPr>
          <p:spPr>
            <a:xfrm>
              <a:off x="3437407" y="2184884"/>
              <a:ext cx="52411" cy="64741"/>
            </a:xfrm>
            <a:custGeom>
              <a:avLst/>
              <a:gdLst>
                <a:gd name="connsiteX0" fmla="*/ 44556 w 52411"/>
                <a:gd name="connsiteY0" fmla="*/ 23020 h 64741"/>
                <a:gd name="connsiteX1" fmla="*/ 6822 w 52411"/>
                <a:gd name="connsiteY1" fmla="*/ 908 h 64741"/>
                <a:gd name="connsiteX2" fmla="*/ 6232 w 52411"/>
                <a:gd name="connsiteY2" fmla="*/ 45131 h 64741"/>
                <a:gd name="connsiteX3" fmla="*/ 41314 w 52411"/>
                <a:gd name="connsiteY3" fmla="*/ 60758 h 64741"/>
                <a:gd name="connsiteX4" fmla="*/ 44556 w 52411"/>
                <a:gd name="connsiteY4" fmla="*/ 23020 h 6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1" h="64741">
                  <a:moveTo>
                    <a:pt x="44556" y="23020"/>
                  </a:moveTo>
                  <a:cubicBezTo>
                    <a:pt x="34829" y="6512"/>
                    <a:pt x="18612" y="-6167"/>
                    <a:pt x="6822" y="908"/>
                  </a:cubicBezTo>
                  <a:cubicBezTo>
                    <a:pt x="-4971" y="7689"/>
                    <a:pt x="-3204" y="28328"/>
                    <a:pt x="6232" y="45131"/>
                  </a:cubicBezTo>
                  <a:cubicBezTo>
                    <a:pt x="15960" y="61643"/>
                    <a:pt x="29520" y="67833"/>
                    <a:pt x="41314" y="60758"/>
                  </a:cubicBezTo>
                  <a:cubicBezTo>
                    <a:pt x="53107" y="53977"/>
                    <a:pt x="53993" y="39531"/>
                    <a:pt x="44556" y="2302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Graphic 2">
              <a:extLst>
                <a:ext uri="{FF2B5EF4-FFF2-40B4-BE49-F238E27FC236}">
                  <a16:creationId xmlns:a16="http://schemas.microsoft.com/office/drawing/2014/main" id="{0997D90E-BDA2-432C-8789-88A4B9E1B4F3}"/>
                </a:ext>
              </a:extLst>
            </p:cNvPr>
            <p:cNvSpPr/>
            <p:nvPr/>
          </p:nvSpPr>
          <p:spPr>
            <a:xfrm>
              <a:off x="2869838" y="1929378"/>
              <a:ext cx="58414" cy="66366"/>
            </a:xfrm>
            <a:custGeom>
              <a:avLst/>
              <a:gdLst>
                <a:gd name="connsiteX0" fmla="*/ 3617 w 58414"/>
                <a:gd name="connsiteY0" fmla="*/ 44146 h 66366"/>
                <a:gd name="connsiteX1" fmla="*/ 11872 w 58414"/>
                <a:gd name="connsiteY1" fmla="*/ 1100 h 66366"/>
                <a:gd name="connsiteX2" fmla="*/ 50200 w 58414"/>
                <a:gd name="connsiteY2" fmla="*/ 17316 h 66366"/>
                <a:gd name="connsiteX3" fmla="*/ 47548 w 58414"/>
                <a:gd name="connsiteY3" fmla="*/ 63015 h 66366"/>
                <a:gd name="connsiteX4" fmla="*/ 3617 w 58414"/>
                <a:gd name="connsiteY4" fmla="*/ 44146 h 6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14" h="66366">
                  <a:moveTo>
                    <a:pt x="3617" y="44146"/>
                  </a:moveTo>
                  <a:cubicBezTo>
                    <a:pt x="-5521" y="29700"/>
                    <a:pt x="-1983" y="11126"/>
                    <a:pt x="11872" y="1100"/>
                  </a:cubicBezTo>
                  <a:cubicBezTo>
                    <a:pt x="26908" y="-5090"/>
                    <a:pt x="44010" y="2280"/>
                    <a:pt x="50200" y="17316"/>
                  </a:cubicBezTo>
                  <a:cubicBezTo>
                    <a:pt x="59633" y="33828"/>
                    <a:pt x="59633" y="56234"/>
                    <a:pt x="47548" y="63015"/>
                  </a:cubicBezTo>
                  <a:cubicBezTo>
                    <a:pt x="35754" y="69795"/>
                    <a:pt x="13348" y="60654"/>
                    <a:pt x="3617" y="441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Graphic 2">
              <a:extLst>
                <a:ext uri="{FF2B5EF4-FFF2-40B4-BE49-F238E27FC236}">
                  <a16:creationId xmlns:a16="http://schemas.microsoft.com/office/drawing/2014/main" id="{6A37B38A-5B00-4C36-854A-33DDF7398B01}"/>
                </a:ext>
              </a:extLst>
            </p:cNvPr>
            <p:cNvSpPr/>
            <p:nvPr/>
          </p:nvSpPr>
          <p:spPr>
            <a:xfrm>
              <a:off x="2542798" y="2524892"/>
              <a:ext cx="63547" cy="58750"/>
            </a:xfrm>
            <a:custGeom>
              <a:avLst/>
              <a:gdLst>
                <a:gd name="connsiteX0" fmla="*/ 16971 w 63547"/>
                <a:gd name="connsiteY0" fmla="*/ 52127 h 58750"/>
                <a:gd name="connsiteX1" fmla="*/ 59424 w 63547"/>
                <a:gd name="connsiteY1" fmla="*/ 45642 h 58750"/>
                <a:gd name="connsiteX2" fmla="*/ 44683 w 63547"/>
                <a:gd name="connsiteY2" fmla="*/ 4071 h 58750"/>
                <a:gd name="connsiteX3" fmla="*/ 755 w 63547"/>
                <a:gd name="connsiteY3" fmla="*/ 11737 h 58750"/>
                <a:gd name="connsiteX4" fmla="*/ 16971 w 63547"/>
                <a:gd name="connsiteY4" fmla="*/ 52127 h 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47" h="58750">
                  <a:moveTo>
                    <a:pt x="16971" y="52127"/>
                  </a:moveTo>
                  <a:cubicBezTo>
                    <a:pt x="30827" y="61560"/>
                    <a:pt x="49401" y="58612"/>
                    <a:pt x="59424" y="45642"/>
                  </a:cubicBezTo>
                  <a:cubicBezTo>
                    <a:pt x="66204" y="30016"/>
                    <a:pt x="59719" y="12032"/>
                    <a:pt x="44683" y="4071"/>
                  </a:cubicBezTo>
                  <a:cubicBezTo>
                    <a:pt x="30237" y="-5066"/>
                    <a:pt x="11368" y="-1824"/>
                    <a:pt x="755" y="11737"/>
                  </a:cubicBezTo>
                  <a:cubicBezTo>
                    <a:pt x="-5435" y="27363"/>
                    <a:pt x="1935" y="45052"/>
                    <a:pt x="16971" y="5212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Graphic 2">
              <a:extLst>
                <a:ext uri="{FF2B5EF4-FFF2-40B4-BE49-F238E27FC236}">
                  <a16:creationId xmlns:a16="http://schemas.microsoft.com/office/drawing/2014/main" id="{D4A455A6-C28E-4AA8-901D-D41DDF4865D7}"/>
                </a:ext>
              </a:extLst>
            </p:cNvPr>
            <p:cNvSpPr/>
            <p:nvPr/>
          </p:nvSpPr>
          <p:spPr>
            <a:xfrm>
              <a:off x="2279317" y="2713385"/>
              <a:ext cx="64951" cy="56181"/>
            </a:xfrm>
            <a:custGeom>
              <a:avLst/>
              <a:gdLst>
                <a:gd name="connsiteX0" fmla="*/ 15997 w 64951"/>
                <a:gd name="connsiteY0" fmla="*/ 47306 h 56181"/>
                <a:gd name="connsiteX1" fmla="*/ 61400 w 64951"/>
                <a:gd name="connsiteY1" fmla="*/ 46716 h 56181"/>
                <a:gd name="connsiteX2" fmla="*/ 41351 w 64951"/>
                <a:gd name="connsiteY2" fmla="*/ 3673 h 56181"/>
                <a:gd name="connsiteX3" fmla="*/ 2436 w 64951"/>
                <a:gd name="connsiteY3" fmla="*/ 11044 h 56181"/>
                <a:gd name="connsiteX4" fmla="*/ 1551 w 64951"/>
                <a:gd name="connsiteY4" fmla="*/ 12224 h 56181"/>
                <a:gd name="connsiteX5" fmla="*/ 15997 w 64951"/>
                <a:gd name="connsiteY5" fmla="*/ 47306 h 5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951" h="56181">
                  <a:moveTo>
                    <a:pt x="15997" y="47306"/>
                  </a:moveTo>
                  <a:cubicBezTo>
                    <a:pt x="32804" y="57037"/>
                    <a:pt x="54620" y="58509"/>
                    <a:pt x="61400" y="46716"/>
                  </a:cubicBezTo>
                  <a:cubicBezTo>
                    <a:pt x="68180" y="34926"/>
                    <a:pt x="57862" y="13401"/>
                    <a:pt x="41351" y="3673"/>
                  </a:cubicBezTo>
                  <a:cubicBezTo>
                    <a:pt x="28381" y="-4878"/>
                    <a:pt x="10987" y="-1635"/>
                    <a:pt x="2436" y="11044"/>
                  </a:cubicBezTo>
                  <a:cubicBezTo>
                    <a:pt x="2141" y="11339"/>
                    <a:pt x="1846" y="11929"/>
                    <a:pt x="1551" y="12224"/>
                  </a:cubicBezTo>
                  <a:cubicBezTo>
                    <a:pt x="-5229" y="24018"/>
                    <a:pt x="-511" y="37873"/>
                    <a:pt x="15997" y="47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Graphic 2">
              <a:extLst>
                <a:ext uri="{FF2B5EF4-FFF2-40B4-BE49-F238E27FC236}">
                  <a16:creationId xmlns:a16="http://schemas.microsoft.com/office/drawing/2014/main" id="{F5E403FC-EEDF-4267-9665-C611816032F2}"/>
                </a:ext>
              </a:extLst>
            </p:cNvPr>
            <p:cNvSpPr/>
            <p:nvPr/>
          </p:nvSpPr>
          <p:spPr>
            <a:xfrm>
              <a:off x="2142643" y="2929478"/>
              <a:ext cx="62008" cy="57114"/>
            </a:xfrm>
            <a:custGeom>
              <a:avLst/>
              <a:gdLst>
                <a:gd name="connsiteX0" fmla="*/ 16169 w 62008"/>
                <a:gd name="connsiteY0" fmla="*/ 49675 h 57114"/>
                <a:gd name="connsiteX1" fmla="*/ 58330 w 62008"/>
                <a:gd name="connsiteY1" fmla="*/ 44957 h 57114"/>
                <a:gd name="connsiteX2" fmla="*/ 42408 w 62008"/>
                <a:gd name="connsiteY2" fmla="*/ 3977 h 57114"/>
                <a:gd name="connsiteX3" fmla="*/ 1133 w 62008"/>
                <a:gd name="connsiteY3" fmla="*/ 11937 h 57114"/>
                <a:gd name="connsiteX4" fmla="*/ 14992 w 62008"/>
                <a:gd name="connsiteY4" fmla="*/ 49085 h 57114"/>
                <a:gd name="connsiteX5" fmla="*/ 16169 w 62008"/>
                <a:gd name="connsiteY5" fmla="*/ 49675 h 5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08" h="57114">
                  <a:moveTo>
                    <a:pt x="16169" y="49675"/>
                  </a:moveTo>
                  <a:cubicBezTo>
                    <a:pt x="29143" y="59698"/>
                    <a:pt x="47717" y="57636"/>
                    <a:pt x="58330" y="44957"/>
                  </a:cubicBezTo>
                  <a:cubicBezTo>
                    <a:pt x="64520" y="29331"/>
                    <a:pt x="57444" y="11347"/>
                    <a:pt x="42408" y="3977"/>
                  </a:cubicBezTo>
                  <a:cubicBezTo>
                    <a:pt x="28848" y="-5161"/>
                    <a:pt x="10274" y="-1623"/>
                    <a:pt x="1133" y="11937"/>
                  </a:cubicBezTo>
                  <a:cubicBezTo>
                    <a:pt x="-5352" y="26088"/>
                    <a:pt x="841" y="42600"/>
                    <a:pt x="14992" y="49085"/>
                  </a:cubicBezTo>
                  <a:cubicBezTo>
                    <a:pt x="15287" y="49380"/>
                    <a:pt x="15582" y="49380"/>
                    <a:pt x="16169" y="4967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Graphic 2">
              <a:extLst>
                <a:ext uri="{FF2B5EF4-FFF2-40B4-BE49-F238E27FC236}">
                  <a16:creationId xmlns:a16="http://schemas.microsoft.com/office/drawing/2014/main" id="{9D0355FC-F273-41FB-BE8E-9A90B5D6FF4D}"/>
                </a:ext>
              </a:extLst>
            </p:cNvPr>
            <p:cNvSpPr/>
            <p:nvPr/>
          </p:nvSpPr>
          <p:spPr>
            <a:xfrm>
              <a:off x="2466562" y="3016652"/>
              <a:ext cx="62617" cy="54609"/>
            </a:xfrm>
            <a:custGeom>
              <a:avLst/>
              <a:gdLst>
                <a:gd name="connsiteX0" fmla="*/ 16847 w 62617"/>
                <a:gd name="connsiteY0" fmla="*/ 47409 h 54609"/>
                <a:gd name="connsiteX1" fmla="*/ 58713 w 62617"/>
                <a:gd name="connsiteY1" fmla="*/ 42396 h 54609"/>
                <a:gd name="connsiteX2" fmla="*/ 41319 w 62617"/>
                <a:gd name="connsiteY2" fmla="*/ 4953 h 54609"/>
                <a:gd name="connsiteX3" fmla="*/ 634 w 62617"/>
                <a:gd name="connsiteY3" fmla="*/ 9081 h 54609"/>
                <a:gd name="connsiteX4" fmla="*/ 16847 w 62617"/>
                <a:gd name="connsiteY4" fmla="*/ 47409 h 5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17" h="54609">
                  <a:moveTo>
                    <a:pt x="16847" y="47409"/>
                  </a:moveTo>
                  <a:cubicBezTo>
                    <a:pt x="29821" y="57137"/>
                    <a:pt x="48395" y="55075"/>
                    <a:pt x="58713" y="42396"/>
                  </a:cubicBezTo>
                  <a:cubicBezTo>
                    <a:pt x="65493" y="30603"/>
                    <a:pt x="57828" y="14685"/>
                    <a:pt x="41319" y="4953"/>
                  </a:cubicBezTo>
                  <a:cubicBezTo>
                    <a:pt x="24513" y="-4479"/>
                    <a:pt x="7414" y="-2712"/>
                    <a:pt x="634" y="9081"/>
                  </a:cubicBezTo>
                  <a:cubicBezTo>
                    <a:pt x="-5264" y="24117"/>
                    <a:pt x="1811" y="41219"/>
                    <a:pt x="16847" y="47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Graphic 2">
              <a:extLst>
                <a:ext uri="{FF2B5EF4-FFF2-40B4-BE49-F238E27FC236}">
                  <a16:creationId xmlns:a16="http://schemas.microsoft.com/office/drawing/2014/main" id="{937FD6B6-CBCC-4B12-9B31-92B44D44E0CB}"/>
                </a:ext>
              </a:extLst>
            </p:cNvPr>
            <p:cNvSpPr/>
            <p:nvPr/>
          </p:nvSpPr>
          <p:spPr>
            <a:xfrm>
              <a:off x="2556294" y="3309636"/>
              <a:ext cx="69632" cy="54440"/>
            </a:xfrm>
            <a:custGeom>
              <a:avLst/>
              <a:gdLst>
                <a:gd name="connsiteX0" fmla="*/ 20870 w 69632"/>
                <a:gd name="connsiteY0" fmla="*/ 46298 h 54440"/>
                <a:gd name="connsiteX1" fmla="*/ 66273 w 69632"/>
                <a:gd name="connsiteY1" fmla="*/ 44232 h 54440"/>
                <a:gd name="connsiteX2" fmla="*/ 43276 w 69632"/>
                <a:gd name="connsiteY2" fmla="*/ 7380 h 54440"/>
                <a:gd name="connsiteX3" fmla="*/ 820 w 69632"/>
                <a:gd name="connsiteY3" fmla="*/ 6495 h 54440"/>
                <a:gd name="connsiteX4" fmla="*/ 20870 w 69632"/>
                <a:gd name="connsiteY4" fmla="*/ 46298 h 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32" h="54440">
                  <a:moveTo>
                    <a:pt x="20870" y="46298"/>
                  </a:moveTo>
                  <a:cubicBezTo>
                    <a:pt x="37378" y="55731"/>
                    <a:pt x="59489" y="56321"/>
                    <a:pt x="66273" y="44232"/>
                  </a:cubicBezTo>
                  <a:cubicBezTo>
                    <a:pt x="73348" y="32439"/>
                    <a:pt x="59784" y="17111"/>
                    <a:pt x="43276" y="7380"/>
                  </a:cubicBezTo>
                  <a:cubicBezTo>
                    <a:pt x="26469" y="-2053"/>
                    <a:pt x="7896" y="-5295"/>
                    <a:pt x="820" y="6495"/>
                  </a:cubicBezTo>
                  <a:cubicBezTo>
                    <a:pt x="-6255" y="18288"/>
                    <a:pt x="4063" y="36567"/>
                    <a:pt x="20870" y="4629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Graphic 2">
              <a:extLst>
                <a:ext uri="{FF2B5EF4-FFF2-40B4-BE49-F238E27FC236}">
                  <a16:creationId xmlns:a16="http://schemas.microsoft.com/office/drawing/2014/main" id="{E683FD10-3DAF-46C3-8143-6A818D7C53CB}"/>
                </a:ext>
              </a:extLst>
            </p:cNvPr>
            <p:cNvSpPr/>
            <p:nvPr/>
          </p:nvSpPr>
          <p:spPr>
            <a:xfrm>
              <a:off x="2655737" y="3047573"/>
              <a:ext cx="64179" cy="55434"/>
            </a:xfrm>
            <a:custGeom>
              <a:avLst/>
              <a:gdLst>
                <a:gd name="connsiteX0" fmla="*/ 16947 w 64179"/>
                <a:gd name="connsiteY0" fmla="*/ 47151 h 55434"/>
                <a:gd name="connsiteX1" fmla="*/ 60285 w 64179"/>
                <a:gd name="connsiteY1" fmla="*/ 45380 h 55434"/>
                <a:gd name="connsiteX2" fmla="*/ 41711 w 64179"/>
                <a:gd name="connsiteY2" fmla="*/ 4105 h 55434"/>
                <a:gd name="connsiteX3" fmla="*/ 1911 w 64179"/>
                <a:gd name="connsiteY3" fmla="*/ 11180 h 55434"/>
                <a:gd name="connsiteX4" fmla="*/ 1321 w 64179"/>
                <a:gd name="connsiteY4" fmla="*/ 11475 h 55434"/>
                <a:gd name="connsiteX5" fmla="*/ 16947 w 64179"/>
                <a:gd name="connsiteY5" fmla="*/ 47151 h 5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79" h="55434">
                  <a:moveTo>
                    <a:pt x="16947" y="47151"/>
                  </a:moveTo>
                  <a:cubicBezTo>
                    <a:pt x="33750" y="56583"/>
                    <a:pt x="53504" y="57469"/>
                    <a:pt x="60285" y="45380"/>
                  </a:cubicBezTo>
                  <a:cubicBezTo>
                    <a:pt x="67360" y="33587"/>
                    <a:pt x="58518" y="13541"/>
                    <a:pt x="41711" y="4105"/>
                  </a:cubicBezTo>
                  <a:cubicBezTo>
                    <a:pt x="29036" y="-5033"/>
                    <a:pt x="11052" y="-1790"/>
                    <a:pt x="1911" y="11180"/>
                  </a:cubicBezTo>
                  <a:cubicBezTo>
                    <a:pt x="1616" y="11180"/>
                    <a:pt x="1616" y="11475"/>
                    <a:pt x="1321" y="11475"/>
                  </a:cubicBezTo>
                  <a:cubicBezTo>
                    <a:pt x="-5460" y="23269"/>
                    <a:pt x="435" y="37419"/>
                    <a:pt x="16947" y="471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Graphic 2">
              <a:extLst>
                <a:ext uri="{FF2B5EF4-FFF2-40B4-BE49-F238E27FC236}">
                  <a16:creationId xmlns:a16="http://schemas.microsoft.com/office/drawing/2014/main" id="{9BF4B2DF-AC25-4BF3-8A8E-28DD507903E1}"/>
                </a:ext>
              </a:extLst>
            </p:cNvPr>
            <p:cNvSpPr/>
            <p:nvPr/>
          </p:nvSpPr>
          <p:spPr>
            <a:xfrm>
              <a:off x="2865120" y="3119705"/>
              <a:ext cx="70102" cy="58871"/>
            </a:xfrm>
            <a:custGeom>
              <a:avLst/>
              <a:gdLst>
                <a:gd name="connsiteX0" fmla="*/ 18656 w 70102"/>
                <a:gd name="connsiteY0" fmla="*/ 51671 h 58871"/>
                <a:gd name="connsiteX1" fmla="*/ 66712 w 70102"/>
                <a:gd name="connsiteY1" fmla="*/ 46658 h 58871"/>
                <a:gd name="connsiteX2" fmla="*/ 45187 w 70102"/>
                <a:gd name="connsiteY2" fmla="*/ 5678 h 58871"/>
                <a:gd name="connsiteX3" fmla="*/ 82 w 70102"/>
                <a:gd name="connsiteY3" fmla="*/ 8334 h 58871"/>
                <a:gd name="connsiteX4" fmla="*/ 18656 w 70102"/>
                <a:gd name="connsiteY4" fmla="*/ 51671 h 5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02" h="58871">
                  <a:moveTo>
                    <a:pt x="18656" y="51671"/>
                  </a:moveTo>
                  <a:cubicBezTo>
                    <a:pt x="33692" y="61399"/>
                    <a:pt x="53738" y="59337"/>
                    <a:pt x="66712" y="46658"/>
                  </a:cubicBezTo>
                  <a:cubicBezTo>
                    <a:pt x="73492" y="34865"/>
                    <a:pt x="61699" y="15409"/>
                    <a:pt x="45187" y="5678"/>
                  </a:cubicBezTo>
                  <a:cubicBezTo>
                    <a:pt x="28679" y="-3755"/>
                    <a:pt x="6863" y="-3755"/>
                    <a:pt x="82" y="8334"/>
                  </a:cubicBezTo>
                  <a:cubicBezTo>
                    <a:pt x="-4931" y="25137"/>
                    <a:pt x="2735" y="43416"/>
                    <a:pt x="18656" y="516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Graphic 2">
              <a:extLst>
                <a:ext uri="{FF2B5EF4-FFF2-40B4-BE49-F238E27FC236}">
                  <a16:creationId xmlns:a16="http://schemas.microsoft.com/office/drawing/2014/main" id="{B00A8D31-16AA-4102-B8FD-8D9CAD5272D6}"/>
                </a:ext>
              </a:extLst>
            </p:cNvPr>
            <p:cNvSpPr/>
            <p:nvPr/>
          </p:nvSpPr>
          <p:spPr>
            <a:xfrm>
              <a:off x="2688747" y="2384362"/>
              <a:ext cx="67601" cy="59080"/>
            </a:xfrm>
            <a:custGeom>
              <a:avLst/>
              <a:gdLst>
                <a:gd name="connsiteX0" fmla="*/ 20200 w 67601"/>
                <a:gd name="connsiteY0" fmla="*/ 52913 h 59080"/>
                <a:gd name="connsiteX1" fmla="*/ 64128 w 67601"/>
                <a:gd name="connsiteY1" fmla="*/ 44952 h 59080"/>
                <a:gd name="connsiteX2" fmla="*/ 47620 w 67601"/>
                <a:gd name="connsiteY2" fmla="*/ 5447 h 59080"/>
                <a:gd name="connsiteX3" fmla="*/ 741 w 67601"/>
                <a:gd name="connsiteY3" fmla="*/ 8395 h 59080"/>
                <a:gd name="connsiteX4" fmla="*/ 20200 w 67601"/>
                <a:gd name="connsiteY4" fmla="*/ 52913 h 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01" h="59080">
                  <a:moveTo>
                    <a:pt x="20200" y="52913"/>
                  </a:moveTo>
                  <a:cubicBezTo>
                    <a:pt x="34646" y="62050"/>
                    <a:pt x="53810" y="58513"/>
                    <a:pt x="64128" y="44952"/>
                  </a:cubicBezTo>
                  <a:cubicBezTo>
                    <a:pt x="70026" y="29621"/>
                    <a:pt x="62656" y="12228"/>
                    <a:pt x="47620" y="5447"/>
                  </a:cubicBezTo>
                  <a:cubicBezTo>
                    <a:pt x="31108" y="-3989"/>
                    <a:pt x="7525" y="-3399"/>
                    <a:pt x="741" y="8395"/>
                  </a:cubicBezTo>
                  <a:cubicBezTo>
                    <a:pt x="-6039" y="20188"/>
                    <a:pt x="3692" y="43480"/>
                    <a:pt x="20200" y="529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Graphic 2">
              <a:extLst>
                <a:ext uri="{FF2B5EF4-FFF2-40B4-BE49-F238E27FC236}">
                  <a16:creationId xmlns:a16="http://schemas.microsoft.com/office/drawing/2014/main" id="{AD9302F4-777F-4BFA-9DD9-EA7606D5F703}"/>
                </a:ext>
              </a:extLst>
            </p:cNvPr>
            <p:cNvSpPr/>
            <p:nvPr/>
          </p:nvSpPr>
          <p:spPr>
            <a:xfrm>
              <a:off x="2832833" y="3542650"/>
              <a:ext cx="60634" cy="51337"/>
            </a:xfrm>
            <a:custGeom>
              <a:avLst/>
              <a:gdLst>
                <a:gd name="connsiteX0" fmla="*/ 17924 w 60634"/>
                <a:gd name="connsiteY0" fmla="*/ 44421 h 51337"/>
                <a:gd name="connsiteX1" fmla="*/ 56543 w 60634"/>
                <a:gd name="connsiteY1" fmla="*/ 39703 h 51337"/>
                <a:gd name="connsiteX2" fmla="*/ 40035 w 60634"/>
                <a:gd name="connsiteY2" fmla="*/ 6093 h 51337"/>
                <a:gd name="connsiteX3" fmla="*/ 1117 w 60634"/>
                <a:gd name="connsiteY3" fmla="*/ 7864 h 51337"/>
                <a:gd name="connsiteX4" fmla="*/ 17924 w 60634"/>
                <a:gd name="connsiteY4" fmla="*/ 44421 h 5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34" h="51337">
                  <a:moveTo>
                    <a:pt x="17924" y="44421"/>
                  </a:moveTo>
                  <a:cubicBezTo>
                    <a:pt x="34727" y="53854"/>
                    <a:pt x="49763" y="51496"/>
                    <a:pt x="56543" y="39703"/>
                  </a:cubicBezTo>
                  <a:cubicBezTo>
                    <a:pt x="63324" y="27909"/>
                    <a:pt x="56838" y="15824"/>
                    <a:pt x="40035" y="6093"/>
                  </a:cubicBezTo>
                  <a:cubicBezTo>
                    <a:pt x="23524" y="-3340"/>
                    <a:pt x="7897" y="-4225"/>
                    <a:pt x="1117" y="7864"/>
                  </a:cubicBezTo>
                  <a:cubicBezTo>
                    <a:pt x="-5663" y="19657"/>
                    <a:pt x="1412" y="34693"/>
                    <a:pt x="17924" y="444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Graphic 2">
              <a:extLst>
                <a:ext uri="{FF2B5EF4-FFF2-40B4-BE49-F238E27FC236}">
                  <a16:creationId xmlns:a16="http://schemas.microsoft.com/office/drawing/2014/main" id="{51BFE159-AB4F-40F3-B84E-B8F85BA372EF}"/>
                </a:ext>
              </a:extLst>
            </p:cNvPr>
            <p:cNvSpPr/>
            <p:nvPr/>
          </p:nvSpPr>
          <p:spPr>
            <a:xfrm>
              <a:off x="3115613" y="3332649"/>
              <a:ext cx="65444" cy="56329"/>
            </a:xfrm>
            <a:custGeom>
              <a:avLst/>
              <a:gdLst>
                <a:gd name="connsiteX0" fmla="*/ 20232 w 65444"/>
                <a:gd name="connsiteY0" fmla="*/ 47754 h 56329"/>
                <a:gd name="connsiteX1" fmla="*/ 62098 w 65444"/>
                <a:gd name="connsiteY1" fmla="*/ 46573 h 56329"/>
                <a:gd name="connsiteX2" fmla="*/ 45291 w 65444"/>
                <a:gd name="connsiteY2" fmla="*/ 4416 h 56329"/>
                <a:gd name="connsiteX3" fmla="*/ 777 w 65444"/>
                <a:gd name="connsiteY3" fmla="*/ 11196 h 56329"/>
                <a:gd name="connsiteX4" fmla="*/ 20232 w 65444"/>
                <a:gd name="connsiteY4" fmla="*/ 47754 h 5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44" h="56329">
                  <a:moveTo>
                    <a:pt x="20232" y="47754"/>
                  </a:moveTo>
                  <a:cubicBezTo>
                    <a:pt x="36744" y="57481"/>
                    <a:pt x="55022" y="58367"/>
                    <a:pt x="62098" y="46573"/>
                  </a:cubicBezTo>
                  <a:cubicBezTo>
                    <a:pt x="67698" y="30360"/>
                    <a:pt x="60622" y="12082"/>
                    <a:pt x="45291" y="4416"/>
                  </a:cubicBezTo>
                  <a:cubicBezTo>
                    <a:pt x="30845" y="-5020"/>
                    <a:pt x="11685" y="-2069"/>
                    <a:pt x="777" y="11196"/>
                  </a:cubicBezTo>
                  <a:cubicBezTo>
                    <a:pt x="-6007" y="22990"/>
                    <a:pt x="3429" y="38321"/>
                    <a:pt x="20232" y="477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Graphic 2">
              <a:extLst>
                <a:ext uri="{FF2B5EF4-FFF2-40B4-BE49-F238E27FC236}">
                  <a16:creationId xmlns:a16="http://schemas.microsoft.com/office/drawing/2014/main" id="{082966C6-A09F-41C2-879F-491E7E7F7642}"/>
                </a:ext>
              </a:extLst>
            </p:cNvPr>
            <p:cNvSpPr/>
            <p:nvPr/>
          </p:nvSpPr>
          <p:spPr>
            <a:xfrm>
              <a:off x="3250140" y="3125352"/>
              <a:ext cx="65336" cy="54895"/>
            </a:xfrm>
            <a:custGeom>
              <a:avLst/>
              <a:gdLst>
                <a:gd name="connsiteX0" fmla="*/ 18669 w 65336"/>
                <a:gd name="connsiteY0" fmla="*/ 45434 h 54895"/>
                <a:gd name="connsiteX1" fmla="*/ 61715 w 65336"/>
                <a:gd name="connsiteY1" fmla="*/ 45730 h 54895"/>
                <a:gd name="connsiteX2" fmla="*/ 42256 w 65336"/>
                <a:gd name="connsiteY2" fmla="*/ 4749 h 54895"/>
                <a:gd name="connsiteX3" fmla="*/ 980 w 65336"/>
                <a:gd name="connsiteY3" fmla="*/ 10939 h 54895"/>
                <a:gd name="connsiteX4" fmla="*/ 980 w 65336"/>
                <a:gd name="connsiteY4" fmla="*/ 10939 h 54895"/>
                <a:gd name="connsiteX5" fmla="*/ 18669 w 65336"/>
                <a:gd name="connsiteY5" fmla="*/ 45434 h 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4895">
                  <a:moveTo>
                    <a:pt x="18669" y="45434"/>
                  </a:moveTo>
                  <a:cubicBezTo>
                    <a:pt x="35475" y="55162"/>
                    <a:pt x="54636" y="57818"/>
                    <a:pt x="61715" y="45730"/>
                  </a:cubicBezTo>
                  <a:cubicBezTo>
                    <a:pt x="68495" y="33936"/>
                    <a:pt x="58764" y="14477"/>
                    <a:pt x="42256" y="4749"/>
                  </a:cubicBezTo>
                  <a:cubicBezTo>
                    <a:pt x="29282" y="-4979"/>
                    <a:pt x="10708" y="-2326"/>
                    <a:pt x="980" y="10939"/>
                  </a:cubicBezTo>
                  <a:cubicBezTo>
                    <a:pt x="980" y="10939"/>
                    <a:pt x="980" y="10939"/>
                    <a:pt x="980" y="10939"/>
                  </a:cubicBezTo>
                  <a:cubicBezTo>
                    <a:pt x="-5800" y="22733"/>
                    <a:pt x="2161" y="35998"/>
                    <a:pt x="18669" y="454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Graphic 2">
              <a:extLst>
                <a:ext uri="{FF2B5EF4-FFF2-40B4-BE49-F238E27FC236}">
                  <a16:creationId xmlns:a16="http://schemas.microsoft.com/office/drawing/2014/main" id="{C58C81B6-539A-4B17-8F39-CEB72B704265}"/>
                </a:ext>
              </a:extLst>
            </p:cNvPr>
            <p:cNvSpPr/>
            <p:nvPr/>
          </p:nvSpPr>
          <p:spPr>
            <a:xfrm>
              <a:off x="3210183" y="2424646"/>
              <a:ext cx="61555" cy="51680"/>
            </a:xfrm>
            <a:custGeom>
              <a:avLst/>
              <a:gdLst>
                <a:gd name="connsiteX0" fmla="*/ 16469 w 61555"/>
                <a:gd name="connsiteY0" fmla="*/ 44173 h 51680"/>
                <a:gd name="connsiteX1" fmla="*/ 57740 w 61555"/>
                <a:gd name="connsiteY1" fmla="*/ 40635 h 51680"/>
                <a:gd name="connsiteX2" fmla="*/ 38580 w 61555"/>
                <a:gd name="connsiteY2" fmla="*/ 5848 h 51680"/>
                <a:gd name="connsiteX3" fmla="*/ 1432 w 61555"/>
                <a:gd name="connsiteY3" fmla="*/ 7911 h 51680"/>
                <a:gd name="connsiteX4" fmla="*/ 16469 w 61555"/>
                <a:gd name="connsiteY4" fmla="*/ 44173 h 5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55" h="51680">
                  <a:moveTo>
                    <a:pt x="16469" y="44173"/>
                  </a:moveTo>
                  <a:cubicBezTo>
                    <a:pt x="32977" y="53904"/>
                    <a:pt x="50960" y="52429"/>
                    <a:pt x="57740" y="40635"/>
                  </a:cubicBezTo>
                  <a:cubicBezTo>
                    <a:pt x="64819" y="28845"/>
                    <a:pt x="55383" y="15576"/>
                    <a:pt x="38580" y="5848"/>
                  </a:cubicBezTo>
                  <a:cubicBezTo>
                    <a:pt x="22068" y="-3588"/>
                    <a:pt x="8213" y="-3883"/>
                    <a:pt x="1432" y="7911"/>
                  </a:cubicBezTo>
                  <a:cubicBezTo>
                    <a:pt x="-5348" y="19999"/>
                    <a:pt x="-43" y="34740"/>
                    <a:pt x="16469" y="441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Graphic 2">
              <a:extLst>
                <a:ext uri="{FF2B5EF4-FFF2-40B4-BE49-F238E27FC236}">
                  <a16:creationId xmlns:a16="http://schemas.microsoft.com/office/drawing/2014/main" id="{E32A645B-872C-4432-9824-D69F1AFA4A3E}"/>
                </a:ext>
              </a:extLst>
            </p:cNvPr>
            <p:cNvSpPr/>
            <p:nvPr/>
          </p:nvSpPr>
          <p:spPr>
            <a:xfrm>
              <a:off x="3283713" y="2651811"/>
              <a:ext cx="66956" cy="56471"/>
            </a:xfrm>
            <a:custGeom>
              <a:avLst/>
              <a:gdLst>
                <a:gd name="connsiteX0" fmla="*/ 19297 w 66956"/>
                <a:gd name="connsiteY0" fmla="*/ 49031 h 56471"/>
                <a:gd name="connsiteX1" fmla="*/ 63224 w 66956"/>
                <a:gd name="connsiteY1" fmla="*/ 44316 h 56471"/>
                <a:gd name="connsiteX2" fmla="*/ 44356 w 66956"/>
                <a:gd name="connsiteY2" fmla="*/ 5693 h 56471"/>
                <a:gd name="connsiteX3" fmla="*/ 1018 w 66956"/>
                <a:gd name="connsiteY3" fmla="*/ 8346 h 56471"/>
                <a:gd name="connsiteX4" fmla="*/ 19297 w 66956"/>
                <a:gd name="connsiteY4" fmla="*/ 49031 h 5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956" h="56471">
                  <a:moveTo>
                    <a:pt x="19297" y="49031"/>
                  </a:moveTo>
                  <a:cubicBezTo>
                    <a:pt x="33152" y="59057"/>
                    <a:pt x="52021" y="56992"/>
                    <a:pt x="63224" y="44316"/>
                  </a:cubicBezTo>
                  <a:cubicBezTo>
                    <a:pt x="70005" y="32523"/>
                    <a:pt x="61162" y="15130"/>
                    <a:pt x="44356" y="5693"/>
                  </a:cubicBezTo>
                  <a:cubicBezTo>
                    <a:pt x="27847" y="-4034"/>
                    <a:pt x="7798" y="-3444"/>
                    <a:pt x="1018" y="8346"/>
                  </a:cubicBezTo>
                  <a:cubicBezTo>
                    <a:pt x="-6058" y="20139"/>
                    <a:pt x="2785" y="39303"/>
                    <a:pt x="19297" y="490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Graphic 2">
              <a:extLst>
                <a:ext uri="{FF2B5EF4-FFF2-40B4-BE49-F238E27FC236}">
                  <a16:creationId xmlns:a16="http://schemas.microsoft.com/office/drawing/2014/main" id="{88D66533-C576-4DDD-A1BB-B80F3EE7A1F8}"/>
                </a:ext>
              </a:extLst>
            </p:cNvPr>
            <p:cNvSpPr/>
            <p:nvPr/>
          </p:nvSpPr>
          <p:spPr>
            <a:xfrm>
              <a:off x="3402690" y="2799305"/>
              <a:ext cx="66766" cy="57747"/>
            </a:xfrm>
            <a:custGeom>
              <a:avLst/>
              <a:gdLst>
                <a:gd name="connsiteX0" fmla="*/ 19722 w 66766"/>
                <a:gd name="connsiteY0" fmla="*/ 50422 h 57747"/>
                <a:gd name="connsiteX1" fmla="*/ 63650 w 66766"/>
                <a:gd name="connsiteY1" fmla="*/ 45409 h 57747"/>
                <a:gd name="connsiteX2" fmla="*/ 45958 w 66766"/>
                <a:gd name="connsiteY2" fmla="*/ 5314 h 57747"/>
                <a:gd name="connsiteX3" fmla="*/ 853 w 66766"/>
                <a:gd name="connsiteY3" fmla="*/ 8852 h 57747"/>
                <a:gd name="connsiteX4" fmla="*/ 19722 w 66766"/>
                <a:gd name="connsiteY4" fmla="*/ 50422 h 5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66" h="57747">
                  <a:moveTo>
                    <a:pt x="19722" y="50422"/>
                  </a:moveTo>
                  <a:cubicBezTo>
                    <a:pt x="33283" y="60445"/>
                    <a:pt x="52447" y="58088"/>
                    <a:pt x="63650" y="45409"/>
                  </a:cubicBezTo>
                  <a:cubicBezTo>
                    <a:pt x="68955" y="29196"/>
                    <a:pt x="61289" y="11803"/>
                    <a:pt x="45958" y="5314"/>
                  </a:cubicBezTo>
                  <a:cubicBezTo>
                    <a:pt x="29155" y="-4414"/>
                    <a:pt x="7634" y="-2938"/>
                    <a:pt x="853" y="8852"/>
                  </a:cubicBezTo>
                  <a:cubicBezTo>
                    <a:pt x="-5930" y="20940"/>
                    <a:pt x="2916" y="40990"/>
                    <a:pt x="19722" y="504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Graphic 2">
              <a:extLst>
                <a:ext uri="{FF2B5EF4-FFF2-40B4-BE49-F238E27FC236}">
                  <a16:creationId xmlns:a16="http://schemas.microsoft.com/office/drawing/2014/main" id="{D4103328-C09A-4EC9-AC09-CE4184941A2A}"/>
                </a:ext>
              </a:extLst>
            </p:cNvPr>
            <p:cNvSpPr/>
            <p:nvPr/>
          </p:nvSpPr>
          <p:spPr>
            <a:xfrm>
              <a:off x="2209550" y="1951935"/>
              <a:ext cx="66625" cy="57843"/>
            </a:xfrm>
            <a:custGeom>
              <a:avLst/>
              <a:gdLst>
                <a:gd name="connsiteX0" fmla="*/ 19429 w 66625"/>
                <a:gd name="connsiteY0" fmla="*/ 50776 h 57843"/>
                <a:gd name="connsiteX1" fmla="*/ 855 w 66625"/>
                <a:gd name="connsiteY1" fmla="*/ 9205 h 57843"/>
                <a:gd name="connsiteX2" fmla="*/ 45668 w 66625"/>
                <a:gd name="connsiteY2" fmla="*/ 5077 h 57843"/>
                <a:gd name="connsiteX3" fmla="*/ 63357 w 66625"/>
                <a:gd name="connsiteY3" fmla="*/ 45172 h 57843"/>
                <a:gd name="connsiteX4" fmla="*/ 19429 w 66625"/>
                <a:gd name="connsiteY4" fmla="*/ 50776 h 5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57843">
                  <a:moveTo>
                    <a:pt x="19429" y="50776"/>
                  </a:moveTo>
                  <a:cubicBezTo>
                    <a:pt x="2921" y="41048"/>
                    <a:pt x="-5925" y="20999"/>
                    <a:pt x="855" y="9205"/>
                  </a:cubicBezTo>
                  <a:cubicBezTo>
                    <a:pt x="7639" y="-2588"/>
                    <a:pt x="29160" y="-4651"/>
                    <a:pt x="45668" y="5077"/>
                  </a:cubicBezTo>
                  <a:cubicBezTo>
                    <a:pt x="61295" y="11857"/>
                    <a:pt x="68960" y="29254"/>
                    <a:pt x="63357" y="45172"/>
                  </a:cubicBezTo>
                  <a:cubicBezTo>
                    <a:pt x="52449" y="58146"/>
                    <a:pt x="33288" y="60503"/>
                    <a:pt x="19429" y="5077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Graphic 2">
              <a:extLst>
                <a:ext uri="{FF2B5EF4-FFF2-40B4-BE49-F238E27FC236}">
                  <a16:creationId xmlns:a16="http://schemas.microsoft.com/office/drawing/2014/main" id="{28C2F498-2B48-4695-8463-2D90296EA059}"/>
                </a:ext>
              </a:extLst>
            </p:cNvPr>
            <p:cNvSpPr/>
            <p:nvPr/>
          </p:nvSpPr>
          <p:spPr>
            <a:xfrm>
              <a:off x="2372801" y="2189393"/>
              <a:ext cx="71248" cy="55230"/>
            </a:xfrm>
            <a:custGeom>
              <a:avLst/>
              <a:gdLst>
                <a:gd name="connsiteX0" fmla="*/ 23637 w 71248"/>
                <a:gd name="connsiteY0" fmla="*/ 45046 h 55230"/>
                <a:gd name="connsiteX1" fmla="*/ 345 w 71248"/>
                <a:gd name="connsiteY1" fmla="*/ 7603 h 55230"/>
                <a:gd name="connsiteX2" fmla="*/ 46044 w 71248"/>
                <a:gd name="connsiteY2" fmla="*/ 6131 h 55230"/>
                <a:gd name="connsiteX3" fmla="*/ 67860 w 71248"/>
                <a:gd name="connsiteY3" fmla="*/ 46816 h 55230"/>
                <a:gd name="connsiteX4" fmla="*/ 23637 w 71248"/>
                <a:gd name="connsiteY4" fmla="*/ 45046 h 5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248" h="55230">
                  <a:moveTo>
                    <a:pt x="23637" y="45046"/>
                  </a:moveTo>
                  <a:cubicBezTo>
                    <a:pt x="7126" y="35613"/>
                    <a:pt x="-6435" y="19692"/>
                    <a:pt x="345" y="7603"/>
                  </a:cubicBezTo>
                  <a:cubicBezTo>
                    <a:pt x="7126" y="-4190"/>
                    <a:pt x="29532" y="-3305"/>
                    <a:pt x="46044" y="6131"/>
                  </a:cubicBezTo>
                  <a:cubicBezTo>
                    <a:pt x="62847" y="15859"/>
                    <a:pt x="74641" y="34728"/>
                    <a:pt x="67860" y="46816"/>
                  </a:cubicBezTo>
                  <a:cubicBezTo>
                    <a:pt x="61080" y="58606"/>
                    <a:pt x="40440" y="54774"/>
                    <a:pt x="23637" y="450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Graphic 2">
              <a:extLst>
                <a:ext uri="{FF2B5EF4-FFF2-40B4-BE49-F238E27FC236}">
                  <a16:creationId xmlns:a16="http://schemas.microsoft.com/office/drawing/2014/main" id="{5B12833C-0FFB-4104-BF3F-9BC1149538EB}"/>
                </a:ext>
              </a:extLst>
            </p:cNvPr>
            <p:cNvSpPr/>
            <p:nvPr/>
          </p:nvSpPr>
          <p:spPr>
            <a:xfrm>
              <a:off x="2491845" y="1846296"/>
              <a:ext cx="71407" cy="60589"/>
            </a:xfrm>
            <a:custGeom>
              <a:avLst/>
              <a:gdLst>
                <a:gd name="connsiteX0" fmla="*/ 20456 w 71407"/>
                <a:gd name="connsiteY0" fmla="*/ 53228 h 60589"/>
                <a:gd name="connsiteX1" fmla="*/ 705 w 71407"/>
                <a:gd name="connsiteY1" fmla="*/ 10477 h 60589"/>
                <a:gd name="connsiteX2" fmla="*/ 48466 w 71407"/>
                <a:gd name="connsiteY2" fmla="*/ 4877 h 60589"/>
                <a:gd name="connsiteX3" fmla="*/ 67630 w 71407"/>
                <a:gd name="connsiteY3" fmla="*/ 49100 h 60589"/>
                <a:gd name="connsiteX4" fmla="*/ 20456 w 71407"/>
                <a:gd name="connsiteY4" fmla="*/ 53228 h 6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07" h="60589">
                  <a:moveTo>
                    <a:pt x="20456" y="53228"/>
                  </a:moveTo>
                  <a:cubicBezTo>
                    <a:pt x="3948" y="43792"/>
                    <a:pt x="-6075" y="22270"/>
                    <a:pt x="705" y="10477"/>
                  </a:cubicBezTo>
                  <a:cubicBezTo>
                    <a:pt x="13381" y="-2494"/>
                    <a:pt x="33135" y="-4851"/>
                    <a:pt x="48466" y="4877"/>
                  </a:cubicBezTo>
                  <a:cubicBezTo>
                    <a:pt x="64974" y="14605"/>
                    <a:pt x="74705" y="37306"/>
                    <a:pt x="67630" y="49100"/>
                  </a:cubicBezTo>
                  <a:cubicBezTo>
                    <a:pt x="60850" y="61188"/>
                    <a:pt x="37263" y="62956"/>
                    <a:pt x="20456" y="532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Graphic 2">
              <a:extLst>
                <a:ext uri="{FF2B5EF4-FFF2-40B4-BE49-F238E27FC236}">
                  <a16:creationId xmlns:a16="http://schemas.microsoft.com/office/drawing/2014/main" id="{C6D102C7-1602-4226-9BF9-22D63CB5A62C}"/>
                </a:ext>
              </a:extLst>
            </p:cNvPr>
            <p:cNvSpPr/>
            <p:nvPr/>
          </p:nvSpPr>
          <p:spPr>
            <a:xfrm>
              <a:off x="2412314" y="1505990"/>
              <a:ext cx="60261" cy="53336"/>
            </a:xfrm>
            <a:custGeom>
              <a:avLst/>
              <a:gdLst>
                <a:gd name="connsiteX0" fmla="*/ 16849 w 60261"/>
                <a:gd name="connsiteY0" fmla="*/ 46826 h 53336"/>
                <a:gd name="connsiteX1" fmla="*/ 632 w 60261"/>
                <a:gd name="connsiteY1" fmla="*/ 7911 h 53336"/>
                <a:gd name="connsiteX2" fmla="*/ 40436 w 60261"/>
                <a:gd name="connsiteY2" fmla="*/ 5845 h 53336"/>
                <a:gd name="connsiteX3" fmla="*/ 56058 w 60261"/>
                <a:gd name="connsiteY3" fmla="*/ 39750 h 53336"/>
                <a:gd name="connsiteX4" fmla="*/ 18619 w 60261"/>
                <a:gd name="connsiteY4" fmla="*/ 48006 h 53336"/>
                <a:gd name="connsiteX5" fmla="*/ 16849 w 60261"/>
                <a:gd name="connsiteY5" fmla="*/ 46826 h 5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61" h="53336">
                  <a:moveTo>
                    <a:pt x="16849" y="46826"/>
                  </a:moveTo>
                  <a:cubicBezTo>
                    <a:pt x="1813" y="40341"/>
                    <a:pt x="-5263" y="22944"/>
                    <a:pt x="632" y="7911"/>
                  </a:cubicBezTo>
                  <a:cubicBezTo>
                    <a:pt x="7416" y="-3882"/>
                    <a:pt x="23924" y="-3587"/>
                    <a:pt x="40436" y="5845"/>
                  </a:cubicBezTo>
                  <a:cubicBezTo>
                    <a:pt x="56944" y="15573"/>
                    <a:pt x="62842" y="27957"/>
                    <a:pt x="56058" y="39750"/>
                  </a:cubicBezTo>
                  <a:cubicBezTo>
                    <a:pt x="47806" y="52426"/>
                    <a:pt x="31295" y="55963"/>
                    <a:pt x="18619" y="48006"/>
                  </a:cubicBezTo>
                  <a:cubicBezTo>
                    <a:pt x="18029" y="47416"/>
                    <a:pt x="17439" y="47121"/>
                    <a:pt x="16849" y="4682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Graphic 2">
              <a:extLst>
                <a:ext uri="{FF2B5EF4-FFF2-40B4-BE49-F238E27FC236}">
                  <a16:creationId xmlns:a16="http://schemas.microsoft.com/office/drawing/2014/main" id="{5ACD9142-E73F-4D3B-812A-32F84990885B}"/>
                </a:ext>
              </a:extLst>
            </p:cNvPr>
            <p:cNvSpPr/>
            <p:nvPr/>
          </p:nvSpPr>
          <p:spPr>
            <a:xfrm>
              <a:off x="3686019" y="2475737"/>
              <a:ext cx="66732" cy="55075"/>
            </a:xfrm>
            <a:custGeom>
              <a:avLst/>
              <a:gdLst>
                <a:gd name="connsiteX0" fmla="*/ 40350 w 66732"/>
                <a:gd name="connsiteY0" fmla="*/ 6646 h 55075"/>
                <a:gd name="connsiteX1" fmla="*/ 846 w 66732"/>
                <a:gd name="connsiteY1" fmla="*/ 7528 h 55075"/>
                <a:gd name="connsiteX2" fmla="*/ 16472 w 66732"/>
                <a:gd name="connsiteY2" fmla="*/ 47922 h 55075"/>
                <a:gd name="connsiteX3" fmla="*/ 63347 w 66732"/>
                <a:gd name="connsiteY3" fmla="*/ 43499 h 55075"/>
                <a:gd name="connsiteX4" fmla="*/ 40350 w 66732"/>
                <a:gd name="connsiteY4" fmla="*/ 6646 h 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32" h="55075">
                  <a:moveTo>
                    <a:pt x="40350" y="6646"/>
                  </a:moveTo>
                  <a:cubicBezTo>
                    <a:pt x="23842" y="-3085"/>
                    <a:pt x="7921" y="-4557"/>
                    <a:pt x="846" y="7528"/>
                  </a:cubicBezTo>
                  <a:cubicBezTo>
                    <a:pt x="-5348" y="22859"/>
                    <a:pt x="1436" y="40551"/>
                    <a:pt x="16472" y="47922"/>
                  </a:cubicBezTo>
                  <a:cubicBezTo>
                    <a:pt x="32980" y="57650"/>
                    <a:pt x="56567" y="55292"/>
                    <a:pt x="63347" y="43499"/>
                  </a:cubicBezTo>
                  <a:cubicBezTo>
                    <a:pt x="70423" y="31705"/>
                    <a:pt x="57154" y="16079"/>
                    <a:pt x="40350" y="66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Graphic 2">
              <a:extLst>
                <a:ext uri="{FF2B5EF4-FFF2-40B4-BE49-F238E27FC236}">
                  <a16:creationId xmlns:a16="http://schemas.microsoft.com/office/drawing/2014/main" id="{DDA3FF4C-6C68-43E9-9D48-C06ADB635796}"/>
                </a:ext>
              </a:extLst>
            </p:cNvPr>
            <p:cNvSpPr/>
            <p:nvPr/>
          </p:nvSpPr>
          <p:spPr>
            <a:xfrm>
              <a:off x="3830978" y="2394532"/>
              <a:ext cx="65399" cy="59096"/>
            </a:xfrm>
            <a:custGeom>
              <a:avLst/>
              <a:gdLst>
                <a:gd name="connsiteX0" fmla="*/ 47520 w 65399"/>
                <a:gd name="connsiteY0" fmla="*/ 4414 h 59096"/>
                <a:gd name="connsiteX1" fmla="*/ 936 w 65399"/>
                <a:gd name="connsiteY1" fmla="*/ 11198 h 59096"/>
                <a:gd name="connsiteX2" fmla="*/ 19805 w 65399"/>
                <a:gd name="connsiteY2" fmla="*/ 52470 h 59096"/>
                <a:gd name="connsiteX3" fmla="*/ 60786 w 65399"/>
                <a:gd name="connsiteY3" fmla="*/ 45985 h 59096"/>
                <a:gd name="connsiteX4" fmla="*/ 47520 w 65399"/>
                <a:gd name="connsiteY4" fmla="*/ 4414 h 5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99" h="59096">
                  <a:moveTo>
                    <a:pt x="47520" y="4414"/>
                  </a:moveTo>
                  <a:cubicBezTo>
                    <a:pt x="32484" y="-5018"/>
                    <a:pt x="12730" y="-2071"/>
                    <a:pt x="936" y="11198"/>
                  </a:cubicBezTo>
                  <a:cubicBezTo>
                    <a:pt x="-6139" y="22988"/>
                    <a:pt x="3297" y="42742"/>
                    <a:pt x="19805" y="52470"/>
                  </a:cubicBezTo>
                  <a:cubicBezTo>
                    <a:pt x="33074" y="61906"/>
                    <a:pt x="51353" y="58959"/>
                    <a:pt x="60786" y="45985"/>
                  </a:cubicBezTo>
                  <a:cubicBezTo>
                    <a:pt x="68156" y="30654"/>
                    <a:pt x="62261" y="12375"/>
                    <a:pt x="47520" y="44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Graphic 2">
              <a:extLst>
                <a:ext uri="{FF2B5EF4-FFF2-40B4-BE49-F238E27FC236}">
                  <a16:creationId xmlns:a16="http://schemas.microsoft.com/office/drawing/2014/main" id="{D297B68D-2EA1-485E-A4EC-3F3D0CB8C5BB}"/>
                </a:ext>
              </a:extLst>
            </p:cNvPr>
            <p:cNvSpPr/>
            <p:nvPr/>
          </p:nvSpPr>
          <p:spPr>
            <a:xfrm>
              <a:off x="3764463" y="1981575"/>
              <a:ext cx="65083" cy="56699"/>
            </a:xfrm>
            <a:custGeom>
              <a:avLst/>
              <a:gdLst>
                <a:gd name="connsiteX0" fmla="*/ 43867 w 65083"/>
                <a:gd name="connsiteY0" fmla="*/ 6100 h 56699"/>
                <a:gd name="connsiteX1" fmla="*/ 234 w 65083"/>
                <a:gd name="connsiteY1" fmla="*/ 7867 h 56699"/>
                <a:gd name="connsiteX2" fmla="*/ 18218 w 65083"/>
                <a:gd name="connsiteY2" fmla="*/ 50323 h 56699"/>
                <a:gd name="connsiteX3" fmla="*/ 60965 w 65083"/>
                <a:gd name="connsiteY3" fmla="*/ 43247 h 56699"/>
                <a:gd name="connsiteX4" fmla="*/ 43867 w 65083"/>
                <a:gd name="connsiteY4" fmla="*/ 6100 h 5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83" h="56699">
                  <a:moveTo>
                    <a:pt x="43867" y="6100"/>
                  </a:moveTo>
                  <a:cubicBezTo>
                    <a:pt x="27355" y="-3628"/>
                    <a:pt x="7015" y="-3923"/>
                    <a:pt x="234" y="7867"/>
                  </a:cubicBezTo>
                  <a:cubicBezTo>
                    <a:pt x="-5074" y="24673"/>
                    <a:pt x="2592" y="42657"/>
                    <a:pt x="18218" y="50323"/>
                  </a:cubicBezTo>
                  <a:cubicBezTo>
                    <a:pt x="32074" y="59460"/>
                    <a:pt x="50943" y="56513"/>
                    <a:pt x="60965" y="43247"/>
                  </a:cubicBezTo>
                  <a:cubicBezTo>
                    <a:pt x="68041" y="31159"/>
                    <a:pt x="60670" y="15532"/>
                    <a:pt x="43867" y="6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Graphic 2">
              <a:extLst>
                <a:ext uri="{FF2B5EF4-FFF2-40B4-BE49-F238E27FC236}">
                  <a16:creationId xmlns:a16="http://schemas.microsoft.com/office/drawing/2014/main" id="{667CD130-F269-41F6-9E5F-63CCFC0E7F0A}"/>
                </a:ext>
              </a:extLst>
            </p:cNvPr>
            <p:cNvSpPr/>
            <p:nvPr/>
          </p:nvSpPr>
          <p:spPr>
            <a:xfrm>
              <a:off x="3793618" y="2188581"/>
              <a:ext cx="63668" cy="57174"/>
            </a:xfrm>
            <a:custGeom>
              <a:avLst/>
              <a:gdLst>
                <a:gd name="connsiteX0" fmla="*/ 45667 w 63668"/>
                <a:gd name="connsiteY0" fmla="*/ 4877 h 57174"/>
                <a:gd name="connsiteX1" fmla="*/ 857 w 63668"/>
                <a:gd name="connsiteY1" fmla="*/ 10480 h 57174"/>
                <a:gd name="connsiteX2" fmla="*/ 19431 w 63668"/>
                <a:gd name="connsiteY2" fmla="*/ 50280 h 57174"/>
                <a:gd name="connsiteX3" fmla="*/ 58345 w 63668"/>
                <a:gd name="connsiteY3" fmla="*/ 45267 h 57174"/>
                <a:gd name="connsiteX4" fmla="*/ 59231 w 63668"/>
                <a:gd name="connsiteY4" fmla="*/ 44381 h 57174"/>
                <a:gd name="connsiteX5" fmla="*/ 46257 w 63668"/>
                <a:gd name="connsiteY5" fmla="*/ 5172 h 57174"/>
                <a:gd name="connsiteX6" fmla="*/ 45667 w 63668"/>
                <a:gd name="connsiteY6" fmla="*/ 4877 h 5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68" h="57174">
                  <a:moveTo>
                    <a:pt x="45667" y="4877"/>
                  </a:moveTo>
                  <a:cubicBezTo>
                    <a:pt x="31516" y="-4851"/>
                    <a:pt x="12352" y="-2494"/>
                    <a:pt x="857" y="10480"/>
                  </a:cubicBezTo>
                  <a:cubicBezTo>
                    <a:pt x="-5927" y="22270"/>
                    <a:pt x="2919" y="40549"/>
                    <a:pt x="19431" y="50280"/>
                  </a:cubicBezTo>
                  <a:cubicBezTo>
                    <a:pt x="31516" y="59713"/>
                    <a:pt x="48913" y="57355"/>
                    <a:pt x="58345" y="45267"/>
                  </a:cubicBezTo>
                  <a:cubicBezTo>
                    <a:pt x="58641" y="44972"/>
                    <a:pt x="58936" y="44677"/>
                    <a:pt x="59231" y="44381"/>
                  </a:cubicBezTo>
                  <a:cubicBezTo>
                    <a:pt x="66306" y="29936"/>
                    <a:pt x="60408" y="12247"/>
                    <a:pt x="46257" y="5172"/>
                  </a:cubicBezTo>
                  <a:cubicBezTo>
                    <a:pt x="45962" y="5172"/>
                    <a:pt x="45667" y="4877"/>
                    <a:pt x="45667" y="48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Graphic 2">
              <a:extLst>
                <a:ext uri="{FF2B5EF4-FFF2-40B4-BE49-F238E27FC236}">
                  <a16:creationId xmlns:a16="http://schemas.microsoft.com/office/drawing/2014/main" id="{7389B982-2A64-4623-90FF-97ADC4FB1310}"/>
                </a:ext>
              </a:extLst>
            </p:cNvPr>
            <p:cNvSpPr/>
            <p:nvPr/>
          </p:nvSpPr>
          <p:spPr>
            <a:xfrm>
              <a:off x="3539159" y="1722065"/>
              <a:ext cx="65901" cy="57925"/>
            </a:xfrm>
            <a:custGeom>
              <a:avLst/>
              <a:gdLst>
                <a:gd name="connsiteX0" fmla="*/ 43044 w 65901"/>
                <a:gd name="connsiteY0" fmla="*/ 6462 h 57925"/>
                <a:gd name="connsiteX1" fmla="*/ 5896 w 65901"/>
                <a:gd name="connsiteY1" fmla="*/ 7052 h 57925"/>
                <a:gd name="connsiteX2" fmla="*/ 6486 w 65901"/>
                <a:gd name="connsiteY2" fmla="*/ 44200 h 57925"/>
                <a:gd name="connsiteX3" fmla="*/ 17690 w 65901"/>
                <a:gd name="connsiteY3" fmla="*/ 50685 h 57925"/>
                <a:gd name="connsiteX4" fmla="*/ 62208 w 65901"/>
                <a:gd name="connsiteY4" fmla="*/ 46557 h 57925"/>
                <a:gd name="connsiteX5" fmla="*/ 43044 w 65901"/>
                <a:gd name="connsiteY5" fmla="*/ 6462 h 5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01" h="57925">
                  <a:moveTo>
                    <a:pt x="43044" y="6462"/>
                  </a:moveTo>
                  <a:cubicBezTo>
                    <a:pt x="32726" y="-3856"/>
                    <a:pt x="15923" y="-3561"/>
                    <a:pt x="5896" y="7052"/>
                  </a:cubicBezTo>
                  <a:cubicBezTo>
                    <a:pt x="-4127" y="17370"/>
                    <a:pt x="-3832" y="34177"/>
                    <a:pt x="6486" y="44200"/>
                  </a:cubicBezTo>
                  <a:cubicBezTo>
                    <a:pt x="9729" y="47147"/>
                    <a:pt x="13562" y="49508"/>
                    <a:pt x="17690" y="50685"/>
                  </a:cubicBezTo>
                  <a:cubicBezTo>
                    <a:pt x="34201" y="60121"/>
                    <a:pt x="55427" y="58646"/>
                    <a:pt x="62208" y="46557"/>
                  </a:cubicBezTo>
                  <a:cubicBezTo>
                    <a:pt x="68988" y="34767"/>
                    <a:pt x="59850" y="15898"/>
                    <a:pt x="43044" y="6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Graphic 2">
              <a:extLst>
                <a:ext uri="{FF2B5EF4-FFF2-40B4-BE49-F238E27FC236}">
                  <a16:creationId xmlns:a16="http://schemas.microsoft.com/office/drawing/2014/main" id="{835C4317-F177-423E-B19D-A2F553B6994E}"/>
                </a:ext>
              </a:extLst>
            </p:cNvPr>
            <p:cNvSpPr/>
            <p:nvPr/>
          </p:nvSpPr>
          <p:spPr>
            <a:xfrm>
              <a:off x="3833141" y="3021292"/>
              <a:ext cx="62187" cy="56029"/>
            </a:xfrm>
            <a:custGeom>
              <a:avLst/>
              <a:gdLst>
                <a:gd name="connsiteX0" fmla="*/ 40638 w 62187"/>
                <a:gd name="connsiteY0" fmla="*/ 4737 h 56029"/>
                <a:gd name="connsiteX1" fmla="*/ 58327 w 62187"/>
                <a:gd name="connsiteY1" fmla="*/ 43360 h 56029"/>
                <a:gd name="connsiteX2" fmla="*/ 14989 w 62187"/>
                <a:gd name="connsiteY2" fmla="*/ 48960 h 56029"/>
                <a:gd name="connsiteX3" fmla="*/ 1133 w 62187"/>
                <a:gd name="connsiteY3" fmla="*/ 11517 h 56029"/>
                <a:gd name="connsiteX4" fmla="*/ 1429 w 62187"/>
                <a:gd name="connsiteY4" fmla="*/ 10635 h 56029"/>
                <a:gd name="connsiteX5" fmla="*/ 39163 w 62187"/>
                <a:gd name="connsiteY5" fmla="*/ 3560 h 56029"/>
                <a:gd name="connsiteX6" fmla="*/ 40638 w 62187"/>
                <a:gd name="connsiteY6" fmla="*/ 4737 h 5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87" h="56029">
                  <a:moveTo>
                    <a:pt x="40638" y="4737"/>
                  </a:moveTo>
                  <a:cubicBezTo>
                    <a:pt x="57150" y="14173"/>
                    <a:pt x="65107" y="31566"/>
                    <a:pt x="58327" y="43360"/>
                  </a:cubicBezTo>
                  <a:cubicBezTo>
                    <a:pt x="47419" y="56330"/>
                    <a:pt x="28845" y="58691"/>
                    <a:pt x="14989" y="48960"/>
                  </a:cubicBezTo>
                  <a:cubicBezTo>
                    <a:pt x="838" y="42474"/>
                    <a:pt x="-5352" y="25671"/>
                    <a:pt x="1133" y="11517"/>
                  </a:cubicBezTo>
                  <a:cubicBezTo>
                    <a:pt x="1133" y="11222"/>
                    <a:pt x="1429" y="10930"/>
                    <a:pt x="1429" y="10635"/>
                  </a:cubicBezTo>
                  <a:cubicBezTo>
                    <a:pt x="9976" y="-1749"/>
                    <a:pt x="26783" y="-4696"/>
                    <a:pt x="39163" y="3560"/>
                  </a:cubicBezTo>
                  <a:cubicBezTo>
                    <a:pt x="39753" y="3851"/>
                    <a:pt x="40048" y="4146"/>
                    <a:pt x="40638" y="47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Graphic 2">
              <a:extLst>
                <a:ext uri="{FF2B5EF4-FFF2-40B4-BE49-F238E27FC236}">
                  <a16:creationId xmlns:a16="http://schemas.microsoft.com/office/drawing/2014/main" id="{928EC0A2-1525-439A-8ED9-F1BA02720227}"/>
                </a:ext>
              </a:extLst>
            </p:cNvPr>
            <p:cNvSpPr/>
            <p:nvPr/>
          </p:nvSpPr>
          <p:spPr>
            <a:xfrm>
              <a:off x="3699904" y="2909974"/>
              <a:ext cx="61147" cy="57717"/>
            </a:xfrm>
            <a:custGeom>
              <a:avLst/>
              <a:gdLst>
                <a:gd name="connsiteX0" fmla="*/ 41797 w 61147"/>
                <a:gd name="connsiteY0" fmla="*/ 4321 h 57717"/>
                <a:gd name="connsiteX1" fmla="*/ 57423 w 61147"/>
                <a:gd name="connsiteY1" fmla="*/ 43236 h 57717"/>
                <a:gd name="connsiteX2" fmla="*/ 14377 w 61147"/>
                <a:gd name="connsiteY2" fmla="*/ 51786 h 57717"/>
                <a:gd name="connsiteX3" fmla="*/ 1997 w 61147"/>
                <a:gd name="connsiteY3" fmla="*/ 11396 h 57717"/>
                <a:gd name="connsiteX4" fmla="*/ 40617 w 61147"/>
                <a:gd name="connsiteY4" fmla="*/ 3436 h 57717"/>
                <a:gd name="connsiteX5" fmla="*/ 41797 w 61147"/>
                <a:gd name="connsiteY5" fmla="*/ 4321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47" h="57717">
                  <a:moveTo>
                    <a:pt x="41797" y="4321"/>
                  </a:moveTo>
                  <a:cubicBezTo>
                    <a:pt x="56833" y="10806"/>
                    <a:pt x="63613" y="28199"/>
                    <a:pt x="57423" y="43236"/>
                  </a:cubicBezTo>
                  <a:cubicBezTo>
                    <a:pt x="47397" y="57091"/>
                    <a:pt x="28823" y="60629"/>
                    <a:pt x="14377" y="51786"/>
                  </a:cubicBezTo>
                  <a:cubicBezTo>
                    <a:pt x="-69" y="43826"/>
                    <a:pt x="-5668" y="25842"/>
                    <a:pt x="1997" y="11396"/>
                  </a:cubicBezTo>
                  <a:cubicBezTo>
                    <a:pt x="10544" y="-1578"/>
                    <a:pt x="27941" y="-4820"/>
                    <a:pt x="40617" y="3436"/>
                  </a:cubicBezTo>
                  <a:cubicBezTo>
                    <a:pt x="40912" y="3731"/>
                    <a:pt x="41502" y="4026"/>
                    <a:pt x="41797" y="43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Graphic 2">
              <a:extLst>
                <a:ext uri="{FF2B5EF4-FFF2-40B4-BE49-F238E27FC236}">
                  <a16:creationId xmlns:a16="http://schemas.microsoft.com/office/drawing/2014/main" id="{88DF890A-2B05-4E6D-BCEC-C68BC4D458CD}"/>
                </a:ext>
              </a:extLst>
            </p:cNvPr>
            <p:cNvSpPr/>
            <p:nvPr/>
          </p:nvSpPr>
          <p:spPr>
            <a:xfrm>
              <a:off x="3642375" y="3042756"/>
              <a:ext cx="64407" cy="55002"/>
            </a:xfrm>
            <a:custGeom>
              <a:avLst/>
              <a:gdLst>
                <a:gd name="connsiteX0" fmla="*/ 43604 w 64407"/>
                <a:gd name="connsiteY0" fmla="*/ 7154 h 55002"/>
                <a:gd name="connsiteX1" fmla="*/ 60408 w 64407"/>
                <a:gd name="connsiteY1" fmla="*/ 41351 h 55002"/>
                <a:gd name="connsiteX2" fmla="*/ 19431 w 64407"/>
                <a:gd name="connsiteY2" fmla="*/ 48721 h 55002"/>
                <a:gd name="connsiteX3" fmla="*/ 857 w 64407"/>
                <a:gd name="connsiteY3" fmla="*/ 6859 h 55002"/>
                <a:gd name="connsiteX4" fmla="*/ 43604 w 64407"/>
                <a:gd name="connsiteY4" fmla="*/ 7154 h 5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07" h="55002">
                  <a:moveTo>
                    <a:pt x="43604" y="7154"/>
                  </a:moveTo>
                  <a:cubicBezTo>
                    <a:pt x="60116" y="16587"/>
                    <a:pt x="67192" y="29561"/>
                    <a:pt x="60408" y="41351"/>
                  </a:cubicBezTo>
                  <a:cubicBezTo>
                    <a:pt x="51270" y="54620"/>
                    <a:pt x="32696" y="57862"/>
                    <a:pt x="19431" y="48721"/>
                  </a:cubicBezTo>
                  <a:cubicBezTo>
                    <a:pt x="2919" y="39289"/>
                    <a:pt x="-5927" y="18948"/>
                    <a:pt x="857" y="6859"/>
                  </a:cubicBezTo>
                  <a:cubicBezTo>
                    <a:pt x="7637" y="-4934"/>
                    <a:pt x="26801" y="-2577"/>
                    <a:pt x="43604" y="71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Graphic 2">
              <a:extLst>
                <a:ext uri="{FF2B5EF4-FFF2-40B4-BE49-F238E27FC236}">
                  <a16:creationId xmlns:a16="http://schemas.microsoft.com/office/drawing/2014/main" id="{BA8427AF-0DF6-41FE-8C09-328276628BEE}"/>
                </a:ext>
              </a:extLst>
            </p:cNvPr>
            <p:cNvSpPr/>
            <p:nvPr/>
          </p:nvSpPr>
          <p:spPr>
            <a:xfrm>
              <a:off x="3443428" y="3120895"/>
              <a:ext cx="66847" cy="54653"/>
            </a:xfrm>
            <a:custGeom>
              <a:avLst/>
              <a:gdLst>
                <a:gd name="connsiteX0" fmla="*/ 40306 w 66847"/>
                <a:gd name="connsiteY0" fmla="*/ 5964 h 54653"/>
                <a:gd name="connsiteX1" fmla="*/ 63597 w 66847"/>
                <a:gd name="connsiteY1" fmla="*/ 44288 h 54653"/>
                <a:gd name="connsiteX2" fmla="*/ 16719 w 66847"/>
                <a:gd name="connsiteY2" fmla="*/ 46649 h 54653"/>
                <a:gd name="connsiteX3" fmla="*/ 801 w 66847"/>
                <a:gd name="connsiteY3" fmla="*/ 8026 h 54653"/>
                <a:gd name="connsiteX4" fmla="*/ 40306 w 66847"/>
                <a:gd name="connsiteY4" fmla="*/ 5964 h 5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47" h="54653">
                  <a:moveTo>
                    <a:pt x="40306" y="5964"/>
                  </a:moveTo>
                  <a:cubicBezTo>
                    <a:pt x="57109" y="15396"/>
                    <a:pt x="70378" y="32498"/>
                    <a:pt x="63597" y="44288"/>
                  </a:cubicBezTo>
                  <a:cubicBezTo>
                    <a:pt x="56518" y="56377"/>
                    <a:pt x="33525" y="56082"/>
                    <a:pt x="16719" y="46649"/>
                  </a:cubicBezTo>
                  <a:cubicBezTo>
                    <a:pt x="1682" y="40455"/>
                    <a:pt x="-5393" y="23357"/>
                    <a:pt x="801" y="8026"/>
                  </a:cubicBezTo>
                  <a:cubicBezTo>
                    <a:pt x="7581" y="-3768"/>
                    <a:pt x="23794" y="-3768"/>
                    <a:pt x="40306" y="596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Graphic 2">
              <a:extLst>
                <a:ext uri="{FF2B5EF4-FFF2-40B4-BE49-F238E27FC236}">
                  <a16:creationId xmlns:a16="http://schemas.microsoft.com/office/drawing/2014/main" id="{4741ED64-4907-4F28-B312-5860CDE05FE6}"/>
                </a:ext>
              </a:extLst>
            </p:cNvPr>
            <p:cNvSpPr/>
            <p:nvPr/>
          </p:nvSpPr>
          <p:spPr>
            <a:xfrm>
              <a:off x="2876025" y="1719773"/>
              <a:ext cx="65615" cy="57413"/>
            </a:xfrm>
            <a:custGeom>
              <a:avLst/>
              <a:gdLst>
                <a:gd name="connsiteX0" fmla="*/ 16594 w 65615"/>
                <a:gd name="connsiteY0" fmla="*/ 50324 h 57413"/>
                <a:gd name="connsiteX1" fmla="*/ 971 w 65615"/>
                <a:gd name="connsiteY1" fmla="*/ 9639 h 57413"/>
                <a:gd name="connsiteX2" fmla="*/ 42243 w 65615"/>
                <a:gd name="connsiteY2" fmla="*/ 5511 h 57413"/>
                <a:gd name="connsiteX3" fmla="*/ 61997 w 65615"/>
                <a:gd name="connsiteY3" fmla="*/ 45016 h 57413"/>
                <a:gd name="connsiteX4" fmla="*/ 16594 w 65615"/>
                <a:gd name="connsiteY4" fmla="*/ 50324 h 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15" h="57413">
                  <a:moveTo>
                    <a:pt x="16594" y="50324"/>
                  </a:moveTo>
                  <a:cubicBezTo>
                    <a:pt x="1557" y="42954"/>
                    <a:pt x="-5518" y="25265"/>
                    <a:pt x="971" y="9639"/>
                  </a:cubicBezTo>
                  <a:cubicBezTo>
                    <a:pt x="11289" y="-2745"/>
                    <a:pt x="29567" y="-4807"/>
                    <a:pt x="42243" y="5511"/>
                  </a:cubicBezTo>
                  <a:cubicBezTo>
                    <a:pt x="59049" y="14948"/>
                    <a:pt x="68777" y="32931"/>
                    <a:pt x="61997" y="45016"/>
                  </a:cubicBezTo>
                  <a:cubicBezTo>
                    <a:pt x="50203" y="57695"/>
                    <a:pt x="30744" y="60052"/>
                    <a:pt x="16594" y="503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Graphic 2">
              <a:extLst>
                <a:ext uri="{FF2B5EF4-FFF2-40B4-BE49-F238E27FC236}">
                  <a16:creationId xmlns:a16="http://schemas.microsoft.com/office/drawing/2014/main" id="{57043C0B-CA88-4B88-807E-ADD64DD3967B}"/>
                </a:ext>
              </a:extLst>
            </p:cNvPr>
            <p:cNvSpPr/>
            <p:nvPr/>
          </p:nvSpPr>
          <p:spPr>
            <a:xfrm>
              <a:off x="2882485" y="1562104"/>
              <a:ext cx="61257" cy="54788"/>
            </a:xfrm>
            <a:custGeom>
              <a:avLst/>
              <a:gdLst>
                <a:gd name="connsiteX0" fmla="*/ 17800 w 61257"/>
                <a:gd name="connsiteY0" fmla="*/ 47023 h 54788"/>
                <a:gd name="connsiteX1" fmla="*/ 1292 w 61257"/>
                <a:gd name="connsiteY1" fmla="*/ 11937 h 54788"/>
                <a:gd name="connsiteX2" fmla="*/ 42564 w 61257"/>
                <a:gd name="connsiteY2" fmla="*/ 3977 h 54788"/>
                <a:gd name="connsiteX3" fmla="*/ 57305 w 61257"/>
                <a:gd name="connsiteY3" fmla="*/ 44367 h 54788"/>
                <a:gd name="connsiteX4" fmla="*/ 17800 w 61257"/>
                <a:gd name="connsiteY4" fmla="*/ 47023 h 5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57" h="54788">
                  <a:moveTo>
                    <a:pt x="17800" y="47023"/>
                  </a:moveTo>
                  <a:cubicBezTo>
                    <a:pt x="1292" y="37292"/>
                    <a:pt x="-5784" y="23731"/>
                    <a:pt x="1292" y="11937"/>
                  </a:cubicBezTo>
                  <a:cubicBezTo>
                    <a:pt x="10429" y="-1623"/>
                    <a:pt x="29003" y="-5161"/>
                    <a:pt x="42564" y="3977"/>
                  </a:cubicBezTo>
                  <a:cubicBezTo>
                    <a:pt x="57305" y="11347"/>
                    <a:pt x="63793" y="29039"/>
                    <a:pt x="57305" y="44367"/>
                  </a:cubicBezTo>
                  <a:cubicBezTo>
                    <a:pt x="50524" y="56160"/>
                    <a:pt x="34607" y="56456"/>
                    <a:pt x="17800" y="470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Graphic 2">
              <a:extLst>
                <a:ext uri="{FF2B5EF4-FFF2-40B4-BE49-F238E27FC236}">
                  <a16:creationId xmlns:a16="http://schemas.microsoft.com/office/drawing/2014/main" id="{B024FBBB-CA8F-40F2-8DFE-BFD3D0CDFFB2}"/>
                </a:ext>
              </a:extLst>
            </p:cNvPr>
            <p:cNvSpPr/>
            <p:nvPr/>
          </p:nvSpPr>
          <p:spPr>
            <a:xfrm>
              <a:off x="3175872" y="1878653"/>
              <a:ext cx="65666" cy="55356"/>
            </a:xfrm>
            <a:custGeom>
              <a:avLst/>
              <a:gdLst>
                <a:gd name="connsiteX0" fmla="*/ 15105 w 65666"/>
                <a:gd name="connsiteY0" fmla="*/ 48287 h 55356"/>
                <a:gd name="connsiteX1" fmla="*/ 1544 w 65666"/>
                <a:gd name="connsiteY1" fmla="*/ 7602 h 55356"/>
                <a:gd name="connsiteX2" fmla="*/ 39577 w 65666"/>
                <a:gd name="connsiteY2" fmla="*/ 6130 h 55356"/>
                <a:gd name="connsiteX3" fmla="*/ 62279 w 65666"/>
                <a:gd name="connsiteY3" fmla="*/ 42687 h 55356"/>
                <a:gd name="connsiteX4" fmla="*/ 15105 w 65666"/>
                <a:gd name="connsiteY4" fmla="*/ 48287 h 5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66" h="55356">
                  <a:moveTo>
                    <a:pt x="15105" y="48287"/>
                  </a:moveTo>
                  <a:cubicBezTo>
                    <a:pt x="364" y="40625"/>
                    <a:pt x="-5531" y="22638"/>
                    <a:pt x="1544" y="7602"/>
                  </a:cubicBezTo>
                  <a:cubicBezTo>
                    <a:pt x="8324" y="-4188"/>
                    <a:pt x="22770" y="-3306"/>
                    <a:pt x="39577" y="6130"/>
                  </a:cubicBezTo>
                  <a:cubicBezTo>
                    <a:pt x="56085" y="15858"/>
                    <a:pt x="69354" y="30894"/>
                    <a:pt x="62279" y="42687"/>
                  </a:cubicBezTo>
                  <a:cubicBezTo>
                    <a:pt x="49895" y="55658"/>
                    <a:pt x="30141" y="58018"/>
                    <a:pt x="15105" y="4828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Graphic 2">
              <a:extLst>
                <a:ext uri="{FF2B5EF4-FFF2-40B4-BE49-F238E27FC236}">
                  <a16:creationId xmlns:a16="http://schemas.microsoft.com/office/drawing/2014/main" id="{B555D2A6-87B7-4150-A012-6E2465AE269C}"/>
                </a:ext>
              </a:extLst>
            </p:cNvPr>
            <p:cNvSpPr/>
            <p:nvPr/>
          </p:nvSpPr>
          <p:spPr>
            <a:xfrm>
              <a:off x="3081955" y="2003370"/>
              <a:ext cx="65211" cy="57144"/>
            </a:xfrm>
            <a:custGeom>
              <a:avLst/>
              <a:gdLst>
                <a:gd name="connsiteX0" fmla="*/ 18218 w 65211"/>
                <a:gd name="connsiteY0" fmla="*/ 50639 h 57144"/>
                <a:gd name="connsiteX1" fmla="*/ 234 w 65211"/>
                <a:gd name="connsiteY1" fmla="*/ 8183 h 57144"/>
                <a:gd name="connsiteX2" fmla="*/ 44162 w 65211"/>
                <a:gd name="connsiteY2" fmla="*/ 5826 h 57144"/>
                <a:gd name="connsiteX3" fmla="*/ 61260 w 65211"/>
                <a:gd name="connsiteY3" fmla="*/ 43563 h 57144"/>
                <a:gd name="connsiteX4" fmla="*/ 18218 w 65211"/>
                <a:gd name="connsiteY4" fmla="*/ 50639 h 5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211" h="57144">
                  <a:moveTo>
                    <a:pt x="18218" y="50639"/>
                  </a:moveTo>
                  <a:cubicBezTo>
                    <a:pt x="2592" y="42973"/>
                    <a:pt x="-5074" y="24990"/>
                    <a:pt x="234" y="8183"/>
                  </a:cubicBezTo>
                  <a:cubicBezTo>
                    <a:pt x="7015" y="-3607"/>
                    <a:pt x="27355" y="-3902"/>
                    <a:pt x="44162" y="5826"/>
                  </a:cubicBezTo>
                  <a:cubicBezTo>
                    <a:pt x="60670" y="15262"/>
                    <a:pt x="68041" y="31770"/>
                    <a:pt x="61260" y="43563"/>
                  </a:cubicBezTo>
                  <a:cubicBezTo>
                    <a:pt x="50943" y="56829"/>
                    <a:pt x="32074" y="60072"/>
                    <a:pt x="18218" y="506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Graphic 2">
              <a:extLst>
                <a:ext uri="{FF2B5EF4-FFF2-40B4-BE49-F238E27FC236}">
                  <a16:creationId xmlns:a16="http://schemas.microsoft.com/office/drawing/2014/main" id="{352D131F-FDCD-4ED1-88C3-163D8642242E}"/>
                </a:ext>
              </a:extLst>
            </p:cNvPr>
            <p:cNvSpPr/>
            <p:nvPr/>
          </p:nvSpPr>
          <p:spPr>
            <a:xfrm>
              <a:off x="3141953" y="2191293"/>
              <a:ext cx="64730" cy="58011"/>
            </a:xfrm>
            <a:custGeom>
              <a:avLst/>
              <a:gdLst>
                <a:gd name="connsiteX0" fmla="*/ 14531 w 64730"/>
                <a:gd name="connsiteY0" fmla="*/ 50811 h 58011"/>
                <a:gd name="connsiteX1" fmla="*/ 1557 w 64730"/>
                <a:gd name="connsiteY1" fmla="*/ 12188 h 58011"/>
                <a:gd name="connsiteX2" fmla="*/ 2148 w 64730"/>
                <a:gd name="connsiteY2" fmla="*/ 11602 h 58011"/>
                <a:gd name="connsiteX3" fmla="*/ 40180 w 64730"/>
                <a:gd name="connsiteY3" fmla="*/ 3346 h 58011"/>
                <a:gd name="connsiteX4" fmla="*/ 41357 w 64730"/>
                <a:gd name="connsiteY4" fmla="*/ 4231 h 58011"/>
                <a:gd name="connsiteX5" fmla="*/ 61111 w 64730"/>
                <a:gd name="connsiteY5" fmla="*/ 45798 h 58011"/>
                <a:gd name="connsiteX6" fmla="*/ 14531 w 64730"/>
                <a:gd name="connsiteY6" fmla="*/ 508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30" h="58011">
                  <a:moveTo>
                    <a:pt x="14531" y="50811"/>
                  </a:moveTo>
                  <a:cubicBezTo>
                    <a:pt x="381" y="43736"/>
                    <a:pt x="-5518" y="26343"/>
                    <a:pt x="1557" y="12188"/>
                  </a:cubicBezTo>
                  <a:cubicBezTo>
                    <a:pt x="1852" y="11893"/>
                    <a:pt x="1852" y="11602"/>
                    <a:pt x="2148" y="11602"/>
                  </a:cubicBezTo>
                  <a:cubicBezTo>
                    <a:pt x="10403" y="-1372"/>
                    <a:pt x="27207" y="-4910"/>
                    <a:pt x="40180" y="3346"/>
                  </a:cubicBezTo>
                  <a:cubicBezTo>
                    <a:pt x="40476" y="3641"/>
                    <a:pt x="41062" y="3936"/>
                    <a:pt x="41357" y="4231"/>
                  </a:cubicBezTo>
                  <a:cubicBezTo>
                    <a:pt x="58164" y="13959"/>
                    <a:pt x="67892" y="33713"/>
                    <a:pt x="61111" y="45798"/>
                  </a:cubicBezTo>
                  <a:cubicBezTo>
                    <a:pt x="49023" y="58477"/>
                    <a:pt x="29272" y="60539"/>
                    <a:pt x="14531" y="5081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Graphic 2">
              <a:extLst>
                <a:ext uri="{FF2B5EF4-FFF2-40B4-BE49-F238E27FC236}">
                  <a16:creationId xmlns:a16="http://schemas.microsoft.com/office/drawing/2014/main" id="{7E7B2F5F-1073-4239-9D58-717B4CC028CF}"/>
                </a:ext>
              </a:extLst>
            </p:cNvPr>
            <p:cNvSpPr/>
            <p:nvPr/>
          </p:nvSpPr>
          <p:spPr>
            <a:xfrm>
              <a:off x="2368397" y="2576052"/>
              <a:ext cx="52188" cy="67216"/>
            </a:xfrm>
            <a:custGeom>
              <a:avLst/>
              <a:gdLst>
                <a:gd name="connsiteX0" fmla="*/ -1440 w 52188"/>
                <a:gd name="connsiteY0" fmla="*/ 29268 h 67216"/>
                <a:gd name="connsiteX1" fmla="*/ 20966 w 52188"/>
                <a:gd name="connsiteY1" fmla="*/ 66121 h 67216"/>
                <a:gd name="connsiteX2" fmla="*/ 50743 w 52188"/>
                <a:gd name="connsiteY2" fmla="*/ 29268 h 67216"/>
                <a:gd name="connsiteX3" fmla="*/ 20966 w 52188"/>
                <a:gd name="connsiteY3" fmla="*/ -1096 h 67216"/>
                <a:gd name="connsiteX4" fmla="*/ -1440 w 52188"/>
                <a:gd name="connsiteY4" fmla="*/ 29268 h 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88" h="67216">
                  <a:moveTo>
                    <a:pt x="-1440" y="29268"/>
                  </a:moveTo>
                  <a:cubicBezTo>
                    <a:pt x="-1440" y="48432"/>
                    <a:pt x="7406" y="66121"/>
                    <a:pt x="20966" y="66121"/>
                  </a:cubicBezTo>
                  <a:cubicBezTo>
                    <a:pt x="38655" y="62583"/>
                    <a:pt x="51039" y="46960"/>
                    <a:pt x="50743" y="29268"/>
                  </a:cubicBezTo>
                  <a:cubicBezTo>
                    <a:pt x="50743" y="12465"/>
                    <a:pt x="37474" y="-1096"/>
                    <a:pt x="20966" y="-1096"/>
                  </a:cubicBezTo>
                  <a:cubicBezTo>
                    <a:pt x="7406" y="-1096"/>
                    <a:pt x="-1440" y="10108"/>
                    <a:pt x="-1440" y="2926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Graphic 2">
              <a:extLst>
                <a:ext uri="{FF2B5EF4-FFF2-40B4-BE49-F238E27FC236}">
                  <a16:creationId xmlns:a16="http://schemas.microsoft.com/office/drawing/2014/main" id="{AD4B7079-D459-417B-86DA-473D4213B15D}"/>
                </a:ext>
              </a:extLst>
            </p:cNvPr>
            <p:cNvSpPr/>
            <p:nvPr/>
          </p:nvSpPr>
          <p:spPr>
            <a:xfrm>
              <a:off x="2241623" y="2465495"/>
              <a:ext cx="49950" cy="65154"/>
            </a:xfrm>
            <a:custGeom>
              <a:avLst/>
              <a:gdLst>
                <a:gd name="connsiteX0" fmla="*/ -1440 w 49950"/>
                <a:gd name="connsiteY0" fmla="*/ 31039 h 65154"/>
                <a:gd name="connsiteX1" fmla="*/ 21557 w 49950"/>
                <a:gd name="connsiteY1" fmla="*/ 64059 h 65154"/>
                <a:gd name="connsiteX2" fmla="*/ 48386 w 49950"/>
                <a:gd name="connsiteY2" fmla="*/ 31039 h 65154"/>
                <a:gd name="connsiteX3" fmla="*/ 21557 w 49950"/>
                <a:gd name="connsiteY3" fmla="*/ -1096 h 65154"/>
                <a:gd name="connsiteX4" fmla="*/ -1440 w 49950"/>
                <a:gd name="connsiteY4" fmla="*/ 3103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50" h="65154">
                  <a:moveTo>
                    <a:pt x="-1440" y="31039"/>
                  </a:moveTo>
                  <a:cubicBezTo>
                    <a:pt x="-1440" y="50203"/>
                    <a:pt x="7996" y="64059"/>
                    <a:pt x="21557" y="64059"/>
                  </a:cubicBezTo>
                  <a:cubicBezTo>
                    <a:pt x="38068" y="61993"/>
                    <a:pt x="49858" y="47547"/>
                    <a:pt x="48386" y="31039"/>
                  </a:cubicBezTo>
                  <a:cubicBezTo>
                    <a:pt x="49858" y="14822"/>
                    <a:pt x="37773" y="376"/>
                    <a:pt x="21557" y="-1096"/>
                  </a:cubicBezTo>
                  <a:cubicBezTo>
                    <a:pt x="7996" y="-1096"/>
                    <a:pt x="-1440" y="11875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Graphic 2">
              <a:extLst>
                <a:ext uri="{FF2B5EF4-FFF2-40B4-BE49-F238E27FC236}">
                  <a16:creationId xmlns:a16="http://schemas.microsoft.com/office/drawing/2014/main" id="{B0DF51F7-3AC5-475A-BD82-3901396D033A}"/>
                </a:ext>
              </a:extLst>
            </p:cNvPr>
            <p:cNvSpPr/>
            <p:nvPr/>
          </p:nvSpPr>
          <p:spPr>
            <a:xfrm>
              <a:off x="2107187" y="2542737"/>
              <a:ext cx="45399" cy="67511"/>
            </a:xfrm>
            <a:custGeom>
              <a:avLst/>
              <a:gdLst>
                <a:gd name="connsiteX0" fmla="*/ -1440 w 45399"/>
                <a:gd name="connsiteY0" fmla="*/ 36344 h 67511"/>
                <a:gd name="connsiteX1" fmla="*/ 20081 w 45399"/>
                <a:gd name="connsiteY1" fmla="*/ 66416 h 67511"/>
                <a:gd name="connsiteX2" fmla="*/ 43960 w 45399"/>
                <a:gd name="connsiteY2" fmla="*/ 36344 h 67511"/>
                <a:gd name="connsiteX3" fmla="*/ 20081 w 45399"/>
                <a:gd name="connsiteY3" fmla="*/ -1096 h 67511"/>
                <a:gd name="connsiteX4" fmla="*/ -1440 w 45399"/>
                <a:gd name="connsiteY4" fmla="*/ 36344 h 6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9" h="67511">
                  <a:moveTo>
                    <a:pt x="-1440" y="36344"/>
                  </a:moveTo>
                  <a:cubicBezTo>
                    <a:pt x="-1440" y="55508"/>
                    <a:pt x="6520" y="66416"/>
                    <a:pt x="20081" y="66416"/>
                  </a:cubicBezTo>
                  <a:cubicBezTo>
                    <a:pt x="33937" y="66416"/>
                    <a:pt x="43960" y="55508"/>
                    <a:pt x="43960" y="36344"/>
                  </a:cubicBezTo>
                  <a:cubicBezTo>
                    <a:pt x="43960" y="17183"/>
                    <a:pt x="33937" y="-1096"/>
                    <a:pt x="20081" y="-1096"/>
                  </a:cubicBezTo>
                  <a:cubicBezTo>
                    <a:pt x="6520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Graphic 2">
              <a:extLst>
                <a:ext uri="{FF2B5EF4-FFF2-40B4-BE49-F238E27FC236}">
                  <a16:creationId xmlns:a16="http://schemas.microsoft.com/office/drawing/2014/main" id="{B4D7D0CF-BCDA-4EEE-A41A-BBD05AA00AFA}"/>
                </a:ext>
              </a:extLst>
            </p:cNvPr>
            <p:cNvSpPr/>
            <p:nvPr/>
          </p:nvSpPr>
          <p:spPr>
            <a:xfrm>
              <a:off x="1981593" y="2387957"/>
              <a:ext cx="43927" cy="70462"/>
            </a:xfrm>
            <a:custGeom>
              <a:avLst/>
              <a:gdLst>
                <a:gd name="connsiteX0" fmla="*/ -1440 w 43927"/>
                <a:gd name="connsiteY0" fmla="*/ 34577 h 70462"/>
                <a:gd name="connsiteX1" fmla="*/ 22143 w 43927"/>
                <a:gd name="connsiteY1" fmla="*/ 69367 h 70462"/>
                <a:gd name="connsiteX2" fmla="*/ 42488 w 43927"/>
                <a:gd name="connsiteY2" fmla="*/ 34577 h 70462"/>
                <a:gd name="connsiteX3" fmla="*/ 22143 w 43927"/>
                <a:gd name="connsiteY3" fmla="*/ -1096 h 70462"/>
                <a:gd name="connsiteX4" fmla="*/ -1440 w 43927"/>
                <a:gd name="connsiteY4" fmla="*/ 34577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462">
                  <a:moveTo>
                    <a:pt x="-1440" y="34577"/>
                  </a:moveTo>
                  <a:cubicBezTo>
                    <a:pt x="-1440" y="54036"/>
                    <a:pt x="8287" y="69367"/>
                    <a:pt x="22143" y="69367"/>
                  </a:cubicBezTo>
                  <a:cubicBezTo>
                    <a:pt x="35707" y="69367"/>
                    <a:pt x="42488" y="54036"/>
                    <a:pt x="42488" y="34577"/>
                  </a:cubicBezTo>
                  <a:cubicBezTo>
                    <a:pt x="42488" y="15413"/>
                    <a:pt x="35707" y="-1096"/>
                    <a:pt x="22143" y="-1096"/>
                  </a:cubicBezTo>
                  <a:cubicBezTo>
                    <a:pt x="8287" y="-1096"/>
                    <a:pt x="-1440" y="15413"/>
                    <a:pt x="-1440" y="345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Graphic 2">
              <a:extLst>
                <a:ext uri="{FF2B5EF4-FFF2-40B4-BE49-F238E27FC236}">
                  <a16:creationId xmlns:a16="http://schemas.microsoft.com/office/drawing/2014/main" id="{62B72681-4B50-432F-8ECE-293908213366}"/>
                </a:ext>
              </a:extLst>
            </p:cNvPr>
            <p:cNvSpPr/>
            <p:nvPr/>
          </p:nvSpPr>
          <p:spPr>
            <a:xfrm>
              <a:off x="1884518" y="2567796"/>
              <a:ext cx="55210" cy="75176"/>
            </a:xfrm>
            <a:custGeom>
              <a:avLst/>
              <a:gdLst>
                <a:gd name="connsiteX0" fmla="*/ -1361 w 55210"/>
                <a:gd name="connsiteY0" fmla="*/ 34872 h 75176"/>
                <a:gd name="connsiteX1" fmla="*/ 26649 w 55210"/>
                <a:gd name="connsiteY1" fmla="*/ 74081 h 75176"/>
                <a:gd name="connsiteX2" fmla="*/ 53770 w 55210"/>
                <a:gd name="connsiteY2" fmla="*/ 34872 h 75176"/>
                <a:gd name="connsiteX3" fmla="*/ 26649 w 55210"/>
                <a:gd name="connsiteY3" fmla="*/ -1096 h 75176"/>
                <a:gd name="connsiteX4" fmla="*/ -1361 w 55210"/>
                <a:gd name="connsiteY4" fmla="*/ 34872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0" h="75176">
                  <a:moveTo>
                    <a:pt x="-1361" y="34872"/>
                  </a:moveTo>
                  <a:cubicBezTo>
                    <a:pt x="-1361" y="54036"/>
                    <a:pt x="12790" y="74081"/>
                    <a:pt x="26649" y="74081"/>
                  </a:cubicBezTo>
                  <a:cubicBezTo>
                    <a:pt x="40209" y="74081"/>
                    <a:pt x="53770" y="54036"/>
                    <a:pt x="53770" y="34872"/>
                  </a:cubicBezTo>
                  <a:cubicBezTo>
                    <a:pt x="53770" y="15413"/>
                    <a:pt x="40209" y="-1096"/>
                    <a:pt x="26649" y="-1096"/>
                  </a:cubicBezTo>
                  <a:cubicBezTo>
                    <a:pt x="9547" y="2147"/>
                    <a:pt x="-2538" y="17478"/>
                    <a:pt x="-1361" y="348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Graphic 2">
              <a:extLst>
                <a:ext uri="{FF2B5EF4-FFF2-40B4-BE49-F238E27FC236}">
                  <a16:creationId xmlns:a16="http://schemas.microsoft.com/office/drawing/2014/main" id="{FB0AE80D-BC84-4843-A692-755C5AECD978}"/>
                </a:ext>
              </a:extLst>
            </p:cNvPr>
            <p:cNvSpPr/>
            <p:nvPr/>
          </p:nvSpPr>
          <p:spPr>
            <a:xfrm>
              <a:off x="1958006" y="2839324"/>
              <a:ext cx="55426" cy="77537"/>
            </a:xfrm>
            <a:custGeom>
              <a:avLst/>
              <a:gdLst>
                <a:gd name="connsiteX0" fmla="*/ -1440 w 55426"/>
                <a:gd name="connsiteY0" fmla="*/ 37528 h 77537"/>
                <a:gd name="connsiteX1" fmla="*/ 27747 w 55426"/>
                <a:gd name="connsiteY1" fmla="*/ 76442 h 77537"/>
                <a:gd name="connsiteX2" fmla="*/ 53986 w 55426"/>
                <a:gd name="connsiteY2" fmla="*/ 37528 h 77537"/>
                <a:gd name="connsiteX3" fmla="*/ 27747 w 55426"/>
                <a:gd name="connsiteY3" fmla="*/ -1096 h 77537"/>
                <a:gd name="connsiteX4" fmla="*/ -1440 w 55426"/>
                <a:gd name="connsiteY4" fmla="*/ 37528 h 7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26" h="77537">
                  <a:moveTo>
                    <a:pt x="-1440" y="37528"/>
                  </a:moveTo>
                  <a:cubicBezTo>
                    <a:pt x="-1440" y="56688"/>
                    <a:pt x="13891" y="76442"/>
                    <a:pt x="27747" y="76442"/>
                  </a:cubicBezTo>
                  <a:cubicBezTo>
                    <a:pt x="41311" y="76442"/>
                    <a:pt x="53986" y="56688"/>
                    <a:pt x="53986" y="37528"/>
                  </a:cubicBezTo>
                  <a:cubicBezTo>
                    <a:pt x="53986" y="18364"/>
                    <a:pt x="41311" y="-1096"/>
                    <a:pt x="27747" y="-1096"/>
                  </a:cubicBezTo>
                  <a:cubicBezTo>
                    <a:pt x="13891" y="-1096"/>
                    <a:pt x="-1440" y="18364"/>
                    <a:pt x="-1440" y="375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Graphic 2">
              <a:extLst>
                <a:ext uri="{FF2B5EF4-FFF2-40B4-BE49-F238E27FC236}">
                  <a16:creationId xmlns:a16="http://schemas.microsoft.com/office/drawing/2014/main" id="{CE5F867D-D1AA-49B5-AD6E-68A3A8794620}"/>
                </a:ext>
              </a:extLst>
            </p:cNvPr>
            <p:cNvSpPr/>
            <p:nvPr/>
          </p:nvSpPr>
          <p:spPr>
            <a:xfrm>
              <a:off x="2243394" y="3006193"/>
              <a:ext cx="40095" cy="71639"/>
            </a:xfrm>
            <a:custGeom>
              <a:avLst/>
              <a:gdLst>
                <a:gd name="connsiteX0" fmla="*/ -1440 w 40095"/>
                <a:gd name="connsiteY0" fmla="*/ 37229 h 71639"/>
                <a:gd name="connsiteX1" fmla="*/ 18605 w 40095"/>
                <a:gd name="connsiteY1" fmla="*/ 70544 h 71639"/>
                <a:gd name="connsiteX2" fmla="*/ 38655 w 40095"/>
                <a:gd name="connsiteY2" fmla="*/ 37229 h 71639"/>
                <a:gd name="connsiteX3" fmla="*/ 18605 w 40095"/>
                <a:gd name="connsiteY3" fmla="*/ -1096 h 71639"/>
                <a:gd name="connsiteX4" fmla="*/ -1440 w 40095"/>
                <a:gd name="connsiteY4" fmla="*/ 37229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95" h="71639">
                  <a:moveTo>
                    <a:pt x="-1440" y="37229"/>
                  </a:moveTo>
                  <a:cubicBezTo>
                    <a:pt x="-1440" y="56393"/>
                    <a:pt x="5045" y="70544"/>
                    <a:pt x="18605" y="70544"/>
                  </a:cubicBezTo>
                  <a:cubicBezTo>
                    <a:pt x="32465" y="70544"/>
                    <a:pt x="38655" y="56393"/>
                    <a:pt x="38655" y="37229"/>
                  </a:cubicBezTo>
                  <a:cubicBezTo>
                    <a:pt x="38655" y="18068"/>
                    <a:pt x="32465" y="-1096"/>
                    <a:pt x="18605" y="-1096"/>
                  </a:cubicBezTo>
                  <a:cubicBezTo>
                    <a:pt x="5045" y="-1096"/>
                    <a:pt x="-1440" y="18068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Graphic 2">
              <a:extLst>
                <a:ext uri="{FF2B5EF4-FFF2-40B4-BE49-F238E27FC236}">
                  <a16:creationId xmlns:a16="http://schemas.microsoft.com/office/drawing/2014/main" id="{76B7F2DD-5105-4E69-ADF5-0670A67A953E}"/>
                </a:ext>
              </a:extLst>
            </p:cNvPr>
            <p:cNvSpPr/>
            <p:nvPr/>
          </p:nvSpPr>
          <p:spPr>
            <a:xfrm>
              <a:off x="2404659" y="2774465"/>
              <a:ext cx="43632" cy="71639"/>
            </a:xfrm>
            <a:custGeom>
              <a:avLst/>
              <a:gdLst>
                <a:gd name="connsiteX0" fmla="*/ -1440 w 43632"/>
                <a:gd name="connsiteY0" fmla="*/ 35462 h 71639"/>
                <a:gd name="connsiteX1" fmla="*/ 20376 w 43632"/>
                <a:gd name="connsiteY1" fmla="*/ 70544 h 71639"/>
                <a:gd name="connsiteX2" fmla="*/ 42192 w 43632"/>
                <a:gd name="connsiteY2" fmla="*/ 35462 h 71639"/>
                <a:gd name="connsiteX3" fmla="*/ 20376 w 43632"/>
                <a:gd name="connsiteY3" fmla="*/ -1096 h 71639"/>
                <a:gd name="connsiteX4" fmla="*/ -1440 w 43632"/>
                <a:gd name="connsiteY4" fmla="*/ 35462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39">
                  <a:moveTo>
                    <a:pt x="-1440" y="35462"/>
                  </a:moveTo>
                  <a:cubicBezTo>
                    <a:pt x="-1440" y="54626"/>
                    <a:pt x="6816" y="70544"/>
                    <a:pt x="20376" y="70544"/>
                  </a:cubicBezTo>
                  <a:cubicBezTo>
                    <a:pt x="34232" y="70544"/>
                    <a:pt x="42192" y="54626"/>
                    <a:pt x="42192" y="35462"/>
                  </a:cubicBezTo>
                  <a:cubicBezTo>
                    <a:pt x="42192" y="16298"/>
                    <a:pt x="34232" y="-1096"/>
                    <a:pt x="20376" y="-1096"/>
                  </a:cubicBezTo>
                  <a:cubicBezTo>
                    <a:pt x="6816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Graphic 2">
              <a:extLst>
                <a:ext uri="{FF2B5EF4-FFF2-40B4-BE49-F238E27FC236}">
                  <a16:creationId xmlns:a16="http://schemas.microsoft.com/office/drawing/2014/main" id="{55AE1762-4168-4B6E-9A7B-687F327EFC90}"/>
                </a:ext>
              </a:extLst>
            </p:cNvPr>
            <p:cNvSpPr/>
            <p:nvPr/>
          </p:nvSpPr>
          <p:spPr>
            <a:xfrm>
              <a:off x="2516377" y="3110852"/>
              <a:ext cx="52790" cy="72823"/>
            </a:xfrm>
            <a:custGeom>
              <a:avLst/>
              <a:gdLst>
                <a:gd name="connsiteX0" fmla="*/ -1420 w 52790"/>
                <a:gd name="connsiteY0" fmla="*/ 37823 h 72823"/>
                <a:gd name="connsiteX1" fmla="*/ 27766 w 52790"/>
                <a:gd name="connsiteY1" fmla="*/ 71728 h 72823"/>
                <a:gd name="connsiteX2" fmla="*/ 51350 w 52790"/>
                <a:gd name="connsiteY2" fmla="*/ 37823 h 72823"/>
                <a:gd name="connsiteX3" fmla="*/ 27766 w 52790"/>
                <a:gd name="connsiteY3" fmla="*/ -1096 h 72823"/>
                <a:gd name="connsiteX4" fmla="*/ -1420 w 52790"/>
                <a:gd name="connsiteY4" fmla="*/ 37823 h 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90" h="72823">
                  <a:moveTo>
                    <a:pt x="-1420" y="37823"/>
                  </a:moveTo>
                  <a:cubicBezTo>
                    <a:pt x="-2011" y="54921"/>
                    <a:pt x="10665" y="69662"/>
                    <a:pt x="27766" y="71728"/>
                  </a:cubicBezTo>
                  <a:cubicBezTo>
                    <a:pt x="41327" y="71728"/>
                    <a:pt x="51350" y="56987"/>
                    <a:pt x="51350" y="37823"/>
                  </a:cubicBezTo>
                  <a:cubicBezTo>
                    <a:pt x="51350" y="18659"/>
                    <a:pt x="41327" y="-1096"/>
                    <a:pt x="27766" y="-1096"/>
                  </a:cubicBezTo>
                  <a:cubicBezTo>
                    <a:pt x="13911" y="-1096"/>
                    <a:pt x="-1420" y="18659"/>
                    <a:pt x="-1420" y="378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Graphic 2">
              <a:extLst>
                <a:ext uri="{FF2B5EF4-FFF2-40B4-BE49-F238E27FC236}">
                  <a16:creationId xmlns:a16="http://schemas.microsoft.com/office/drawing/2014/main" id="{4C208829-D5FF-4886-BEE3-54C239CDDFC5}"/>
                </a:ext>
              </a:extLst>
            </p:cNvPr>
            <p:cNvSpPr/>
            <p:nvPr/>
          </p:nvSpPr>
          <p:spPr>
            <a:xfrm>
              <a:off x="2239561" y="3272711"/>
              <a:ext cx="46285" cy="68691"/>
            </a:xfrm>
            <a:custGeom>
              <a:avLst/>
              <a:gdLst>
                <a:gd name="connsiteX0" fmla="*/ -1440 w 46285"/>
                <a:gd name="connsiteY0" fmla="*/ 36344 h 68691"/>
                <a:gd name="connsiteX1" fmla="*/ 22143 w 46285"/>
                <a:gd name="connsiteY1" fmla="*/ 67596 h 68691"/>
                <a:gd name="connsiteX2" fmla="*/ 44845 w 46285"/>
                <a:gd name="connsiteY2" fmla="*/ 36344 h 68691"/>
                <a:gd name="connsiteX3" fmla="*/ 22143 w 46285"/>
                <a:gd name="connsiteY3" fmla="*/ -1096 h 68691"/>
                <a:gd name="connsiteX4" fmla="*/ -1440 w 46285"/>
                <a:gd name="connsiteY4" fmla="*/ 36344 h 6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85" h="68691">
                  <a:moveTo>
                    <a:pt x="-1440" y="36344"/>
                  </a:moveTo>
                  <a:cubicBezTo>
                    <a:pt x="-1440" y="55508"/>
                    <a:pt x="8583" y="67596"/>
                    <a:pt x="22143" y="67596"/>
                  </a:cubicBezTo>
                  <a:cubicBezTo>
                    <a:pt x="36002" y="67596"/>
                    <a:pt x="44845" y="55508"/>
                    <a:pt x="44845" y="36344"/>
                  </a:cubicBezTo>
                  <a:cubicBezTo>
                    <a:pt x="44845" y="17183"/>
                    <a:pt x="36002" y="-1096"/>
                    <a:pt x="22143" y="-1096"/>
                  </a:cubicBezTo>
                  <a:cubicBezTo>
                    <a:pt x="8287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Graphic 2">
              <a:extLst>
                <a:ext uri="{FF2B5EF4-FFF2-40B4-BE49-F238E27FC236}">
                  <a16:creationId xmlns:a16="http://schemas.microsoft.com/office/drawing/2014/main" id="{94A93A0A-2956-49D6-9BF2-81E6777897DA}"/>
                </a:ext>
              </a:extLst>
            </p:cNvPr>
            <p:cNvSpPr/>
            <p:nvPr/>
          </p:nvSpPr>
          <p:spPr>
            <a:xfrm>
              <a:off x="2404659" y="3303960"/>
              <a:ext cx="43632" cy="71642"/>
            </a:xfrm>
            <a:custGeom>
              <a:avLst/>
              <a:gdLst>
                <a:gd name="connsiteX0" fmla="*/ -1440 w 43632"/>
                <a:gd name="connsiteY0" fmla="*/ 31039 h 71642"/>
                <a:gd name="connsiteX1" fmla="*/ 20376 w 43632"/>
                <a:gd name="connsiteY1" fmla="*/ 70547 h 71642"/>
                <a:gd name="connsiteX2" fmla="*/ 42192 w 43632"/>
                <a:gd name="connsiteY2" fmla="*/ 31039 h 71642"/>
                <a:gd name="connsiteX3" fmla="*/ 20376 w 43632"/>
                <a:gd name="connsiteY3" fmla="*/ -1096 h 71642"/>
                <a:gd name="connsiteX4" fmla="*/ -1440 w 43632"/>
                <a:gd name="connsiteY4" fmla="*/ 31039 h 7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42">
                  <a:moveTo>
                    <a:pt x="-1440" y="31039"/>
                  </a:moveTo>
                  <a:cubicBezTo>
                    <a:pt x="-1440" y="50203"/>
                    <a:pt x="6816" y="70547"/>
                    <a:pt x="20376" y="70547"/>
                  </a:cubicBezTo>
                  <a:cubicBezTo>
                    <a:pt x="34232" y="70547"/>
                    <a:pt x="42192" y="50203"/>
                    <a:pt x="42192" y="31039"/>
                  </a:cubicBezTo>
                  <a:cubicBezTo>
                    <a:pt x="42192" y="11878"/>
                    <a:pt x="34232" y="-1096"/>
                    <a:pt x="20376" y="-1096"/>
                  </a:cubicBezTo>
                  <a:cubicBezTo>
                    <a:pt x="6816" y="-1096"/>
                    <a:pt x="-1440" y="1187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Graphic 2">
              <a:extLst>
                <a:ext uri="{FF2B5EF4-FFF2-40B4-BE49-F238E27FC236}">
                  <a16:creationId xmlns:a16="http://schemas.microsoft.com/office/drawing/2014/main" id="{157CCF29-C8FC-48DF-A897-5CA15626C2C3}"/>
                </a:ext>
              </a:extLst>
            </p:cNvPr>
            <p:cNvSpPr/>
            <p:nvPr/>
          </p:nvSpPr>
          <p:spPr>
            <a:xfrm>
              <a:off x="2615161" y="3453727"/>
              <a:ext cx="46875" cy="67514"/>
            </a:xfrm>
            <a:custGeom>
              <a:avLst/>
              <a:gdLst>
                <a:gd name="connsiteX0" fmla="*/ -1440 w 46875"/>
                <a:gd name="connsiteY0" fmla="*/ 35757 h 67514"/>
                <a:gd name="connsiteX1" fmla="*/ 22733 w 46875"/>
                <a:gd name="connsiteY1" fmla="*/ 66419 h 67514"/>
                <a:gd name="connsiteX2" fmla="*/ 45435 w 46875"/>
                <a:gd name="connsiteY2" fmla="*/ 35757 h 67514"/>
                <a:gd name="connsiteX3" fmla="*/ 22733 w 46875"/>
                <a:gd name="connsiteY3" fmla="*/ -1096 h 67514"/>
                <a:gd name="connsiteX4" fmla="*/ -1440 w 46875"/>
                <a:gd name="connsiteY4" fmla="*/ 35757 h 6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75" h="67514">
                  <a:moveTo>
                    <a:pt x="-1440" y="35757"/>
                  </a:moveTo>
                  <a:cubicBezTo>
                    <a:pt x="-1440" y="54921"/>
                    <a:pt x="8878" y="66419"/>
                    <a:pt x="22733" y="66419"/>
                  </a:cubicBezTo>
                  <a:cubicBezTo>
                    <a:pt x="36298" y="66419"/>
                    <a:pt x="45435" y="54921"/>
                    <a:pt x="45435" y="35757"/>
                  </a:cubicBezTo>
                  <a:cubicBezTo>
                    <a:pt x="45435" y="16597"/>
                    <a:pt x="36298" y="-1096"/>
                    <a:pt x="22733" y="-1096"/>
                  </a:cubicBezTo>
                  <a:cubicBezTo>
                    <a:pt x="8878" y="-1096"/>
                    <a:pt x="-1440" y="16597"/>
                    <a:pt x="-1440" y="3575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Graphic 2">
              <a:extLst>
                <a:ext uri="{FF2B5EF4-FFF2-40B4-BE49-F238E27FC236}">
                  <a16:creationId xmlns:a16="http://schemas.microsoft.com/office/drawing/2014/main" id="{AB2D3E7E-E4C9-4EE7-8F46-679C82AAB5D9}"/>
                </a:ext>
              </a:extLst>
            </p:cNvPr>
            <p:cNvSpPr/>
            <p:nvPr/>
          </p:nvSpPr>
          <p:spPr>
            <a:xfrm>
              <a:off x="2729551" y="2779475"/>
              <a:ext cx="41275" cy="66039"/>
            </a:xfrm>
            <a:custGeom>
              <a:avLst/>
              <a:gdLst>
                <a:gd name="connsiteX0" fmla="*/ -1440 w 41275"/>
                <a:gd name="connsiteY0" fmla="*/ 31338 h 66039"/>
                <a:gd name="connsiteX1" fmla="*/ 19196 w 41275"/>
                <a:gd name="connsiteY1" fmla="*/ 64944 h 66039"/>
                <a:gd name="connsiteX2" fmla="*/ 39835 w 41275"/>
                <a:gd name="connsiteY2" fmla="*/ 31338 h 66039"/>
                <a:gd name="connsiteX3" fmla="*/ 19196 w 41275"/>
                <a:gd name="connsiteY3" fmla="*/ -1096 h 66039"/>
                <a:gd name="connsiteX4" fmla="*/ -1440 w 41275"/>
                <a:gd name="connsiteY4" fmla="*/ 31338 h 6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75" h="66039">
                  <a:moveTo>
                    <a:pt x="-1440" y="31338"/>
                  </a:moveTo>
                  <a:cubicBezTo>
                    <a:pt x="-1440" y="50498"/>
                    <a:pt x="5340" y="64944"/>
                    <a:pt x="19196" y="64944"/>
                  </a:cubicBezTo>
                  <a:cubicBezTo>
                    <a:pt x="33055" y="64944"/>
                    <a:pt x="39835" y="50203"/>
                    <a:pt x="39835" y="31338"/>
                  </a:cubicBezTo>
                  <a:cubicBezTo>
                    <a:pt x="39835" y="12174"/>
                    <a:pt x="32760" y="-1096"/>
                    <a:pt x="19196" y="-1096"/>
                  </a:cubicBezTo>
                  <a:cubicBezTo>
                    <a:pt x="5340" y="-1096"/>
                    <a:pt x="-1440" y="12174"/>
                    <a:pt x="-1440" y="3133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Graphic 2">
              <a:extLst>
                <a:ext uri="{FF2B5EF4-FFF2-40B4-BE49-F238E27FC236}">
                  <a16:creationId xmlns:a16="http://schemas.microsoft.com/office/drawing/2014/main" id="{DEE23DBC-8FD2-47DC-989C-D13E0DE52660}"/>
                </a:ext>
              </a:extLst>
            </p:cNvPr>
            <p:cNvSpPr/>
            <p:nvPr/>
          </p:nvSpPr>
          <p:spPr>
            <a:xfrm>
              <a:off x="2654370" y="2630003"/>
              <a:ext cx="43927" cy="70757"/>
            </a:xfrm>
            <a:custGeom>
              <a:avLst/>
              <a:gdLst>
                <a:gd name="connsiteX0" fmla="*/ -1440 w 43927"/>
                <a:gd name="connsiteY0" fmla="*/ 35167 h 70757"/>
                <a:gd name="connsiteX1" fmla="*/ 20966 w 43927"/>
                <a:gd name="connsiteY1" fmla="*/ 69662 h 70757"/>
                <a:gd name="connsiteX2" fmla="*/ 42488 w 43927"/>
                <a:gd name="connsiteY2" fmla="*/ 35167 h 70757"/>
                <a:gd name="connsiteX3" fmla="*/ 20966 w 43927"/>
                <a:gd name="connsiteY3" fmla="*/ -1096 h 70757"/>
                <a:gd name="connsiteX4" fmla="*/ -1440 w 43927"/>
                <a:gd name="connsiteY4" fmla="*/ 35167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757">
                  <a:moveTo>
                    <a:pt x="-1440" y="35167"/>
                  </a:moveTo>
                  <a:cubicBezTo>
                    <a:pt x="-1440" y="54331"/>
                    <a:pt x="7406" y="69662"/>
                    <a:pt x="20966" y="69662"/>
                  </a:cubicBezTo>
                  <a:cubicBezTo>
                    <a:pt x="34822" y="69662"/>
                    <a:pt x="42488" y="54331"/>
                    <a:pt x="42488" y="35167"/>
                  </a:cubicBezTo>
                  <a:cubicBezTo>
                    <a:pt x="42488" y="15708"/>
                    <a:pt x="34822" y="-1096"/>
                    <a:pt x="20966" y="-1096"/>
                  </a:cubicBezTo>
                  <a:cubicBezTo>
                    <a:pt x="7406" y="-1096"/>
                    <a:pt x="-1440" y="15708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Graphic 2">
              <a:extLst>
                <a:ext uri="{FF2B5EF4-FFF2-40B4-BE49-F238E27FC236}">
                  <a16:creationId xmlns:a16="http://schemas.microsoft.com/office/drawing/2014/main" id="{89E2EC3A-48B0-44AC-A62C-EA7EB25E35D4}"/>
                </a:ext>
              </a:extLst>
            </p:cNvPr>
            <p:cNvSpPr/>
            <p:nvPr/>
          </p:nvSpPr>
          <p:spPr>
            <a:xfrm>
              <a:off x="2789026" y="2520626"/>
              <a:ext cx="50787" cy="68986"/>
            </a:xfrm>
            <a:custGeom>
              <a:avLst/>
              <a:gdLst>
                <a:gd name="connsiteX0" fmla="*/ -1361 w 50787"/>
                <a:gd name="connsiteY0" fmla="*/ 31334 h 68986"/>
                <a:gd name="connsiteX1" fmla="*/ 26056 w 50787"/>
                <a:gd name="connsiteY1" fmla="*/ 67891 h 68986"/>
                <a:gd name="connsiteX2" fmla="*/ 49347 w 50787"/>
                <a:gd name="connsiteY2" fmla="*/ 31334 h 68986"/>
                <a:gd name="connsiteX3" fmla="*/ 26056 w 50787"/>
                <a:gd name="connsiteY3" fmla="*/ -1096 h 68986"/>
                <a:gd name="connsiteX4" fmla="*/ -1361 w 50787"/>
                <a:gd name="connsiteY4" fmla="*/ 31334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7" h="68986">
                  <a:moveTo>
                    <a:pt x="-1361" y="31334"/>
                  </a:moveTo>
                  <a:cubicBezTo>
                    <a:pt x="-1361" y="50498"/>
                    <a:pt x="12495" y="67891"/>
                    <a:pt x="26056" y="67891"/>
                  </a:cubicBezTo>
                  <a:cubicBezTo>
                    <a:pt x="39915" y="67891"/>
                    <a:pt x="49347" y="50498"/>
                    <a:pt x="49347" y="31334"/>
                  </a:cubicBezTo>
                  <a:cubicBezTo>
                    <a:pt x="49347" y="12170"/>
                    <a:pt x="39915" y="-1096"/>
                    <a:pt x="26056" y="-1096"/>
                  </a:cubicBezTo>
                  <a:cubicBezTo>
                    <a:pt x="9547" y="376"/>
                    <a:pt x="-2541" y="14822"/>
                    <a:pt x="-1361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Graphic 2">
              <a:extLst>
                <a:ext uri="{FF2B5EF4-FFF2-40B4-BE49-F238E27FC236}">
                  <a16:creationId xmlns:a16="http://schemas.microsoft.com/office/drawing/2014/main" id="{4F79EE01-7C3D-4D75-84DB-328B5637B106}"/>
                </a:ext>
              </a:extLst>
            </p:cNvPr>
            <p:cNvSpPr/>
            <p:nvPr/>
          </p:nvSpPr>
          <p:spPr>
            <a:xfrm>
              <a:off x="2993688" y="2443088"/>
              <a:ext cx="53384" cy="70753"/>
            </a:xfrm>
            <a:custGeom>
              <a:avLst/>
              <a:gdLst>
                <a:gd name="connsiteX0" fmla="*/ -1420 w 53384"/>
                <a:gd name="connsiteY0" fmla="*/ 33101 h 70753"/>
                <a:gd name="connsiteX1" fmla="*/ 27177 w 53384"/>
                <a:gd name="connsiteY1" fmla="*/ 69658 h 70753"/>
                <a:gd name="connsiteX2" fmla="*/ 51945 w 53384"/>
                <a:gd name="connsiteY2" fmla="*/ 33101 h 70753"/>
                <a:gd name="connsiteX3" fmla="*/ 27177 w 53384"/>
                <a:gd name="connsiteY3" fmla="*/ -1096 h 70753"/>
                <a:gd name="connsiteX4" fmla="*/ -1420 w 53384"/>
                <a:gd name="connsiteY4" fmla="*/ 33101 h 7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84" h="70753">
                  <a:moveTo>
                    <a:pt x="-1420" y="33101"/>
                  </a:moveTo>
                  <a:cubicBezTo>
                    <a:pt x="-2010" y="50793"/>
                    <a:pt x="10079" y="66121"/>
                    <a:pt x="27177" y="69658"/>
                  </a:cubicBezTo>
                  <a:cubicBezTo>
                    <a:pt x="41036" y="69658"/>
                    <a:pt x="51945" y="52265"/>
                    <a:pt x="51945" y="33101"/>
                  </a:cubicBezTo>
                  <a:cubicBezTo>
                    <a:pt x="51945" y="13941"/>
                    <a:pt x="41036" y="-1096"/>
                    <a:pt x="27177" y="-1096"/>
                  </a:cubicBezTo>
                  <a:cubicBezTo>
                    <a:pt x="10374" y="1262"/>
                    <a:pt x="-2010" y="16003"/>
                    <a:pt x="-1420" y="3310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Graphic 2">
              <a:extLst>
                <a:ext uri="{FF2B5EF4-FFF2-40B4-BE49-F238E27FC236}">
                  <a16:creationId xmlns:a16="http://schemas.microsoft.com/office/drawing/2014/main" id="{7E447227-E8A8-44E3-BD3B-DBCE8ABFC403}"/>
                </a:ext>
              </a:extLst>
            </p:cNvPr>
            <p:cNvSpPr/>
            <p:nvPr/>
          </p:nvSpPr>
          <p:spPr>
            <a:xfrm>
              <a:off x="2867057" y="2726410"/>
              <a:ext cx="55621" cy="65154"/>
            </a:xfrm>
            <a:custGeom>
              <a:avLst/>
              <a:gdLst>
                <a:gd name="connsiteX0" fmla="*/ -1264 w 55621"/>
                <a:gd name="connsiteY0" fmla="*/ 31334 h 65154"/>
                <a:gd name="connsiteX1" fmla="*/ 24972 w 55621"/>
                <a:gd name="connsiteY1" fmla="*/ 64059 h 65154"/>
                <a:gd name="connsiteX2" fmla="*/ 54162 w 55621"/>
                <a:gd name="connsiteY2" fmla="*/ 31334 h 65154"/>
                <a:gd name="connsiteX3" fmla="*/ 24972 w 55621"/>
                <a:gd name="connsiteY3" fmla="*/ -1096 h 65154"/>
                <a:gd name="connsiteX4" fmla="*/ -1264 w 55621"/>
                <a:gd name="connsiteY4" fmla="*/ 31334 h 65154"/>
                <a:gd name="connsiteX5" fmla="*/ -1264 w 55621"/>
                <a:gd name="connsiteY5" fmla="*/ 31334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21" h="65154">
                  <a:moveTo>
                    <a:pt x="-1264" y="31334"/>
                  </a:moveTo>
                  <a:cubicBezTo>
                    <a:pt x="-3035" y="47550"/>
                    <a:pt x="8759" y="62291"/>
                    <a:pt x="24972" y="64059"/>
                  </a:cubicBezTo>
                  <a:cubicBezTo>
                    <a:pt x="41778" y="62587"/>
                    <a:pt x="54453" y="48137"/>
                    <a:pt x="54162" y="31334"/>
                  </a:cubicBezTo>
                  <a:cubicBezTo>
                    <a:pt x="54749" y="14531"/>
                    <a:pt x="41778" y="81"/>
                    <a:pt x="24972" y="-1096"/>
                  </a:cubicBezTo>
                  <a:cubicBezTo>
                    <a:pt x="8759" y="672"/>
                    <a:pt x="-3035" y="15117"/>
                    <a:pt x="-1264" y="31334"/>
                  </a:cubicBezTo>
                  <a:cubicBezTo>
                    <a:pt x="-1264" y="31334"/>
                    <a:pt x="-1264" y="31334"/>
                    <a:pt x="-1264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Graphic 2">
              <a:extLst>
                <a:ext uri="{FF2B5EF4-FFF2-40B4-BE49-F238E27FC236}">
                  <a16:creationId xmlns:a16="http://schemas.microsoft.com/office/drawing/2014/main" id="{50AFF558-AAF4-4BF8-94F2-373AA731EA05}"/>
                </a:ext>
              </a:extLst>
            </p:cNvPr>
            <p:cNvSpPr/>
            <p:nvPr/>
          </p:nvSpPr>
          <p:spPr>
            <a:xfrm>
              <a:off x="2863061" y="2929246"/>
              <a:ext cx="50457" cy="64858"/>
            </a:xfrm>
            <a:custGeom>
              <a:avLst/>
              <a:gdLst>
                <a:gd name="connsiteX0" fmla="*/ -1396 w 50457"/>
                <a:gd name="connsiteY0" fmla="*/ 31334 h 64858"/>
                <a:gd name="connsiteX1" fmla="*/ 26906 w 50457"/>
                <a:gd name="connsiteY1" fmla="*/ 63763 h 64858"/>
                <a:gd name="connsiteX2" fmla="*/ 49017 w 50457"/>
                <a:gd name="connsiteY2" fmla="*/ 31334 h 64858"/>
                <a:gd name="connsiteX3" fmla="*/ 26906 w 50457"/>
                <a:gd name="connsiteY3" fmla="*/ -1096 h 64858"/>
                <a:gd name="connsiteX4" fmla="*/ -1396 w 50457"/>
                <a:gd name="connsiteY4" fmla="*/ 31334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7" h="64858">
                  <a:moveTo>
                    <a:pt x="-1396" y="31334"/>
                  </a:moveTo>
                  <a:cubicBezTo>
                    <a:pt x="-2281" y="48137"/>
                    <a:pt x="10103" y="62291"/>
                    <a:pt x="26906" y="63763"/>
                  </a:cubicBezTo>
                  <a:cubicBezTo>
                    <a:pt x="40466" y="63763"/>
                    <a:pt x="49017" y="50793"/>
                    <a:pt x="49017" y="31334"/>
                  </a:cubicBezTo>
                  <a:cubicBezTo>
                    <a:pt x="49017" y="12170"/>
                    <a:pt x="40466" y="-1096"/>
                    <a:pt x="26906" y="-1096"/>
                  </a:cubicBezTo>
                  <a:cubicBezTo>
                    <a:pt x="10103" y="376"/>
                    <a:pt x="-2281" y="14822"/>
                    <a:pt x="-1396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Graphic 2">
              <a:extLst>
                <a:ext uri="{FF2B5EF4-FFF2-40B4-BE49-F238E27FC236}">
                  <a16:creationId xmlns:a16="http://schemas.microsoft.com/office/drawing/2014/main" id="{F9F510F2-37AE-4803-B6DD-79C83DEB54C6}"/>
                </a:ext>
              </a:extLst>
            </p:cNvPr>
            <p:cNvSpPr/>
            <p:nvPr/>
          </p:nvSpPr>
          <p:spPr>
            <a:xfrm>
              <a:off x="2938867" y="3015626"/>
              <a:ext cx="56658" cy="61324"/>
            </a:xfrm>
            <a:custGeom>
              <a:avLst/>
              <a:gdLst>
                <a:gd name="connsiteX0" fmla="*/ -1435 w 56658"/>
                <a:gd name="connsiteY0" fmla="*/ 29272 h 61324"/>
                <a:gd name="connsiteX1" fmla="*/ 27457 w 56658"/>
                <a:gd name="connsiteY1" fmla="*/ 60229 h 61324"/>
                <a:gd name="connsiteX2" fmla="*/ 55171 w 56658"/>
                <a:gd name="connsiteY2" fmla="*/ 29567 h 61324"/>
                <a:gd name="connsiteX3" fmla="*/ 55171 w 56658"/>
                <a:gd name="connsiteY3" fmla="*/ 29272 h 61324"/>
                <a:gd name="connsiteX4" fmla="*/ 28342 w 56658"/>
                <a:gd name="connsiteY4" fmla="*/ -1096 h 61324"/>
                <a:gd name="connsiteX5" fmla="*/ 27457 w 56658"/>
                <a:gd name="connsiteY5" fmla="*/ -1096 h 61324"/>
                <a:gd name="connsiteX6" fmla="*/ -1435 w 56658"/>
                <a:gd name="connsiteY6" fmla="*/ 28977 h 61324"/>
                <a:gd name="connsiteX7" fmla="*/ -1435 w 56658"/>
                <a:gd name="connsiteY7" fmla="*/ 29272 h 6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658" h="61324">
                  <a:moveTo>
                    <a:pt x="-1435" y="29272"/>
                  </a:moveTo>
                  <a:cubicBezTo>
                    <a:pt x="-1730" y="45783"/>
                    <a:pt x="10949" y="59639"/>
                    <a:pt x="27457" y="60229"/>
                  </a:cubicBezTo>
                  <a:cubicBezTo>
                    <a:pt x="43673" y="59344"/>
                    <a:pt x="56057" y="45783"/>
                    <a:pt x="55171" y="29567"/>
                  </a:cubicBezTo>
                  <a:cubicBezTo>
                    <a:pt x="55171" y="29567"/>
                    <a:pt x="55171" y="29567"/>
                    <a:pt x="55171" y="29272"/>
                  </a:cubicBezTo>
                  <a:cubicBezTo>
                    <a:pt x="56057" y="13645"/>
                    <a:pt x="44263" y="85"/>
                    <a:pt x="28342" y="-1096"/>
                  </a:cubicBezTo>
                  <a:cubicBezTo>
                    <a:pt x="28047" y="-1096"/>
                    <a:pt x="27752" y="-1096"/>
                    <a:pt x="27457" y="-1096"/>
                  </a:cubicBezTo>
                  <a:cubicBezTo>
                    <a:pt x="11244" y="-800"/>
                    <a:pt x="-1730" y="12764"/>
                    <a:pt x="-1435" y="28977"/>
                  </a:cubicBezTo>
                  <a:cubicBezTo>
                    <a:pt x="-1435" y="29272"/>
                    <a:pt x="-1435" y="29272"/>
                    <a:pt x="-1435" y="292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Graphic 2">
              <a:extLst>
                <a:ext uri="{FF2B5EF4-FFF2-40B4-BE49-F238E27FC236}">
                  <a16:creationId xmlns:a16="http://schemas.microsoft.com/office/drawing/2014/main" id="{AB109960-9A0B-4810-B25F-2F10E96B5BD7}"/>
                </a:ext>
              </a:extLst>
            </p:cNvPr>
            <p:cNvSpPr/>
            <p:nvPr/>
          </p:nvSpPr>
          <p:spPr>
            <a:xfrm>
              <a:off x="3130753" y="3462869"/>
              <a:ext cx="47217" cy="68986"/>
            </a:xfrm>
            <a:custGeom>
              <a:avLst/>
              <a:gdLst>
                <a:gd name="connsiteX0" fmla="*/ -1394 w 47217"/>
                <a:gd name="connsiteY0" fmla="*/ 29862 h 68986"/>
                <a:gd name="connsiteX1" fmla="*/ 25141 w 47217"/>
                <a:gd name="connsiteY1" fmla="*/ 67891 h 68986"/>
                <a:gd name="connsiteX2" fmla="*/ 45777 w 47217"/>
                <a:gd name="connsiteY2" fmla="*/ 29862 h 68986"/>
                <a:gd name="connsiteX3" fmla="*/ 25141 w 47217"/>
                <a:gd name="connsiteY3" fmla="*/ -1096 h 68986"/>
                <a:gd name="connsiteX4" fmla="*/ -1394 w 47217"/>
                <a:gd name="connsiteY4" fmla="*/ 28977 h 68986"/>
                <a:gd name="connsiteX5" fmla="*/ -1394 w 47217"/>
                <a:gd name="connsiteY5" fmla="*/ 29862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17" h="68986">
                  <a:moveTo>
                    <a:pt x="-1394" y="29862"/>
                  </a:moveTo>
                  <a:cubicBezTo>
                    <a:pt x="-1394" y="49022"/>
                    <a:pt x="11285" y="67891"/>
                    <a:pt x="25141" y="67891"/>
                  </a:cubicBezTo>
                  <a:cubicBezTo>
                    <a:pt x="38702" y="67891"/>
                    <a:pt x="45777" y="49022"/>
                    <a:pt x="45777" y="29862"/>
                  </a:cubicBezTo>
                  <a:cubicBezTo>
                    <a:pt x="45777" y="10698"/>
                    <a:pt x="38702" y="-1096"/>
                    <a:pt x="25141" y="-1096"/>
                  </a:cubicBezTo>
                  <a:cubicBezTo>
                    <a:pt x="9515" y="85"/>
                    <a:pt x="-2279" y="13350"/>
                    <a:pt x="-1394" y="28977"/>
                  </a:cubicBezTo>
                  <a:cubicBezTo>
                    <a:pt x="-1394" y="29272"/>
                    <a:pt x="-1394" y="29567"/>
                    <a:pt x="-1394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Graphic 2">
              <a:extLst>
                <a:ext uri="{FF2B5EF4-FFF2-40B4-BE49-F238E27FC236}">
                  <a16:creationId xmlns:a16="http://schemas.microsoft.com/office/drawing/2014/main" id="{416DBD1F-1132-4F96-AD2C-BC147629BF91}"/>
                </a:ext>
              </a:extLst>
            </p:cNvPr>
            <p:cNvSpPr/>
            <p:nvPr/>
          </p:nvSpPr>
          <p:spPr>
            <a:xfrm>
              <a:off x="3297964" y="3403314"/>
              <a:ext cx="51888" cy="74000"/>
            </a:xfrm>
            <a:custGeom>
              <a:avLst/>
              <a:gdLst>
                <a:gd name="connsiteX0" fmla="*/ -1440 w 51888"/>
                <a:gd name="connsiteY0" fmla="*/ 35462 h 74000"/>
                <a:gd name="connsiteX1" fmla="*/ 23914 w 51888"/>
                <a:gd name="connsiteY1" fmla="*/ 72905 h 74000"/>
                <a:gd name="connsiteX2" fmla="*/ 50448 w 51888"/>
                <a:gd name="connsiteY2" fmla="*/ 35462 h 74000"/>
                <a:gd name="connsiteX3" fmla="*/ 23914 w 51888"/>
                <a:gd name="connsiteY3" fmla="*/ -1096 h 74000"/>
                <a:gd name="connsiteX4" fmla="*/ -1440 w 51888"/>
                <a:gd name="connsiteY4" fmla="*/ 35462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88" h="74000">
                  <a:moveTo>
                    <a:pt x="-1440" y="35462"/>
                  </a:moveTo>
                  <a:cubicBezTo>
                    <a:pt x="-1440" y="54626"/>
                    <a:pt x="10350" y="72905"/>
                    <a:pt x="23914" y="72905"/>
                  </a:cubicBezTo>
                  <a:cubicBezTo>
                    <a:pt x="37769" y="72905"/>
                    <a:pt x="50448" y="54626"/>
                    <a:pt x="50448" y="35462"/>
                  </a:cubicBezTo>
                  <a:cubicBezTo>
                    <a:pt x="50448" y="16003"/>
                    <a:pt x="37769" y="-1096"/>
                    <a:pt x="23914" y="-1096"/>
                  </a:cubicBezTo>
                  <a:cubicBezTo>
                    <a:pt x="10058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Graphic 2">
              <a:extLst>
                <a:ext uri="{FF2B5EF4-FFF2-40B4-BE49-F238E27FC236}">
                  <a16:creationId xmlns:a16="http://schemas.microsoft.com/office/drawing/2014/main" id="{A45CDDF8-9525-42C2-B3A7-E546B52E7F34}"/>
                </a:ext>
              </a:extLst>
            </p:cNvPr>
            <p:cNvSpPr/>
            <p:nvPr/>
          </p:nvSpPr>
          <p:spPr>
            <a:xfrm>
              <a:off x="3365180" y="2925708"/>
              <a:ext cx="54293" cy="75767"/>
            </a:xfrm>
            <a:custGeom>
              <a:avLst/>
              <a:gdLst>
                <a:gd name="connsiteX0" fmla="*/ -1440 w 54293"/>
                <a:gd name="connsiteY0" fmla="*/ 35462 h 75767"/>
                <a:gd name="connsiteX1" fmla="*/ 24209 w 54293"/>
                <a:gd name="connsiteY1" fmla="*/ 74672 h 75767"/>
                <a:gd name="connsiteX2" fmla="*/ 52809 w 54293"/>
                <a:gd name="connsiteY2" fmla="*/ 35462 h 75767"/>
                <a:gd name="connsiteX3" fmla="*/ 23917 w 54293"/>
                <a:gd name="connsiteY3" fmla="*/ -1096 h 75767"/>
                <a:gd name="connsiteX4" fmla="*/ -1440 w 54293"/>
                <a:gd name="connsiteY4" fmla="*/ 35462 h 7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3" h="75767">
                  <a:moveTo>
                    <a:pt x="-1440" y="35462"/>
                  </a:moveTo>
                  <a:cubicBezTo>
                    <a:pt x="-1440" y="54921"/>
                    <a:pt x="10353" y="74672"/>
                    <a:pt x="24209" y="74672"/>
                  </a:cubicBezTo>
                  <a:cubicBezTo>
                    <a:pt x="37773" y="74672"/>
                    <a:pt x="52809" y="54921"/>
                    <a:pt x="52809" y="35462"/>
                  </a:cubicBezTo>
                  <a:cubicBezTo>
                    <a:pt x="53691" y="18068"/>
                    <a:pt x="41311" y="2442"/>
                    <a:pt x="23917" y="-1096"/>
                  </a:cubicBezTo>
                  <a:cubicBezTo>
                    <a:pt x="10353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Graphic 2">
              <a:extLst>
                <a:ext uri="{FF2B5EF4-FFF2-40B4-BE49-F238E27FC236}">
                  <a16:creationId xmlns:a16="http://schemas.microsoft.com/office/drawing/2014/main" id="{436BC0A6-00DD-44AB-8F29-BEE8E8B0BBCC}"/>
                </a:ext>
              </a:extLst>
            </p:cNvPr>
            <p:cNvSpPr/>
            <p:nvPr/>
          </p:nvSpPr>
          <p:spPr>
            <a:xfrm>
              <a:off x="1859833" y="2298921"/>
              <a:ext cx="50117" cy="71052"/>
            </a:xfrm>
            <a:custGeom>
              <a:avLst/>
              <a:gdLst>
                <a:gd name="connsiteX0" fmla="*/ -1440 w 50117"/>
                <a:gd name="connsiteY0" fmla="*/ 35167 h 71052"/>
                <a:gd name="connsiteX1" fmla="*/ 22733 w 50117"/>
                <a:gd name="connsiteY1" fmla="*/ -1096 h 71052"/>
                <a:gd name="connsiteX2" fmla="*/ 48678 w 50117"/>
                <a:gd name="connsiteY2" fmla="*/ 35167 h 71052"/>
                <a:gd name="connsiteX3" fmla="*/ 22733 w 50117"/>
                <a:gd name="connsiteY3" fmla="*/ 69957 h 71052"/>
                <a:gd name="connsiteX4" fmla="*/ -1440 w 50117"/>
                <a:gd name="connsiteY4" fmla="*/ 35167 h 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17" h="71052">
                  <a:moveTo>
                    <a:pt x="-1440" y="35167"/>
                  </a:moveTo>
                  <a:cubicBezTo>
                    <a:pt x="-1440" y="16003"/>
                    <a:pt x="8878" y="-1096"/>
                    <a:pt x="22733" y="-1096"/>
                  </a:cubicBezTo>
                  <a:cubicBezTo>
                    <a:pt x="36298" y="-1096"/>
                    <a:pt x="48678" y="16003"/>
                    <a:pt x="48678" y="35167"/>
                  </a:cubicBezTo>
                  <a:cubicBezTo>
                    <a:pt x="48678" y="54331"/>
                    <a:pt x="36298" y="69957"/>
                    <a:pt x="22733" y="69957"/>
                  </a:cubicBezTo>
                  <a:cubicBezTo>
                    <a:pt x="8878" y="69957"/>
                    <a:pt x="-1440" y="54331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Graphic 2">
              <a:extLst>
                <a:ext uri="{FF2B5EF4-FFF2-40B4-BE49-F238E27FC236}">
                  <a16:creationId xmlns:a16="http://schemas.microsoft.com/office/drawing/2014/main" id="{802442E7-F7E7-4C42-A6C2-34BAC6649B87}"/>
                </a:ext>
              </a:extLst>
            </p:cNvPr>
            <p:cNvSpPr/>
            <p:nvPr/>
          </p:nvSpPr>
          <p:spPr>
            <a:xfrm>
              <a:off x="2176469" y="2093432"/>
              <a:ext cx="45403" cy="61321"/>
            </a:xfrm>
            <a:custGeom>
              <a:avLst/>
              <a:gdLst>
                <a:gd name="connsiteX0" fmla="*/ -1440 w 45403"/>
                <a:gd name="connsiteY0" fmla="*/ 29563 h 61321"/>
                <a:gd name="connsiteX1" fmla="*/ 19786 w 45403"/>
                <a:gd name="connsiteY1" fmla="*/ -1096 h 61321"/>
                <a:gd name="connsiteX2" fmla="*/ 43963 w 45403"/>
                <a:gd name="connsiteY2" fmla="*/ 29563 h 61321"/>
                <a:gd name="connsiteX3" fmla="*/ 19786 w 45403"/>
                <a:gd name="connsiteY3" fmla="*/ 60226 h 61321"/>
                <a:gd name="connsiteX4" fmla="*/ -1440 w 45403"/>
                <a:gd name="connsiteY4" fmla="*/ 29563 h 6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03" h="61321">
                  <a:moveTo>
                    <a:pt x="-1440" y="29563"/>
                  </a:moveTo>
                  <a:cubicBezTo>
                    <a:pt x="-1440" y="10399"/>
                    <a:pt x="5930" y="-1096"/>
                    <a:pt x="19786" y="-1096"/>
                  </a:cubicBezTo>
                  <a:cubicBezTo>
                    <a:pt x="33350" y="-1096"/>
                    <a:pt x="43963" y="10399"/>
                    <a:pt x="43963" y="29563"/>
                  </a:cubicBezTo>
                  <a:cubicBezTo>
                    <a:pt x="43963" y="49022"/>
                    <a:pt x="33350" y="60226"/>
                    <a:pt x="19786" y="60226"/>
                  </a:cubicBezTo>
                  <a:cubicBezTo>
                    <a:pt x="5930" y="60226"/>
                    <a:pt x="-1440" y="49022"/>
                    <a:pt x="-1440" y="2956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Graphic 2">
              <a:extLst>
                <a:ext uri="{FF2B5EF4-FFF2-40B4-BE49-F238E27FC236}">
                  <a16:creationId xmlns:a16="http://schemas.microsoft.com/office/drawing/2014/main" id="{A38EACA0-B536-44E4-96AB-E85555188B90}"/>
                </a:ext>
              </a:extLst>
            </p:cNvPr>
            <p:cNvSpPr/>
            <p:nvPr/>
          </p:nvSpPr>
          <p:spPr>
            <a:xfrm>
              <a:off x="1965947" y="1896196"/>
              <a:ext cx="51908" cy="64858"/>
            </a:xfrm>
            <a:custGeom>
              <a:avLst/>
              <a:gdLst>
                <a:gd name="connsiteX0" fmla="*/ -1420 w 51908"/>
                <a:gd name="connsiteY0" fmla="*/ 33105 h 64858"/>
                <a:gd name="connsiteX1" fmla="*/ 27472 w 51908"/>
                <a:gd name="connsiteY1" fmla="*/ -1096 h 64858"/>
                <a:gd name="connsiteX2" fmla="*/ 50469 w 51908"/>
                <a:gd name="connsiteY2" fmla="*/ 33105 h 64858"/>
                <a:gd name="connsiteX3" fmla="*/ 27472 w 51908"/>
                <a:gd name="connsiteY3" fmla="*/ 63763 h 64858"/>
                <a:gd name="connsiteX4" fmla="*/ -1420 w 51908"/>
                <a:gd name="connsiteY4" fmla="*/ 33105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08" h="64858">
                  <a:moveTo>
                    <a:pt x="-1420" y="33105"/>
                  </a:moveTo>
                  <a:cubicBezTo>
                    <a:pt x="-2010" y="16003"/>
                    <a:pt x="10373" y="1262"/>
                    <a:pt x="27472" y="-1096"/>
                  </a:cubicBezTo>
                  <a:cubicBezTo>
                    <a:pt x="41036" y="-1096"/>
                    <a:pt x="50469" y="13941"/>
                    <a:pt x="50469" y="33105"/>
                  </a:cubicBezTo>
                  <a:cubicBezTo>
                    <a:pt x="50469" y="52269"/>
                    <a:pt x="41036" y="63763"/>
                    <a:pt x="27472" y="63763"/>
                  </a:cubicBezTo>
                  <a:cubicBezTo>
                    <a:pt x="10964" y="63177"/>
                    <a:pt x="-2010" y="49613"/>
                    <a:pt x="-1420" y="331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Graphic 2">
              <a:extLst>
                <a:ext uri="{FF2B5EF4-FFF2-40B4-BE49-F238E27FC236}">
                  <a16:creationId xmlns:a16="http://schemas.microsoft.com/office/drawing/2014/main" id="{67E7E347-466F-4E16-8AF9-88B8B84C0C01}"/>
                </a:ext>
              </a:extLst>
            </p:cNvPr>
            <p:cNvSpPr/>
            <p:nvPr/>
          </p:nvSpPr>
          <p:spPr>
            <a:xfrm>
              <a:off x="2364564" y="1944842"/>
              <a:ext cx="49315" cy="70757"/>
            </a:xfrm>
            <a:custGeom>
              <a:avLst/>
              <a:gdLst>
                <a:gd name="connsiteX0" fmla="*/ -1440 w 49315"/>
                <a:gd name="connsiteY0" fmla="*/ 36642 h 70757"/>
                <a:gd name="connsiteX1" fmla="*/ 20376 w 49315"/>
                <a:gd name="connsiteY1" fmla="*/ -1096 h 70757"/>
                <a:gd name="connsiteX2" fmla="*/ 47796 w 49315"/>
                <a:gd name="connsiteY2" fmla="*/ 36642 h 70757"/>
                <a:gd name="connsiteX3" fmla="*/ 20376 w 49315"/>
                <a:gd name="connsiteY3" fmla="*/ 69662 h 70757"/>
                <a:gd name="connsiteX4" fmla="*/ -1440 w 49315"/>
                <a:gd name="connsiteY4" fmla="*/ 36642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15" h="70757">
                  <a:moveTo>
                    <a:pt x="-1440" y="36642"/>
                  </a:moveTo>
                  <a:cubicBezTo>
                    <a:pt x="-1440" y="17478"/>
                    <a:pt x="6520" y="-1096"/>
                    <a:pt x="20376" y="-1096"/>
                  </a:cubicBezTo>
                  <a:cubicBezTo>
                    <a:pt x="33937" y="-1096"/>
                    <a:pt x="47796" y="17478"/>
                    <a:pt x="47796" y="36642"/>
                  </a:cubicBezTo>
                  <a:cubicBezTo>
                    <a:pt x="48973" y="53150"/>
                    <a:pt x="36888" y="67891"/>
                    <a:pt x="20376" y="69662"/>
                  </a:cubicBezTo>
                  <a:cubicBezTo>
                    <a:pt x="6520" y="69662"/>
                    <a:pt x="-1440" y="55803"/>
                    <a:pt x="-1440" y="366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Graphic 2">
              <a:extLst>
                <a:ext uri="{FF2B5EF4-FFF2-40B4-BE49-F238E27FC236}">
                  <a16:creationId xmlns:a16="http://schemas.microsoft.com/office/drawing/2014/main" id="{4F211FA0-B86D-443E-8E6A-D409E309C752}"/>
                </a:ext>
              </a:extLst>
            </p:cNvPr>
            <p:cNvSpPr/>
            <p:nvPr/>
          </p:nvSpPr>
          <p:spPr>
            <a:xfrm>
              <a:off x="2297934" y="1795662"/>
              <a:ext cx="52556" cy="69285"/>
            </a:xfrm>
            <a:custGeom>
              <a:avLst/>
              <a:gdLst>
                <a:gd name="connsiteX0" fmla="*/ -1440 w 52556"/>
                <a:gd name="connsiteY0" fmla="*/ 30747 h 69285"/>
                <a:gd name="connsiteX1" fmla="*/ 23619 w 52556"/>
                <a:gd name="connsiteY1" fmla="*/ -1096 h 69285"/>
                <a:gd name="connsiteX2" fmla="*/ 51039 w 52556"/>
                <a:gd name="connsiteY2" fmla="*/ 30747 h 69285"/>
                <a:gd name="connsiteX3" fmla="*/ 23619 w 52556"/>
                <a:gd name="connsiteY3" fmla="*/ 68190 h 69285"/>
                <a:gd name="connsiteX4" fmla="*/ -1440 w 52556"/>
                <a:gd name="connsiteY4" fmla="*/ 30747 h 6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56" h="69285">
                  <a:moveTo>
                    <a:pt x="-1440" y="30747"/>
                  </a:moveTo>
                  <a:cubicBezTo>
                    <a:pt x="-1440" y="11583"/>
                    <a:pt x="9763" y="-1096"/>
                    <a:pt x="23619" y="-1096"/>
                  </a:cubicBezTo>
                  <a:cubicBezTo>
                    <a:pt x="39835" y="85"/>
                    <a:pt x="52215" y="14236"/>
                    <a:pt x="51039" y="30747"/>
                  </a:cubicBezTo>
                  <a:cubicBezTo>
                    <a:pt x="51039" y="49911"/>
                    <a:pt x="37183" y="68190"/>
                    <a:pt x="23619" y="68190"/>
                  </a:cubicBezTo>
                  <a:cubicBezTo>
                    <a:pt x="9763" y="68190"/>
                    <a:pt x="-1440" y="49911"/>
                    <a:pt x="-1440" y="307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Graphic 2">
              <a:extLst>
                <a:ext uri="{FF2B5EF4-FFF2-40B4-BE49-F238E27FC236}">
                  <a16:creationId xmlns:a16="http://schemas.microsoft.com/office/drawing/2014/main" id="{7F28878C-E45C-4D57-9B4E-151B5F8024F8}"/>
                </a:ext>
              </a:extLst>
            </p:cNvPr>
            <p:cNvSpPr/>
            <p:nvPr/>
          </p:nvSpPr>
          <p:spPr>
            <a:xfrm>
              <a:off x="2547056" y="1476078"/>
              <a:ext cx="50416" cy="74295"/>
            </a:xfrm>
            <a:custGeom>
              <a:avLst/>
              <a:gdLst>
                <a:gd name="connsiteX0" fmla="*/ -1440 w 50416"/>
                <a:gd name="connsiteY0" fmla="*/ 33990 h 74295"/>
                <a:gd name="connsiteX1" fmla="*/ 24209 w 50416"/>
                <a:gd name="connsiteY1" fmla="*/ -1096 h 74295"/>
                <a:gd name="connsiteX2" fmla="*/ 48976 w 50416"/>
                <a:gd name="connsiteY2" fmla="*/ 33990 h 74295"/>
                <a:gd name="connsiteX3" fmla="*/ 24209 w 50416"/>
                <a:gd name="connsiteY3" fmla="*/ 73200 h 74295"/>
                <a:gd name="connsiteX4" fmla="*/ -1440 w 50416"/>
                <a:gd name="connsiteY4" fmla="*/ 33990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16" h="74295">
                  <a:moveTo>
                    <a:pt x="-1440" y="33990"/>
                  </a:moveTo>
                  <a:cubicBezTo>
                    <a:pt x="-1440" y="14826"/>
                    <a:pt x="10353" y="-1096"/>
                    <a:pt x="24209" y="-1096"/>
                  </a:cubicBezTo>
                  <a:cubicBezTo>
                    <a:pt x="38068" y="-1096"/>
                    <a:pt x="48976" y="14826"/>
                    <a:pt x="48976" y="33990"/>
                  </a:cubicBezTo>
                  <a:cubicBezTo>
                    <a:pt x="48976" y="53150"/>
                    <a:pt x="38068" y="73200"/>
                    <a:pt x="24209" y="73200"/>
                  </a:cubicBezTo>
                  <a:cubicBezTo>
                    <a:pt x="10353" y="73200"/>
                    <a:pt x="-1440" y="53150"/>
                    <a:pt x="-1440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Graphic 2">
              <a:extLst>
                <a:ext uri="{FF2B5EF4-FFF2-40B4-BE49-F238E27FC236}">
                  <a16:creationId xmlns:a16="http://schemas.microsoft.com/office/drawing/2014/main" id="{A395551A-E916-4707-BBA6-DE9B1C380E22}"/>
                </a:ext>
              </a:extLst>
            </p:cNvPr>
            <p:cNvSpPr/>
            <p:nvPr/>
          </p:nvSpPr>
          <p:spPr>
            <a:xfrm>
              <a:off x="2589512" y="1682157"/>
              <a:ext cx="49607" cy="69872"/>
            </a:xfrm>
            <a:custGeom>
              <a:avLst/>
              <a:gdLst>
                <a:gd name="connsiteX0" fmla="*/ -1440 w 49607"/>
                <a:gd name="connsiteY0" fmla="*/ 36052 h 69872"/>
                <a:gd name="connsiteX1" fmla="*/ 20966 w 49607"/>
                <a:gd name="connsiteY1" fmla="*/ -1096 h 69872"/>
                <a:gd name="connsiteX2" fmla="*/ 48087 w 49607"/>
                <a:gd name="connsiteY2" fmla="*/ 36052 h 69872"/>
                <a:gd name="connsiteX3" fmla="*/ 20966 w 49607"/>
                <a:gd name="connsiteY3" fmla="*/ 68777 h 69872"/>
                <a:gd name="connsiteX4" fmla="*/ -1440 w 49607"/>
                <a:gd name="connsiteY4" fmla="*/ 36052 h 6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07" h="69872">
                  <a:moveTo>
                    <a:pt x="-1440" y="36052"/>
                  </a:moveTo>
                  <a:cubicBezTo>
                    <a:pt x="-1440" y="16888"/>
                    <a:pt x="7111" y="-1096"/>
                    <a:pt x="20966" y="-1096"/>
                  </a:cubicBezTo>
                  <a:cubicBezTo>
                    <a:pt x="34527" y="-1096"/>
                    <a:pt x="48087" y="16888"/>
                    <a:pt x="48087" y="36052"/>
                  </a:cubicBezTo>
                  <a:cubicBezTo>
                    <a:pt x="49268" y="52564"/>
                    <a:pt x="37179" y="67010"/>
                    <a:pt x="20966" y="68777"/>
                  </a:cubicBezTo>
                  <a:cubicBezTo>
                    <a:pt x="7111" y="68777"/>
                    <a:pt x="-1440" y="55216"/>
                    <a:pt x="-1440" y="3605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Graphic 2">
              <a:extLst>
                <a:ext uri="{FF2B5EF4-FFF2-40B4-BE49-F238E27FC236}">
                  <a16:creationId xmlns:a16="http://schemas.microsoft.com/office/drawing/2014/main" id="{D7BC07E9-CDDA-48D0-BAB1-B6B799470481}"/>
                </a:ext>
              </a:extLst>
            </p:cNvPr>
            <p:cNvSpPr/>
            <p:nvPr/>
          </p:nvSpPr>
          <p:spPr>
            <a:xfrm>
              <a:off x="2552364" y="1922436"/>
              <a:ext cx="43632" cy="65154"/>
            </a:xfrm>
            <a:custGeom>
              <a:avLst/>
              <a:gdLst>
                <a:gd name="connsiteX0" fmla="*/ -1440 w 43632"/>
                <a:gd name="connsiteY0" fmla="*/ 32219 h 65154"/>
                <a:gd name="connsiteX1" fmla="*/ 19491 w 43632"/>
                <a:gd name="connsiteY1" fmla="*/ -1096 h 65154"/>
                <a:gd name="connsiteX2" fmla="*/ 42192 w 43632"/>
                <a:gd name="connsiteY2" fmla="*/ 32219 h 65154"/>
                <a:gd name="connsiteX3" fmla="*/ 19491 w 43632"/>
                <a:gd name="connsiteY3" fmla="*/ 64059 h 65154"/>
                <a:gd name="connsiteX4" fmla="*/ -1440 w 43632"/>
                <a:gd name="connsiteY4" fmla="*/ 3221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65154">
                  <a:moveTo>
                    <a:pt x="-1440" y="32219"/>
                  </a:moveTo>
                  <a:cubicBezTo>
                    <a:pt x="-1440" y="13055"/>
                    <a:pt x="5930" y="-1096"/>
                    <a:pt x="19491" y="-1096"/>
                  </a:cubicBezTo>
                  <a:cubicBezTo>
                    <a:pt x="33350" y="-1096"/>
                    <a:pt x="42192" y="13055"/>
                    <a:pt x="42192" y="32219"/>
                  </a:cubicBezTo>
                  <a:cubicBezTo>
                    <a:pt x="42192" y="51383"/>
                    <a:pt x="33350" y="64059"/>
                    <a:pt x="19491" y="64059"/>
                  </a:cubicBezTo>
                  <a:cubicBezTo>
                    <a:pt x="5635" y="64059"/>
                    <a:pt x="-1440" y="51383"/>
                    <a:pt x="-1440" y="322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Graphic 2">
              <a:extLst>
                <a:ext uri="{FF2B5EF4-FFF2-40B4-BE49-F238E27FC236}">
                  <a16:creationId xmlns:a16="http://schemas.microsoft.com/office/drawing/2014/main" id="{21E6997C-903E-4806-A9CE-CC1FFADD17E8}"/>
                </a:ext>
              </a:extLst>
            </p:cNvPr>
            <p:cNvSpPr/>
            <p:nvPr/>
          </p:nvSpPr>
          <p:spPr>
            <a:xfrm>
              <a:off x="3917381" y="2471685"/>
              <a:ext cx="51298" cy="72524"/>
            </a:xfrm>
            <a:custGeom>
              <a:avLst/>
              <a:gdLst>
                <a:gd name="connsiteX0" fmla="*/ 49858 w 51298"/>
                <a:gd name="connsiteY0" fmla="*/ 35462 h 72524"/>
                <a:gd name="connsiteX1" fmla="*/ 22143 w 51298"/>
                <a:gd name="connsiteY1" fmla="*/ -1096 h 72524"/>
                <a:gd name="connsiteX2" fmla="*/ -1440 w 51298"/>
                <a:gd name="connsiteY2" fmla="*/ 35462 h 72524"/>
                <a:gd name="connsiteX3" fmla="*/ 22143 w 51298"/>
                <a:gd name="connsiteY3" fmla="*/ 71429 h 72524"/>
                <a:gd name="connsiteX4" fmla="*/ 49858 w 51298"/>
                <a:gd name="connsiteY4" fmla="*/ 35462 h 7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98" h="72524">
                  <a:moveTo>
                    <a:pt x="49858" y="35462"/>
                  </a:moveTo>
                  <a:cubicBezTo>
                    <a:pt x="49858" y="16003"/>
                    <a:pt x="35999" y="-1096"/>
                    <a:pt x="22143" y="-1096"/>
                  </a:cubicBezTo>
                  <a:cubicBezTo>
                    <a:pt x="8583" y="-1096"/>
                    <a:pt x="-1440" y="16003"/>
                    <a:pt x="-1440" y="35462"/>
                  </a:cubicBezTo>
                  <a:cubicBezTo>
                    <a:pt x="-1440" y="54626"/>
                    <a:pt x="8583" y="71429"/>
                    <a:pt x="22143" y="71429"/>
                  </a:cubicBezTo>
                  <a:cubicBezTo>
                    <a:pt x="35999" y="71429"/>
                    <a:pt x="49858" y="54626"/>
                    <a:pt x="49858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Graphic 2">
              <a:extLst>
                <a:ext uri="{FF2B5EF4-FFF2-40B4-BE49-F238E27FC236}">
                  <a16:creationId xmlns:a16="http://schemas.microsoft.com/office/drawing/2014/main" id="{B6E667CF-C45E-4687-A074-F843ADAB4D1C}"/>
                </a:ext>
              </a:extLst>
            </p:cNvPr>
            <p:cNvSpPr/>
            <p:nvPr/>
          </p:nvSpPr>
          <p:spPr>
            <a:xfrm>
              <a:off x="3912284" y="2093724"/>
              <a:ext cx="51971" cy="74000"/>
            </a:xfrm>
            <a:custGeom>
              <a:avLst/>
              <a:gdLst>
                <a:gd name="connsiteX0" fmla="*/ 50531 w 51971"/>
                <a:gd name="connsiteY0" fmla="*/ 33990 h 74000"/>
                <a:gd name="connsiteX1" fmla="*/ 25768 w 51971"/>
                <a:gd name="connsiteY1" fmla="*/ -1096 h 74000"/>
                <a:gd name="connsiteX2" fmla="*/ -1357 w 51971"/>
                <a:gd name="connsiteY2" fmla="*/ 33990 h 74000"/>
                <a:gd name="connsiteX3" fmla="*/ 25768 w 51971"/>
                <a:gd name="connsiteY3" fmla="*/ 72905 h 74000"/>
                <a:gd name="connsiteX4" fmla="*/ 50531 w 51971"/>
                <a:gd name="connsiteY4" fmla="*/ 33990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71" h="74000">
                  <a:moveTo>
                    <a:pt x="50531" y="33990"/>
                  </a:moveTo>
                  <a:cubicBezTo>
                    <a:pt x="50531" y="14826"/>
                    <a:pt x="39623" y="-1096"/>
                    <a:pt x="25768" y="-1096"/>
                  </a:cubicBezTo>
                  <a:cubicBezTo>
                    <a:pt x="8961" y="1856"/>
                    <a:pt x="-2538" y="16892"/>
                    <a:pt x="-1357" y="33990"/>
                  </a:cubicBezTo>
                  <a:cubicBezTo>
                    <a:pt x="-1357" y="53154"/>
                    <a:pt x="11908" y="72905"/>
                    <a:pt x="25768" y="72905"/>
                  </a:cubicBezTo>
                  <a:cubicBezTo>
                    <a:pt x="39623" y="72905"/>
                    <a:pt x="50531" y="53154"/>
                    <a:pt x="50531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Graphic 2">
              <a:extLst>
                <a:ext uri="{FF2B5EF4-FFF2-40B4-BE49-F238E27FC236}">
                  <a16:creationId xmlns:a16="http://schemas.microsoft.com/office/drawing/2014/main" id="{E7577DBF-67A6-4E50-8EE6-77DDB7883053}"/>
                </a:ext>
              </a:extLst>
            </p:cNvPr>
            <p:cNvSpPr/>
            <p:nvPr/>
          </p:nvSpPr>
          <p:spPr>
            <a:xfrm>
              <a:off x="3589202" y="2062180"/>
              <a:ext cx="52224" cy="74295"/>
            </a:xfrm>
            <a:custGeom>
              <a:avLst/>
              <a:gdLst>
                <a:gd name="connsiteX0" fmla="*/ 50784 w 52224"/>
                <a:gd name="connsiteY0" fmla="*/ 34281 h 74295"/>
                <a:gd name="connsiteX1" fmla="*/ 27201 w 52224"/>
                <a:gd name="connsiteY1" fmla="*/ -1096 h 74295"/>
                <a:gd name="connsiteX2" fmla="*/ -1396 w 52224"/>
                <a:gd name="connsiteY2" fmla="*/ 34281 h 74295"/>
                <a:gd name="connsiteX3" fmla="*/ 27201 w 52224"/>
                <a:gd name="connsiteY3" fmla="*/ 73200 h 74295"/>
                <a:gd name="connsiteX4" fmla="*/ 50784 w 52224"/>
                <a:gd name="connsiteY4" fmla="*/ 34281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24" h="74295">
                  <a:moveTo>
                    <a:pt x="50784" y="34281"/>
                  </a:moveTo>
                  <a:cubicBezTo>
                    <a:pt x="50784" y="15121"/>
                    <a:pt x="41057" y="-1096"/>
                    <a:pt x="27201" y="-1096"/>
                  </a:cubicBezTo>
                  <a:cubicBezTo>
                    <a:pt x="10103" y="1852"/>
                    <a:pt x="-2281" y="16888"/>
                    <a:pt x="-1396" y="34281"/>
                  </a:cubicBezTo>
                  <a:cubicBezTo>
                    <a:pt x="-1396" y="53445"/>
                    <a:pt x="13640" y="73200"/>
                    <a:pt x="27201" y="73200"/>
                  </a:cubicBezTo>
                  <a:cubicBezTo>
                    <a:pt x="41057" y="73200"/>
                    <a:pt x="50784" y="53445"/>
                    <a:pt x="50784" y="3428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Graphic 2">
              <a:extLst>
                <a:ext uri="{FF2B5EF4-FFF2-40B4-BE49-F238E27FC236}">
                  <a16:creationId xmlns:a16="http://schemas.microsoft.com/office/drawing/2014/main" id="{64AC8C60-BC27-4F7F-B794-917E706031FD}"/>
                </a:ext>
              </a:extLst>
            </p:cNvPr>
            <p:cNvSpPr/>
            <p:nvPr/>
          </p:nvSpPr>
          <p:spPr>
            <a:xfrm>
              <a:off x="3634351" y="1661816"/>
              <a:ext cx="51934" cy="68396"/>
            </a:xfrm>
            <a:custGeom>
              <a:avLst/>
              <a:gdLst>
                <a:gd name="connsiteX0" fmla="*/ 50448 w 51934"/>
                <a:gd name="connsiteY0" fmla="*/ 31924 h 68396"/>
                <a:gd name="connsiteX1" fmla="*/ 22147 w 51934"/>
                <a:gd name="connsiteY1" fmla="*/ -1096 h 68396"/>
                <a:gd name="connsiteX2" fmla="*/ -1440 w 51934"/>
                <a:gd name="connsiteY2" fmla="*/ 31924 h 68396"/>
                <a:gd name="connsiteX3" fmla="*/ 22147 w 51934"/>
                <a:gd name="connsiteY3" fmla="*/ 67301 h 68396"/>
                <a:gd name="connsiteX4" fmla="*/ 50448 w 51934"/>
                <a:gd name="connsiteY4" fmla="*/ 31924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34" h="68396">
                  <a:moveTo>
                    <a:pt x="50448" y="31924"/>
                  </a:moveTo>
                  <a:cubicBezTo>
                    <a:pt x="51334" y="15117"/>
                    <a:pt x="38950" y="672"/>
                    <a:pt x="22147" y="-1096"/>
                  </a:cubicBezTo>
                  <a:cubicBezTo>
                    <a:pt x="8586" y="-1096"/>
                    <a:pt x="-1440" y="12760"/>
                    <a:pt x="-1440" y="31924"/>
                  </a:cubicBezTo>
                  <a:cubicBezTo>
                    <a:pt x="-1440" y="51088"/>
                    <a:pt x="8586" y="67301"/>
                    <a:pt x="22147" y="67301"/>
                  </a:cubicBezTo>
                  <a:cubicBezTo>
                    <a:pt x="39245" y="64354"/>
                    <a:pt x="51334" y="49022"/>
                    <a:pt x="50448" y="319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Graphic 2">
              <a:extLst>
                <a:ext uri="{FF2B5EF4-FFF2-40B4-BE49-F238E27FC236}">
                  <a16:creationId xmlns:a16="http://schemas.microsoft.com/office/drawing/2014/main" id="{EBEAA070-690C-4815-AF27-5C6384E4C111}"/>
                </a:ext>
              </a:extLst>
            </p:cNvPr>
            <p:cNvSpPr/>
            <p:nvPr/>
          </p:nvSpPr>
          <p:spPr>
            <a:xfrm>
              <a:off x="3496626" y="2298626"/>
              <a:ext cx="48692" cy="75176"/>
            </a:xfrm>
            <a:custGeom>
              <a:avLst/>
              <a:gdLst>
                <a:gd name="connsiteX0" fmla="*/ 47252 w 48692"/>
                <a:gd name="connsiteY0" fmla="*/ 38409 h 75176"/>
                <a:gd name="connsiteX1" fmla="*/ 26613 w 48692"/>
                <a:gd name="connsiteY1" fmla="*/ -1096 h 75176"/>
                <a:gd name="connsiteX2" fmla="*/ -1394 w 48692"/>
                <a:gd name="connsiteY2" fmla="*/ 38409 h 75176"/>
                <a:gd name="connsiteX3" fmla="*/ 26613 w 48692"/>
                <a:gd name="connsiteY3" fmla="*/ 74081 h 75176"/>
                <a:gd name="connsiteX4" fmla="*/ 47252 w 48692"/>
                <a:gd name="connsiteY4" fmla="*/ 38409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92" h="75176">
                  <a:moveTo>
                    <a:pt x="47252" y="38409"/>
                  </a:moveTo>
                  <a:cubicBezTo>
                    <a:pt x="47252" y="19245"/>
                    <a:pt x="40173" y="-1096"/>
                    <a:pt x="26613" y="-1096"/>
                  </a:cubicBezTo>
                  <a:cubicBezTo>
                    <a:pt x="13052" y="-1096"/>
                    <a:pt x="-1394" y="19245"/>
                    <a:pt x="-1394" y="38409"/>
                  </a:cubicBezTo>
                  <a:cubicBezTo>
                    <a:pt x="-2279" y="55511"/>
                    <a:pt x="9515" y="70839"/>
                    <a:pt x="26613" y="74081"/>
                  </a:cubicBezTo>
                  <a:cubicBezTo>
                    <a:pt x="40173" y="74081"/>
                    <a:pt x="47252" y="57573"/>
                    <a:pt x="47252" y="38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Graphic 2">
              <a:extLst>
                <a:ext uri="{FF2B5EF4-FFF2-40B4-BE49-F238E27FC236}">
                  <a16:creationId xmlns:a16="http://schemas.microsoft.com/office/drawing/2014/main" id="{DA4931D0-DA3A-4E64-8F81-CC3392590F35}"/>
                </a:ext>
              </a:extLst>
            </p:cNvPr>
            <p:cNvSpPr/>
            <p:nvPr/>
          </p:nvSpPr>
          <p:spPr>
            <a:xfrm>
              <a:off x="3502567" y="2579590"/>
              <a:ext cx="48055" cy="66334"/>
            </a:xfrm>
            <a:custGeom>
              <a:avLst/>
              <a:gdLst>
                <a:gd name="connsiteX0" fmla="*/ 46616 w 48055"/>
                <a:gd name="connsiteY0" fmla="*/ 32514 h 66334"/>
                <a:gd name="connsiteX1" fmla="*/ 22442 w 48055"/>
                <a:gd name="connsiteY1" fmla="*/ -1096 h 66334"/>
                <a:gd name="connsiteX2" fmla="*/ -1440 w 48055"/>
                <a:gd name="connsiteY2" fmla="*/ 32514 h 66334"/>
                <a:gd name="connsiteX3" fmla="*/ 22442 w 48055"/>
                <a:gd name="connsiteY3" fmla="*/ 65239 h 66334"/>
                <a:gd name="connsiteX4" fmla="*/ 46616 w 48055"/>
                <a:gd name="connsiteY4" fmla="*/ 32514 h 6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55" h="66334">
                  <a:moveTo>
                    <a:pt x="46616" y="32514"/>
                  </a:moveTo>
                  <a:cubicBezTo>
                    <a:pt x="46616" y="13350"/>
                    <a:pt x="36298" y="-1096"/>
                    <a:pt x="22442" y="-1096"/>
                  </a:cubicBezTo>
                  <a:cubicBezTo>
                    <a:pt x="8878" y="-1096"/>
                    <a:pt x="-1440" y="13350"/>
                    <a:pt x="-1440" y="32514"/>
                  </a:cubicBezTo>
                  <a:cubicBezTo>
                    <a:pt x="-1440" y="51675"/>
                    <a:pt x="8878" y="65239"/>
                    <a:pt x="22442" y="65239"/>
                  </a:cubicBezTo>
                  <a:cubicBezTo>
                    <a:pt x="36298" y="65239"/>
                    <a:pt x="46616" y="51675"/>
                    <a:pt x="46616" y="325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Graphic 2">
              <a:extLst>
                <a:ext uri="{FF2B5EF4-FFF2-40B4-BE49-F238E27FC236}">
                  <a16:creationId xmlns:a16="http://schemas.microsoft.com/office/drawing/2014/main" id="{20FCB119-A9F2-439D-96CA-2C33A05A7939}"/>
                </a:ext>
              </a:extLst>
            </p:cNvPr>
            <p:cNvSpPr/>
            <p:nvPr/>
          </p:nvSpPr>
          <p:spPr>
            <a:xfrm>
              <a:off x="3909415" y="2670393"/>
              <a:ext cx="54841" cy="75475"/>
            </a:xfrm>
            <a:custGeom>
              <a:avLst/>
              <a:gdLst>
                <a:gd name="connsiteX0" fmla="*/ 53401 w 54841"/>
                <a:gd name="connsiteY0" fmla="*/ 37819 h 75475"/>
                <a:gd name="connsiteX1" fmla="*/ 28047 w 54841"/>
                <a:gd name="connsiteY1" fmla="*/ 74380 h 75475"/>
                <a:gd name="connsiteX2" fmla="*/ -1435 w 54841"/>
                <a:gd name="connsiteY2" fmla="*/ 37819 h 75475"/>
                <a:gd name="connsiteX3" fmla="*/ 28047 w 54841"/>
                <a:gd name="connsiteY3" fmla="*/ -1096 h 75475"/>
                <a:gd name="connsiteX4" fmla="*/ 53401 w 54841"/>
                <a:gd name="connsiteY4" fmla="*/ 37819 h 7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41" h="75475">
                  <a:moveTo>
                    <a:pt x="53401" y="37819"/>
                  </a:moveTo>
                  <a:cubicBezTo>
                    <a:pt x="53401" y="56983"/>
                    <a:pt x="41903" y="74380"/>
                    <a:pt x="28047" y="74380"/>
                  </a:cubicBezTo>
                  <a:cubicBezTo>
                    <a:pt x="10650" y="71134"/>
                    <a:pt x="-1730" y="55511"/>
                    <a:pt x="-1435" y="37819"/>
                  </a:cubicBezTo>
                  <a:cubicBezTo>
                    <a:pt x="-1435" y="18659"/>
                    <a:pt x="14483" y="-1096"/>
                    <a:pt x="28047" y="-1096"/>
                  </a:cubicBezTo>
                  <a:cubicBezTo>
                    <a:pt x="41903" y="-1096"/>
                    <a:pt x="53401" y="18659"/>
                    <a:pt x="53401" y="378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Graphic 2">
              <a:extLst>
                <a:ext uri="{FF2B5EF4-FFF2-40B4-BE49-F238E27FC236}">
                  <a16:creationId xmlns:a16="http://schemas.microsoft.com/office/drawing/2014/main" id="{15BCB081-4859-494D-BD3B-A0EF8BA692D0}"/>
                </a:ext>
              </a:extLst>
            </p:cNvPr>
            <p:cNvSpPr/>
            <p:nvPr/>
          </p:nvSpPr>
          <p:spPr>
            <a:xfrm>
              <a:off x="3681820" y="2685134"/>
              <a:ext cx="49232" cy="68396"/>
            </a:xfrm>
            <a:custGeom>
              <a:avLst/>
              <a:gdLst>
                <a:gd name="connsiteX0" fmla="*/ 47792 w 49232"/>
                <a:gd name="connsiteY0" fmla="*/ 35462 h 68396"/>
                <a:gd name="connsiteX1" fmla="*/ 23028 w 49232"/>
                <a:gd name="connsiteY1" fmla="*/ 67301 h 68396"/>
                <a:gd name="connsiteX2" fmla="*/ -1440 w 49232"/>
                <a:gd name="connsiteY2" fmla="*/ 35462 h 68396"/>
                <a:gd name="connsiteX3" fmla="*/ 23028 w 49232"/>
                <a:gd name="connsiteY3" fmla="*/ -1096 h 68396"/>
                <a:gd name="connsiteX4" fmla="*/ 47792 w 49232"/>
                <a:gd name="connsiteY4" fmla="*/ 35462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32" h="68396">
                  <a:moveTo>
                    <a:pt x="47792" y="35462"/>
                  </a:moveTo>
                  <a:cubicBezTo>
                    <a:pt x="47792" y="54626"/>
                    <a:pt x="36589" y="67301"/>
                    <a:pt x="23028" y="67301"/>
                  </a:cubicBezTo>
                  <a:cubicBezTo>
                    <a:pt x="9173" y="67301"/>
                    <a:pt x="-1440" y="54626"/>
                    <a:pt x="-1440" y="35462"/>
                  </a:cubicBezTo>
                  <a:cubicBezTo>
                    <a:pt x="-1440" y="16298"/>
                    <a:pt x="9173" y="-1096"/>
                    <a:pt x="23028" y="-1096"/>
                  </a:cubicBezTo>
                  <a:cubicBezTo>
                    <a:pt x="36589" y="-1096"/>
                    <a:pt x="47792" y="16298"/>
                    <a:pt x="47792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Graphic 2">
              <a:extLst>
                <a:ext uri="{FF2B5EF4-FFF2-40B4-BE49-F238E27FC236}">
                  <a16:creationId xmlns:a16="http://schemas.microsoft.com/office/drawing/2014/main" id="{3C758CF7-786E-47C5-A881-821639A651B0}"/>
                </a:ext>
              </a:extLst>
            </p:cNvPr>
            <p:cNvSpPr/>
            <p:nvPr/>
          </p:nvSpPr>
          <p:spPr>
            <a:xfrm>
              <a:off x="3572735" y="3221704"/>
              <a:ext cx="51613" cy="67809"/>
            </a:xfrm>
            <a:custGeom>
              <a:avLst/>
              <a:gdLst>
                <a:gd name="connsiteX0" fmla="*/ 50153 w 51613"/>
                <a:gd name="connsiteY0" fmla="*/ 35170 h 67809"/>
                <a:gd name="connsiteX1" fmla="*/ 20671 w 51613"/>
                <a:gd name="connsiteY1" fmla="*/ 66714 h 67809"/>
                <a:gd name="connsiteX2" fmla="*/ -1440 w 51613"/>
                <a:gd name="connsiteY2" fmla="*/ 35170 h 67809"/>
                <a:gd name="connsiteX3" fmla="*/ 20671 w 51613"/>
                <a:gd name="connsiteY3" fmla="*/ -1096 h 67809"/>
                <a:gd name="connsiteX4" fmla="*/ 50153 w 51613"/>
                <a:gd name="connsiteY4" fmla="*/ 35170 h 6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13" h="67809">
                  <a:moveTo>
                    <a:pt x="50153" y="35170"/>
                  </a:moveTo>
                  <a:cubicBezTo>
                    <a:pt x="50448" y="51973"/>
                    <a:pt x="37478" y="65829"/>
                    <a:pt x="20671" y="66714"/>
                  </a:cubicBezTo>
                  <a:cubicBezTo>
                    <a:pt x="7111" y="66714"/>
                    <a:pt x="-1440" y="54331"/>
                    <a:pt x="-1440" y="35170"/>
                  </a:cubicBezTo>
                  <a:cubicBezTo>
                    <a:pt x="-1440" y="16006"/>
                    <a:pt x="7111" y="-1096"/>
                    <a:pt x="20671" y="-1096"/>
                  </a:cubicBezTo>
                  <a:cubicBezTo>
                    <a:pt x="38065" y="2151"/>
                    <a:pt x="50743" y="17478"/>
                    <a:pt x="50153" y="3517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Graphic 2">
              <a:extLst>
                <a:ext uri="{FF2B5EF4-FFF2-40B4-BE49-F238E27FC236}">
                  <a16:creationId xmlns:a16="http://schemas.microsoft.com/office/drawing/2014/main" id="{C38686BF-4A80-4451-AC85-EA383766DBDD}"/>
                </a:ext>
              </a:extLst>
            </p:cNvPr>
            <p:cNvSpPr/>
            <p:nvPr/>
          </p:nvSpPr>
          <p:spPr>
            <a:xfrm>
              <a:off x="3493591" y="2784488"/>
              <a:ext cx="50251" cy="62501"/>
            </a:xfrm>
            <a:custGeom>
              <a:avLst/>
              <a:gdLst>
                <a:gd name="connsiteX0" fmla="*/ 48811 w 50251"/>
                <a:gd name="connsiteY0" fmla="*/ 29862 h 62501"/>
                <a:gd name="connsiteX1" fmla="*/ 24929 w 50251"/>
                <a:gd name="connsiteY1" fmla="*/ 61406 h 62501"/>
                <a:gd name="connsiteX2" fmla="*/ -1307 w 50251"/>
                <a:gd name="connsiteY2" fmla="*/ 30157 h 62501"/>
                <a:gd name="connsiteX3" fmla="*/ -1307 w 50251"/>
                <a:gd name="connsiteY3" fmla="*/ 29862 h 62501"/>
                <a:gd name="connsiteX4" fmla="*/ 23457 w 50251"/>
                <a:gd name="connsiteY4" fmla="*/ -1096 h 62501"/>
                <a:gd name="connsiteX5" fmla="*/ 24929 w 50251"/>
                <a:gd name="connsiteY5" fmla="*/ -1096 h 62501"/>
                <a:gd name="connsiteX6" fmla="*/ 48811 w 50251"/>
                <a:gd name="connsiteY6" fmla="*/ 29862 h 6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51" h="62501">
                  <a:moveTo>
                    <a:pt x="48811" y="29862"/>
                  </a:moveTo>
                  <a:cubicBezTo>
                    <a:pt x="48811" y="49022"/>
                    <a:pt x="38493" y="61406"/>
                    <a:pt x="24929" y="61406"/>
                  </a:cubicBezTo>
                  <a:cubicBezTo>
                    <a:pt x="9011" y="60226"/>
                    <a:pt x="-2782" y="46075"/>
                    <a:pt x="-1307" y="30157"/>
                  </a:cubicBezTo>
                  <a:cubicBezTo>
                    <a:pt x="-1307" y="30157"/>
                    <a:pt x="-1307" y="29862"/>
                    <a:pt x="-1307" y="29862"/>
                  </a:cubicBezTo>
                  <a:cubicBezTo>
                    <a:pt x="-2782" y="14531"/>
                    <a:pt x="8126" y="675"/>
                    <a:pt x="23457" y="-1096"/>
                  </a:cubicBezTo>
                  <a:cubicBezTo>
                    <a:pt x="24047" y="-1096"/>
                    <a:pt x="24343" y="-1096"/>
                    <a:pt x="24929" y="-1096"/>
                  </a:cubicBezTo>
                  <a:cubicBezTo>
                    <a:pt x="38493" y="-1096"/>
                    <a:pt x="48811" y="10403"/>
                    <a:pt x="48811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Graphic 2">
              <a:extLst>
                <a:ext uri="{FF2B5EF4-FFF2-40B4-BE49-F238E27FC236}">
                  <a16:creationId xmlns:a16="http://schemas.microsoft.com/office/drawing/2014/main" id="{1AFC14EF-01F4-40D0-979B-957A86469AA1}"/>
                </a:ext>
              </a:extLst>
            </p:cNvPr>
            <p:cNvSpPr/>
            <p:nvPr/>
          </p:nvSpPr>
          <p:spPr>
            <a:xfrm>
              <a:off x="2932682" y="2158882"/>
              <a:ext cx="49527" cy="68396"/>
            </a:xfrm>
            <a:custGeom>
              <a:avLst/>
              <a:gdLst>
                <a:gd name="connsiteX0" fmla="*/ -1440 w 49527"/>
                <a:gd name="connsiteY0" fmla="*/ 31629 h 68396"/>
                <a:gd name="connsiteX1" fmla="*/ 22733 w 49527"/>
                <a:gd name="connsiteY1" fmla="*/ -1096 h 68396"/>
                <a:gd name="connsiteX2" fmla="*/ 48087 w 49527"/>
                <a:gd name="connsiteY2" fmla="*/ 31629 h 68396"/>
                <a:gd name="connsiteX3" fmla="*/ 22733 w 49527"/>
                <a:gd name="connsiteY3" fmla="*/ 67301 h 68396"/>
                <a:gd name="connsiteX4" fmla="*/ -1440 w 49527"/>
                <a:gd name="connsiteY4" fmla="*/ 31629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7" h="68396">
                  <a:moveTo>
                    <a:pt x="-1440" y="31629"/>
                  </a:moveTo>
                  <a:cubicBezTo>
                    <a:pt x="-1440" y="12465"/>
                    <a:pt x="8878" y="-1096"/>
                    <a:pt x="22733" y="-1096"/>
                  </a:cubicBezTo>
                  <a:cubicBezTo>
                    <a:pt x="36298" y="-1096"/>
                    <a:pt x="48087" y="12465"/>
                    <a:pt x="48087" y="31629"/>
                  </a:cubicBezTo>
                  <a:cubicBezTo>
                    <a:pt x="48087" y="50793"/>
                    <a:pt x="36298" y="67301"/>
                    <a:pt x="22733" y="67301"/>
                  </a:cubicBezTo>
                  <a:cubicBezTo>
                    <a:pt x="9173" y="67301"/>
                    <a:pt x="-1440" y="50793"/>
                    <a:pt x="-1440" y="316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Graphic 2">
              <a:extLst>
                <a:ext uri="{FF2B5EF4-FFF2-40B4-BE49-F238E27FC236}">
                  <a16:creationId xmlns:a16="http://schemas.microsoft.com/office/drawing/2014/main" id="{9B334D5C-96D7-41D7-8C85-BBDE0875C889}"/>
                </a:ext>
              </a:extLst>
            </p:cNvPr>
            <p:cNvSpPr/>
            <p:nvPr/>
          </p:nvSpPr>
          <p:spPr>
            <a:xfrm>
              <a:off x="2799006" y="2005278"/>
              <a:ext cx="55037" cy="66629"/>
            </a:xfrm>
            <a:custGeom>
              <a:avLst/>
              <a:gdLst>
                <a:gd name="connsiteX0" fmla="*/ -1318 w 55037"/>
                <a:gd name="connsiteY0" fmla="*/ 33400 h 66629"/>
                <a:gd name="connsiteX1" fmla="*/ 25806 w 55037"/>
                <a:gd name="connsiteY1" fmla="*/ -1096 h 66629"/>
                <a:gd name="connsiteX2" fmla="*/ 53518 w 55037"/>
                <a:gd name="connsiteY2" fmla="*/ 33400 h 66629"/>
                <a:gd name="connsiteX3" fmla="*/ 25806 w 55037"/>
                <a:gd name="connsiteY3" fmla="*/ 65534 h 66629"/>
                <a:gd name="connsiteX4" fmla="*/ -1318 w 55037"/>
                <a:gd name="connsiteY4" fmla="*/ 33400 h 6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37" h="66629">
                  <a:moveTo>
                    <a:pt x="-1318" y="33400"/>
                  </a:moveTo>
                  <a:cubicBezTo>
                    <a:pt x="-2794" y="16597"/>
                    <a:pt x="9295" y="1560"/>
                    <a:pt x="25806" y="-1096"/>
                  </a:cubicBezTo>
                  <a:cubicBezTo>
                    <a:pt x="42609" y="1560"/>
                    <a:pt x="54698" y="16301"/>
                    <a:pt x="53518" y="33400"/>
                  </a:cubicBezTo>
                  <a:cubicBezTo>
                    <a:pt x="54698" y="49911"/>
                    <a:pt x="42314" y="64062"/>
                    <a:pt x="25806" y="65534"/>
                  </a:cubicBezTo>
                  <a:cubicBezTo>
                    <a:pt x="9590" y="64062"/>
                    <a:pt x="-2499" y="49616"/>
                    <a:pt x="-1318" y="334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Graphic 2">
              <a:extLst>
                <a:ext uri="{FF2B5EF4-FFF2-40B4-BE49-F238E27FC236}">
                  <a16:creationId xmlns:a16="http://schemas.microsoft.com/office/drawing/2014/main" id="{47A95DFD-3A43-4A55-951B-3084DF706936}"/>
                </a:ext>
              </a:extLst>
            </p:cNvPr>
            <p:cNvSpPr/>
            <p:nvPr/>
          </p:nvSpPr>
          <p:spPr>
            <a:xfrm>
              <a:off x="2731027" y="1425075"/>
              <a:ext cx="41862" cy="64268"/>
            </a:xfrm>
            <a:custGeom>
              <a:avLst/>
              <a:gdLst>
                <a:gd name="connsiteX0" fmla="*/ -1440 w 41862"/>
                <a:gd name="connsiteY0" fmla="*/ 31039 h 64268"/>
                <a:gd name="connsiteX1" fmla="*/ 18901 w 41862"/>
                <a:gd name="connsiteY1" fmla="*/ -1096 h 64268"/>
                <a:gd name="connsiteX2" fmla="*/ 40422 w 41862"/>
                <a:gd name="connsiteY2" fmla="*/ 31039 h 64268"/>
                <a:gd name="connsiteX3" fmla="*/ 18901 w 41862"/>
                <a:gd name="connsiteY3" fmla="*/ 63173 h 64268"/>
                <a:gd name="connsiteX4" fmla="*/ -1440 w 41862"/>
                <a:gd name="connsiteY4" fmla="*/ 31039 h 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62" h="64268">
                  <a:moveTo>
                    <a:pt x="-1440" y="31039"/>
                  </a:moveTo>
                  <a:cubicBezTo>
                    <a:pt x="-1440" y="11875"/>
                    <a:pt x="5045" y="-1096"/>
                    <a:pt x="18901" y="-1096"/>
                  </a:cubicBezTo>
                  <a:cubicBezTo>
                    <a:pt x="32461" y="-1096"/>
                    <a:pt x="40422" y="11875"/>
                    <a:pt x="40422" y="31039"/>
                  </a:cubicBezTo>
                  <a:cubicBezTo>
                    <a:pt x="40422" y="50203"/>
                    <a:pt x="32461" y="63173"/>
                    <a:pt x="18901" y="63173"/>
                  </a:cubicBezTo>
                  <a:cubicBezTo>
                    <a:pt x="5045" y="63173"/>
                    <a:pt x="-1440" y="5049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Graphic 2">
              <a:extLst>
                <a:ext uri="{FF2B5EF4-FFF2-40B4-BE49-F238E27FC236}">
                  <a16:creationId xmlns:a16="http://schemas.microsoft.com/office/drawing/2014/main" id="{24E973F1-D250-4871-B94D-67A648327577}"/>
                </a:ext>
              </a:extLst>
            </p:cNvPr>
            <p:cNvSpPr/>
            <p:nvPr/>
          </p:nvSpPr>
          <p:spPr>
            <a:xfrm>
              <a:off x="3068299" y="1477258"/>
              <a:ext cx="53383" cy="62206"/>
            </a:xfrm>
            <a:custGeom>
              <a:avLst/>
              <a:gdLst>
                <a:gd name="connsiteX0" fmla="*/ -1440 w 53383"/>
                <a:gd name="connsiteY0" fmla="*/ 31039 h 62206"/>
                <a:gd name="connsiteX1" fmla="*/ 23324 w 53383"/>
                <a:gd name="connsiteY1" fmla="*/ -1096 h 62206"/>
                <a:gd name="connsiteX2" fmla="*/ 51924 w 53383"/>
                <a:gd name="connsiteY2" fmla="*/ 31039 h 62206"/>
                <a:gd name="connsiteX3" fmla="*/ 23914 w 53383"/>
                <a:gd name="connsiteY3" fmla="*/ 61111 h 62206"/>
                <a:gd name="connsiteX4" fmla="*/ 23324 w 53383"/>
                <a:gd name="connsiteY4" fmla="*/ 61111 h 62206"/>
                <a:gd name="connsiteX5" fmla="*/ -1440 w 53383"/>
                <a:gd name="connsiteY5" fmla="*/ 31039 h 6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83" h="62206">
                  <a:moveTo>
                    <a:pt x="-1440" y="31039"/>
                  </a:moveTo>
                  <a:cubicBezTo>
                    <a:pt x="-1440" y="11875"/>
                    <a:pt x="9468" y="-1096"/>
                    <a:pt x="23324" y="-1096"/>
                  </a:cubicBezTo>
                  <a:cubicBezTo>
                    <a:pt x="39835" y="81"/>
                    <a:pt x="52510" y="14236"/>
                    <a:pt x="51924" y="31039"/>
                  </a:cubicBezTo>
                  <a:cubicBezTo>
                    <a:pt x="52510" y="46960"/>
                    <a:pt x="39835" y="60521"/>
                    <a:pt x="23914" y="61111"/>
                  </a:cubicBezTo>
                  <a:cubicBezTo>
                    <a:pt x="23619" y="61111"/>
                    <a:pt x="23324" y="61111"/>
                    <a:pt x="23324" y="61111"/>
                  </a:cubicBezTo>
                  <a:cubicBezTo>
                    <a:pt x="9468" y="61111"/>
                    <a:pt x="-1440" y="50203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Graphic 2">
              <a:extLst>
                <a:ext uri="{FF2B5EF4-FFF2-40B4-BE49-F238E27FC236}">
                  <a16:creationId xmlns:a16="http://schemas.microsoft.com/office/drawing/2014/main" id="{F5F2FA33-D6B0-46D6-B5DB-5A1951548FF3}"/>
                </a:ext>
              </a:extLst>
            </p:cNvPr>
            <p:cNvSpPr/>
            <p:nvPr/>
          </p:nvSpPr>
          <p:spPr>
            <a:xfrm>
              <a:off x="3008154" y="1838413"/>
              <a:ext cx="47760" cy="70462"/>
            </a:xfrm>
            <a:custGeom>
              <a:avLst/>
              <a:gdLst>
                <a:gd name="connsiteX0" fmla="*/ -1440 w 47760"/>
                <a:gd name="connsiteY0" fmla="*/ 37229 h 70462"/>
                <a:gd name="connsiteX1" fmla="*/ 22147 w 47760"/>
                <a:gd name="connsiteY1" fmla="*/ -1096 h 70462"/>
                <a:gd name="connsiteX2" fmla="*/ 46320 w 47760"/>
                <a:gd name="connsiteY2" fmla="*/ 37229 h 70462"/>
                <a:gd name="connsiteX3" fmla="*/ 22147 w 47760"/>
                <a:gd name="connsiteY3" fmla="*/ 69367 h 70462"/>
                <a:gd name="connsiteX4" fmla="*/ -1440 w 47760"/>
                <a:gd name="connsiteY4" fmla="*/ 37229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60" h="70462">
                  <a:moveTo>
                    <a:pt x="-1440" y="37229"/>
                  </a:moveTo>
                  <a:cubicBezTo>
                    <a:pt x="-1440" y="18068"/>
                    <a:pt x="8586" y="-1096"/>
                    <a:pt x="22147" y="-1096"/>
                  </a:cubicBezTo>
                  <a:cubicBezTo>
                    <a:pt x="36002" y="-1096"/>
                    <a:pt x="46320" y="18068"/>
                    <a:pt x="46320" y="37229"/>
                  </a:cubicBezTo>
                  <a:cubicBezTo>
                    <a:pt x="46320" y="56393"/>
                    <a:pt x="36002" y="69367"/>
                    <a:pt x="22147" y="69367"/>
                  </a:cubicBezTo>
                  <a:cubicBezTo>
                    <a:pt x="8586" y="69367"/>
                    <a:pt x="-1440" y="56393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Graphic 2">
              <a:extLst>
                <a:ext uri="{FF2B5EF4-FFF2-40B4-BE49-F238E27FC236}">
                  <a16:creationId xmlns:a16="http://schemas.microsoft.com/office/drawing/2014/main" id="{BBF0BA9E-6DB8-4B92-AE2C-65EF8E8BBBE3}"/>
                </a:ext>
              </a:extLst>
            </p:cNvPr>
            <p:cNvSpPr/>
            <p:nvPr/>
          </p:nvSpPr>
          <p:spPr>
            <a:xfrm>
              <a:off x="3215035" y="1611694"/>
              <a:ext cx="51086" cy="66924"/>
            </a:xfrm>
            <a:custGeom>
              <a:avLst/>
              <a:gdLst>
                <a:gd name="connsiteX0" fmla="*/ -1357 w 51086"/>
                <a:gd name="connsiteY0" fmla="*/ 29862 h 66924"/>
                <a:gd name="connsiteX1" fmla="*/ 24882 w 51086"/>
                <a:gd name="connsiteY1" fmla="*/ -1096 h 66924"/>
                <a:gd name="connsiteX2" fmla="*/ 25473 w 51086"/>
                <a:gd name="connsiteY2" fmla="*/ -1096 h 66924"/>
                <a:gd name="connsiteX3" fmla="*/ 49646 w 51086"/>
                <a:gd name="connsiteY3" fmla="*/ 29862 h 66924"/>
                <a:gd name="connsiteX4" fmla="*/ 25473 w 51086"/>
                <a:gd name="connsiteY4" fmla="*/ 65829 h 66924"/>
                <a:gd name="connsiteX5" fmla="*/ -1357 w 51086"/>
                <a:gd name="connsiteY5" fmla="*/ 29862 h 6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086" h="66924">
                  <a:moveTo>
                    <a:pt x="-1357" y="29862"/>
                  </a:moveTo>
                  <a:cubicBezTo>
                    <a:pt x="-2537" y="14236"/>
                    <a:pt x="8961" y="85"/>
                    <a:pt x="24882" y="-1096"/>
                  </a:cubicBezTo>
                  <a:cubicBezTo>
                    <a:pt x="25178" y="-1096"/>
                    <a:pt x="25178" y="-1096"/>
                    <a:pt x="25473" y="-1096"/>
                  </a:cubicBezTo>
                  <a:cubicBezTo>
                    <a:pt x="39328" y="-1096"/>
                    <a:pt x="49646" y="10698"/>
                    <a:pt x="49646" y="29862"/>
                  </a:cubicBezTo>
                  <a:cubicBezTo>
                    <a:pt x="49646" y="49321"/>
                    <a:pt x="39328" y="65829"/>
                    <a:pt x="25473" y="65829"/>
                  </a:cubicBezTo>
                  <a:cubicBezTo>
                    <a:pt x="11912" y="65829"/>
                    <a:pt x="-1357" y="49026"/>
                    <a:pt x="-1357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Graphic 2">
              <a:extLst>
                <a:ext uri="{FF2B5EF4-FFF2-40B4-BE49-F238E27FC236}">
                  <a16:creationId xmlns:a16="http://schemas.microsoft.com/office/drawing/2014/main" id="{A79969FD-E97A-4C42-BC46-83874B35CCCA}"/>
                </a:ext>
              </a:extLst>
            </p:cNvPr>
            <p:cNvSpPr/>
            <p:nvPr/>
          </p:nvSpPr>
          <p:spPr>
            <a:xfrm>
              <a:off x="3320076" y="1792419"/>
              <a:ext cx="45694" cy="68990"/>
            </a:xfrm>
            <a:custGeom>
              <a:avLst/>
              <a:gdLst>
                <a:gd name="connsiteX0" fmla="*/ -1440 w 45694"/>
                <a:gd name="connsiteY0" fmla="*/ 32809 h 68990"/>
                <a:gd name="connsiteX1" fmla="*/ 22143 w 45694"/>
                <a:gd name="connsiteY1" fmla="*/ -1096 h 68990"/>
                <a:gd name="connsiteX2" fmla="*/ 44255 w 45694"/>
                <a:gd name="connsiteY2" fmla="*/ 32809 h 68990"/>
                <a:gd name="connsiteX3" fmla="*/ 22143 w 45694"/>
                <a:gd name="connsiteY3" fmla="*/ 67895 h 68990"/>
                <a:gd name="connsiteX4" fmla="*/ -1440 w 45694"/>
                <a:gd name="connsiteY4" fmla="*/ 32809 h 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94" h="68990">
                  <a:moveTo>
                    <a:pt x="-1440" y="32809"/>
                  </a:moveTo>
                  <a:cubicBezTo>
                    <a:pt x="-1440" y="13645"/>
                    <a:pt x="8583" y="-1096"/>
                    <a:pt x="22143" y="-1096"/>
                  </a:cubicBezTo>
                  <a:cubicBezTo>
                    <a:pt x="35707" y="-1096"/>
                    <a:pt x="44255" y="13645"/>
                    <a:pt x="44255" y="32809"/>
                  </a:cubicBezTo>
                  <a:cubicBezTo>
                    <a:pt x="44255" y="51973"/>
                    <a:pt x="36002" y="67895"/>
                    <a:pt x="22143" y="67895"/>
                  </a:cubicBezTo>
                  <a:cubicBezTo>
                    <a:pt x="8583" y="67895"/>
                    <a:pt x="-1440" y="51973"/>
                    <a:pt x="-1440" y="328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Graphic 2">
              <a:extLst>
                <a:ext uri="{FF2B5EF4-FFF2-40B4-BE49-F238E27FC236}">
                  <a16:creationId xmlns:a16="http://schemas.microsoft.com/office/drawing/2014/main" id="{8C44A60F-8443-48F5-BE7B-394948387853}"/>
                </a:ext>
              </a:extLst>
            </p:cNvPr>
            <p:cNvSpPr/>
            <p:nvPr/>
          </p:nvSpPr>
          <p:spPr>
            <a:xfrm>
              <a:off x="3298259" y="2164186"/>
              <a:ext cx="44518" cy="71347"/>
            </a:xfrm>
            <a:custGeom>
              <a:avLst/>
              <a:gdLst>
                <a:gd name="connsiteX0" fmla="*/ -1440 w 44518"/>
                <a:gd name="connsiteY0" fmla="*/ 33695 h 71347"/>
                <a:gd name="connsiteX1" fmla="*/ 22438 w 44518"/>
                <a:gd name="connsiteY1" fmla="*/ -1096 h 71347"/>
                <a:gd name="connsiteX2" fmla="*/ 43078 w 44518"/>
                <a:gd name="connsiteY2" fmla="*/ 33695 h 71347"/>
                <a:gd name="connsiteX3" fmla="*/ 22438 w 44518"/>
                <a:gd name="connsiteY3" fmla="*/ 70252 h 71347"/>
                <a:gd name="connsiteX4" fmla="*/ -1440 w 44518"/>
                <a:gd name="connsiteY4" fmla="*/ 33695 h 7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18" h="71347">
                  <a:moveTo>
                    <a:pt x="-1440" y="33695"/>
                  </a:moveTo>
                  <a:cubicBezTo>
                    <a:pt x="-1440" y="14236"/>
                    <a:pt x="8878" y="-1096"/>
                    <a:pt x="22438" y="-1096"/>
                  </a:cubicBezTo>
                  <a:cubicBezTo>
                    <a:pt x="36294" y="-1096"/>
                    <a:pt x="43078" y="14236"/>
                    <a:pt x="43078" y="33695"/>
                  </a:cubicBezTo>
                  <a:cubicBezTo>
                    <a:pt x="43078" y="52859"/>
                    <a:pt x="36294" y="70252"/>
                    <a:pt x="22438" y="70252"/>
                  </a:cubicBezTo>
                  <a:cubicBezTo>
                    <a:pt x="8878" y="70252"/>
                    <a:pt x="-1440" y="52859"/>
                    <a:pt x="-1440" y="3369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Graphic 2">
              <a:extLst>
                <a:ext uri="{FF2B5EF4-FFF2-40B4-BE49-F238E27FC236}">
                  <a16:creationId xmlns:a16="http://schemas.microsoft.com/office/drawing/2014/main" id="{63B3603F-A37F-4DB2-A2BF-D1BFF1725FCC}"/>
                </a:ext>
              </a:extLst>
            </p:cNvPr>
            <p:cNvSpPr/>
            <p:nvPr/>
          </p:nvSpPr>
          <p:spPr>
            <a:xfrm>
              <a:off x="1992502" y="2671278"/>
              <a:ext cx="74295" cy="56036"/>
            </a:xfrm>
            <a:custGeom>
              <a:avLst/>
              <a:gdLst>
                <a:gd name="connsiteX0" fmla="*/ 34822 w 74295"/>
                <a:gd name="connsiteY0" fmla="*/ 54921 h 56036"/>
                <a:gd name="connsiteX1" fmla="*/ 72855 w 74295"/>
                <a:gd name="connsiteY1" fmla="*/ 26026 h 56036"/>
                <a:gd name="connsiteX2" fmla="*/ 34822 w 74295"/>
                <a:gd name="connsiteY2" fmla="*/ -1096 h 56036"/>
                <a:gd name="connsiteX3" fmla="*/ -1440 w 74295"/>
                <a:gd name="connsiteY3" fmla="*/ 26026 h 56036"/>
                <a:gd name="connsiteX4" fmla="*/ 34822 w 74295"/>
                <a:gd name="connsiteY4" fmla="*/ 54921 h 5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5" h="56036">
                  <a:moveTo>
                    <a:pt x="34822" y="54921"/>
                  </a:moveTo>
                  <a:cubicBezTo>
                    <a:pt x="53986" y="54921"/>
                    <a:pt x="72855" y="39885"/>
                    <a:pt x="72855" y="26026"/>
                  </a:cubicBezTo>
                  <a:cubicBezTo>
                    <a:pt x="72855" y="12465"/>
                    <a:pt x="53986" y="-1096"/>
                    <a:pt x="34822" y="-1096"/>
                  </a:cubicBezTo>
                  <a:cubicBezTo>
                    <a:pt x="15658" y="-1096"/>
                    <a:pt x="-1440" y="12465"/>
                    <a:pt x="-1440" y="26026"/>
                  </a:cubicBezTo>
                  <a:cubicBezTo>
                    <a:pt x="1802" y="43423"/>
                    <a:pt x="17134" y="55508"/>
                    <a:pt x="34822" y="549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Graphic 2">
              <a:extLst>
                <a:ext uri="{FF2B5EF4-FFF2-40B4-BE49-F238E27FC236}">
                  <a16:creationId xmlns:a16="http://schemas.microsoft.com/office/drawing/2014/main" id="{D8B9E25C-3376-4843-B69B-6D1ABCF197EF}"/>
                </a:ext>
              </a:extLst>
            </p:cNvPr>
            <p:cNvSpPr/>
            <p:nvPr/>
          </p:nvSpPr>
          <p:spPr>
            <a:xfrm>
              <a:off x="2238971" y="2895000"/>
              <a:ext cx="70167" cy="49281"/>
            </a:xfrm>
            <a:custGeom>
              <a:avLst/>
              <a:gdLst>
                <a:gd name="connsiteX0" fmla="*/ 33055 w 70167"/>
                <a:gd name="connsiteY0" fmla="*/ 48186 h 49281"/>
                <a:gd name="connsiteX1" fmla="*/ 68727 w 70167"/>
                <a:gd name="connsiteY1" fmla="*/ 26957 h 49281"/>
                <a:gd name="connsiteX2" fmla="*/ 33055 w 70167"/>
                <a:gd name="connsiteY2" fmla="*/ -1050 h 49281"/>
                <a:gd name="connsiteX3" fmla="*/ -1440 w 70167"/>
                <a:gd name="connsiteY3" fmla="*/ 26957 h 49281"/>
                <a:gd name="connsiteX4" fmla="*/ 33055 w 70167"/>
                <a:gd name="connsiteY4" fmla="*/ 48186 h 4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67" h="49281">
                  <a:moveTo>
                    <a:pt x="33055" y="48186"/>
                  </a:moveTo>
                  <a:cubicBezTo>
                    <a:pt x="52215" y="48186"/>
                    <a:pt x="68727" y="40816"/>
                    <a:pt x="68727" y="26957"/>
                  </a:cubicBezTo>
                  <a:cubicBezTo>
                    <a:pt x="65780" y="10153"/>
                    <a:pt x="50448" y="-1935"/>
                    <a:pt x="33055" y="-1050"/>
                  </a:cubicBezTo>
                  <a:cubicBezTo>
                    <a:pt x="16248" y="-1935"/>
                    <a:pt x="1212" y="10153"/>
                    <a:pt x="-1440" y="26957"/>
                  </a:cubicBezTo>
                  <a:cubicBezTo>
                    <a:pt x="-1440" y="40816"/>
                    <a:pt x="13891" y="48186"/>
                    <a:pt x="33055" y="4818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Graphic 2">
              <a:extLst>
                <a:ext uri="{FF2B5EF4-FFF2-40B4-BE49-F238E27FC236}">
                  <a16:creationId xmlns:a16="http://schemas.microsoft.com/office/drawing/2014/main" id="{74D1BE42-5B8E-493A-A7FD-1EB6F30B3061}"/>
                </a:ext>
              </a:extLst>
            </p:cNvPr>
            <p:cNvSpPr/>
            <p:nvPr/>
          </p:nvSpPr>
          <p:spPr>
            <a:xfrm>
              <a:off x="2139321" y="3140924"/>
              <a:ext cx="76947" cy="49826"/>
            </a:xfrm>
            <a:custGeom>
              <a:avLst/>
              <a:gdLst>
                <a:gd name="connsiteX0" fmla="*/ 36002 w 76947"/>
                <a:gd name="connsiteY0" fmla="*/ 48731 h 49826"/>
                <a:gd name="connsiteX1" fmla="*/ 75507 w 76947"/>
                <a:gd name="connsiteY1" fmla="*/ 28091 h 49826"/>
                <a:gd name="connsiteX2" fmla="*/ 36002 w 76947"/>
                <a:gd name="connsiteY2" fmla="*/ -1096 h 49826"/>
                <a:gd name="connsiteX3" fmla="*/ -1440 w 76947"/>
                <a:gd name="connsiteY3" fmla="*/ 28091 h 49826"/>
                <a:gd name="connsiteX4" fmla="*/ 36002 w 76947"/>
                <a:gd name="connsiteY4" fmla="*/ 48731 h 4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9826">
                  <a:moveTo>
                    <a:pt x="36002" y="48731"/>
                  </a:moveTo>
                  <a:cubicBezTo>
                    <a:pt x="55166" y="48731"/>
                    <a:pt x="75507" y="41951"/>
                    <a:pt x="75507" y="28091"/>
                  </a:cubicBezTo>
                  <a:cubicBezTo>
                    <a:pt x="75507" y="14236"/>
                    <a:pt x="55166" y="-1096"/>
                    <a:pt x="36002" y="-1096"/>
                  </a:cubicBezTo>
                  <a:cubicBezTo>
                    <a:pt x="16838" y="-1096"/>
                    <a:pt x="-1440" y="14236"/>
                    <a:pt x="-1440" y="28091"/>
                  </a:cubicBezTo>
                  <a:cubicBezTo>
                    <a:pt x="-1440" y="41951"/>
                    <a:pt x="16838" y="48731"/>
                    <a:pt x="36002" y="487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Graphic 2">
              <a:extLst>
                <a:ext uri="{FF2B5EF4-FFF2-40B4-BE49-F238E27FC236}">
                  <a16:creationId xmlns:a16="http://schemas.microsoft.com/office/drawing/2014/main" id="{663198EB-6076-4DB0-9769-39BFE49127AB}"/>
                </a:ext>
              </a:extLst>
            </p:cNvPr>
            <p:cNvSpPr/>
            <p:nvPr/>
          </p:nvSpPr>
          <p:spPr>
            <a:xfrm>
              <a:off x="2528777" y="2729947"/>
              <a:ext cx="72232" cy="52778"/>
            </a:xfrm>
            <a:custGeom>
              <a:avLst/>
              <a:gdLst>
                <a:gd name="connsiteX0" fmla="*/ 37183 w 72232"/>
                <a:gd name="connsiteY0" fmla="*/ 51678 h 52778"/>
                <a:gd name="connsiteX1" fmla="*/ 70793 w 72232"/>
                <a:gd name="connsiteY1" fmla="*/ 22196 h 52778"/>
                <a:gd name="connsiteX2" fmla="*/ 37183 w 72232"/>
                <a:gd name="connsiteY2" fmla="*/ -1096 h 52778"/>
                <a:gd name="connsiteX3" fmla="*/ -1440 w 72232"/>
                <a:gd name="connsiteY3" fmla="*/ 22196 h 52778"/>
                <a:gd name="connsiteX4" fmla="*/ 37183 w 72232"/>
                <a:gd name="connsiteY4" fmla="*/ 51678 h 5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32" h="52778">
                  <a:moveTo>
                    <a:pt x="37183" y="51678"/>
                  </a:moveTo>
                  <a:cubicBezTo>
                    <a:pt x="54281" y="51970"/>
                    <a:pt x="68727" y="39295"/>
                    <a:pt x="70793" y="22196"/>
                  </a:cubicBezTo>
                  <a:cubicBezTo>
                    <a:pt x="70793" y="8337"/>
                    <a:pt x="56347" y="-1096"/>
                    <a:pt x="37183" y="-1096"/>
                  </a:cubicBezTo>
                  <a:cubicBezTo>
                    <a:pt x="17724" y="-1096"/>
                    <a:pt x="-1440" y="8337"/>
                    <a:pt x="-1440" y="22196"/>
                  </a:cubicBezTo>
                  <a:cubicBezTo>
                    <a:pt x="-1440" y="35757"/>
                    <a:pt x="18019" y="51678"/>
                    <a:pt x="37183" y="5167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Graphic 2">
              <a:extLst>
                <a:ext uri="{FF2B5EF4-FFF2-40B4-BE49-F238E27FC236}">
                  <a16:creationId xmlns:a16="http://schemas.microsoft.com/office/drawing/2014/main" id="{7B795A78-45EB-46A9-9E48-BBBE777EB5C1}"/>
                </a:ext>
              </a:extLst>
            </p:cNvPr>
            <p:cNvSpPr/>
            <p:nvPr/>
          </p:nvSpPr>
          <p:spPr>
            <a:xfrm>
              <a:off x="2557672" y="2928360"/>
              <a:ext cx="66625" cy="48645"/>
            </a:xfrm>
            <a:custGeom>
              <a:avLst/>
              <a:gdLst>
                <a:gd name="connsiteX0" fmla="*/ 30104 w 66625"/>
                <a:gd name="connsiteY0" fmla="*/ 47550 h 48645"/>
                <a:gd name="connsiteX1" fmla="*/ 65186 w 66625"/>
                <a:gd name="connsiteY1" fmla="*/ 23963 h 48645"/>
                <a:gd name="connsiteX2" fmla="*/ 30104 w 66625"/>
                <a:gd name="connsiteY2" fmla="*/ -1096 h 48645"/>
                <a:gd name="connsiteX3" fmla="*/ -1440 w 66625"/>
                <a:gd name="connsiteY3" fmla="*/ 23963 h 48645"/>
                <a:gd name="connsiteX4" fmla="*/ 30104 w 66625"/>
                <a:gd name="connsiteY4" fmla="*/ 47550 h 4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48645">
                  <a:moveTo>
                    <a:pt x="30104" y="47550"/>
                  </a:moveTo>
                  <a:cubicBezTo>
                    <a:pt x="49268" y="47550"/>
                    <a:pt x="65186" y="37528"/>
                    <a:pt x="65186" y="23963"/>
                  </a:cubicBezTo>
                  <a:cubicBezTo>
                    <a:pt x="65186" y="10108"/>
                    <a:pt x="49268" y="-1096"/>
                    <a:pt x="30104" y="-1096"/>
                  </a:cubicBezTo>
                  <a:cubicBezTo>
                    <a:pt x="10940" y="-1096"/>
                    <a:pt x="-1440" y="10108"/>
                    <a:pt x="-1440" y="23963"/>
                  </a:cubicBezTo>
                  <a:cubicBezTo>
                    <a:pt x="-1440" y="37528"/>
                    <a:pt x="10940" y="47550"/>
                    <a:pt x="30104" y="4755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Graphic 2">
              <a:extLst>
                <a:ext uri="{FF2B5EF4-FFF2-40B4-BE49-F238E27FC236}">
                  <a16:creationId xmlns:a16="http://schemas.microsoft.com/office/drawing/2014/main" id="{188BE0B3-7C7D-414E-B626-1F3C52924070}"/>
                </a:ext>
              </a:extLst>
            </p:cNvPr>
            <p:cNvSpPr/>
            <p:nvPr/>
          </p:nvSpPr>
          <p:spPr>
            <a:xfrm>
              <a:off x="2360141" y="3185102"/>
              <a:ext cx="71642" cy="53883"/>
            </a:xfrm>
            <a:custGeom>
              <a:avLst/>
              <a:gdLst>
                <a:gd name="connsiteX0" fmla="*/ 37773 w 71642"/>
                <a:gd name="connsiteY0" fmla="*/ 52609 h 53883"/>
                <a:gd name="connsiteX1" fmla="*/ 70203 w 71642"/>
                <a:gd name="connsiteY1" fmla="*/ 26665 h 53883"/>
                <a:gd name="connsiteX2" fmla="*/ 70203 w 71642"/>
                <a:gd name="connsiteY2" fmla="*/ 26665 h 53883"/>
                <a:gd name="connsiteX3" fmla="*/ 37773 w 71642"/>
                <a:gd name="connsiteY3" fmla="*/ -1050 h 53883"/>
                <a:gd name="connsiteX4" fmla="*/ -1440 w 71642"/>
                <a:gd name="connsiteY4" fmla="*/ 26665 h 53883"/>
                <a:gd name="connsiteX5" fmla="*/ 37773 w 71642"/>
                <a:gd name="connsiteY5" fmla="*/ 52609 h 5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42" h="53883">
                  <a:moveTo>
                    <a:pt x="37773" y="52609"/>
                  </a:moveTo>
                  <a:cubicBezTo>
                    <a:pt x="53691" y="54376"/>
                    <a:pt x="68432" y="42878"/>
                    <a:pt x="70203" y="26665"/>
                  </a:cubicBezTo>
                  <a:cubicBezTo>
                    <a:pt x="70203" y="26665"/>
                    <a:pt x="70203" y="26665"/>
                    <a:pt x="70203" y="26665"/>
                  </a:cubicBezTo>
                  <a:cubicBezTo>
                    <a:pt x="68727" y="10153"/>
                    <a:pt x="54281" y="-1932"/>
                    <a:pt x="37773" y="-1050"/>
                  </a:cubicBezTo>
                  <a:cubicBezTo>
                    <a:pt x="18609" y="-1050"/>
                    <a:pt x="-1440" y="13101"/>
                    <a:pt x="-1440" y="26665"/>
                  </a:cubicBezTo>
                  <a:cubicBezTo>
                    <a:pt x="-1440" y="40520"/>
                    <a:pt x="18609" y="52609"/>
                    <a:pt x="37773" y="526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Graphic 2">
              <a:extLst>
                <a:ext uri="{FF2B5EF4-FFF2-40B4-BE49-F238E27FC236}">
                  <a16:creationId xmlns:a16="http://schemas.microsoft.com/office/drawing/2014/main" id="{15645CDD-6524-41A9-9EAF-58F8A332F819}"/>
                </a:ext>
              </a:extLst>
            </p:cNvPr>
            <p:cNvSpPr/>
            <p:nvPr/>
          </p:nvSpPr>
          <p:spPr>
            <a:xfrm>
              <a:off x="2436793" y="3513282"/>
              <a:ext cx="69285" cy="43341"/>
            </a:xfrm>
            <a:custGeom>
              <a:avLst/>
              <a:gdLst>
                <a:gd name="connsiteX0" fmla="*/ 31875 w 69285"/>
                <a:gd name="connsiteY0" fmla="*/ 42246 h 43341"/>
                <a:gd name="connsiteX1" fmla="*/ 67845 w 69285"/>
                <a:gd name="connsiteY1" fmla="*/ 21901 h 43341"/>
                <a:gd name="connsiteX2" fmla="*/ 31875 w 69285"/>
                <a:gd name="connsiteY2" fmla="*/ -1096 h 43341"/>
                <a:gd name="connsiteX3" fmla="*/ -1440 w 69285"/>
                <a:gd name="connsiteY3" fmla="*/ 21901 h 43341"/>
                <a:gd name="connsiteX4" fmla="*/ 31875 w 69285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85" h="43341">
                  <a:moveTo>
                    <a:pt x="31875" y="42246"/>
                  </a:moveTo>
                  <a:cubicBezTo>
                    <a:pt x="51039" y="42246"/>
                    <a:pt x="67845" y="35462"/>
                    <a:pt x="67845" y="21901"/>
                  </a:cubicBezTo>
                  <a:cubicBezTo>
                    <a:pt x="67845" y="8046"/>
                    <a:pt x="51039" y="-1096"/>
                    <a:pt x="31875" y="-1096"/>
                  </a:cubicBezTo>
                  <a:cubicBezTo>
                    <a:pt x="12714" y="-1096"/>
                    <a:pt x="-1440" y="8046"/>
                    <a:pt x="-1440" y="21901"/>
                  </a:cubicBezTo>
                  <a:cubicBezTo>
                    <a:pt x="-1440" y="35462"/>
                    <a:pt x="12714" y="42246"/>
                    <a:pt x="31875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Graphic 2">
              <a:extLst>
                <a:ext uri="{FF2B5EF4-FFF2-40B4-BE49-F238E27FC236}">
                  <a16:creationId xmlns:a16="http://schemas.microsoft.com/office/drawing/2014/main" id="{3B904289-3DA6-42BD-85E6-30998C8F8E3B}"/>
                </a:ext>
              </a:extLst>
            </p:cNvPr>
            <p:cNvSpPr/>
            <p:nvPr/>
          </p:nvSpPr>
          <p:spPr>
            <a:xfrm>
              <a:off x="2719233" y="3402134"/>
              <a:ext cx="68691" cy="43341"/>
            </a:xfrm>
            <a:custGeom>
              <a:avLst/>
              <a:gdLst>
                <a:gd name="connsiteX0" fmla="*/ 35707 w 68691"/>
                <a:gd name="connsiteY0" fmla="*/ 42246 h 43341"/>
                <a:gd name="connsiteX1" fmla="*/ 67251 w 68691"/>
                <a:gd name="connsiteY1" fmla="*/ 19544 h 43341"/>
                <a:gd name="connsiteX2" fmla="*/ 35707 w 68691"/>
                <a:gd name="connsiteY2" fmla="*/ -1096 h 43341"/>
                <a:gd name="connsiteX3" fmla="*/ -1440 w 68691"/>
                <a:gd name="connsiteY3" fmla="*/ 19544 h 43341"/>
                <a:gd name="connsiteX4" fmla="*/ 35707 w 68691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1" h="43341">
                  <a:moveTo>
                    <a:pt x="35707" y="42246"/>
                  </a:moveTo>
                  <a:cubicBezTo>
                    <a:pt x="54868" y="42246"/>
                    <a:pt x="67251" y="33105"/>
                    <a:pt x="67251" y="19544"/>
                  </a:cubicBezTo>
                  <a:cubicBezTo>
                    <a:pt x="67251" y="5688"/>
                    <a:pt x="54868" y="-1096"/>
                    <a:pt x="35707" y="-1096"/>
                  </a:cubicBezTo>
                  <a:cubicBezTo>
                    <a:pt x="16543" y="-1096"/>
                    <a:pt x="-1440" y="5983"/>
                    <a:pt x="-1440" y="19544"/>
                  </a:cubicBezTo>
                  <a:cubicBezTo>
                    <a:pt x="-1440" y="33105"/>
                    <a:pt x="16543" y="42246"/>
                    <a:pt x="35707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Graphic 2">
              <a:extLst>
                <a:ext uri="{FF2B5EF4-FFF2-40B4-BE49-F238E27FC236}">
                  <a16:creationId xmlns:a16="http://schemas.microsoft.com/office/drawing/2014/main" id="{131FB1DE-653E-4A9D-9382-EF29ABAD2061}"/>
                </a:ext>
              </a:extLst>
            </p:cNvPr>
            <p:cNvSpPr/>
            <p:nvPr/>
          </p:nvSpPr>
          <p:spPr>
            <a:xfrm>
              <a:off x="2900253" y="3296590"/>
              <a:ext cx="66039" cy="48005"/>
            </a:xfrm>
            <a:custGeom>
              <a:avLst/>
              <a:gdLst>
                <a:gd name="connsiteX0" fmla="*/ 32166 w 66039"/>
                <a:gd name="connsiteY0" fmla="*/ 46665 h 48005"/>
                <a:gd name="connsiteX1" fmla="*/ 64599 w 66039"/>
                <a:gd name="connsiteY1" fmla="*/ 21311 h 48005"/>
                <a:gd name="connsiteX2" fmla="*/ 32166 w 66039"/>
                <a:gd name="connsiteY2" fmla="*/ -1096 h 48005"/>
                <a:gd name="connsiteX3" fmla="*/ -1440 w 66039"/>
                <a:gd name="connsiteY3" fmla="*/ 21311 h 48005"/>
                <a:gd name="connsiteX4" fmla="*/ 32166 w 66039"/>
                <a:gd name="connsiteY4" fmla="*/ 46665 h 4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39" h="48005">
                  <a:moveTo>
                    <a:pt x="32166" y="46665"/>
                  </a:moveTo>
                  <a:cubicBezTo>
                    <a:pt x="48087" y="48731"/>
                    <a:pt x="62533" y="37232"/>
                    <a:pt x="64599" y="21311"/>
                  </a:cubicBezTo>
                  <a:cubicBezTo>
                    <a:pt x="64599" y="7455"/>
                    <a:pt x="51330" y="-1096"/>
                    <a:pt x="32166" y="-1096"/>
                  </a:cubicBezTo>
                  <a:cubicBezTo>
                    <a:pt x="12711" y="-1096"/>
                    <a:pt x="-1440" y="7455"/>
                    <a:pt x="-1440" y="21311"/>
                  </a:cubicBezTo>
                  <a:cubicBezTo>
                    <a:pt x="917" y="37528"/>
                    <a:pt x="15658" y="48731"/>
                    <a:pt x="32166" y="466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Graphic 2">
              <a:extLst>
                <a:ext uri="{FF2B5EF4-FFF2-40B4-BE49-F238E27FC236}">
                  <a16:creationId xmlns:a16="http://schemas.microsoft.com/office/drawing/2014/main" id="{9CB3D067-C0D4-4530-8BB3-BF837A3252EE}"/>
                </a:ext>
              </a:extLst>
            </p:cNvPr>
            <p:cNvSpPr/>
            <p:nvPr/>
          </p:nvSpPr>
          <p:spPr>
            <a:xfrm>
              <a:off x="3206276" y="3277702"/>
              <a:ext cx="72229" cy="54560"/>
            </a:xfrm>
            <a:custGeom>
              <a:avLst/>
              <a:gdLst>
                <a:gd name="connsiteX0" fmla="*/ 31284 w 72229"/>
                <a:gd name="connsiteY0" fmla="*/ 53465 h 54560"/>
                <a:gd name="connsiteX1" fmla="*/ 70789 w 72229"/>
                <a:gd name="connsiteY1" fmla="*/ 28406 h 54560"/>
                <a:gd name="connsiteX2" fmla="*/ 31284 w 72229"/>
                <a:gd name="connsiteY2" fmla="*/ -1076 h 54560"/>
                <a:gd name="connsiteX3" fmla="*/ -1440 w 72229"/>
                <a:gd name="connsiteY3" fmla="*/ 28406 h 54560"/>
                <a:gd name="connsiteX4" fmla="*/ 31284 w 72229"/>
                <a:gd name="connsiteY4" fmla="*/ 53465 h 5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4560">
                  <a:moveTo>
                    <a:pt x="31284" y="53465"/>
                  </a:moveTo>
                  <a:cubicBezTo>
                    <a:pt x="50445" y="53465"/>
                    <a:pt x="70789" y="41970"/>
                    <a:pt x="70789" y="28406"/>
                  </a:cubicBezTo>
                  <a:cubicBezTo>
                    <a:pt x="70789" y="14550"/>
                    <a:pt x="50445" y="-1076"/>
                    <a:pt x="31284" y="-1076"/>
                  </a:cubicBezTo>
                  <a:cubicBezTo>
                    <a:pt x="14182" y="-1666"/>
                    <a:pt x="32" y="11308"/>
                    <a:pt x="-1440" y="28406"/>
                  </a:cubicBezTo>
                  <a:cubicBezTo>
                    <a:pt x="-1440" y="41970"/>
                    <a:pt x="12120" y="53465"/>
                    <a:pt x="31284" y="534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Graphic 2">
              <a:extLst>
                <a:ext uri="{FF2B5EF4-FFF2-40B4-BE49-F238E27FC236}">
                  <a16:creationId xmlns:a16="http://schemas.microsoft.com/office/drawing/2014/main" id="{02DB9D6E-2ABD-4AC3-A17C-67808CEDB985}"/>
                </a:ext>
              </a:extLst>
            </p:cNvPr>
            <p:cNvSpPr/>
            <p:nvPr/>
          </p:nvSpPr>
          <p:spPr>
            <a:xfrm>
              <a:off x="3109869" y="3006738"/>
              <a:ext cx="68986" cy="52520"/>
            </a:xfrm>
            <a:custGeom>
              <a:avLst/>
              <a:gdLst>
                <a:gd name="connsiteX0" fmla="*/ 33642 w 68986"/>
                <a:gd name="connsiteY0" fmla="*/ 51425 h 52520"/>
                <a:gd name="connsiteX1" fmla="*/ 67547 w 68986"/>
                <a:gd name="connsiteY1" fmla="*/ 26957 h 52520"/>
                <a:gd name="connsiteX2" fmla="*/ 33642 w 68986"/>
                <a:gd name="connsiteY2" fmla="*/ -1050 h 52520"/>
                <a:gd name="connsiteX3" fmla="*/ -1440 w 68986"/>
                <a:gd name="connsiteY3" fmla="*/ 26957 h 52520"/>
                <a:gd name="connsiteX4" fmla="*/ 33642 w 68986"/>
                <a:gd name="connsiteY4" fmla="*/ 51425 h 5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86" h="52520">
                  <a:moveTo>
                    <a:pt x="33642" y="51425"/>
                  </a:moveTo>
                  <a:cubicBezTo>
                    <a:pt x="53101" y="51425"/>
                    <a:pt x="67547" y="40812"/>
                    <a:pt x="67547" y="26957"/>
                  </a:cubicBezTo>
                  <a:cubicBezTo>
                    <a:pt x="65484" y="10153"/>
                    <a:pt x="50743" y="-1935"/>
                    <a:pt x="33642" y="-1050"/>
                  </a:cubicBezTo>
                  <a:cubicBezTo>
                    <a:pt x="16543" y="-1935"/>
                    <a:pt x="1507" y="10153"/>
                    <a:pt x="-1440" y="26957"/>
                  </a:cubicBezTo>
                  <a:cubicBezTo>
                    <a:pt x="-1440" y="40812"/>
                    <a:pt x="14478" y="51425"/>
                    <a:pt x="33642" y="5142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Graphic 2">
              <a:extLst>
                <a:ext uri="{FF2B5EF4-FFF2-40B4-BE49-F238E27FC236}">
                  <a16:creationId xmlns:a16="http://schemas.microsoft.com/office/drawing/2014/main" id="{E3F209E8-4132-4B79-9FA3-98161A9D7300}"/>
                </a:ext>
              </a:extLst>
            </p:cNvPr>
            <p:cNvSpPr/>
            <p:nvPr/>
          </p:nvSpPr>
          <p:spPr>
            <a:xfrm>
              <a:off x="3164115" y="2819865"/>
              <a:ext cx="71052" cy="53113"/>
            </a:xfrm>
            <a:custGeom>
              <a:avLst/>
              <a:gdLst>
                <a:gd name="connsiteX0" fmla="*/ 37769 w 71052"/>
                <a:gd name="connsiteY0" fmla="*/ 51973 h 53113"/>
                <a:gd name="connsiteX1" fmla="*/ 69612 w 71052"/>
                <a:gd name="connsiteY1" fmla="*/ 23967 h 53113"/>
                <a:gd name="connsiteX2" fmla="*/ 37769 w 71052"/>
                <a:gd name="connsiteY2" fmla="*/ -1096 h 53113"/>
                <a:gd name="connsiteX3" fmla="*/ -1440 w 71052"/>
                <a:gd name="connsiteY3" fmla="*/ 23967 h 53113"/>
                <a:gd name="connsiteX4" fmla="*/ 37769 w 71052"/>
                <a:gd name="connsiteY4" fmla="*/ 51973 h 5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53113">
                  <a:moveTo>
                    <a:pt x="37769" y="51973"/>
                  </a:moveTo>
                  <a:cubicBezTo>
                    <a:pt x="54281" y="52859"/>
                    <a:pt x="68432" y="40475"/>
                    <a:pt x="69612" y="23967"/>
                  </a:cubicBezTo>
                  <a:cubicBezTo>
                    <a:pt x="69612" y="10403"/>
                    <a:pt x="56933" y="-1096"/>
                    <a:pt x="37769" y="-1096"/>
                  </a:cubicBezTo>
                  <a:cubicBezTo>
                    <a:pt x="18609" y="-1096"/>
                    <a:pt x="-1440" y="10403"/>
                    <a:pt x="-1440" y="23967"/>
                  </a:cubicBezTo>
                  <a:cubicBezTo>
                    <a:pt x="-1440" y="37823"/>
                    <a:pt x="18609" y="51973"/>
                    <a:pt x="37769" y="519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Graphic 2">
              <a:extLst>
                <a:ext uri="{FF2B5EF4-FFF2-40B4-BE49-F238E27FC236}">
                  <a16:creationId xmlns:a16="http://schemas.microsoft.com/office/drawing/2014/main" id="{41545CB5-0EF6-436A-AAC4-32DE3FFFDDB1}"/>
                </a:ext>
              </a:extLst>
            </p:cNvPr>
            <p:cNvSpPr/>
            <p:nvPr/>
          </p:nvSpPr>
          <p:spPr>
            <a:xfrm>
              <a:off x="3096305" y="2679220"/>
              <a:ext cx="61324" cy="56961"/>
            </a:xfrm>
            <a:custGeom>
              <a:avLst/>
              <a:gdLst>
                <a:gd name="connsiteX0" fmla="*/ 28927 w 61324"/>
                <a:gd name="connsiteY0" fmla="*/ 55822 h 56961"/>
                <a:gd name="connsiteX1" fmla="*/ 59885 w 61324"/>
                <a:gd name="connsiteY1" fmla="*/ 27816 h 56961"/>
                <a:gd name="connsiteX2" fmla="*/ 59885 w 61324"/>
                <a:gd name="connsiteY2" fmla="*/ 27816 h 56961"/>
                <a:gd name="connsiteX3" fmla="*/ 28927 w 61324"/>
                <a:gd name="connsiteY3" fmla="*/ -1076 h 56961"/>
                <a:gd name="connsiteX4" fmla="*/ -1440 w 61324"/>
                <a:gd name="connsiteY4" fmla="*/ 27521 h 56961"/>
                <a:gd name="connsiteX5" fmla="*/ -1440 w 61324"/>
                <a:gd name="connsiteY5" fmla="*/ 27816 h 56961"/>
                <a:gd name="connsiteX6" fmla="*/ 28632 w 61324"/>
                <a:gd name="connsiteY6" fmla="*/ 55822 h 56961"/>
                <a:gd name="connsiteX7" fmla="*/ 28927 w 61324"/>
                <a:gd name="connsiteY7" fmla="*/ 55822 h 5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324" h="56961">
                  <a:moveTo>
                    <a:pt x="28927" y="55822"/>
                  </a:moveTo>
                  <a:cubicBezTo>
                    <a:pt x="45439" y="56707"/>
                    <a:pt x="59294" y="44029"/>
                    <a:pt x="59885" y="27816"/>
                  </a:cubicBezTo>
                  <a:cubicBezTo>
                    <a:pt x="59885" y="27816"/>
                    <a:pt x="59885" y="27816"/>
                    <a:pt x="59885" y="27816"/>
                  </a:cubicBezTo>
                  <a:cubicBezTo>
                    <a:pt x="59294" y="11304"/>
                    <a:pt x="45439" y="-1666"/>
                    <a:pt x="28927" y="-1076"/>
                  </a:cubicBezTo>
                  <a:cubicBezTo>
                    <a:pt x="12714" y="-1666"/>
                    <a:pt x="-850" y="11304"/>
                    <a:pt x="-1440" y="27521"/>
                  </a:cubicBezTo>
                  <a:cubicBezTo>
                    <a:pt x="-1440" y="27816"/>
                    <a:pt x="-1440" y="27816"/>
                    <a:pt x="-1440" y="27816"/>
                  </a:cubicBezTo>
                  <a:cubicBezTo>
                    <a:pt x="-850" y="43733"/>
                    <a:pt x="12419" y="56412"/>
                    <a:pt x="28632" y="55822"/>
                  </a:cubicBezTo>
                  <a:cubicBezTo>
                    <a:pt x="28632" y="55822"/>
                    <a:pt x="28927" y="55822"/>
                    <a:pt x="28927" y="558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Graphic 2">
              <a:extLst>
                <a:ext uri="{FF2B5EF4-FFF2-40B4-BE49-F238E27FC236}">
                  <a16:creationId xmlns:a16="http://schemas.microsoft.com/office/drawing/2014/main" id="{CD0F8975-F26E-4E48-AEC1-946659285B44}"/>
                </a:ext>
              </a:extLst>
            </p:cNvPr>
            <p:cNvSpPr/>
            <p:nvPr/>
          </p:nvSpPr>
          <p:spPr>
            <a:xfrm>
              <a:off x="3356043" y="2549813"/>
              <a:ext cx="71347" cy="46820"/>
            </a:xfrm>
            <a:custGeom>
              <a:avLst/>
              <a:gdLst>
                <a:gd name="connsiteX0" fmla="*/ 32170 w 71347"/>
                <a:gd name="connsiteY0" fmla="*/ 45485 h 46820"/>
                <a:gd name="connsiteX1" fmla="*/ 69907 w 71347"/>
                <a:gd name="connsiteY1" fmla="*/ 19836 h 46820"/>
                <a:gd name="connsiteX2" fmla="*/ 32170 w 71347"/>
                <a:gd name="connsiteY2" fmla="*/ -1096 h 46820"/>
                <a:gd name="connsiteX3" fmla="*/ -1440 w 71347"/>
                <a:gd name="connsiteY3" fmla="*/ 19836 h 46820"/>
                <a:gd name="connsiteX4" fmla="*/ 32170 w 71347"/>
                <a:gd name="connsiteY4" fmla="*/ 45485 h 4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47" h="46820">
                  <a:moveTo>
                    <a:pt x="32170" y="45485"/>
                  </a:moveTo>
                  <a:cubicBezTo>
                    <a:pt x="51334" y="45485"/>
                    <a:pt x="69907" y="33396"/>
                    <a:pt x="69907" y="19836"/>
                  </a:cubicBezTo>
                  <a:cubicBezTo>
                    <a:pt x="69907" y="5980"/>
                    <a:pt x="51334" y="-1096"/>
                    <a:pt x="32170" y="-1096"/>
                  </a:cubicBezTo>
                  <a:cubicBezTo>
                    <a:pt x="13006" y="-1096"/>
                    <a:pt x="-1440" y="5980"/>
                    <a:pt x="-1440" y="19836"/>
                  </a:cubicBezTo>
                  <a:cubicBezTo>
                    <a:pt x="917" y="36052"/>
                    <a:pt x="15953" y="47550"/>
                    <a:pt x="32170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Graphic 2">
              <a:extLst>
                <a:ext uri="{FF2B5EF4-FFF2-40B4-BE49-F238E27FC236}">
                  <a16:creationId xmlns:a16="http://schemas.microsoft.com/office/drawing/2014/main" id="{FC2BEF88-796D-4BBA-BF8B-9283CA67C1F7}"/>
                </a:ext>
              </a:extLst>
            </p:cNvPr>
            <p:cNvSpPr/>
            <p:nvPr/>
          </p:nvSpPr>
          <p:spPr>
            <a:xfrm>
              <a:off x="2232485" y="2314547"/>
              <a:ext cx="76947" cy="43927"/>
            </a:xfrm>
            <a:custGeom>
              <a:avLst/>
              <a:gdLst>
                <a:gd name="connsiteX0" fmla="*/ 37179 w 76947"/>
                <a:gd name="connsiteY0" fmla="*/ 42832 h 43927"/>
                <a:gd name="connsiteX1" fmla="*/ -1440 w 76947"/>
                <a:gd name="connsiteY1" fmla="*/ 22193 h 43927"/>
                <a:gd name="connsiteX2" fmla="*/ 37179 w 76947"/>
                <a:gd name="connsiteY2" fmla="*/ -1096 h 43927"/>
                <a:gd name="connsiteX3" fmla="*/ 75507 w 76947"/>
                <a:gd name="connsiteY3" fmla="*/ 22193 h 43927"/>
                <a:gd name="connsiteX4" fmla="*/ 37179 w 76947"/>
                <a:gd name="connsiteY4" fmla="*/ 42832 h 43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3927">
                  <a:moveTo>
                    <a:pt x="37179" y="42832"/>
                  </a:moveTo>
                  <a:cubicBezTo>
                    <a:pt x="18019" y="42832"/>
                    <a:pt x="-1440" y="35757"/>
                    <a:pt x="-1440" y="22193"/>
                  </a:cubicBezTo>
                  <a:cubicBezTo>
                    <a:pt x="-1440" y="8337"/>
                    <a:pt x="18019" y="-1096"/>
                    <a:pt x="37179" y="-1096"/>
                  </a:cubicBezTo>
                  <a:cubicBezTo>
                    <a:pt x="56343" y="-1096"/>
                    <a:pt x="75507" y="8337"/>
                    <a:pt x="75507" y="22193"/>
                  </a:cubicBezTo>
                  <a:cubicBezTo>
                    <a:pt x="75507" y="35757"/>
                    <a:pt x="56343" y="42832"/>
                    <a:pt x="37179" y="4283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Graphic 2">
              <a:extLst>
                <a:ext uri="{FF2B5EF4-FFF2-40B4-BE49-F238E27FC236}">
                  <a16:creationId xmlns:a16="http://schemas.microsoft.com/office/drawing/2014/main" id="{2DFAC8F9-2935-4685-903E-7CDCDBABA7AA}"/>
                </a:ext>
              </a:extLst>
            </p:cNvPr>
            <p:cNvSpPr/>
            <p:nvPr/>
          </p:nvSpPr>
          <p:spPr>
            <a:xfrm>
              <a:off x="2029944" y="2179813"/>
              <a:ext cx="72524" cy="43632"/>
            </a:xfrm>
            <a:custGeom>
              <a:avLst/>
              <a:gdLst>
                <a:gd name="connsiteX0" fmla="*/ 35412 w 72524"/>
                <a:gd name="connsiteY0" fmla="*/ 42537 h 43632"/>
                <a:gd name="connsiteX1" fmla="*/ -1440 w 72524"/>
                <a:gd name="connsiteY1" fmla="*/ 21901 h 43632"/>
                <a:gd name="connsiteX2" fmla="*/ 35412 w 72524"/>
                <a:gd name="connsiteY2" fmla="*/ -1096 h 43632"/>
                <a:gd name="connsiteX3" fmla="*/ 71084 w 72524"/>
                <a:gd name="connsiteY3" fmla="*/ 21901 h 43632"/>
                <a:gd name="connsiteX4" fmla="*/ 35412 w 72524"/>
                <a:gd name="connsiteY4" fmla="*/ 42537 h 4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4" h="43632">
                  <a:moveTo>
                    <a:pt x="35412" y="42537"/>
                  </a:moveTo>
                  <a:cubicBezTo>
                    <a:pt x="16248" y="42537"/>
                    <a:pt x="-1440" y="35462"/>
                    <a:pt x="-1440" y="21901"/>
                  </a:cubicBezTo>
                  <a:cubicBezTo>
                    <a:pt x="-1440" y="8341"/>
                    <a:pt x="16248" y="-1096"/>
                    <a:pt x="35412" y="-1096"/>
                  </a:cubicBezTo>
                  <a:cubicBezTo>
                    <a:pt x="54576" y="-1096"/>
                    <a:pt x="71084" y="8341"/>
                    <a:pt x="71084" y="21901"/>
                  </a:cubicBezTo>
                  <a:cubicBezTo>
                    <a:pt x="71084" y="35757"/>
                    <a:pt x="54576" y="42537"/>
                    <a:pt x="35412" y="425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Graphic 2">
              <a:extLst>
                <a:ext uri="{FF2B5EF4-FFF2-40B4-BE49-F238E27FC236}">
                  <a16:creationId xmlns:a16="http://schemas.microsoft.com/office/drawing/2014/main" id="{EF42AECD-09DE-4E8C-BF34-2B3A603256B5}"/>
                </a:ext>
              </a:extLst>
            </p:cNvPr>
            <p:cNvSpPr/>
            <p:nvPr/>
          </p:nvSpPr>
          <p:spPr>
            <a:xfrm>
              <a:off x="2074462" y="1838288"/>
              <a:ext cx="67806" cy="51717"/>
            </a:xfrm>
            <a:custGeom>
              <a:avLst/>
              <a:gdLst>
                <a:gd name="connsiteX0" fmla="*/ 34232 w 67806"/>
                <a:gd name="connsiteY0" fmla="*/ 50622 h 51717"/>
                <a:gd name="connsiteX1" fmla="*/ -1440 w 67806"/>
                <a:gd name="connsiteY1" fmla="*/ 26150 h 51717"/>
                <a:gd name="connsiteX2" fmla="*/ 34232 w 67806"/>
                <a:gd name="connsiteY2" fmla="*/ -971 h 51717"/>
                <a:gd name="connsiteX3" fmla="*/ 66366 w 67806"/>
                <a:gd name="connsiteY3" fmla="*/ 26150 h 51717"/>
                <a:gd name="connsiteX4" fmla="*/ 34232 w 67806"/>
                <a:gd name="connsiteY4" fmla="*/ 50622 h 51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06" h="51717">
                  <a:moveTo>
                    <a:pt x="34232" y="50622"/>
                  </a:moveTo>
                  <a:cubicBezTo>
                    <a:pt x="15068" y="50622"/>
                    <a:pt x="-1440" y="40009"/>
                    <a:pt x="-1440" y="26150"/>
                  </a:cubicBezTo>
                  <a:cubicBezTo>
                    <a:pt x="1802" y="9347"/>
                    <a:pt x="17134" y="-2447"/>
                    <a:pt x="34232" y="-971"/>
                  </a:cubicBezTo>
                  <a:cubicBezTo>
                    <a:pt x="50448" y="-2151"/>
                    <a:pt x="64894" y="9937"/>
                    <a:pt x="66366" y="26150"/>
                  </a:cubicBezTo>
                  <a:cubicBezTo>
                    <a:pt x="66366" y="40009"/>
                    <a:pt x="53396" y="50622"/>
                    <a:pt x="34232" y="506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Graphic 2">
              <a:extLst>
                <a:ext uri="{FF2B5EF4-FFF2-40B4-BE49-F238E27FC236}">
                  <a16:creationId xmlns:a16="http://schemas.microsoft.com/office/drawing/2014/main" id="{70900E15-5272-4AB9-AC49-D07201E97CC5}"/>
                </a:ext>
              </a:extLst>
            </p:cNvPr>
            <p:cNvSpPr/>
            <p:nvPr/>
          </p:nvSpPr>
          <p:spPr>
            <a:xfrm>
              <a:off x="2488977" y="2104927"/>
              <a:ext cx="68695" cy="47469"/>
            </a:xfrm>
            <a:custGeom>
              <a:avLst/>
              <a:gdLst>
                <a:gd name="connsiteX0" fmla="*/ 36593 w 68695"/>
                <a:gd name="connsiteY0" fmla="*/ 46374 h 47469"/>
                <a:gd name="connsiteX1" fmla="*/ -1440 w 68695"/>
                <a:gd name="connsiteY1" fmla="*/ 22787 h 47469"/>
                <a:gd name="connsiteX2" fmla="*/ 36593 w 68695"/>
                <a:gd name="connsiteY2" fmla="*/ -1096 h 47469"/>
                <a:gd name="connsiteX3" fmla="*/ 67255 w 68695"/>
                <a:gd name="connsiteY3" fmla="*/ 22787 h 47469"/>
                <a:gd name="connsiteX4" fmla="*/ 36593 w 68695"/>
                <a:gd name="connsiteY4" fmla="*/ 46374 h 4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5" h="47469">
                  <a:moveTo>
                    <a:pt x="36593" y="46374"/>
                  </a:moveTo>
                  <a:cubicBezTo>
                    <a:pt x="17134" y="46374"/>
                    <a:pt x="-1440" y="36347"/>
                    <a:pt x="-1440" y="22787"/>
                  </a:cubicBezTo>
                  <a:cubicBezTo>
                    <a:pt x="-1440" y="8931"/>
                    <a:pt x="17134" y="-1096"/>
                    <a:pt x="36593" y="-1096"/>
                  </a:cubicBezTo>
                  <a:cubicBezTo>
                    <a:pt x="55757" y="-1096"/>
                    <a:pt x="67255" y="8931"/>
                    <a:pt x="67255" y="22787"/>
                  </a:cubicBezTo>
                  <a:cubicBezTo>
                    <a:pt x="67255" y="36347"/>
                    <a:pt x="55757" y="46374"/>
                    <a:pt x="36593" y="463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Graphic 2">
              <a:extLst>
                <a:ext uri="{FF2B5EF4-FFF2-40B4-BE49-F238E27FC236}">
                  <a16:creationId xmlns:a16="http://schemas.microsoft.com/office/drawing/2014/main" id="{1509A017-7636-4AE9-86F8-ABFA40131D3C}"/>
                </a:ext>
              </a:extLst>
            </p:cNvPr>
            <p:cNvSpPr/>
            <p:nvPr/>
          </p:nvSpPr>
          <p:spPr>
            <a:xfrm>
              <a:off x="2328302" y="1679189"/>
              <a:ext cx="74881" cy="56332"/>
            </a:xfrm>
            <a:custGeom>
              <a:avLst/>
              <a:gdLst>
                <a:gd name="connsiteX0" fmla="*/ 36884 w 74881"/>
                <a:gd name="connsiteY0" fmla="*/ 55237 h 56332"/>
                <a:gd name="connsiteX1" fmla="*/ -1440 w 74881"/>
                <a:gd name="connsiteY1" fmla="*/ 27522 h 56332"/>
                <a:gd name="connsiteX2" fmla="*/ 36884 w 74881"/>
                <a:gd name="connsiteY2" fmla="*/ -1075 h 56332"/>
                <a:gd name="connsiteX3" fmla="*/ 73442 w 74881"/>
                <a:gd name="connsiteY3" fmla="*/ 27522 h 56332"/>
                <a:gd name="connsiteX4" fmla="*/ 36884 w 74881"/>
                <a:gd name="connsiteY4" fmla="*/ 55237 h 5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56332">
                  <a:moveTo>
                    <a:pt x="36884" y="55237"/>
                  </a:moveTo>
                  <a:cubicBezTo>
                    <a:pt x="17724" y="55237"/>
                    <a:pt x="-1440" y="41086"/>
                    <a:pt x="-1440" y="27522"/>
                  </a:cubicBezTo>
                  <a:cubicBezTo>
                    <a:pt x="-1440" y="13666"/>
                    <a:pt x="17724" y="-1075"/>
                    <a:pt x="36884" y="-1075"/>
                  </a:cubicBezTo>
                  <a:cubicBezTo>
                    <a:pt x="54576" y="-1665"/>
                    <a:pt x="69904" y="10424"/>
                    <a:pt x="73442" y="27522"/>
                  </a:cubicBezTo>
                  <a:cubicBezTo>
                    <a:pt x="73442" y="41086"/>
                    <a:pt x="56048" y="55237"/>
                    <a:pt x="36884" y="552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Graphic 2">
              <a:extLst>
                <a:ext uri="{FF2B5EF4-FFF2-40B4-BE49-F238E27FC236}">
                  <a16:creationId xmlns:a16="http://schemas.microsoft.com/office/drawing/2014/main" id="{BED79097-632C-4575-878A-C73C498D7D28}"/>
                </a:ext>
              </a:extLst>
            </p:cNvPr>
            <p:cNvSpPr/>
            <p:nvPr/>
          </p:nvSpPr>
          <p:spPr>
            <a:xfrm>
              <a:off x="2453010" y="1710167"/>
              <a:ext cx="71052" cy="44809"/>
            </a:xfrm>
            <a:custGeom>
              <a:avLst/>
              <a:gdLst>
                <a:gd name="connsiteX0" fmla="*/ 33350 w 71052"/>
                <a:gd name="connsiteY0" fmla="*/ 43714 h 44809"/>
                <a:gd name="connsiteX1" fmla="*/ -1440 w 71052"/>
                <a:gd name="connsiteY1" fmla="*/ 23373 h 44809"/>
                <a:gd name="connsiteX2" fmla="*/ 33350 w 71052"/>
                <a:gd name="connsiteY2" fmla="*/ -1096 h 44809"/>
                <a:gd name="connsiteX3" fmla="*/ 69612 w 71052"/>
                <a:gd name="connsiteY3" fmla="*/ 23373 h 44809"/>
                <a:gd name="connsiteX4" fmla="*/ 33350 w 71052"/>
                <a:gd name="connsiteY4" fmla="*/ 43714 h 4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44809">
                  <a:moveTo>
                    <a:pt x="33350" y="43714"/>
                  </a:moveTo>
                  <a:cubicBezTo>
                    <a:pt x="14186" y="43714"/>
                    <a:pt x="-1440" y="36934"/>
                    <a:pt x="-1440" y="23373"/>
                  </a:cubicBezTo>
                  <a:cubicBezTo>
                    <a:pt x="-1440" y="9518"/>
                    <a:pt x="14186" y="-1096"/>
                    <a:pt x="33350" y="-1096"/>
                  </a:cubicBezTo>
                  <a:cubicBezTo>
                    <a:pt x="52510" y="-1096"/>
                    <a:pt x="69612" y="9518"/>
                    <a:pt x="69612" y="23373"/>
                  </a:cubicBezTo>
                  <a:cubicBezTo>
                    <a:pt x="69612" y="36934"/>
                    <a:pt x="52510" y="43714"/>
                    <a:pt x="33350" y="437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Graphic 2">
              <a:extLst>
                <a:ext uri="{FF2B5EF4-FFF2-40B4-BE49-F238E27FC236}">
                  <a16:creationId xmlns:a16="http://schemas.microsoft.com/office/drawing/2014/main" id="{4B741152-0650-4271-9A49-636C2C19600D}"/>
                </a:ext>
              </a:extLst>
            </p:cNvPr>
            <p:cNvSpPr/>
            <p:nvPr/>
          </p:nvSpPr>
          <p:spPr>
            <a:xfrm>
              <a:off x="2645233" y="1632629"/>
              <a:ext cx="77537" cy="46580"/>
            </a:xfrm>
            <a:custGeom>
              <a:avLst/>
              <a:gdLst>
                <a:gd name="connsiteX0" fmla="*/ 37474 w 77537"/>
                <a:gd name="connsiteY0" fmla="*/ 45485 h 46580"/>
                <a:gd name="connsiteX1" fmla="*/ -1440 w 77537"/>
                <a:gd name="connsiteY1" fmla="*/ 19245 h 46580"/>
                <a:gd name="connsiteX2" fmla="*/ 37474 w 77537"/>
                <a:gd name="connsiteY2" fmla="*/ -1096 h 46580"/>
                <a:gd name="connsiteX3" fmla="*/ 76097 w 77537"/>
                <a:gd name="connsiteY3" fmla="*/ 19245 h 46580"/>
                <a:gd name="connsiteX4" fmla="*/ 37474 w 77537"/>
                <a:gd name="connsiteY4" fmla="*/ 45485 h 4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37" h="46580">
                  <a:moveTo>
                    <a:pt x="37474" y="45485"/>
                  </a:moveTo>
                  <a:cubicBezTo>
                    <a:pt x="18310" y="45485"/>
                    <a:pt x="-1440" y="32806"/>
                    <a:pt x="-1440" y="19245"/>
                  </a:cubicBezTo>
                  <a:cubicBezTo>
                    <a:pt x="-1440" y="5390"/>
                    <a:pt x="18310" y="-1096"/>
                    <a:pt x="37474" y="-1096"/>
                  </a:cubicBezTo>
                  <a:cubicBezTo>
                    <a:pt x="56638" y="-1096"/>
                    <a:pt x="76097" y="5390"/>
                    <a:pt x="76097" y="19245"/>
                  </a:cubicBezTo>
                  <a:cubicBezTo>
                    <a:pt x="76097" y="32806"/>
                    <a:pt x="56638" y="45485"/>
                    <a:pt x="37474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Graphic 2">
              <a:extLst>
                <a:ext uri="{FF2B5EF4-FFF2-40B4-BE49-F238E27FC236}">
                  <a16:creationId xmlns:a16="http://schemas.microsoft.com/office/drawing/2014/main" id="{5364EC67-838B-4EB1-8AFE-2F05DAD3C60D}"/>
                </a:ext>
              </a:extLst>
            </p:cNvPr>
            <p:cNvSpPr/>
            <p:nvPr/>
          </p:nvSpPr>
          <p:spPr>
            <a:xfrm>
              <a:off x="2760213" y="1896491"/>
              <a:ext cx="67216" cy="43042"/>
            </a:xfrm>
            <a:custGeom>
              <a:avLst/>
              <a:gdLst>
                <a:gd name="connsiteX0" fmla="*/ 33051 w 67216"/>
                <a:gd name="connsiteY0" fmla="*/ 41947 h 43042"/>
                <a:gd name="connsiteX1" fmla="*/ -1440 w 67216"/>
                <a:gd name="connsiteY1" fmla="*/ 20426 h 43042"/>
                <a:gd name="connsiteX2" fmla="*/ 33051 w 67216"/>
                <a:gd name="connsiteY2" fmla="*/ -1096 h 43042"/>
                <a:gd name="connsiteX3" fmla="*/ 65776 w 67216"/>
                <a:gd name="connsiteY3" fmla="*/ 20426 h 43042"/>
                <a:gd name="connsiteX4" fmla="*/ 33051 w 67216"/>
                <a:gd name="connsiteY4" fmla="*/ 41947 h 4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16" h="43042">
                  <a:moveTo>
                    <a:pt x="33051" y="41947"/>
                  </a:moveTo>
                  <a:cubicBezTo>
                    <a:pt x="13887" y="41947"/>
                    <a:pt x="-1440" y="34281"/>
                    <a:pt x="-1440" y="20426"/>
                  </a:cubicBezTo>
                  <a:cubicBezTo>
                    <a:pt x="-1440" y="6865"/>
                    <a:pt x="13887" y="-1096"/>
                    <a:pt x="33051" y="-1096"/>
                  </a:cubicBezTo>
                  <a:cubicBezTo>
                    <a:pt x="52215" y="-1096"/>
                    <a:pt x="65776" y="6865"/>
                    <a:pt x="65776" y="20426"/>
                  </a:cubicBezTo>
                  <a:cubicBezTo>
                    <a:pt x="65776" y="34281"/>
                    <a:pt x="52215" y="41947"/>
                    <a:pt x="33051" y="419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Graphic 2">
              <a:extLst>
                <a:ext uri="{FF2B5EF4-FFF2-40B4-BE49-F238E27FC236}">
                  <a16:creationId xmlns:a16="http://schemas.microsoft.com/office/drawing/2014/main" id="{FD5C7ADB-FB30-43BA-8737-07094D024149}"/>
                </a:ext>
              </a:extLst>
            </p:cNvPr>
            <p:cNvSpPr/>
            <p:nvPr/>
          </p:nvSpPr>
          <p:spPr>
            <a:xfrm>
              <a:off x="3787659" y="2569263"/>
              <a:ext cx="68691" cy="51893"/>
            </a:xfrm>
            <a:custGeom>
              <a:avLst/>
              <a:gdLst>
                <a:gd name="connsiteX0" fmla="*/ 37179 w 68691"/>
                <a:gd name="connsiteY0" fmla="*/ -1090 h 51893"/>
                <a:gd name="connsiteX1" fmla="*/ -1440 w 68691"/>
                <a:gd name="connsiteY1" fmla="*/ 26034 h 51893"/>
                <a:gd name="connsiteX2" fmla="*/ 37179 w 68691"/>
                <a:gd name="connsiteY2" fmla="*/ 50798 h 51893"/>
                <a:gd name="connsiteX3" fmla="*/ 67251 w 68691"/>
                <a:gd name="connsiteY3" fmla="*/ 26034 h 51893"/>
                <a:gd name="connsiteX4" fmla="*/ 38655 w 68691"/>
                <a:gd name="connsiteY4" fmla="*/ -1090 h 51893"/>
                <a:gd name="connsiteX5" fmla="*/ 37179 w 68691"/>
                <a:gd name="connsiteY5" fmla="*/ -1090 h 5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91" h="51893">
                  <a:moveTo>
                    <a:pt x="37179" y="-1090"/>
                  </a:moveTo>
                  <a:cubicBezTo>
                    <a:pt x="18019" y="-1090"/>
                    <a:pt x="-1440" y="12474"/>
                    <a:pt x="-1440" y="26034"/>
                  </a:cubicBezTo>
                  <a:cubicBezTo>
                    <a:pt x="-1440" y="39890"/>
                    <a:pt x="18019" y="50798"/>
                    <a:pt x="37179" y="50798"/>
                  </a:cubicBezTo>
                  <a:cubicBezTo>
                    <a:pt x="56343" y="50798"/>
                    <a:pt x="67251" y="39890"/>
                    <a:pt x="67251" y="26034"/>
                  </a:cubicBezTo>
                  <a:cubicBezTo>
                    <a:pt x="66661" y="10703"/>
                    <a:pt x="53986" y="-1382"/>
                    <a:pt x="38655" y="-1090"/>
                  </a:cubicBezTo>
                  <a:cubicBezTo>
                    <a:pt x="38065" y="-1090"/>
                    <a:pt x="37474" y="-1090"/>
                    <a:pt x="37179" y="-10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Graphic 2">
              <a:extLst>
                <a:ext uri="{FF2B5EF4-FFF2-40B4-BE49-F238E27FC236}">
                  <a16:creationId xmlns:a16="http://schemas.microsoft.com/office/drawing/2014/main" id="{3E860833-366D-41B5-83A7-D63569A29F35}"/>
                </a:ext>
              </a:extLst>
            </p:cNvPr>
            <p:cNvSpPr/>
            <p:nvPr/>
          </p:nvSpPr>
          <p:spPr>
            <a:xfrm>
              <a:off x="3604574" y="2305406"/>
              <a:ext cx="78127" cy="44518"/>
            </a:xfrm>
            <a:custGeom>
              <a:avLst/>
              <a:gdLst>
                <a:gd name="connsiteX0" fmla="*/ 37478 w 78127"/>
                <a:gd name="connsiteY0" fmla="*/ -1096 h 44518"/>
                <a:gd name="connsiteX1" fmla="*/ -1440 w 78127"/>
                <a:gd name="connsiteY1" fmla="*/ 20426 h 44518"/>
                <a:gd name="connsiteX2" fmla="*/ 37478 w 78127"/>
                <a:gd name="connsiteY2" fmla="*/ 43423 h 44518"/>
                <a:gd name="connsiteX3" fmla="*/ 76688 w 78127"/>
                <a:gd name="connsiteY3" fmla="*/ 20426 h 44518"/>
                <a:gd name="connsiteX4" fmla="*/ 37478 w 78127"/>
                <a:gd name="connsiteY4" fmla="*/ -1096 h 4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27" h="44518">
                  <a:moveTo>
                    <a:pt x="37478" y="-1096"/>
                  </a:moveTo>
                  <a:cubicBezTo>
                    <a:pt x="18314" y="-1096"/>
                    <a:pt x="-1440" y="6865"/>
                    <a:pt x="-1440" y="20426"/>
                  </a:cubicBezTo>
                  <a:cubicBezTo>
                    <a:pt x="-1440" y="34281"/>
                    <a:pt x="18314" y="43423"/>
                    <a:pt x="37478" y="43423"/>
                  </a:cubicBezTo>
                  <a:cubicBezTo>
                    <a:pt x="56642" y="43423"/>
                    <a:pt x="76688" y="34281"/>
                    <a:pt x="76688" y="20426"/>
                  </a:cubicBezTo>
                  <a:cubicBezTo>
                    <a:pt x="76688" y="6865"/>
                    <a:pt x="56642" y="-1096"/>
                    <a:pt x="37478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Graphic 2">
              <a:extLst>
                <a:ext uri="{FF2B5EF4-FFF2-40B4-BE49-F238E27FC236}">
                  <a16:creationId xmlns:a16="http://schemas.microsoft.com/office/drawing/2014/main" id="{DC4F1D65-0D1C-4486-8B5E-EF61598B0FC4}"/>
                </a:ext>
              </a:extLst>
            </p:cNvPr>
            <p:cNvSpPr/>
            <p:nvPr/>
          </p:nvSpPr>
          <p:spPr>
            <a:xfrm>
              <a:off x="3625213" y="1871727"/>
              <a:ext cx="72229" cy="40980"/>
            </a:xfrm>
            <a:custGeom>
              <a:avLst/>
              <a:gdLst>
                <a:gd name="connsiteX0" fmla="*/ 36884 w 72229"/>
                <a:gd name="connsiteY0" fmla="*/ -1096 h 40980"/>
                <a:gd name="connsiteX1" fmla="*/ -1440 w 72229"/>
                <a:gd name="connsiteY1" fmla="*/ 18950 h 40980"/>
                <a:gd name="connsiteX2" fmla="*/ 36884 w 72229"/>
                <a:gd name="connsiteY2" fmla="*/ 39885 h 40980"/>
                <a:gd name="connsiteX3" fmla="*/ 70789 w 72229"/>
                <a:gd name="connsiteY3" fmla="*/ 18950 h 40980"/>
                <a:gd name="connsiteX4" fmla="*/ 36884 w 72229"/>
                <a:gd name="connsiteY4" fmla="*/ -1096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40980">
                  <a:moveTo>
                    <a:pt x="36884" y="-1096"/>
                  </a:moveTo>
                  <a:cubicBezTo>
                    <a:pt x="17724" y="-1096"/>
                    <a:pt x="-1440" y="5390"/>
                    <a:pt x="-1440" y="18950"/>
                  </a:cubicBezTo>
                  <a:cubicBezTo>
                    <a:pt x="-1440" y="32809"/>
                    <a:pt x="17429" y="39885"/>
                    <a:pt x="36884" y="39885"/>
                  </a:cubicBezTo>
                  <a:cubicBezTo>
                    <a:pt x="56048" y="39885"/>
                    <a:pt x="70789" y="32809"/>
                    <a:pt x="70789" y="18950"/>
                  </a:cubicBezTo>
                  <a:cubicBezTo>
                    <a:pt x="70789" y="5390"/>
                    <a:pt x="56048" y="-1096"/>
                    <a:pt x="36884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Graphic 2">
              <a:extLst>
                <a:ext uri="{FF2B5EF4-FFF2-40B4-BE49-F238E27FC236}">
                  <a16:creationId xmlns:a16="http://schemas.microsoft.com/office/drawing/2014/main" id="{81FCE43E-E214-49CA-B7EE-49312AF95567}"/>
                </a:ext>
              </a:extLst>
            </p:cNvPr>
            <p:cNvSpPr/>
            <p:nvPr/>
          </p:nvSpPr>
          <p:spPr>
            <a:xfrm>
              <a:off x="3422968" y="1630268"/>
              <a:ext cx="64858" cy="52523"/>
            </a:xfrm>
            <a:custGeom>
              <a:avLst/>
              <a:gdLst>
                <a:gd name="connsiteX0" fmla="*/ 33051 w 64858"/>
                <a:gd name="connsiteY0" fmla="*/ -1096 h 52523"/>
                <a:gd name="connsiteX1" fmla="*/ -1440 w 64858"/>
                <a:gd name="connsiteY1" fmla="*/ 22787 h 52523"/>
                <a:gd name="connsiteX2" fmla="*/ 33051 w 64858"/>
                <a:gd name="connsiteY2" fmla="*/ 51383 h 52523"/>
                <a:gd name="connsiteX3" fmla="*/ 63419 w 64858"/>
                <a:gd name="connsiteY3" fmla="*/ 23082 h 52523"/>
                <a:gd name="connsiteX4" fmla="*/ 63419 w 64858"/>
                <a:gd name="connsiteY4" fmla="*/ 22787 h 52523"/>
                <a:gd name="connsiteX5" fmla="*/ 33051 w 64858"/>
                <a:gd name="connsiteY5" fmla="*/ -1096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58" h="52523">
                  <a:moveTo>
                    <a:pt x="33051" y="-1096"/>
                  </a:moveTo>
                  <a:cubicBezTo>
                    <a:pt x="13891" y="-1096"/>
                    <a:pt x="-1440" y="9222"/>
                    <a:pt x="-1440" y="22787"/>
                  </a:cubicBezTo>
                  <a:cubicBezTo>
                    <a:pt x="1212" y="39885"/>
                    <a:pt x="15953" y="52269"/>
                    <a:pt x="33051" y="51383"/>
                  </a:cubicBezTo>
                  <a:cubicBezTo>
                    <a:pt x="49268" y="51973"/>
                    <a:pt x="62828" y="39295"/>
                    <a:pt x="63419" y="23082"/>
                  </a:cubicBezTo>
                  <a:cubicBezTo>
                    <a:pt x="63419" y="23082"/>
                    <a:pt x="63419" y="23082"/>
                    <a:pt x="63419" y="22787"/>
                  </a:cubicBezTo>
                  <a:cubicBezTo>
                    <a:pt x="63419" y="9222"/>
                    <a:pt x="52215" y="-1096"/>
                    <a:pt x="33051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Graphic 2">
              <a:extLst>
                <a:ext uri="{FF2B5EF4-FFF2-40B4-BE49-F238E27FC236}">
                  <a16:creationId xmlns:a16="http://schemas.microsoft.com/office/drawing/2014/main" id="{4927492E-AABD-4409-851A-61798F47A59A}"/>
                </a:ext>
              </a:extLst>
            </p:cNvPr>
            <p:cNvSpPr/>
            <p:nvPr/>
          </p:nvSpPr>
          <p:spPr>
            <a:xfrm>
              <a:off x="3536472" y="1971037"/>
              <a:ext cx="72229" cy="52523"/>
            </a:xfrm>
            <a:custGeom>
              <a:avLst/>
              <a:gdLst>
                <a:gd name="connsiteX0" fmla="*/ 36888 w 72229"/>
                <a:gd name="connsiteY0" fmla="*/ -1051 h 52523"/>
                <a:gd name="connsiteX1" fmla="*/ -1440 w 72229"/>
                <a:gd name="connsiteY1" fmla="*/ 27251 h 52523"/>
                <a:gd name="connsiteX2" fmla="*/ 36888 w 72229"/>
                <a:gd name="connsiteY2" fmla="*/ 51428 h 52523"/>
                <a:gd name="connsiteX3" fmla="*/ 70789 w 72229"/>
                <a:gd name="connsiteY3" fmla="*/ 27251 h 52523"/>
                <a:gd name="connsiteX4" fmla="*/ 36888 w 72229"/>
                <a:gd name="connsiteY4" fmla="*/ -1051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2523">
                  <a:moveTo>
                    <a:pt x="36888" y="-1051"/>
                  </a:moveTo>
                  <a:cubicBezTo>
                    <a:pt x="17724" y="-1051"/>
                    <a:pt x="-1440" y="13690"/>
                    <a:pt x="-1440" y="27251"/>
                  </a:cubicBezTo>
                  <a:cubicBezTo>
                    <a:pt x="-1440" y="41106"/>
                    <a:pt x="17724" y="51428"/>
                    <a:pt x="36888" y="51428"/>
                  </a:cubicBezTo>
                  <a:cubicBezTo>
                    <a:pt x="56048" y="51428"/>
                    <a:pt x="70789" y="41106"/>
                    <a:pt x="70789" y="27251"/>
                  </a:cubicBezTo>
                  <a:cubicBezTo>
                    <a:pt x="68727" y="10448"/>
                    <a:pt x="53986" y="-1936"/>
                    <a:pt x="36888" y="-10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Graphic 2">
              <a:extLst>
                <a:ext uri="{FF2B5EF4-FFF2-40B4-BE49-F238E27FC236}">
                  <a16:creationId xmlns:a16="http://schemas.microsoft.com/office/drawing/2014/main" id="{0EF8B0F3-1A8E-41D6-AF2C-331A1A0D9DB8}"/>
                </a:ext>
              </a:extLst>
            </p:cNvPr>
            <p:cNvSpPr/>
            <p:nvPr/>
          </p:nvSpPr>
          <p:spPr>
            <a:xfrm>
              <a:off x="3814194" y="2839029"/>
              <a:ext cx="68396" cy="42455"/>
            </a:xfrm>
            <a:custGeom>
              <a:avLst/>
              <a:gdLst>
                <a:gd name="connsiteX0" fmla="*/ 29809 w 68396"/>
                <a:gd name="connsiteY0" fmla="*/ -1096 h 42455"/>
                <a:gd name="connsiteX1" fmla="*/ 66956 w 68396"/>
                <a:gd name="connsiteY1" fmla="*/ 19544 h 42455"/>
                <a:gd name="connsiteX2" fmla="*/ 29809 w 68396"/>
                <a:gd name="connsiteY2" fmla="*/ 41360 h 42455"/>
                <a:gd name="connsiteX3" fmla="*/ -1440 w 68396"/>
                <a:gd name="connsiteY3" fmla="*/ 19544 h 42455"/>
                <a:gd name="connsiteX4" fmla="*/ 29809 w 68396"/>
                <a:gd name="connsiteY4" fmla="*/ -1096 h 4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6" h="42455">
                  <a:moveTo>
                    <a:pt x="29809" y="-1096"/>
                  </a:moveTo>
                  <a:cubicBezTo>
                    <a:pt x="49268" y="-1096"/>
                    <a:pt x="66956" y="5685"/>
                    <a:pt x="66956" y="19544"/>
                  </a:cubicBezTo>
                  <a:cubicBezTo>
                    <a:pt x="66956" y="33400"/>
                    <a:pt x="49268" y="41360"/>
                    <a:pt x="29809" y="41360"/>
                  </a:cubicBezTo>
                  <a:cubicBezTo>
                    <a:pt x="10645" y="41360"/>
                    <a:pt x="-1440" y="33400"/>
                    <a:pt x="-1440" y="19544"/>
                  </a:cubicBezTo>
                  <a:cubicBezTo>
                    <a:pt x="-1440" y="5980"/>
                    <a:pt x="10645" y="-1096"/>
                    <a:pt x="29809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Graphic 2">
              <a:extLst>
                <a:ext uri="{FF2B5EF4-FFF2-40B4-BE49-F238E27FC236}">
                  <a16:creationId xmlns:a16="http://schemas.microsoft.com/office/drawing/2014/main" id="{B299385B-09F1-4B86-8190-4E5FA0D2D1A3}"/>
                </a:ext>
              </a:extLst>
            </p:cNvPr>
            <p:cNvSpPr/>
            <p:nvPr/>
          </p:nvSpPr>
          <p:spPr>
            <a:xfrm>
              <a:off x="3696853" y="3166196"/>
              <a:ext cx="66042" cy="53199"/>
            </a:xfrm>
            <a:custGeom>
              <a:avLst/>
              <a:gdLst>
                <a:gd name="connsiteX0" fmla="*/ 33350 w 66042"/>
                <a:gd name="connsiteY0" fmla="*/ -1013 h 53199"/>
                <a:gd name="connsiteX1" fmla="*/ 64308 w 66042"/>
                <a:gd name="connsiteY1" fmla="*/ 25522 h 53199"/>
                <a:gd name="connsiteX2" fmla="*/ 64603 w 66042"/>
                <a:gd name="connsiteY2" fmla="*/ 26112 h 53199"/>
                <a:gd name="connsiteX3" fmla="*/ 34826 w 66042"/>
                <a:gd name="connsiteY3" fmla="*/ 52056 h 53199"/>
                <a:gd name="connsiteX4" fmla="*/ 33350 w 66042"/>
                <a:gd name="connsiteY4" fmla="*/ 51761 h 53199"/>
                <a:gd name="connsiteX5" fmla="*/ -1440 w 66042"/>
                <a:gd name="connsiteY5" fmla="*/ 26112 h 53199"/>
                <a:gd name="connsiteX6" fmla="*/ 33350 w 66042"/>
                <a:gd name="connsiteY6" fmla="*/ -1013 h 5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2" h="53199">
                  <a:moveTo>
                    <a:pt x="33350" y="-1013"/>
                  </a:moveTo>
                  <a:cubicBezTo>
                    <a:pt x="49271" y="-2190"/>
                    <a:pt x="63127" y="9604"/>
                    <a:pt x="64308" y="25522"/>
                  </a:cubicBezTo>
                  <a:cubicBezTo>
                    <a:pt x="64603" y="25522"/>
                    <a:pt x="64603" y="25817"/>
                    <a:pt x="64603" y="26112"/>
                  </a:cubicBezTo>
                  <a:cubicBezTo>
                    <a:pt x="63422" y="41443"/>
                    <a:pt x="50153" y="52942"/>
                    <a:pt x="34826" y="52056"/>
                  </a:cubicBezTo>
                  <a:cubicBezTo>
                    <a:pt x="34235" y="52056"/>
                    <a:pt x="33940" y="51761"/>
                    <a:pt x="33350" y="51761"/>
                  </a:cubicBezTo>
                  <a:cubicBezTo>
                    <a:pt x="14186" y="51761"/>
                    <a:pt x="-1440" y="39968"/>
                    <a:pt x="-1440" y="26112"/>
                  </a:cubicBezTo>
                  <a:cubicBezTo>
                    <a:pt x="1511" y="9309"/>
                    <a:pt x="16547" y="-2190"/>
                    <a:pt x="33350" y="-10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Graphic 2">
              <a:extLst>
                <a:ext uri="{FF2B5EF4-FFF2-40B4-BE49-F238E27FC236}">
                  <a16:creationId xmlns:a16="http://schemas.microsoft.com/office/drawing/2014/main" id="{2E21E165-D6CC-448C-A782-34B0DDEA0D5A}"/>
                </a:ext>
              </a:extLst>
            </p:cNvPr>
            <p:cNvSpPr/>
            <p:nvPr/>
          </p:nvSpPr>
          <p:spPr>
            <a:xfrm>
              <a:off x="2797652" y="2296560"/>
              <a:ext cx="68400" cy="45698"/>
            </a:xfrm>
            <a:custGeom>
              <a:avLst/>
              <a:gdLst>
                <a:gd name="connsiteX0" fmla="*/ 35707 w 68400"/>
                <a:gd name="connsiteY0" fmla="*/ 44603 h 45698"/>
                <a:gd name="connsiteX1" fmla="*/ -1440 w 68400"/>
                <a:gd name="connsiteY1" fmla="*/ 21901 h 45698"/>
                <a:gd name="connsiteX2" fmla="*/ 35707 w 68400"/>
                <a:gd name="connsiteY2" fmla="*/ -1096 h 45698"/>
                <a:gd name="connsiteX3" fmla="*/ 66960 w 68400"/>
                <a:gd name="connsiteY3" fmla="*/ 21901 h 45698"/>
                <a:gd name="connsiteX4" fmla="*/ 35707 w 68400"/>
                <a:gd name="connsiteY4" fmla="*/ 44603 h 4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00" h="45698">
                  <a:moveTo>
                    <a:pt x="35707" y="44603"/>
                  </a:moveTo>
                  <a:cubicBezTo>
                    <a:pt x="16547" y="44603"/>
                    <a:pt x="-1440" y="35757"/>
                    <a:pt x="-1440" y="21901"/>
                  </a:cubicBezTo>
                  <a:cubicBezTo>
                    <a:pt x="-1440" y="8046"/>
                    <a:pt x="16547" y="-1096"/>
                    <a:pt x="35707" y="-1096"/>
                  </a:cubicBezTo>
                  <a:cubicBezTo>
                    <a:pt x="54871" y="-1096"/>
                    <a:pt x="66960" y="8341"/>
                    <a:pt x="66960" y="21901"/>
                  </a:cubicBezTo>
                  <a:cubicBezTo>
                    <a:pt x="66960" y="35757"/>
                    <a:pt x="54871" y="44603"/>
                    <a:pt x="35707" y="4460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Graphic 2">
              <a:extLst>
                <a:ext uri="{FF2B5EF4-FFF2-40B4-BE49-F238E27FC236}">
                  <a16:creationId xmlns:a16="http://schemas.microsoft.com/office/drawing/2014/main" id="{F3BCF295-2762-4D51-8582-1A879BA69590}"/>
                </a:ext>
              </a:extLst>
            </p:cNvPr>
            <p:cNvSpPr/>
            <p:nvPr/>
          </p:nvSpPr>
          <p:spPr>
            <a:xfrm>
              <a:off x="2999607" y="1685104"/>
              <a:ext cx="74881" cy="43046"/>
            </a:xfrm>
            <a:custGeom>
              <a:avLst/>
              <a:gdLst>
                <a:gd name="connsiteX0" fmla="*/ 37474 w 74881"/>
                <a:gd name="connsiteY0" fmla="*/ 41951 h 43046"/>
                <a:gd name="connsiteX1" fmla="*/ -1440 w 74881"/>
                <a:gd name="connsiteY1" fmla="*/ 20429 h 43046"/>
                <a:gd name="connsiteX2" fmla="*/ 37474 w 74881"/>
                <a:gd name="connsiteY2" fmla="*/ -1096 h 43046"/>
                <a:gd name="connsiteX3" fmla="*/ 73442 w 74881"/>
                <a:gd name="connsiteY3" fmla="*/ 20429 h 43046"/>
                <a:gd name="connsiteX4" fmla="*/ 37474 w 74881"/>
                <a:gd name="connsiteY4" fmla="*/ 41951 h 4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43046">
                  <a:moveTo>
                    <a:pt x="37474" y="41951"/>
                  </a:moveTo>
                  <a:cubicBezTo>
                    <a:pt x="18310" y="41951"/>
                    <a:pt x="-1440" y="33990"/>
                    <a:pt x="-1440" y="20429"/>
                  </a:cubicBezTo>
                  <a:cubicBezTo>
                    <a:pt x="-1440" y="6570"/>
                    <a:pt x="18310" y="-1096"/>
                    <a:pt x="37474" y="-1096"/>
                  </a:cubicBezTo>
                  <a:cubicBezTo>
                    <a:pt x="56638" y="-1096"/>
                    <a:pt x="73442" y="6570"/>
                    <a:pt x="73442" y="20429"/>
                  </a:cubicBezTo>
                  <a:cubicBezTo>
                    <a:pt x="73442" y="33990"/>
                    <a:pt x="56638" y="41951"/>
                    <a:pt x="37474" y="419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Graphic 2">
              <a:extLst>
                <a:ext uri="{FF2B5EF4-FFF2-40B4-BE49-F238E27FC236}">
                  <a16:creationId xmlns:a16="http://schemas.microsoft.com/office/drawing/2014/main" id="{FD0D646C-D0FC-4D4C-B2BF-D81400519B09}"/>
                </a:ext>
              </a:extLst>
            </p:cNvPr>
            <p:cNvSpPr/>
            <p:nvPr/>
          </p:nvSpPr>
          <p:spPr>
            <a:xfrm>
              <a:off x="3295308" y="2057167"/>
              <a:ext cx="61324" cy="46583"/>
            </a:xfrm>
            <a:custGeom>
              <a:avLst/>
              <a:gdLst>
                <a:gd name="connsiteX0" fmla="*/ 29812 w 61324"/>
                <a:gd name="connsiteY0" fmla="*/ 45488 h 46583"/>
                <a:gd name="connsiteX1" fmla="*/ -1440 w 61324"/>
                <a:gd name="connsiteY1" fmla="*/ 20721 h 46583"/>
                <a:gd name="connsiteX2" fmla="*/ 29812 w 61324"/>
                <a:gd name="connsiteY2" fmla="*/ -1096 h 46583"/>
                <a:gd name="connsiteX3" fmla="*/ 59885 w 61324"/>
                <a:gd name="connsiteY3" fmla="*/ 20721 h 46583"/>
                <a:gd name="connsiteX4" fmla="*/ 29812 w 61324"/>
                <a:gd name="connsiteY4" fmla="*/ 45488 h 4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24" h="46583">
                  <a:moveTo>
                    <a:pt x="29812" y="45488"/>
                  </a:moveTo>
                  <a:cubicBezTo>
                    <a:pt x="10353" y="45488"/>
                    <a:pt x="-1440" y="34285"/>
                    <a:pt x="-1440" y="20721"/>
                  </a:cubicBezTo>
                  <a:cubicBezTo>
                    <a:pt x="-1440" y="6865"/>
                    <a:pt x="10353" y="-1096"/>
                    <a:pt x="29812" y="-1096"/>
                  </a:cubicBezTo>
                  <a:cubicBezTo>
                    <a:pt x="48976" y="-1096"/>
                    <a:pt x="59885" y="6865"/>
                    <a:pt x="59885" y="20721"/>
                  </a:cubicBezTo>
                  <a:cubicBezTo>
                    <a:pt x="59885" y="34285"/>
                    <a:pt x="48976" y="45488"/>
                    <a:pt x="29812" y="4548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9B6A312-95CB-4B67-BC81-9D7EEDFF05BC}"/>
              </a:ext>
            </a:extLst>
          </p:cNvPr>
          <p:cNvGrpSpPr/>
          <p:nvPr/>
        </p:nvGrpSpPr>
        <p:grpSpPr>
          <a:xfrm>
            <a:off x="7517168" y="-64817"/>
            <a:ext cx="1452223" cy="1488004"/>
            <a:chOff x="1859833" y="1425075"/>
            <a:chExt cx="2116757" cy="2168912"/>
          </a:xfrm>
          <a:solidFill>
            <a:schemeClr val="tx2"/>
          </a:solidFill>
        </p:grpSpPr>
        <p:sp>
          <p:nvSpPr>
            <p:cNvPr id="43" name="Graphic 2">
              <a:extLst>
                <a:ext uri="{FF2B5EF4-FFF2-40B4-BE49-F238E27FC236}">
                  <a16:creationId xmlns:a16="http://schemas.microsoft.com/office/drawing/2014/main" id="{4ED9A66D-87CA-4AF8-9329-4009F926D3B9}"/>
                </a:ext>
              </a:extLst>
            </p:cNvPr>
            <p:cNvSpPr/>
            <p:nvPr/>
          </p:nvSpPr>
          <p:spPr>
            <a:xfrm>
              <a:off x="2371663" y="2443874"/>
              <a:ext cx="57357" cy="66939"/>
            </a:xfrm>
            <a:custGeom>
              <a:avLst/>
              <a:gdLst>
                <a:gd name="connsiteX0" fmla="*/ 4726 w 57357"/>
                <a:gd name="connsiteY0" fmla="*/ 42637 h 66939"/>
                <a:gd name="connsiteX1" fmla="*/ 44530 w 57357"/>
                <a:gd name="connsiteY1" fmla="*/ 63863 h 66939"/>
                <a:gd name="connsiteX2" fmla="*/ 49834 w 57357"/>
                <a:gd name="connsiteY2" fmla="*/ 16692 h 66939"/>
                <a:gd name="connsiteX3" fmla="*/ 8559 w 57357"/>
                <a:gd name="connsiteY3" fmla="*/ 1361 h 66939"/>
                <a:gd name="connsiteX4" fmla="*/ 4726 w 57357"/>
                <a:gd name="connsiteY4" fmla="*/ 42637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7" h="66939">
                  <a:moveTo>
                    <a:pt x="4726" y="42637"/>
                  </a:moveTo>
                  <a:cubicBezTo>
                    <a:pt x="14457" y="59145"/>
                    <a:pt x="32736" y="70643"/>
                    <a:pt x="44530" y="63863"/>
                  </a:cubicBezTo>
                  <a:cubicBezTo>
                    <a:pt x="57500" y="51184"/>
                    <a:pt x="59562" y="31433"/>
                    <a:pt x="49834" y="16692"/>
                  </a:cubicBezTo>
                  <a:cubicBezTo>
                    <a:pt x="42169" y="1656"/>
                    <a:pt x="24185" y="-5124"/>
                    <a:pt x="8559" y="1361"/>
                  </a:cubicBezTo>
                  <a:cubicBezTo>
                    <a:pt x="-3231" y="8141"/>
                    <a:pt x="-4707" y="26125"/>
                    <a:pt x="4726" y="426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Graphic 2">
              <a:extLst>
                <a:ext uri="{FF2B5EF4-FFF2-40B4-BE49-F238E27FC236}">
                  <a16:creationId xmlns:a16="http://schemas.microsoft.com/office/drawing/2014/main" id="{10595D23-6690-405D-87E3-62320B3F2BB6}"/>
                </a:ext>
              </a:extLst>
            </p:cNvPr>
            <p:cNvSpPr/>
            <p:nvPr/>
          </p:nvSpPr>
          <p:spPr>
            <a:xfrm>
              <a:off x="2106666" y="2393060"/>
              <a:ext cx="56647" cy="64295"/>
            </a:xfrm>
            <a:custGeom>
              <a:avLst/>
              <a:gdLst>
                <a:gd name="connsiteX0" fmla="*/ 3799 w 56647"/>
                <a:gd name="connsiteY0" fmla="*/ 41562 h 64295"/>
                <a:gd name="connsiteX1" fmla="*/ 45661 w 56647"/>
                <a:gd name="connsiteY1" fmla="*/ 61017 h 64295"/>
                <a:gd name="connsiteX2" fmla="*/ 48314 w 56647"/>
                <a:gd name="connsiteY2" fmla="*/ 15617 h 64295"/>
                <a:gd name="connsiteX3" fmla="*/ 13527 w 56647"/>
                <a:gd name="connsiteY3" fmla="*/ 876 h 64295"/>
                <a:gd name="connsiteX4" fmla="*/ 11461 w 56647"/>
                <a:gd name="connsiteY4" fmla="*/ 1467 h 64295"/>
                <a:gd name="connsiteX5" fmla="*/ 2914 w 56647"/>
                <a:gd name="connsiteY5" fmla="*/ 40676 h 64295"/>
                <a:gd name="connsiteX6" fmla="*/ 3504 w 56647"/>
                <a:gd name="connsiteY6" fmla="*/ 41562 h 6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47" h="64295">
                  <a:moveTo>
                    <a:pt x="3799" y="41562"/>
                  </a:moveTo>
                  <a:cubicBezTo>
                    <a:pt x="13232" y="58070"/>
                    <a:pt x="33868" y="67801"/>
                    <a:pt x="45661" y="61017"/>
                  </a:cubicBezTo>
                  <a:cubicBezTo>
                    <a:pt x="57750" y="54237"/>
                    <a:pt x="58045" y="32421"/>
                    <a:pt x="48314" y="15617"/>
                  </a:cubicBezTo>
                  <a:cubicBezTo>
                    <a:pt x="43009" y="2053"/>
                    <a:pt x="27088" y="-4727"/>
                    <a:pt x="13527" y="876"/>
                  </a:cubicBezTo>
                  <a:cubicBezTo>
                    <a:pt x="12642" y="876"/>
                    <a:pt x="12051" y="1172"/>
                    <a:pt x="11461" y="1467"/>
                  </a:cubicBezTo>
                  <a:cubicBezTo>
                    <a:pt x="-1509" y="10014"/>
                    <a:pt x="-5342" y="27411"/>
                    <a:pt x="2914" y="40676"/>
                  </a:cubicBezTo>
                  <a:cubicBezTo>
                    <a:pt x="3209" y="40972"/>
                    <a:pt x="3504" y="41267"/>
                    <a:pt x="3504" y="415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Graphic 2">
              <a:extLst>
                <a:ext uri="{FF2B5EF4-FFF2-40B4-BE49-F238E27FC236}">
                  <a16:creationId xmlns:a16="http://schemas.microsoft.com/office/drawing/2014/main" id="{7F1B7F1A-493C-4722-AEBC-CC4C5304119B}"/>
                </a:ext>
              </a:extLst>
            </p:cNvPr>
            <p:cNvSpPr/>
            <p:nvPr/>
          </p:nvSpPr>
          <p:spPr>
            <a:xfrm>
              <a:off x="2105539" y="2770479"/>
              <a:ext cx="54641" cy="64578"/>
            </a:xfrm>
            <a:custGeom>
              <a:avLst/>
              <a:gdLst>
                <a:gd name="connsiteX0" fmla="*/ 4041 w 54641"/>
                <a:gd name="connsiteY0" fmla="*/ 42100 h 64578"/>
                <a:gd name="connsiteX1" fmla="*/ 45608 w 54641"/>
                <a:gd name="connsiteY1" fmla="*/ 61264 h 64578"/>
                <a:gd name="connsiteX2" fmla="*/ 44726 w 54641"/>
                <a:gd name="connsiteY2" fmla="*/ 18517 h 64578"/>
                <a:gd name="connsiteX3" fmla="*/ 11116 w 54641"/>
                <a:gd name="connsiteY3" fmla="*/ 1415 h 64578"/>
                <a:gd name="connsiteX4" fmla="*/ 3746 w 54641"/>
                <a:gd name="connsiteY4" fmla="*/ 41805 h 64578"/>
                <a:gd name="connsiteX5" fmla="*/ 4041 w 54641"/>
                <a:gd name="connsiteY5" fmla="*/ 42100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41" h="64578">
                  <a:moveTo>
                    <a:pt x="4041" y="42100"/>
                  </a:moveTo>
                  <a:cubicBezTo>
                    <a:pt x="13473" y="58612"/>
                    <a:pt x="33818" y="68044"/>
                    <a:pt x="45608" y="61264"/>
                  </a:cubicBezTo>
                  <a:cubicBezTo>
                    <a:pt x="57401" y="54484"/>
                    <a:pt x="54159" y="35320"/>
                    <a:pt x="44726" y="18517"/>
                  </a:cubicBezTo>
                  <a:cubicBezTo>
                    <a:pt x="34995" y="2005"/>
                    <a:pt x="22910" y="-5366"/>
                    <a:pt x="11116" y="1415"/>
                  </a:cubicBezTo>
                  <a:cubicBezTo>
                    <a:pt x="-2153" y="10556"/>
                    <a:pt x="-5395" y="28539"/>
                    <a:pt x="3746" y="41805"/>
                  </a:cubicBezTo>
                  <a:cubicBezTo>
                    <a:pt x="3746" y="41805"/>
                    <a:pt x="4041" y="42100"/>
                    <a:pt x="4041" y="42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Graphic 2">
              <a:extLst>
                <a:ext uri="{FF2B5EF4-FFF2-40B4-BE49-F238E27FC236}">
                  <a16:creationId xmlns:a16="http://schemas.microsoft.com/office/drawing/2014/main" id="{3FB65539-E481-4C18-9823-936503894DA7}"/>
                </a:ext>
              </a:extLst>
            </p:cNvPr>
            <p:cNvSpPr/>
            <p:nvPr/>
          </p:nvSpPr>
          <p:spPr>
            <a:xfrm>
              <a:off x="2045310" y="3067032"/>
              <a:ext cx="55245" cy="69540"/>
            </a:xfrm>
            <a:custGeom>
              <a:avLst/>
              <a:gdLst>
                <a:gd name="connsiteX0" fmla="*/ 5896 w 55245"/>
                <a:gd name="connsiteY0" fmla="*/ 43905 h 69540"/>
                <a:gd name="connsiteX1" fmla="*/ 45106 w 55245"/>
                <a:gd name="connsiteY1" fmla="*/ 66607 h 69540"/>
                <a:gd name="connsiteX2" fmla="*/ 46581 w 55245"/>
                <a:gd name="connsiteY2" fmla="*/ 20322 h 69540"/>
                <a:gd name="connsiteX3" fmla="*/ 7368 w 55245"/>
                <a:gd name="connsiteY3" fmla="*/ 1158 h 69540"/>
                <a:gd name="connsiteX4" fmla="*/ 5896 w 55245"/>
                <a:gd name="connsiteY4" fmla="*/ 43905 h 6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" h="69540">
                  <a:moveTo>
                    <a:pt x="5896" y="43905"/>
                  </a:moveTo>
                  <a:cubicBezTo>
                    <a:pt x="15624" y="60417"/>
                    <a:pt x="33017" y="73387"/>
                    <a:pt x="45106" y="66607"/>
                  </a:cubicBezTo>
                  <a:cubicBezTo>
                    <a:pt x="56899" y="59827"/>
                    <a:pt x="56014" y="37125"/>
                    <a:pt x="46581" y="20322"/>
                  </a:cubicBezTo>
                  <a:cubicBezTo>
                    <a:pt x="36850" y="3515"/>
                    <a:pt x="19161" y="-5623"/>
                    <a:pt x="7368" y="1158"/>
                  </a:cubicBezTo>
                  <a:cubicBezTo>
                    <a:pt x="-4721" y="8233"/>
                    <a:pt x="-3540" y="27102"/>
                    <a:pt x="5896" y="439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Graphic 2">
              <a:extLst>
                <a:ext uri="{FF2B5EF4-FFF2-40B4-BE49-F238E27FC236}">
                  <a16:creationId xmlns:a16="http://schemas.microsoft.com/office/drawing/2014/main" id="{254E9DC1-DDFC-42F2-B2D5-2AE677173E0E}"/>
                </a:ext>
              </a:extLst>
            </p:cNvPr>
            <p:cNvSpPr/>
            <p:nvPr/>
          </p:nvSpPr>
          <p:spPr>
            <a:xfrm>
              <a:off x="2655538" y="3271257"/>
              <a:ext cx="57552" cy="65614"/>
            </a:xfrm>
            <a:custGeom>
              <a:avLst/>
              <a:gdLst>
                <a:gd name="connsiteX0" fmla="*/ 4172 w 57552"/>
                <a:gd name="connsiteY0" fmla="*/ 48415 h 65614"/>
                <a:gd name="connsiteX1" fmla="*/ 45448 w 57552"/>
                <a:gd name="connsiteY1" fmla="*/ 61090 h 65614"/>
                <a:gd name="connsiteX2" fmla="*/ 50166 w 57552"/>
                <a:gd name="connsiteY2" fmla="*/ 21881 h 65614"/>
                <a:gd name="connsiteX3" fmla="*/ 10661 w 57552"/>
                <a:gd name="connsiteY3" fmla="*/ 946 h 65614"/>
                <a:gd name="connsiteX4" fmla="*/ 4172 w 57552"/>
                <a:gd name="connsiteY4" fmla="*/ 48415 h 6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52" h="65614">
                  <a:moveTo>
                    <a:pt x="4172" y="48415"/>
                  </a:moveTo>
                  <a:cubicBezTo>
                    <a:pt x="12133" y="63156"/>
                    <a:pt x="30411" y="68756"/>
                    <a:pt x="45448" y="61090"/>
                  </a:cubicBezTo>
                  <a:cubicBezTo>
                    <a:pt x="57241" y="54310"/>
                    <a:pt x="59893" y="38389"/>
                    <a:pt x="50166" y="21881"/>
                  </a:cubicBezTo>
                  <a:cubicBezTo>
                    <a:pt x="40438" y="5074"/>
                    <a:pt x="22454" y="-5834"/>
                    <a:pt x="10661" y="946"/>
                  </a:cubicBezTo>
                  <a:cubicBezTo>
                    <a:pt x="-2608" y="13330"/>
                    <a:pt x="-5261" y="33084"/>
                    <a:pt x="4172" y="4841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Graphic 2">
              <a:extLst>
                <a:ext uri="{FF2B5EF4-FFF2-40B4-BE49-F238E27FC236}">
                  <a16:creationId xmlns:a16="http://schemas.microsoft.com/office/drawing/2014/main" id="{B657E274-2753-43FD-8872-52997FF294A7}"/>
                </a:ext>
              </a:extLst>
            </p:cNvPr>
            <p:cNvSpPr/>
            <p:nvPr/>
          </p:nvSpPr>
          <p:spPr>
            <a:xfrm>
              <a:off x="2999781" y="2808263"/>
              <a:ext cx="55223" cy="62777"/>
            </a:xfrm>
            <a:custGeom>
              <a:avLst/>
              <a:gdLst>
                <a:gd name="connsiteX0" fmla="*/ 3395 w 55223"/>
                <a:gd name="connsiteY0" fmla="*/ 43235 h 62777"/>
                <a:gd name="connsiteX1" fmla="*/ 45556 w 55223"/>
                <a:gd name="connsiteY1" fmla="*/ 59448 h 62777"/>
                <a:gd name="connsiteX2" fmla="*/ 45851 w 55223"/>
                <a:gd name="connsiteY2" fmla="*/ 18762 h 62777"/>
                <a:gd name="connsiteX3" fmla="*/ 11946 w 55223"/>
                <a:gd name="connsiteY3" fmla="*/ 1369 h 62777"/>
                <a:gd name="connsiteX4" fmla="*/ 3395 w 55223"/>
                <a:gd name="connsiteY4" fmla="*/ 43235 h 6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23" h="62777">
                  <a:moveTo>
                    <a:pt x="3395" y="43235"/>
                  </a:moveTo>
                  <a:cubicBezTo>
                    <a:pt x="11356" y="58562"/>
                    <a:pt x="29339" y="65638"/>
                    <a:pt x="45556" y="59448"/>
                  </a:cubicBezTo>
                  <a:cubicBezTo>
                    <a:pt x="57349" y="52667"/>
                    <a:pt x="55579" y="35569"/>
                    <a:pt x="45851" y="18762"/>
                  </a:cubicBezTo>
                  <a:cubicBezTo>
                    <a:pt x="36119" y="2254"/>
                    <a:pt x="23739" y="-5411"/>
                    <a:pt x="11946" y="1369"/>
                  </a:cubicBezTo>
                  <a:cubicBezTo>
                    <a:pt x="-1910" y="10802"/>
                    <a:pt x="-5448" y="29376"/>
                    <a:pt x="3395" y="4323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Graphic 2">
              <a:extLst>
                <a:ext uri="{FF2B5EF4-FFF2-40B4-BE49-F238E27FC236}">
                  <a16:creationId xmlns:a16="http://schemas.microsoft.com/office/drawing/2014/main" id="{335F12ED-6CEB-4494-8A72-D7CB6C8BA2DE}"/>
                </a:ext>
              </a:extLst>
            </p:cNvPr>
            <p:cNvSpPr/>
            <p:nvPr/>
          </p:nvSpPr>
          <p:spPr>
            <a:xfrm>
              <a:off x="2914704" y="3434376"/>
              <a:ext cx="56557" cy="70001"/>
            </a:xfrm>
            <a:custGeom>
              <a:avLst/>
              <a:gdLst>
                <a:gd name="connsiteX0" fmla="*/ 6806 w 56557"/>
                <a:gd name="connsiteY0" fmla="*/ 44790 h 70001"/>
                <a:gd name="connsiteX1" fmla="*/ 44544 w 56557"/>
                <a:gd name="connsiteY1" fmla="*/ 66902 h 70001"/>
                <a:gd name="connsiteX2" fmla="*/ 48967 w 56557"/>
                <a:gd name="connsiteY2" fmla="*/ 20322 h 70001"/>
                <a:gd name="connsiteX3" fmla="*/ 6515 w 56557"/>
                <a:gd name="connsiteY3" fmla="*/ 1158 h 70001"/>
                <a:gd name="connsiteX4" fmla="*/ 6806 w 56557"/>
                <a:gd name="connsiteY4" fmla="*/ 44790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57" h="70001">
                  <a:moveTo>
                    <a:pt x="6806" y="44790"/>
                  </a:moveTo>
                  <a:cubicBezTo>
                    <a:pt x="16243" y="61302"/>
                    <a:pt x="32751" y="73977"/>
                    <a:pt x="44544" y="66902"/>
                  </a:cubicBezTo>
                  <a:cubicBezTo>
                    <a:pt x="56633" y="60122"/>
                    <a:pt x="58695" y="36830"/>
                    <a:pt x="48967" y="20322"/>
                  </a:cubicBezTo>
                  <a:cubicBezTo>
                    <a:pt x="39534" y="3515"/>
                    <a:pt x="18600" y="-5623"/>
                    <a:pt x="6515" y="1158"/>
                  </a:cubicBezTo>
                  <a:cubicBezTo>
                    <a:pt x="-5279" y="7938"/>
                    <a:pt x="-2921" y="27987"/>
                    <a:pt x="6806" y="447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Graphic 2">
              <a:extLst>
                <a:ext uri="{FF2B5EF4-FFF2-40B4-BE49-F238E27FC236}">
                  <a16:creationId xmlns:a16="http://schemas.microsoft.com/office/drawing/2014/main" id="{1E58D94B-43EB-484F-A4EE-5CAA0453F71B}"/>
                </a:ext>
              </a:extLst>
            </p:cNvPr>
            <p:cNvSpPr/>
            <p:nvPr/>
          </p:nvSpPr>
          <p:spPr>
            <a:xfrm>
              <a:off x="3079804" y="3116656"/>
              <a:ext cx="53760" cy="66697"/>
            </a:xfrm>
            <a:custGeom>
              <a:avLst/>
              <a:gdLst>
                <a:gd name="connsiteX0" fmla="*/ 5333 w 53760"/>
                <a:gd name="connsiteY0" fmla="*/ 44694 h 66697"/>
                <a:gd name="connsiteX1" fmla="*/ 43661 w 53760"/>
                <a:gd name="connsiteY1" fmla="*/ 63268 h 66697"/>
                <a:gd name="connsiteX2" fmla="*/ 44838 w 53760"/>
                <a:gd name="connsiteY2" fmla="*/ 21996 h 66697"/>
                <a:gd name="connsiteX3" fmla="*/ 7986 w 53760"/>
                <a:gd name="connsiteY3" fmla="*/ 1061 h 66697"/>
                <a:gd name="connsiteX4" fmla="*/ 5333 w 53760"/>
                <a:gd name="connsiteY4" fmla="*/ 44694 h 6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60" h="66697">
                  <a:moveTo>
                    <a:pt x="5333" y="44694"/>
                  </a:moveTo>
                  <a:cubicBezTo>
                    <a:pt x="15061" y="61501"/>
                    <a:pt x="31868" y="70052"/>
                    <a:pt x="43661" y="63268"/>
                  </a:cubicBezTo>
                  <a:cubicBezTo>
                    <a:pt x="55451" y="56487"/>
                    <a:pt x="54570" y="38504"/>
                    <a:pt x="44838" y="21996"/>
                  </a:cubicBezTo>
                  <a:cubicBezTo>
                    <a:pt x="35406" y="5189"/>
                    <a:pt x="19779" y="-6014"/>
                    <a:pt x="7986" y="1061"/>
                  </a:cubicBezTo>
                  <a:cubicBezTo>
                    <a:pt x="-4099" y="7841"/>
                    <a:pt x="-4099" y="28186"/>
                    <a:pt x="5333" y="44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Graphic 2">
              <a:extLst>
                <a:ext uri="{FF2B5EF4-FFF2-40B4-BE49-F238E27FC236}">
                  <a16:creationId xmlns:a16="http://schemas.microsoft.com/office/drawing/2014/main" id="{B61B6172-57E6-4F13-885F-57AECEA7ECE1}"/>
                </a:ext>
              </a:extLst>
            </p:cNvPr>
            <p:cNvSpPr/>
            <p:nvPr/>
          </p:nvSpPr>
          <p:spPr>
            <a:xfrm>
              <a:off x="3359032" y="3310749"/>
              <a:ext cx="57213" cy="60823"/>
            </a:xfrm>
            <a:custGeom>
              <a:avLst/>
              <a:gdLst>
                <a:gd name="connsiteX0" fmla="*/ 4121 w 57213"/>
                <a:gd name="connsiteY0" fmla="*/ 41942 h 60823"/>
                <a:gd name="connsiteX1" fmla="*/ 42741 w 57213"/>
                <a:gd name="connsiteY1" fmla="*/ 57270 h 60823"/>
                <a:gd name="connsiteX2" fmla="*/ 50701 w 57213"/>
                <a:gd name="connsiteY2" fmla="*/ 15113 h 60823"/>
                <a:gd name="connsiteX3" fmla="*/ 11196 w 57213"/>
                <a:gd name="connsiteY3" fmla="*/ 2139 h 60823"/>
                <a:gd name="connsiteX4" fmla="*/ 10901 w 57213"/>
                <a:gd name="connsiteY4" fmla="*/ 2139 h 60823"/>
                <a:gd name="connsiteX5" fmla="*/ 3236 w 57213"/>
                <a:gd name="connsiteY5" fmla="*/ 40762 h 60823"/>
                <a:gd name="connsiteX6" fmla="*/ 4121 w 57213"/>
                <a:gd name="connsiteY6" fmla="*/ 41942 h 6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213" h="60823">
                  <a:moveTo>
                    <a:pt x="4121" y="41942"/>
                  </a:moveTo>
                  <a:cubicBezTo>
                    <a:pt x="10606" y="56975"/>
                    <a:pt x="27705" y="63759"/>
                    <a:pt x="42741" y="57270"/>
                  </a:cubicBezTo>
                  <a:cubicBezTo>
                    <a:pt x="56301" y="47837"/>
                    <a:pt x="59839" y="28968"/>
                    <a:pt x="50701" y="15113"/>
                  </a:cubicBezTo>
                  <a:cubicBezTo>
                    <a:pt x="43331" y="372"/>
                    <a:pt x="25642" y="-5232"/>
                    <a:pt x="11196" y="2139"/>
                  </a:cubicBezTo>
                  <a:cubicBezTo>
                    <a:pt x="11196" y="2139"/>
                    <a:pt x="10901" y="2139"/>
                    <a:pt x="10901" y="2139"/>
                  </a:cubicBezTo>
                  <a:cubicBezTo>
                    <a:pt x="-1777" y="10690"/>
                    <a:pt x="-5315" y="28083"/>
                    <a:pt x="3236" y="40762"/>
                  </a:cubicBezTo>
                  <a:cubicBezTo>
                    <a:pt x="3531" y="41352"/>
                    <a:pt x="3826" y="41647"/>
                    <a:pt x="4121" y="419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Graphic 2">
              <a:extLst>
                <a:ext uri="{FF2B5EF4-FFF2-40B4-BE49-F238E27FC236}">
                  <a16:creationId xmlns:a16="http://schemas.microsoft.com/office/drawing/2014/main" id="{8FEB1908-B244-492F-837D-F5F3F2C8E9A0}"/>
                </a:ext>
              </a:extLst>
            </p:cNvPr>
            <p:cNvSpPr/>
            <p:nvPr/>
          </p:nvSpPr>
          <p:spPr>
            <a:xfrm>
              <a:off x="3140752" y="2515512"/>
              <a:ext cx="56460" cy="64928"/>
            </a:xfrm>
            <a:custGeom>
              <a:avLst/>
              <a:gdLst>
                <a:gd name="connsiteX0" fmla="*/ 4825 w 56460"/>
                <a:gd name="connsiteY0" fmla="*/ 45290 h 64928"/>
                <a:gd name="connsiteX1" fmla="*/ 43444 w 56460"/>
                <a:gd name="connsiteY1" fmla="*/ 61802 h 64928"/>
                <a:gd name="connsiteX2" fmla="*/ 49048 w 56460"/>
                <a:gd name="connsiteY2" fmla="*/ 19641 h 64928"/>
                <a:gd name="connsiteX3" fmla="*/ 8657 w 56460"/>
                <a:gd name="connsiteY3" fmla="*/ 1362 h 64928"/>
                <a:gd name="connsiteX4" fmla="*/ 4825 w 56460"/>
                <a:gd name="connsiteY4" fmla="*/ 45290 h 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60" h="64928">
                  <a:moveTo>
                    <a:pt x="4825" y="45290"/>
                  </a:moveTo>
                  <a:cubicBezTo>
                    <a:pt x="11015" y="60326"/>
                    <a:pt x="28113" y="67697"/>
                    <a:pt x="43444" y="61802"/>
                  </a:cubicBezTo>
                  <a:cubicBezTo>
                    <a:pt x="56418" y="51484"/>
                    <a:pt x="58775" y="32910"/>
                    <a:pt x="49048" y="19641"/>
                  </a:cubicBezTo>
                  <a:cubicBezTo>
                    <a:pt x="39316" y="3133"/>
                    <a:pt x="20447" y="-5713"/>
                    <a:pt x="8657" y="1362"/>
                  </a:cubicBezTo>
                  <a:cubicBezTo>
                    <a:pt x="-3431" y="8146"/>
                    <a:pt x="-4612" y="28487"/>
                    <a:pt x="4825" y="452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Graphic 2">
              <a:extLst>
                <a:ext uri="{FF2B5EF4-FFF2-40B4-BE49-F238E27FC236}">
                  <a16:creationId xmlns:a16="http://schemas.microsoft.com/office/drawing/2014/main" id="{0416E947-F6CB-4F0E-9A13-A53825AE4D45}"/>
                </a:ext>
              </a:extLst>
            </p:cNvPr>
            <p:cNvSpPr/>
            <p:nvPr/>
          </p:nvSpPr>
          <p:spPr>
            <a:xfrm>
              <a:off x="1898431" y="2121872"/>
              <a:ext cx="55033" cy="60464"/>
            </a:xfrm>
            <a:custGeom>
              <a:avLst/>
              <a:gdLst>
                <a:gd name="connsiteX0" fmla="*/ 3004 w 55033"/>
                <a:gd name="connsiteY0" fmla="*/ 42694 h 60464"/>
                <a:gd name="connsiteX1" fmla="*/ 12440 w 55033"/>
                <a:gd name="connsiteY1" fmla="*/ 2009 h 60464"/>
                <a:gd name="connsiteX2" fmla="*/ 12735 w 55033"/>
                <a:gd name="connsiteY2" fmla="*/ 1714 h 60464"/>
                <a:gd name="connsiteX3" fmla="*/ 46931 w 55033"/>
                <a:gd name="connsiteY3" fmla="*/ 17340 h 60464"/>
                <a:gd name="connsiteX4" fmla="*/ 43984 w 55033"/>
                <a:gd name="connsiteY4" fmla="*/ 56255 h 60464"/>
                <a:gd name="connsiteX5" fmla="*/ 3004 w 55033"/>
                <a:gd name="connsiteY5" fmla="*/ 42694 h 60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033" h="60464">
                  <a:moveTo>
                    <a:pt x="3004" y="42694"/>
                  </a:moveTo>
                  <a:cubicBezTo>
                    <a:pt x="-5544" y="28839"/>
                    <a:pt x="-1419" y="10560"/>
                    <a:pt x="12440" y="2009"/>
                  </a:cubicBezTo>
                  <a:cubicBezTo>
                    <a:pt x="12440" y="2009"/>
                    <a:pt x="12440" y="2009"/>
                    <a:pt x="12735" y="1714"/>
                  </a:cubicBezTo>
                  <a:cubicBezTo>
                    <a:pt x="24230" y="-5066"/>
                    <a:pt x="37499" y="534"/>
                    <a:pt x="46931" y="17340"/>
                  </a:cubicBezTo>
                  <a:cubicBezTo>
                    <a:pt x="56663" y="33848"/>
                    <a:pt x="55777" y="49475"/>
                    <a:pt x="43984" y="56255"/>
                  </a:cubicBezTo>
                  <a:cubicBezTo>
                    <a:pt x="28948" y="63626"/>
                    <a:pt x="10964" y="57435"/>
                    <a:pt x="3004" y="42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Graphic 2">
              <a:extLst>
                <a:ext uri="{FF2B5EF4-FFF2-40B4-BE49-F238E27FC236}">
                  <a16:creationId xmlns:a16="http://schemas.microsoft.com/office/drawing/2014/main" id="{2798299A-E219-431F-9889-EE230AF38A78}"/>
                </a:ext>
              </a:extLst>
            </p:cNvPr>
            <p:cNvSpPr/>
            <p:nvPr/>
          </p:nvSpPr>
          <p:spPr>
            <a:xfrm>
              <a:off x="2476387" y="2278461"/>
              <a:ext cx="55762" cy="67679"/>
            </a:xfrm>
            <a:custGeom>
              <a:avLst/>
              <a:gdLst>
                <a:gd name="connsiteX0" fmla="*/ 4664 w 55762"/>
                <a:gd name="connsiteY0" fmla="*/ 44424 h 67679"/>
                <a:gd name="connsiteX1" fmla="*/ 9678 w 55762"/>
                <a:gd name="connsiteY1" fmla="*/ 1086 h 67679"/>
                <a:gd name="connsiteX2" fmla="*/ 46235 w 55762"/>
                <a:gd name="connsiteY2" fmla="*/ 20542 h 67679"/>
                <a:gd name="connsiteX3" fmla="*/ 46235 w 55762"/>
                <a:gd name="connsiteY3" fmla="*/ 64473 h 67679"/>
                <a:gd name="connsiteX4" fmla="*/ 4664 w 55762"/>
                <a:gd name="connsiteY4" fmla="*/ 44424 h 6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62" h="67679">
                  <a:moveTo>
                    <a:pt x="4664" y="44424"/>
                  </a:moveTo>
                  <a:cubicBezTo>
                    <a:pt x="-5063" y="30863"/>
                    <a:pt x="-3001" y="11994"/>
                    <a:pt x="9678" y="1086"/>
                  </a:cubicBezTo>
                  <a:cubicBezTo>
                    <a:pt x="21468" y="-5694"/>
                    <a:pt x="36799" y="4034"/>
                    <a:pt x="46235" y="20542"/>
                  </a:cubicBezTo>
                  <a:cubicBezTo>
                    <a:pt x="55963" y="36758"/>
                    <a:pt x="58025" y="57394"/>
                    <a:pt x="46235" y="64473"/>
                  </a:cubicBezTo>
                  <a:cubicBezTo>
                    <a:pt x="34442" y="71253"/>
                    <a:pt x="14392" y="60935"/>
                    <a:pt x="4664" y="444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Graphic 2">
              <a:extLst>
                <a:ext uri="{FF2B5EF4-FFF2-40B4-BE49-F238E27FC236}">
                  <a16:creationId xmlns:a16="http://schemas.microsoft.com/office/drawing/2014/main" id="{4CFFDE88-714C-4082-9953-6603F7AA26DB}"/>
                </a:ext>
              </a:extLst>
            </p:cNvPr>
            <p:cNvSpPr/>
            <p:nvPr/>
          </p:nvSpPr>
          <p:spPr>
            <a:xfrm>
              <a:off x="2182047" y="1682584"/>
              <a:ext cx="54035" cy="64435"/>
            </a:xfrm>
            <a:custGeom>
              <a:avLst/>
              <a:gdLst>
                <a:gd name="connsiteX0" fmla="*/ 6543 w 54035"/>
                <a:gd name="connsiteY0" fmla="*/ 44471 h 64435"/>
                <a:gd name="connsiteX1" fmla="*/ 6543 w 54035"/>
                <a:gd name="connsiteY1" fmla="*/ 1129 h 64435"/>
                <a:gd name="connsiteX2" fmla="*/ 46638 w 54035"/>
                <a:gd name="connsiteY2" fmla="*/ 21474 h 64435"/>
                <a:gd name="connsiteX3" fmla="*/ 42513 w 54035"/>
                <a:gd name="connsiteY3" fmla="*/ 59802 h 64435"/>
                <a:gd name="connsiteX4" fmla="*/ 41038 w 54035"/>
                <a:gd name="connsiteY4" fmla="*/ 60684 h 64435"/>
                <a:gd name="connsiteX5" fmla="*/ 6543 w 54035"/>
                <a:gd name="connsiteY5" fmla="*/ 44471 h 6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35" h="64435">
                  <a:moveTo>
                    <a:pt x="6543" y="44471"/>
                  </a:moveTo>
                  <a:cubicBezTo>
                    <a:pt x="-2890" y="27664"/>
                    <a:pt x="-5247" y="7913"/>
                    <a:pt x="6543" y="1129"/>
                  </a:cubicBezTo>
                  <a:cubicBezTo>
                    <a:pt x="18631" y="-5946"/>
                    <a:pt x="36910" y="4667"/>
                    <a:pt x="46638" y="21474"/>
                  </a:cubicBezTo>
                  <a:cubicBezTo>
                    <a:pt x="56074" y="33267"/>
                    <a:pt x="54008" y="50366"/>
                    <a:pt x="42513" y="59802"/>
                  </a:cubicBezTo>
                  <a:cubicBezTo>
                    <a:pt x="41923" y="60093"/>
                    <a:pt x="41628" y="60388"/>
                    <a:pt x="41038" y="60684"/>
                  </a:cubicBezTo>
                  <a:cubicBezTo>
                    <a:pt x="29244" y="67464"/>
                    <a:pt x="16274" y="60979"/>
                    <a:pt x="6543" y="444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Graphic 2">
              <a:extLst>
                <a:ext uri="{FF2B5EF4-FFF2-40B4-BE49-F238E27FC236}">
                  <a16:creationId xmlns:a16="http://schemas.microsoft.com/office/drawing/2014/main" id="{9DC2A892-810F-4664-8AD1-78F5A053AC25}"/>
                </a:ext>
              </a:extLst>
            </p:cNvPr>
            <p:cNvSpPr/>
            <p:nvPr/>
          </p:nvSpPr>
          <p:spPr>
            <a:xfrm>
              <a:off x="2658637" y="2186185"/>
              <a:ext cx="56713" cy="68041"/>
            </a:xfrm>
            <a:custGeom>
              <a:avLst/>
              <a:gdLst>
                <a:gd name="connsiteX0" fmla="*/ 3729 w 56713"/>
                <a:gd name="connsiteY0" fmla="*/ 45306 h 68041"/>
                <a:gd name="connsiteX1" fmla="*/ 11395 w 56713"/>
                <a:gd name="connsiteY1" fmla="*/ 1083 h 68041"/>
                <a:gd name="connsiteX2" fmla="*/ 46182 w 56713"/>
                <a:gd name="connsiteY2" fmla="*/ 20834 h 68041"/>
                <a:gd name="connsiteX3" fmla="*/ 47952 w 56713"/>
                <a:gd name="connsiteY3" fmla="*/ 64765 h 68041"/>
                <a:gd name="connsiteX4" fmla="*/ 3729 w 56713"/>
                <a:gd name="connsiteY4" fmla="*/ 45306 h 6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13" h="68041">
                  <a:moveTo>
                    <a:pt x="3729" y="45306"/>
                  </a:moveTo>
                  <a:cubicBezTo>
                    <a:pt x="-5412" y="30860"/>
                    <a:pt x="-2169" y="11696"/>
                    <a:pt x="11395" y="1083"/>
                  </a:cubicBezTo>
                  <a:cubicBezTo>
                    <a:pt x="23185" y="-5697"/>
                    <a:pt x="36749" y="4030"/>
                    <a:pt x="46182" y="20834"/>
                  </a:cubicBezTo>
                  <a:cubicBezTo>
                    <a:pt x="55913" y="37640"/>
                    <a:pt x="59746" y="57686"/>
                    <a:pt x="47952" y="64765"/>
                  </a:cubicBezTo>
                  <a:cubicBezTo>
                    <a:pt x="36159" y="71545"/>
                    <a:pt x="13457" y="61814"/>
                    <a:pt x="3729" y="45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Graphic 2">
              <a:extLst>
                <a:ext uri="{FF2B5EF4-FFF2-40B4-BE49-F238E27FC236}">
                  <a16:creationId xmlns:a16="http://schemas.microsoft.com/office/drawing/2014/main" id="{B3431488-23D9-4443-BA05-7724F650C853}"/>
                </a:ext>
              </a:extLst>
            </p:cNvPr>
            <p:cNvSpPr/>
            <p:nvPr/>
          </p:nvSpPr>
          <p:spPr>
            <a:xfrm>
              <a:off x="3923135" y="2290432"/>
              <a:ext cx="53455" cy="63699"/>
            </a:xfrm>
            <a:custGeom>
              <a:avLst/>
              <a:gdLst>
                <a:gd name="connsiteX0" fmla="*/ 45871 w 53455"/>
                <a:gd name="connsiteY0" fmla="*/ 19774 h 63699"/>
                <a:gd name="connsiteX1" fmla="*/ 7841 w 53455"/>
                <a:gd name="connsiteY1" fmla="*/ 1200 h 63699"/>
                <a:gd name="connsiteX2" fmla="*/ 5481 w 53455"/>
                <a:gd name="connsiteY2" fmla="*/ 43361 h 63699"/>
                <a:gd name="connsiteX3" fmla="*/ 41743 w 53455"/>
                <a:gd name="connsiteY3" fmla="*/ 59872 h 63699"/>
                <a:gd name="connsiteX4" fmla="*/ 45871 w 53455"/>
                <a:gd name="connsiteY4" fmla="*/ 19774 h 6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55" h="63699">
                  <a:moveTo>
                    <a:pt x="45871" y="19774"/>
                  </a:moveTo>
                  <a:cubicBezTo>
                    <a:pt x="36143" y="3266"/>
                    <a:pt x="19926" y="-5580"/>
                    <a:pt x="7841" y="1200"/>
                  </a:cubicBezTo>
                  <a:cubicBezTo>
                    <a:pt x="-3952" y="7984"/>
                    <a:pt x="-4247" y="26558"/>
                    <a:pt x="5481" y="43361"/>
                  </a:cubicBezTo>
                  <a:cubicBezTo>
                    <a:pt x="14917" y="59872"/>
                    <a:pt x="29953" y="66948"/>
                    <a:pt x="41743" y="59872"/>
                  </a:cubicBezTo>
                  <a:cubicBezTo>
                    <a:pt x="53831" y="53088"/>
                    <a:pt x="55307" y="36580"/>
                    <a:pt x="45871" y="197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Graphic 2">
              <a:extLst>
                <a:ext uri="{FF2B5EF4-FFF2-40B4-BE49-F238E27FC236}">
                  <a16:creationId xmlns:a16="http://schemas.microsoft.com/office/drawing/2014/main" id="{295B82DC-3B3B-487C-8107-5BC2ADE848E5}"/>
                </a:ext>
              </a:extLst>
            </p:cNvPr>
            <p:cNvSpPr/>
            <p:nvPr/>
          </p:nvSpPr>
          <p:spPr>
            <a:xfrm>
              <a:off x="3437407" y="2184884"/>
              <a:ext cx="52411" cy="64741"/>
            </a:xfrm>
            <a:custGeom>
              <a:avLst/>
              <a:gdLst>
                <a:gd name="connsiteX0" fmla="*/ 44556 w 52411"/>
                <a:gd name="connsiteY0" fmla="*/ 23020 h 64741"/>
                <a:gd name="connsiteX1" fmla="*/ 6822 w 52411"/>
                <a:gd name="connsiteY1" fmla="*/ 908 h 64741"/>
                <a:gd name="connsiteX2" fmla="*/ 6232 w 52411"/>
                <a:gd name="connsiteY2" fmla="*/ 45131 h 64741"/>
                <a:gd name="connsiteX3" fmla="*/ 41314 w 52411"/>
                <a:gd name="connsiteY3" fmla="*/ 60758 h 64741"/>
                <a:gd name="connsiteX4" fmla="*/ 44556 w 52411"/>
                <a:gd name="connsiteY4" fmla="*/ 23020 h 6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1" h="64741">
                  <a:moveTo>
                    <a:pt x="44556" y="23020"/>
                  </a:moveTo>
                  <a:cubicBezTo>
                    <a:pt x="34829" y="6512"/>
                    <a:pt x="18612" y="-6167"/>
                    <a:pt x="6822" y="908"/>
                  </a:cubicBezTo>
                  <a:cubicBezTo>
                    <a:pt x="-4971" y="7689"/>
                    <a:pt x="-3204" y="28328"/>
                    <a:pt x="6232" y="45131"/>
                  </a:cubicBezTo>
                  <a:cubicBezTo>
                    <a:pt x="15960" y="61643"/>
                    <a:pt x="29520" y="67833"/>
                    <a:pt x="41314" y="60758"/>
                  </a:cubicBezTo>
                  <a:cubicBezTo>
                    <a:pt x="53107" y="53977"/>
                    <a:pt x="53993" y="39531"/>
                    <a:pt x="44556" y="2302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2">
              <a:extLst>
                <a:ext uri="{FF2B5EF4-FFF2-40B4-BE49-F238E27FC236}">
                  <a16:creationId xmlns:a16="http://schemas.microsoft.com/office/drawing/2014/main" id="{16CCDE3E-AEE8-4009-A39F-7841E20F99FD}"/>
                </a:ext>
              </a:extLst>
            </p:cNvPr>
            <p:cNvSpPr/>
            <p:nvPr/>
          </p:nvSpPr>
          <p:spPr>
            <a:xfrm>
              <a:off x="2869838" y="1929378"/>
              <a:ext cx="58414" cy="66366"/>
            </a:xfrm>
            <a:custGeom>
              <a:avLst/>
              <a:gdLst>
                <a:gd name="connsiteX0" fmla="*/ 3617 w 58414"/>
                <a:gd name="connsiteY0" fmla="*/ 44146 h 66366"/>
                <a:gd name="connsiteX1" fmla="*/ 11872 w 58414"/>
                <a:gd name="connsiteY1" fmla="*/ 1100 h 66366"/>
                <a:gd name="connsiteX2" fmla="*/ 50200 w 58414"/>
                <a:gd name="connsiteY2" fmla="*/ 17316 h 66366"/>
                <a:gd name="connsiteX3" fmla="*/ 47548 w 58414"/>
                <a:gd name="connsiteY3" fmla="*/ 63015 h 66366"/>
                <a:gd name="connsiteX4" fmla="*/ 3617 w 58414"/>
                <a:gd name="connsiteY4" fmla="*/ 44146 h 6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14" h="66366">
                  <a:moveTo>
                    <a:pt x="3617" y="44146"/>
                  </a:moveTo>
                  <a:cubicBezTo>
                    <a:pt x="-5521" y="29700"/>
                    <a:pt x="-1983" y="11126"/>
                    <a:pt x="11872" y="1100"/>
                  </a:cubicBezTo>
                  <a:cubicBezTo>
                    <a:pt x="26908" y="-5090"/>
                    <a:pt x="44010" y="2280"/>
                    <a:pt x="50200" y="17316"/>
                  </a:cubicBezTo>
                  <a:cubicBezTo>
                    <a:pt x="59633" y="33828"/>
                    <a:pt x="59633" y="56234"/>
                    <a:pt x="47548" y="63015"/>
                  </a:cubicBezTo>
                  <a:cubicBezTo>
                    <a:pt x="35754" y="69795"/>
                    <a:pt x="13348" y="60654"/>
                    <a:pt x="3617" y="441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2">
              <a:extLst>
                <a:ext uri="{FF2B5EF4-FFF2-40B4-BE49-F238E27FC236}">
                  <a16:creationId xmlns:a16="http://schemas.microsoft.com/office/drawing/2014/main" id="{B3DAF954-E8B9-4BEB-891B-9EE569493091}"/>
                </a:ext>
              </a:extLst>
            </p:cNvPr>
            <p:cNvSpPr/>
            <p:nvPr/>
          </p:nvSpPr>
          <p:spPr>
            <a:xfrm>
              <a:off x="2542798" y="2524892"/>
              <a:ext cx="63547" cy="58750"/>
            </a:xfrm>
            <a:custGeom>
              <a:avLst/>
              <a:gdLst>
                <a:gd name="connsiteX0" fmla="*/ 16971 w 63547"/>
                <a:gd name="connsiteY0" fmla="*/ 52127 h 58750"/>
                <a:gd name="connsiteX1" fmla="*/ 59424 w 63547"/>
                <a:gd name="connsiteY1" fmla="*/ 45642 h 58750"/>
                <a:gd name="connsiteX2" fmla="*/ 44683 w 63547"/>
                <a:gd name="connsiteY2" fmla="*/ 4071 h 58750"/>
                <a:gd name="connsiteX3" fmla="*/ 755 w 63547"/>
                <a:gd name="connsiteY3" fmla="*/ 11737 h 58750"/>
                <a:gd name="connsiteX4" fmla="*/ 16971 w 63547"/>
                <a:gd name="connsiteY4" fmla="*/ 52127 h 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47" h="58750">
                  <a:moveTo>
                    <a:pt x="16971" y="52127"/>
                  </a:moveTo>
                  <a:cubicBezTo>
                    <a:pt x="30827" y="61560"/>
                    <a:pt x="49401" y="58612"/>
                    <a:pt x="59424" y="45642"/>
                  </a:cubicBezTo>
                  <a:cubicBezTo>
                    <a:pt x="66204" y="30016"/>
                    <a:pt x="59719" y="12032"/>
                    <a:pt x="44683" y="4071"/>
                  </a:cubicBezTo>
                  <a:cubicBezTo>
                    <a:pt x="30237" y="-5066"/>
                    <a:pt x="11368" y="-1824"/>
                    <a:pt x="755" y="11737"/>
                  </a:cubicBezTo>
                  <a:cubicBezTo>
                    <a:pt x="-5435" y="27363"/>
                    <a:pt x="1935" y="45052"/>
                    <a:pt x="16971" y="5212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2">
              <a:extLst>
                <a:ext uri="{FF2B5EF4-FFF2-40B4-BE49-F238E27FC236}">
                  <a16:creationId xmlns:a16="http://schemas.microsoft.com/office/drawing/2014/main" id="{58A7988C-54BB-43B5-AD62-0230E67D6662}"/>
                </a:ext>
              </a:extLst>
            </p:cNvPr>
            <p:cNvSpPr/>
            <p:nvPr/>
          </p:nvSpPr>
          <p:spPr>
            <a:xfrm>
              <a:off x="2279317" y="2713385"/>
              <a:ext cx="64951" cy="56181"/>
            </a:xfrm>
            <a:custGeom>
              <a:avLst/>
              <a:gdLst>
                <a:gd name="connsiteX0" fmla="*/ 15997 w 64951"/>
                <a:gd name="connsiteY0" fmla="*/ 47306 h 56181"/>
                <a:gd name="connsiteX1" fmla="*/ 61400 w 64951"/>
                <a:gd name="connsiteY1" fmla="*/ 46716 h 56181"/>
                <a:gd name="connsiteX2" fmla="*/ 41351 w 64951"/>
                <a:gd name="connsiteY2" fmla="*/ 3673 h 56181"/>
                <a:gd name="connsiteX3" fmla="*/ 2436 w 64951"/>
                <a:gd name="connsiteY3" fmla="*/ 11044 h 56181"/>
                <a:gd name="connsiteX4" fmla="*/ 1551 w 64951"/>
                <a:gd name="connsiteY4" fmla="*/ 12224 h 56181"/>
                <a:gd name="connsiteX5" fmla="*/ 15997 w 64951"/>
                <a:gd name="connsiteY5" fmla="*/ 47306 h 5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951" h="56181">
                  <a:moveTo>
                    <a:pt x="15997" y="47306"/>
                  </a:moveTo>
                  <a:cubicBezTo>
                    <a:pt x="32804" y="57037"/>
                    <a:pt x="54620" y="58509"/>
                    <a:pt x="61400" y="46716"/>
                  </a:cubicBezTo>
                  <a:cubicBezTo>
                    <a:pt x="68180" y="34926"/>
                    <a:pt x="57862" y="13401"/>
                    <a:pt x="41351" y="3673"/>
                  </a:cubicBezTo>
                  <a:cubicBezTo>
                    <a:pt x="28381" y="-4878"/>
                    <a:pt x="10987" y="-1635"/>
                    <a:pt x="2436" y="11044"/>
                  </a:cubicBezTo>
                  <a:cubicBezTo>
                    <a:pt x="2141" y="11339"/>
                    <a:pt x="1846" y="11929"/>
                    <a:pt x="1551" y="12224"/>
                  </a:cubicBezTo>
                  <a:cubicBezTo>
                    <a:pt x="-5229" y="24018"/>
                    <a:pt x="-511" y="37873"/>
                    <a:pt x="15997" y="47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2">
              <a:extLst>
                <a:ext uri="{FF2B5EF4-FFF2-40B4-BE49-F238E27FC236}">
                  <a16:creationId xmlns:a16="http://schemas.microsoft.com/office/drawing/2014/main" id="{3EB43D8B-3144-4540-BA3F-4E12AE006B60}"/>
                </a:ext>
              </a:extLst>
            </p:cNvPr>
            <p:cNvSpPr/>
            <p:nvPr/>
          </p:nvSpPr>
          <p:spPr>
            <a:xfrm>
              <a:off x="2142643" y="2929478"/>
              <a:ext cx="62008" cy="57114"/>
            </a:xfrm>
            <a:custGeom>
              <a:avLst/>
              <a:gdLst>
                <a:gd name="connsiteX0" fmla="*/ 16169 w 62008"/>
                <a:gd name="connsiteY0" fmla="*/ 49675 h 57114"/>
                <a:gd name="connsiteX1" fmla="*/ 58330 w 62008"/>
                <a:gd name="connsiteY1" fmla="*/ 44957 h 57114"/>
                <a:gd name="connsiteX2" fmla="*/ 42408 w 62008"/>
                <a:gd name="connsiteY2" fmla="*/ 3977 h 57114"/>
                <a:gd name="connsiteX3" fmla="*/ 1133 w 62008"/>
                <a:gd name="connsiteY3" fmla="*/ 11937 h 57114"/>
                <a:gd name="connsiteX4" fmla="*/ 14992 w 62008"/>
                <a:gd name="connsiteY4" fmla="*/ 49085 h 57114"/>
                <a:gd name="connsiteX5" fmla="*/ 16169 w 62008"/>
                <a:gd name="connsiteY5" fmla="*/ 49675 h 5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08" h="57114">
                  <a:moveTo>
                    <a:pt x="16169" y="49675"/>
                  </a:moveTo>
                  <a:cubicBezTo>
                    <a:pt x="29143" y="59698"/>
                    <a:pt x="47717" y="57636"/>
                    <a:pt x="58330" y="44957"/>
                  </a:cubicBezTo>
                  <a:cubicBezTo>
                    <a:pt x="64520" y="29331"/>
                    <a:pt x="57444" y="11347"/>
                    <a:pt x="42408" y="3977"/>
                  </a:cubicBezTo>
                  <a:cubicBezTo>
                    <a:pt x="28848" y="-5161"/>
                    <a:pt x="10274" y="-1623"/>
                    <a:pt x="1133" y="11937"/>
                  </a:cubicBezTo>
                  <a:cubicBezTo>
                    <a:pt x="-5352" y="26088"/>
                    <a:pt x="841" y="42600"/>
                    <a:pt x="14992" y="49085"/>
                  </a:cubicBezTo>
                  <a:cubicBezTo>
                    <a:pt x="15287" y="49380"/>
                    <a:pt x="15582" y="49380"/>
                    <a:pt x="16169" y="4967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2">
              <a:extLst>
                <a:ext uri="{FF2B5EF4-FFF2-40B4-BE49-F238E27FC236}">
                  <a16:creationId xmlns:a16="http://schemas.microsoft.com/office/drawing/2014/main" id="{066EB945-14A5-4B2B-861B-DBCC4B1C4587}"/>
                </a:ext>
              </a:extLst>
            </p:cNvPr>
            <p:cNvSpPr/>
            <p:nvPr/>
          </p:nvSpPr>
          <p:spPr>
            <a:xfrm>
              <a:off x="2466562" y="3016652"/>
              <a:ext cx="62617" cy="54609"/>
            </a:xfrm>
            <a:custGeom>
              <a:avLst/>
              <a:gdLst>
                <a:gd name="connsiteX0" fmla="*/ 16847 w 62617"/>
                <a:gd name="connsiteY0" fmla="*/ 47409 h 54609"/>
                <a:gd name="connsiteX1" fmla="*/ 58713 w 62617"/>
                <a:gd name="connsiteY1" fmla="*/ 42396 h 54609"/>
                <a:gd name="connsiteX2" fmla="*/ 41319 w 62617"/>
                <a:gd name="connsiteY2" fmla="*/ 4953 h 54609"/>
                <a:gd name="connsiteX3" fmla="*/ 634 w 62617"/>
                <a:gd name="connsiteY3" fmla="*/ 9081 h 54609"/>
                <a:gd name="connsiteX4" fmla="*/ 16847 w 62617"/>
                <a:gd name="connsiteY4" fmla="*/ 47409 h 5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17" h="54609">
                  <a:moveTo>
                    <a:pt x="16847" y="47409"/>
                  </a:moveTo>
                  <a:cubicBezTo>
                    <a:pt x="29821" y="57137"/>
                    <a:pt x="48395" y="55075"/>
                    <a:pt x="58713" y="42396"/>
                  </a:cubicBezTo>
                  <a:cubicBezTo>
                    <a:pt x="65493" y="30603"/>
                    <a:pt x="57828" y="14685"/>
                    <a:pt x="41319" y="4953"/>
                  </a:cubicBezTo>
                  <a:cubicBezTo>
                    <a:pt x="24513" y="-4479"/>
                    <a:pt x="7414" y="-2712"/>
                    <a:pt x="634" y="9081"/>
                  </a:cubicBezTo>
                  <a:cubicBezTo>
                    <a:pt x="-5264" y="24117"/>
                    <a:pt x="1811" y="41219"/>
                    <a:pt x="16847" y="47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2">
              <a:extLst>
                <a:ext uri="{FF2B5EF4-FFF2-40B4-BE49-F238E27FC236}">
                  <a16:creationId xmlns:a16="http://schemas.microsoft.com/office/drawing/2014/main" id="{51207A31-1345-418D-BB8B-2B29EE33328D}"/>
                </a:ext>
              </a:extLst>
            </p:cNvPr>
            <p:cNvSpPr/>
            <p:nvPr/>
          </p:nvSpPr>
          <p:spPr>
            <a:xfrm>
              <a:off x="2556294" y="3309636"/>
              <a:ext cx="69632" cy="54440"/>
            </a:xfrm>
            <a:custGeom>
              <a:avLst/>
              <a:gdLst>
                <a:gd name="connsiteX0" fmla="*/ 20870 w 69632"/>
                <a:gd name="connsiteY0" fmla="*/ 46298 h 54440"/>
                <a:gd name="connsiteX1" fmla="*/ 66273 w 69632"/>
                <a:gd name="connsiteY1" fmla="*/ 44232 h 54440"/>
                <a:gd name="connsiteX2" fmla="*/ 43276 w 69632"/>
                <a:gd name="connsiteY2" fmla="*/ 7380 h 54440"/>
                <a:gd name="connsiteX3" fmla="*/ 820 w 69632"/>
                <a:gd name="connsiteY3" fmla="*/ 6495 h 54440"/>
                <a:gd name="connsiteX4" fmla="*/ 20870 w 69632"/>
                <a:gd name="connsiteY4" fmla="*/ 46298 h 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32" h="54440">
                  <a:moveTo>
                    <a:pt x="20870" y="46298"/>
                  </a:moveTo>
                  <a:cubicBezTo>
                    <a:pt x="37378" y="55731"/>
                    <a:pt x="59489" y="56321"/>
                    <a:pt x="66273" y="44232"/>
                  </a:cubicBezTo>
                  <a:cubicBezTo>
                    <a:pt x="73348" y="32439"/>
                    <a:pt x="59784" y="17111"/>
                    <a:pt x="43276" y="7380"/>
                  </a:cubicBezTo>
                  <a:cubicBezTo>
                    <a:pt x="26469" y="-2053"/>
                    <a:pt x="7896" y="-5295"/>
                    <a:pt x="820" y="6495"/>
                  </a:cubicBezTo>
                  <a:cubicBezTo>
                    <a:pt x="-6255" y="18288"/>
                    <a:pt x="4063" y="36567"/>
                    <a:pt x="20870" y="4629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2">
              <a:extLst>
                <a:ext uri="{FF2B5EF4-FFF2-40B4-BE49-F238E27FC236}">
                  <a16:creationId xmlns:a16="http://schemas.microsoft.com/office/drawing/2014/main" id="{E88EEE1D-2100-467A-A618-EE549F230FA8}"/>
                </a:ext>
              </a:extLst>
            </p:cNvPr>
            <p:cNvSpPr/>
            <p:nvPr/>
          </p:nvSpPr>
          <p:spPr>
            <a:xfrm>
              <a:off x="2655737" y="3047573"/>
              <a:ext cx="64179" cy="55434"/>
            </a:xfrm>
            <a:custGeom>
              <a:avLst/>
              <a:gdLst>
                <a:gd name="connsiteX0" fmla="*/ 16947 w 64179"/>
                <a:gd name="connsiteY0" fmla="*/ 47151 h 55434"/>
                <a:gd name="connsiteX1" fmla="*/ 60285 w 64179"/>
                <a:gd name="connsiteY1" fmla="*/ 45380 h 55434"/>
                <a:gd name="connsiteX2" fmla="*/ 41711 w 64179"/>
                <a:gd name="connsiteY2" fmla="*/ 4105 h 55434"/>
                <a:gd name="connsiteX3" fmla="*/ 1911 w 64179"/>
                <a:gd name="connsiteY3" fmla="*/ 11180 h 55434"/>
                <a:gd name="connsiteX4" fmla="*/ 1321 w 64179"/>
                <a:gd name="connsiteY4" fmla="*/ 11475 h 55434"/>
                <a:gd name="connsiteX5" fmla="*/ 16947 w 64179"/>
                <a:gd name="connsiteY5" fmla="*/ 47151 h 5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79" h="55434">
                  <a:moveTo>
                    <a:pt x="16947" y="47151"/>
                  </a:moveTo>
                  <a:cubicBezTo>
                    <a:pt x="33750" y="56583"/>
                    <a:pt x="53504" y="57469"/>
                    <a:pt x="60285" y="45380"/>
                  </a:cubicBezTo>
                  <a:cubicBezTo>
                    <a:pt x="67360" y="33587"/>
                    <a:pt x="58518" y="13541"/>
                    <a:pt x="41711" y="4105"/>
                  </a:cubicBezTo>
                  <a:cubicBezTo>
                    <a:pt x="29036" y="-5033"/>
                    <a:pt x="11052" y="-1790"/>
                    <a:pt x="1911" y="11180"/>
                  </a:cubicBezTo>
                  <a:cubicBezTo>
                    <a:pt x="1616" y="11180"/>
                    <a:pt x="1616" y="11475"/>
                    <a:pt x="1321" y="11475"/>
                  </a:cubicBezTo>
                  <a:cubicBezTo>
                    <a:pt x="-5460" y="23269"/>
                    <a:pt x="435" y="37419"/>
                    <a:pt x="16947" y="471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2">
              <a:extLst>
                <a:ext uri="{FF2B5EF4-FFF2-40B4-BE49-F238E27FC236}">
                  <a16:creationId xmlns:a16="http://schemas.microsoft.com/office/drawing/2014/main" id="{FA53B8E2-C83B-4772-8A5C-1EA0171438D4}"/>
                </a:ext>
              </a:extLst>
            </p:cNvPr>
            <p:cNvSpPr/>
            <p:nvPr/>
          </p:nvSpPr>
          <p:spPr>
            <a:xfrm>
              <a:off x="2865120" y="3119705"/>
              <a:ext cx="70102" cy="58871"/>
            </a:xfrm>
            <a:custGeom>
              <a:avLst/>
              <a:gdLst>
                <a:gd name="connsiteX0" fmla="*/ 18656 w 70102"/>
                <a:gd name="connsiteY0" fmla="*/ 51671 h 58871"/>
                <a:gd name="connsiteX1" fmla="*/ 66712 w 70102"/>
                <a:gd name="connsiteY1" fmla="*/ 46658 h 58871"/>
                <a:gd name="connsiteX2" fmla="*/ 45187 w 70102"/>
                <a:gd name="connsiteY2" fmla="*/ 5678 h 58871"/>
                <a:gd name="connsiteX3" fmla="*/ 82 w 70102"/>
                <a:gd name="connsiteY3" fmla="*/ 8334 h 58871"/>
                <a:gd name="connsiteX4" fmla="*/ 18656 w 70102"/>
                <a:gd name="connsiteY4" fmla="*/ 51671 h 5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02" h="58871">
                  <a:moveTo>
                    <a:pt x="18656" y="51671"/>
                  </a:moveTo>
                  <a:cubicBezTo>
                    <a:pt x="33692" y="61399"/>
                    <a:pt x="53738" y="59337"/>
                    <a:pt x="66712" y="46658"/>
                  </a:cubicBezTo>
                  <a:cubicBezTo>
                    <a:pt x="73492" y="34865"/>
                    <a:pt x="61699" y="15409"/>
                    <a:pt x="45187" y="5678"/>
                  </a:cubicBezTo>
                  <a:cubicBezTo>
                    <a:pt x="28679" y="-3755"/>
                    <a:pt x="6863" y="-3755"/>
                    <a:pt x="82" y="8334"/>
                  </a:cubicBezTo>
                  <a:cubicBezTo>
                    <a:pt x="-4931" y="25137"/>
                    <a:pt x="2735" y="43416"/>
                    <a:pt x="18656" y="516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2">
              <a:extLst>
                <a:ext uri="{FF2B5EF4-FFF2-40B4-BE49-F238E27FC236}">
                  <a16:creationId xmlns:a16="http://schemas.microsoft.com/office/drawing/2014/main" id="{C9CC0E9F-06F3-4A36-9E01-9567C2493441}"/>
                </a:ext>
              </a:extLst>
            </p:cNvPr>
            <p:cNvSpPr/>
            <p:nvPr/>
          </p:nvSpPr>
          <p:spPr>
            <a:xfrm>
              <a:off x="2688747" y="2384362"/>
              <a:ext cx="67601" cy="59080"/>
            </a:xfrm>
            <a:custGeom>
              <a:avLst/>
              <a:gdLst>
                <a:gd name="connsiteX0" fmla="*/ 20200 w 67601"/>
                <a:gd name="connsiteY0" fmla="*/ 52913 h 59080"/>
                <a:gd name="connsiteX1" fmla="*/ 64128 w 67601"/>
                <a:gd name="connsiteY1" fmla="*/ 44952 h 59080"/>
                <a:gd name="connsiteX2" fmla="*/ 47620 w 67601"/>
                <a:gd name="connsiteY2" fmla="*/ 5447 h 59080"/>
                <a:gd name="connsiteX3" fmla="*/ 741 w 67601"/>
                <a:gd name="connsiteY3" fmla="*/ 8395 h 59080"/>
                <a:gd name="connsiteX4" fmla="*/ 20200 w 67601"/>
                <a:gd name="connsiteY4" fmla="*/ 52913 h 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01" h="59080">
                  <a:moveTo>
                    <a:pt x="20200" y="52913"/>
                  </a:moveTo>
                  <a:cubicBezTo>
                    <a:pt x="34646" y="62050"/>
                    <a:pt x="53810" y="58513"/>
                    <a:pt x="64128" y="44952"/>
                  </a:cubicBezTo>
                  <a:cubicBezTo>
                    <a:pt x="70026" y="29621"/>
                    <a:pt x="62656" y="12228"/>
                    <a:pt x="47620" y="5447"/>
                  </a:cubicBezTo>
                  <a:cubicBezTo>
                    <a:pt x="31108" y="-3989"/>
                    <a:pt x="7525" y="-3399"/>
                    <a:pt x="741" y="8395"/>
                  </a:cubicBezTo>
                  <a:cubicBezTo>
                    <a:pt x="-6039" y="20188"/>
                    <a:pt x="3692" y="43480"/>
                    <a:pt x="20200" y="529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2">
              <a:extLst>
                <a:ext uri="{FF2B5EF4-FFF2-40B4-BE49-F238E27FC236}">
                  <a16:creationId xmlns:a16="http://schemas.microsoft.com/office/drawing/2014/main" id="{EF3CBF93-DF0A-47A9-874C-B30914F779E8}"/>
                </a:ext>
              </a:extLst>
            </p:cNvPr>
            <p:cNvSpPr/>
            <p:nvPr/>
          </p:nvSpPr>
          <p:spPr>
            <a:xfrm>
              <a:off x="2832833" y="3542650"/>
              <a:ext cx="60634" cy="51337"/>
            </a:xfrm>
            <a:custGeom>
              <a:avLst/>
              <a:gdLst>
                <a:gd name="connsiteX0" fmla="*/ 17924 w 60634"/>
                <a:gd name="connsiteY0" fmla="*/ 44421 h 51337"/>
                <a:gd name="connsiteX1" fmla="*/ 56543 w 60634"/>
                <a:gd name="connsiteY1" fmla="*/ 39703 h 51337"/>
                <a:gd name="connsiteX2" fmla="*/ 40035 w 60634"/>
                <a:gd name="connsiteY2" fmla="*/ 6093 h 51337"/>
                <a:gd name="connsiteX3" fmla="*/ 1117 w 60634"/>
                <a:gd name="connsiteY3" fmla="*/ 7864 h 51337"/>
                <a:gd name="connsiteX4" fmla="*/ 17924 w 60634"/>
                <a:gd name="connsiteY4" fmla="*/ 44421 h 5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34" h="51337">
                  <a:moveTo>
                    <a:pt x="17924" y="44421"/>
                  </a:moveTo>
                  <a:cubicBezTo>
                    <a:pt x="34727" y="53854"/>
                    <a:pt x="49763" y="51496"/>
                    <a:pt x="56543" y="39703"/>
                  </a:cubicBezTo>
                  <a:cubicBezTo>
                    <a:pt x="63324" y="27909"/>
                    <a:pt x="56838" y="15824"/>
                    <a:pt x="40035" y="6093"/>
                  </a:cubicBezTo>
                  <a:cubicBezTo>
                    <a:pt x="23524" y="-3340"/>
                    <a:pt x="7897" y="-4225"/>
                    <a:pt x="1117" y="7864"/>
                  </a:cubicBezTo>
                  <a:cubicBezTo>
                    <a:pt x="-5663" y="19657"/>
                    <a:pt x="1412" y="34693"/>
                    <a:pt x="17924" y="444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2">
              <a:extLst>
                <a:ext uri="{FF2B5EF4-FFF2-40B4-BE49-F238E27FC236}">
                  <a16:creationId xmlns:a16="http://schemas.microsoft.com/office/drawing/2014/main" id="{6E550CCC-F514-4D89-9530-95A3B56BA42F}"/>
                </a:ext>
              </a:extLst>
            </p:cNvPr>
            <p:cNvSpPr/>
            <p:nvPr/>
          </p:nvSpPr>
          <p:spPr>
            <a:xfrm>
              <a:off x="3115613" y="3332649"/>
              <a:ext cx="65444" cy="56329"/>
            </a:xfrm>
            <a:custGeom>
              <a:avLst/>
              <a:gdLst>
                <a:gd name="connsiteX0" fmla="*/ 20232 w 65444"/>
                <a:gd name="connsiteY0" fmla="*/ 47754 h 56329"/>
                <a:gd name="connsiteX1" fmla="*/ 62098 w 65444"/>
                <a:gd name="connsiteY1" fmla="*/ 46573 h 56329"/>
                <a:gd name="connsiteX2" fmla="*/ 45291 w 65444"/>
                <a:gd name="connsiteY2" fmla="*/ 4416 h 56329"/>
                <a:gd name="connsiteX3" fmla="*/ 777 w 65444"/>
                <a:gd name="connsiteY3" fmla="*/ 11196 h 56329"/>
                <a:gd name="connsiteX4" fmla="*/ 20232 w 65444"/>
                <a:gd name="connsiteY4" fmla="*/ 47754 h 5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44" h="56329">
                  <a:moveTo>
                    <a:pt x="20232" y="47754"/>
                  </a:moveTo>
                  <a:cubicBezTo>
                    <a:pt x="36744" y="57481"/>
                    <a:pt x="55022" y="58367"/>
                    <a:pt x="62098" y="46573"/>
                  </a:cubicBezTo>
                  <a:cubicBezTo>
                    <a:pt x="67698" y="30360"/>
                    <a:pt x="60622" y="12082"/>
                    <a:pt x="45291" y="4416"/>
                  </a:cubicBezTo>
                  <a:cubicBezTo>
                    <a:pt x="30845" y="-5020"/>
                    <a:pt x="11685" y="-2069"/>
                    <a:pt x="777" y="11196"/>
                  </a:cubicBezTo>
                  <a:cubicBezTo>
                    <a:pt x="-6007" y="22990"/>
                    <a:pt x="3429" y="38321"/>
                    <a:pt x="20232" y="477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2">
              <a:extLst>
                <a:ext uri="{FF2B5EF4-FFF2-40B4-BE49-F238E27FC236}">
                  <a16:creationId xmlns:a16="http://schemas.microsoft.com/office/drawing/2014/main" id="{6E801FE1-088A-4371-862B-575CD31EB25A}"/>
                </a:ext>
              </a:extLst>
            </p:cNvPr>
            <p:cNvSpPr/>
            <p:nvPr/>
          </p:nvSpPr>
          <p:spPr>
            <a:xfrm>
              <a:off x="3250140" y="3125352"/>
              <a:ext cx="65336" cy="54895"/>
            </a:xfrm>
            <a:custGeom>
              <a:avLst/>
              <a:gdLst>
                <a:gd name="connsiteX0" fmla="*/ 18669 w 65336"/>
                <a:gd name="connsiteY0" fmla="*/ 45434 h 54895"/>
                <a:gd name="connsiteX1" fmla="*/ 61715 w 65336"/>
                <a:gd name="connsiteY1" fmla="*/ 45730 h 54895"/>
                <a:gd name="connsiteX2" fmla="*/ 42256 w 65336"/>
                <a:gd name="connsiteY2" fmla="*/ 4749 h 54895"/>
                <a:gd name="connsiteX3" fmla="*/ 980 w 65336"/>
                <a:gd name="connsiteY3" fmla="*/ 10939 h 54895"/>
                <a:gd name="connsiteX4" fmla="*/ 980 w 65336"/>
                <a:gd name="connsiteY4" fmla="*/ 10939 h 54895"/>
                <a:gd name="connsiteX5" fmla="*/ 18669 w 65336"/>
                <a:gd name="connsiteY5" fmla="*/ 45434 h 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4895">
                  <a:moveTo>
                    <a:pt x="18669" y="45434"/>
                  </a:moveTo>
                  <a:cubicBezTo>
                    <a:pt x="35475" y="55162"/>
                    <a:pt x="54636" y="57818"/>
                    <a:pt x="61715" y="45730"/>
                  </a:cubicBezTo>
                  <a:cubicBezTo>
                    <a:pt x="68495" y="33936"/>
                    <a:pt x="58764" y="14477"/>
                    <a:pt x="42256" y="4749"/>
                  </a:cubicBezTo>
                  <a:cubicBezTo>
                    <a:pt x="29282" y="-4979"/>
                    <a:pt x="10708" y="-2326"/>
                    <a:pt x="980" y="10939"/>
                  </a:cubicBezTo>
                  <a:cubicBezTo>
                    <a:pt x="980" y="10939"/>
                    <a:pt x="980" y="10939"/>
                    <a:pt x="980" y="10939"/>
                  </a:cubicBezTo>
                  <a:cubicBezTo>
                    <a:pt x="-5800" y="22733"/>
                    <a:pt x="2161" y="35998"/>
                    <a:pt x="18669" y="454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2">
              <a:extLst>
                <a:ext uri="{FF2B5EF4-FFF2-40B4-BE49-F238E27FC236}">
                  <a16:creationId xmlns:a16="http://schemas.microsoft.com/office/drawing/2014/main" id="{21D02A91-C442-48AD-9CC4-7CF027F0797B}"/>
                </a:ext>
              </a:extLst>
            </p:cNvPr>
            <p:cNvSpPr/>
            <p:nvPr/>
          </p:nvSpPr>
          <p:spPr>
            <a:xfrm>
              <a:off x="3210183" y="2424646"/>
              <a:ext cx="61555" cy="51680"/>
            </a:xfrm>
            <a:custGeom>
              <a:avLst/>
              <a:gdLst>
                <a:gd name="connsiteX0" fmla="*/ 16469 w 61555"/>
                <a:gd name="connsiteY0" fmla="*/ 44173 h 51680"/>
                <a:gd name="connsiteX1" fmla="*/ 57740 w 61555"/>
                <a:gd name="connsiteY1" fmla="*/ 40635 h 51680"/>
                <a:gd name="connsiteX2" fmla="*/ 38580 w 61555"/>
                <a:gd name="connsiteY2" fmla="*/ 5848 h 51680"/>
                <a:gd name="connsiteX3" fmla="*/ 1432 w 61555"/>
                <a:gd name="connsiteY3" fmla="*/ 7911 h 51680"/>
                <a:gd name="connsiteX4" fmla="*/ 16469 w 61555"/>
                <a:gd name="connsiteY4" fmla="*/ 44173 h 5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55" h="51680">
                  <a:moveTo>
                    <a:pt x="16469" y="44173"/>
                  </a:moveTo>
                  <a:cubicBezTo>
                    <a:pt x="32977" y="53904"/>
                    <a:pt x="50960" y="52429"/>
                    <a:pt x="57740" y="40635"/>
                  </a:cubicBezTo>
                  <a:cubicBezTo>
                    <a:pt x="64819" y="28845"/>
                    <a:pt x="55383" y="15576"/>
                    <a:pt x="38580" y="5848"/>
                  </a:cubicBezTo>
                  <a:cubicBezTo>
                    <a:pt x="22068" y="-3588"/>
                    <a:pt x="8213" y="-3883"/>
                    <a:pt x="1432" y="7911"/>
                  </a:cubicBezTo>
                  <a:cubicBezTo>
                    <a:pt x="-5348" y="19999"/>
                    <a:pt x="-43" y="34740"/>
                    <a:pt x="16469" y="441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2">
              <a:extLst>
                <a:ext uri="{FF2B5EF4-FFF2-40B4-BE49-F238E27FC236}">
                  <a16:creationId xmlns:a16="http://schemas.microsoft.com/office/drawing/2014/main" id="{04EDA851-7614-47B1-987C-4915126A24B4}"/>
                </a:ext>
              </a:extLst>
            </p:cNvPr>
            <p:cNvSpPr/>
            <p:nvPr/>
          </p:nvSpPr>
          <p:spPr>
            <a:xfrm>
              <a:off x="3283713" y="2651811"/>
              <a:ext cx="66956" cy="56471"/>
            </a:xfrm>
            <a:custGeom>
              <a:avLst/>
              <a:gdLst>
                <a:gd name="connsiteX0" fmla="*/ 19297 w 66956"/>
                <a:gd name="connsiteY0" fmla="*/ 49031 h 56471"/>
                <a:gd name="connsiteX1" fmla="*/ 63224 w 66956"/>
                <a:gd name="connsiteY1" fmla="*/ 44316 h 56471"/>
                <a:gd name="connsiteX2" fmla="*/ 44356 w 66956"/>
                <a:gd name="connsiteY2" fmla="*/ 5693 h 56471"/>
                <a:gd name="connsiteX3" fmla="*/ 1018 w 66956"/>
                <a:gd name="connsiteY3" fmla="*/ 8346 h 56471"/>
                <a:gd name="connsiteX4" fmla="*/ 19297 w 66956"/>
                <a:gd name="connsiteY4" fmla="*/ 49031 h 5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956" h="56471">
                  <a:moveTo>
                    <a:pt x="19297" y="49031"/>
                  </a:moveTo>
                  <a:cubicBezTo>
                    <a:pt x="33152" y="59057"/>
                    <a:pt x="52021" y="56992"/>
                    <a:pt x="63224" y="44316"/>
                  </a:cubicBezTo>
                  <a:cubicBezTo>
                    <a:pt x="70005" y="32523"/>
                    <a:pt x="61162" y="15130"/>
                    <a:pt x="44356" y="5693"/>
                  </a:cubicBezTo>
                  <a:cubicBezTo>
                    <a:pt x="27847" y="-4034"/>
                    <a:pt x="7798" y="-3444"/>
                    <a:pt x="1018" y="8346"/>
                  </a:cubicBezTo>
                  <a:cubicBezTo>
                    <a:pt x="-6058" y="20139"/>
                    <a:pt x="2785" y="39303"/>
                    <a:pt x="19297" y="490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2">
              <a:extLst>
                <a:ext uri="{FF2B5EF4-FFF2-40B4-BE49-F238E27FC236}">
                  <a16:creationId xmlns:a16="http://schemas.microsoft.com/office/drawing/2014/main" id="{AA379253-3497-4A4F-B86A-D1ACB46F04DA}"/>
                </a:ext>
              </a:extLst>
            </p:cNvPr>
            <p:cNvSpPr/>
            <p:nvPr/>
          </p:nvSpPr>
          <p:spPr>
            <a:xfrm>
              <a:off x="3402690" y="2799305"/>
              <a:ext cx="66766" cy="57747"/>
            </a:xfrm>
            <a:custGeom>
              <a:avLst/>
              <a:gdLst>
                <a:gd name="connsiteX0" fmla="*/ 19722 w 66766"/>
                <a:gd name="connsiteY0" fmla="*/ 50422 h 57747"/>
                <a:gd name="connsiteX1" fmla="*/ 63650 w 66766"/>
                <a:gd name="connsiteY1" fmla="*/ 45409 h 57747"/>
                <a:gd name="connsiteX2" fmla="*/ 45958 w 66766"/>
                <a:gd name="connsiteY2" fmla="*/ 5314 h 57747"/>
                <a:gd name="connsiteX3" fmla="*/ 853 w 66766"/>
                <a:gd name="connsiteY3" fmla="*/ 8852 h 57747"/>
                <a:gd name="connsiteX4" fmla="*/ 19722 w 66766"/>
                <a:gd name="connsiteY4" fmla="*/ 50422 h 5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66" h="57747">
                  <a:moveTo>
                    <a:pt x="19722" y="50422"/>
                  </a:moveTo>
                  <a:cubicBezTo>
                    <a:pt x="33283" y="60445"/>
                    <a:pt x="52447" y="58088"/>
                    <a:pt x="63650" y="45409"/>
                  </a:cubicBezTo>
                  <a:cubicBezTo>
                    <a:pt x="68955" y="29196"/>
                    <a:pt x="61289" y="11803"/>
                    <a:pt x="45958" y="5314"/>
                  </a:cubicBezTo>
                  <a:cubicBezTo>
                    <a:pt x="29155" y="-4414"/>
                    <a:pt x="7634" y="-2938"/>
                    <a:pt x="853" y="8852"/>
                  </a:cubicBezTo>
                  <a:cubicBezTo>
                    <a:pt x="-5930" y="20940"/>
                    <a:pt x="2916" y="40990"/>
                    <a:pt x="19722" y="504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2">
              <a:extLst>
                <a:ext uri="{FF2B5EF4-FFF2-40B4-BE49-F238E27FC236}">
                  <a16:creationId xmlns:a16="http://schemas.microsoft.com/office/drawing/2014/main" id="{6A4C112A-FA93-4F60-B0E1-837A27DFCF2C}"/>
                </a:ext>
              </a:extLst>
            </p:cNvPr>
            <p:cNvSpPr/>
            <p:nvPr/>
          </p:nvSpPr>
          <p:spPr>
            <a:xfrm>
              <a:off x="2209550" y="1951935"/>
              <a:ext cx="66625" cy="57843"/>
            </a:xfrm>
            <a:custGeom>
              <a:avLst/>
              <a:gdLst>
                <a:gd name="connsiteX0" fmla="*/ 19429 w 66625"/>
                <a:gd name="connsiteY0" fmla="*/ 50776 h 57843"/>
                <a:gd name="connsiteX1" fmla="*/ 855 w 66625"/>
                <a:gd name="connsiteY1" fmla="*/ 9205 h 57843"/>
                <a:gd name="connsiteX2" fmla="*/ 45668 w 66625"/>
                <a:gd name="connsiteY2" fmla="*/ 5077 h 57843"/>
                <a:gd name="connsiteX3" fmla="*/ 63357 w 66625"/>
                <a:gd name="connsiteY3" fmla="*/ 45172 h 57843"/>
                <a:gd name="connsiteX4" fmla="*/ 19429 w 66625"/>
                <a:gd name="connsiteY4" fmla="*/ 50776 h 5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57843">
                  <a:moveTo>
                    <a:pt x="19429" y="50776"/>
                  </a:moveTo>
                  <a:cubicBezTo>
                    <a:pt x="2921" y="41048"/>
                    <a:pt x="-5925" y="20999"/>
                    <a:pt x="855" y="9205"/>
                  </a:cubicBezTo>
                  <a:cubicBezTo>
                    <a:pt x="7639" y="-2588"/>
                    <a:pt x="29160" y="-4651"/>
                    <a:pt x="45668" y="5077"/>
                  </a:cubicBezTo>
                  <a:cubicBezTo>
                    <a:pt x="61295" y="11857"/>
                    <a:pt x="68960" y="29254"/>
                    <a:pt x="63357" y="45172"/>
                  </a:cubicBezTo>
                  <a:cubicBezTo>
                    <a:pt x="52449" y="58146"/>
                    <a:pt x="33288" y="60503"/>
                    <a:pt x="19429" y="5077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2">
              <a:extLst>
                <a:ext uri="{FF2B5EF4-FFF2-40B4-BE49-F238E27FC236}">
                  <a16:creationId xmlns:a16="http://schemas.microsoft.com/office/drawing/2014/main" id="{0AD5852E-3B99-4106-BA54-7590AA2138F8}"/>
                </a:ext>
              </a:extLst>
            </p:cNvPr>
            <p:cNvSpPr/>
            <p:nvPr/>
          </p:nvSpPr>
          <p:spPr>
            <a:xfrm>
              <a:off x="2372801" y="2189393"/>
              <a:ext cx="71248" cy="55230"/>
            </a:xfrm>
            <a:custGeom>
              <a:avLst/>
              <a:gdLst>
                <a:gd name="connsiteX0" fmla="*/ 23637 w 71248"/>
                <a:gd name="connsiteY0" fmla="*/ 45046 h 55230"/>
                <a:gd name="connsiteX1" fmla="*/ 345 w 71248"/>
                <a:gd name="connsiteY1" fmla="*/ 7603 h 55230"/>
                <a:gd name="connsiteX2" fmla="*/ 46044 w 71248"/>
                <a:gd name="connsiteY2" fmla="*/ 6131 h 55230"/>
                <a:gd name="connsiteX3" fmla="*/ 67860 w 71248"/>
                <a:gd name="connsiteY3" fmla="*/ 46816 h 55230"/>
                <a:gd name="connsiteX4" fmla="*/ 23637 w 71248"/>
                <a:gd name="connsiteY4" fmla="*/ 45046 h 5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248" h="55230">
                  <a:moveTo>
                    <a:pt x="23637" y="45046"/>
                  </a:moveTo>
                  <a:cubicBezTo>
                    <a:pt x="7126" y="35613"/>
                    <a:pt x="-6435" y="19692"/>
                    <a:pt x="345" y="7603"/>
                  </a:cubicBezTo>
                  <a:cubicBezTo>
                    <a:pt x="7126" y="-4190"/>
                    <a:pt x="29532" y="-3305"/>
                    <a:pt x="46044" y="6131"/>
                  </a:cubicBezTo>
                  <a:cubicBezTo>
                    <a:pt x="62847" y="15859"/>
                    <a:pt x="74641" y="34728"/>
                    <a:pt x="67860" y="46816"/>
                  </a:cubicBezTo>
                  <a:cubicBezTo>
                    <a:pt x="61080" y="58606"/>
                    <a:pt x="40440" y="54774"/>
                    <a:pt x="23637" y="450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2">
              <a:extLst>
                <a:ext uri="{FF2B5EF4-FFF2-40B4-BE49-F238E27FC236}">
                  <a16:creationId xmlns:a16="http://schemas.microsoft.com/office/drawing/2014/main" id="{D7A869DE-858A-4BAE-9905-8251F60E9477}"/>
                </a:ext>
              </a:extLst>
            </p:cNvPr>
            <p:cNvSpPr/>
            <p:nvPr/>
          </p:nvSpPr>
          <p:spPr>
            <a:xfrm>
              <a:off x="2491845" y="1846296"/>
              <a:ext cx="71407" cy="60589"/>
            </a:xfrm>
            <a:custGeom>
              <a:avLst/>
              <a:gdLst>
                <a:gd name="connsiteX0" fmla="*/ 20456 w 71407"/>
                <a:gd name="connsiteY0" fmla="*/ 53228 h 60589"/>
                <a:gd name="connsiteX1" fmla="*/ 705 w 71407"/>
                <a:gd name="connsiteY1" fmla="*/ 10477 h 60589"/>
                <a:gd name="connsiteX2" fmla="*/ 48466 w 71407"/>
                <a:gd name="connsiteY2" fmla="*/ 4877 h 60589"/>
                <a:gd name="connsiteX3" fmla="*/ 67630 w 71407"/>
                <a:gd name="connsiteY3" fmla="*/ 49100 h 60589"/>
                <a:gd name="connsiteX4" fmla="*/ 20456 w 71407"/>
                <a:gd name="connsiteY4" fmla="*/ 53228 h 6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07" h="60589">
                  <a:moveTo>
                    <a:pt x="20456" y="53228"/>
                  </a:moveTo>
                  <a:cubicBezTo>
                    <a:pt x="3948" y="43792"/>
                    <a:pt x="-6075" y="22270"/>
                    <a:pt x="705" y="10477"/>
                  </a:cubicBezTo>
                  <a:cubicBezTo>
                    <a:pt x="13381" y="-2494"/>
                    <a:pt x="33135" y="-4851"/>
                    <a:pt x="48466" y="4877"/>
                  </a:cubicBezTo>
                  <a:cubicBezTo>
                    <a:pt x="64974" y="14605"/>
                    <a:pt x="74705" y="37306"/>
                    <a:pt x="67630" y="49100"/>
                  </a:cubicBezTo>
                  <a:cubicBezTo>
                    <a:pt x="60850" y="61188"/>
                    <a:pt x="37263" y="62956"/>
                    <a:pt x="20456" y="532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2">
              <a:extLst>
                <a:ext uri="{FF2B5EF4-FFF2-40B4-BE49-F238E27FC236}">
                  <a16:creationId xmlns:a16="http://schemas.microsoft.com/office/drawing/2014/main" id="{512FE947-F8AD-4F03-9FAF-CC532E3A9F1F}"/>
                </a:ext>
              </a:extLst>
            </p:cNvPr>
            <p:cNvSpPr/>
            <p:nvPr/>
          </p:nvSpPr>
          <p:spPr>
            <a:xfrm>
              <a:off x="2412314" y="1505990"/>
              <a:ext cx="60261" cy="53336"/>
            </a:xfrm>
            <a:custGeom>
              <a:avLst/>
              <a:gdLst>
                <a:gd name="connsiteX0" fmla="*/ 16849 w 60261"/>
                <a:gd name="connsiteY0" fmla="*/ 46826 h 53336"/>
                <a:gd name="connsiteX1" fmla="*/ 632 w 60261"/>
                <a:gd name="connsiteY1" fmla="*/ 7911 h 53336"/>
                <a:gd name="connsiteX2" fmla="*/ 40436 w 60261"/>
                <a:gd name="connsiteY2" fmla="*/ 5845 h 53336"/>
                <a:gd name="connsiteX3" fmla="*/ 56058 w 60261"/>
                <a:gd name="connsiteY3" fmla="*/ 39750 h 53336"/>
                <a:gd name="connsiteX4" fmla="*/ 18619 w 60261"/>
                <a:gd name="connsiteY4" fmla="*/ 48006 h 53336"/>
                <a:gd name="connsiteX5" fmla="*/ 16849 w 60261"/>
                <a:gd name="connsiteY5" fmla="*/ 46826 h 5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61" h="53336">
                  <a:moveTo>
                    <a:pt x="16849" y="46826"/>
                  </a:moveTo>
                  <a:cubicBezTo>
                    <a:pt x="1813" y="40341"/>
                    <a:pt x="-5263" y="22944"/>
                    <a:pt x="632" y="7911"/>
                  </a:cubicBezTo>
                  <a:cubicBezTo>
                    <a:pt x="7416" y="-3882"/>
                    <a:pt x="23924" y="-3587"/>
                    <a:pt x="40436" y="5845"/>
                  </a:cubicBezTo>
                  <a:cubicBezTo>
                    <a:pt x="56944" y="15573"/>
                    <a:pt x="62842" y="27957"/>
                    <a:pt x="56058" y="39750"/>
                  </a:cubicBezTo>
                  <a:cubicBezTo>
                    <a:pt x="47806" y="52426"/>
                    <a:pt x="31295" y="55963"/>
                    <a:pt x="18619" y="48006"/>
                  </a:cubicBezTo>
                  <a:cubicBezTo>
                    <a:pt x="18029" y="47416"/>
                    <a:pt x="17439" y="47121"/>
                    <a:pt x="16849" y="4682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2">
              <a:extLst>
                <a:ext uri="{FF2B5EF4-FFF2-40B4-BE49-F238E27FC236}">
                  <a16:creationId xmlns:a16="http://schemas.microsoft.com/office/drawing/2014/main" id="{0CA18E51-F0C4-45C0-85CE-CDCEFC365C1C}"/>
                </a:ext>
              </a:extLst>
            </p:cNvPr>
            <p:cNvSpPr/>
            <p:nvPr/>
          </p:nvSpPr>
          <p:spPr>
            <a:xfrm>
              <a:off x="3686019" y="2475737"/>
              <a:ext cx="66732" cy="55075"/>
            </a:xfrm>
            <a:custGeom>
              <a:avLst/>
              <a:gdLst>
                <a:gd name="connsiteX0" fmla="*/ 40350 w 66732"/>
                <a:gd name="connsiteY0" fmla="*/ 6646 h 55075"/>
                <a:gd name="connsiteX1" fmla="*/ 846 w 66732"/>
                <a:gd name="connsiteY1" fmla="*/ 7528 h 55075"/>
                <a:gd name="connsiteX2" fmla="*/ 16472 w 66732"/>
                <a:gd name="connsiteY2" fmla="*/ 47922 h 55075"/>
                <a:gd name="connsiteX3" fmla="*/ 63347 w 66732"/>
                <a:gd name="connsiteY3" fmla="*/ 43499 h 55075"/>
                <a:gd name="connsiteX4" fmla="*/ 40350 w 66732"/>
                <a:gd name="connsiteY4" fmla="*/ 6646 h 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32" h="55075">
                  <a:moveTo>
                    <a:pt x="40350" y="6646"/>
                  </a:moveTo>
                  <a:cubicBezTo>
                    <a:pt x="23842" y="-3085"/>
                    <a:pt x="7921" y="-4557"/>
                    <a:pt x="846" y="7528"/>
                  </a:cubicBezTo>
                  <a:cubicBezTo>
                    <a:pt x="-5348" y="22859"/>
                    <a:pt x="1436" y="40551"/>
                    <a:pt x="16472" y="47922"/>
                  </a:cubicBezTo>
                  <a:cubicBezTo>
                    <a:pt x="32980" y="57650"/>
                    <a:pt x="56567" y="55292"/>
                    <a:pt x="63347" y="43499"/>
                  </a:cubicBezTo>
                  <a:cubicBezTo>
                    <a:pt x="70423" y="31705"/>
                    <a:pt x="57154" y="16079"/>
                    <a:pt x="40350" y="66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2">
              <a:extLst>
                <a:ext uri="{FF2B5EF4-FFF2-40B4-BE49-F238E27FC236}">
                  <a16:creationId xmlns:a16="http://schemas.microsoft.com/office/drawing/2014/main" id="{94BDA57D-5491-4C93-87F4-16345D031B27}"/>
                </a:ext>
              </a:extLst>
            </p:cNvPr>
            <p:cNvSpPr/>
            <p:nvPr/>
          </p:nvSpPr>
          <p:spPr>
            <a:xfrm>
              <a:off x="3830978" y="2394532"/>
              <a:ext cx="65399" cy="59096"/>
            </a:xfrm>
            <a:custGeom>
              <a:avLst/>
              <a:gdLst>
                <a:gd name="connsiteX0" fmla="*/ 47520 w 65399"/>
                <a:gd name="connsiteY0" fmla="*/ 4414 h 59096"/>
                <a:gd name="connsiteX1" fmla="*/ 936 w 65399"/>
                <a:gd name="connsiteY1" fmla="*/ 11198 h 59096"/>
                <a:gd name="connsiteX2" fmla="*/ 19805 w 65399"/>
                <a:gd name="connsiteY2" fmla="*/ 52470 h 59096"/>
                <a:gd name="connsiteX3" fmla="*/ 60786 w 65399"/>
                <a:gd name="connsiteY3" fmla="*/ 45985 h 59096"/>
                <a:gd name="connsiteX4" fmla="*/ 47520 w 65399"/>
                <a:gd name="connsiteY4" fmla="*/ 4414 h 5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99" h="59096">
                  <a:moveTo>
                    <a:pt x="47520" y="4414"/>
                  </a:moveTo>
                  <a:cubicBezTo>
                    <a:pt x="32484" y="-5018"/>
                    <a:pt x="12730" y="-2071"/>
                    <a:pt x="936" y="11198"/>
                  </a:cubicBezTo>
                  <a:cubicBezTo>
                    <a:pt x="-6139" y="22988"/>
                    <a:pt x="3297" y="42742"/>
                    <a:pt x="19805" y="52470"/>
                  </a:cubicBezTo>
                  <a:cubicBezTo>
                    <a:pt x="33074" y="61906"/>
                    <a:pt x="51353" y="58959"/>
                    <a:pt x="60786" y="45985"/>
                  </a:cubicBezTo>
                  <a:cubicBezTo>
                    <a:pt x="68156" y="30654"/>
                    <a:pt x="62261" y="12375"/>
                    <a:pt x="47520" y="44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2">
              <a:extLst>
                <a:ext uri="{FF2B5EF4-FFF2-40B4-BE49-F238E27FC236}">
                  <a16:creationId xmlns:a16="http://schemas.microsoft.com/office/drawing/2014/main" id="{CAF69A62-3A68-4598-8794-6F0B64147E31}"/>
                </a:ext>
              </a:extLst>
            </p:cNvPr>
            <p:cNvSpPr/>
            <p:nvPr/>
          </p:nvSpPr>
          <p:spPr>
            <a:xfrm>
              <a:off x="3764463" y="1981575"/>
              <a:ext cx="65083" cy="56699"/>
            </a:xfrm>
            <a:custGeom>
              <a:avLst/>
              <a:gdLst>
                <a:gd name="connsiteX0" fmla="*/ 43867 w 65083"/>
                <a:gd name="connsiteY0" fmla="*/ 6100 h 56699"/>
                <a:gd name="connsiteX1" fmla="*/ 234 w 65083"/>
                <a:gd name="connsiteY1" fmla="*/ 7867 h 56699"/>
                <a:gd name="connsiteX2" fmla="*/ 18218 w 65083"/>
                <a:gd name="connsiteY2" fmla="*/ 50323 h 56699"/>
                <a:gd name="connsiteX3" fmla="*/ 60965 w 65083"/>
                <a:gd name="connsiteY3" fmla="*/ 43247 h 56699"/>
                <a:gd name="connsiteX4" fmla="*/ 43867 w 65083"/>
                <a:gd name="connsiteY4" fmla="*/ 6100 h 5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83" h="56699">
                  <a:moveTo>
                    <a:pt x="43867" y="6100"/>
                  </a:moveTo>
                  <a:cubicBezTo>
                    <a:pt x="27355" y="-3628"/>
                    <a:pt x="7015" y="-3923"/>
                    <a:pt x="234" y="7867"/>
                  </a:cubicBezTo>
                  <a:cubicBezTo>
                    <a:pt x="-5074" y="24673"/>
                    <a:pt x="2592" y="42657"/>
                    <a:pt x="18218" y="50323"/>
                  </a:cubicBezTo>
                  <a:cubicBezTo>
                    <a:pt x="32074" y="59460"/>
                    <a:pt x="50943" y="56513"/>
                    <a:pt x="60965" y="43247"/>
                  </a:cubicBezTo>
                  <a:cubicBezTo>
                    <a:pt x="68041" y="31159"/>
                    <a:pt x="60670" y="15532"/>
                    <a:pt x="43867" y="6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2">
              <a:extLst>
                <a:ext uri="{FF2B5EF4-FFF2-40B4-BE49-F238E27FC236}">
                  <a16:creationId xmlns:a16="http://schemas.microsoft.com/office/drawing/2014/main" id="{3C3746B9-2ABE-424F-95AC-990C00165C8F}"/>
                </a:ext>
              </a:extLst>
            </p:cNvPr>
            <p:cNvSpPr/>
            <p:nvPr/>
          </p:nvSpPr>
          <p:spPr>
            <a:xfrm>
              <a:off x="3793618" y="2188581"/>
              <a:ext cx="63668" cy="57174"/>
            </a:xfrm>
            <a:custGeom>
              <a:avLst/>
              <a:gdLst>
                <a:gd name="connsiteX0" fmla="*/ 45667 w 63668"/>
                <a:gd name="connsiteY0" fmla="*/ 4877 h 57174"/>
                <a:gd name="connsiteX1" fmla="*/ 857 w 63668"/>
                <a:gd name="connsiteY1" fmla="*/ 10480 h 57174"/>
                <a:gd name="connsiteX2" fmla="*/ 19431 w 63668"/>
                <a:gd name="connsiteY2" fmla="*/ 50280 h 57174"/>
                <a:gd name="connsiteX3" fmla="*/ 58345 w 63668"/>
                <a:gd name="connsiteY3" fmla="*/ 45267 h 57174"/>
                <a:gd name="connsiteX4" fmla="*/ 59231 w 63668"/>
                <a:gd name="connsiteY4" fmla="*/ 44381 h 57174"/>
                <a:gd name="connsiteX5" fmla="*/ 46257 w 63668"/>
                <a:gd name="connsiteY5" fmla="*/ 5172 h 57174"/>
                <a:gd name="connsiteX6" fmla="*/ 45667 w 63668"/>
                <a:gd name="connsiteY6" fmla="*/ 4877 h 5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68" h="57174">
                  <a:moveTo>
                    <a:pt x="45667" y="4877"/>
                  </a:moveTo>
                  <a:cubicBezTo>
                    <a:pt x="31516" y="-4851"/>
                    <a:pt x="12352" y="-2494"/>
                    <a:pt x="857" y="10480"/>
                  </a:cubicBezTo>
                  <a:cubicBezTo>
                    <a:pt x="-5927" y="22270"/>
                    <a:pt x="2919" y="40549"/>
                    <a:pt x="19431" y="50280"/>
                  </a:cubicBezTo>
                  <a:cubicBezTo>
                    <a:pt x="31516" y="59713"/>
                    <a:pt x="48913" y="57355"/>
                    <a:pt x="58345" y="45267"/>
                  </a:cubicBezTo>
                  <a:cubicBezTo>
                    <a:pt x="58641" y="44972"/>
                    <a:pt x="58936" y="44677"/>
                    <a:pt x="59231" y="44381"/>
                  </a:cubicBezTo>
                  <a:cubicBezTo>
                    <a:pt x="66306" y="29936"/>
                    <a:pt x="60408" y="12247"/>
                    <a:pt x="46257" y="5172"/>
                  </a:cubicBezTo>
                  <a:cubicBezTo>
                    <a:pt x="45962" y="5172"/>
                    <a:pt x="45667" y="4877"/>
                    <a:pt x="45667" y="48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2">
              <a:extLst>
                <a:ext uri="{FF2B5EF4-FFF2-40B4-BE49-F238E27FC236}">
                  <a16:creationId xmlns:a16="http://schemas.microsoft.com/office/drawing/2014/main" id="{FF6CF4C5-A0EE-4E21-B60D-6F79F75E8BD2}"/>
                </a:ext>
              </a:extLst>
            </p:cNvPr>
            <p:cNvSpPr/>
            <p:nvPr/>
          </p:nvSpPr>
          <p:spPr>
            <a:xfrm>
              <a:off x="3539159" y="1722065"/>
              <a:ext cx="65901" cy="57925"/>
            </a:xfrm>
            <a:custGeom>
              <a:avLst/>
              <a:gdLst>
                <a:gd name="connsiteX0" fmla="*/ 43044 w 65901"/>
                <a:gd name="connsiteY0" fmla="*/ 6462 h 57925"/>
                <a:gd name="connsiteX1" fmla="*/ 5896 w 65901"/>
                <a:gd name="connsiteY1" fmla="*/ 7052 h 57925"/>
                <a:gd name="connsiteX2" fmla="*/ 6486 w 65901"/>
                <a:gd name="connsiteY2" fmla="*/ 44200 h 57925"/>
                <a:gd name="connsiteX3" fmla="*/ 17690 w 65901"/>
                <a:gd name="connsiteY3" fmla="*/ 50685 h 57925"/>
                <a:gd name="connsiteX4" fmla="*/ 62208 w 65901"/>
                <a:gd name="connsiteY4" fmla="*/ 46557 h 57925"/>
                <a:gd name="connsiteX5" fmla="*/ 43044 w 65901"/>
                <a:gd name="connsiteY5" fmla="*/ 6462 h 5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01" h="57925">
                  <a:moveTo>
                    <a:pt x="43044" y="6462"/>
                  </a:moveTo>
                  <a:cubicBezTo>
                    <a:pt x="32726" y="-3856"/>
                    <a:pt x="15923" y="-3561"/>
                    <a:pt x="5896" y="7052"/>
                  </a:cubicBezTo>
                  <a:cubicBezTo>
                    <a:pt x="-4127" y="17370"/>
                    <a:pt x="-3832" y="34177"/>
                    <a:pt x="6486" y="44200"/>
                  </a:cubicBezTo>
                  <a:cubicBezTo>
                    <a:pt x="9729" y="47147"/>
                    <a:pt x="13562" y="49508"/>
                    <a:pt x="17690" y="50685"/>
                  </a:cubicBezTo>
                  <a:cubicBezTo>
                    <a:pt x="34201" y="60121"/>
                    <a:pt x="55427" y="58646"/>
                    <a:pt x="62208" y="46557"/>
                  </a:cubicBezTo>
                  <a:cubicBezTo>
                    <a:pt x="68988" y="34767"/>
                    <a:pt x="59850" y="15898"/>
                    <a:pt x="43044" y="6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2">
              <a:extLst>
                <a:ext uri="{FF2B5EF4-FFF2-40B4-BE49-F238E27FC236}">
                  <a16:creationId xmlns:a16="http://schemas.microsoft.com/office/drawing/2014/main" id="{052B2C70-0D21-459B-B482-74624B0B17F2}"/>
                </a:ext>
              </a:extLst>
            </p:cNvPr>
            <p:cNvSpPr/>
            <p:nvPr/>
          </p:nvSpPr>
          <p:spPr>
            <a:xfrm>
              <a:off x="3833141" y="3021292"/>
              <a:ext cx="62187" cy="56029"/>
            </a:xfrm>
            <a:custGeom>
              <a:avLst/>
              <a:gdLst>
                <a:gd name="connsiteX0" fmla="*/ 40638 w 62187"/>
                <a:gd name="connsiteY0" fmla="*/ 4737 h 56029"/>
                <a:gd name="connsiteX1" fmla="*/ 58327 w 62187"/>
                <a:gd name="connsiteY1" fmla="*/ 43360 h 56029"/>
                <a:gd name="connsiteX2" fmla="*/ 14989 w 62187"/>
                <a:gd name="connsiteY2" fmla="*/ 48960 h 56029"/>
                <a:gd name="connsiteX3" fmla="*/ 1133 w 62187"/>
                <a:gd name="connsiteY3" fmla="*/ 11517 h 56029"/>
                <a:gd name="connsiteX4" fmla="*/ 1429 w 62187"/>
                <a:gd name="connsiteY4" fmla="*/ 10635 h 56029"/>
                <a:gd name="connsiteX5" fmla="*/ 39163 w 62187"/>
                <a:gd name="connsiteY5" fmla="*/ 3560 h 56029"/>
                <a:gd name="connsiteX6" fmla="*/ 40638 w 62187"/>
                <a:gd name="connsiteY6" fmla="*/ 4737 h 5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87" h="56029">
                  <a:moveTo>
                    <a:pt x="40638" y="4737"/>
                  </a:moveTo>
                  <a:cubicBezTo>
                    <a:pt x="57150" y="14173"/>
                    <a:pt x="65107" y="31566"/>
                    <a:pt x="58327" y="43360"/>
                  </a:cubicBezTo>
                  <a:cubicBezTo>
                    <a:pt x="47419" y="56330"/>
                    <a:pt x="28845" y="58691"/>
                    <a:pt x="14989" y="48960"/>
                  </a:cubicBezTo>
                  <a:cubicBezTo>
                    <a:pt x="838" y="42474"/>
                    <a:pt x="-5352" y="25671"/>
                    <a:pt x="1133" y="11517"/>
                  </a:cubicBezTo>
                  <a:cubicBezTo>
                    <a:pt x="1133" y="11222"/>
                    <a:pt x="1429" y="10930"/>
                    <a:pt x="1429" y="10635"/>
                  </a:cubicBezTo>
                  <a:cubicBezTo>
                    <a:pt x="9976" y="-1749"/>
                    <a:pt x="26783" y="-4696"/>
                    <a:pt x="39163" y="3560"/>
                  </a:cubicBezTo>
                  <a:cubicBezTo>
                    <a:pt x="39753" y="3851"/>
                    <a:pt x="40048" y="4146"/>
                    <a:pt x="40638" y="47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2">
              <a:extLst>
                <a:ext uri="{FF2B5EF4-FFF2-40B4-BE49-F238E27FC236}">
                  <a16:creationId xmlns:a16="http://schemas.microsoft.com/office/drawing/2014/main" id="{9B166FA6-08CF-4831-8414-9494757CF08D}"/>
                </a:ext>
              </a:extLst>
            </p:cNvPr>
            <p:cNvSpPr/>
            <p:nvPr/>
          </p:nvSpPr>
          <p:spPr>
            <a:xfrm>
              <a:off x="3699904" y="2909974"/>
              <a:ext cx="61147" cy="57717"/>
            </a:xfrm>
            <a:custGeom>
              <a:avLst/>
              <a:gdLst>
                <a:gd name="connsiteX0" fmla="*/ 41797 w 61147"/>
                <a:gd name="connsiteY0" fmla="*/ 4321 h 57717"/>
                <a:gd name="connsiteX1" fmla="*/ 57423 w 61147"/>
                <a:gd name="connsiteY1" fmla="*/ 43236 h 57717"/>
                <a:gd name="connsiteX2" fmla="*/ 14377 w 61147"/>
                <a:gd name="connsiteY2" fmla="*/ 51786 h 57717"/>
                <a:gd name="connsiteX3" fmla="*/ 1997 w 61147"/>
                <a:gd name="connsiteY3" fmla="*/ 11396 h 57717"/>
                <a:gd name="connsiteX4" fmla="*/ 40617 w 61147"/>
                <a:gd name="connsiteY4" fmla="*/ 3436 h 57717"/>
                <a:gd name="connsiteX5" fmla="*/ 41797 w 61147"/>
                <a:gd name="connsiteY5" fmla="*/ 4321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47" h="57717">
                  <a:moveTo>
                    <a:pt x="41797" y="4321"/>
                  </a:moveTo>
                  <a:cubicBezTo>
                    <a:pt x="56833" y="10806"/>
                    <a:pt x="63613" y="28199"/>
                    <a:pt x="57423" y="43236"/>
                  </a:cubicBezTo>
                  <a:cubicBezTo>
                    <a:pt x="47397" y="57091"/>
                    <a:pt x="28823" y="60629"/>
                    <a:pt x="14377" y="51786"/>
                  </a:cubicBezTo>
                  <a:cubicBezTo>
                    <a:pt x="-69" y="43826"/>
                    <a:pt x="-5668" y="25842"/>
                    <a:pt x="1997" y="11396"/>
                  </a:cubicBezTo>
                  <a:cubicBezTo>
                    <a:pt x="10544" y="-1578"/>
                    <a:pt x="27941" y="-4820"/>
                    <a:pt x="40617" y="3436"/>
                  </a:cubicBezTo>
                  <a:cubicBezTo>
                    <a:pt x="40912" y="3731"/>
                    <a:pt x="41502" y="4026"/>
                    <a:pt x="41797" y="43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2">
              <a:extLst>
                <a:ext uri="{FF2B5EF4-FFF2-40B4-BE49-F238E27FC236}">
                  <a16:creationId xmlns:a16="http://schemas.microsoft.com/office/drawing/2014/main" id="{96F9FE60-9B16-4727-A2C3-07DD0CC3EADD}"/>
                </a:ext>
              </a:extLst>
            </p:cNvPr>
            <p:cNvSpPr/>
            <p:nvPr/>
          </p:nvSpPr>
          <p:spPr>
            <a:xfrm>
              <a:off x="3642375" y="3042756"/>
              <a:ext cx="64407" cy="55002"/>
            </a:xfrm>
            <a:custGeom>
              <a:avLst/>
              <a:gdLst>
                <a:gd name="connsiteX0" fmla="*/ 43604 w 64407"/>
                <a:gd name="connsiteY0" fmla="*/ 7154 h 55002"/>
                <a:gd name="connsiteX1" fmla="*/ 60408 w 64407"/>
                <a:gd name="connsiteY1" fmla="*/ 41351 h 55002"/>
                <a:gd name="connsiteX2" fmla="*/ 19431 w 64407"/>
                <a:gd name="connsiteY2" fmla="*/ 48721 h 55002"/>
                <a:gd name="connsiteX3" fmla="*/ 857 w 64407"/>
                <a:gd name="connsiteY3" fmla="*/ 6859 h 55002"/>
                <a:gd name="connsiteX4" fmla="*/ 43604 w 64407"/>
                <a:gd name="connsiteY4" fmla="*/ 7154 h 5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07" h="55002">
                  <a:moveTo>
                    <a:pt x="43604" y="7154"/>
                  </a:moveTo>
                  <a:cubicBezTo>
                    <a:pt x="60116" y="16587"/>
                    <a:pt x="67192" y="29561"/>
                    <a:pt x="60408" y="41351"/>
                  </a:cubicBezTo>
                  <a:cubicBezTo>
                    <a:pt x="51270" y="54620"/>
                    <a:pt x="32696" y="57862"/>
                    <a:pt x="19431" y="48721"/>
                  </a:cubicBezTo>
                  <a:cubicBezTo>
                    <a:pt x="2919" y="39289"/>
                    <a:pt x="-5927" y="18948"/>
                    <a:pt x="857" y="6859"/>
                  </a:cubicBezTo>
                  <a:cubicBezTo>
                    <a:pt x="7637" y="-4934"/>
                    <a:pt x="26801" y="-2577"/>
                    <a:pt x="43604" y="71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2">
              <a:extLst>
                <a:ext uri="{FF2B5EF4-FFF2-40B4-BE49-F238E27FC236}">
                  <a16:creationId xmlns:a16="http://schemas.microsoft.com/office/drawing/2014/main" id="{B6AA39AB-F5DA-463B-92BF-559EF2D22003}"/>
                </a:ext>
              </a:extLst>
            </p:cNvPr>
            <p:cNvSpPr/>
            <p:nvPr/>
          </p:nvSpPr>
          <p:spPr>
            <a:xfrm>
              <a:off x="3443428" y="3120895"/>
              <a:ext cx="66847" cy="54653"/>
            </a:xfrm>
            <a:custGeom>
              <a:avLst/>
              <a:gdLst>
                <a:gd name="connsiteX0" fmla="*/ 40306 w 66847"/>
                <a:gd name="connsiteY0" fmla="*/ 5964 h 54653"/>
                <a:gd name="connsiteX1" fmla="*/ 63597 w 66847"/>
                <a:gd name="connsiteY1" fmla="*/ 44288 h 54653"/>
                <a:gd name="connsiteX2" fmla="*/ 16719 w 66847"/>
                <a:gd name="connsiteY2" fmla="*/ 46649 h 54653"/>
                <a:gd name="connsiteX3" fmla="*/ 801 w 66847"/>
                <a:gd name="connsiteY3" fmla="*/ 8026 h 54653"/>
                <a:gd name="connsiteX4" fmla="*/ 40306 w 66847"/>
                <a:gd name="connsiteY4" fmla="*/ 5964 h 5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47" h="54653">
                  <a:moveTo>
                    <a:pt x="40306" y="5964"/>
                  </a:moveTo>
                  <a:cubicBezTo>
                    <a:pt x="57109" y="15396"/>
                    <a:pt x="70378" y="32498"/>
                    <a:pt x="63597" y="44288"/>
                  </a:cubicBezTo>
                  <a:cubicBezTo>
                    <a:pt x="56518" y="56377"/>
                    <a:pt x="33525" y="56082"/>
                    <a:pt x="16719" y="46649"/>
                  </a:cubicBezTo>
                  <a:cubicBezTo>
                    <a:pt x="1682" y="40455"/>
                    <a:pt x="-5393" y="23357"/>
                    <a:pt x="801" y="8026"/>
                  </a:cubicBezTo>
                  <a:cubicBezTo>
                    <a:pt x="7581" y="-3768"/>
                    <a:pt x="23794" y="-3768"/>
                    <a:pt x="40306" y="596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2">
              <a:extLst>
                <a:ext uri="{FF2B5EF4-FFF2-40B4-BE49-F238E27FC236}">
                  <a16:creationId xmlns:a16="http://schemas.microsoft.com/office/drawing/2014/main" id="{ABC29B49-C06C-4EA3-9E32-0D9DF5A6BA1B}"/>
                </a:ext>
              </a:extLst>
            </p:cNvPr>
            <p:cNvSpPr/>
            <p:nvPr/>
          </p:nvSpPr>
          <p:spPr>
            <a:xfrm>
              <a:off x="2876025" y="1719773"/>
              <a:ext cx="65615" cy="57413"/>
            </a:xfrm>
            <a:custGeom>
              <a:avLst/>
              <a:gdLst>
                <a:gd name="connsiteX0" fmla="*/ 16594 w 65615"/>
                <a:gd name="connsiteY0" fmla="*/ 50324 h 57413"/>
                <a:gd name="connsiteX1" fmla="*/ 971 w 65615"/>
                <a:gd name="connsiteY1" fmla="*/ 9639 h 57413"/>
                <a:gd name="connsiteX2" fmla="*/ 42243 w 65615"/>
                <a:gd name="connsiteY2" fmla="*/ 5511 h 57413"/>
                <a:gd name="connsiteX3" fmla="*/ 61997 w 65615"/>
                <a:gd name="connsiteY3" fmla="*/ 45016 h 57413"/>
                <a:gd name="connsiteX4" fmla="*/ 16594 w 65615"/>
                <a:gd name="connsiteY4" fmla="*/ 50324 h 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15" h="57413">
                  <a:moveTo>
                    <a:pt x="16594" y="50324"/>
                  </a:moveTo>
                  <a:cubicBezTo>
                    <a:pt x="1557" y="42954"/>
                    <a:pt x="-5518" y="25265"/>
                    <a:pt x="971" y="9639"/>
                  </a:cubicBezTo>
                  <a:cubicBezTo>
                    <a:pt x="11289" y="-2745"/>
                    <a:pt x="29567" y="-4807"/>
                    <a:pt x="42243" y="5511"/>
                  </a:cubicBezTo>
                  <a:cubicBezTo>
                    <a:pt x="59049" y="14948"/>
                    <a:pt x="68777" y="32931"/>
                    <a:pt x="61997" y="45016"/>
                  </a:cubicBezTo>
                  <a:cubicBezTo>
                    <a:pt x="50203" y="57695"/>
                    <a:pt x="30744" y="60052"/>
                    <a:pt x="16594" y="503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2">
              <a:extLst>
                <a:ext uri="{FF2B5EF4-FFF2-40B4-BE49-F238E27FC236}">
                  <a16:creationId xmlns:a16="http://schemas.microsoft.com/office/drawing/2014/main" id="{D5F98A01-C8FE-43D6-9C36-2318AAECF5AC}"/>
                </a:ext>
              </a:extLst>
            </p:cNvPr>
            <p:cNvSpPr/>
            <p:nvPr/>
          </p:nvSpPr>
          <p:spPr>
            <a:xfrm>
              <a:off x="2882485" y="1562104"/>
              <a:ext cx="61257" cy="54788"/>
            </a:xfrm>
            <a:custGeom>
              <a:avLst/>
              <a:gdLst>
                <a:gd name="connsiteX0" fmla="*/ 17800 w 61257"/>
                <a:gd name="connsiteY0" fmla="*/ 47023 h 54788"/>
                <a:gd name="connsiteX1" fmla="*/ 1292 w 61257"/>
                <a:gd name="connsiteY1" fmla="*/ 11937 h 54788"/>
                <a:gd name="connsiteX2" fmla="*/ 42564 w 61257"/>
                <a:gd name="connsiteY2" fmla="*/ 3977 h 54788"/>
                <a:gd name="connsiteX3" fmla="*/ 57305 w 61257"/>
                <a:gd name="connsiteY3" fmla="*/ 44367 h 54788"/>
                <a:gd name="connsiteX4" fmla="*/ 17800 w 61257"/>
                <a:gd name="connsiteY4" fmla="*/ 47023 h 5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57" h="54788">
                  <a:moveTo>
                    <a:pt x="17800" y="47023"/>
                  </a:moveTo>
                  <a:cubicBezTo>
                    <a:pt x="1292" y="37292"/>
                    <a:pt x="-5784" y="23731"/>
                    <a:pt x="1292" y="11937"/>
                  </a:cubicBezTo>
                  <a:cubicBezTo>
                    <a:pt x="10429" y="-1623"/>
                    <a:pt x="29003" y="-5161"/>
                    <a:pt x="42564" y="3977"/>
                  </a:cubicBezTo>
                  <a:cubicBezTo>
                    <a:pt x="57305" y="11347"/>
                    <a:pt x="63793" y="29039"/>
                    <a:pt x="57305" y="44367"/>
                  </a:cubicBezTo>
                  <a:cubicBezTo>
                    <a:pt x="50524" y="56160"/>
                    <a:pt x="34607" y="56456"/>
                    <a:pt x="17800" y="470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2">
              <a:extLst>
                <a:ext uri="{FF2B5EF4-FFF2-40B4-BE49-F238E27FC236}">
                  <a16:creationId xmlns:a16="http://schemas.microsoft.com/office/drawing/2014/main" id="{50424E0B-0362-4C8A-BB6C-09F4E4A798B7}"/>
                </a:ext>
              </a:extLst>
            </p:cNvPr>
            <p:cNvSpPr/>
            <p:nvPr/>
          </p:nvSpPr>
          <p:spPr>
            <a:xfrm>
              <a:off x="3175872" y="1878653"/>
              <a:ext cx="65666" cy="55356"/>
            </a:xfrm>
            <a:custGeom>
              <a:avLst/>
              <a:gdLst>
                <a:gd name="connsiteX0" fmla="*/ 15105 w 65666"/>
                <a:gd name="connsiteY0" fmla="*/ 48287 h 55356"/>
                <a:gd name="connsiteX1" fmla="*/ 1544 w 65666"/>
                <a:gd name="connsiteY1" fmla="*/ 7602 h 55356"/>
                <a:gd name="connsiteX2" fmla="*/ 39577 w 65666"/>
                <a:gd name="connsiteY2" fmla="*/ 6130 h 55356"/>
                <a:gd name="connsiteX3" fmla="*/ 62279 w 65666"/>
                <a:gd name="connsiteY3" fmla="*/ 42687 h 55356"/>
                <a:gd name="connsiteX4" fmla="*/ 15105 w 65666"/>
                <a:gd name="connsiteY4" fmla="*/ 48287 h 5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66" h="55356">
                  <a:moveTo>
                    <a:pt x="15105" y="48287"/>
                  </a:moveTo>
                  <a:cubicBezTo>
                    <a:pt x="364" y="40625"/>
                    <a:pt x="-5531" y="22638"/>
                    <a:pt x="1544" y="7602"/>
                  </a:cubicBezTo>
                  <a:cubicBezTo>
                    <a:pt x="8324" y="-4188"/>
                    <a:pt x="22770" y="-3306"/>
                    <a:pt x="39577" y="6130"/>
                  </a:cubicBezTo>
                  <a:cubicBezTo>
                    <a:pt x="56085" y="15858"/>
                    <a:pt x="69354" y="30894"/>
                    <a:pt x="62279" y="42687"/>
                  </a:cubicBezTo>
                  <a:cubicBezTo>
                    <a:pt x="49895" y="55658"/>
                    <a:pt x="30141" y="58018"/>
                    <a:pt x="15105" y="4828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2">
              <a:extLst>
                <a:ext uri="{FF2B5EF4-FFF2-40B4-BE49-F238E27FC236}">
                  <a16:creationId xmlns:a16="http://schemas.microsoft.com/office/drawing/2014/main" id="{FD8311C2-B577-42E5-901A-267CE3EA35E7}"/>
                </a:ext>
              </a:extLst>
            </p:cNvPr>
            <p:cNvSpPr/>
            <p:nvPr/>
          </p:nvSpPr>
          <p:spPr>
            <a:xfrm>
              <a:off x="3081955" y="2003370"/>
              <a:ext cx="65211" cy="57144"/>
            </a:xfrm>
            <a:custGeom>
              <a:avLst/>
              <a:gdLst>
                <a:gd name="connsiteX0" fmla="*/ 18218 w 65211"/>
                <a:gd name="connsiteY0" fmla="*/ 50639 h 57144"/>
                <a:gd name="connsiteX1" fmla="*/ 234 w 65211"/>
                <a:gd name="connsiteY1" fmla="*/ 8183 h 57144"/>
                <a:gd name="connsiteX2" fmla="*/ 44162 w 65211"/>
                <a:gd name="connsiteY2" fmla="*/ 5826 h 57144"/>
                <a:gd name="connsiteX3" fmla="*/ 61260 w 65211"/>
                <a:gd name="connsiteY3" fmla="*/ 43563 h 57144"/>
                <a:gd name="connsiteX4" fmla="*/ 18218 w 65211"/>
                <a:gd name="connsiteY4" fmla="*/ 50639 h 5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211" h="57144">
                  <a:moveTo>
                    <a:pt x="18218" y="50639"/>
                  </a:moveTo>
                  <a:cubicBezTo>
                    <a:pt x="2592" y="42973"/>
                    <a:pt x="-5074" y="24990"/>
                    <a:pt x="234" y="8183"/>
                  </a:cubicBezTo>
                  <a:cubicBezTo>
                    <a:pt x="7015" y="-3607"/>
                    <a:pt x="27355" y="-3902"/>
                    <a:pt x="44162" y="5826"/>
                  </a:cubicBezTo>
                  <a:cubicBezTo>
                    <a:pt x="60670" y="15262"/>
                    <a:pt x="68041" y="31770"/>
                    <a:pt x="61260" y="43563"/>
                  </a:cubicBezTo>
                  <a:cubicBezTo>
                    <a:pt x="50943" y="56829"/>
                    <a:pt x="32074" y="60072"/>
                    <a:pt x="18218" y="506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2">
              <a:extLst>
                <a:ext uri="{FF2B5EF4-FFF2-40B4-BE49-F238E27FC236}">
                  <a16:creationId xmlns:a16="http://schemas.microsoft.com/office/drawing/2014/main" id="{00FD1B0E-94E0-4F5D-BAC0-EDA2A2F65F79}"/>
                </a:ext>
              </a:extLst>
            </p:cNvPr>
            <p:cNvSpPr/>
            <p:nvPr/>
          </p:nvSpPr>
          <p:spPr>
            <a:xfrm>
              <a:off x="3141953" y="2191293"/>
              <a:ext cx="64730" cy="58011"/>
            </a:xfrm>
            <a:custGeom>
              <a:avLst/>
              <a:gdLst>
                <a:gd name="connsiteX0" fmla="*/ 14531 w 64730"/>
                <a:gd name="connsiteY0" fmla="*/ 50811 h 58011"/>
                <a:gd name="connsiteX1" fmla="*/ 1557 w 64730"/>
                <a:gd name="connsiteY1" fmla="*/ 12188 h 58011"/>
                <a:gd name="connsiteX2" fmla="*/ 2148 w 64730"/>
                <a:gd name="connsiteY2" fmla="*/ 11602 h 58011"/>
                <a:gd name="connsiteX3" fmla="*/ 40180 w 64730"/>
                <a:gd name="connsiteY3" fmla="*/ 3346 h 58011"/>
                <a:gd name="connsiteX4" fmla="*/ 41357 w 64730"/>
                <a:gd name="connsiteY4" fmla="*/ 4231 h 58011"/>
                <a:gd name="connsiteX5" fmla="*/ 61111 w 64730"/>
                <a:gd name="connsiteY5" fmla="*/ 45798 h 58011"/>
                <a:gd name="connsiteX6" fmla="*/ 14531 w 64730"/>
                <a:gd name="connsiteY6" fmla="*/ 508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30" h="58011">
                  <a:moveTo>
                    <a:pt x="14531" y="50811"/>
                  </a:moveTo>
                  <a:cubicBezTo>
                    <a:pt x="381" y="43736"/>
                    <a:pt x="-5518" y="26343"/>
                    <a:pt x="1557" y="12188"/>
                  </a:cubicBezTo>
                  <a:cubicBezTo>
                    <a:pt x="1852" y="11893"/>
                    <a:pt x="1852" y="11602"/>
                    <a:pt x="2148" y="11602"/>
                  </a:cubicBezTo>
                  <a:cubicBezTo>
                    <a:pt x="10403" y="-1372"/>
                    <a:pt x="27207" y="-4910"/>
                    <a:pt x="40180" y="3346"/>
                  </a:cubicBezTo>
                  <a:cubicBezTo>
                    <a:pt x="40476" y="3641"/>
                    <a:pt x="41062" y="3936"/>
                    <a:pt x="41357" y="4231"/>
                  </a:cubicBezTo>
                  <a:cubicBezTo>
                    <a:pt x="58164" y="13959"/>
                    <a:pt x="67892" y="33713"/>
                    <a:pt x="61111" y="45798"/>
                  </a:cubicBezTo>
                  <a:cubicBezTo>
                    <a:pt x="49023" y="58477"/>
                    <a:pt x="29272" y="60539"/>
                    <a:pt x="14531" y="5081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2">
              <a:extLst>
                <a:ext uri="{FF2B5EF4-FFF2-40B4-BE49-F238E27FC236}">
                  <a16:creationId xmlns:a16="http://schemas.microsoft.com/office/drawing/2014/main" id="{A6D4E27E-BA87-41BC-BAD0-90D0AB4CE595}"/>
                </a:ext>
              </a:extLst>
            </p:cNvPr>
            <p:cNvSpPr/>
            <p:nvPr/>
          </p:nvSpPr>
          <p:spPr>
            <a:xfrm>
              <a:off x="2368397" y="2576052"/>
              <a:ext cx="52188" cy="67216"/>
            </a:xfrm>
            <a:custGeom>
              <a:avLst/>
              <a:gdLst>
                <a:gd name="connsiteX0" fmla="*/ -1440 w 52188"/>
                <a:gd name="connsiteY0" fmla="*/ 29268 h 67216"/>
                <a:gd name="connsiteX1" fmla="*/ 20966 w 52188"/>
                <a:gd name="connsiteY1" fmla="*/ 66121 h 67216"/>
                <a:gd name="connsiteX2" fmla="*/ 50743 w 52188"/>
                <a:gd name="connsiteY2" fmla="*/ 29268 h 67216"/>
                <a:gd name="connsiteX3" fmla="*/ 20966 w 52188"/>
                <a:gd name="connsiteY3" fmla="*/ -1096 h 67216"/>
                <a:gd name="connsiteX4" fmla="*/ -1440 w 52188"/>
                <a:gd name="connsiteY4" fmla="*/ 29268 h 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88" h="67216">
                  <a:moveTo>
                    <a:pt x="-1440" y="29268"/>
                  </a:moveTo>
                  <a:cubicBezTo>
                    <a:pt x="-1440" y="48432"/>
                    <a:pt x="7406" y="66121"/>
                    <a:pt x="20966" y="66121"/>
                  </a:cubicBezTo>
                  <a:cubicBezTo>
                    <a:pt x="38655" y="62583"/>
                    <a:pt x="51039" y="46960"/>
                    <a:pt x="50743" y="29268"/>
                  </a:cubicBezTo>
                  <a:cubicBezTo>
                    <a:pt x="50743" y="12465"/>
                    <a:pt x="37474" y="-1096"/>
                    <a:pt x="20966" y="-1096"/>
                  </a:cubicBezTo>
                  <a:cubicBezTo>
                    <a:pt x="7406" y="-1096"/>
                    <a:pt x="-1440" y="10108"/>
                    <a:pt x="-1440" y="2926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2">
              <a:extLst>
                <a:ext uri="{FF2B5EF4-FFF2-40B4-BE49-F238E27FC236}">
                  <a16:creationId xmlns:a16="http://schemas.microsoft.com/office/drawing/2014/main" id="{C83FE5B5-9806-4DDA-9813-AA99B27DAB4A}"/>
                </a:ext>
              </a:extLst>
            </p:cNvPr>
            <p:cNvSpPr/>
            <p:nvPr/>
          </p:nvSpPr>
          <p:spPr>
            <a:xfrm>
              <a:off x="2241623" y="2465495"/>
              <a:ext cx="49950" cy="65154"/>
            </a:xfrm>
            <a:custGeom>
              <a:avLst/>
              <a:gdLst>
                <a:gd name="connsiteX0" fmla="*/ -1440 w 49950"/>
                <a:gd name="connsiteY0" fmla="*/ 31039 h 65154"/>
                <a:gd name="connsiteX1" fmla="*/ 21557 w 49950"/>
                <a:gd name="connsiteY1" fmla="*/ 64059 h 65154"/>
                <a:gd name="connsiteX2" fmla="*/ 48386 w 49950"/>
                <a:gd name="connsiteY2" fmla="*/ 31039 h 65154"/>
                <a:gd name="connsiteX3" fmla="*/ 21557 w 49950"/>
                <a:gd name="connsiteY3" fmla="*/ -1096 h 65154"/>
                <a:gd name="connsiteX4" fmla="*/ -1440 w 49950"/>
                <a:gd name="connsiteY4" fmla="*/ 3103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50" h="65154">
                  <a:moveTo>
                    <a:pt x="-1440" y="31039"/>
                  </a:moveTo>
                  <a:cubicBezTo>
                    <a:pt x="-1440" y="50203"/>
                    <a:pt x="7996" y="64059"/>
                    <a:pt x="21557" y="64059"/>
                  </a:cubicBezTo>
                  <a:cubicBezTo>
                    <a:pt x="38068" y="61993"/>
                    <a:pt x="49858" y="47547"/>
                    <a:pt x="48386" y="31039"/>
                  </a:cubicBezTo>
                  <a:cubicBezTo>
                    <a:pt x="49858" y="14822"/>
                    <a:pt x="37773" y="376"/>
                    <a:pt x="21557" y="-1096"/>
                  </a:cubicBezTo>
                  <a:cubicBezTo>
                    <a:pt x="7996" y="-1096"/>
                    <a:pt x="-1440" y="11875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2">
              <a:extLst>
                <a:ext uri="{FF2B5EF4-FFF2-40B4-BE49-F238E27FC236}">
                  <a16:creationId xmlns:a16="http://schemas.microsoft.com/office/drawing/2014/main" id="{247DEBD9-6B8F-48BA-BF81-CC00689A8FCE}"/>
                </a:ext>
              </a:extLst>
            </p:cNvPr>
            <p:cNvSpPr/>
            <p:nvPr/>
          </p:nvSpPr>
          <p:spPr>
            <a:xfrm>
              <a:off x="2107187" y="2542737"/>
              <a:ext cx="45399" cy="67511"/>
            </a:xfrm>
            <a:custGeom>
              <a:avLst/>
              <a:gdLst>
                <a:gd name="connsiteX0" fmla="*/ -1440 w 45399"/>
                <a:gd name="connsiteY0" fmla="*/ 36344 h 67511"/>
                <a:gd name="connsiteX1" fmla="*/ 20081 w 45399"/>
                <a:gd name="connsiteY1" fmla="*/ 66416 h 67511"/>
                <a:gd name="connsiteX2" fmla="*/ 43960 w 45399"/>
                <a:gd name="connsiteY2" fmla="*/ 36344 h 67511"/>
                <a:gd name="connsiteX3" fmla="*/ 20081 w 45399"/>
                <a:gd name="connsiteY3" fmla="*/ -1096 h 67511"/>
                <a:gd name="connsiteX4" fmla="*/ -1440 w 45399"/>
                <a:gd name="connsiteY4" fmla="*/ 36344 h 6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9" h="67511">
                  <a:moveTo>
                    <a:pt x="-1440" y="36344"/>
                  </a:moveTo>
                  <a:cubicBezTo>
                    <a:pt x="-1440" y="55508"/>
                    <a:pt x="6520" y="66416"/>
                    <a:pt x="20081" y="66416"/>
                  </a:cubicBezTo>
                  <a:cubicBezTo>
                    <a:pt x="33937" y="66416"/>
                    <a:pt x="43960" y="55508"/>
                    <a:pt x="43960" y="36344"/>
                  </a:cubicBezTo>
                  <a:cubicBezTo>
                    <a:pt x="43960" y="17183"/>
                    <a:pt x="33937" y="-1096"/>
                    <a:pt x="20081" y="-1096"/>
                  </a:cubicBezTo>
                  <a:cubicBezTo>
                    <a:pt x="6520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2">
              <a:extLst>
                <a:ext uri="{FF2B5EF4-FFF2-40B4-BE49-F238E27FC236}">
                  <a16:creationId xmlns:a16="http://schemas.microsoft.com/office/drawing/2014/main" id="{FC2F5C9E-8DB2-4529-9684-BC8DEE7D308C}"/>
                </a:ext>
              </a:extLst>
            </p:cNvPr>
            <p:cNvSpPr/>
            <p:nvPr/>
          </p:nvSpPr>
          <p:spPr>
            <a:xfrm>
              <a:off x="1981593" y="2387957"/>
              <a:ext cx="43927" cy="70462"/>
            </a:xfrm>
            <a:custGeom>
              <a:avLst/>
              <a:gdLst>
                <a:gd name="connsiteX0" fmla="*/ -1440 w 43927"/>
                <a:gd name="connsiteY0" fmla="*/ 34577 h 70462"/>
                <a:gd name="connsiteX1" fmla="*/ 22143 w 43927"/>
                <a:gd name="connsiteY1" fmla="*/ 69367 h 70462"/>
                <a:gd name="connsiteX2" fmla="*/ 42488 w 43927"/>
                <a:gd name="connsiteY2" fmla="*/ 34577 h 70462"/>
                <a:gd name="connsiteX3" fmla="*/ 22143 w 43927"/>
                <a:gd name="connsiteY3" fmla="*/ -1096 h 70462"/>
                <a:gd name="connsiteX4" fmla="*/ -1440 w 43927"/>
                <a:gd name="connsiteY4" fmla="*/ 34577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462">
                  <a:moveTo>
                    <a:pt x="-1440" y="34577"/>
                  </a:moveTo>
                  <a:cubicBezTo>
                    <a:pt x="-1440" y="54036"/>
                    <a:pt x="8287" y="69367"/>
                    <a:pt x="22143" y="69367"/>
                  </a:cubicBezTo>
                  <a:cubicBezTo>
                    <a:pt x="35707" y="69367"/>
                    <a:pt x="42488" y="54036"/>
                    <a:pt x="42488" y="34577"/>
                  </a:cubicBezTo>
                  <a:cubicBezTo>
                    <a:pt x="42488" y="15413"/>
                    <a:pt x="35707" y="-1096"/>
                    <a:pt x="22143" y="-1096"/>
                  </a:cubicBezTo>
                  <a:cubicBezTo>
                    <a:pt x="8287" y="-1096"/>
                    <a:pt x="-1440" y="15413"/>
                    <a:pt x="-1440" y="345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2">
              <a:extLst>
                <a:ext uri="{FF2B5EF4-FFF2-40B4-BE49-F238E27FC236}">
                  <a16:creationId xmlns:a16="http://schemas.microsoft.com/office/drawing/2014/main" id="{9405EB39-2DF7-464A-866E-A800BFD34EDE}"/>
                </a:ext>
              </a:extLst>
            </p:cNvPr>
            <p:cNvSpPr/>
            <p:nvPr/>
          </p:nvSpPr>
          <p:spPr>
            <a:xfrm>
              <a:off x="1884518" y="2567796"/>
              <a:ext cx="55210" cy="75176"/>
            </a:xfrm>
            <a:custGeom>
              <a:avLst/>
              <a:gdLst>
                <a:gd name="connsiteX0" fmla="*/ -1361 w 55210"/>
                <a:gd name="connsiteY0" fmla="*/ 34872 h 75176"/>
                <a:gd name="connsiteX1" fmla="*/ 26649 w 55210"/>
                <a:gd name="connsiteY1" fmla="*/ 74081 h 75176"/>
                <a:gd name="connsiteX2" fmla="*/ 53770 w 55210"/>
                <a:gd name="connsiteY2" fmla="*/ 34872 h 75176"/>
                <a:gd name="connsiteX3" fmla="*/ 26649 w 55210"/>
                <a:gd name="connsiteY3" fmla="*/ -1096 h 75176"/>
                <a:gd name="connsiteX4" fmla="*/ -1361 w 55210"/>
                <a:gd name="connsiteY4" fmla="*/ 34872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0" h="75176">
                  <a:moveTo>
                    <a:pt x="-1361" y="34872"/>
                  </a:moveTo>
                  <a:cubicBezTo>
                    <a:pt x="-1361" y="54036"/>
                    <a:pt x="12790" y="74081"/>
                    <a:pt x="26649" y="74081"/>
                  </a:cubicBezTo>
                  <a:cubicBezTo>
                    <a:pt x="40209" y="74081"/>
                    <a:pt x="53770" y="54036"/>
                    <a:pt x="53770" y="34872"/>
                  </a:cubicBezTo>
                  <a:cubicBezTo>
                    <a:pt x="53770" y="15413"/>
                    <a:pt x="40209" y="-1096"/>
                    <a:pt x="26649" y="-1096"/>
                  </a:cubicBezTo>
                  <a:cubicBezTo>
                    <a:pt x="9547" y="2147"/>
                    <a:pt x="-2538" y="17478"/>
                    <a:pt x="-1361" y="348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Graphic 2">
              <a:extLst>
                <a:ext uri="{FF2B5EF4-FFF2-40B4-BE49-F238E27FC236}">
                  <a16:creationId xmlns:a16="http://schemas.microsoft.com/office/drawing/2014/main" id="{8C4E677F-1684-4D25-AEE8-287A86BF382B}"/>
                </a:ext>
              </a:extLst>
            </p:cNvPr>
            <p:cNvSpPr/>
            <p:nvPr/>
          </p:nvSpPr>
          <p:spPr>
            <a:xfrm>
              <a:off x="1958006" y="2839324"/>
              <a:ext cx="55426" cy="77537"/>
            </a:xfrm>
            <a:custGeom>
              <a:avLst/>
              <a:gdLst>
                <a:gd name="connsiteX0" fmla="*/ -1440 w 55426"/>
                <a:gd name="connsiteY0" fmla="*/ 37528 h 77537"/>
                <a:gd name="connsiteX1" fmla="*/ 27747 w 55426"/>
                <a:gd name="connsiteY1" fmla="*/ 76442 h 77537"/>
                <a:gd name="connsiteX2" fmla="*/ 53986 w 55426"/>
                <a:gd name="connsiteY2" fmla="*/ 37528 h 77537"/>
                <a:gd name="connsiteX3" fmla="*/ 27747 w 55426"/>
                <a:gd name="connsiteY3" fmla="*/ -1096 h 77537"/>
                <a:gd name="connsiteX4" fmla="*/ -1440 w 55426"/>
                <a:gd name="connsiteY4" fmla="*/ 37528 h 7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26" h="77537">
                  <a:moveTo>
                    <a:pt x="-1440" y="37528"/>
                  </a:moveTo>
                  <a:cubicBezTo>
                    <a:pt x="-1440" y="56688"/>
                    <a:pt x="13891" y="76442"/>
                    <a:pt x="27747" y="76442"/>
                  </a:cubicBezTo>
                  <a:cubicBezTo>
                    <a:pt x="41311" y="76442"/>
                    <a:pt x="53986" y="56688"/>
                    <a:pt x="53986" y="37528"/>
                  </a:cubicBezTo>
                  <a:cubicBezTo>
                    <a:pt x="53986" y="18364"/>
                    <a:pt x="41311" y="-1096"/>
                    <a:pt x="27747" y="-1096"/>
                  </a:cubicBezTo>
                  <a:cubicBezTo>
                    <a:pt x="13891" y="-1096"/>
                    <a:pt x="-1440" y="18364"/>
                    <a:pt x="-1440" y="375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Graphic 2">
              <a:extLst>
                <a:ext uri="{FF2B5EF4-FFF2-40B4-BE49-F238E27FC236}">
                  <a16:creationId xmlns:a16="http://schemas.microsoft.com/office/drawing/2014/main" id="{58E051AB-5461-4C9F-AB66-E3D91FB5471F}"/>
                </a:ext>
              </a:extLst>
            </p:cNvPr>
            <p:cNvSpPr/>
            <p:nvPr/>
          </p:nvSpPr>
          <p:spPr>
            <a:xfrm>
              <a:off x="2243394" y="3006193"/>
              <a:ext cx="40095" cy="71639"/>
            </a:xfrm>
            <a:custGeom>
              <a:avLst/>
              <a:gdLst>
                <a:gd name="connsiteX0" fmla="*/ -1440 w 40095"/>
                <a:gd name="connsiteY0" fmla="*/ 37229 h 71639"/>
                <a:gd name="connsiteX1" fmla="*/ 18605 w 40095"/>
                <a:gd name="connsiteY1" fmla="*/ 70544 h 71639"/>
                <a:gd name="connsiteX2" fmla="*/ 38655 w 40095"/>
                <a:gd name="connsiteY2" fmla="*/ 37229 h 71639"/>
                <a:gd name="connsiteX3" fmla="*/ 18605 w 40095"/>
                <a:gd name="connsiteY3" fmla="*/ -1096 h 71639"/>
                <a:gd name="connsiteX4" fmla="*/ -1440 w 40095"/>
                <a:gd name="connsiteY4" fmla="*/ 37229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95" h="71639">
                  <a:moveTo>
                    <a:pt x="-1440" y="37229"/>
                  </a:moveTo>
                  <a:cubicBezTo>
                    <a:pt x="-1440" y="56393"/>
                    <a:pt x="5045" y="70544"/>
                    <a:pt x="18605" y="70544"/>
                  </a:cubicBezTo>
                  <a:cubicBezTo>
                    <a:pt x="32465" y="70544"/>
                    <a:pt x="38655" y="56393"/>
                    <a:pt x="38655" y="37229"/>
                  </a:cubicBezTo>
                  <a:cubicBezTo>
                    <a:pt x="38655" y="18068"/>
                    <a:pt x="32465" y="-1096"/>
                    <a:pt x="18605" y="-1096"/>
                  </a:cubicBezTo>
                  <a:cubicBezTo>
                    <a:pt x="5045" y="-1096"/>
                    <a:pt x="-1440" y="18068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Graphic 2">
              <a:extLst>
                <a:ext uri="{FF2B5EF4-FFF2-40B4-BE49-F238E27FC236}">
                  <a16:creationId xmlns:a16="http://schemas.microsoft.com/office/drawing/2014/main" id="{6AD99C1C-0E1B-4491-80D1-4BEB9730C938}"/>
                </a:ext>
              </a:extLst>
            </p:cNvPr>
            <p:cNvSpPr/>
            <p:nvPr/>
          </p:nvSpPr>
          <p:spPr>
            <a:xfrm>
              <a:off x="2404659" y="2774465"/>
              <a:ext cx="43632" cy="71639"/>
            </a:xfrm>
            <a:custGeom>
              <a:avLst/>
              <a:gdLst>
                <a:gd name="connsiteX0" fmla="*/ -1440 w 43632"/>
                <a:gd name="connsiteY0" fmla="*/ 35462 h 71639"/>
                <a:gd name="connsiteX1" fmla="*/ 20376 w 43632"/>
                <a:gd name="connsiteY1" fmla="*/ 70544 h 71639"/>
                <a:gd name="connsiteX2" fmla="*/ 42192 w 43632"/>
                <a:gd name="connsiteY2" fmla="*/ 35462 h 71639"/>
                <a:gd name="connsiteX3" fmla="*/ 20376 w 43632"/>
                <a:gd name="connsiteY3" fmla="*/ -1096 h 71639"/>
                <a:gd name="connsiteX4" fmla="*/ -1440 w 43632"/>
                <a:gd name="connsiteY4" fmla="*/ 35462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39">
                  <a:moveTo>
                    <a:pt x="-1440" y="35462"/>
                  </a:moveTo>
                  <a:cubicBezTo>
                    <a:pt x="-1440" y="54626"/>
                    <a:pt x="6816" y="70544"/>
                    <a:pt x="20376" y="70544"/>
                  </a:cubicBezTo>
                  <a:cubicBezTo>
                    <a:pt x="34232" y="70544"/>
                    <a:pt x="42192" y="54626"/>
                    <a:pt x="42192" y="35462"/>
                  </a:cubicBezTo>
                  <a:cubicBezTo>
                    <a:pt x="42192" y="16298"/>
                    <a:pt x="34232" y="-1096"/>
                    <a:pt x="20376" y="-1096"/>
                  </a:cubicBezTo>
                  <a:cubicBezTo>
                    <a:pt x="6816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Graphic 2">
              <a:extLst>
                <a:ext uri="{FF2B5EF4-FFF2-40B4-BE49-F238E27FC236}">
                  <a16:creationId xmlns:a16="http://schemas.microsoft.com/office/drawing/2014/main" id="{82263511-B617-4AE8-88D6-F5AFD64EA8B1}"/>
                </a:ext>
              </a:extLst>
            </p:cNvPr>
            <p:cNvSpPr/>
            <p:nvPr/>
          </p:nvSpPr>
          <p:spPr>
            <a:xfrm>
              <a:off x="2516377" y="3110852"/>
              <a:ext cx="52790" cy="72823"/>
            </a:xfrm>
            <a:custGeom>
              <a:avLst/>
              <a:gdLst>
                <a:gd name="connsiteX0" fmla="*/ -1420 w 52790"/>
                <a:gd name="connsiteY0" fmla="*/ 37823 h 72823"/>
                <a:gd name="connsiteX1" fmla="*/ 27766 w 52790"/>
                <a:gd name="connsiteY1" fmla="*/ 71728 h 72823"/>
                <a:gd name="connsiteX2" fmla="*/ 51350 w 52790"/>
                <a:gd name="connsiteY2" fmla="*/ 37823 h 72823"/>
                <a:gd name="connsiteX3" fmla="*/ 27766 w 52790"/>
                <a:gd name="connsiteY3" fmla="*/ -1096 h 72823"/>
                <a:gd name="connsiteX4" fmla="*/ -1420 w 52790"/>
                <a:gd name="connsiteY4" fmla="*/ 37823 h 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90" h="72823">
                  <a:moveTo>
                    <a:pt x="-1420" y="37823"/>
                  </a:moveTo>
                  <a:cubicBezTo>
                    <a:pt x="-2011" y="54921"/>
                    <a:pt x="10665" y="69662"/>
                    <a:pt x="27766" y="71728"/>
                  </a:cubicBezTo>
                  <a:cubicBezTo>
                    <a:pt x="41327" y="71728"/>
                    <a:pt x="51350" y="56987"/>
                    <a:pt x="51350" y="37823"/>
                  </a:cubicBezTo>
                  <a:cubicBezTo>
                    <a:pt x="51350" y="18659"/>
                    <a:pt x="41327" y="-1096"/>
                    <a:pt x="27766" y="-1096"/>
                  </a:cubicBezTo>
                  <a:cubicBezTo>
                    <a:pt x="13911" y="-1096"/>
                    <a:pt x="-1420" y="18659"/>
                    <a:pt x="-1420" y="378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Graphic 2">
              <a:extLst>
                <a:ext uri="{FF2B5EF4-FFF2-40B4-BE49-F238E27FC236}">
                  <a16:creationId xmlns:a16="http://schemas.microsoft.com/office/drawing/2014/main" id="{CE27610A-F3C7-4D6C-B645-A2B6011A61F8}"/>
                </a:ext>
              </a:extLst>
            </p:cNvPr>
            <p:cNvSpPr/>
            <p:nvPr/>
          </p:nvSpPr>
          <p:spPr>
            <a:xfrm>
              <a:off x="2239561" y="3272711"/>
              <a:ext cx="46285" cy="68691"/>
            </a:xfrm>
            <a:custGeom>
              <a:avLst/>
              <a:gdLst>
                <a:gd name="connsiteX0" fmla="*/ -1440 w 46285"/>
                <a:gd name="connsiteY0" fmla="*/ 36344 h 68691"/>
                <a:gd name="connsiteX1" fmla="*/ 22143 w 46285"/>
                <a:gd name="connsiteY1" fmla="*/ 67596 h 68691"/>
                <a:gd name="connsiteX2" fmla="*/ 44845 w 46285"/>
                <a:gd name="connsiteY2" fmla="*/ 36344 h 68691"/>
                <a:gd name="connsiteX3" fmla="*/ 22143 w 46285"/>
                <a:gd name="connsiteY3" fmla="*/ -1096 h 68691"/>
                <a:gd name="connsiteX4" fmla="*/ -1440 w 46285"/>
                <a:gd name="connsiteY4" fmla="*/ 36344 h 6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85" h="68691">
                  <a:moveTo>
                    <a:pt x="-1440" y="36344"/>
                  </a:moveTo>
                  <a:cubicBezTo>
                    <a:pt x="-1440" y="55508"/>
                    <a:pt x="8583" y="67596"/>
                    <a:pt x="22143" y="67596"/>
                  </a:cubicBezTo>
                  <a:cubicBezTo>
                    <a:pt x="36002" y="67596"/>
                    <a:pt x="44845" y="55508"/>
                    <a:pt x="44845" y="36344"/>
                  </a:cubicBezTo>
                  <a:cubicBezTo>
                    <a:pt x="44845" y="17183"/>
                    <a:pt x="36002" y="-1096"/>
                    <a:pt x="22143" y="-1096"/>
                  </a:cubicBezTo>
                  <a:cubicBezTo>
                    <a:pt x="8287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Graphic 2">
              <a:extLst>
                <a:ext uri="{FF2B5EF4-FFF2-40B4-BE49-F238E27FC236}">
                  <a16:creationId xmlns:a16="http://schemas.microsoft.com/office/drawing/2014/main" id="{4054708A-0F5B-4D54-90AB-2422FB824DF2}"/>
                </a:ext>
              </a:extLst>
            </p:cNvPr>
            <p:cNvSpPr/>
            <p:nvPr/>
          </p:nvSpPr>
          <p:spPr>
            <a:xfrm>
              <a:off x="2404659" y="3303960"/>
              <a:ext cx="43632" cy="71642"/>
            </a:xfrm>
            <a:custGeom>
              <a:avLst/>
              <a:gdLst>
                <a:gd name="connsiteX0" fmla="*/ -1440 w 43632"/>
                <a:gd name="connsiteY0" fmla="*/ 31039 h 71642"/>
                <a:gd name="connsiteX1" fmla="*/ 20376 w 43632"/>
                <a:gd name="connsiteY1" fmla="*/ 70547 h 71642"/>
                <a:gd name="connsiteX2" fmla="*/ 42192 w 43632"/>
                <a:gd name="connsiteY2" fmla="*/ 31039 h 71642"/>
                <a:gd name="connsiteX3" fmla="*/ 20376 w 43632"/>
                <a:gd name="connsiteY3" fmla="*/ -1096 h 71642"/>
                <a:gd name="connsiteX4" fmla="*/ -1440 w 43632"/>
                <a:gd name="connsiteY4" fmla="*/ 31039 h 7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42">
                  <a:moveTo>
                    <a:pt x="-1440" y="31039"/>
                  </a:moveTo>
                  <a:cubicBezTo>
                    <a:pt x="-1440" y="50203"/>
                    <a:pt x="6816" y="70547"/>
                    <a:pt x="20376" y="70547"/>
                  </a:cubicBezTo>
                  <a:cubicBezTo>
                    <a:pt x="34232" y="70547"/>
                    <a:pt x="42192" y="50203"/>
                    <a:pt x="42192" y="31039"/>
                  </a:cubicBezTo>
                  <a:cubicBezTo>
                    <a:pt x="42192" y="11878"/>
                    <a:pt x="34232" y="-1096"/>
                    <a:pt x="20376" y="-1096"/>
                  </a:cubicBezTo>
                  <a:cubicBezTo>
                    <a:pt x="6816" y="-1096"/>
                    <a:pt x="-1440" y="1187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Graphic 2">
              <a:extLst>
                <a:ext uri="{FF2B5EF4-FFF2-40B4-BE49-F238E27FC236}">
                  <a16:creationId xmlns:a16="http://schemas.microsoft.com/office/drawing/2014/main" id="{46ABC87A-9046-4AF7-A84E-B329983A33F2}"/>
                </a:ext>
              </a:extLst>
            </p:cNvPr>
            <p:cNvSpPr/>
            <p:nvPr/>
          </p:nvSpPr>
          <p:spPr>
            <a:xfrm>
              <a:off x="2615161" y="3453727"/>
              <a:ext cx="46875" cy="67514"/>
            </a:xfrm>
            <a:custGeom>
              <a:avLst/>
              <a:gdLst>
                <a:gd name="connsiteX0" fmla="*/ -1440 w 46875"/>
                <a:gd name="connsiteY0" fmla="*/ 35757 h 67514"/>
                <a:gd name="connsiteX1" fmla="*/ 22733 w 46875"/>
                <a:gd name="connsiteY1" fmla="*/ 66419 h 67514"/>
                <a:gd name="connsiteX2" fmla="*/ 45435 w 46875"/>
                <a:gd name="connsiteY2" fmla="*/ 35757 h 67514"/>
                <a:gd name="connsiteX3" fmla="*/ 22733 w 46875"/>
                <a:gd name="connsiteY3" fmla="*/ -1096 h 67514"/>
                <a:gd name="connsiteX4" fmla="*/ -1440 w 46875"/>
                <a:gd name="connsiteY4" fmla="*/ 35757 h 6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75" h="67514">
                  <a:moveTo>
                    <a:pt x="-1440" y="35757"/>
                  </a:moveTo>
                  <a:cubicBezTo>
                    <a:pt x="-1440" y="54921"/>
                    <a:pt x="8878" y="66419"/>
                    <a:pt x="22733" y="66419"/>
                  </a:cubicBezTo>
                  <a:cubicBezTo>
                    <a:pt x="36298" y="66419"/>
                    <a:pt x="45435" y="54921"/>
                    <a:pt x="45435" y="35757"/>
                  </a:cubicBezTo>
                  <a:cubicBezTo>
                    <a:pt x="45435" y="16597"/>
                    <a:pt x="36298" y="-1096"/>
                    <a:pt x="22733" y="-1096"/>
                  </a:cubicBezTo>
                  <a:cubicBezTo>
                    <a:pt x="8878" y="-1096"/>
                    <a:pt x="-1440" y="16597"/>
                    <a:pt x="-1440" y="3575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Graphic 2">
              <a:extLst>
                <a:ext uri="{FF2B5EF4-FFF2-40B4-BE49-F238E27FC236}">
                  <a16:creationId xmlns:a16="http://schemas.microsoft.com/office/drawing/2014/main" id="{F05C1AEC-5D95-498C-A5FF-D02BB45071F1}"/>
                </a:ext>
              </a:extLst>
            </p:cNvPr>
            <p:cNvSpPr/>
            <p:nvPr/>
          </p:nvSpPr>
          <p:spPr>
            <a:xfrm>
              <a:off x="2729551" y="2779475"/>
              <a:ext cx="41275" cy="66039"/>
            </a:xfrm>
            <a:custGeom>
              <a:avLst/>
              <a:gdLst>
                <a:gd name="connsiteX0" fmla="*/ -1440 w 41275"/>
                <a:gd name="connsiteY0" fmla="*/ 31338 h 66039"/>
                <a:gd name="connsiteX1" fmla="*/ 19196 w 41275"/>
                <a:gd name="connsiteY1" fmla="*/ 64944 h 66039"/>
                <a:gd name="connsiteX2" fmla="*/ 39835 w 41275"/>
                <a:gd name="connsiteY2" fmla="*/ 31338 h 66039"/>
                <a:gd name="connsiteX3" fmla="*/ 19196 w 41275"/>
                <a:gd name="connsiteY3" fmla="*/ -1096 h 66039"/>
                <a:gd name="connsiteX4" fmla="*/ -1440 w 41275"/>
                <a:gd name="connsiteY4" fmla="*/ 31338 h 6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75" h="66039">
                  <a:moveTo>
                    <a:pt x="-1440" y="31338"/>
                  </a:moveTo>
                  <a:cubicBezTo>
                    <a:pt x="-1440" y="50498"/>
                    <a:pt x="5340" y="64944"/>
                    <a:pt x="19196" y="64944"/>
                  </a:cubicBezTo>
                  <a:cubicBezTo>
                    <a:pt x="33055" y="64944"/>
                    <a:pt x="39835" y="50203"/>
                    <a:pt x="39835" y="31338"/>
                  </a:cubicBezTo>
                  <a:cubicBezTo>
                    <a:pt x="39835" y="12174"/>
                    <a:pt x="32760" y="-1096"/>
                    <a:pt x="19196" y="-1096"/>
                  </a:cubicBezTo>
                  <a:cubicBezTo>
                    <a:pt x="5340" y="-1096"/>
                    <a:pt x="-1440" y="12174"/>
                    <a:pt x="-1440" y="3133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Graphic 2">
              <a:extLst>
                <a:ext uri="{FF2B5EF4-FFF2-40B4-BE49-F238E27FC236}">
                  <a16:creationId xmlns:a16="http://schemas.microsoft.com/office/drawing/2014/main" id="{B9E9F038-97FD-4F21-8E00-A5ECFB125CDC}"/>
                </a:ext>
              </a:extLst>
            </p:cNvPr>
            <p:cNvSpPr/>
            <p:nvPr/>
          </p:nvSpPr>
          <p:spPr>
            <a:xfrm>
              <a:off x="2654370" y="2630003"/>
              <a:ext cx="43927" cy="70757"/>
            </a:xfrm>
            <a:custGeom>
              <a:avLst/>
              <a:gdLst>
                <a:gd name="connsiteX0" fmla="*/ -1440 w 43927"/>
                <a:gd name="connsiteY0" fmla="*/ 35167 h 70757"/>
                <a:gd name="connsiteX1" fmla="*/ 20966 w 43927"/>
                <a:gd name="connsiteY1" fmla="*/ 69662 h 70757"/>
                <a:gd name="connsiteX2" fmla="*/ 42488 w 43927"/>
                <a:gd name="connsiteY2" fmla="*/ 35167 h 70757"/>
                <a:gd name="connsiteX3" fmla="*/ 20966 w 43927"/>
                <a:gd name="connsiteY3" fmla="*/ -1096 h 70757"/>
                <a:gd name="connsiteX4" fmla="*/ -1440 w 43927"/>
                <a:gd name="connsiteY4" fmla="*/ 35167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757">
                  <a:moveTo>
                    <a:pt x="-1440" y="35167"/>
                  </a:moveTo>
                  <a:cubicBezTo>
                    <a:pt x="-1440" y="54331"/>
                    <a:pt x="7406" y="69662"/>
                    <a:pt x="20966" y="69662"/>
                  </a:cubicBezTo>
                  <a:cubicBezTo>
                    <a:pt x="34822" y="69662"/>
                    <a:pt x="42488" y="54331"/>
                    <a:pt x="42488" y="35167"/>
                  </a:cubicBezTo>
                  <a:cubicBezTo>
                    <a:pt x="42488" y="15708"/>
                    <a:pt x="34822" y="-1096"/>
                    <a:pt x="20966" y="-1096"/>
                  </a:cubicBezTo>
                  <a:cubicBezTo>
                    <a:pt x="7406" y="-1096"/>
                    <a:pt x="-1440" y="15708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Graphic 2">
              <a:extLst>
                <a:ext uri="{FF2B5EF4-FFF2-40B4-BE49-F238E27FC236}">
                  <a16:creationId xmlns:a16="http://schemas.microsoft.com/office/drawing/2014/main" id="{F26361E2-C7CB-48FA-911D-AC7E4A14FC25}"/>
                </a:ext>
              </a:extLst>
            </p:cNvPr>
            <p:cNvSpPr/>
            <p:nvPr/>
          </p:nvSpPr>
          <p:spPr>
            <a:xfrm>
              <a:off x="2789026" y="2520626"/>
              <a:ext cx="50787" cy="68986"/>
            </a:xfrm>
            <a:custGeom>
              <a:avLst/>
              <a:gdLst>
                <a:gd name="connsiteX0" fmla="*/ -1361 w 50787"/>
                <a:gd name="connsiteY0" fmla="*/ 31334 h 68986"/>
                <a:gd name="connsiteX1" fmla="*/ 26056 w 50787"/>
                <a:gd name="connsiteY1" fmla="*/ 67891 h 68986"/>
                <a:gd name="connsiteX2" fmla="*/ 49347 w 50787"/>
                <a:gd name="connsiteY2" fmla="*/ 31334 h 68986"/>
                <a:gd name="connsiteX3" fmla="*/ 26056 w 50787"/>
                <a:gd name="connsiteY3" fmla="*/ -1096 h 68986"/>
                <a:gd name="connsiteX4" fmla="*/ -1361 w 50787"/>
                <a:gd name="connsiteY4" fmla="*/ 31334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7" h="68986">
                  <a:moveTo>
                    <a:pt x="-1361" y="31334"/>
                  </a:moveTo>
                  <a:cubicBezTo>
                    <a:pt x="-1361" y="50498"/>
                    <a:pt x="12495" y="67891"/>
                    <a:pt x="26056" y="67891"/>
                  </a:cubicBezTo>
                  <a:cubicBezTo>
                    <a:pt x="39915" y="67891"/>
                    <a:pt x="49347" y="50498"/>
                    <a:pt x="49347" y="31334"/>
                  </a:cubicBezTo>
                  <a:cubicBezTo>
                    <a:pt x="49347" y="12170"/>
                    <a:pt x="39915" y="-1096"/>
                    <a:pt x="26056" y="-1096"/>
                  </a:cubicBezTo>
                  <a:cubicBezTo>
                    <a:pt x="9547" y="376"/>
                    <a:pt x="-2541" y="14822"/>
                    <a:pt x="-1361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Graphic 2">
              <a:extLst>
                <a:ext uri="{FF2B5EF4-FFF2-40B4-BE49-F238E27FC236}">
                  <a16:creationId xmlns:a16="http://schemas.microsoft.com/office/drawing/2014/main" id="{5D286C65-8799-4145-9FFD-09130FDE7F5C}"/>
                </a:ext>
              </a:extLst>
            </p:cNvPr>
            <p:cNvSpPr/>
            <p:nvPr/>
          </p:nvSpPr>
          <p:spPr>
            <a:xfrm>
              <a:off x="2993688" y="2443088"/>
              <a:ext cx="53384" cy="70753"/>
            </a:xfrm>
            <a:custGeom>
              <a:avLst/>
              <a:gdLst>
                <a:gd name="connsiteX0" fmla="*/ -1420 w 53384"/>
                <a:gd name="connsiteY0" fmla="*/ 33101 h 70753"/>
                <a:gd name="connsiteX1" fmla="*/ 27177 w 53384"/>
                <a:gd name="connsiteY1" fmla="*/ 69658 h 70753"/>
                <a:gd name="connsiteX2" fmla="*/ 51945 w 53384"/>
                <a:gd name="connsiteY2" fmla="*/ 33101 h 70753"/>
                <a:gd name="connsiteX3" fmla="*/ 27177 w 53384"/>
                <a:gd name="connsiteY3" fmla="*/ -1096 h 70753"/>
                <a:gd name="connsiteX4" fmla="*/ -1420 w 53384"/>
                <a:gd name="connsiteY4" fmla="*/ 33101 h 7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84" h="70753">
                  <a:moveTo>
                    <a:pt x="-1420" y="33101"/>
                  </a:moveTo>
                  <a:cubicBezTo>
                    <a:pt x="-2010" y="50793"/>
                    <a:pt x="10079" y="66121"/>
                    <a:pt x="27177" y="69658"/>
                  </a:cubicBezTo>
                  <a:cubicBezTo>
                    <a:pt x="41036" y="69658"/>
                    <a:pt x="51945" y="52265"/>
                    <a:pt x="51945" y="33101"/>
                  </a:cubicBezTo>
                  <a:cubicBezTo>
                    <a:pt x="51945" y="13941"/>
                    <a:pt x="41036" y="-1096"/>
                    <a:pt x="27177" y="-1096"/>
                  </a:cubicBezTo>
                  <a:cubicBezTo>
                    <a:pt x="10374" y="1262"/>
                    <a:pt x="-2010" y="16003"/>
                    <a:pt x="-1420" y="3310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Graphic 2">
              <a:extLst>
                <a:ext uri="{FF2B5EF4-FFF2-40B4-BE49-F238E27FC236}">
                  <a16:creationId xmlns:a16="http://schemas.microsoft.com/office/drawing/2014/main" id="{96933224-CD0A-4885-AC05-8559C4B186DB}"/>
                </a:ext>
              </a:extLst>
            </p:cNvPr>
            <p:cNvSpPr/>
            <p:nvPr/>
          </p:nvSpPr>
          <p:spPr>
            <a:xfrm>
              <a:off x="2867057" y="2726410"/>
              <a:ext cx="55621" cy="65154"/>
            </a:xfrm>
            <a:custGeom>
              <a:avLst/>
              <a:gdLst>
                <a:gd name="connsiteX0" fmla="*/ -1264 w 55621"/>
                <a:gd name="connsiteY0" fmla="*/ 31334 h 65154"/>
                <a:gd name="connsiteX1" fmla="*/ 24972 w 55621"/>
                <a:gd name="connsiteY1" fmla="*/ 64059 h 65154"/>
                <a:gd name="connsiteX2" fmla="*/ 54162 w 55621"/>
                <a:gd name="connsiteY2" fmla="*/ 31334 h 65154"/>
                <a:gd name="connsiteX3" fmla="*/ 24972 w 55621"/>
                <a:gd name="connsiteY3" fmla="*/ -1096 h 65154"/>
                <a:gd name="connsiteX4" fmla="*/ -1264 w 55621"/>
                <a:gd name="connsiteY4" fmla="*/ 31334 h 65154"/>
                <a:gd name="connsiteX5" fmla="*/ -1264 w 55621"/>
                <a:gd name="connsiteY5" fmla="*/ 31334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21" h="65154">
                  <a:moveTo>
                    <a:pt x="-1264" y="31334"/>
                  </a:moveTo>
                  <a:cubicBezTo>
                    <a:pt x="-3035" y="47550"/>
                    <a:pt x="8759" y="62291"/>
                    <a:pt x="24972" y="64059"/>
                  </a:cubicBezTo>
                  <a:cubicBezTo>
                    <a:pt x="41778" y="62587"/>
                    <a:pt x="54453" y="48137"/>
                    <a:pt x="54162" y="31334"/>
                  </a:cubicBezTo>
                  <a:cubicBezTo>
                    <a:pt x="54749" y="14531"/>
                    <a:pt x="41778" y="81"/>
                    <a:pt x="24972" y="-1096"/>
                  </a:cubicBezTo>
                  <a:cubicBezTo>
                    <a:pt x="8759" y="672"/>
                    <a:pt x="-3035" y="15117"/>
                    <a:pt x="-1264" y="31334"/>
                  </a:cubicBezTo>
                  <a:cubicBezTo>
                    <a:pt x="-1264" y="31334"/>
                    <a:pt x="-1264" y="31334"/>
                    <a:pt x="-1264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Graphic 2">
              <a:extLst>
                <a:ext uri="{FF2B5EF4-FFF2-40B4-BE49-F238E27FC236}">
                  <a16:creationId xmlns:a16="http://schemas.microsoft.com/office/drawing/2014/main" id="{573625AB-571D-42FD-AE5A-EA97CF30D20E}"/>
                </a:ext>
              </a:extLst>
            </p:cNvPr>
            <p:cNvSpPr/>
            <p:nvPr/>
          </p:nvSpPr>
          <p:spPr>
            <a:xfrm>
              <a:off x="2863061" y="2929246"/>
              <a:ext cx="50457" cy="64858"/>
            </a:xfrm>
            <a:custGeom>
              <a:avLst/>
              <a:gdLst>
                <a:gd name="connsiteX0" fmla="*/ -1396 w 50457"/>
                <a:gd name="connsiteY0" fmla="*/ 31334 h 64858"/>
                <a:gd name="connsiteX1" fmla="*/ 26906 w 50457"/>
                <a:gd name="connsiteY1" fmla="*/ 63763 h 64858"/>
                <a:gd name="connsiteX2" fmla="*/ 49017 w 50457"/>
                <a:gd name="connsiteY2" fmla="*/ 31334 h 64858"/>
                <a:gd name="connsiteX3" fmla="*/ 26906 w 50457"/>
                <a:gd name="connsiteY3" fmla="*/ -1096 h 64858"/>
                <a:gd name="connsiteX4" fmla="*/ -1396 w 50457"/>
                <a:gd name="connsiteY4" fmla="*/ 31334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7" h="64858">
                  <a:moveTo>
                    <a:pt x="-1396" y="31334"/>
                  </a:moveTo>
                  <a:cubicBezTo>
                    <a:pt x="-2281" y="48137"/>
                    <a:pt x="10103" y="62291"/>
                    <a:pt x="26906" y="63763"/>
                  </a:cubicBezTo>
                  <a:cubicBezTo>
                    <a:pt x="40466" y="63763"/>
                    <a:pt x="49017" y="50793"/>
                    <a:pt x="49017" y="31334"/>
                  </a:cubicBezTo>
                  <a:cubicBezTo>
                    <a:pt x="49017" y="12170"/>
                    <a:pt x="40466" y="-1096"/>
                    <a:pt x="26906" y="-1096"/>
                  </a:cubicBezTo>
                  <a:cubicBezTo>
                    <a:pt x="10103" y="376"/>
                    <a:pt x="-2281" y="14822"/>
                    <a:pt x="-1396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Graphic 2">
              <a:extLst>
                <a:ext uri="{FF2B5EF4-FFF2-40B4-BE49-F238E27FC236}">
                  <a16:creationId xmlns:a16="http://schemas.microsoft.com/office/drawing/2014/main" id="{95436EE3-8B8C-43FA-B024-FAAAC92079F5}"/>
                </a:ext>
              </a:extLst>
            </p:cNvPr>
            <p:cNvSpPr/>
            <p:nvPr/>
          </p:nvSpPr>
          <p:spPr>
            <a:xfrm>
              <a:off x="2938867" y="3015626"/>
              <a:ext cx="56658" cy="61324"/>
            </a:xfrm>
            <a:custGeom>
              <a:avLst/>
              <a:gdLst>
                <a:gd name="connsiteX0" fmla="*/ -1435 w 56658"/>
                <a:gd name="connsiteY0" fmla="*/ 29272 h 61324"/>
                <a:gd name="connsiteX1" fmla="*/ 27457 w 56658"/>
                <a:gd name="connsiteY1" fmla="*/ 60229 h 61324"/>
                <a:gd name="connsiteX2" fmla="*/ 55171 w 56658"/>
                <a:gd name="connsiteY2" fmla="*/ 29567 h 61324"/>
                <a:gd name="connsiteX3" fmla="*/ 55171 w 56658"/>
                <a:gd name="connsiteY3" fmla="*/ 29272 h 61324"/>
                <a:gd name="connsiteX4" fmla="*/ 28342 w 56658"/>
                <a:gd name="connsiteY4" fmla="*/ -1096 h 61324"/>
                <a:gd name="connsiteX5" fmla="*/ 27457 w 56658"/>
                <a:gd name="connsiteY5" fmla="*/ -1096 h 61324"/>
                <a:gd name="connsiteX6" fmla="*/ -1435 w 56658"/>
                <a:gd name="connsiteY6" fmla="*/ 28977 h 61324"/>
                <a:gd name="connsiteX7" fmla="*/ -1435 w 56658"/>
                <a:gd name="connsiteY7" fmla="*/ 29272 h 6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658" h="61324">
                  <a:moveTo>
                    <a:pt x="-1435" y="29272"/>
                  </a:moveTo>
                  <a:cubicBezTo>
                    <a:pt x="-1730" y="45783"/>
                    <a:pt x="10949" y="59639"/>
                    <a:pt x="27457" y="60229"/>
                  </a:cubicBezTo>
                  <a:cubicBezTo>
                    <a:pt x="43673" y="59344"/>
                    <a:pt x="56057" y="45783"/>
                    <a:pt x="55171" y="29567"/>
                  </a:cubicBezTo>
                  <a:cubicBezTo>
                    <a:pt x="55171" y="29567"/>
                    <a:pt x="55171" y="29567"/>
                    <a:pt x="55171" y="29272"/>
                  </a:cubicBezTo>
                  <a:cubicBezTo>
                    <a:pt x="56057" y="13645"/>
                    <a:pt x="44263" y="85"/>
                    <a:pt x="28342" y="-1096"/>
                  </a:cubicBezTo>
                  <a:cubicBezTo>
                    <a:pt x="28047" y="-1096"/>
                    <a:pt x="27752" y="-1096"/>
                    <a:pt x="27457" y="-1096"/>
                  </a:cubicBezTo>
                  <a:cubicBezTo>
                    <a:pt x="11244" y="-800"/>
                    <a:pt x="-1730" y="12764"/>
                    <a:pt x="-1435" y="28977"/>
                  </a:cubicBezTo>
                  <a:cubicBezTo>
                    <a:pt x="-1435" y="29272"/>
                    <a:pt x="-1435" y="29272"/>
                    <a:pt x="-1435" y="292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Graphic 2">
              <a:extLst>
                <a:ext uri="{FF2B5EF4-FFF2-40B4-BE49-F238E27FC236}">
                  <a16:creationId xmlns:a16="http://schemas.microsoft.com/office/drawing/2014/main" id="{17F18684-0DA3-4586-B306-9D7438C94260}"/>
                </a:ext>
              </a:extLst>
            </p:cNvPr>
            <p:cNvSpPr/>
            <p:nvPr/>
          </p:nvSpPr>
          <p:spPr>
            <a:xfrm>
              <a:off x="3130753" y="3462869"/>
              <a:ext cx="47217" cy="68986"/>
            </a:xfrm>
            <a:custGeom>
              <a:avLst/>
              <a:gdLst>
                <a:gd name="connsiteX0" fmla="*/ -1394 w 47217"/>
                <a:gd name="connsiteY0" fmla="*/ 29862 h 68986"/>
                <a:gd name="connsiteX1" fmla="*/ 25141 w 47217"/>
                <a:gd name="connsiteY1" fmla="*/ 67891 h 68986"/>
                <a:gd name="connsiteX2" fmla="*/ 45777 w 47217"/>
                <a:gd name="connsiteY2" fmla="*/ 29862 h 68986"/>
                <a:gd name="connsiteX3" fmla="*/ 25141 w 47217"/>
                <a:gd name="connsiteY3" fmla="*/ -1096 h 68986"/>
                <a:gd name="connsiteX4" fmla="*/ -1394 w 47217"/>
                <a:gd name="connsiteY4" fmla="*/ 28977 h 68986"/>
                <a:gd name="connsiteX5" fmla="*/ -1394 w 47217"/>
                <a:gd name="connsiteY5" fmla="*/ 29862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17" h="68986">
                  <a:moveTo>
                    <a:pt x="-1394" y="29862"/>
                  </a:moveTo>
                  <a:cubicBezTo>
                    <a:pt x="-1394" y="49022"/>
                    <a:pt x="11285" y="67891"/>
                    <a:pt x="25141" y="67891"/>
                  </a:cubicBezTo>
                  <a:cubicBezTo>
                    <a:pt x="38702" y="67891"/>
                    <a:pt x="45777" y="49022"/>
                    <a:pt x="45777" y="29862"/>
                  </a:cubicBezTo>
                  <a:cubicBezTo>
                    <a:pt x="45777" y="10698"/>
                    <a:pt x="38702" y="-1096"/>
                    <a:pt x="25141" y="-1096"/>
                  </a:cubicBezTo>
                  <a:cubicBezTo>
                    <a:pt x="9515" y="85"/>
                    <a:pt x="-2279" y="13350"/>
                    <a:pt x="-1394" y="28977"/>
                  </a:cubicBezTo>
                  <a:cubicBezTo>
                    <a:pt x="-1394" y="29272"/>
                    <a:pt x="-1394" y="29567"/>
                    <a:pt x="-1394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Graphic 2">
              <a:extLst>
                <a:ext uri="{FF2B5EF4-FFF2-40B4-BE49-F238E27FC236}">
                  <a16:creationId xmlns:a16="http://schemas.microsoft.com/office/drawing/2014/main" id="{759A653C-C94F-433A-933A-2F7E05E8753B}"/>
                </a:ext>
              </a:extLst>
            </p:cNvPr>
            <p:cNvSpPr/>
            <p:nvPr/>
          </p:nvSpPr>
          <p:spPr>
            <a:xfrm>
              <a:off x="3297964" y="3403314"/>
              <a:ext cx="51888" cy="74000"/>
            </a:xfrm>
            <a:custGeom>
              <a:avLst/>
              <a:gdLst>
                <a:gd name="connsiteX0" fmla="*/ -1440 w 51888"/>
                <a:gd name="connsiteY0" fmla="*/ 35462 h 74000"/>
                <a:gd name="connsiteX1" fmla="*/ 23914 w 51888"/>
                <a:gd name="connsiteY1" fmla="*/ 72905 h 74000"/>
                <a:gd name="connsiteX2" fmla="*/ 50448 w 51888"/>
                <a:gd name="connsiteY2" fmla="*/ 35462 h 74000"/>
                <a:gd name="connsiteX3" fmla="*/ 23914 w 51888"/>
                <a:gd name="connsiteY3" fmla="*/ -1096 h 74000"/>
                <a:gd name="connsiteX4" fmla="*/ -1440 w 51888"/>
                <a:gd name="connsiteY4" fmla="*/ 35462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88" h="74000">
                  <a:moveTo>
                    <a:pt x="-1440" y="35462"/>
                  </a:moveTo>
                  <a:cubicBezTo>
                    <a:pt x="-1440" y="54626"/>
                    <a:pt x="10350" y="72905"/>
                    <a:pt x="23914" y="72905"/>
                  </a:cubicBezTo>
                  <a:cubicBezTo>
                    <a:pt x="37769" y="72905"/>
                    <a:pt x="50448" y="54626"/>
                    <a:pt x="50448" y="35462"/>
                  </a:cubicBezTo>
                  <a:cubicBezTo>
                    <a:pt x="50448" y="16003"/>
                    <a:pt x="37769" y="-1096"/>
                    <a:pt x="23914" y="-1096"/>
                  </a:cubicBezTo>
                  <a:cubicBezTo>
                    <a:pt x="10058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Graphic 2">
              <a:extLst>
                <a:ext uri="{FF2B5EF4-FFF2-40B4-BE49-F238E27FC236}">
                  <a16:creationId xmlns:a16="http://schemas.microsoft.com/office/drawing/2014/main" id="{62D19E07-25A9-4194-A42F-1571FD54AF23}"/>
                </a:ext>
              </a:extLst>
            </p:cNvPr>
            <p:cNvSpPr/>
            <p:nvPr/>
          </p:nvSpPr>
          <p:spPr>
            <a:xfrm>
              <a:off x="3365180" y="2925708"/>
              <a:ext cx="54293" cy="75767"/>
            </a:xfrm>
            <a:custGeom>
              <a:avLst/>
              <a:gdLst>
                <a:gd name="connsiteX0" fmla="*/ -1440 w 54293"/>
                <a:gd name="connsiteY0" fmla="*/ 35462 h 75767"/>
                <a:gd name="connsiteX1" fmla="*/ 24209 w 54293"/>
                <a:gd name="connsiteY1" fmla="*/ 74672 h 75767"/>
                <a:gd name="connsiteX2" fmla="*/ 52809 w 54293"/>
                <a:gd name="connsiteY2" fmla="*/ 35462 h 75767"/>
                <a:gd name="connsiteX3" fmla="*/ 23917 w 54293"/>
                <a:gd name="connsiteY3" fmla="*/ -1096 h 75767"/>
                <a:gd name="connsiteX4" fmla="*/ -1440 w 54293"/>
                <a:gd name="connsiteY4" fmla="*/ 35462 h 7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3" h="75767">
                  <a:moveTo>
                    <a:pt x="-1440" y="35462"/>
                  </a:moveTo>
                  <a:cubicBezTo>
                    <a:pt x="-1440" y="54921"/>
                    <a:pt x="10353" y="74672"/>
                    <a:pt x="24209" y="74672"/>
                  </a:cubicBezTo>
                  <a:cubicBezTo>
                    <a:pt x="37773" y="74672"/>
                    <a:pt x="52809" y="54921"/>
                    <a:pt x="52809" y="35462"/>
                  </a:cubicBezTo>
                  <a:cubicBezTo>
                    <a:pt x="53691" y="18068"/>
                    <a:pt x="41311" y="2442"/>
                    <a:pt x="23917" y="-1096"/>
                  </a:cubicBezTo>
                  <a:cubicBezTo>
                    <a:pt x="10353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Graphic 2">
              <a:extLst>
                <a:ext uri="{FF2B5EF4-FFF2-40B4-BE49-F238E27FC236}">
                  <a16:creationId xmlns:a16="http://schemas.microsoft.com/office/drawing/2014/main" id="{D52DD609-6D69-43B2-A392-C29F4CED582D}"/>
                </a:ext>
              </a:extLst>
            </p:cNvPr>
            <p:cNvSpPr/>
            <p:nvPr/>
          </p:nvSpPr>
          <p:spPr>
            <a:xfrm>
              <a:off x="1859833" y="2298921"/>
              <a:ext cx="50117" cy="71052"/>
            </a:xfrm>
            <a:custGeom>
              <a:avLst/>
              <a:gdLst>
                <a:gd name="connsiteX0" fmla="*/ -1440 w 50117"/>
                <a:gd name="connsiteY0" fmla="*/ 35167 h 71052"/>
                <a:gd name="connsiteX1" fmla="*/ 22733 w 50117"/>
                <a:gd name="connsiteY1" fmla="*/ -1096 h 71052"/>
                <a:gd name="connsiteX2" fmla="*/ 48678 w 50117"/>
                <a:gd name="connsiteY2" fmla="*/ 35167 h 71052"/>
                <a:gd name="connsiteX3" fmla="*/ 22733 w 50117"/>
                <a:gd name="connsiteY3" fmla="*/ 69957 h 71052"/>
                <a:gd name="connsiteX4" fmla="*/ -1440 w 50117"/>
                <a:gd name="connsiteY4" fmla="*/ 35167 h 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17" h="71052">
                  <a:moveTo>
                    <a:pt x="-1440" y="35167"/>
                  </a:moveTo>
                  <a:cubicBezTo>
                    <a:pt x="-1440" y="16003"/>
                    <a:pt x="8878" y="-1096"/>
                    <a:pt x="22733" y="-1096"/>
                  </a:cubicBezTo>
                  <a:cubicBezTo>
                    <a:pt x="36298" y="-1096"/>
                    <a:pt x="48678" y="16003"/>
                    <a:pt x="48678" y="35167"/>
                  </a:cubicBezTo>
                  <a:cubicBezTo>
                    <a:pt x="48678" y="54331"/>
                    <a:pt x="36298" y="69957"/>
                    <a:pt x="22733" y="69957"/>
                  </a:cubicBezTo>
                  <a:cubicBezTo>
                    <a:pt x="8878" y="69957"/>
                    <a:pt x="-1440" y="54331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Graphic 2">
              <a:extLst>
                <a:ext uri="{FF2B5EF4-FFF2-40B4-BE49-F238E27FC236}">
                  <a16:creationId xmlns:a16="http://schemas.microsoft.com/office/drawing/2014/main" id="{BF790EF9-4A7E-491B-AF2C-2765A24CF25A}"/>
                </a:ext>
              </a:extLst>
            </p:cNvPr>
            <p:cNvSpPr/>
            <p:nvPr/>
          </p:nvSpPr>
          <p:spPr>
            <a:xfrm>
              <a:off x="2176469" y="2093432"/>
              <a:ext cx="45403" cy="61321"/>
            </a:xfrm>
            <a:custGeom>
              <a:avLst/>
              <a:gdLst>
                <a:gd name="connsiteX0" fmla="*/ -1440 w 45403"/>
                <a:gd name="connsiteY0" fmla="*/ 29563 h 61321"/>
                <a:gd name="connsiteX1" fmla="*/ 19786 w 45403"/>
                <a:gd name="connsiteY1" fmla="*/ -1096 h 61321"/>
                <a:gd name="connsiteX2" fmla="*/ 43963 w 45403"/>
                <a:gd name="connsiteY2" fmla="*/ 29563 h 61321"/>
                <a:gd name="connsiteX3" fmla="*/ 19786 w 45403"/>
                <a:gd name="connsiteY3" fmla="*/ 60226 h 61321"/>
                <a:gd name="connsiteX4" fmla="*/ -1440 w 45403"/>
                <a:gd name="connsiteY4" fmla="*/ 29563 h 6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03" h="61321">
                  <a:moveTo>
                    <a:pt x="-1440" y="29563"/>
                  </a:moveTo>
                  <a:cubicBezTo>
                    <a:pt x="-1440" y="10399"/>
                    <a:pt x="5930" y="-1096"/>
                    <a:pt x="19786" y="-1096"/>
                  </a:cubicBezTo>
                  <a:cubicBezTo>
                    <a:pt x="33350" y="-1096"/>
                    <a:pt x="43963" y="10399"/>
                    <a:pt x="43963" y="29563"/>
                  </a:cubicBezTo>
                  <a:cubicBezTo>
                    <a:pt x="43963" y="49022"/>
                    <a:pt x="33350" y="60226"/>
                    <a:pt x="19786" y="60226"/>
                  </a:cubicBezTo>
                  <a:cubicBezTo>
                    <a:pt x="5930" y="60226"/>
                    <a:pt x="-1440" y="49022"/>
                    <a:pt x="-1440" y="2956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Graphic 2">
              <a:extLst>
                <a:ext uri="{FF2B5EF4-FFF2-40B4-BE49-F238E27FC236}">
                  <a16:creationId xmlns:a16="http://schemas.microsoft.com/office/drawing/2014/main" id="{44AB123D-F99D-42C6-8F09-A560F1628045}"/>
                </a:ext>
              </a:extLst>
            </p:cNvPr>
            <p:cNvSpPr/>
            <p:nvPr/>
          </p:nvSpPr>
          <p:spPr>
            <a:xfrm>
              <a:off x="1965947" y="1896196"/>
              <a:ext cx="51908" cy="64858"/>
            </a:xfrm>
            <a:custGeom>
              <a:avLst/>
              <a:gdLst>
                <a:gd name="connsiteX0" fmla="*/ -1420 w 51908"/>
                <a:gd name="connsiteY0" fmla="*/ 33105 h 64858"/>
                <a:gd name="connsiteX1" fmla="*/ 27472 w 51908"/>
                <a:gd name="connsiteY1" fmla="*/ -1096 h 64858"/>
                <a:gd name="connsiteX2" fmla="*/ 50469 w 51908"/>
                <a:gd name="connsiteY2" fmla="*/ 33105 h 64858"/>
                <a:gd name="connsiteX3" fmla="*/ 27472 w 51908"/>
                <a:gd name="connsiteY3" fmla="*/ 63763 h 64858"/>
                <a:gd name="connsiteX4" fmla="*/ -1420 w 51908"/>
                <a:gd name="connsiteY4" fmla="*/ 33105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08" h="64858">
                  <a:moveTo>
                    <a:pt x="-1420" y="33105"/>
                  </a:moveTo>
                  <a:cubicBezTo>
                    <a:pt x="-2010" y="16003"/>
                    <a:pt x="10373" y="1262"/>
                    <a:pt x="27472" y="-1096"/>
                  </a:cubicBezTo>
                  <a:cubicBezTo>
                    <a:pt x="41036" y="-1096"/>
                    <a:pt x="50469" y="13941"/>
                    <a:pt x="50469" y="33105"/>
                  </a:cubicBezTo>
                  <a:cubicBezTo>
                    <a:pt x="50469" y="52269"/>
                    <a:pt x="41036" y="63763"/>
                    <a:pt x="27472" y="63763"/>
                  </a:cubicBezTo>
                  <a:cubicBezTo>
                    <a:pt x="10964" y="63177"/>
                    <a:pt x="-2010" y="49613"/>
                    <a:pt x="-1420" y="331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Graphic 2">
              <a:extLst>
                <a:ext uri="{FF2B5EF4-FFF2-40B4-BE49-F238E27FC236}">
                  <a16:creationId xmlns:a16="http://schemas.microsoft.com/office/drawing/2014/main" id="{399E8038-5709-471D-A806-041C28F756B3}"/>
                </a:ext>
              </a:extLst>
            </p:cNvPr>
            <p:cNvSpPr/>
            <p:nvPr/>
          </p:nvSpPr>
          <p:spPr>
            <a:xfrm>
              <a:off x="2364564" y="1944842"/>
              <a:ext cx="49315" cy="70757"/>
            </a:xfrm>
            <a:custGeom>
              <a:avLst/>
              <a:gdLst>
                <a:gd name="connsiteX0" fmla="*/ -1440 w 49315"/>
                <a:gd name="connsiteY0" fmla="*/ 36642 h 70757"/>
                <a:gd name="connsiteX1" fmla="*/ 20376 w 49315"/>
                <a:gd name="connsiteY1" fmla="*/ -1096 h 70757"/>
                <a:gd name="connsiteX2" fmla="*/ 47796 w 49315"/>
                <a:gd name="connsiteY2" fmla="*/ 36642 h 70757"/>
                <a:gd name="connsiteX3" fmla="*/ 20376 w 49315"/>
                <a:gd name="connsiteY3" fmla="*/ 69662 h 70757"/>
                <a:gd name="connsiteX4" fmla="*/ -1440 w 49315"/>
                <a:gd name="connsiteY4" fmla="*/ 36642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15" h="70757">
                  <a:moveTo>
                    <a:pt x="-1440" y="36642"/>
                  </a:moveTo>
                  <a:cubicBezTo>
                    <a:pt x="-1440" y="17478"/>
                    <a:pt x="6520" y="-1096"/>
                    <a:pt x="20376" y="-1096"/>
                  </a:cubicBezTo>
                  <a:cubicBezTo>
                    <a:pt x="33937" y="-1096"/>
                    <a:pt x="47796" y="17478"/>
                    <a:pt x="47796" y="36642"/>
                  </a:cubicBezTo>
                  <a:cubicBezTo>
                    <a:pt x="48973" y="53150"/>
                    <a:pt x="36888" y="67891"/>
                    <a:pt x="20376" y="69662"/>
                  </a:cubicBezTo>
                  <a:cubicBezTo>
                    <a:pt x="6520" y="69662"/>
                    <a:pt x="-1440" y="55803"/>
                    <a:pt x="-1440" y="366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Graphic 2">
              <a:extLst>
                <a:ext uri="{FF2B5EF4-FFF2-40B4-BE49-F238E27FC236}">
                  <a16:creationId xmlns:a16="http://schemas.microsoft.com/office/drawing/2014/main" id="{D4BA3D29-B3A5-42A5-9E1C-31BA92C25CB6}"/>
                </a:ext>
              </a:extLst>
            </p:cNvPr>
            <p:cNvSpPr/>
            <p:nvPr/>
          </p:nvSpPr>
          <p:spPr>
            <a:xfrm>
              <a:off x="2297934" y="1795662"/>
              <a:ext cx="52556" cy="69285"/>
            </a:xfrm>
            <a:custGeom>
              <a:avLst/>
              <a:gdLst>
                <a:gd name="connsiteX0" fmla="*/ -1440 w 52556"/>
                <a:gd name="connsiteY0" fmla="*/ 30747 h 69285"/>
                <a:gd name="connsiteX1" fmla="*/ 23619 w 52556"/>
                <a:gd name="connsiteY1" fmla="*/ -1096 h 69285"/>
                <a:gd name="connsiteX2" fmla="*/ 51039 w 52556"/>
                <a:gd name="connsiteY2" fmla="*/ 30747 h 69285"/>
                <a:gd name="connsiteX3" fmla="*/ 23619 w 52556"/>
                <a:gd name="connsiteY3" fmla="*/ 68190 h 69285"/>
                <a:gd name="connsiteX4" fmla="*/ -1440 w 52556"/>
                <a:gd name="connsiteY4" fmla="*/ 30747 h 6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56" h="69285">
                  <a:moveTo>
                    <a:pt x="-1440" y="30747"/>
                  </a:moveTo>
                  <a:cubicBezTo>
                    <a:pt x="-1440" y="11583"/>
                    <a:pt x="9763" y="-1096"/>
                    <a:pt x="23619" y="-1096"/>
                  </a:cubicBezTo>
                  <a:cubicBezTo>
                    <a:pt x="39835" y="85"/>
                    <a:pt x="52215" y="14236"/>
                    <a:pt x="51039" y="30747"/>
                  </a:cubicBezTo>
                  <a:cubicBezTo>
                    <a:pt x="51039" y="49911"/>
                    <a:pt x="37183" y="68190"/>
                    <a:pt x="23619" y="68190"/>
                  </a:cubicBezTo>
                  <a:cubicBezTo>
                    <a:pt x="9763" y="68190"/>
                    <a:pt x="-1440" y="49911"/>
                    <a:pt x="-1440" y="307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Graphic 2">
              <a:extLst>
                <a:ext uri="{FF2B5EF4-FFF2-40B4-BE49-F238E27FC236}">
                  <a16:creationId xmlns:a16="http://schemas.microsoft.com/office/drawing/2014/main" id="{ADC867BD-09B2-4403-8A2B-E8518537FD52}"/>
                </a:ext>
              </a:extLst>
            </p:cNvPr>
            <p:cNvSpPr/>
            <p:nvPr/>
          </p:nvSpPr>
          <p:spPr>
            <a:xfrm>
              <a:off x="2547056" y="1476078"/>
              <a:ext cx="50416" cy="74295"/>
            </a:xfrm>
            <a:custGeom>
              <a:avLst/>
              <a:gdLst>
                <a:gd name="connsiteX0" fmla="*/ -1440 w 50416"/>
                <a:gd name="connsiteY0" fmla="*/ 33990 h 74295"/>
                <a:gd name="connsiteX1" fmla="*/ 24209 w 50416"/>
                <a:gd name="connsiteY1" fmla="*/ -1096 h 74295"/>
                <a:gd name="connsiteX2" fmla="*/ 48976 w 50416"/>
                <a:gd name="connsiteY2" fmla="*/ 33990 h 74295"/>
                <a:gd name="connsiteX3" fmla="*/ 24209 w 50416"/>
                <a:gd name="connsiteY3" fmla="*/ 73200 h 74295"/>
                <a:gd name="connsiteX4" fmla="*/ -1440 w 50416"/>
                <a:gd name="connsiteY4" fmla="*/ 33990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16" h="74295">
                  <a:moveTo>
                    <a:pt x="-1440" y="33990"/>
                  </a:moveTo>
                  <a:cubicBezTo>
                    <a:pt x="-1440" y="14826"/>
                    <a:pt x="10353" y="-1096"/>
                    <a:pt x="24209" y="-1096"/>
                  </a:cubicBezTo>
                  <a:cubicBezTo>
                    <a:pt x="38068" y="-1096"/>
                    <a:pt x="48976" y="14826"/>
                    <a:pt x="48976" y="33990"/>
                  </a:cubicBezTo>
                  <a:cubicBezTo>
                    <a:pt x="48976" y="53150"/>
                    <a:pt x="38068" y="73200"/>
                    <a:pt x="24209" y="73200"/>
                  </a:cubicBezTo>
                  <a:cubicBezTo>
                    <a:pt x="10353" y="73200"/>
                    <a:pt x="-1440" y="53150"/>
                    <a:pt x="-1440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Graphic 2">
              <a:extLst>
                <a:ext uri="{FF2B5EF4-FFF2-40B4-BE49-F238E27FC236}">
                  <a16:creationId xmlns:a16="http://schemas.microsoft.com/office/drawing/2014/main" id="{B48ACA60-0B21-4DA1-BB94-30E4012522EC}"/>
                </a:ext>
              </a:extLst>
            </p:cNvPr>
            <p:cNvSpPr/>
            <p:nvPr/>
          </p:nvSpPr>
          <p:spPr>
            <a:xfrm>
              <a:off x="2589512" y="1682157"/>
              <a:ext cx="49607" cy="69872"/>
            </a:xfrm>
            <a:custGeom>
              <a:avLst/>
              <a:gdLst>
                <a:gd name="connsiteX0" fmla="*/ -1440 w 49607"/>
                <a:gd name="connsiteY0" fmla="*/ 36052 h 69872"/>
                <a:gd name="connsiteX1" fmla="*/ 20966 w 49607"/>
                <a:gd name="connsiteY1" fmla="*/ -1096 h 69872"/>
                <a:gd name="connsiteX2" fmla="*/ 48087 w 49607"/>
                <a:gd name="connsiteY2" fmla="*/ 36052 h 69872"/>
                <a:gd name="connsiteX3" fmla="*/ 20966 w 49607"/>
                <a:gd name="connsiteY3" fmla="*/ 68777 h 69872"/>
                <a:gd name="connsiteX4" fmla="*/ -1440 w 49607"/>
                <a:gd name="connsiteY4" fmla="*/ 36052 h 6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07" h="69872">
                  <a:moveTo>
                    <a:pt x="-1440" y="36052"/>
                  </a:moveTo>
                  <a:cubicBezTo>
                    <a:pt x="-1440" y="16888"/>
                    <a:pt x="7111" y="-1096"/>
                    <a:pt x="20966" y="-1096"/>
                  </a:cubicBezTo>
                  <a:cubicBezTo>
                    <a:pt x="34527" y="-1096"/>
                    <a:pt x="48087" y="16888"/>
                    <a:pt x="48087" y="36052"/>
                  </a:cubicBezTo>
                  <a:cubicBezTo>
                    <a:pt x="49268" y="52564"/>
                    <a:pt x="37179" y="67010"/>
                    <a:pt x="20966" y="68777"/>
                  </a:cubicBezTo>
                  <a:cubicBezTo>
                    <a:pt x="7111" y="68777"/>
                    <a:pt x="-1440" y="55216"/>
                    <a:pt x="-1440" y="3605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Graphic 2">
              <a:extLst>
                <a:ext uri="{FF2B5EF4-FFF2-40B4-BE49-F238E27FC236}">
                  <a16:creationId xmlns:a16="http://schemas.microsoft.com/office/drawing/2014/main" id="{F4449A5B-4DCE-4162-9B5F-92FBD466E17F}"/>
                </a:ext>
              </a:extLst>
            </p:cNvPr>
            <p:cNvSpPr/>
            <p:nvPr/>
          </p:nvSpPr>
          <p:spPr>
            <a:xfrm>
              <a:off x="2552364" y="1922436"/>
              <a:ext cx="43632" cy="65154"/>
            </a:xfrm>
            <a:custGeom>
              <a:avLst/>
              <a:gdLst>
                <a:gd name="connsiteX0" fmla="*/ -1440 w 43632"/>
                <a:gd name="connsiteY0" fmla="*/ 32219 h 65154"/>
                <a:gd name="connsiteX1" fmla="*/ 19491 w 43632"/>
                <a:gd name="connsiteY1" fmla="*/ -1096 h 65154"/>
                <a:gd name="connsiteX2" fmla="*/ 42192 w 43632"/>
                <a:gd name="connsiteY2" fmla="*/ 32219 h 65154"/>
                <a:gd name="connsiteX3" fmla="*/ 19491 w 43632"/>
                <a:gd name="connsiteY3" fmla="*/ 64059 h 65154"/>
                <a:gd name="connsiteX4" fmla="*/ -1440 w 43632"/>
                <a:gd name="connsiteY4" fmla="*/ 3221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65154">
                  <a:moveTo>
                    <a:pt x="-1440" y="32219"/>
                  </a:moveTo>
                  <a:cubicBezTo>
                    <a:pt x="-1440" y="13055"/>
                    <a:pt x="5930" y="-1096"/>
                    <a:pt x="19491" y="-1096"/>
                  </a:cubicBezTo>
                  <a:cubicBezTo>
                    <a:pt x="33350" y="-1096"/>
                    <a:pt x="42192" y="13055"/>
                    <a:pt x="42192" y="32219"/>
                  </a:cubicBezTo>
                  <a:cubicBezTo>
                    <a:pt x="42192" y="51383"/>
                    <a:pt x="33350" y="64059"/>
                    <a:pt x="19491" y="64059"/>
                  </a:cubicBezTo>
                  <a:cubicBezTo>
                    <a:pt x="5635" y="64059"/>
                    <a:pt x="-1440" y="51383"/>
                    <a:pt x="-1440" y="322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Graphic 2">
              <a:extLst>
                <a:ext uri="{FF2B5EF4-FFF2-40B4-BE49-F238E27FC236}">
                  <a16:creationId xmlns:a16="http://schemas.microsoft.com/office/drawing/2014/main" id="{135D2131-43DD-4BD3-9861-21DD235411BF}"/>
                </a:ext>
              </a:extLst>
            </p:cNvPr>
            <p:cNvSpPr/>
            <p:nvPr/>
          </p:nvSpPr>
          <p:spPr>
            <a:xfrm>
              <a:off x="3917381" y="2471685"/>
              <a:ext cx="51298" cy="72524"/>
            </a:xfrm>
            <a:custGeom>
              <a:avLst/>
              <a:gdLst>
                <a:gd name="connsiteX0" fmla="*/ 49858 w 51298"/>
                <a:gd name="connsiteY0" fmla="*/ 35462 h 72524"/>
                <a:gd name="connsiteX1" fmla="*/ 22143 w 51298"/>
                <a:gd name="connsiteY1" fmla="*/ -1096 h 72524"/>
                <a:gd name="connsiteX2" fmla="*/ -1440 w 51298"/>
                <a:gd name="connsiteY2" fmla="*/ 35462 h 72524"/>
                <a:gd name="connsiteX3" fmla="*/ 22143 w 51298"/>
                <a:gd name="connsiteY3" fmla="*/ 71429 h 72524"/>
                <a:gd name="connsiteX4" fmla="*/ 49858 w 51298"/>
                <a:gd name="connsiteY4" fmla="*/ 35462 h 7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98" h="72524">
                  <a:moveTo>
                    <a:pt x="49858" y="35462"/>
                  </a:moveTo>
                  <a:cubicBezTo>
                    <a:pt x="49858" y="16003"/>
                    <a:pt x="35999" y="-1096"/>
                    <a:pt x="22143" y="-1096"/>
                  </a:cubicBezTo>
                  <a:cubicBezTo>
                    <a:pt x="8583" y="-1096"/>
                    <a:pt x="-1440" y="16003"/>
                    <a:pt x="-1440" y="35462"/>
                  </a:cubicBezTo>
                  <a:cubicBezTo>
                    <a:pt x="-1440" y="54626"/>
                    <a:pt x="8583" y="71429"/>
                    <a:pt x="22143" y="71429"/>
                  </a:cubicBezTo>
                  <a:cubicBezTo>
                    <a:pt x="35999" y="71429"/>
                    <a:pt x="49858" y="54626"/>
                    <a:pt x="49858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Graphic 2">
              <a:extLst>
                <a:ext uri="{FF2B5EF4-FFF2-40B4-BE49-F238E27FC236}">
                  <a16:creationId xmlns:a16="http://schemas.microsoft.com/office/drawing/2014/main" id="{89C37B12-E808-436D-A827-47F829B996D7}"/>
                </a:ext>
              </a:extLst>
            </p:cNvPr>
            <p:cNvSpPr/>
            <p:nvPr/>
          </p:nvSpPr>
          <p:spPr>
            <a:xfrm>
              <a:off x="3912284" y="2093724"/>
              <a:ext cx="51971" cy="74000"/>
            </a:xfrm>
            <a:custGeom>
              <a:avLst/>
              <a:gdLst>
                <a:gd name="connsiteX0" fmla="*/ 50531 w 51971"/>
                <a:gd name="connsiteY0" fmla="*/ 33990 h 74000"/>
                <a:gd name="connsiteX1" fmla="*/ 25768 w 51971"/>
                <a:gd name="connsiteY1" fmla="*/ -1096 h 74000"/>
                <a:gd name="connsiteX2" fmla="*/ -1357 w 51971"/>
                <a:gd name="connsiteY2" fmla="*/ 33990 h 74000"/>
                <a:gd name="connsiteX3" fmla="*/ 25768 w 51971"/>
                <a:gd name="connsiteY3" fmla="*/ 72905 h 74000"/>
                <a:gd name="connsiteX4" fmla="*/ 50531 w 51971"/>
                <a:gd name="connsiteY4" fmla="*/ 33990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71" h="74000">
                  <a:moveTo>
                    <a:pt x="50531" y="33990"/>
                  </a:moveTo>
                  <a:cubicBezTo>
                    <a:pt x="50531" y="14826"/>
                    <a:pt x="39623" y="-1096"/>
                    <a:pt x="25768" y="-1096"/>
                  </a:cubicBezTo>
                  <a:cubicBezTo>
                    <a:pt x="8961" y="1856"/>
                    <a:pt x="-2538" y="16892"/>
                    <a:pt x="-1357" y="33990"/>
                  </a:cubicBezTo>
                  <a:cubicBezTo>
                    <a:pt x="-1357" y="53154"/>
                    <a:pt x="11908" y="72905"/>
                    <a:pt x="25768" y="72905"/>
                  </a:cubicBezTo>
                  <a:cubicBezTo>
                    <a:pt x="39623" y="72905"/>
                    <a:pt x="50531" y="53154"/>
                    <a:pt x="50531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Graphic 2">
              <a:extLst>
                <a:ext uri="{FF2B5EF4-FFF2-40B4-BE49-F238E27FC236}">
                  <a16:creationId xmlns:a16="http://schemas.microsoft.com/office/drawing/2014/main" id="{8F8CB358-C65D-4141-8327-3E65F7741272}"/>
                </a:ext>
              </a:extLst>
            </p:cNvPr>
            <p:cNvSpPr/>
            <p:nvPr/>
          </p:nvSpPr>
          <p:spPr>
            <a:xfrm>
              <a:off x="3589202" y="2062180"/>
              <a:ext cx="52224" cy="74295"/>
            </a:xfrm>
            <a:custGeom>
              <a:avLst/>
              <a:gdLst>
                <a:gd name="connsiteX0" fmla="*/ 50784 w 52224"/>
                <a:gd name="connsiteY0" fmla="*/ 34281 h 74295"/>
                <a:gd name="connsiteX1" fmla="*/ 27201 w 52224"/>
                <a:gd name="connsiteY1" fmla="*/ -1096 h 74295"/>
                <a:gd name="connsiteX2" fmla="*/ -1396 w 52224"/>
                <a:gd name="connsiteY2" fmla="*/ 34281 h 74295"/>
                <a:gd name="connsiteX3" fmla="*/ 27201 w 52224"/>
                <a:gd name="connsiteY3" fmla="*/ 73200 h 74295"/>
                <a:gd name="connsiteX4" fmla="*/ 50784 w 52224"/>
                <a:gd name="connsiteY4" fmla="*/ 34281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24" h="74295">
                  <a:moveTo>
                    <a:pt x="50784" y="34281"/>
                  </a:moveTo>
                  <a:cubicBezTo>
                    <a:pt x="50784" y="15121"/>
                    <a:pt x="41057" y="-1096"/>
                    <a:pt x="27201" y="-1096"/>
                  </a:cubicBezTo>
                  <a:cubicBezTo>
                    <a:pt x="10103" y="1852"/>
                    <a:pt x="-2281" y="16888"/>
                    <a:pt x="-1396" y="34281"/>
                  </a:cubicBezTo>
                  <a:cubicBezTo>
                    <a:pt x="-1396" y="53445"/>
                    <a:pt x="13640" y="73200"/>
                    <a:pt x="27201" y="73200"/>
                  </a:cubicBezTo>
                  <a:cubicBezTo>
                    <a:pt x="41057" y="73200"/>
                    <a:pt x="50784" y="53445"/>
                    <a:pt x="50784" y="3428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Graphic 2">
              <a:extLst>
                <a:ext uri="{FF2B5EF4-FFF2-40B4-BE49-F238E27FC236}">
                  <a16:creationId xmlns:a16="http://schemas.microsoft.com/office/drawing/2014/main" id="{336990E7-02F5-4AEA-9918-58353B5EB8A0}"/>
                </a:ext>
              </a:extLst>
            </p:cNvPr>
            <p:cNvSpPr/>
            <p:nvPr/>
          </p:nvSpPr>
          <p:spPr>
            <a:xfrm>
              <a:off x="3634351" y="1661816"/>
              <a:ext cx="51934" cy="68396"/>
            </a:xfrm>
            <a:custGeom>
              <a:avLst/>
              <a:gdLst>
                <a:gd name="connsiteX0" fmla="*/ 50448 w 51934"/>
                <a:gd name="connsiteY0" fmla="*/ 31924 h 68396"/>
                <a:gd name="connsiteX1" fmla="*/ 22147 w 51934"/>
                <a:gd name="connsiteY1" fmla="*/ -1096 h 68396"/>
                <a:gd name="connsiteX2" fmla="*/ -1440 w 51934"/>
                <a:gd name="connsiteY2" fmla="*/ 31924 h 68396"/>
                <a:gd name="connsiteX3" fmla="*/ 22147 w 51934"/>
                <a:gd name="connsiteY3" fmla="*/ 67301 h 68396"/>
                <a:gd name="connsiteX4" fmla="*/ 50448 w 51934"/>
                <a:gd name="connsiteY4" fmla="*/ 31924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34" h="68396">
                  <a:moveTo>
                    <a:pt x="50448" y="31924"/>
                  </a:moveTo>
                  <a:cubicBezTo>
                    <a:pt x="51334" y="15117"/>
                    <a:pt x="38950" y="672"/>
                    <a:pt x="22147" y="-1096"/>
                  </a:cubicBezTo>
                  <a:cubicBezTo>
                    <a:pt x="8586" y="-1096"/>
                    <a:pt x="-1440" y="12760"/>
                    <a:pt x="-1440" y="31924"/>
                  </a:cubicBezTo>
                  <a:cubicBezTo>
                    <a:pt x="-1440" y="51088"/>
                    <a:pt x="8586" y="67301"/>
                    <a:pt x="22147" y="67301"/>
                  </a:cubicBezTo>
                  <a:cubicBezTo>
                    <a:pt x="39245" y="64354"/>
                    <a:pt x="51334" y="49022"/>
                    <a:pt x="50448" y="319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Graphic 2">
              <a:extLst>
                <a:ext uri="{FF2B5EF4-FFF2-40B4-BE49-F238E27FC236}">
                  <a16:creationId xmlns:a16="http://schemas.microsoft.com/office/drawing/2014/main" id="{CC68C4DF-9D7A-4B5A-A300-E9B6528183A9}"/>
                </a:ext>
              </a:extLst>
            </p:cNvPr>
            <p:cNvSpPr/>
            <p:nvPr/>
          </p:nvSpPr>
          <p:spPr>
            <a:xfrm>
              <a:off x="3496626" y="2298626"/>
              <a:ext cx="48692" cy="75176"/>
            </a:xfrm>
            <a:custGeom>
              <a:avLst/>
              <a:gdLst>
                <a:gd name="connsiteX0" fmla="*/ 47252 w 48692"/>
                <a:gd name="connsiteY0" fmla="*/ 38409 h 75176"/>
                <a:gd name="connsiteX1" fmla="*/ 26613 w 48692"/>
                <a:gd name="connsiteY1" fmla="*/ -1096 h 75176"/>
                <a:gd name="connsiteX2" fmla="*/ -1394 w 48692"/>
                <a:gd name="connsiteY2" fmla="*/ 38409 h 75176"/>
                <a:gd name="connsiteX3" fmla="*/ 26613 w 48692"/>
                <a:gd name="connsiteY3" fmla="*/ 74081 h 75176"/>
                <a:gd name="connsiteX4" fmla="*/ 47252 w 48692"/>
                <a:gd name="connsiteY4" fmla="*/ 38409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92" h="75176">
                  <a:moveTo>
                    <a:pt x="47252" y="38409"/>
                  </a:moveTo>
                  <a:cubicBezTo>
                    <a:pt x="47252" y="19245"/>
                    <a:pt x="40173" y="-1096"/>
                    <a:pt x="26613" y="-1096"/>
                  </a:cubicBezTo>
                  <a:cubicBezTo>
                    <a:pt x="13052" y="-1096"/>
                    <a:pt x="-1394" y="19245"/>
                    <a:pt x="-1394" y="38409"/>
                  </a:cubicBezTo>
                  <a:cubicBezTo>
                    <a:pt x="-2279" y="55511"/>
                    <a:pt x="9515" y="70839"/>
                    <a:pt x="26613" y="74081"/>
                  </a:cubicBezTo>
                  <a:cubicBezTo>
                    <a:pt x="40173" y="74081"/>
                    <a:pt x="47252" y="57573"/>
                    <a:pt x="47252" y="38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Graphic 2">
              <a:extLst>
                <a:ext uri="{FF2B5EF4-FFF2-40B4-BE49-F238E27FC236}">
                  <a16:creationId xmlns:a16="http://schemas.microsoft.com/office/drawing/2014/main" id="{78950689-4F98-45CD-AD12-7295415190F5}"/>
                </a:ext>
              </a:extLst>
            </p:cNvPr>
            <p:cNvSpPr/>
            <p:nvPr/>
          </p:nvSpPr>
          <p:spPr>
            <a:xfrm>
              <a:off x="3502567" y="2579590"/>
              <a:ext cx="48055" cy="66334"/>
            </a:xfrm>
            <a:custGeom>
              <a:avLst/>
              <a:gdLst>
                <a:gd name="connsiteX0" fmla="*/ 46616 w 48055"/>
                <a:gd name="connsiteY0" fmla="*/ 32514 h 66334"/>
                <a:gd name="connsiteX1" fmla="*/ 22442 w 48055"/>
                <a:gd name="connsiteY1" fmla="*/ -1096 h 66334"/>
                <a:gd name="connsiteX2" fmla="*/ -1440 w 48055"/>
                <a:gd name="connsiteY2" fmla="*/ 32514 h 66334"/>
                <a:gd name="connsiteX3" fmla="*/ 22442 w 48055"/>
                <a:gd name="connsiteY3" fmla="*/ 65239 h 66334"/>
                <a:gd name="connsiteX4" fmla="*/ 46616 w 48055"/>
                <a:gd name="connsiteY4" fmla="*/ 32514 h 6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55" h="66334">
                  <a:moveTo>
                    <a:pt x="46616" y="32514"/>
                  </a:moveTo>
                  <a:cubicBezTo>
                    <a:pt x="46616" y="13350"/>
                    <a:pt x="36298" y="-1096"/>
                    <a:pt x="22442" y="-1096"/>
                  </a:cubicBezTo>
                  <a:cubicBezTo>
                    <a:pt x="8878" y="-1096"/>
                    <a:pt x="-1440" y="13350"/>
                    <a:pt x="-1440" y="32514"/>
                  </a:cubicBezTo>
                  <a:cubicBezTo>
                    <a:pt x="-1440" y="51675"/>
                    <a:pt x="8878" y="65239"/>
                    <a:pt x="22442" y="65239"/>
                  </a:cubicBezTo>
                  <a:cubicBezTo>
                    <a:pt x="36298" y="65239"/>
                    <a:pt x="46616" y="51675"/>
                    <a:pt x="46616" y="325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Graphic 2">
              <a:extLst>
                <a:ext uri="{FF2B5EF4-FFF2-40B4-BE49-F238E27FC236}">
                  <a16:creationId xmlns:a16="http://schemas.microsoft.com/office/drawing/2014/main" id="{C21BDFF0-5FA0-4AC7-9189-3284A255D46A}"/>
                </a:ext>
              </a:extLst>
            </p:cNvPr>
            <p:cNvSpPr/>
            <p:nvPr/>
          </p:nvSpPr>
          <p:spPr>
            <a:xfrm>
              <a:off x="3909415" y="2670393"/>
              <a:ext cx="54841" cy="75475"/>
            </a:xfrm>
            <a:custGeom>
              <a:avLst/>
              <a:gdLst>
                <a:gd name="connsiteX0" fmla="*/ 53401 w 54841"/>
                <a:gd name="connsiteY0" fmla="*/ 37819 h 75475"/>
                <a:gd name="connsiteX1" fmla="*/ 28047 w 54841"/>
                <a:gd name="connsiteY1" fmla="*/ 74380 h 75475"/>
                <a:gd name="connsiteX2" fmla="*/ -1435 w 54841"/>
                <a:gd name="connsiteY2" fmla="*/ 37819 h 75475"/>
                <a:gd name="connsiteX3" fmla="*/ 28047 w 54841"/>
                <a:gd name="connsiteY3" fmla="*/ -1096 h 75475"/>
                <a:gd name="connsiteX4" fmla="*/ 53401 w 54841"/>
                <a:gd name="connsiteY4" fmla="*/ 37819 h 7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41" h="75475">
                  <a:moveTo>
                    <a:pt x="53401" y="37819"/>
                  </a:moveTo>
                  <a:cubicBezTo>
                    <a:pt x="53401" y="56983"/>
                    <a:pt x="41903" y="74380"/>
                    <a:pt x="28047" y="74380"/>
                  </a:cubicBezTo>
                  <a:cubicBezTo>
                    <a:pt x="10650" y="71134"/>
                    <a:pt x="-1730" y="55511"/>
                    <a:pt x="-1435" y="37819"/>
                  </a:cubicBezTo>
                  <a:cubicBezTo>
                    <a:pt x="-1435" y="18659"/>
                    <a:pt x="14483" y="-1096"/>
                    <a:pt x="28047" y="-1096"/>
                  </a:cubicBezTo>
                  <a:cubicBezTo>
                    <a:pt x="41903" y="-1096"/>
                    <a:pt x="53401" y="18659"/>
                    <a:pt x="53401" y="378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Graphic 2">
              <a:extLst>
                <a:ext uri="{FF2B5EF4-FFF2-40B4-BE49-F238E27FC236}">
                  <a16:creationId xmlns:a16="http://schemas.microsoft.com/office/drawing/2014/main" id="{71AD2974-E97A-4015-95F4-9B06E528EE09}"/>
                </a:ext>
              </a:extLst>
            </p:cNvPr>
            <p:cNvSpPr/>
            <p:nvPr/>
          </p:nvSpPr>
          <p:spPr>
            <a:xfrm>
              <a:off x="3681820" y="2685134"/>
              <a:ext cx="49232" cy="68396"/>
            </a:xfrm>
            <a:custGeom>
              <a:avLst/>
              <a:gdLst>
                <a:gd name="connsiteX0" fmla="*/ 47792 w 49232"/>
                <a:gd name="connsiteY0" fmla="*/ 35462 h 68396"/>
                <a:gd name="connsiteX1" fmla="*/ 23028 w 49232"/>
                <a:gd name="connsiteY1" fmla="*/ 67301 h 68396"/>
                <a:gd name="connsiteX2" fmla="*/ -1440 w 49232"/>
                <a:gd name="connsiteY2" fmla="*/ 35462 h 68396"/>
                <a:gd name="connsiteX3" fmla="*/ 23028 w 49232"/>
                <a:gd name="connsiteY3" fmla="*/ -1096 h 68396"/>
                <a:gd name="connsiteX4" fmla="*/ 47792 w 49232"/>
                <a:gd name="connsiteY4" fmla="*/ 35462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32" h="68396">
                  <a:moveTo>
                    <a:pt x="47792" y="35462"/>
                  </a:moveTo>
                  <a:cubicBezTo>
                    <a:pt x="47792" y="54626"/>
                    <a:pt x="36589" y="67301"/>
                    <a:pt x="23028" y="67301"/>
                  </a:cubicBezTo>
                  <a:cubicBezTo>
                    <a:pt x="9173" y="67301"/>
                    <a:pt x="-1440" y="54626"/>
                    <a:pt x="-1440" y="35462"/>
                  </a:cubicBezTo>
                  <a:cubicBezTo>
                    <a:pt x="-1440" y="16298"/>
                    <a:pt x="9173" y="-1096"/>
                    <a:pt x="23028" y="-1096"/>
                  </a:cubicBezTo>
                  <a:cubicBezTo>
                    <a:pt x="36589" y="-1096"/>
                    <a:pt x="47792" y="16298"/>
                    <a:pt x="47792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Graphic 2">
              <a:extLst>
                <a:ext uri="{FF2B5EF4-FFF2-40B4-BE49-F238E27FC236}">
                  <a16:creationId xmlns:a16="http://schemas.microsoft.com/office/drawing/2014/main" id="{927DF82B-AC82-4DE8-8882-D88EE4B3D0FF}"/>
                </a:ext>
              </a:extLst>
            </p:cNvPr>
            <p:cNvSpPr/>
            <p:nvPr/>
          </p:nvSpPr>
          <p:spPr>
            <a:xfrm>
              <a:off x="3572735" y="3221704"/>
              <a:ext cx="51613" cy="67809"/>
            </a:xfrm>
            <a:custGeom>
              <a:avLst/>
              <a:gdLst>
                <a:gd name="connsiteX0" fmla="*/ 50153 w 51613"/>
                <a:gd name="connsiteY0" fmla="*/ 35170 h 67809"/>
                <a:gd name="connsiteX1" fmla="*/ 20671 w 51613"/>
                <a:gd name="connsiteY1" fmla="*/ 66714 h 67809"/>
                <a:gd name="connsiteX2" fmla="*/ -1440 w 51613"/>
                <a:gd name="connsiteY2" fmla="*/ 35170 h 67809"/>
                <a:gd name="connsiteX3" fmla="*/ 20671 w 51613"/>
                <a:gd name="connsiteY3" fmla="*/ -1096 h 67809"/>
                <a:gd name="connsiteX4" fmla="*/ 50153 w 51613"/>
                <a:gd name="connsiteY4" fmla="*/ 35170 h 6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13" h="67809">
                  <a:moveTo>
                    <a:pt x="50153" y="35170"/>
                  </a:moveTo>
                  <a:cubicBezTo>
                    <a:pt x="50448" y="51973"/>
                    <a:pt x="37478" y="65829"/>
                    <a:pt x="20671" y="66714"/>
                  </a:cubicBezTo>
                  <a:cubicBezTo>
                    <a:pt x="7111" y="66714"/>
                    <a:pt x="-1440" y="54331"/>
                    <a:pt x="-1440" y="35170"/>
                  </a:cubicBezTo>
                  <a:cubicBezTo>
                    <a:pt x="-1440" y="16006"/>
                    <a:pt x="7111" y="-1096"/>
                    <a:pt x="20671" y="-1096"/>
                  </a:cubicBezTo>
                  <a:cubicBezTo>
                    <a:pt x="38065" y="2151"/>
                    <a:pt x="50743" y="17478"/>
                    <a:pt x="50153" y="3517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Graphic 2">
              <a:extLst>
                <a:ext uri="{FF2B5EF4-FFF2-40B4-BE49-F238E27FC236}">
                  <a16:creationId xmlns:a16="http://schemas.microsoft.com/office/drawing/2014/main" id="{C3B37B95-D5B7-4DD2-947B-6056D6E4E42F}"/>
                </a:ext>
              </a:extLst>
            </p:cNvPr>
            <p:cNvSpPr/>
            <p:nvPr/>
          </p:nvSpPr>
          <p:spPr>
            <a:xfrm>
              <a:off x="3493591" y="2784488"/>
              <a:ext cx="50251" cy="62501"/>
            </a:xfrm>
            <a:custGeom>
              <a:avLst/>
              <a:gdLst>
                <a:gd name="connsiteX0" fmla="*/ 48811 w 50251"/>
                <a:gd name="connsiteY0" fmla="*/ 29862 h 62501"/>
                <a:gd name="connsiteX1" fmla="*/ 24929 w 50251"/>
                <a:gd name="connsiteY1" fmla="*/ 61406 h 62501"/>
                <a:gd name="connsiteX2" fmla="*/ -1307 w 50251"/>
                <a:gd name="connsiteY2" fmla="*/ 30157 h 62501"/>
                <a:gd name="connsiteX3" fmla="*/ -1307 w 50251"/>
                <a:gd name="connsiteY3" fmla="*/ 29862 h 62501"/>
                <a:gd name="connsiteX4" fmla="*/ 23457 w 50251"/>
                <a:gd name="connsiteY4" fmla="*/ -1096 h 62501"/>
                <a:gd name="connsiteX5" fmla="*/ 24929 w 50251"/>
                <a:gd name="connsiteY5" fmla="*/ -1096 h 62501"/>
                <a:gd name="connsiteX6" fmla="*/ 48811 w 50251"/>
                <a:gd name="connsiteY6" fmla="*/ 29862 h 6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51" h="62501">
                  <a:moveTo>
                    <a:pt x="48811" y="29862"/>
                  </a:moveTo>
                  <a:cubicBezTo>
                    <a:pt x="48811" y="49022"/>
                    <a:pt x="38493" y="61406"/>
                    <a:pt x="24929" y="61406"/>
                  </a:cubicBezTo>
                  <a:cubicBezTo>
                    <a:pt x="9011" y="60226"/>
                    <a:pt x="-2782" y="46075"/>
                    <a:pt x="-1307" y="30157"/>
                  </a:cubicBezTo>
                  <a:cubicBezTo>
                    <a:pt x="-1307" y="30157"/>
                    <a:pt x="-1307" y="29862"/>
                    <a:pt x="-1307" y="29862"/>
                  </a:cubicBezTo>
                  <a:cubicBezTo>
                    <a:pt x="-2782" y="14531"/>
                    <a:pt x="8126" y="675"/>
                    <a:pt x="23457" y="-1096"/>
                  </a:cubicBezTo>
                  <a:cubicBezTo>
                    <a:pt x="24047" y="-1096"/>
                    <a:pt x="24343" y="-1096"/>
                    <a:pt x="24929" y="-1096"/>
                  </a:cubicBezTo>
                  <a:cubicBezTo>
                    <a:pt x="38493" y="-1096"/>
                    <a:pt x="48811" y="10403"/>
                    <a:pt x="48811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2">
              <a:extLst>
                <a:ext uri="{FF2B5EF4-FFF2-40B4-BE49-F238E27FC236}">
                  <a16:creationId xmlns:a16="http://schemas.microsoft.com/office/drawing/2014/main" id="{F86439FF-DFAB-43B7-A44F-13B70F7227F4}"/>
                </a:ext>
              </a:extLst>
            </p:cNvPr>
            <p:cNvSpPr/>
            <p:nvPr/>
          </p:nvSpPr>
          <p:spPr>
            <a:xfrm>
              <a:off x="2932682" y="2158882"/>
              <a:ext cx="49527" cy="68396"/>
            </a:xfrm>
            <a:custGeom>
              <a:avLst/>
              <a:gdLst>
                <a:gd name="connsiteX0" fmla="*/ -1440 w 49527"/>
                <a:gd name="connsiteY0" fmla="*/ 31629 h 68396"/>
                <a:gd name="connsiteX1" fmla="*/ 22733 w 49527"/>
                <a:gd name="connsiteY1" fmla="*/ -1096 h 68396"/>
                <a:gd name="connsiteX2" fmla="*/ 48087 w 49527"/>
                <a:gd name="connsiteY2" fmla="*/ 31629 h 68396"/>
                <a:gd name="connsiteX3" fmla="*/ 22733 w 49527"/>
                <a:gd name="connsiteY3" fmla="*/ 67301 h 68396"/>
                <a:gd name="connsiteX4" fmla="*/ -1440 w 49527"/>
                <a:gd name="connsiteY4" fmla="*/ 31629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7" h="68396">
                  <a:moveTo>
                    <a:pt x="-1440" y="31629"/>
                  </a:moveTo>
                  <a:cubicBezTo>
                    <a:pt x="-1440" y="12465"/>
                    <a:pt x="8878" y="-1096"/>
                    <a:pt x="22733" y="-1096"/>
                  </a:cubicBezTo>
                  <a:cubicBezTo>
                    <a:pt x="36298" y="-1096"/>
                    <a:pt x="48087" y="12465"/>
                    <a:pt x="48087" y="31629"/>
                  </a:cubicBezTo>
                  <a:cubicBezTo>
                    <a:pt x="48087" y="50793"/>
                    <a:pt x="36298" y="67301"/>
                    <a:pt x="22733" y="67301"/>
                  </a:cubicBezTo>
                  <a:cubicBezTo>
                    <a:pt x="9173" y="67301"/>
                    <a:pt x="-1440" y="50793"/>
                    <a:pt x="-1440" y="316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2">
              <a:extLst>
                <a:ext uri="{FF2B5EF4-FFF2-40B4-BE49-F238E27FC236}">
                  <a16:creationId xmlns:a16="http://schemas.microsoft.com/office/drawing/2014/main" id="{4D0574CC-C7BF-4F49-8CB3-9A873084B8EE}"/>
                </a:ext>
              </a:extLst>
            </p:cNvPr>
            <p:cNvSpPr/>
            <p:nvPr/>
          </p:nvSpPr>
          <p:spPr>
            <a:xfrm>
              <a:off x="2799006" y="2005278"/>
              <a:ext cx="55037" cy="66629"/>
            </a:xfrm>
            <a:custGeom>
              <a:avLst/>
              <a:gdLst>
                <a:gd name="connsiteX0" fmla="*/ -1318 w 55037"/>
                <a:gd name="connsiteY0" fmla="*/ 33400 h 66629"/>
                <a:gd name="connsiteX1" fmla="*/ 25806 w 55037"/>
                <a:gd name="connsiteY1" fmla="*/ -1096 h 66629"/>
                <a:gd name="connsiteX2" fmla="*/ 53518 w 55037"/>
                <a:gd name="connsiteY2" fmla="*/ 33400 h 66629"/>
                <a:gd name="connsiteX3" fmla="*/ 25806 w 55037"/>
                <a:gd name="connsiteY3" fmla="*/ 65534 h 66629"/>
                <a:gd name="connsiteX4" fmla="*/ -1318 w 55037"/>
                <a:gd name="connsiteY4" fmla="*/ 33400 h 6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37" h="66629">
                  <a:moveTo>
                    <a:pt x="-1318" y="33400"/>
                  </a:moveTo>
                  <a:cubicBezTo>
                    <a:pt x="-2794" y="16597"/>
                    <a:pt x="9295" y="1560"/>
                    <a:pt x="25806" y="-1096"/>
                  </a:cubicBezTo>
                  <a:cubicBezTo>
                    <a:pt x="42609" y="1560"/>
                    <a:pt x="54698" y="16301"/>
                    <a:pt x="53518" y="33400"/>
                  </a:cubicBezTo>
                  <a:cubicBezTo>
                    <a:pt x="54698" y="49911"/>
                    <a:pt x="42314" y="64062"/>
                    <a:pt x="25806" y="65534"/>
                  </a:cubicBezTo>
                  <a:cubicBezTo>
                    <a:pt x="9590" y="64062"/>
                    <a:pt x="-2499" y="49616"/>
                    <a:pt x="-1318" y="334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2">
              <a:extLst>
                <a:ext uri="{FF2B5EF4-FFF2-40B4-BE49-F238E27FC236}">
                  <a16:creationId xmlns:a16="http://schemas.microsoft.com/office/drawing/2014/main" id="{B9C88963-5E2D-49AE-A43E-990BB38DA8A3}"/>
                </a:ext>
              </a:extLst>
            </p:cNvPr>
            <p:cNvSpPr/>
            <p:nvPr/>
          </p:nvSpPr>
          <p:spPr>
            <a:xfrm>
              <a:off x="2731027" y="1425075"/>
              <a:ext cx="41862" cy="64268"/>
            </a:xfrm>
            <a:custGeom>
              <a:avLst/>
              <a:gdLst>
                <a:gd name="connsiteX0" fmla="*/ -1440 w 41862"/>
                <a:gd name="connsiteY0" fmla="*/ 31039 h 64268"/>
                <a:gd name="connsiteX1" fmla="*/ 18901 w 41862"/>
                <a:gd name="connsiteY1" fmla="*/ -1096 h 64268"/>
                <a:gd name="connsiteX2" fmla="*/ 40422 w 41862"/>
                <a:gd name="connsiteY2" fmla="*/ 31039 h 64268"/>
                <a:gd name="connsiteX3" fmla="*/ 18901 w 41862"/>
                <a:gd name="connsiteY3" fmla="*/ 63173 h 64268"/>
                <a:gd name="connsiteX4" fmla="*/ -1440 w 41862"/>
                <a:gd name="connsiteY4" fmla="*/ 31039 h 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62" h="64268">
                  <a:moveTo>
                    <a:pt x="-1440" y="31039"/>
                  </a:moveTo>
                  <a:cubicBezTo>
                    <a:pt x="-1440" y="11875"/>
                    <a:pt x="5045" y="-1096"/>
                    <a:pt x="18901" y="-1096"/>
                  </a:cubicBezTo>
                  <a:cubicBezTo>
                    <a:pt x="32461" y="-1096"/>
                    <a:pt x="40422" y="11875"/>
                    <a:pt x="40422" y="31039"/>
                  </a:cubicBezTo>
                  <a:cubicBezTo>
                    <a:pt x="40422" y="50203"/>
                    <a:pt x="32461" y="63173"/>
                    <a:pt x="18901" y="63173"/>
                  </a:cubicBezTo>
                  <a:cubicBezTo>
                    <a:pt x="5045" y="63173"/>
                    <a:pt x="-1440" y="5049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2">
              <a:extLst>
                <a:ext uri="{FF2B5EF4-FFF2-40B4-BE49-F238E27FC236}">
                  <a16:creationId xmlns:a16="http://schemas.microsoft.com/office/drawing/2014/main" id="{7E48A07B-ABAB-4377-A415-A3FD3D3F42D0}"/>
                </a:ext>
              </a:extLst>
            </p:cNvPr>
            <p:cNvSpPr/>
            <p:nvPr/>
          </p:nvSpPr>
          <p:spPr>
            <a:xfrm>
              <a:off x="3068299" y="1477258"/>
              <a:ext cx="53383" cy="62206"/>
            </a:xfrm>
            <a:custGeom>
              <a:avLst/>
              <a:gdLst>
                <a:gd name="connsiteX0" fmla="*/ -1440 w 53383"/>
                <a:gd name="connsiteY0" fmla="*/ 31039 h 62206"/>
                <a:gd name="connsiteX1" fmla="*/ 23324 w 53383"/>
                <a:gd name="connsiteY1" fmla="*/ -1096 h 62206"/>
                <a:gd name="connsiteX2" fmla="*/ 51924 w 53383"/>
                <a:gd name="connsiteY2" fmla="*/ 31039 h 62206"/>
                <a:gd name="connsiteX3" fmla="*/ 23914 w 53383"/>
                <a:gd name="connsiteY3" fmla="*/ 61111 h 62206"/>
                <a:gd name="connsiteX4" fmla="*/ 23324 w 53383"/>
                <a:gd name="connsiteY4" fmla="*/ 61111 h 62206"/>
                <a:gd name="connsiteX5" fmla="*/ -1440 w 53383"/>
                <a:gd name="connsiteY5" fmla="*/ 31039 h 6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83" h="62206">
                  <a:moveTo>
                    <a:pt x="-1440" y="31039"/>
                  </a:moveTo>
                  <a:cubicBezTo>
                    <a:pt x="-1440" y="11875"/>
                    <a:pt x="9468" y="-1096"/>
                    <a:pt x="23324" y="-1096"/>
                  </a:cubicBezTo>
                  <a:cubicBezTo>
                    <a:pt x="39835" y="81"/>
                    <a:pt x="52510" y="14236"/>
                    <a:pt x="51924" y="31039"/>
                  </a:cubicBezTo>
                  <a:cubicBezTo>
                    <a:pt x="52510" y="46960"/>
                    <a:pt x="39835" y="60521"/>
                    <a:pt x="23914" y="61111"/>
                  </a:cubicBezTo>
                  <a:cubicBezTo>
                    <a:pt x="23619" y="61111"/>
                    <a:pt x="23324" y="61111"/>
                    <a:pt x="23324" y="61111"/>
                  </a:cubicBezTo>
                  <a:cubicBezTo>
                    <a:pt x="9468" y="61111"/>
                    <a:pt x="-1440" y="50203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2">
              <a:extLst>
                <a:ext uri="{FF2B5EF4-FFF2-40B4-BE49-F238E27FC236}">
                  <a16:creationId xmlns:a16="http://schemas.microsoft.com/office/drawing/2014/main" id="{21B132F2-0380-4B63-89BE-6864DD509330}"/>
                </a:ext>
              </a:extLst>
            </p:cNvPr>
            <p:cNvSpPr/>
            <p:nvPr/>
          </p:nvSpPr>
          <p:spPr>
            <a:xfrm>
              <a:off x="3008154" y="1838413"/>
              <a:ext cx="47760" cy="70462"/>
            </a:xfrm>
            <a:custGeom>
              <a:avLst/>
              <a:gdLst>
                <a:gd name="connsiteX0" fmla="*/ -1440 w 47760"/>
                <a:gd name="connsiteY0" fmla="*/ 37229 h 70462"/>
                <a:gd name="connsiteX1" fmla="*/ 22147 w 47760"/>
                <a:gd name="connsiteY1" fmla="*/ -1096 h 70462"/>
                <a:gd name="connsiteX2" fmla="*/ 46320 w 47760"/>
                <a:gd name="connsiteY2" fmla="*/ 37229 h 70462"/>
                <a:gd name="connsiteX3" fmla="*/ 22147 w 47760"/>
                <a:gd name="connsiteY3" fmla="*/ 69367 h 70462"/>
                <a:gd name="connsiteX4" fmla="*/ -1440 w 47760"/>
                <a:gd name="connsiteY4" fmla="*/ 37229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60" h="70462">
                  <a:moveTo>
                    <a:pt x="-1440" y="37229"/>
                  </a:moveTo>
                  <a:cubicBezTo>
                    <a:pt x="-1440" y="18068"/>
                    <a:pt x="8586" y="-1096"/>
                    <a:pt x="22147" y="-1096"/>
                  </a:cubicBezTo>
                  <a:cubicBezTo>
                    <a:pt x="36002" y="-1096"/>
                    <a:pt x="46320" y="18068"/>
                    <a:pt x="46320" y="37229"/>
                  </a:cubicBezTo>
                  <a:cubicBezTo>
                    <a:pt x="46320" y="56393"/>
                    <a:pt x="36002" y="69367"/>
                    <a:pt x="22147" y="69367"/>
                  </a:cubicBezTo>
                  <a:cubicBezTo>
                    <a:pt x="8586" y="69367"/>
                    <a:pt x="-1440" y="56393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2">
              <a:extLst>
                <a:ext uri="{FF2B5EF4-FFF2-40B4-BE49-F238E27FC236}">
                  <a16:creationId xmlns:a16="http://schemas.microsoft.com/office/drawing/2014/main" id="{5EE2CA73-330D-46A3-8D53-7DEFF00A6E48}"/>
                </a:ext>
              </a:extLst>
            </p:cNvPr>
            <p:cNvSpPr/>
            <p:nvPr/>
          </p:nvSpPr>
          <p:spPr>
            <a:xfrm>
              <a:off x="3215035" y="1611694"/>
              <a:ext cx="51086" cy="66924"/>
            </a:xfrm>
            <a:custGeom>
              <a:avLst/>
              <a:gdLst>
                <a:gd name="connsiteX0" fmla="*/ -1357 w 51086"/>
                <a:gd name="connsiteY0" fmla="*/ 29862 h 66924"/>
                <a:gd name="connsiteX1" fmla="*/ 24882 w 51086"/>
                <a:gd name="connsiteY1" fmla="*/ -1096 h 66924"/>
                <a:gd name="connsiteX2" fmla="*/ 25473 w 51086"/>
                <a:gd name="connsiteY2" fmla="*/ -1096 h 66924"/>
                <a:gd name="connsiteX3" fmla="*/ 49646 w 51086"/>
                <a:gd name="connsiteY3" fmla="*/ 29862 h 66924"/>
                <a:gd name="connsiteX4" fmla="*/ 25473 w 51086"/>
                <a:gd name="connsiteY4" fmla="*/ 65829 h 66924"/>
                <a:gd name="connsiteX5" fmla="*/ -1357 w 51086"/>
                <a:gd name="connsiteY5" fmla="*/ 29862 h 6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086" h="66924">
                  <a:moveTo>
                    <a:pt x="-1357" y="29862"/>
                  </a:moveTo>
                  <a:cubicBezTo>
                    <a:pt x="-2537" y="14236"/>
                    <a:pt x="8961" y="85"/>
                    <a:pt x="24882" y="-1096"/>
                  </a:cubicBezTo>
                  <a:cubicBezTo>
                    <a:pt x="25178" y="-1096"/>
                    <a:pt x="25178" y="-1096"/>
                    <a:pt x="25473" y="-1096"/>
                  </a:cubicBezTo>
                  <a:cubicBezTo>
                    <a:pt x="39328" y="-1096"/>
                    <a:pt x="49646" y="10698"/>
                    <a:pt x="49646" y="29862"/>
                  </a:cubicBezTo>
                  <a:cubicBezTo>
                    <a:pt x="49646" y="49321"/>
                    <a:pt x="39328" y="65829"/>
                    <a:pt x="25473" y="65829"/>
                  </a:cubicBezTo>
                  <a:cubicBezTo>
                    <a:pt x="11912" y="65829"/>
                    <a:pt x="-1357" y="49026"/>
                    <a:pt x="-1357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2">
              <a:extLst>
                <a:ext uri="{FF2B5EF4-FFF2-40B4-BE49-F238E27FC236}">
                  <a16:creationId xmlns:a16="http://schemas.microsoft.com/office/drawing/2014/main" id="{C843F4BE-E032-4193-8B17-C9FA82FDEEF1}"/>
                </a:ext>
              </a:extLst>
            </p:cNvPr>
            <p:cNvSpPr/>
            <p:nvPr/>
          </p:nvSpPr>
          <p:spPr>
            <a:xfrm>
              <a:off x="3320076" y="1792419"/>
              <a:ext cx="45694" cy="68990"/>
            </a:xfrm>
            <a:custGeom>
              <a:avLst/>
              <a:gdLst>
                <a:gd name="connsiteX0" fmla="*/ -1440 w 45694"/>
                <a:gd name="connsiteY0" fmla="*/ 32809 h 68990"/>
                <a:gd name="connsiteX1" fmla="*/ 22143 w 45694"/>
                <a:gd name="connsiteY1" fmla="*/ -1096 h 68990"/>
                <a:gd name="connsiteX2" fmla="*/ 44255 w 45694"/>
                <a:gd name="connsiteY2" fmla="*/ 32809 h 68990"/>
                <a:gd name="connsiteX3" fmla="*/ 22143 w 45694"/>
                <a:gd name="connsiteY3" fmla="*/ 67895 h 68990"/>
                <a:gd name="connsiteX4" fmla="*/ -1440 w 45694"/>
                <a:gd name="connsiteY4" fmla="*/ 32809 h 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94" h="68990">
                  <a:moveTo>
                    <a:pt x="-1440" y="32809"/>
                  </a:moveTo>
                  <a:cubicBezTo>
                    <a:pt x="-1440" y="13645"/>
                    <a:pt x="8583" y="-1096"/>
                    <a:pt x="22143" y="-1096"/>
                  </a:cubicBezTo>
                  <a:cubicBezTo>
                    <a:pt x="35707" y="-1096"/>
                    <a:pt x="44255" y="13645"/>
                    <a:pt x="44255" y="32809"/>
                  </a:cubicBezTo>
                  <a:cubicBezTo>
                    <a:pt x="44255" y="51973"/>
                    <a:pt x="36002" y="67895"/>
                    <a:pt x="22143" y="67895"/>
                  </a:cubicBezTo>
                  <a:cubicBezTo>
                    <a:pt x="8583" y="67895"/>
                    <a:pt x="-1440" y="51973"/>
                    <a:pt x="-1440" y="328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2">
              <a:extLst>
                <a:ext uri="{FF2B5EF4-FFF2-40B4-BE49-F238E27FC236}">
                  <a16:creationId xmlns:a16="http://schemas.microsoft.com/office/drawing/2014/main" id="{2568128B-6881-4D79-A384-D9D64DAFE0B0}"/>
                </a:ext>
              </a:extLst>
            </p:cNvPr>
            <p:cNvSpPr/>
            <p:nvPr/>
          </p:nvSpPr>
          <p:spPr>
            <a:xfrm>
              <a:off x="3298259" y="2164186"/>
              <a:ext cx="44518" cy="71347"/>
            </a:xfrm>
            <a:custGeom>
              <a:avLst/>
              <a:gdLst>
                <a:gd name="connsiteX0" fmla="*/ -1440 w 44518"/>
                <a:gd name="connsiteY0" fmla="*/ 33695 h 71347"/>
                <a:gd name="connsiteX1" fmla="*/ 22438 w 44518"/>
                <a:gd name="connsiteY1" fmla="*/ -1096 h 71347"/>
                <a:gd name="connsiteX2" fmla="*/ 43078 w 44518"/>
                <a:gd name="connsiteY2" fmla="*/ 33695 h 71347"/>
                <a:gd name="connsiteX3" fmla="*/ 22438 w 44518"/>
                <a:gd name="connsiteY3" fmla="*/ 70252 h 71347"/>
                <a:gd name="connsiteX4" fmla="*/ -1440 w 44518"/>
                <a:gd name="connsiteY4" fmla="*/ 33695 h 7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18" h="71347">
                  <a:moveTo>
                    <a:pt x="-1440" y="33695"/>
                  </a:moveTo>
                  <a:cubicBezTo>
                    <a:pt x="-1440" y="14236"/>
                    <a:pt x="8878" y="-1096"/>
                    <a:pt x="22438" y="-1096"/>
                  </a:cubicBezTo>
                  <a:cubicBezTo>
                    <a:pt x="36294" y="-1096"/>
                    <a:pt x="43078" y="14236"/>
                    <a:pt x="43078" y="33695"/>
                  </a:cubicBezTo>
                  <a:cubicBezTo>
                    <a:pt x="43078" y="52859"/>
                    <a:pt x="36294" y="70252"/>
                    <a:pt x="22438" y="70252"/>
                  </a:cubicBezTo>
                  <a:cubicBezTo>
                    <a:pt x="8878" y="70252"/>
                    <a:pt x="-1440" y="52859"/>
                    <a:pt x="-1440" y="3369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2">
              <a:extLst>
                <a:ext uri="{FF2B5EF4-FFF2-40B4-BE49-F238E27FC236}">
                  <a16:creationId xmlns:a16="http://schemas.microsoft.com/office/drawing/2014/main" id="{F549BE90-5391-4C0E-87F7-5F8B4EAF1FB5}"/>
                </a:ext>
              </a:extLst>
            </p:cNvPr>
            <p:cNvSpPr/>
            <p:nvPr/>
          </p:nvSpPr>
          <p:spPr>
            <a:xfrm>
              <a:off x="1992502" y="2671278"/>
              <a:ext cx="74295" cy="56036"/>
            </a:xfrm>
            <a:custGeom>
              <a:avLst/>
              <a:gdLst>
                <a:gd name="connsiteX0" fmla="*/ 34822 w 74295"/>
                <a:gd name="connsiteY0" fmla="*/ 54921 h 56036"/>
                <a:gd name="connsiteX1" fmla="*/ 72855 w 74295"/>
                <a:gd name="connsiteY1" fmla="*/ 26026 h 56036"/>
                <a:gd name="connsiteX2" fmla="*/ 34822 w 74295"/>
                <a:gd name="connsiteY2" fmla="*/ -1096 h 56036"/>
                <a:gd name="connsiteX3" fmla="*/ -1440 w 74295"/>
                <a:gd name="connsiteY3" fmla="*/ 26026 h 56036"/>
                <a:gd name="connsiteX4" fmla="*/ 34822 w 74295"/>
                <a:gd name="connsiteY4" fmla="*/ 54921 h 5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5" h="56036">
                  <a:moveTo>
                    <a:pt x="34822" y="54921"/>
                  </a:moveTo>
                  <a:cubicBezTo>
                    <a:pt x="53986" y="54921"/>
                    <a:pt x="72855" y="39885"/>
                    <a:pt x="72855" y="26026"/>
                  </a:cubicBezTo>
                  <a:cubicBezTo>
                    <a:pt x="72855" y="12465"/>
                    <a:pt x="53986" y="-1096"/>
                    <a:pt x="34822" y="-1096"/>
                  </a:cubicBezTo>
                  <a:cubicBezTo>
                    <a:pt x="15658" y="-1096"/>
                    <a:pt x="-1440" y="12465"/>
                    <a:pt x="-1440" y="26026"/>
                  </a:cubicBezTo>
                  <a:cubicBezTo>
                    <a:pt x="1802" y="43423"/>
                    <a:pt x="17134" y="55508"/>
                    <a:pt x="34822" y="549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2">
              <a:extLst>
                <a:ext uri="{FF2B5EF4-FFF2-40B4-BE49-F238E27FC236}">
                  <a16:creationId xmlns:a16="http://schemas.microsoft.com/office/drawing/2014/main" id="{1B958E43-8F59-4E61-AF10-249B679F642B}"/>
                </a:ext>
              </a:extLst>
            </p:cNvPr>
            <p:cNvSpPr/>
            <p:nvPr/>
          </p:nvSpPr>
          <p:spPr>
            <a:xfrm>
              <a:off x="2238971" y="2895000"/>
              <a:ext cx="70167" cy="49281"/>
            </a:xfrm>
            <a:custGeom>
              <a:avLst/>
              <a:gdLst>
                <a:gd name="connsiteX0" fmla="*/ 33055 w 70167"/>
                <a:gd name="connsiteY0" fmla="*/ 48186 h 49281"/>
                <a:gd name="connsiteX1" fmla="*/ 68727 w 70167"/>
                <a:gd name="connsiteY1" fmla="*/ 26957 h 49281"/>
                <a:gd name="connsiteX2" fmla="*/ 33055 w 70167"/>
                <a:gd name="connsiteY2" fmla="*/ -1050 h 49281"/>
                <a:gd name="connsiteX3" fmla="*/ -1440 w 70167"/>
                <a:gd name="connsiteY3" fmla="*/ 26957 h 49281"/>
                <a:gd name="connsiteX4" fmla="*/ 33055 w 70167"/>
                <a:gd name="connsiteY4" fmla="*/ 48186 h 4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67" h="49281">
                  <a:moveTo>
                    <a:pt x="33055" y="48186"/>
                  </a:moveTo>
                  <a:cubicBezTo>
                    <a:pt x="52215" y="48186"/>
                    <a:pt x="68727" y="40816"/>
                    <a:pt x="68727" y="26957"/>
                  </a:cubicBezTo>
                  <a:cubicBezTo>
                    <a:pt x="65780" y="10153"/>
                    <a:pt x="50448" y="-1935"/>
                    <a:pt x="33055" y="-1050"/>
                  </a:cubicBezTo>
                  <a:cubicBezTo>
                    <a:pt x="16248" y="-1935"/>
                    <a:pt x="1212" y="10153"/>
                    <a:pt x="-1440" y="26957"/>
                  </a:cubicBezTo>
                  <a:cubicBezTo>
                    <a:pt x="-1440" y="40816"/>
                    <a:pt x="13891" y="48186"/>
                    <a:pt x="33055" y="4818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2">
              <a:extLst>
                <a:ext uri="{FF2B5EF4-FFF2-40B4-BE49-F238E27FC236}">
                  <a16:creationId xmlns:a16="http://schemas.microsoft.com/office/drawing/2014/main" id="{D0080377-0EED-4B6F-9C0B-0640E4F857D2}"/>
                </a:ext>
              </a:extLst>
            </p:cNvPr>
            <p:cNvSpPr/>
            <p:nvPr/>
          </p:nvSpPr>
          <p:spPr>
            <a:xfrm>
              <a:off x="2139321" y="3140924"/>
              <a:ext cx="76947" cy="49826"/>
            </a:xfrm>
            <a:custGeom>
              <a:avLst/>
              <a:gdLst>
                <a:gd name="connsiteX0" fmla="*/ 36002 w 76947"/>
                <a:gd name="connsiteY0" fmla="*/ 48731 h 49826"/>
                <a:gd name="connsiteX1" fmla="*/ 75507 w 76947"/>
                <a:gd name="connsiteY1" fmla="*/ 28091 h 49826"/>
                <a:gd name="connsiteX2" fmla="*/ 36002 w 76947"/>
                <a:gd name="connsiteY2" fmla="*/ -1096 h 49826"/>
                <a:gd name="connsiteX3" fmla="*/ -1440 w 76947"/>
                <a:gd name="connsiteY3" fmla="*/ 28091 h 49826"/>
                <a:gd name="connsiteX4" fmla="*/ 36002 w 76947"/>
                <a:gd name="connsiteY4" fmla="*/ 48731 h 4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9826">
                  <a:moveTo>
                    <a:pt x="36002" y="48731"/>
                  </a:moveTo>
                  <a:cubicBezTo>
                    <a:pt x="55166" y="48731"/>
                    <a:pt x="75507" y="41951"/>
                    <a:pt x="75507" y="28091"/>
                  </a:cubicBezTo>
                  <a:cubicBezTo>
                    <a:pt x="75507" y="14236"/>
                    <a:pt x="55166" y="-1096"/>
                    <a:pt x="36002" y="-1096"/>
                  </a:cubicBezTo>
                  <a:cubicBezTo>
                    <a:pt x="16838" y="-1096"/>
                    <a:pt x="-1440" y="14236"/>
                    <a:pt x="-1440" y="28091"/>
                  </a:cubicBezTo>
                  <a:cubicBezTo>
                    <a:pt x="-1440" y="41951"/>
                    <a:pt x="16838" y="48731"/>
                    <a:pt x="36002" y="487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2">
              <a:extLst>
                <a:ext uri="{FF2B5EF4-FFF2-40B4-BE49-F238E27FC236}">
                  <a16:creationId xmlns:a16="http://schemas.microsoft.com/office/drawing/2014/main" id="{EA49DBA9-D52D-49EF-B5FD-AC10DEAC1E6E}"/>
                </a:ext>
              </a:extLst>
            </p:cNvPr>
            <p:cNvSpPr/>
            <p:nvPr/>
          </p:nvSpPr>
          <p:spPr>
            <a:xfrm>
              <a:off x="2528777" y="2729947"/>
              <a:ext cx="72232" cy="52778"/>
            </a:xfrm>
            <a:custGeom>
              <a:avLst/>
              <a:gdLst>
                <a:gd name="connsiteX0" fmla="*/ 37183 w 72232"/>
                <a:gd name="connsiteY0" fmla="*/ 51678 h 52778"/>
                <a:gd name="connsiteX1" fmla="*/ 70793 w 72232"/>
                <a:gd name="connsiteY1" fmla="*/ 22196 h 52778"/>
                <a:gd name="connsiteX2" fmla="*/ 37183 w 72232"/>
                <a:gd name="connsiteY2" fmla="*/ -1096 h 52778"/>
                <a:gd name="connsiteX3" fmla="*/ -1440 w 72232"/>
                <a:gd name="connsiteY3" fmla="*/ 22196 h 52778"/>
                <a:gd name="connsiteX4" fmla="*/ 37183 w 72232"/>
                <a:gd name="connsiteY4" fmla="*/ 51678 h 5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32" h="52778">
                  <a:moveTo>
                    <a:pt x="37183" y="51678"/>
                  </a:moveTo>
                  <a:cubicBezTo>
                    <a:pt x="54281" y="51970"/>
                    <a:pt x="68727" y="39295"/>
                    <a:pt x="70793" y="22196"/>
                  </a:cubicBezTo>
                  <a:cubicBezTo>
                    <a:pt x="70793" y="8337"/>
                    <a:pt x="56347" y="-1096"/>
                    <a:pt x="37183" y="-1096"/>
                  </a:cubicBezTo>
                  <a:cubicBezTo>
                    <a:pt x="17724" y="-1096"/>
                    <a:pt x="-1440" y="8337"/>
                    <a:pt x="-1440" y="22196"/>
                  </a:cubicBezTo>
                  <a:cubicBezTo>
                    <a:pt x="-1440" y="35757"/>
                    <a:pt x="18019" y="51678"/>
                    <a:pt x="37183" y="5167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2">
              <a:extLst>
                <a:ext uri="{FF2B5EF4-FFF2-40B4-BE49-F238E27FC236}">
                  <a16:creationId xmlns:a16="http://schemas.microsoft.com/office/drawing/2014/main" id="{C992BCE9-9422-4579-B5AB-FAE82CD90D6D}"/>
                </a:ext>
              </a:extLst>
            </p:cNvPr>
            <p:cNvSpPr/>
            <p:nvPr/>
          </p:nvSpPr>
          <p:spPr>
            <a:xfrm>
              <a:off x="2557672" y="2928360"/>
              <a:ext cx="66625" cy="48645"/>
            </a:xfrm>
            <a:custGeom>
              <a:avLst/>
              <a:gdLst>
                <a:gd name="connsiteX0" fmla="*/ 30104 w 66625"/>
                <a:gd name="connsiteY0" fmla="*/ 47550 h 48645"/>
                <a:gd name="connsiteX1" fmla="*/ 65186 w 66625"/>
                <a:gd name="connsiteY1" fmla="*/ 23963 h 48645"/>
                <a:gd name="connsiteX2" fmla="*/ 30104 w 66625"/>
                <a:gd name="connsiteY2" fmla="*/ -1096 h 48645"/>
                <a:gd name="connsiteX3" fmla="*/ -1440 w 66625"/>
                <a:gd name="connsiteY3" fmla="*/ 23963 h 48645"/>
                <a:gd name="connsiteX4" fmla="*/ 30104 w 66625"/>
                <a:gd name="connsiteY4" fmla="*/ 47550 h 4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48645">
                  <a:moveTo>
                    <a:pt x="30104" y="47550"/>
                  </a:moveTo>
                  <a:cubicBezTo>
                    <a:pt x="49268" y="47550"/>
                    <a:pt x="65186" y="37528"/>
                    <a:pt x="65186" y="23963"/>
                  </a:cubicBezTo>
                  <a:cubicBezTo>
                    <a:pt x="65186" y="10108"/>
                    <a:pt x="49268" y="-1096"/>
                    <a:pt x="30104" y="-1096"/>
                  </a:cubicBezTo>
                  <a:cubicBezTo>
                    <a:pt x="10940" y="-1096"/>
                    <a:pt x="-1440" y="10108"/>
                    <a:pt x="-1440" y="23963"/>
                  </a:cubicBezTo>
                  <a:cubicBezTo>
                    <a:pt x="-1440" y="37528"/>
                    <a:pt x="10940" y="47550"/>
                    <a:pt x="30104" y="4755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2">
              <a:extLst>
                <a:ext uri="{FF2B5EF4-FFF2-40B4-BE49-F238E27FC236}">
                  <a16:creationId xmlns:a16="http://schemas.microsoft.com/office/drawing/2014/main" id="{C9ED8E44-9EBD-405E-89E8-25E9EFED4384}"/>
                </a:ext>
              </a:extLst>
            </p:cNvPr>
            <p:cNvSpPr/>
            <p:nvPr/>
          </p:nvSpPr>
          <p:spPr>
            <a:xfrm>
              <a:off x="2360141" y="3185102"/>
              <a:ext cx="71642" cy="53883"/>
            </a:xfrm>
            <a:custGeom>
              <a:avLst/>
              <a:gdLst>
                <a:gd name="connsiteX0" fmla="*/ 37773 w 71642"/>
                <a:gd name="connsiteY0" fmla="*/ 52609 h 53883"/>
                <a:gd name="connsiteX1" fmla="*/ 70203 w 71642"/>
                <a:gd name="connsiteY1" fmla="*/ 26665 h 53883"/>
                <a:gd name="connsiteX2" fmla="*/ 70203 w 71642"/>
                <a:gd name="connsiteY2" fmla="*/ 26665 h 53883"/>
                <a:gd name="connsiteX3" fmla="*/ 37773 w 71642"/>
                <a:gd name="connsiteY3" fmla="*/ -1050 h 53883"/>
                <a:gd name="connsiteX4" fmla="*/ -1440 w 71642"/>
                <a:gd name="connsiteY4" fmla="*/ 26665 h 53883"/>
                <a:gd name="connsiteX5" fmla="*/ 37773 w 71642"/>
                <a:gd name="connsiteY5" fmla="*/ 52609 h 5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42" h="53883">
                  <a:moveTo>
                    <a:pt x="37773" y="52609"/>
                  </a:moveTo>
                  <a:cubicBezTo>
                    <a:pt x="53691" y="54376"/>
                    <a:pt x="68432" y="42878"/>
                    <a:pt x="70203" y="26665"/>
                  </a:cubicBezTo>
                  <a:cubicBezTo>
                    <a:pt x="70203" y="26665"/>
                    <a:pt x="70203" y="26665"/>
                    <a:pt x="70203" y="26665"/>
                  </a:cubicBezTo>
                  <a:cubicBezTo>
                    <a:pt x="68727" y="10153"/>
                    <a:pt x="54281" y="-1932"/>
                    <a:pt x="37773" y="-1050"/>
                  </a:cubicBezTo>
                  <a:cubicBezTo>
                    <a:pt x="18609" y="-1050"/>
                    <a:pt x="-1440" y="13101"/>
                    <a:pt x="-1440" y="26665"/>
                  </a:cubicBezTo>
                  <a:cubicBezTo>
                    <a:pt x="-1440" y="40520"/>
                    <a:pt x="18609" y="52609"/>
                    <a:pt x="37773" y="526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2">
              <a:extLst>
                <a:ext uri="{FF2B5EF4-FFF2-40B4-BE49-F238E27FC236}">
                  <a16:creationId xmlns:a16="http://schemas.microsoft.com/office/drawing/2014/main" id="{93284D14-BFDC-473A-9030-26F7A7D9ED54}"/>
                </a:ext>
              </a:extLst>
            </p:cNvPr>
            <p:cNvSpPr/>
            <p:nvPr/>
          </p:nvSpPr>
          <p:spPr>
            <a:xfrm>
              <a:off x="2436793" y="3513282"/>
              <a:ext cx="69285" cy="43341"/>
            </a:xfrm>
            <a:custGeom>
              <a:avLst/>
              <a:gdLst>
                <a:gd name="connsiteX0" fmla="*/ 31875 w 69285"/>
                <a:gd name="connsiteY0" fmla="*/ 42246 h 43341"/>
                <a:gd name="connsiteX1" fmla="*/ 67845 w 69285"/>
                <a:gd name="connsiteY1" fmla="*/ 21901 h 43341"/>
                <a:gd name="connsiteX2" fmla="*/ 31875 w 69285"/>
                <a:gd name="connsiteY2" fmla="*/ -1096 h 43341"/>
                <a:gd name="connsiteX3" fmla="*/ -1440 w 69285"/>
                <a:gd name="connsiteY3" fmla="*/ 21901 h 43341"/>
                <a:gd name="connsiteX4" fmla="*/ 31875 w 69285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85" h="43341">
                  <a:moveTo>
                    <a:pt x="31875" y="42246"/>
                  </a:moveTo>
                  <a:cubicBezTo>
                    <a:pt x="51039" y="42246"/>
                    <a:pt x="67845" y="35462"/>
                    <a:pt x="67845" y="21901"/>
                  </a:cubicBezTo>
                  <a:cubicBezTo>
                    <a:pt x="67845" y="8046"/>
                    <a:pt x="51039" y="-1096"/>
                    <a:pt x="31875" y="-1096"/>
                  </a:cubicBezTo>
                  <a:cubicBezTo>
                    <a:pt x="12714" y="-1096"/>
                    <a:pt x="-1440" y="8046"/>
                    <a:pt x="-1440" y="21901"/>
                  </a:cubicBezTo>
                  <a:cubicBezTo>
                    <a:pt x="-1440" y="35462"/>
                    <a:pt x="12714" y="42246"/>
                    <a:pt x="31875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2">
              <a:extLst>
                <a:ext uri="{FF2B5EF4-FFF2-40B4-BE49-F238E27FC236}">
                  <a16:creationId xmlns:a16="http://schemas.microsoft.com/office/drawing/2014/main" id="{83A4F38A-388D-4293-A682-4A187BBB6B0C}"/>
                </a:ext>
              </a:extLst>
            </p:cNvPr>
            <p:cNvSpPr/>
            <p:nvPr/>
          </p:nvSpPr>
          <p:spPr>
            <a:xfrm>
              <a:off x="2719233" y="3402134"/>
              <a:ext cx="68691" cy="43341"/>
            </a:xfrm>
            <a:custGeom>
              <a:avLst/>
              <a:gdLst>
                <a:gd name="connsiteX0" fmla="*/ 35707 w 68691"/>
                <a:gd name="connsiteY0" fmla="*/ 42246 h 43341"/>
                <a:gd name="connsiteX1" fmla="*/ 67251 w 68691"/>
                <a:gd name="connsiteY1" fmla="*/ 19544 h 43341"/>
                <a:gd name="connsiteX2" fmla="*/ 35707 w 68691"/>
                <a:gd name="connsiteY2" fmla="*/ -1096 h 43341"/>
                <a:gd name="connsiteX3" fmla="*/ -1440 w 68691"/>
                <a:gd name="connsiteY3" fmla="*/ 19544 h 43341"/>
                <a:gd name="connsiteX4" fmla="*/ 35707 w 68691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1" h="43341">
                  <a:moveTo>
                    <a:pt x="35707" y="42246"/>
                  </a:moveTo>
                  <a:cubicBezTo>
                    <a:pt x="54868" y="42246"/>
                    <a:pt x="67251" y="33105"/>
                    <a:pt x="67251" y="19544"/>
                  </a:cubicBezTo>
                  <a:cubicBezTo>
                    <a:pt x="67251" y="5688"/>
                    <a:pt x="54868" y="-1096"/>
                    <a:pt x="35707" y="-1096"/>
                  </a:cubicBezTo>
                  <a:cubicBezTo>
                    <a:pt x="16543" y="-1096"/>
                    <a:pt x="-1440" y="5983"/>
                    <a:pt x="-1440" y="19544"/>
                  </a:cubicBezTo>
                  <a:cubicBezTo>
                    <a:pt x="-1440" y="33105"/>
                    <a:pt x="16543" y="42246"/>
                    <a:pt x="35707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2">
              <a:extLst>
                <a:ext uri="{FF2B5EF4-FFF2-40B4-BE49-F238E27FC236}">
                  <a16:creationId xmlns:a16="http://schemas.microsoft.com/office/drawing/2014/main" id="{93C1F51C-BE5E-4C97-A651-BB82610DF090}"/>
                </a:ext>
              </a:extLst>
            </p:cNvPr>
            <p:cNvSpPr/>
            <p:nvPr/>
          </p:nvSpPr>
          <p:spPr>
            <a:xfrm>
              <a:off x="2900253" y="3296590"/>
              <a:ext cx="66039" cy="48005"/>
            </a:xfrm>
            <a:custGeom>
              <a:avLst/>
              <a:gdLst>
                <a:gd name="connsiteX0" fmla="*/ 32166 w 66039"/>
                <a:gd name="connsiteY0" fmla="*/ 46665 h 48005"/>
                <a:gd name="connsiteX1" fmla="*/ 64599 w 66039"/>
                <a:gd name="connsiteY1" fmla="*/ 21311 h 48005"/>
                <a:gd name="connsiteX2" fmla="*/ 32166 w 66039"/>
                <a:gd name="connsiteY2" fmla="*/ -1096 h 48005"/>
                <a:gd name="connsiteX3" fmla="*/ -1440 w 66039"/>
                <a:gd name="connsiteY3" fmla="*/ 21311 h 48005"/>
                <a:gd name="connsiteX4" fmla="*/ 32166 w 66039"/>
                <a:gd name="connsiteY4" fmla="*/ 46665 h 4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39" h="48005">
                  <a:moveTo>
                    <a:pt x="32166" y="46665"/>
                  </a:moveTo>
                  <a:cubicBezTo>
                    <a:pt x="48087" y="48731"/>
                    <a:pt x="62533" y="37232"/>
                    <a:pt x="64599" y="21311"/>
                  </a:cubicBezTo>
                  <a:cubicBezTo>
                    <a:pt x="64599" y="7455"/>
                    <a:pt x="51330" y="-1096"/>
                    <a:pt x="32166" y="-1096"/>
                  </a:cubicBezTo>
                  <a:cubicBezTo>
                    <a:pt x="12711" y="-1096"/>
                    <a:pt x="-1440" y="7455"/>
                    <a:pt x="-1440" y="21311"/>
                  </a:cubicBezTo>
                  <a:cubicBezTo>
                    <a:pt x="917" y="37528"/>
                    <a:pt x="15658" y="48731"/>
                    <a:pt x="32166" y="466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2">
              <a:extLst>
                <a:ext uri="{FF2B5EF4-FFF2-40B4-BE49-F238E27FC236}">
                  <a16:creationId xmlns:a16="http://schemas.microsoft.com/office/drawing/2014/main" id="{9BAC6186-FC00-41E7-BC42-5EC24B915DAC}"/>
                </a:ext>
              </a:extLst>
            </p:cNvPr>
            <p:cNvSpPr/>
            <p:nvPr/>
          </p:nvSpPr>
          <p:spPr>
            <a:xfrm>
              <a:off x="3206276" y="3277702"/>
              <a:ext cx="72229" cy="54560"/>
            </a:xfrm>
            <a:custGeom>
              <a:avLst/>
              <a:gdLst>
                <a:gd name="connsiteX0" fmla="*/ 31284 w 72229"/>
                <a:gd name="connsiteY0" fmla="*/ 53465 h 54560"/>
                <a:gd name="connsiteX1" fmla="*/ 70789 w 72229"/>
                <a:gd name="connsiteY1" fmla="*/ 28406 h 54560"/>
                <a:gd name="connsiteX2" fmla="*/ 31284 w 72229"/>
                <a:gd name="connsiteY2" fmla="*/ -1076 h 54560"/>
                <a:gd name="connsiteX3" fmla="*/ -1440 w 72229"/>
                <a:gd name="connsiteY3" fmla="*/ 28406 h 54560"/>
                <a:gd name="connsiteX4" fmla="*/ 31284 w 72229"/>
                <a:gd name="connsiteY4" fmla="*/ 53465 h 5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4560">
                  <a:moveTo>
                    <a:pt x="31284" y="53465"/>
                  </a:moveTo>
                  <a:cubicBezTo>
                    <a:pt x="50445" y="53465"/>
                    <a:pt x="70789" y="41970"/>
                    <a:pt x="70789" y="28406"/>
                  </a:cubicBezTo>
                  <a:cubicBezTo>
                    <a:pt x="70789" y="14550"/>
                    <a:pt x="50445" y="-1076"/>
                    <a:pt x="31284" y="-1076"/>
                  </a:cubicBezTo>
                  <a:cubicBezTo>
                    <a:pt x="14182" y="-1666"/>
                    <a:pt x="32" y="11308"/>
                    <a:pt x="-1440" y="28406"/>
                  </a:cubicBezTo>
                  <a:cubicBezTo>
                    <a:pt x="-1440" y="41970"/>
                    <a:pt x="12120" y="53465"/>
                    <a:pt x="31284" y="534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2">
              <a:extLst>
                <a:ext uri="{FF2B5EF4-FFF2-40B4-BE49-F238E27FC236}">
                  <a16:creationId xmlns:a16="http://schemas.microsoft.com/office/drawing/2014/main" id="{156DF522-0F63-4008-83D6-144029F59F31}"/>
                </a:ext>
              </a:extLst>
            </p:cNvPr>
            <p:cNvSpPr/>
            <p:nvPr/>
          </p:nvSpPr>
          <p:spPr>
            <a:xfrm>
              <a:off x="3109869" y="3006738"/>
              <a:ext cx="68986" cy="52520"/>
            </a:xfrm>
            <a:custGeom>
              <a:avLst/>
              <a:gdLst>
                <a:gd name="connsiteX0" fmla="*/ 33642 w 68986"/>
                <a:gd name="connsiteY0" fmla="*/ 51425 h 52520"/>
                <a:gd name="connsiteX1" fmla="*/ 67547 w 68986"/>
                <a:gd name="connsiteY1" fmla="*/ 26957 h 52520"/>
                <a:gd name="connsiteX2" fmla="*/ 33642 w 68986"/>
                <a:gd name="connsiteY2" fmla="*/ -1050 h 52520"/>
                <a:gd name="connsiteX3" fmla="*/ -1440 w 68986"/>
                <a:gd name="connsiteY3" fmla="*/ 26957 h 52520"/>
                <a:gd name="connsiteX4" fmla="*/ 33642 w 68986"/>
                <a:gd name="connsiteY4" fmla="*/ 51425 h 5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86" h="52520">
                  <a:moveTo>
                    <a:pt x="33642" y="51425"/>
                  </a:moveTo>
                  <a:cubicBezTo>
                    <a:pt x="53101" y="51425"/>
                    <a:pt x="67547" y="40812"/>
                    <a:pt x="67547" y="26957"/>
                  </a:cubicBezTo>
                  <a:cubicBezTo>
                    <a:pt x="65484" y="10153"/>
                    <a:pt x="50743" y="-1935"/>
                    <a:pt x="33642" y="-1050"/>
                  </a:cubicBezTo>
                  <a:cubicBezTo>
                    <a:pt x="16543" y="-1935"/>
                    <a:pt x="1507" y="10153"/>
                    <a:pt x="-1440" y="26957"/>
                  </a:cubicBezTo>
                  <a:cubicBezTo>
                    <a:pt x="-1440" y="40812"/>
                    <a:pt x="14478" y="51425"/>
                    <a:pt x="33642" y="5142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2">
              <a:extLst>
                <a:ext uri="{FF2B5EF4-FFF2-40B4-BE49-F238E27FC236}">
                  <a16:creationId xmlns:a16="http://schemas.microsoft.com/office/drawing/2014/main" id="{DEBD074A-15E5-4662-8E25-4C664CA6B7DF}"/>
                </a:ext>
              </a:extLst>
            </p:cNvPr>
            <p:cNvSpPr/>
            <p:nvPr/>
          </p:nvSpPr>
          <p:spPr>
            <a:xfrm>
              <a:off x="3164115" y="2819865"/>
              <a:ext cx="71052" cy="53113"/>
            </a:xfrm>
            <a:custGeom>
              <a:avLst/>
              <a:gdLst>
                <a:gd name="connsiteX0" fmla="*/ 37769 w 71052"/>
                <a:gd name="connsiteY0" fmla="*/ 51973 h 53113"/>
                <a:gd name="connsiteX1" fmla="*/ 69612 w 71052"/>
                <a:gd name="connsiteY1" fmla="*/ 23967 h 53113"/>
                <a:gd name="connsiteX2" fmla="*/ 37769 w 71052"/>
                <a:gd name="connsiteY2" fmla="*/ -1096 h 53113"/>
                <a:gd name="connsiteX3" fmla="*/ -1440 w 71052"/>
                <a:gd name="connsiteY3" fmla="*/ 23967 h 53113"/>
                <a:gd name="connsiteX4" fmla="*/ 37769 w 71052"/>
                <a:gd name="connsiteY4" fmla="*/ 51973 h 5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53113">
                  <a:moveTo>
                    <a:pt x="37769" y="51973"/>
                  </a:moveTo>
                  <a:cubicBezTo>
                    <a:pt x="54281" y="52859"/>
                    <a:pt x="68432" y="40475"/>
                    <a:pt x="69612" y="23967"/>
                  </a:cubicBezTo>
                  <a:cubicBezTo>
                    <a:pt x="69612" y="10403"/>
                    <a:pt x="56933" y="-1096"/>
                    <a:pt x="37769" y="-1096"/>
                  </a:cubicBezTo>
                  <a:cubicBezTo>
                    <a:pt x="18609" y="-1096"/>
                    <a:pt x="-1440" y="10403"/>
                    <a:pt x="-1440" y="23967"/>
                  </a:cubicBezTo>
                  <a:cubicBezTo>
                    <a:pt x="-1440" y="37823"/>
                    <a:pt x="18609" y="51973"/>
                    <a:pt x="37769" y="519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2">
              <a:extLst>
                <a:ext uri="{FF2B5EF4-FFF2-40B4-BE49-F238E27FC236}">
                  <a16:creationId xmlns:a16="http://schemas.microsoft.com/office/drawing/2014/main" id="{8C8172E6-1DCE-4997-A7F7-99B3E4D74A7D}"/>
                </a:ext>
              </a:extLst>
            </p:cNvPr>
            <p:cNvSpPr/>
            <p:nvPr/>
          </p:nvSpPr>
          <p:spPr>
            <a:xfrm>
              <a:off x="3096305" y="2679220"/>
              <a:ext cx="61324" cy="56961"/>
            </a:xfrm>
            <a:custGeom>
              <a:avLst/>
              <a:gdLst>
                <a:gd name="connsiteX0" fmla="*/ 28927 w 61324"/>
                <a:gd name="connsiteY0" fmla="*/ 55822 h 56961"/>
                <a:gd name="connsiteX1" fmla="*/ 59885 w 61324"/>
                <a:gd name="connsiteY1" fmla="*/ 27816 h 56961"/>
                <a:gd name="connsiteX2" fmla="*/ 59885 w 61324"/>
                <a:gd name="connsiteY2" fmla="*/ 27816 h 56961"/>
                <a:gd name="connsiteX3" fmla="*/ 28927 w 61324"/>
                <a:gd name="connsiteY3" fmla="*/ -1076 h 56961"/>
                <a:gd name="connsiteX4" fmla="*/ -1440 w 61324"/>
                <a:gd name="connsiteY4" fmla="*/ 27521 h 56961"/>
                <a:gd name="connsiteX5" fmla="*/ -1440 w 61324"/>
                <a:gd name="connsiteY5" fmla="*/ 27816 h 56961"/>
                <a:gd name="connsiteX6" fmla="*/ 28632 w 61324"/>
                <a:gd name="connsiteY6" fmla="*/ 55822 h 56961"/>
                <a:gd name="connsiteX7" fmla="*/ 28927 w 61324"/>
                <a:gd name="connsiteY7" fmla="*/ 55822 h 5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324" h="56961">
                  <a:moveTo>
                    <a:pt x="28927" y="55822"/>
                  </a:moveTo>
                  <a:cubicBezTo>
                    <a:pt x="45439" y="56707"/>
                    <a:pt x="59294" y="44029"/>
                    <a:pt x="59885" y="27816"/>
                  </a:cubicBezTo>
                  <a:cubicBezTo>
                    <a:pt x="59885" y="27816"/>
                    <a:pt x="59885" y="27816"/>
                    <a:pt x="59885" y="27816"/>
                  </a:cubicBezTo>
                  <a:cubicBezTo>
                    <a:pt x="59294" y="11304"/>
                    <a:pt x="45439" y="-1666"/>
                    <a:pt x="28927" y="-1076"/>
                  </a:cubicBezTo>
                  <a:cubicBezTo>
                    <a:pt x="12714" y="-1666"/>
                    <a:pt x="-850" y="11304"/>
                    <a:pt x="-1440" y="27521"/>
                  </a:cubicBezTo>
                  <a:cubicBezTo>
                    <a:pt x="-1440" y="27816"/>
                    <a:pt x="-1440" y="27816"/>
                    <a:pt x="-1440" y="27816"/>
                  </a:cubicBezTo>
                  <a:cubicBezTo>
                    <a:pt x="-850" y="43733"/>
                    <a:pt x="12419" y="56412"/>
                    <a:pt x="28632" y="55822"/>
                  </a:cubicBezTo>
                  <a:cubicBezTo>
                    <a:pt x="28632" y="55822"/>
                    <a:pt x="28927" y="55822"/>
                    <a:pt x="28927" y="558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2">
              <a:extLst>
                <a:ext uri="{FF2B5EF4-FFF2-40B4-BE49-F238E27FC236}">
                  <a16:creationId xmlns:a16="http://schemas.microsoft.com/office/drawing/2014/main" id="{5D6C3E14-E6AF-4598-81A3-1F8DA63585C3}"/>
                </a:ext>
              </a:extLst>
            </p:cNvPr>
            <p:cNvSpPr/>
            <p:nvPr/>
          </p:nvSpPr>
          <p:spPr>
            <a:xfrm>
              <a:off x="3356043" y="2549813"/>
              <a:ext cx="71347" cy="46820"/>
            </a:xfrm>
            <a:custGeom>
              <a:avLst/>
              <a:gdLst>
                <a:gd name="connsiteX0" fmla="*/ 32170 w 71347"/>
                <a:gd name="connsiteY0" fmla="*/ 45485 h 46820"/>
                <a:gd name="connsiteX1" fmla="*/ 69907 w 71347"/>
                <a:gd name="connsiteY1" fmla="*/ 19836 h 46820"/>
                <a:gd name="connsiteX2" fmla="*/ 32170 w 71347"/>
                <a:gd name="connsiteY2" fmla="*/ -1096 h 46820"/>
                <a:gd name="connsiteX3" fmla="*/ -1440 w 71347"/>
                <a:gd name="connsiteY3" fmla="*/ 19836 h 46820"/>
                <a:gd name="connsiteX4" fmla="*/ 32170 w 71347"/>
                <a:gd name="connsiteY4" fmla="*/ 45485 h 4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47" h="46820">
                  <a:moveTo>
                    <a:pt x="32170" y="45485"/>
                  </a:moveTo>
                  <a:cubicBezTo>
                    <a:pt x="51334" y="45485"/>
                    <a:pt x="69907" y="33396"/>
                    <a:pt x="69907" y="19836"/>
                  </a:cubicBezTo>
                  <a:cubicBezTo>
                    <a:pt x="69907" y="5980"/>
                    <a:pt x="51334" y="-1096"/>
                    <a:pt x="32170" y="-1096"/>
                  </a:cubicBezTo>
                  <a:cubicBezTo>
                    <a:pt x="13006" y="-1096"/>
                    <a:pt x="-1440" y="5980"/>
                    <a:pt x="-1440" y="19836"/>
                  </a:cubicBezTo>
                  <a:cubicBezTo>
                    <a:pt x="917" y="36052"/>
                    <a:pt x="15953" y="47550"/>
                    <a:pt x="32170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2">
              <a:extLst>
                <a:ext uri="{FF2B5EF4-FFF2-40B4-BE49-F238E27FC236}">
                  <a16:creationId xmlns:a16="http://schemas.microsoft.com/office/drawing/2014/main" id="{48F75AF2-B586-4EB8-8DAE-9309BE7A3BC3}"/>
                </a:ext>
              </a:extLst>
            </p:cNvPr>
            <p:cNvSpPr/>
            <p:nvPr/>
          </p:nvSpPr>
          <p:spPr>
            <a:xfrm>
              <a:off x="2232485" y="2314547"/>
              <a:ext cx="76947" cy="43927"/>
            </a:xfrm>
            <a:custGeom>
              <a:avLst/>
              <a:gdLst>
                <a:gd name="connsiteX0" fmla="*/ 37179 w 76947"/>
                <a:gd name="connsiteY0" fmla="*/ 42832 h 43927"/>
                <a:gd name="connsiteX1" fmla="*/ -1440 w 76947"/>
                <a:gd name="connsiteY1" fmla="*/ 22193 h 43927"/>
                <a:gd name="connsiteX2" fmla="*/ 37179 w 76947"/>
                <a:gd name="connsiteY2" fmla="*/ -1096 h 43927"/>
                <a:gd name="connsiteX3" fmla="*/ 75507 w 76947"/>
                <a:gd name="connsiteY3" fmla="*/ 22193 h 43927"/>
                <a:gd name="connsiteX4" fmla="*/ 37179 w 76947"/>
                <a:gd name="connsiteY4" fmla="*/ 42832 h 43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3927">
                  <a:moveTo>
                    <a:pt x="37179" y="42832"/>
                  </a:moveTo>
                  <a:cubicBezTo>
                    <a:pt x="18019" y="42832"/>
                    <a:pt x="-1440" y="35757"/>
                    <a:pt x="-1440" y="22193"/>
                  </a:cubicBezTo>
                  <a:cubicBezTo>
                    <a:pt x="-1440" y="8337"/>
                    <a:pt x="18019" y="-1096"/>
                    <a:pt x="37179" y="-1096"/>
                  </a:cubicBezTo>
                  <a:cubicBezTo>
                    <a:pt x="56343" y="-1096"/>
                    <a:pt x="75507" y="8337"/>
                    <a:pt x="75507" y="22193"/>
                  </a:cubicBezTo>
                  <a:cubicBezTo>
                    <a:pt x="75507" y="35757"/>
                    <a:pt x="56343" y="42832"/>
                    <a:pt x="37179" y="4283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2">
              <a:extLst>
                <a:ext uri="{FF2B5EF4-FFF2-40B4-BE49-F238E27FC236}">
                  <a16:creationId xmlns:a16="http://schemas.microsoft.com/office/drawing/2014/main" id="{6C54FC1E-90A4-4B24-B140-4A0AD9E48056}"/>
                </a:ext>
              </a:extLst>
            </p:cNvPr>
            <p:cNvSpPr/>
            <p:nvPr/>
          </p:nvSpPr>
          <p:spPr>
            <a:xfrm>
              <a:off x="2029944" y="2179813"/>
              <a:ext cx="72524" cy="43632"/>
            </a:xfrm>
            <a:custGeom>
              <a:avLst/>
              <a:gdLst>
                <a:gd name="connsiteX0" fmla="*/ 35412 w 72524"/>
                <a:gd name="connsiteY0" fmla="*/ 42537 h 43632"/>
                <a:gd name="connsiteX1" fmla="*/ -1440 w 72524"/>
                <a:gd name="connsiteY1" fmla="*/ 21901 h 43632"/>
                <a:gd name="connsiteX2" fmla="*/ 35412 w 72524"/>
                <a:gd name="connsiteY2" fmla="*/ -1096 h 43632"/>
                <a:gd name="connsiteX3" fmla="*/ 71084 w 72524"/>
                <a:gd name="connsiteY3" fmla="*/ 21901 h 43632"/>
                <a:gd name="connsiteX4" fmla="*/ 35412 w 72524"/>
                <a:gd name="connsiteY4" fmla="*/ 42537 h 4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4" h="43632">
                  <a:moveTo>
                    <a:pt x="35412" y="42537"/>
                  </a:moveTo>
                  <a:cubicBezTo>
                    <a:pt x="16248" y="42537"/>
                    <a:pt x="-1440" y="35462"/>
                    <a:pt x="-1440" y="21901"/>
                  </a:cubicBezTo>
                  <a:cubicBezTo>
                    <a:pt x="-1440" y="8341"/>
                    <a:pt x="16248" y="-1096"/>
                    <a:pt x="35412" y="-1096"/>
                  </a:cubicBezTo>
                  <a:cubicBezTo>
                    <a:pt x="54576" y="-1096"/>
                    <a:pt x="71084" y="8341"/>
                    <a:pt x="71084" y="21901"/>
                  </a:cubicBezTo>
                  <a:cubicBezTo>
                    <a:pt x="71084" y="35757"/>
                    <a:pt x="54576" y="42537"/>
                    <a:pt x="35412" y="425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2">
              <a:extLst>
                <a:ext uri="{FF2B5EF4-FFF2-40B4-BE49-F238E27FC236}">
                  <a16:creationId xmlns:a16="http://schemas.microsoft.com/office/drawing/2014/main" id="{A69050A1-E4C3-433F-94E7-C488D830B4B0}"/>
                </a:ext>
              </a:extLst>
            </p:cNvPr>
            <p:cNvSpPr/>
            <p:nvPr/>
          </p:nvSpPr>
          <p:spPr>
            <a:xfrm>
              <a:off x="2074462" y="1838288"/>
              <a:ext cx="67806" cy="51717"/>
            </a:xfrm>
            <a:custGeom>
              <a:avLst/>
              <a:gdLst>
                <a:gd name="connsiteX0" fmla="*/ 34232 w 67806"/>
                <a:gd name="connsiteY0" fmla="*/ 50622 h 51717"/>
                <a:gd name="connsiteX1" fmla="*/ -1440 w 67806"/>
                <a:gd name="connsiteY1" fmla="*/ 26150 h 51717"/>
                <a:gd name="connsiteX2" fmla="*/ 34232 w 67806"/>
                <a:gd name="connsiteY2" fmla="*/ -971 h 51717"/>
                <a:gd name="connsiteX3" fmla="*/ 66366 w 67806"/>
                <a:gd name="connsiteY3" fmla="*/ 26150 h 51717"/>
                <a:gd name="connsiteX4" fmla="*/ 34232 w 67806"/>
                <a:gd name="connsiteY4" fmla="*/ 50622 h 51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06" h="51717">
                  <a:moveTo>
                    <a:pt x="34232" y="50622"/>
                  </a:moveTo>
                  <a:cubicBezTo>
                    <a:pt x="15068" y="50622"/>
                    <a:pt x="-1440" y="40009"/>
                    <a:pt x="-1440" y="26150"/>
                  </a:cubicBezTo>
                  <a:cubicBezTo>
                    <a:pt x="1802" y="9347"/>
                    <a:pt x="17134" y="-2447"/>
                    <a:pt x="34232" y="-971"/>
                  </a:cubicBezTo>
                  <a:cubicBezTo>
                    <a:pt x="50448" y="-2151"/>
                    <a:pt x="64894" y="9937"/>
                    <a:pt x="66366" y="26150"/>
                  </a:cubicBezTo>
                  <a:cubicBezTo>
                    <a:pt x="66366" y="40009"/>
                    <a:pt x="53396" y="50622"/>
                    <a:pt x="34232" y="506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2">
              <a:extLst>
                <a:ext uri="{FF2B5EF4-FFF2-40B4-BE49-F238E27FC236}">
                  <a16:creationId xmlns:a16="http://schemas.microsoft.com/office/drawing/2014/main" id="{C121784C-70E9-4BD0-9F0C-C2297E84DB05}"/>
                </a:ext>
              </a:extLst>
            </p:cNvPr>
            <p:cNvSpPr/>
            <p:nvPr/>
          </p:nvSpPr>
          <p:spPr>
            <a:xfrm>
              <a:off x="2488977" y="2104927"/>
              <a:ext cx="68695" cy="47469"/>
            </a:xfrm>
            <a:custGeom>
              <a:avLst/>
              <a:gdLst>
                <a:gd name="connsiteX0" fmla="*/ 36593 w 68695"/>
                <a:gd name="connsiteY0" fmla="*/ 46374 h 47469"/>
                <a:gd name="connsiteX1" fmla="*/ -1440 w 68695"/>
                <a:gd name="connsiteY1" fmla="*/ 22787 h 47469"/>
                <a:gd name="connsiteX2" fmla="*/ 36593 w 68695"/>
                <a:gd name="connsiteY2" fmla="*/ -1096 h 47469"/>
                <a:gd name="connsiteX3" fmla="*/ 67255 w 68695"/>
                <a:gd name="connsiteY3" fmla="*/ 22787 h 47469"/>
                <a:gd name="connsiteX4" fmla="*/ 36593 w 68695"/>
                <a:gd name="connsiteY4" fmla="*/ 46374 h 4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5" h="47469">
                  <a:moveTo>
                    <a:pt x="36593" y="46374"/>
                  </a:moveTo>
                  <a:cubicBezTo>
                    <a:pt x="17134" y="46374"/>
                    <a:pt x="-1440" y="36347"/>
                    <a:pt x="-1440" y="22787"/>
                  </a:cubicBezTo>
                  <a:cubicBezTo>
                    <a:pt x="-1440" y="8931"/>
                    <a:pt x="17134" y="-1096"/>
                    <a:pt x="36593" y="-1096"/>
                  </a:cubicBezTo>
                  <a:cubicBezTo>
                    <a:pt x="55757" y="-1096"/>
                    <a:pt x="67255" y="8931"/>
                    <a:pt x="67255" y="22787"/>
                  </a:cubicBezTo>
                  <a:cubicBezTo>
                    <a:pt x="67255" y="36347"/>
                    <a:pt x="55757" y="46374"/>
                    <a:pt x="36593" y="463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2">
              <a:extLst>
                <a:ext uri="{FF2B5EF4-FFF2-40B4-BE49-F238E27FC236}">
                  <a16:creationId xmlns:a16="http://schemas.microsoft.com/office/drawing/2014/main" id="{123EBE7E-2CB2-4061-82B9-B4D5C266275D}"/>
                </a:ext>
              </a:extLst>
            </p:cNvPr>
            <p:cNvSpPr/>
            <p:nvPr/>
          </p:nvSpPr>
          <p:spPr>
            <a:xfrm>
              <a:off x="2328302" y="1679189"/>
              <a:ext cx="74881" cy="56332"/>
            </a:xfrm>
            <a:custGeom>
              <a:avLst/>
              <a:gdLst>
                <a:gd name="connsiteX0" fmla="*/ 36884 w 74881"/>
                <a:gd name="connsiteY0" fmla="*/ 55237 h 56332"/>
                <a:gd name="connsiteX1" fmla="*/ -1440 w 74881"/>
                <a:gd name="connsiteY1" fmla="*/ 27522 h 56332"/>
                <a:gd name="connsiteX2" fmla="*/ 36884 w 74881"/>
                <a:gd name="connsiteY2" fmla="*/ -1075 h 56332"/>
                <a:gd name="connsiteX3" fmla="*/ 73442 w 74881"/>
                <a:gd name="connsiteY3" fmla="*/ 27522 h 56332"/>
                <a:gd name="connsiteX4" fmla="*/ 36884 w 74881"/>
                <a:gd name="connsiteY4" fmla="*/ 55237 h 5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56332">
                  <a:moveTo>
                    <a:pt x="36884" y="55237"/>
                  </a:moveTo>
                  <a:cubicBezTo>
                    <a:pt x="17724" y="55237"/>
                    <a:pt x="-1440" y="41086"/>
                    <a:pt x="-1440" y="27522"/>
                  </a:cubicBezTo>
                  <a:cubicBezTo>
                    <a:pt x="-1440" y="13666"/>
                    <a:pt x="17724" y="-1075"/>
                    <a:pt x="36884" y="-1075"/>
                  </a:cubicBezTo>
                  <a:cubicBezTo>
                    <a:pt x="54576" y="-1665"/>
                    <a:pt x="69904" y="10424"/>
                    <a:pt x="73442" y="27522"/>
                  </a:cubicBezTo>
                  <a:cubicBezTo>
                    <a:pt x="73442" y="41086"/>
                    <a:pt x="56048" y="55237"/>
                    <a:pt x="36884" y="552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2">
              <a:extLst>
                <a:ext uri="{FF2B5EF4-FFF2-40B4-BE49-F238E27FC236}">
                  <a16:creationId xmlns:a16="http://schemas.microsoft.com/office/drawing/2014/main" id="{686B80AA-AAFC-4DDB-A69C-1A34EB081A46}"/>
                </a:ext>
              </a:extLst>
            </p:cNvPr>
            <p:cNvSpPr/>
            <p:nvPr/>
          </p:nvSpPr>
          <p:spPr>
            <a:xfrm>
              <a:off x="2453010" y="1710167"/>
              <a:ext cx="71052" cy="44809"/>
            </a:xfrm>
            <a:custGeom>
              <a:avLst/>
              <a:gdLst>
                <a:gd name="connsiteX0" fmla="*/ 33350 w 71052"/>
                <a:gd name="connsiteY0" fmla="*/ 43714 h 44809"/>
                <a:gd name="connsiteX1" fmla="*/ -1440 w 71052"/>
                <a:gd name="connsiteY1" fmla="*/ 23373 h 44809"/>
                <a:gd name="connsiteX2" fmla="*/ 33350 w 71052"/>
                <a:gd name="connsiteY2" fmla="*/ -1096 h 44809"/>
                <a:gd name="connsiteX3" fmla="*/ 69612 w 71052"/>
                <a:gd name="connsiteY3" fmla="*/ 23373 h 44809"/>
                <a:gd name="connsiteX4" fmla="*/ 33350 w 71052"/>
                <a:gd name="connsiteY4" fmla="*/ 43714 h 4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44809">
                  <a:moveTo>
                    <a:pt x="33350" y="43714"/>
                  </a:moveTo>
                  <a:cubicBezTo>
                    <a:pt x="14186" y="43714"/>
                    <a:pt x="-1440" y="36934"/>
                    <a:pt x="-1440" y="23373"/>
                  </a:cubicBezTo>
                  <a:cubicBezTo>
                    <a:pt x="-1440" y="9518"/>
                    <a:pt x="14186" y="-1096"/>
                    <a:pt x="33350" y="-1096"/>
                  </a:cubicBezTo>
                  <a:cubicBezTo>
                    <a:pt x="52510" y="-1096"/>
                    <a:pt x="69612" y="9518"/>
                    <a:pt x="69612" y="23373"/>
                  </a:cubicBezTo>
                  <a:cubicBezTo>
                    <a:pt x="69612" y="36934"/>
                    <a:pt x="52510" y="43714"/>
                    <a:pt x="33350" y="437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2">
              <a:extLst>
                <a:ext uri="{FF2B5EF4-FFF2-40B4-BE49-F238E27FC236}">
                  <a16:creationId xmlns:a16="http://schemas.microsoft.com/office/drawing/2014/main" id="{CD95BC5E-8FF9-4762-81F1-B67696FFFF41}"/>
                </a:ext>
              </a:extLst>
            </p:cNvPr>
            <p:cNvSpPr/>
            <p:nvPr/>
          </p:nvSpPr>
          <p:spPr>
            <a:xfrm>
              <a:off x="2645233" y="1632629"/>
              <a:ext cx="77537" cy="46580"/>
            </a:xfrm>
            <a:custGeom>
              <a:avLst/>
              <a:gdLst>
                <a:gd name="connsiteX0" fmla="*/ 37474 w 77537"/>
                <a:gd name="connsiteY0" fmla="*/ 45485 h 46580"/>
                <a:gd name="connsiteX1" fmla="*/ -1440 w 77537"/>
                <a:gd name="connsiteY1" fmla="*/ 19245 h 46580"/>
                <a:gd name="connsiteX2" fmla="*/ 37474 w 77537"/>
                <a:gd name="connsiteY2" fmla="*/ -1096 h 46580"/>
                <a:gd name="connsiteX3" fmla="*/ 76097 w 77537"/>
                <a:gd name="connsiteY3" fmla="*/ 19245 h 46580"/>
                <a:gd name="connsiteX4" fmla="*/ 37474 w 77537"/>
                <a:gd name="connsiteY4" fmla="*/ 45485 h 4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37" h="46580">
                  <a:moveTo>
                    <a:pt x="37474" y="45485"/>
                  </a:moveTo>
                  <a:cubicBezTo>
                    <a:pt x="18310" y="45485"/>
                    <a:pt x="-1440" y="32806"/>
                    <a:pt x="-1440" y="19245"/>
                  </a:cubicBezTo>
                  <a:cubicBezTo>
                    <a:pt x="-1440" y="5390"/>
                    <a:pt x="18310" y="-1096"/>
                    <a:pt x="37474" y="-1096"/>
                  </a:cubicBezTo>
                  <a:cubicBezTo>
                    <a:pt x="56638" y="-1096"/>
                    <a:pt x="76097" y="5390"/>
                    <a:pt x="76097" y="19245"/>
                  </a:cubicBezTo>
                  <a:cubicBezTo>
                    <a:pt x="76097" y="32806"/>
                    <a:pt x="56638" y="45485"/>
                    <a:pt x="37474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2">
              <a:extLst>
                <a:ext uri="{FF2B5EF4-FFF2-40B4-BE49-F238E27FC236}">
                  <a16:creationId xmlns:a16="http://schemas.microsoft.com/office/drawing/2014/main" id="{20CEAF66-1A2B-4CBB-A403-44FC8C04BCD4}"/>
                </a:ext>
              </a:extLst>
            </p:cNvPr>
            <p:cNvSpPr/>
            <p:nvPr/>
          </p:nvSpPr>
          <p:spPr>
            <a:xfrm>
              <a:off x="2760213" y="1896491"/>
              <a:ext cx="67216" cy="43042"/>
            </a:xfrm>
            <a:custGeom>
              <a:avLst/>
              <a:gdLst>
                <a:gd name="connsiteX0" fmla="*/ 33051 w 67216"/>
                <a:gd name="connsiteY0" fmla="*/ 41947 h 43042"/>
                <a:gd name="connsiteX1" fmla="*/ -1440 w 67216"/>
                <a:gd name="connsiteY1" fmla="*/ 20426 h 43042"/>
                <a:gd name="connsiteX2" fmla="*/ 33051 w 67216"/>
                <a:gd name="connsiteY2" fmla="*/ -1096 h 43042"/>
                <a:gd name="connsiteX3" fmla="*/ 65776 w 67216"/>
                <a:gd name="connsiteY3" fmla="*/ 20426 h 43042"/>
                <a:gd name="connsiteX4" fmla="*/ 33051 w 67216"/>
                <a:gd name="connsiteY4" fmla="*/ 41947 h 4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16" h="43042">
                  <a:moveTo>
                    <a:pt x="33051" y="41947"/>
                  </a:moveTo>
                  <a:cubicBezTo>
                    <a:pt x="13887" y="41947"/>
                    <a:pt x="-1440" y="34281"/>
                    <a:pt x="-1440" y="20426"/>
                  </a:cubicBezTo>
                  <a:cubicBezTo>
                    <a:pt x="-1440" y="6865"/>
                    <a:pt x="13887" y="-1096"/>
                    <a:pt x="33051" y="-1096"/>
                  </a:cubicBezTo>
                  <a:cubicBezTo>
                    <a:pt x="52215" y="-1096"/>
                    <a:pt x="65776" y="6865"/>
                    <a:pt x="65776" y="20426"/>
                  </a:cubicBezTo>
                  <a:cubicBezTo>
                    <a:pt x="65776" y="34281"/>
                    <a:pt x="52215" y="41947"/>
                    <a:pt x="33051" y="419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2">
              <a:extLst>
                <a:ext uri="{FF2B5EF4-FFF2-40B4-BE49-F238E27FC236}">
                  <a16:creationId xmlns:a16="http://schemas.microsoft.com/office/drawing/2014/main" id="{0FD2CE5E-D3F4-4911-9DC2-3D54710231B6}"/>
                </a:ext>
              </a:extLst>
            </p:cNvPr>
            <p:cNvSpPr/>
            <p:nvPr/>
          </p:nvSpPr>
          <p:spPr>
            <a:xfrm>
              <a:off x="3787659" y="2569263"/>
              <a:ext cx="68691" cy="51893"/>
            </a:xfrm>
            <a:custGeom>
              <a:avLst/>
              <a:gdLst>
                <a:gd name="connsiteX0" fmla="*/ 37179 w 68691"/>
                <a:gd name="connsiteY0" fmla="*/ -1090 h 51893"/>
                <a:gd name="connsiteX1" fmla="*/ -1440 w 68691"/>
                <a:gd name="connsiteY1" fmla="*/ 26034 h 51893"/>
                <a:gd name="connsiteX2" fmla="*/ 37179 w 68691"/>
                <a:gd name="connsiteY2" fmla="*/ 50798 h 51893"/>
                <a:gd name="connsiteX3" fmla="*/ 67251 w 68691"/>
                <a:gd name="connsiteY3" fmla="*/ 26034 h 51893"/>
                <a:gd name="connsiteX4" fmla="*/ 38655 w 68691"/>
                <a:gd name="connsiteY4" fmla="*/ -1090 h 51893"/>
                <a:gd name="connsiteX5" fmla="*/ 37179 w 68691"/>
                <a:gd name="connsiteY5" fmla="*/ -1090 h 5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91" h="51893">
                  <a:moveTo>
                    <a:pt x="37179" y="-1090"/>
                  </a:moveTo>
                  <a:cubicBezTo>
                    <a:pt x="18019" y="-1090"/>
                    <a:pt x="-1440" y="12474"/>
                    <a:pt x="-1440" y="26034"/>
                  </a:cubicBezTo>
                  <a:cubicBezTo>
                    <a:pt x="-1440" y="39890"/>
                    <a:pt x="18019" y="50798"/>
                    <a:pt x="37179" y="50798"/>
                  </a:cubicBezTo>
                  <a:cubicBezTo>
                    <a:pt x="56343" y="50798"/>
                    <a:pt x="67251" y="39890"/>
                    <a:pt x="67251" y="26034"/>
                  </a:cubicBezTo>
                  <a:cubicBezTo>
                    <a:pt x="66661" y="10703"/>
                    <a:pt x="53986" y="-1382"/>
                    <a:pt x="38655" y="-1090"/>
                  </a:cubicBezTo>
                  <a:cubicBezTo>
                    <a:pt x="38065" y="-1090"/>
                    <a:pt x="37474" y="-1090"/>
                    <a:pt x="37179" y="-10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2">
              <a:extLst>
                <a:ext uri="{FF2B5EF4-FFF2-40B4-BE49-F238E27FC236}">
                  <a16:creationId xmlns:a16="http://schemas.microsoft.com/office/drawing/2014/main" id="{5164CCA5-D261-4669-8E81-B3B3961534F4}"/>
                </a:ext>
              </a:extLst>
            </p:cNvPr>
            <p:cNvSpPr/>
            <p:nvPr/>
          </p:nvSpPr>
          <p:spPr>
            <a:xfrm>
              <a:off x="3604574" y="2305406"/>
              <a:ext cx="78127" cy="44518"/>
            </a:xfrm>
            <a:custGeom>
              <a:avLst/>
              <a:gdLst>
                <a:gd name="connsiteX0" fmla="*/ 37478 w 78127"/>
                <a:gd name="connsiteY0" fmla="*/ -1096 h 44518"/>
                <a:gd name="connsiteX1" fmla="*/ -1440 w 78127"/>
                <a:gd name="connsiteY1" fmla="*/ 20426 h 44518"/>
                <a:gd name="connsiteX2" fmla="*/ 37478 w 78127"/>
                <a:gd name="connsiteY2" fmla="*/ 43423 h 44518"/>
                <a:gd name="connsiteX3" fmla="*/ 76688 w 78127"/>
                <a:gd name="connsiteY3" fmla="*/ 20426 h 44518"/>
                <a:gd name="connsiteX4" fmla="*/ 37478 w 78127"/>
                <a:gd name="connsiteY4" fmla="*/ -1096 h 4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27" h="44518">
                  <a:moveTo>
                    <a:pt x="37478" y="-1096"/>
                  </a:moveTo>
                  <a:cubicBezTo>
                    <a:pt x="18314" y="-1096"/>
                    <a:pt x="-1440" y="6865"/>
                    <a:pt x="-1440" y="20426"/>
                  </a:cubicBezTo>
                  <a:cubicBezTo>
                    <a:pt x="-1440" y="34281"/>
                    <a:pt x="18314" y="43423"/>
                    <a:pt x="37478" y="43423"/>
                  </a:cubicBezTo>
                  <a:cubicBezTo>
                    <a:pt x="56642" y="43423"/>
                    <a:pt x="76688" y="34281"/>
                    <a:pt x="76688" y="20426"/>
                  </a:cubicBezTo>
                  <a:cubicBezTo>
                    <a:pt x="76688" y="6865"/>
                    <a:pt x="56642" y="-1096"/>
                    <a:pt x="37478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2">
              <a:extLst>
                <a:ext uri="{FF2B5EF4-FFF2-40B4-BE49-F238E27FC236}">
                  <a16:creationId xmlns:a16="http://schemas.microsoft.com/office/drawing/2014/main" id="{7DAD0312-FE8F-4B69-A95C-9FACB600E9CD}"/>
                </a:ext>
              </a:extLst>
            </p:cNvPr>
            <p:cNvSpPr/>
            <p:nvPr/>
          </p:nvSpPr>
          <p:spPr>
            <a:xfrm>
              <a:off x="3625213" y="1871727"/>
              <a:ext cx="72229" cy="40980"/>
            </a:xfrm>
            <a:custGeom>
              <a:avLst/>
              <a:gdLst>
                <a:gd name="connsiteX0" fmla="*/ 36884 w 72229"/>
                <a:gd name="connsiteY0" fmla="*/ -1096 h 40980"/>
                <a:gd name="connsiteX1" fmla="*/ -1440 w 72229"/>
                <a:gd name="connsiteY1" fmla="*/ 18950 h 40980"/>
                <a:gd name="connsiteX2" fmla="*/ 36884 w 72229"/>
                <a:gd name="connsiteY2" fmla="*/ 39885 h 40980"/>
                <a:gd name="connsiteX3" fmla="*/ 70789 w 72229"/>
                <a:gd name="connsiteY3" fmla="*/ 18950 h 40980"/>
                <a:gd name="connsiteX4" fmla="*/ 36884 w 72229"/>
                <a:gd name="connsiteY4" fmla="*/ -1096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40980">
                  <a:moveTo>
                    <a:pt x="36884" y="-1096"/>
                  </a:moveTo>
                  <a:cubicBezTo>
                    <a:pt x="17724" y="-1096"/>
                    <a:pt x="-1440" y="5390"/>
                    <a:pt x="-1440" y="18950"/>
                  </a:cubicBezTo>
                  <a:cubicBezTo>
                    <a:pt x="-1440" y="32809"/>
                    <a:pt x="17429" y="39885"/>
                    <a:pt x="36884" y="39885"/>
                  </a:cubicBezTo>
                  <a:cubicBezTo>
                    <a:pt x="56048" y="39885"/>
                    <a:pt x="70789" y="32809"/>
                    <a:pt x="70789" y="18950"/>
                  </a:cubicBezTo>
                  <a:cubicBezTo>
                    <a:pt x="70789" y="5390"/>
                    <a:pt x="56048" y="-1096"/>
                    <a:pt x="36884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2">
              <a:extLst>
                <a:ext uri="{FF2B5EF4-FFF2-40B4-BE49-F238E27FC236}">
                  <a16:creationId xmlns:a16="http://schemas.microsoft.com/office/drawing/2014/main" id="{EA08EFC8-2D08-41ED-B639-575C0B4A2EA3}"/>
                </a:ext>
              </a:extLst>
            </p:cNvPr>
            <p:cNvSpPr/>
            <p:nvPr/>
          </p:nvSpPr>
          <p:spPr>
            <a:xfrm>
              <a:off x="3422968" y="1630268"/>
              <a:ext cx="64858" cy="52523"/>
            </a:xfrm>
            <a:custGeom>
              <a:avLst/>
              <a:gdLst>
                <a:gd name="connsiteX0" fmla="*/ 33051 w 64858"/>
                <a:gd name="connsiteY0" fmla="*/ -1096 h 52523"/>
                <a:gd name="connsiteX1" fmla="*/ -1440 w 64858"/>
                <a:gd name="connsiteY1" fmla="*/ 22787 h 52523"/>
                <a:gd name="connsiteX2" fmla="*/ 33051 w 64858"/>
                <a:gd name="connsiteY2" fmla="*/ 51383 h 52523"/>
                <a:gd name="connsiteX3" fmla="*/ 63419 w 64858"/>
                <a:gd name="connsiteY3" fmla="*/ 23082 h 52523"/>
                <a:gd name="connsiteX4" fmla="*/ 63419 w 64858"/>
                <a:gd name="connsiteY4" fmla="*/ 22787 h 52523"/>
                <a:gd name="connsiteX5" fmla="*/ 33051 w 64858"/>
                <a:gd name="connsiteY5" fmla="*/ -1096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58" h="52523">
                  <a:moveTo>
                    <a:pt x="33051" y="-1096"/>
                  </a:moveTo>
                  <a:cubicBezTo>
                    <a:pt x="13891" y="-1096"/>
                    <a:pt x="-1440" y="9222"/>
                    <a:pt x="-1440" y="22787"/>
                  </a:cubicBezTo>
                  <a:cubicBezTo>
                    <a:pt x="1212" y="39885"/>
                    <a:pt x="15953" y="52269"/>
                    <a:pt x="33051" y="51383"/>
                  </a:cubicBezTo>
                  <a:cubicBezTo>
                    <a:pt x="49268" y="51973"/>
                    <a:pt x="62828" y="39295"/>
                    <a:pt x="63419" y="23082"/>
                  </a:cubicBezTo>
                  <a:cubicBezTo>
                    <a:pt x="63419" y="23082"/>
                    <a:pt x="63419" y="23082"/>
                    <a:pt x="63419" y="22787"/>
                  </a:cubicBezTo>
                  <a:cubicBezTo>
                    <a:pt x="63419" y="9222"/>
                    <a:pt x="52215" y="-1096"/>
                    <a:pt x="33051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2">
              <a:extLst>
                <a:ext uri="{FF2B5EF4-FFF2-40B4-BE49-F238E27FC236}">
                  <a16:creationId xmlns:a16="http://schemas.microsoft.com/office/drawing/2014/main" id="{3092BE33-19B8-496E-9691-2C53D1AD179B}"/>
                </a:ext>
              </a:extLst>
            </p:cNvPr>
            <p:cNvSpPr/>
            <p:nvPr/>
          </p:nvSpPr>
          <p:spPr>
            <a:xfrm>
              <a:off x="3536472" y="1971037"/>
              <a:ext cx="72229" cy="52523"/>
            </a:xfrm>
            <a:custGeom>
              <a:avLst/>
              <a:gdLst>
                <a:gd name="connsiteX0" fmla="*/ 36888 w 72229"/>
                <a:gd name="connsiteY0" fmla="*/ -1051 h 52523"/>
                <a:gd name="connsiteX1" fmla="*/ -1440 w 72229"/>
                <a:gd name="connsiteY1" fmla="*/ 27251 h 52523"/>
                <a:gd name="connsiteX2" fmla="*/ 36888 w 72229"/>
                <a:gd name="connsiteY2" fmla="*/ 51428 h 52523"/>
                <a:gd name="connsiteX3" fmla="*/ 70789 w 72229"/>
                <a:gd name="connsiteY3" fmla="*/ 27251 h 52523"/>
                <a:gd name="connsiteX4" fmla="*/ 36888 w 72229"/>
                <a:gd name="connsiteY4" fmla="*/ -1051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2523">
                  <a:moveTo>
                    <a:pt x="36888" y="-1051"/>
                  </a:moveTo>
                  <a:cubicBezTo>
                    <a:pt x="17724" y="-1051"/>
                    <a:pt x="-1440" y="13690"/>
                    <a:pt x="-1440" y="27251"/>
                  </a:cubicBezTo>
                  <a:cubicBezTo>
                    <a:pt x="-1440" y="41106"/>
                    <a:pt x="17724" y="51428"/>
                    <a:pt x="36888" y="51428"/>
                  </a:cubicBezTo>
                  <a:cubicBezTo>
                    <a:pt x="56048" y="51428"/>
                    <a:pt x="70789" y="41106"/>
                    <a:pt x="70789" y="27251"/>
                  </a:cubicBezTo>
                  <a:cubicBezTo>
                    <a:pt x="68727" y="10448"/>
                    <a:pt x="53986" y="-1936"/>
                    <a:pt x="36888" y="-10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2">
              <a:extLst>
                <a:ext uri="{FF2B5EF4-FFF2-40B4-BE49-F238E27FC236}">
                  <a16:creationId xmlns:a16="http://schemas.microsoft.com/office/drawing/2014/main" id="{ECD4C0BE-26FF-430B-93F4-3CB52D00074C}"/>
                </a:ext>
              </a:extLst>
            </p:cNvPr>
            <p:cNvSpPr/>
            <p:nvPr/>
          </p:nvSpPr>
          <p:spPr>
            <a:xfrm>
              <a:off x="3814194" y="2839029"/>
              <a:ext cx="68396" cy="42455"/>
            </a:xfrm>
            <a:custGeom>
              <a:avLst/>
              <a:gdLst>
                <a:gd name="connsiteX0" fmla="*/ 29809 w 68396"/>
                <a:gd name="connsiteY0" fmla="*/ -1096 h 42455"/>
                <a:gd name="connsiteX1" fmla="*/ 66956 w 68396"/>
                <a:gd name="connsiteY1" fmla="*/ 19544 h 42455"/>
                <a:gd name="connsiteX2" fmla="*/ 29809 w 68396"/>
                <a:gd name="connsiteY2" fmla="*/ 41360 h 42455"/>
                <a:gd name="connsiteX3" fmla="*/ -1440 w 68396"/>
                <a:gd name="connsiteY3" fmla="*/ 19544 h 42455"/>
                <a:gd name="connsiteX4" fmla="*/ 29809 w 68396"/>
                <a:gd name="connsiteY4" fmla="*/ -1096 h 4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6" h="42455">
                  <a:moveTo>
                    <a:pt x="29809" y="-1096"/>
                  </a:moveTo>
                  <a:cubicBezTo>
                    <a:pt x="49268" y="-1096"/>
                    <a:pt x="66956" y="5685"/>
                    <a:pt x="66956" y="19544"/>
                  </a:cubicBezTo>
                  <a:cubicBezTo>
                    <a:pt x="66956" y="33400"/>
                    <a:pt x="49268" y="41360"/>
                    <a:pt x="29809" y="41360"/>
                  </a:cubicBezTo>
                  <a:cubicBezTo>
                    <a:pt x="10645" y="41360"/>
                    <a:pt x="-1440" y="33400"/>
                    <a:pt x="-1440" y="19544"/>
                  </a:cubicBezTo>
                  <a:cubicBezTo>
                    <a:pt x="-1440" y="5980"/>
                    <a:pt x="10645" y="-1096"/>
                    <a:pt x="29809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2">
              <a:extLst>
                <a:ext uri="{FF2B5EF4-FFF2-40B4-BE49-F238E27FC236}">
                  <a16:creationId xmlns:a16="http://schemas.microsoft.com/office/drawing/2014/main" id="{CB522FE2-1141-4419-9C34-99D1DDB13504}"/>
                </a:ext>
              </a:extLst>
            </p:cNvPr>
            <p:cNvSpPr/>
            <p:nvPr/>
          </p:nvSpPr>
          <p:spPr>
            <a:xfrm>
              <a:off x="3696853" y="3166196"/>
              <a:ext cx="66042" cy="53199"/>
            </a:xfrm>
            <a:custGeom>
              <a:avLst/>
              <a:gdLst>
                <a:gd name="connsiteX0" fmla="*/ 33350 w 66042"/>
                <a:gd name="connsiteY0" fmla="*/ -1013 h 53199"/>
                <a:gd name="connsiteX1" fmla="*/ 64308 w 66042"/>
                <a:gd name="connsiteY1" fmla="*/ 25522 h 53199"/>
                <a:gd name="connsiteX2" fmla="*/ 64603 w 66042"/>
                <a:gd name="connsiteY2" fmla="*/ 26112 h 53199"/>
                <a:gd name="connsiteX3" fmla="*/ 34826 w 66042"/>
                <a:gd name="connsiteY3" fmla="*/ 52056 h 53199"/>
                <a:gd name="connsiteX4" fmla="*/ 33350 w 66042"/>
                <a:gd name="connsiteY4" fmla="*/ 51761 h 53199"/>
                <a:gd name="connsiteX5" fmla="*/ -1440 w 66042"/>
                <a:gd name="connsiteY5" fmla="*/ 26112 h 53199"/>
                <a:gd name="connsiteX6" fmla="*/ 33350 w 66042"/>
                <a:gd name="connsiteY6" fmla="*/ -1013 h 5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2" h="53199">
                  <a:moveTo>
                    <a:pt x="33350" y="-1013"/>
                  </a:moveTo>
                  <a:cubicBezTo>
                    <a:pt x="49271" y="-2190"/>
                    <a:pt x="63127" y="9604"/>
                    <a:pt x="64308" y="25522"/>
                  </a:cubicBezTo>
                  <a:cubicBezTo>
                    <a:pt x="64603" y="25522"/>
                    <a:pt x="64603" y="25817"/>
                    <a:pt x="64603" y="26112"/>
                  </a:cubicBezTo>
                  <a:cubicBezTo>
                    <a:pt x="63422" y="41443"/>
                    <a:pt x="50153" y="52942"/>
                    <a:pt x="34826" y="52056"/>
                  </a:cubicBezTo>
                  <a:cubicBezTo>
                    <a:pt x="34235" y="52056"/>
                    <a:pt x="33940" y="51761"/>
                    <a:pt x="33350" y="51761"/>
                  </a:cubicBezTo>
                  <a:cubicBezTo>
                    <a:pt x="14186" y="51761"/>
                    <a:pt x="-1440" y="39968"/>
                    <a:pt x="-1440" y="26112"/>
                  </a:cubicBezTo>
                  <a:cubicBezTo>
                    <a:pt x="1511" y="9309"/>
                    <a:pt x="16547" y="-2190"/>
                    <a:pt x="33350" y="-10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2">
              <a:extLst>
                <a:ext uri="{FF2B5EF4-FFF2-40B4-BE49-F238E27FC236}">
                  <a16:creationId xmlns:a16="http://schemas.microsoft.com/office/drawing/2014/main" id="{A7FDECCA-7F48-45DF-856D-BC578DB56678}"/>
                </a:ext>
              </a:extLst>
            </p:cNvPr>
            <p:cNvSpPr/>
            <p:nvPr/>
          </p:nvSpPr>
          <p:spPr>
            <a:xfrm>
              <a:off x="2797652" y="2296560"/>
              <a:ext cx="68400" cy="45698"/>
            </a:xfrm>
            <a:custGeom>
              <a:avLst/>
              <a:gdLst>
                <a:gd name="connsiteX0" fmla="*/ 35707 w 68400"/>
                <a:gd name="connsiteY0" fmla="*/ 44603 h 45698"/>
                <a:gd name="connsiteX1" fmla="*/ -1440 w 68400"/>
                <a:gd name="connsiteY1" fmla="*/ 21901 h 45698"/>
                <a:gd name="connsiteX2" fmla="*/ 35707 w 68400"/>
                <a:gd name="connsiteY2" fmla="*/ -1096 h 45698"/>
                <a:gd name="connsiteX3" fmla="*/ 66960 w 68400"/>
                <a:gd name="connsiteY3" fmla="*/ 21901 h 45698"/>
                <a:gd name="connsiteX4" fmla="*/ 35707 w 68400"/>
                <a:gd name="connsiteY4" fmla="*/ 44603 h 4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00" h="45698">
                  <a:moveTo>
                    <a:pt x="35707" y="44603"/>
                  </a:moveTo>
                  <a:cubicBezTo>
                    <a:pt x="16547" y="44603"/>
                    <a:pt x="-1440" y="35757"/>
                    <a:pt x="-1440" y="21901"/>
                  </a:cubicBezTo>
                  <a:cubicBezTo>
                    <a:pt x="-1440" y="8046"/>
                    <a:pt x="16547" y="-1096"/>
                    <a:pt x="35707" y="-1096"/>
                  </a:cubicBezTo>
                  <a:cubicBezTo>
                    <a:pt x="54871" y="-1096"/>
                    <a:pt x="66960" y="8341"/>
                    <a:pt x="66960" y="21901"/>
                  </a:cubicBezTo>
                  <a:cubicBezTo>
                    <a:pt x="66960" y="35757"/>
                    <a:pt x="54871" y="44603"/>
                    <a:pt x="35707" y="4460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2">
              <a:extLst>
                <a:ext uri="{FF2B5EF4-FFF2-40B4-BE49-F238E27FC236}">
                  <a16:creationId xmlns:a16="http://schemas.microsoft.com/office/drawing/2014/main" id="{1BACCAE9-BB31-43CF-832E-34B80FD469A0}"/>
                </a:ext>
              </a:extLst>
            </p:cNvPr>
            <p:cNvSpPr/>
            <p:nvPr/>
          </p:nvSpPr>
          <p:spPr>
            <a:xfrm>
              <a:off x="2999607" y="1685104"/>
              <a:ext cx="74881" cy="43046"/>
            </a:xfrm>
            <a:custGeom>
              <a:avLst/>
              <a:gdLst>
                <a:gd name="connsiteX0" fmla="*/ 37474 w 74881"/>
                <a:gd name="connsiteY0" fmla="*/ 41951 h 43046"/>
                <a:gd name="connsiteX1" fmla="*/ -1440 w 74881"/>
                <a:gd name="connsiteY1" fmla="*/ 20429 h 43046"/>
                <a:gd name="connsiteX2" fmla="*/ 37474 w 74881"/>
                <a:gd name="connsiteY2" fmla="*/ -1096 h 43046"/>
                <a:gd name="connsiteX3" fmla="*/ 73442 w 74881"/>
                <a:gd name="connsiteY3" fmla="*/ 20429 h 43046"/>
                <a:gd name="connsiteX4" fmla="*/ 37474 w 74881"/>
                <a:gd name="connsiteY4" fmla="*/ 41951 h 4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43046">
                  <a:moveTo>
                    <a:pt x="37474" y="41951"/>
                  </a:moveTo>
                  <a:cubicBezTo>
                    <a:pt x="18310" y="41951"/>
                    <a:pt x="-1440" y="33990"/>
                    <a:pt x="-1440" y="20429"/>
                  </a:cubicBezTo>
                  <a:cubicBezTo>
                    <a:pt x="-1440" y="6570"/>
                    <a:pt x="18310" y="-1096"/>
                    <a:pt x="37474" y="-1096"/>
                  </a:cubicBezTo>
                  <a:cubicBezTo>
                    <a:pt x="56638" y="-1096"/>
                    <a:pt x="73442" y="6570"/>
                    <a:pt x="73442" y="20429"/>
                  </a:cubicBezTo>
                  <a:cubicBezTo>
                    <a:pt x="73442" y="33990"/>
                    <a:pt x="56638" y="41951"/>
                    <a:pt x="37474" y="419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2">
              <a:extLst>
                <a:ext uri="{FF2B5EF4-FFF2-40B4-BE49-F238E27FC236}">
                  <a16:creationId xmlns:a16="http://schemas.microsoft.com/office/drawing/2014/main" id="{ED107C4A-3E5B-4C19-8597-8B620A2E2A38}"/>
                </a:ext>
              </a:extLst>
            </p:cNvPr>
            <p:cNvSpPr/>
            <p:nvPr/>
          </p:nvSpPr>
          <p:spPr>
            <a:xfrm>
              <a:off x="3295308" y="2057167"/>
              <a:ext cx="61324" cy="46583"/>
            </a:xfrm>
            <a:custGeom>
              <a:avLst/>
              <a:gdLst>
                <a:gd name="connsiteX0" fmla="*/ 29812 w 61324"/>
                <a:gd name="connsiteY0" fmla="*/ 45488 h 46583"/>
                <a:gd name="connsiteX1" fmla="*/ -1440 w 61324"/>
                <a:gd name="connsiteY1" fmla="*/ 20721 h 46583"/>
                <a:gd name="connsiteX2" fmla="*/ 29812 w 61324"/>
                <a:gd name="connsiteY2" fmla="*/ -1096 h 46583"/>
                <a:gd name="connsiteX3" fmla="*/ 59885 w 61324"/>
                <a:gd name="connsiteY3" fmla="*/ 20721 h 46583"/>
                <a:gd name="connsiteX4" fmla="*/ 29812 w 61324"/>
                <a:gd name="connsiteY4" fmla="*/ 45488 h 4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24" h="46583">
                  <a:moveTo>
                    <a:pt x="29812" y="45488"/>
                  </a:moveTo>
                  <a:cubicBezTo>
                    <a:pt x="10353" y="45488"/>
                    <a:pt x="-1440" y="34285"/>
                    <a:pt x="-1440" y="20721"/>
                  </a:cubicBezTo>
                  <a:cubicBezTo>
                    <a:pt x="-1440" y="6865"/>
                    <a:pt x="10353" y="-1096"/>
                    <a:pt x="29812" y="-1096"/>
                  </a:cubicBezTo>
                  <a:cubicBezTo>
                    <a:pt x="48976" y="-1096"/>
                    <a:pt x="59885" y="6865"/>
                    <a:pt x="59885" y="20721"/>
                  </a:cubicBezTo>
                  <a:cubicBezTo>
                    <a:pt x="59885" y="34285"/>
                    <a:pt x="48976" y="45488"/>
                    <a:pt x="29812" y="4548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375" name="Graphic 16">
            <a:extLst>
              <a:ext uri="{FF2B5EF4-FFF2-40B4-BE49-F238E27FC236}">
                <a16:creationId xmlns:a16="http://schemas.microsoft.com/office/drawing/2014/main" id="{1C3FF5EB-7B92-4D6C-8A25-36FBE009BBA0}"/>
              </a:ext>
            </a:extLst>
          </p:cNvPr>
          <p:cNvSpPr/>
          <p:nvPr userDrawn="1"/>
        </p:nvSpPr>
        <p:spPr>
          <a:xfrm rot="19980829">
            <a:off x="4888114" y="4936322"/>
            <a:ext cx="8941419" cy="4358940"/>
          </a:xfrm>
          <a:custGeom>
            <a:avLst/>
            <a:gdLst>
              <a:gd name="connsiteX0" fmla="*/ 5158063 w 8941419"/>
              <a:gd name="connsiteY0" fmla="*/ 28413 h 4358940"/>
              <a:gd name="connsiteX1" fmla="*/ 4166214 w 8941419"/>
              <a:gd name="connsiteY1" fmla="*/ -1420 h 4358940"/>
              <a:gd name="connsiteX2" fmla="*/ 3193852 w 8941419"/>
              <a:gd name="connsiteY2" fmla="*/ 100578 h 4358940"/>
              <a:gd name="connsiteX3" fmla="*/ 2270210 w 8941419"/>
              <a:gd name="connsiteY3" fmla="*/ 272461 h 4358940"/>
              <a:gd name="connsiteX4" fmla="*/ 1466224 w 8941419"/>
              <a:gd name="connsiteY4" fmla="*/ 579871 h 4358940"/>
              <a:gd name="connsiteX5" fmla="*/ 1354156 w 8941419"/>
              <a:gd name="connsiteY5" fmla="*/ 1035012 h 4358940"/>
              <a:gd name="connsiteX6" fmla="*/ 1351446 w 8941419"/>
              <a:gd name="connsiteY6" fmla="*/ 1502662 h 4358940"/>
              <a:gd name="connsiteX7" fmla="*/ 1171704 w 8941419"/>
              <a:gd name="connsiteY7" fmla="*/ 1961780 h 4358940"/>
              <a:gd name="connsiteX8" fmla="*/ 824660 w 8941419"/>
              <a:gd name="connsiteY8" fmla="*/ 2499035 h 4358940"/>
              <a:gd name="connsiteX9" fmla="*/ 280545 w 8941419"/>
              <a:gd name="connsiteY9" fmla="*/ 2989694 h 4358940"/>
              <a:gd name="connsiteX10" fmla="*/ 26628 w 8941419"/>
              <a:gd name="connsiteY10" fmla="*/ 3497683 h 4358940"/>
              <a:gd name="connsiteX11" fmla="*/ 628132 w 8941419"/>
              <a:gd name="connsiteY11" fmla="*/ 3970729 h 4358940"/>
              <a:gd name="connsiteX12" fmla="*/ 1547435 w 8941419"/>
              <a:gd name="connsiteY12" fmla="*/ 4313079 h 4358940"/>
              <a:gd name="connsiteX13" fmla="*/ 2664898 w 8941419"/>
              <a:gd name="connsiteY13" fmla="*/ 4305127 h 4358940"/>
              <a:gd name="connsiteX14" fmla="*/ 3369806 w 8941419"/>
              <a:gd name="connsiteY14" fmla="*/ 3923281 h 4358940"/>
              <a:gd name="connsiteX15" fmla="*/ 3773693 w 8941419"/>
              <a:gd name="connsiteY15" fmla="*/ 3397962 h 4358940"/>
              <a:gd name="connsiteX16" fmla="*/ 4596094 w 8941419"/>
              <a:gd name="connsiteY16" fmla="*/ 3043391 h 4358940"/>
              <a:gd name="connsiteX17" fmla="*/ 5634505 w 8941419"/>
              <a:gd name="connsiteY17" fmla="*/ 2892243 h 4358940"/>
              <a:gd name="connsiteX18" fmla="*/ 6708108 w 8941419"/>
              <a:gd name="connsiteY18" fmla="*/ 2984580 h 4358940"/>
              <a:gd name="connsiteX19" fmla="*/ 7756812 w 8941419"/>
              <a:gd name="connsiteY19" fmla="*/ 2878607 h 4358940"/>
              <a:gd name="connsiteX20" fmla="*/ 8520199 w 8941419"/>
              <a:gd name="connsiteY20" fmla="*/ 2537105 h 4358940"/>
              <a:gd name="connsiteX21" fmla="*/ 8853155 w 8941419"/>
              <a:gd name="connsiteY21" fmla="*/ 2048436 h 4358940"/>
              <a:gd name="connsiteX22" fmla="*/ 8893763 w 8941419"/>
              <a:gd name="connsiteY22" fmla="*/ 1537607 h 4358940"/>
              <a:gd name="connsiteX23" fmla="*/ 8488790 w 8941419"/>
              <a:gd name="connsiteY23" fmla="*/ 1062576 h 4358940"/>
              <a:gd name="connsiteX24" fmla="*/ 7847768 w 8941419"/>
              <a:gd name="connsiteY24" fmla="*/ 662829 h 4358940"/>
              <a:gd name="connsiteX25" fmla="*/ 7043239 w 8941419"/>
              <a:gd name="connsiteY25" fmla="*/ 353717 h 4358940"/>
              <a:gd name="connsiteX26" fmla="*/ 6114729 w 8941419"/>
              <a:gd name="connsiteY26" fmla="*/ 171605 h 4358940"/>
              <a:gd name="connsiteX27" fmla="*/ 5158063 w 8941419"/>
              <a:gd name="connsiteY27" fmla="*/ 28413 h 435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8941419" h="4358940" extrusionOk="0">
                <a:moveTo>
                  <a:pt x="5158063" y="28413"/>
                </a:moveTo>
                <a:cubicBezTo>
                  <a:pt x="4802112" y="49340"/>
                  <a:pt x="4511795" y="-28003"/>
                  <a:pt x="4166214" y="-1420"/>
                </a:cubicBezTo>
                <a:cubicBezTo>
                  <a:pt x="3821385" y="76374"/>
                  <a:pt x="3541766" y="58932"/>
                  <a:pt x="3193852" y="100578"/>
                </a:cubicBezTo>
                <a:cubicBezTo>
                  <a:pt x="2894278" y="126942"/>
                  <a:pt x="2596524" y="211266"/>
                  <a:pt x="2270210" y="272461"/>
                </a:cubicBezTo>
                <a:cubicBezTo>
                  <a:pt x="1984371" y="360322"/>
                  <a:pt x="1661738" y="489663"/>
                  <a:pt x="1466224" y="579871"/>
                </a:cubicBezTo>
                <a:cubicBezTo>
                  <a:pt x="1269424" y="754578"/>
                  <a:pt x="1324305" y="876704"/>
                  <a:pt x="1354156" y="1035012"/>
                </a:cubicBezTo>
                <a:cubicBezTo>
                  <a:pt x="1399984" y="1155756"/>
                  <a:pt x="1370589" y="1302243"/>
                  <a:pt x="1351446" y="1502662"/>
                </a:cubicBezTo>
                <a:cubicBezTo>
                  <a:pt x="1335360" y="1680195"/>
                  <a:pt x="1277719" y="1774952"/>
                  <a:pt x="1171704" y="1961780"/>
                </a:cubicBezTo>
                <a:cubicBezTo>
                  <a:pt x="1081546" y="2135664"/>
                  <a:pt x="943215" y="2382071"/>
                  <a:pt x="824660" y="2499035"/>
                </a:cubicBezTo>
                <a:cubicBezTo>
                  <a:pt x="684476" y="2670593"/>
                  <a:pt x="442783" y="2876994"/>
                  <a:pt x="280545" y="2989694"/>
                </a:cubicBezTo>
                <a:cubicBezTo>
                  <a:pt x="90580" y="3158758"/>
                  <a:pt x="-70054" y="3284753"/>
                  <a:pt x="26628" y="3497683"/>
                </a:cubicBezTo>
                <a:cubicBezTo>
                  <a:pt x="83915" y="3682638"/>
                  <a:pt x="374322" y="3852047"/>
                  <a:pt x="628132" y="3970729"/>
                </a:cubicBezTo>
                <a:cubicBezTo>
                  <a:pt x="956254" y="4064190"/>
                  <a:pt x="1171852" y="4262435"/>
                  <a:pt x="1547435" y="4313079"/>
                </a:cubicBezTo>
                <a:cubicBezTo>
                  <a:pt x="1961359" y="4318570"/>
                  <a:pt x="2324754" y="4381290"/>
                  <a:pt x="2664898" y="4305127"/>
                </a:cubicBezTo>
                <a:cubicBezTo>
                  <a:pt x="3092946" y="4282915"/>
                  <a:pt x="3196149" y="4088459"/>
                  <a:pt x="3369806" y="3923281"/>
                </a:cubicBezTo>
                <a:cubicBezTo>
                  <a:pt x="3549162" y="3802078"/>
                  <a:pt x="3590727" y="3508265"/>
                  <a:pt x="3773693" y="3397962"/>
                </a:cubicBezTo>
                <a:cubicBezTo>
                  <a:pt x="3962259" y="3295791"/>
                  <a:pt x="4247529" y="3158728"/>
                  <a:pt x="4596094" y="3043391"/>
                </a:cubicBezTo>
                <a:cubicBezTo>
                  <a:pt x="4974361" y="2877544"/>
                  <a:pt x="5310107" y="2975073"/>
                  <a:pt x="5634505" y="2892243"/>
                </a:cubicBezTo>
                <a:cubicBezTo>
                  <a:pt x="6002199" y="2923947"/>
                  <a:pt x="6353825" y="3018896"/>
                  <a:pt x="6708108" y="2984580"/>
                </a:cubicBezTo>
                <a:cubicBezTo>
                  <a:pt x="7071150" y="2972500"/>
                  <a:pt x="7455105" y="2958300"/>
                  <a:pt x="7756812" y="2878607"/>
                </a:cubicBezTo>
                <a:cubicBezTo>
                  <a:pt x="8075580" y="2806671"/>
                  <a:pt x="8363705" y="2619238"/>
                  <a:pt x="8520199" y="2537105"/>
                </a:cubicBezTo>
                <a:cubicBezTo>
                  <a:pt x="8774846" y="2403895"/>
                  <a:pt x="8785381" y="2212975"/>
                  <a:pt x="8853155" y="2048436"/>
                </a:cubicBezTo>
                <a:cubicBezTo>
                  <a:pt x="8902960" y="1874405"/>
                  <a:pt x="8975987" y="1713680"/>
                  <a:pt x="8893763" y="1537607"/>
                </a:cubicBezTo>
                <a:cubicBezTo>
                  <a:pt x="8815732" y="1359739"/>
                  <a:pt x="8666814" y="1223486"/>
                  <a:pt x="8488790" y="1062576"/>
                </a:cubicBezTo>
                <a:cubicBezTo>
                  <a:pt x="8305492" y="932539"/>
                  <a:pt x="8086277" y="802424"/>
                  <a:pt x="7847768" y="662829"/>
                </a:cubicBezTo>
                <a:cubicBezTo>
                  <a:pt x="7591965" y="537951"/>
                  <a:pt x="7264477" y="427582"/>
                  <a:pt x="7043239" y="353717"/>
                </a:cubicBezTo>
                <a:cubicBezTo>
                  <a:pt x="6707486" y="242561"/>
                  <a:pt x="6468216" y="237483"/>
                  <a:pt x="6114729" y="171605"/>
                </a:cubicBezTo>
                <a:cubicBezTo>
                  <a:pt x="5827679" y="106409"/>
                  <a:pt x="5396505" y="19472"/>
                  <a:pt x="5158063" y="28413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  <a:extLst>
              <a:ext uri="{C807C97D-BFC1-408E-A445-0C87EB9F89A2}">
                <ask:lineSketchStyleProps xmlns:ask="http://schemas.microsoft.com/office/drawing/2018/sketchyshapes" sd="1201441694">
                  <a:custGeom>
                    <a:avLst/>
                    <a:gdLst>
                      <a:gd name="connsiteX0" fmla="*/ 1225767 w 2124847"/>
                      <a:gd name="connsiteY0" fmla="*/ 12867 h 1973956"/>
                      <a:gd name="connsiteX1" fmla="*/ 990063 w 2124847"/>
                      <a:gd name="connsiteY1" fmla="*/ -643 h 1973956"/>
                      <a:gd name="connsiteX2" fmla="*/ 758990 w 2124847"/>
                      <a:gd name="connsiteY2" fmla="*/ 45547 h 1973956"/>
                      <a:gd name="connsiteX3" fmla="*/ 539495 w 2124847"/>
                      <a:gd name="connsiteY3" fmla="*/ 123385 h 1973956"/>
                      <a:gd name="connsiteX4" fmla="*/ 348435 w 2124847"/>
                      <a:gd name="connsiteY4" fmla="*/ 262596 h 1973956"/>
                      <a:gd name="connsiteX5" fmla="*/ 321803 w 2124847"/>
                      <a:gd name="connsiteY5" fmla="*/ 468708 h 1973956"/>
                      <a:gd name="connsiteX6" fmla="*/ 321159 w 2124847"/>
                      <a:gd name="connsiteY6" fmla="*/ 680484 h 1973956"/>
                      <a:gd name="connsiteX7" fmla="*/ 278445 w 2124847"/>
                      <a:gd name="connsiteY7" fmla="*/ 888397 h 1973956"/>
                      <a:gd name="connsiteX8" fmla="*/ 195973 w 2124847"/>
                      <a:gd name="connsiteY8" fmla="*/ 1131694 h 1973956"/>
                      <a:gd name="connsiteX9" fmla="*/ 66669 w 2124847"/>
                      <a:gd name="connsiteY9" fmla="*/ 1353890 h 1973956"/>
                      <a:gd name="connsiteX10" fmla="*/ 6328 w 2124847"/>
                      <a:gd name="connsiteY10" fmla="*/ 1583934 h 1973956"/>
                      <a:gd name="connsiteX11" fmla="*/ 149270 w 2124847"/>
                      <a:gd name="connsiteY11" fmla="*/ 1798154 h 1973956"/>
                      <a:gd name="connsiteX12" fmla="*/ 367734 w 2124847"/>
                      <a:gd name="connsiteY12" fmla="*/ 1953188 h 1973956"/>
                      <a:gd name="connsiteX13" fmla="*/ 633289 w 2124847"/>
                      <a:gd name="connsiteY13" fmla="*/ 1949587 h 1973956"/>
                      <a:gd name="connsiteX14" fmla="*/ 800804 w 2124847"/>
                      <a:gd name="connsiteY14" fmla="*/ 1776667 h 1973956"/>
                      <a:gd name="connsiteX15" fmla="*/ 896784 w 2124847"/>
                      <a:gd name="connsiteY15" fmla="*/ 1538775 h 1973956"/>
                      <a:gd name="connsiteX16" fmla="*/ 1092220 w 2124847"/>
                      <a:gd name="connsiteY16" fmla="*/ 1378207 h 1973956"/>
                      <a:gd name="connsiteX17" fmla="*/ 1338989 w 2124847"/>
                      <a:gd name="connsiteY17" fmla="*/ 1309759 h 1973956"/>
                      <a:gd name="connsiteX18" fmla="*/ 1594121 w 2124847"/>
                      <a:gd name="connsiteY18" fmla="*/ 1351574 h 1973956"/>
                      <a:gd name="connsiteX19" fmla="*/ 1843336 w 2124847"/>
                      <a:gd name="connsiteY19" fmla="*/ 1303584 h 1973956"/>
                      <a:gd name="connsiteX20" fmla="*/ 2024748 w 2124847"/>
                      <a:gd name="connsiteY20" fmla="*/ 1148934 h 1973956"/>
                      <a:gd name="connsiteX21" fmla="*/ 2103872 w 2124847"/>
                      <a:gd name="connsiteY21" fmla="*/ 927639 h 1973956"/>
                      <a:gd name="connsiteX22" fmla="*/ 2113522 w 2124847"/>
                      <a:gd name="connsiteY22" fmla="*/ 696309 h 1973956"/>
                      <a:gd name="connsiteX23" fmla="*/ 2017284 w 2124847"/>
                      <a:gd name="connsiteY23" fmla="*/ 481190 h 1973956"/>
                      <a:gd name="connsiteX24" fmla="*/ 1864951 w 2124847"/>
                      <a:gd name="connsiteY24" fmla="*/ 300164 h 1973956"/>
                      <a:gd name="connsiteX25" fmla="*/ 1673762 w 2124847"/>
                      <a:gd name="connsiteY25" fmla="*/ 160182 h 1973956"/>
                      <a:gd name="connsiteX26" fmla="*/ 1453110 w 2124847"/>
                      <a:gd name="connsiteY26" fmla="*/ 77712 h 1973956"/>
                      <a:gd name="connsiteX27" fmla="*/ 1225767 w 2124847"/>
                      <a:gd name="connsiteY27" fmla="*/ 12867 h 1973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2124847" h="1973956">
                        <a:moveTo>
                          <a:pt x="1225767" y="12867"/>
                        </a:moveTo>
                        <a:cubicBezTo>
                          <a:pt x="1147800" y="1416"/>
                          <a:pt x="1068931" y="-3087"/>
                          <a:pt x="990063" y="-643"/>
                        </a:cubicBezTo>
                        <a:cubicBezTo>
                          <a:pt x="912995" y="2573"/>
                          <a:pt x="835671" y="27919"/>
                          <a:pt x="758990" y="45547"/>
                        </a:cubicBezTo>
                        <a:cubicBezTo>
                          <a:pt x="682694" y="61500"/>
                          <a:pt x="608843" y="87617"/>
                          <a:pt x="539495" y="123385"/>
                        </a:cubicBezTo>
                        <a:cubicBezTo>
                          <a:pt x="468218" y="162112"/>
                          <a:pt x="393080" y="199295"/>
                          <a:pt x="348435" y="262596"/>
                        </a:cubicBezTo>
                        <a:cubicBezTo>
                          <a:pt x="298129" y="334002"/>
                          <a:pt x="320002" y="400133"/>
                          <a:pt x="321803" y="468708"/>
                        </a:cubicBezTo>
                        <a:cubicBezTo>
                          <a:pt x="323218" y="527121"/>
                          <a:pt x="325276" y="593767"/>
                          <a:pt x="321159" y="680484"/>
                        </a:cubicBezTo>
                        <a:cubicBezTo>
                          <a:pt x="318458" y="738894"/>
                          <a:pt x="299030" y="806570"/>
                          <a:pt x="278445" y="888397"/>
                        </a:cubicBezTo>
                        <a:cubicBezTo>
                          <a:pt x="254257" y="984892"/>
                          <a:pt x="229038" y="1066335"/>
                          <a:pt x="195973" y="1131694"/>
                        </a:cubicBezTo>
                        <a:cubicBezTo>
                          <a:pt x="156860" y="1207990"/>
                          <a:pt x="113759" y="1282227"/>
                          <a:pt x="66669" y="1353890"/>
                        </a:cubicBezTo>
                        <a:cubicBezTo>
                          <a:pt x="15592" y="1433788"/>
                          <a:pt x="-17346" y="1490141"/>
                          <a:pt x="6328" y="1583934"/>
                        </a:cubicBezTo>
                        <a:cubicBezTo>
                          <a:pt x="26527" y="1664218"/>
                          <a:pt x="77476" y="1734981"/>
                          <a:pt x="149270" y="1798154"/>
                        </a:cubicBezTo>
                        <a:cubicBezTo>
                          <a:pt x="215530" y="1856437"/>
                          <a:pt x="285005" y="1924755"/>
                          <a:pt x="367734" y="1953188"/>
                        </a:cubicBezTo>
                        <a:cubicBezTo>
                          <a:pt x="459469" y="1984711"/>
                          <a:pt x="555577" y="1973902"/>
                          <a:pt x="633289" y="1949587"/>
                        </a:cubicBezTo>
                        <a:cubicBezTo>
                          <a:pt x="725023" y="1921023"/>
                          <a:pt x="765294" y="1857466"/>
                          <a:pt x="800804" y="1776667"/>
                        </a:cubicBezTo>
                        <a:cubicBezTo>
                          <a:pt x="832969" y="1703716"/>
                          <a:pt x="853168" y="1616228"/>
                          <a:pt x="896784" y="1538775"/>
                        </a:cubicBezTo>
                        <a:cubicBezTo>
                          <a:pt x="935382" y="1470457"/>
                          <a:pt x="1004730" y="1422981"/>
                          <a:pt x="1092220" y="1378207"/>
                        </a:cubicBezTo>
                        <a:cubicBezTo>
                          <a:pt x="1179836" y="1333305"/>
                          <a:pt x="1258319" y="1303841"/>
                          <a:pt x="1338989" y="1309759"/>
                        </a:cubicBezTo>
                        <a:cubicBezTo>
                          <a:pt x="1424934" y="1316065"/>
                          <a:pt x="1508177" y="1346557"/>
                          <a:pt x="1594121" y="1351574"/>
                        </a:cubicBezTo>
                        <a:cubicBezTo>
                          <a:pt x="1674278" y="1356207"/>
                          <a:pt x="1756363" y="1351189"/>
                          <a:pt x="1843336" y="1303584"/>
                        </a:cubicBezTo>
                        <a:cubicBezTo>
                          <a:pt x="1916415" y="1253664"/>
                          <a:pt x="1980745" y="1205031"/>
                          <a:pt x="2024748" y="1148934"/>
                        </a:cubicBezTo>
                        <a:cubicBezTo>
                          <a:pt x="2078140" y="1081003"/>
                          <a:pt x="2087790" y="1000333"/>
                          <a:pt x="2103872" y="927639"/>
                        </a:cubicBezTo>
                        <a:cubicBezTo>
                          <a:pt x="2120985" y="849543"/>
                          <a:pt x="2132565" y="774147"/>
                          <a:pt x="2113522" y="696309"/>
                        </a:cubicBezTo>
                        <a:cubicBezTo>
                          <a:pt x="2093838" y="619755"/>
                          <a:pt x="2061287" y="546935"/>
                          <a:pt x="2017284" y="481190"/>
                        </a:cubicBezTo>
                        <a:cubicBezTo>
                          <a:pt x="1974183" y="414800"/>
                          <a:pt x="1923106" y="353945"/>
                          <a:pt x="1864951" y="300164"/>
                        </a:cubicBezTo>
                        <a:cubicBezTo>
                          <a:pt x="1806410" y="246770"/>
                          <a:pt x="1742338" y="199810"/>
                          <a:pt x="1673762" y="160182"/>
                        </a:cubicBezTo>
                        <a:cubicBezTo>
                          <a:pt x="1605443" y="120169"/>
                          <a:pt x="1528247" y="101898"/>
                          <a:pt x="1453110" y="77712"/>
                        </a:cubicBezTo>
                        <a:cubicBezTo>
                          <a:pt x="1377072" y="53266"/>
                          <a:pt x="1304251" y="17369"/>
                          <a:pt x="1225767" y="12867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8575A7A-F246-4DDD-BA66-4AE46C92D8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>
            <a:normAutofit/>
          </a:bodyPr>
          <a:lstStyle>
            <a:lvl1pPr marL="0" indent="0" algn="ctr">
              <a:buNone/>
              <a:defRPr sz="18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CE018B4-5CD5-4ABF-BF87-FF4AD84EC6A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CE9D7257-E2D4-44F1-989B-4B1A84B046C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52C7664A-206A-4FE3-B3A9-20F73B647225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01E3A18-DD24-408C-BA7C-3559BF636B62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12946B3-C28A-4FCF-8D25-5F710445F92C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CEF2AC0-DBC3-42D9-9CC1-252F91782FC1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641D5AE-84D4-4521-A574-054D15209EDB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B90664A-3888-44D5-B9AD-5EE29EFB2308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FF20D0D0-8A19-4B4B-AF68-DE55BCD2CBAE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160D571-FE6E-43D2-BBD1-A1F18C7BC88C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8F006ED2-06C6-4708-A8B3-B95B5C83E0AC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A631B2F4-08AA-40BC-B110-B9DAF8DD697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2CE9A5AD-3C87-465B-9763-276BFF52B9E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DCF5D16-6429-428B-8714-731CF84CBB1D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566BF358-2F9A-490C-B754-3FAD21F4FDA9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AE2F677-74E5-458C-8063-B83DF9237E61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4E72C051-27D1-40D1-A2C8-D44B9D10920B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1F74071-CB23-4C7E-9A39-56529397148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0333C65F-1EF9-49A4-906E-FDC4CC71D2B6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B78B7C59-2EFF-4E61-9D4F-F6EA75C0260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6A3DD44-E006-41EA-8828-EF8C12F5498B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4AAA926D-BCB1-4451-BA6F-B8BFA26B5B3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9" name="Graphic 7">
              <a:extLst>
                <a:ext uri="{FF2B5EF4-FFF2-40B4-BE49-F238E27FC236}">
                  <a16:creationId xmlns:a16="http://schemas.microsoft.com/office/drawing/2014/main" id="{A2C3EB2A-ECC3-429A-BF49-EC0F226267A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A4660D6-4504-42EA-8B98-9483805BB3C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95187B64-2CFD-46AB-A6D1-573093FD6F91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6CB868F-A9D3-498F-A505-2C38C4AF367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B1F58061-0A4B-43D7-A893-1895F0EE4BD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CC345C9-B3E4-46B7-A9A2-6D22E40A4AFF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DC2DE64-3BEE-48E4-A75E-726D57DE05EB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F97C2B9-F8E5-4FEB-BAC7-E14696633FBE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50" name="Graphic 7">
              <a:extLst>
                <a:ext uri="{FF2B5EF4-FFF2-40B4-BE49-F238E27FC236}">
                  <a16:creationId xmlns:a16="http://schemas.microsoft.com/office/drawing/2014/main" id="{E8EBF150-7976-457A-A4FF-A238DFE2D98A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2A62CC-E0E6-41E3-84A0-41066DA1A4D0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B0797047-2ADF-4AE4-A023-00CAA7A474A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702DEA8-0136-4098-806A-D2A4483E5CF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41370EF-746D-47BD-8D65-1D85F70D88D4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2FA672ED-FDE4-4E7F-AFBF-6BAFD73268F9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208" name="Graphic 7">
              <a:extLst>
                <a:ext uri="{FF2B5EF4-FFF2-40B4-BE49-F238E27FC236}">
                  <a16:creationId xmlns:a16="http://schemas.microsoft.com/office/drawing/2014/main" id="{F4767EDD-4A23-4C32-AA72-E86C4D77694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151419CF-3D75-4B36-A2E0-9FDAFFEF0AA6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02D4CF8-7E70-4BEE-A58F-8BA11E9BA61E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A4C9F70A-E10E-42FC-86EB-2C8E8C6780CD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68E87750-D80C-4B70-A887-2A616800C556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1A257651-2852-4F01-AC67-01F4A8EE4BA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AD5C50B8-B20A-46EB-8D75-159B63A2F44F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710F72AA-FB09-4D29-9515-B0B152B5DAA8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83E4BDC7-ECC2-4562-9892-0D44D23A4D39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73AA1FFE-DD0E-45DB-8E91-F3B2D989C61B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209" name="Graphic 7">
              <a:extLst>
                <a:ext uri="{FF2B5EF4-FFF2-40B4-BE49-F238E27FC236}">
                  <a16:creationId xmlns:a16="http://schemas.microsoft.com/office/drawing/2014/main" id="{89012A47-775B-427E-B41A-5A58982326CA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EDB81ED3-7A9D-43AB-B34B-34FD81F3FEBE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316125E1-02F1-4F56-8BF7-99E85C5D618C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450D80C0-4CCC-4968-9C77-ACBBD89F157C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7713C5A1-23A0-4B50-9846-C9F33DDD8F20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60A9918D-67D1-4F61-A7D0-C2C9FD077064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4BC23366-89CE-43DB-A830-E9EEFC9D46C0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AFB8EC0D-E34E-4843-BD69-20BA3D553635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06648773-0BF1-4643-8162-0EA43530E814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580CA80-0C5D-49D5-B5F9-4CF7BD410EFB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7BB9A67A-E9C7-40BA-934C-103A44348DE4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229" name="Graphic 7">
              <a:extLst>
                <a:ext uri="{FF2B5EF4-FFF2-40B4-BE49-F238E27FC236}">
                  <a16:creationId xmlns:a16="http://schemas.microsoft.com/office/drawing/2014/main" id="{E1049102-C809-4F05-8DEA-64B5D31F9257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F0ECA59C-CDC4-4080-B9E5-33D7057D89A0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F80217B7-2C38-4611-A1BA-4EBD079DEF49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5D9CE0AB-110A-4866-B10D-B535105E279C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6B599C0-BD10-42DA-803B-8B56CF1F5E60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FA996DA5-675A-4D58-8B48-033784AC9C73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32BFCFC-D7F1-408C-8947-8F6E633AE215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D3B15575-FD80-4662-8393-CE608A750E19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30" name="Graphic 7">
              <a:extLst>
                <a:ext uri="{FF2B5EF4-FFF2-40B4-BE49-F238E27FC236}">
                  <a16:creationId xmlns:a16="http://schemas.microsoft.com/office/drawing/2014/main" id="{BC31B272-BEB4-4070-9C6D-665AAC765842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FC0BA44C-9D66-420B-8EBA-80BEBB5DFD64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7E83F5A7-5468-4B0B-9936-B1623F57B016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BD9E1C17-34F9-44F9-BFB7-E329B26A8524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DD25D58-6C33-4623-AC45-A595AA76B28F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97CB4EF6-C64F-41F1-B07D-9D0FE3587E6F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3526020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roup 44">
            <a:extLst>
              <a:ext uri="{FF2B5EF4-FFF2-40B4-BE49-F238E27FC236}">
                <a16:creationId xmlns:a16="http://schemas.microsoft.com/office/drawing/2014/main" id="{6CE018B4-5CD5-4ABF-BF87-FF4AD84EC6A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CE9D7257-E2D4-44F1-989B-4B1A84B046C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52C7664A-206A-4FE3-B3A9-20F73B647225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01E3A18-DD24-408C-BA7C-3559BF636B62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12946B3-C28A-4FCF-8D25-5F710445F92C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CEF2AC0-DBC3-42D9-9CC1-252F91782FC1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641D5AE-84D4-4521-A574-054D15209EDB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B90664A-3888-44D5-B9AD-5EE29EFB2308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FF20D0D0-8A19-4B4B-AF68-DE55BCD2CBAE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160D571-FE6E-43D2-BBD1-A1F18C7BC88C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8F006ED2-06C6-4708-A8B3-B95B5C83E0AC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A631B2F4-08AA-40BC-B110-B9DAF8DD697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2CE9A5AD-3C87-465B-9763-276BFF52B9E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DCF5D16-6429-428B-8714-731CF84CBB1D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566BF358-2F9A-490C-B754-3FAD21F4FDA9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AE2F677-74E5-458C-8063-B83DF9237E61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4E72C051-27D1-40D1-A2C8-D44B9D10920B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1F74071-CB23-4C7E-9A39-56529397148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0333C65F-1EF9-49A4-906E-FDC4CC71D2B6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B78B7C59-2EFF-4E61-9D4F-F6EA75C0260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6A3DD44-E006-41EA-8828-EF8C12F5498B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4AAA926D-BCB1-4451-BA6F-B8BFA26B5B3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9" name="Graphic 7">
              <a:extLst>
                <a:ext uri="{FF2B5EF4-FFF2-40B4-BE49-F238E27FC236}">
                  <a16:creationId xmlns:a16="http://schemas.microsoft.com/office/drawing/2014/main" id="{A2C3EB2A-ECC3-429A-BF49-EC0F226267A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A4660D6-4504-42EA-8B98-9483805BB3C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95187B64-2CFD-46AB-A6D1-573093FD6F91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6CB868F-A9D3-498F-A505-2C38C4AF367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B1F58061-0A4B-43D7-A893-1895F0EE4BD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CC345C9-B3E4-46B7-A9A2-6D22E40A4AFF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DC2DE64-3BEE-48E4-A75E-726D57DE05EB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F97C2B9-F8E5-4FEB-BAC7-E14696633FBE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50" name="Graphic 7">
              <a:extLst>
                <a:ext uri="{FF2B5EF4-FFF2-40B4-BE49-F238E27FC236}">
                  <a16:creationId xmlns:a16="http://schemas.microsoft.com/office/drawing/2014/main" id="{E8EBF150-7976-457A-A4FF-A238DFE2D98A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2A62CC-E0E6-41E3-84A0-41066DA1A4D0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B0797047-2ADF-4AE4-A023-00CAA7A474A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702DEA8-0136-4098-806A-D2A4483E5CF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41370EF-746D-47BD-8D65-1D85F70D88D4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375" name="Graphic 6">
            <a:extLst>
              <a:ext uri="{FF2B5EF4-FFF2-40B4-BE49-F238E27FC236}">
                <a16:creationId xmlns:a16="http://schemas.microsoft.com/office/drawing/2014/main" id="{FC86B45C-FCE8-4AC8-AEED-5DE60C30CDC5}"/>
              </a:ext>
            </a:extLst>
          </p:cNvPr>
          <p:cNvSpPr/>
          <p:nvPr userDrawn="1"/>
        </p:nvSpPr>
        <p:spPr>
          <a:xfrm rot="9251142">
            <a:off x="2700336" y="-2961350"/>
            <a:ext cx="6791327" cy="5907772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021E993-11B3-48BB-B331-F374A717F3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8575A7A-F246-4DDD-BA66-4AE46C92D8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>
            <a:normAutofit/>
          </a:bodyPr>
          <a:lstStyle>
            <a:lvl1pPr marL="0" indent="0" algn="ctr">
              <a:buNone/>
              <a:defRPr sz="18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2FA672ED-FDE4-4E7F-AFBF-6BAFD73268F9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208" name="Graphic 7">
              <a:extLst>
                <a:ext uri="{FF2B5EF4-FFF2-40B4-BE49-F238E27FC236}">
                  <a16:creationId xmlns:a16="http://schemas.microsoft.com/office/drawing/2014/main" id="{F4767EDD-4A23-4C32-AA72-E86C4D77694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151419CF-3D75-4B36-A2E0-9FDAFFEF0AA6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02D4CF8-7E70-4BEE-A58F-8BA11E9BA61E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A4C9F70A-E10E-42FC-86EB-2C8E8C6780CD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68E87750-D80C-4B70-A887-2A616800C556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1A257651-2852-4F01-AC67-01F4A8EE4BA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AD5C50B8-B20A-46EB-8D75-159B63A2F44F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710F72AA-FB09-4D29-9515-B0B152B5DAA8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83E4BDC7-ECC2-4562-9892-0D44D23A4D39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73AA1FFE-DD0E-45DB-8E91-F3B2D989C61B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209" name="Graphic 7">
              <a:extLst>
                <a:ext uri="{FF2B5EF4-FFF2-40B4-BE49-F238E27FC236}">
                  <a16:creationId xmlns:a16="http://schemas.microsoft.com/office/drawing/2014/main" id="{89012A47-775B-427E-B41A-5A58982326CA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EDB81ED3-7A9D-43AB-B34B-34FD81F3FEBE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316125E1-02F1-4F56-8BF7-99E85C5D618C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450D80C0-4CCC-4968-9C77-ACBBD89F157C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7713C5A1-23A0-4B50-9846-C9F33DDD8F20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60A9918D-67D1-4F61-A7D0-C2C9FD077064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4BC23366-89CE-43DB-A830-E9EEFC9D46C0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AFB8EC0D-E34E-4843-BD69-20BA3D553635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06648773-0BF1-4643-8162-0EA43530E814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580CA80-0C5D-49D5-B5F9-4CF7BD410EFB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7BB9A67A-E9C7-40BA-934C-103A44348DE4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229" name="Graphic 7">
              <a:extLst>
                <a:ext uri="{FF2B5EF4-FFF2-40B4-BE49-F238E27FC236}">
                  <a16:creationId xmlns:a16="http://schemas.microsoft.com/office/drawing/2014/main" id="{E1049102-C809-4F05-8DEA-64B5D31F9257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F0ECA59C-CDC4-4080-B9E5-33D7057D89A0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F80217B7-2C38-4611-A1BA-4EBD079DEF49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5D9CE0AB-110A-4866-B10D-B535105E279C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6B599C0-BD10-42DA-803B-8B56CF1F5E60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FA996DA5-675A-4D58-8B48-033784AC9C73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32BFCFC-D7F1-408C-8947-8F6E633AE215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D3B15575-FD80-4662-8393-CE608A750E19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30" name="Graphic 7">
              <a:extLst>
                <a:ext uri="{FF2B5EF4-FFF2-40B4-BE49-F238E27FC236}">
                  <a16:creationId xmlns:a16="http://schemas.microsoft.com/office/drawing/2014/main" id="{BC31B272-BEB4-4070-9C6D-665AAC765842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FC0BA44C-9D66-420B-8EBA-80BEBB5DFD64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7E83F5A7-5468-4B0B-9936-B1623F57B016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BD9E1C17-34F9-44F9-BFB7-E329B26A8524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DD25D58-6C33-4623-AC45-A595AA76B28F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376" name="Graphic 16">
            <a:extLst>
              <a:ext uri="{FF2B5EF4-FFF2-40B4-BE49-F238E27FC236}">
                <a16:creationId xmlns:a16="http://schemas.microsoft.com/office/drawing/2014/main" id="{64C919A7-2F7F-457A-8EBE-EA7C706D0CD2}"/>
              </a:ext>
            </a:extLst>
          </p:cNvPr>
          <p:cNvSpPr/>
          <p:nvPr userDrawn="1"/>
        </p:nvSpPr>
        <p:spPr>
          <a:xfrm>
            <a:off x="-2419825" y="4001567"/>
            <a:ext cx="5808858" cy="5396356"/>
          </a:xfrm>
          <a:custGeom>
            <a:avLst/>
            <a:gdLst>
              <a:gd name="connsiteX0" fmla="*/ 1225767 w 2124847"/>
              <a:gd name="connsiteY0" fmla="*/ 12867 h 1973956"/>
              <a:gd name="connsiteX1" fmla="*/ 990063 w 2124847"/>
              <a:gd name="connsiteY1" fmla="*/ -643 h 1973956"/>
              <a:gd name="connsiteX2" fmla="*/ 758990 w 2124847"/>
              <a:gd name="connsiteY2" fmla="*/ 45547 h 1973956"/>
              <a:gd name="connsiteX3" fmla="*/ 539495 w 2124847"/>
              <a:gd name="connsiteY3" fmla="*/ 123385 h 1973956"/>
              <a:gd name="connsiteX4" fmla="*/ 348435 w 2124847"/>
              <a:gd name="connsiteY4" fmla="*/ 262596 h 1973956"/>
              <a:gd name="connsiteX5" fmla="*/ 321803 w 2124847"/>
              <a:gd name="connsiteY5" fmla="*/ 468708 h 1973956"/>
              <a:gd name="connsiteX6" fmla="*/ 321159 w 2124847"/>
              <a:gd name="connsiteY6" fmla="*/ 680484 h 1973956"/>
              <a:gd name="connsiteX7" fmla="*/ 278445 w 2124847"/>
              <a:gd name="connsiteY7" fmla="*/ 888397 h 1973956"/>
              <a:gd name="connsiteX8" fmla="*/ 195973 w 2124847"/>
              <a:gd name="connsiteY8" fmla="*/ 1131694 h 1973956"/>
              <a:gd name="connsiteX9" fmla="*/ 66669 w 2124847"/>
              <a:gd name="connsiteY9" fmla="*/ 1353890 h 1973956"/>
              <a:gd name="connsiteX10" fmla="*/ 6328 w 2124847"/>
              <a:gd name="connsiteY10" fmla="*/ 1583934 h 1973956"/>
              <a:gd name="connsiteX11" fmla="*/ 149270 w 2124847"/>
              <a:gd name="connsiteY11" fmla="*/ 1798154 h 1973956"/>
              <a:gd name="connsiteX12" fmla="*/ 367734 w 2124847"/>
              <a:gd name="connsiteY12" fmla="*/ 1953188 h 1973956"/>
              <a:gd name="connsiteX13" fmla="*/ 633289 w 2124847"/>
              <a:gd name="connsiteY13" fmla="*/ 1949587 h 1973956"/>
              <a:gd name="connsiteX14" fmla="*/ 800804 w 2124847"/>
              <a:gd name="connsiteY14" fmla="*/ 1776667 h 1973956"/>
              <a:gd name="connsiteX15" fmla="*/ 896784 w 2124847"/>
              <a:gd name="connsiteY15" fmla="*/ 1538775 h 1973956"/>
              <a:gd name="connsiteX16" fmla="*/ 1092220 w 2124847"/>
              <a:gd name="connsiteY16" fmla="*/ 1378207 h 1973956"/>
              <a:gd name="connsiteX17" fmla="*/ 1338989 w 2124847"/>
              <a:gd name="connsiteY17" fmla="*/ 1309759 h 1973956"/>
              <a:gd name="connsiteX18" fmla="*/ 1594121 w 2124847"/>
              <a:gd name="connsiteY18" fmla="*/ 1351574 h 1973956"/>
              <a:gd name="connsiteX19" fmla="*/ 1843336 w 2124847"/>
              <a:gd name="connsiteY19" fmla="*/ 1303584 h 1973956"/>
              <a:gd name="connsiteX20" fmla="*/ 2024748 w 2124847"/>
              <a:gd name="connsiteY20" fmla="*/ 1148934 h 1973956"/>
              <a:gd name="connsiteX21" fmla="*/ 2103872 w 2124847"/>
              <a:gd name="connsiteY21" fmla="*/ 927639 h 1973956"/>
              <a:gd name="connsiteX22" fmla="*/ 2113522 w 2124847"/>
              <a:gd name="connsiteY22" fmla="*/ 696309 h 1973956"/>
              <a:gd name="connsiteX23" fmla="*/ 2017284 w 2124847"/>
              <a:gd name="connsiteY23" fmla="*/ 481190 h 1973956"/>
              <a:gd name="connsiteX24" fmla="*/ 1864951 w 2124847"/>
              <a:gd name="connsiteY24" fmla="*/ 300164 h 1973956"/>
              <a:gd name="connsiteX25" fmla="*/ 1673762 w 2124847"/>
              <a:gd name="connsiteY25" fmla="*/ 160182 h 1973956"/>
              <a:gd name="connsiteX26" fmla="*/ 1453110 w 2124847"/>
              <a:gd name="connsiteY26" fmla="*/ 77712 h 1973956"/>
              <a:gd name="connsiteX27" fmla="*/ 1225767 w 2124847"/>
              <a:gd name="connsiteY27" fmla="*/ 12867 h 19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24847" h="1973956">
                <a:moveTo>
                  <a:pt x="1225767" y="12867"/>
                </a:moveTo>
                <a:cubicBezTo>
                  <a:pt x="1147800" y="1416"/>
                  <a:pt x="1068931" y="-3087"/>
                  <a:pt x="990063" y="-643"/>
                </a:cubicBezTo>
                <a:cubicBezTo>
                  <a:pt x="912995" y="2573"/>
                  <a:pt x="835671" y="27919"/>
                  <a:pt x="758990" y="45547"/>
                </a:cubicBezTo>
                <a:cubicBezTo>
                  <a:pt x="682694" y="61500"/>
                  <a:pt x="608843" y="87617"/>
                  <a:pt x="539495" y="123385"/>
                </a:cubicBezTo>
                <a:cubicBezTo>
                  <a:pt x="468218" y="162112"/>
                  <a:pt x="393080" y="199295"/>
                  <a:pt x="348435" y="262596"/>
                </a:cubicBezTo>
                <a:cubicBezTo>
                  <a:pt x="298129" y="334002"/>
                  <a:pt x="320002" y="400133"/>
                  <a:pt x="321803" y="468708"/>
                </a:cubicBezTo>
                <a:cubicBezTo>
                  <a:pt x="323218" y="527121"/>
                  <a:pt x="325276" y="593767"/>
                  <a:pt x="321159" y="680484"/>
                </a:cubicBezTo>
                <a:cubicBezTo>
                  <a:pt x="318458" y="738894"/>
                  <a:pt x="299030" y="806570"/>
                  <a:pt x="278445" y="888397"/>
                </a:cubicBezTo>
                <a:cubicBezTo>
                  <a:pt x="254257" y="984892"/>
                  <a:pt x="229038" y="1066335"/>
                  <a:pt x="195973" y="1131694"/>
                </a:cubicBezTo>
                <a:cubicBezTo>
                  <a:pt x="156860" y="1207990"/>
                  <a:pt x="113759" y="1282227"/>
                  <a:pt x="66669" y="1353890"/>
                </a:cubicBezTo>
                <a:cubicBezTo>
                  <a:pt x="15592" y="1433788"/>
                  <a:pt x="-17346" y="1490141"/>
                  <a:pt x="6328" y="1583934"/>
                </a:cubicBezTo>
                <a:cubicBezTo>
                  <a:pt x="26527" y="1664218"/>
                  <a:pt x="77476" y="1734981"/>
                  <a:pt x="149270" y="1798154"/>
                </a:cubicBezTo>
                <a:cubicBezTo>
                  <a:pt x="215530" y="1856437"/>
                  <a:pt x="285005" y="1924755"/>
                  <a:pt x="367734" y="1953188"/>
                </a:cubicBezTo>
                <a:cubicBezTo>
                  <a:pt x="459469" y="1984711"/>
                  <a:pt x="555577" y="1973902"/>
                  <a:pt x="633289" y="1949587"/>
                </a:cubicBezTo>
                <a:cubicBezTo>
                  <a:pt x="725023" y="1921023"/>
                  <a:pt x="765294" y="1857466"/>
                  <a:pt x="800804" y="1776667"/>
                </a:cubicBezTo>
                <a:cubicBezTo>
                  <a:pt x="832969" y="1703716"/>
                  <a:pt x="853168" y="1616228"/>
                  <a:pt x="896784" y="1538775"/>
                </a:cubicBezTo>
                <a:cubicBezTo>
                  <a:pt x="935382" y="1470457"/>
                  <a:pt x="1004730" y="1422981"/>
                  <a:pt x="1092220" y="1378207"/>
                </a:cubicBezTo>
                <a:cubicBezTo>
                  <a:pt x="1179836" y="1333305"/>
                  <a:pt x="1258319" y="1303841"/>
                  <a:pt x="1338989" y="1309759"/>
                </a:cubicBezTo>
                <a:cubicBezTo>
                  <a:pt x="1424934" y="1316065"/>
                  <a:pt x="1508177" y="1346557"/>
                  <a:pt x="1594121" y="1351574"/>
                </a:cubicBezTo>
                <a:cubicBezTo>
                  <a:pt x="1674278" y="1356207"/>
                  <a:pt x="1756363" y="1351189"/>
                  <a:pt x="1843336" y="1303584"/>
                </a:cubicBezTo>
                <a:cubicBezTo>
                  <a:pt x="1916415" y="1253664"/>
                  <a:pt x="1980745" y="1205031"/>
                  <a:pt x="2024748" y="1148934"/>
                </a:cubicBezTo>
                <a:cubicBezTo>
                  <a:pt x="2078140" y="1081003"/>
                  <a:pt x="2087790" y="1000333"/>
                  <a:pt x="2103872" y="927639"/>
                </a:cubicBezTo>
                <a:cubicBezTo>
                  <a:pt x="2120985" y="849543"/>
                  <a:pt x="2132565" y="774147"/>
                  <a:pt x="2113522" y="696309"/>
                </a:cubicBezTo>
                <a:cubicBezTo>
                  <a:pt x="2093838" y="619755"/>
                  <a:pt x="2061287" y="546935"/>
                  <a:pt x="2017284" y="481190"/>
                </a:cubicBezTo>
                <a:cubicBezTo>
                  <a:pt x="1974183" y="414800"/>
                  <a:pt x="1923106" y="353945"/>
                  <a:pt x="1864951" y="300164"/>
                </a:cubicBezTo>
                <a:cubicBezTo>
                  <a:pt x="1806410" y="246770"/>
                  <a:pt x="1742338" y="199810"/>
                  <a:pt x="1673762" y="160182"/>
                </a:cubicBezTo>
                <a:cubicBezTo>
                  <a:pt x="1605443" y="120169"/>
                  <a:pt x="1528247" y="101898"/>
                  <a:pt x="1453110" y="77712"/>
                </a:cubicBezTo>
                <a:cubicBezTo>
                  <a:pt x="1377072" y="53266"/>
                  <a:pt x="1304251" y="17369"/>
                  <a:pt x="1225767" y="12867"/>
                </a:cubicBezTo>
                <a:close/>
              </a:path>
            </a:pathLst>
          </a:custGeom>
          <a:solidFill>
            <a:schemeClr val="bg2"/>
          </a:solidFill>
          <a:ln w="128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77" name="Graphic 10">
            <a:extLst>
              <a:ext uri="{FF2B5EF4-FFF2-40B4-BE49-F238E27FC236}">
                <a16:creationId xmlns:a16="http://schemas.microsoft.com/office/drawing/2014/main" id="{EBB3E8D7-E6E9-4D71-9A34-C9A28C846E64}"/>
              </a:ext>
            </a:extLst>
          </p:cNvPr>
          <p:cNvSpPr/>
          <p:nvPr userDrawn="1"/>
        </p:nvSpPr>
        <p:spPr>
          <a:xfrm rot="2433858">
            <a:off x="11333568" y="1659334"/>
            <a:ext cx="2069790" cy="2491919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chemeClr val="bg2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9B6A312-95CB-4B67-BC81-9D7EEDFF05BC}"/>
              </a:ext>
            </a:extLst>
          </p:cNvPr>
          <p:cNvGrpSpPr/>
          <p:nvPr/>
        </p:nvGrpSpPr>
        <p:grpSpPr>
          <a:xfrm>
            <a:off x="2275091" y="4721453"/>
            <a:ext cx="1826742" cy="1871752"/>
            <a:chOff x="1859833" y="1425075"/>
            <a:chExt cx="2116757" cy="2168912"/>
          </a:xfrm>
          <a:solidFill>
            <a:schemeClr val="tx2"/>
          </a:solidFill>
        </p:grpSpPr>
        <p:sp>
          <p:nvSpPr>
            <p:cNvPr id="43" name="Graphic 2">
              <a:extLst>
                <a:ext uri="{FF2B5EF4-FFF2-40B4-BE49-F238E27FC236}">
                  <a16:creationId xmlns:a16="http://schemas.microsoft.com/office/drawing/2014/main" id="{4ED9A66D-87CA-4AF8-9329-4009F926D3B9}"/>
                </a:ext>
              </a:extLst>
            </p:cNvPr>
            <p:cNvSpPr/>
            <p:nvPr/>
          </p:nvSpPr>
          <p:spPr>
            <a:xfrm>
              <a:off x="2371663" y="2443874"/>
              <a:ext cx="57357" cy="66939"/>
            </a:xfrm>
            <a:custGeom>
              <a:avLst/>
              <a:gdLst>
                <a:gd name="connsiteX0" fmla="*/ 4726 w 57357"/>
                <a:gd name="connsiteY0" fmla="*/ 42637 h 66939"/>
                <a:gd name="connsiteX1" fmla="*/ 44530 w 57357"/>
                <a:gd name="connsiteY1" fmla="*/ 63863 h 66939"/>
                <a:gd name="connsiteX2" fmla="*/ 49834 w 57357"/>
                <a:gd name="connsiteY2" fmla="*/ 16692 h 66939"/>
                <a:gd name="connsiteX3" fmla="*/ 8559 w 57357"/>
                <a:gd name="connsiteY3" fmla="*/ 1361 h 66939"/>
                <a:gd name="connsiteX4" fmla="*/ 4726 w 57357"/>
                <a:gd name="connsiteY4" fmla="*/ 42637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7" h="66939">
                  <a:moveTo>
                    <a:pt x="4726" y="42637"/>
                  </a:moveTo>
                  <a:cubicBezTo>
                    <a:pt x="14457" y="59145"/>
                    <a:pt x="32736" y="70643"/>
                    <a:pt x="44530" y="63863"/>
                  </a:cubicBezTo>
                  <a:cubicBezTo>
                    <a:pt x="57500" y="51184"/>
                    <a:pt x="59562" y="31433"/>
                    <a:pt x="49834" y="16692"/>
                  </a:cubicBezTo>
                  <a:cubicBezTo>
                    <a:pt x="42169" y="1656"/>
                    <a:pt x="24185" y="-5124"/>
                    <a:pt x="8559" y="1361"/>
                  </a:cubicBezTo>
                  <a:cubicBezTo>
                    <a:pt x="-3231" y="8141"/>
                    <a:pt x="-4707" y="26125"/>
                    <a:pt x="4726" y="426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Graphic 2">
              <a:extLst>
                <a:ext uri="{FF2B5EF4-FFF2-40B4-BE49-F238E27FC236}">
                  <a16:creationId xmlns:a16="http://schemas.microsoft.com/office/drawing/2014/main" id="{10595D23-6690-405D-87E3-62320B3F2BB6}"/>
                </a:ext>
              </a:extLst>
            </p:cNvPr>
            <p:cNvSpPr/>
            <p:nvPr/>
          </p:nvSpPr>
          <p:spPr>
            <a:xfrm>
              <a:off x="2106666" y="2393060"/>
              <a:ext cx="56647" cy="64295"/>
            </a:xfrm>
            <a:custGeom>
              <a:avLst/>
              <a:gdLst>
                <a:gd name="connsiteX0" fmla="*/ 3799 w 56647"/>
                <a:gd name="connsiteY0" fmla="*/ 41562 h 64295"/>
                <a:gd name="connsiteX1" fmla="*/ 45661 w 56647"/>
                <a:gd name="connsiteY1" fmla="*/ 61017 h 64295"/>
                <a:gd name="connsiteX2" fmla="*/ 48314 w 56647"/>
                <a:gd name="connsiteY2" fmla="*/ 15617 h 64295"/>
                <a:gd name="connsiteX3" fmla="*/ 13527 w 56647"/>
                <a:gd name="connsiteY3" fmla="*/ 876 h 64295"/>
                <a:gd name="connsiteX4" fmla="*/ 11461 w 56647"/>
                <a:gd name="connsiteY4" fmla="*/ 1467 h 64295"/>
                <a:gd name="connsiteX5" fmla="*/ 2914 w 56647"/>
                <a:gd name="connsiteY5" fmla="*/ 40676 h 64295"/>
                <a:gd name="connsiteX6" fmla="*/ 3504 w 56647"/>
                <a:gd name="connsiteY6" fmla="*/ 41562 h 6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47" h="64295">
                  <a:moveTo>
                    <a:pt x="3799" y="41562"/>
                  </a:moveTo>
                  <a:cubicBezTo>
                    <a:pt x="13232" y="58070"/>
                    <a:pt x="33868" y="67801"/>
                    <a:pt x="45661" y="61017"/>
                  </a:cubicBezTo>
                  <a:cubicBezTo>
                    <a:pt x="57750" y="54237"/>
                    <a:pt x="58045" y="32421"/>
                    <a:pt x="48314" y="15617"/>
                  </a:cubicBezTo>
                  <a:cubicBezTo>
                    <a:pt x="43009" y="2053"/>
                    <a:pt x="27088" y="-4727"/>
                    <a:pt x="13527" y="876"/>
                  </a:cubicBezTo>
                  <a:cubicBezTo>
                    <a:pt x="12642" y="876"/>
                    <a:pt x="12051" y="1172"/>
                    <a:pt x="11461" y="1467"/>
                  </a:cubicBezTo>
                  <a:cubicBezTo>
                    <a:pt x="-1509" y="10014"/>
                    <a:pt x="-5342" y="27411"/>
                    <a:pt x="2914" y="40676"/>
                  </a:cubicBezTo>
                  <a:cubicBezTo>
                    <a:pt x="3209" y="40972"/>
                    <a:pt x="3504" y="41267"/>
                    <a:pt x="3504" y="415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Graphic 2">
              <a:extLst>
                <a:ext uri="{FF2B5EF4-FFF2-40B4-BE49-F238E27FC236}">
                  <a16:creationId xmlns:a16="http://schemas.microsoft.com/office/drawing/2014/main" id="{7F1B7F1A-493C-4722-AEBC-CC4C5304119B}"/>
                </a:ext>
              </a:extLst>
            </p:cNvPr>
            <p:cNvSpPr/>
            <p:nvPr/>
          </p:nvSpPr>
          <p:spPr>
            <a:xfrm>
              <a:off x="2105539" y="2770479"/>
              <a:ext cx="54641" cy="64578"/>
            </a:xfrm>
            <a:custGeom>
              <a:avLst/>
              <a:gdLst>
                <a:gd name="connsiteX0" fmla="*/ 4041 w 54641"/>
                <a:gd name="connsiteY0" fmla="*/ 42100 h 64578"/>
                <a:gd name="connsiteX1" fmla="*/ 45608 w 54641"/>
                <a:gd name="connsiteY1" fmla="*/ 61264 h 64578"/>
                <a:gd name="connsiteX2" fmla="*/ 44726 w 54641"/>
                <a:gd name="connsiteY2" fmla="*/ 18517 h 64578"/>
                <a:gd name="connsiteX3" fmla="*/ 11116 w 54641"/>
                <a:gd name="connsiteY3" fmla="*/ 1415 h 64578"/>
                <a:gd name="connsiteX4" fmla="*/ 3746 w 54641"/>
                <a:gd name="connsiteY4" fmla="*/ 41805 h 64578"/>
                <a:gd name="connsiteX5" fmla="*/ 4041 w 54641"/>
                <a:gd name="connsiteY5" fmla="*/ 42100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41" h="64578">
                  <a:moveTo>
                    <a:pt x="4041" y="42100"/>
                  </a:moveTo>
                  <a:cubicBezTo>
                    <a:pt x="13473" y="58612"/>
                    <a:pt x="33818" y="68044"/>
                    <a:pt x="45608" y="61264"/>
                  </a:cubicBezTo>
                  <a:cubicBezTo>
                    <a:pt x="57401" y="54484"/>
                    <a:pt x="54159" y="35320"/>
                    <a:pt x="44726" y="18517"/>
                  </a:cubicBezTo>
                  <a:cubicBezTo>
                    <a:pt x="34995" y="2005"/>
                    <a:pt x="22910" y="-5366"/>
                    <a:pt x="11116" y="1415"/>
                  </a:cubicBezTo>
                  <a:cubicBezTo>
                    <a:pt x="-2153" y="10556"/>
                    <a:pt x="-5395" y="28539"/>
                    <a:pt x="3746" y="41805"/>
                  </a:cubicBezTo>
                  <a:cubicBezTo>
                    <a:pt x="3746" y="41805"/>
                    <a:pt x="4041" y="42100"/>
                    <a:pt x="4041" y="42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Graphic 2">
              <a:extLst>
                <a:ext uri="{FF2B5EF4-FFF2-40B4-BE49-F238E27FC236}">
                  <a16:creationId xmlns:a16="http://schemas.microsoft.com/office/drawing/2014/main" id="{3FB65539-E481-4C18-9823-936503894DA7}"/>
                </a:ext>
              </a:extLst>
            </p:cNvPr>
            <p:cNvSpPr/>
            <p:nvPr/>
          </p:nvSpPr>
          <p:spPr>
            <a:xfrm>
              <a:off x="2045310" y="3067032"/>
              <a:ext cx="55245" cy="69540"/>
            </a:xfrm>
            <a:custGeom>
              <a:avLst/>
              <a:gdLst>
                <a:gd name="connsiteX0" fmla="*/ 5896 w 55245"/>
                <a:gd name="connsiteY0" fmla="*/ 43905 h 69540"/>
                <a:gd name="connsiteX1" fmla="*/ 45106 w 55245"/>
                <a:gd name="connsiteY1" fmla="*/ 66607 h 69540"/>
                <a:gd name="connsiteX2" fmla="*/ 46581 w 55245"/>
                <a:gd name="connsiteY2" fmla="*/ 20322 h 69540"/>
                <a:gd name="connsiteX3" fmla="*/ 7368 w 55245"/>
                <a:gd name="connsiteY3" fmla="*/ 1158 h 69540"/>
                <a:gd name="connsiteX4" fmla="*/ 5896 w 55245"/>
                <a:gd name="connsiteY4" fmla="*/ 43905 h 6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" h="69540">
                  <a:moveTo>
                    <a:pt x="5896" y="43905"/>
                  </a:moveTo>
                  <a:cubicBezTo>
                    <a:pt x="15624" y="60417"/>
                    <a:pt x="33017" y="73387"/>
                    <a:pt x="45106" y="66607"/>
                  </a:cubicBezTo>
                  <a:cubicBezTo>
                    <a:pt x="56899" y="59827"/>
                    <a:pt x="56014" y="37125"/>
                    <a:pt x="46581" y="20322"/>
                  </a:cubicBezTo>
                  <a:cubicBezTo>
                    <a:pt x="36850" y="3515"/>
                    <a:pt x="19161" y="-5623"/>
                    <a:pt x="7368" y="1158"/>
                  </a:cubicBezTo>
                  <a:cubicBezTo>
                    <a:pt x="-4721" y="8233"/>
                    <a:pt x="-3540" y="27102"/>
                    <a:pt x="5896" y="439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Graphic 2">
              <a:extLst>
                <a:ext uri="{FF2B5EF4-FFF2-40B4-BE49-F238E27FC236}">
                  <a16:creationId xmlns:a16="http://schemas.microsoft.com/office/drawing/2014/main" id="{254E9DC1-DDFC-42F2-B2D5-2AE677173E0E}"/>
                </a:ext>
              </a:extLst>
            </p:cNvPr>
            <p:cNvSpPr/>
            <p:nvPr/>
          </p:nvSpPr>
          <p:spPr>
            <a:xfrm>
              <a:off x="2655538" y="3271257"/>
              <a:ext cx="57552" cy="65614"/>
            </a:xfrm>
            <a:custGeom>
              <a:avLst/>
              <a:gdLst>
                <a:gd name="connsiteX0" fmla="*/ 4172 w 57552"/>
                <a:gd name="connsiteY0" fmla="*/ 48415 h 65614"/>
                <a:gd name="connsiteX1" fmla="*/ 45448 w 57552"/>
                <a:gd name="connsiteY1" fmla="*/ 61090 h 65614"/>
                <a:gd name="connsiteX2" fmla="*/ 50166 w 57552"/>
                <a:gd name="connsiteY2" fmla="*/ 21881 h 65614"/>
                <a:gd name="connsiteX3" fmla="*/ 10661 w 57552"/>
                <a:gd name="connsiteY3" fmla="*/ 946 h 65614"/>
                <a:gd name="connsiteX4" fmla="*/ 4172 w 57552"/>
                <a:gd name="connsiteY4" fmla="*/ 48415 h 6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52" h="65614">
                  <a:moveTo>
                    <a:pt x="4172" y="48415"/>
                  </a:moveTo>
                  <a:cubicBezTo>
                    <a:pt x="12133" y="63156"/>
                    <a:pt x="30411" y="68756"/>
                    <a:pt x="45448" y="61090"/>
                  </a:cubicBezTo>
                  <a:cubicBezTo>
                    <a:pt x="57241" y="54310"/>
                    <a:pt x="59893" y="38389"/>
                    <a:pt x="50166" y="21881"/>
                  </a:cubicBezTo>
                  <a:cubicBezTo>
                    <a:pt x="40438" y="5074"/>
                    <a:pt x="22454" y="-5834"/>
                    <a:pt x="10661" y="946"/>
                  </a:cubicBezTo>
                  <a:cubicBezTo>
                    <a:pt x="-2608" y="13330"/>
                    <a:pt x="-5261" y="33084"/>
                    <a:pt x="4172" y="4841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Graphic 2">
              <a:extLst>
                <a:ext uri="{FF2B5EF4-FFF2-40B4-BE49-F238E27FC236}">
                  <a16:creationId xmlns:a16="http://schemas.microsoft.com/office/drawing/2014/main" id="{B657E274-2753-43FD-8872-52997FF294A7}"/>
                </a:ext>
              </a:extLst>
            </p:cNvPr>
            <p:cNvSpPr/>
            <p:nvPr/>
          </p:nvSpPr>
          <p:spPr>
            <a:xfrm>
              <a:off x="2999781" y="2808263"/>
              <a:ext cx="55223" cy="62777"/>
            </a:xfrm>
            <a:custGeom>
              <a:avLst/>
              <a:gdLst>
                <a:gd name="connsiteX0" fmla="*/ 3395 w 55223"/>
                <a:gd name="connsiteY0" fmla="*/ 43235 h 62777"/>
                <a:gd name="connsiteX1" fmla="*/ 45556 w 55223"/>
                <a:gd name="connsiteY1" fmla="*/ 59448 h 62777"/>
                <a:gd name="connsiteX2" fmla="*/ 45851 w 55223"/>
                <a:gd name="connsiteY2" fmla="*/ 18762 h 62777"/>
                <a:gd name="connsiteX3" fmla="*/ 11946 w 55223"/>
                <a:gd name="connsiteY3" fmla="*/ 1369 h 62777"/>
                <a:gd name="connsiteX4" fmla="*/ 3395 w 55223"/>
                <a:gd name="connsiteY4" fmla="*/ 43235 h 6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23" h="62777">
                  <a:moveTo>
                    <a:pt x="3395" y="43235"/>
                  </a:moveTo>
                  <a:cubicBezTo>
                    <a:pt x="11356" y="58562"/>
                    <a:pt x="29339" y="65638"/>
                    <a:pt x="45556" y="59448"/>
                  </a:cubicBezTo>
                  <a:cubicBezTo>
                    <a:pt x="57349" y="52667"/>
                    <a:pt x="55579" y="35569"/>
                    <a:pt x="45851" y="18762"/>
                  </a:cubicBezTo>
                  <a:cubicBezTo>
                    <a:pt x="36119" y="2254"/>
                    <a:pt x="23739" y="-5411"/>
                    <a:pt x="11946" y="1369"/>
                  </a:cubicBezTo>
                  <a:cubicBezTo>
                    <a:pt x="-1910" y="10802"/>
                    <a:pt x="-5448" y="29376"/>
                    <a:pt x="3395" y="4323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Graphic 2">
              <a:extLst>
                <a:ext uri="{FF2B5EF4-FFF2-40B4-BE49-F238E27FC236}">
                  <a16:creationId xmlns:a16="http://schemas.microsoft.com/office/drawing/2014/main" id="{335F12ED-6CEB-4494-8A72-D7CB6C8BA2DE}"/>
                </a:ext>
              </a:extLst>
            </p:cNvPr>
            <p:cNvSpPr/>
            <p:nvPr/>
          </p:nvSpPr>
          <p:spPr>
            <a:xfrm>
              <a:off x="2914704" y="3434376"/>
              <a:ext cx="56557" cy="70001"/>
            </a:xfrm>
            <a:custGeom>
              <a:avLst/>
              <a:gdLst>
                <a:gd name="connsiteX0" fmla="*/ 6806 w 56557"/>
                <a:gd name="connsiteY0" fmla="*/ 44790 h 70001"/>
                <a:gd name="connsiteX1" fmla="*/ 44544 w 56557"/>
                <a:gd name="connsiteY1" fmla="*/ 66902 h 70001"/>
                <a:gd name="connsiteX2" fmla="*/ 48967 w 56557"/>
                <a:gd name="connsiteY2" fmla="*/ 20322 h 70001"/>
                <a:gd name="connsiteX3" fmla="*/ 6515 w 56557"/>
                <a:gd name="connsiteY3" fmla="*/ 1158 h 70001"/>
                <a:gd name="connsiteX4" fmla="*/ 6806 w 56557"/>
                <a:gd name="connsiteY4" fmla="*/ 44790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57" h="70001">
                  <a:moveTo>
                    <a:pt x="6806" y="44790"/>
                  </a:moveTo>
                  <a:cubicBezTo>
                    <a:pt x="16243" y="61302"/>
                    <a:pt x="32751" y="73977"/>
                    <a:pt x="44544" y="66902"/>
                  </a:cubicBezTo>
                  <a:cubicBezTo>
                    <a:pt x="56633" y="60122"/>
                    <a:pt x="58695" y="36830"/>
                    <a:pt x="48967" y="20322"/>
                  </a:cubicBezTo>
                  <a:cubicBezTo>
                    <a:pt x="39534" y="3515"/>
                    <a:pt x="18600" y="-5623"/>
                    <a:pt x="6515" y="1158"/>
                  </a:cubicBezTo>
                  <a:cubicBezTo>
                    <a:pt x="-5279" y="7938"/>
                    <a:pt x="-2921" y="27987"/>
                    <a:pt x="6806" y="447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Graphic 2">
              <a:extLst>
                <a:ext uri="{FF2B5EF4-FFF2-40B4-BE49-F238E27FC236}">
                  <a16:creationId xmlns:a16="http://schemas.microsoft.com/office/drawing/2014/main" id="{1E58D94B-43EB-484F-A4EE-5CAA0453F71B}"/>
                </a:ext>
              </a:extLst>
            </p:cNvPr>
            <p:cNvSpPr/>
            <p:nvPr/>
          </p:nvSpPr>
          <p:spPr>
            <a:xfrm>
              <a:off x="3079804" y="3116656"/>
              <a:ext cx="53760" cy="66697"/>
            </a:xfrm>
            <a:custGeom>
              <a:avLst/>
              <a:gdLst>
                <a:gd name="connsiteX0" fmla="*/ 5333 w 53760"/>
                <a:gd name="connsiteY0" fmla="*/ 44694 h 66697"/>
                <a:gd name="connsiteX1" fmla="*/ 43661 w 53760"/>
                <a:gd name="connsiteY1" fmla="*/ 63268 h 66697"/>
                <a:gd name="connsiteX2" fmla="*/ 44838 w 53760"/>
                <a:gd name="connsiteY2" fmla="*/ 21996 h 66697"/>
                <a:gd name="connsiteX3" fmla="*/ 7986 w 53760"/>
                <a:gd name="connsiteY3" fmla="*/ 1061 h 66697"/>
                <a:gd name="connsiteX4" fmla="*/ 5333 w 53760"/>
                <a:gd name="connsiteY4" fmla="*/ 44694 h 6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60" h="66697">
                  <a:moveTo>
                    <a:pt x="5333" y="44694"/>
                  </a:moveTo>
                  <a:cubicBezTo>
                    <a:pt x="15061" y="61501"/>
                    <a:pt x="31868" y="70052"/>
                    <a:pt x="43661" y="63268"/>
                  </a:cubicBezTo>
                  <a:cubicBezTo>
                    <a:pt x="55451" y="56487"/>
                    <a:pt x="54570" y="38504"/>
                    <a:pt x="44838" y="21996"/>
                  </a:cubicBezTo>
                  <a:cubicBezTo>
                    <a:pt x="35406" y="5189"/>
                    <a:pt x="19779" y="-6014"/>
                    <a:pt x="7986" y="1061"/>
                  </a:cubicBezTo>
                  <a:cubicBezTo>
                    <a:pt x="-4099" y="7841"/>
                    <a:pt x="-4099" y="28186"/>
                    <a:pt x="5333" y="44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Graphic 2">
              <a:extLst>
                <a:ext uri="{FF2B5EF4-FFF2-40B4-BE49-F238E27FC236}">
                  <a16:creationId xmlns:a16="http://schemas.microsoft.com/office/drawing/2014/main" id="{B61B6172-57E6-4F13-885F-57AECEA7ECE1}"/>
                </a:ext>
              </a:extLst>
            </p:cNvPr>
            <p:cNvSpPr/>
            <p:nvPr/>
          </p:nvSpPr>
          <p:spPr>
            <a:xfrm>
              <a:off x="3359032" y="3310749"/>
              <a:ext cx="57213" cy="60823"/>
            </a:xfrm>
            <a:custGeom>
              <a:avLst/>
              <a:gdLst>
                <a:gd name="connsiteX0" fmla="*/ 4121 w 57213"/>
                <a:gd name="connsiteY0" fmla="*/ 41942 h 60823"/>
                <a:gd name="connsiteX1" fmla="*/ 42741 w 57213"/>
                <a:gd name="connsiteY1" fmla="*/ 57270 h 60823"/>
                <a:gd name="connsiteX2" fmla="*/ 50701 w 57213"/>
                <a:gd name="connsiteY2" fmla="*/ 15113 h 60823"/>
                <a:gd name="connsiteX3" fmla="*/ 11196 w 57213"/>
                <a:gd name="connsiteY3" fmla="*/ 2139 h 60823"/>
                <a:gd name="connsiteX4" fmla="*/ 10901 w 57213"/>
                <a:gd name="connsiteY4" fmla="*/ 2139 h 60823"/>
                <a:gd name="connsiteX5" fmla="*/ 3236 w 57213"/>
                <a:gd name="connsiteY5" fmla="*/ 40762 h 60823"/>
                <a:gd name="connsiteX6" fmla="*/ 4121 w 57213"/>
                <a:gd name="connsiteY6" fmla="*/ 41942 h 6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213" h="60823">
                  <a:moveTo>
                    <a:pt x="4121" y="41942"/>
                  </a:moveTo>
                  <a:cubicBezTo>
                    <a:pt x="10606" y="56975"/>
                    <a:pt x="27705" y="63759"/>
                    <a:pt x="42741" y="57270"/>
                  </a:cubicBezTo>
                  <a:cubicBezTo>
                    <a:pt x="56301" y="47837"/>
                    <a:pt x="59839" y="28968"/>
                    <a:pt x="50701" y="15113"/>
                  </a:cubicBezTo>
                  <a:cubicBezTo>
                    <a:pt x="43331" y="372"/>
                    <a:pt x="25642" y="-5232"/>
                    <a:pt x="11196" y="2139"/>
                  </a:cubicBezTo>
                  <a:cubicBezTo>
                    <a:pt x="11196" y="2139"/>
                    <a:pt x="10901" y="2139"/>
                    <a:pt x="10901" y="2139"/>
                  </a:cubicBezTo>
                  <a:cubicBezTo>
                    <a:pt x="-1777" y="10690"/>
                    <a:pt x="-5315" y="28083"/>
                    <a:pt x="3236" y="40762"/>
                  </a:cubicBezTo>
                  <a:cubicBezTo>
                    <a:pt x="3531" y="41352"/>
                    <a:pt x="3826" y="41647"/>
                    <a:pt x="4121" y="419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Graphic 2">
              <a:extLst>
                <a:ext uri="{FF2B5EF4-FFF2-40B4-BE49-F238E27FC236}">
                  <a16:creationId xmlns:a16="http://schemas.microsoft.com/office/drawing/2014/main" id="{8FEB1908-B244-492F-837D-F5F3F2C8E9A0}"/>
                </a:ext>
              </a:extLst>
            </p:cNvPr>
            <p:cNvSpPr/>
            <p:nvPr/>
          </p:nvSpPr>
          <p:spPr>
            <a:xfrm>
              <a:off x="3140752" y="2515512"/>
              <a:ext cx="56460" cy="64928"/>
            </a:xfrm>
            <a:custGeom>
              <a:avLst/>
              <a:gdLst>
                <a:gd name="connsiteX0" fmla="*/ 4825 w 56460"/>
                <a:gd name="connsiteY0" fmla="*/ 45290 h 64928"/>
                <a:gd name="connsiteX1" fmla="*/ 43444 w 56460"/>
                <a:gd name="connsiteY1" fmla="*/ 61802 h 64928"/>
                <a:gd name="connsiteX2" fmla="*/ 49048 w 56460"/>
                <a:gd name="connsiteY2" fmla="*/ 19641 h 64928"/>
                <a:gd name="connsiteX3" fmla="*/ 8657 w 56460"/>
                <a:gd name="connsiteY3" fmla="*/ 1362 h 64928"/>
                <a:gd name="connsiteX4" fmla="*/ 4825 w 56460"/>
                <a:gd name="connsiteY4" fmla="*/ 45290 h 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60" h="64928">
                  <a:moveTo>
                    <a:pt x="4825" y="45290"/>
                  </a:moveTo>
                  <a:cubicBezTo>
                    <a:pt x="11015" y="60326"/>
                    <a:pt x="28113" y="67697"/>
                    <a:pt x="43444" y="61802"/>
                  </a:cubicBezTo>
                  <a:cubicBezTo>
                    <a:pt x="56418" y="51484"/>
                    <a:pt x="58775" y="32910"/>
                    <a:pt x="49048" y="19641"/>
                  </a:cubicBezTo>
                  <a:cubicBezTo>
                    <a:pt x="39316" y="3133"/>
                    <a:pt x="20447" y="-5713"/>
                    <a:pt x="8657" y="1362"/>
                  </a:cubicBezTo>
                  <a:cubicBezTo>
                    <a:pt x="-3431" y="8146"/>
                    <a:pt x="-4612" y="28487"/>
                    <a:pt x="4825" y="452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Graphic 2">
              <a:extLst>
                <a:ext uri="{FF2B5EF4-FFF2-40B4-BE49-F238E27FC236}">
                  <a16:creationId xmlns:a16="http://schemas.microsoft.com/office/drawing/2014/main" id="{0416E947-F6CB-4F0E-9A13-A53825AE4D45}"/>
                </a:ext>
              </a:extLst>
            </p:cNvPr>
            <p:cNvSpPr/>
            <p:nvPr/>
          </p:nvSpPr>
          <p:spPr>
            <a:xfrm>
              <a:off x="1898431" y="2121872"/>
              <a:ext cx="55033" cy="60464"/>
            </a:xfrm>
            <a:custGeom>
              <a:avLst/>
              <a:gdLst>
                <a:gd name="connsiteX0" fmla="*/ 3004 w 55033"/>
                <a:gd name="connsiteY0" fmla="*/ 42694 h 60464"/>
                <a:gd name="connsiteX1" fmla="*/ 12440 w 55033"/>
                <a:gd name="connsiteY1" fmla="*/ 2009 h 60464"/>
                <a:gd name="connsiteX2" fmla="*/ 12735 w 55033"/>
                <a:gd name="connsiteY2" fmla="*/ 1714 h 60464"/>
                <a:gd name="connsiteX3" fmla="*/ 46931 w 55033"/>
                <a:gd name="connsiteY3" fmla="*/ 17340 h 60464"/>
                <a:gd name="connsiteX4" fmla="*/ 43984 w 55033"/>
                <a:gd name="connsiteY4" fmla="*/ 56255 h 60464"/>
                <a:gd name="connsiteX5" fmla="*/ 3004 w 55033"/>
                <a:gd name="connsiteY5" fmla="*/ 42694 h 60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033" h="60464">
                  <a:moveTo>
                    <a:pt x="3004" y="42694"/>
                  </a:moveTo>
                  <a:cubicBezTo>
                    <a:pt x="-5544" y="28839"/>
                    <a:pt x="-1419" y="10560"/>
                    <a:pt x="12440" y="2009"/>
                  </a:cubicBezTo>
                  <a:cubicBezTo>
                    <a:pt x="12440" y="2009"/>
                    <a:pt x="12440" y="2009"/>
                    <a:pt x="12735" y="1714"/>
                  </a:cubicBezTo>
                  <a:cubicBezTo>
                    <a:pt x="24230" y="-5066"/>
                    <a:pt x="37499" y="534"/>
                    <a:pt x="46931" y="17340"/>
                  </a:cubicBezTo>
                  <a:cubicBezTo>
                    <a:pt x="56663" y="33848"/>
                    <a:pt x="55777" y="49475"/>
                    <a:pt x="43984" y="56255"/>
                  </a:cubicBezTo>
                  <a:cubicBezTo>
                    <a:pt x="28948" y="63626"/>
                    <a:pt x="10964" y="57435"/>
                    <a:pt x="3004" y="42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Graphic 2">
              <a:extLst>
                <a:ext uri="{FF2B5EF4-FFF2-40B4-BE49-F238E27FC236}">
                  <a16:creationId xmlns:a16="http://schemas.microsoft.com/office/drawing/2014/main" id="{2798299A-E219-431F-9889-EE230AF38A78}"/>
                </a:ext>
              </a:extLst>
            </p:cNvPr>
            <p:cNvSpPr/>
            <p:nvPr/>
          </p:nvSpPr>
          <p:spPr>
            <a:xfrm>
              <a:off x="2476387" y="2278461"/>
              <a:ext cx="55762" cy="67679"/>
            </a:xfrm>
            <a:custGeom>
              <a:avLst/>
              <a:gdLst>
                <a:gd name="connsiteX0" fmla="*/ 4664 w 55762"/>
                <a:gd name="connsiteY0" fmla="*/ 44424 h 67679"/>
                <a:gd name="connsiteX1" fmla="*/ 9678 w 55762"/>
                <a:gd name="connsiteY1" fmla="*/ 1086 h 67679"/>
                <a:gd name="connsiteX2" fmla="*/ 46235 w 55762"/>
                <a:gd name="connsiteY2" fmla="*/ 20542 h 67679"/>
                <a:gd name="connsiteX3" fmla="*/ 46235 w 55762"/>
                <a:gd name="connsiteY3" fmla="*/ 64473 h 67679"/>
                <a:gd name="connsiteX4" fmla="*/ 4664 w 55762"/>
                <a:gd name="connsiteY4" fmla="*/ 44424 h 6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62" h="67679">
                  <a:moveTo>
                    <a:pt x="4664" y="44424"/>
                  </a:moveTo>
                  <a:cubicBezTo>
                    <a:pt x="-5063" y="30863"/>
                    <a:pt x="-3001" y="11994"/>
                    <a:pt x="9678" y="1086"/>
                  </a:cubicBezTo>
                  <a:cubicBezTo>
                    <a:pt x="21468" y="-5694"/>
                    <a:pt x="36799" y="4034"/>
                    <a:pt x="46235" y="20542"/>
                  </a:cubicBezTo>
                  <a:cubicBezTo>
                    <a:pt x="55963" y="36758"/>
                    <a:pt x="58025" y="57394"/>
                    <a:pt x="46235" y="64473"/>
                  </a:cubicBezTo>
                  <a:cubicBezTo>
                    <a:pt x="34442" y="71253"/>
                    <a:pt x="14392" y="60935"/>
                    <a:pt x="4664" y="444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Graphic 2">
              <a:extLst>
                <a:ext uri="{FF2B5EF4-FFF2-40B4-BE49-F238E27FC236}">
                  <a16:creationId xmlns:a16="http://schemas.microsoft.com/office/drawing/2014/main" id="{4CFFDE88-714C-4082-9953-6603F7AA26DB}"/>
                </a:ext>
              </a:extLst>
            </p:cNvPr>
            <p:cNvSpPr/>
            <p:nvPr/>
          </p:nvSpPr>
          <p:spPr>
            <a:xfrm>
              <a:off x="2182047" y="1682584"/>
              <a:ext cx="54035" cy="64435"/>
            </a:xfrm>
            <a:custGeom>
              <a:avLst/>
              <a:gdLst>
                <a:gd name="connsiteX0" fmla="*/ 6543 w 54035"/>
                <a:gd name="connsiteY0" fmla="*/ 44471 h 64435"/>
                <a:gd name="connsiteX1" fmla="*/ 6543 w 54035"/>
                <a:gd name="connsiteY1" fmla="*/ 1129 h 64435"/>
                <a:gd name="connsiteX2" fmla="*/ 46638 w 54035"/>
                <a:gd name="connsiteY2" fmla="*/ 21474 h 64435"/>
                <a:gd name="connsiteX3" fmla="*/ 42513 w 54035"/>
                <a:gd name="connsiteY3" fmla="*/ 59802 h 64435"/>
                <a:gd name="connsiteX4" fmla="*/ 41038 w 54035"/>
                <a:gd name="connsiteY4" fmla="*/ 60684 h 64435"/>
                <a:gd name="connsiteX5" fmla="*/ 6543 w 54035"/>
                <a:gd name="connsiteY5" fmla="*/ 44471 h 6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35" h="64435">
                  <a:moveTo>
                    <a:pt x="6543" y="44471"/>
                  </a:moveTo>
                  <a:cubicBezTo>
                    <a:pt x="-2890" y="27664"/>
                    <a:pt x="-5247" y="7913"/>
                    <a:pt x="6543" y="1129"/>
                  </a:cubicBezTo>
                  <a:cubicBezTo>
                    <a:pt x="18631" y="-5946"/>
                    <a:pt x="36910" y="4667"/>
                    <a:pt x="46638" y="21474"/>
                  </a:cubicBezTo>
                  <a:cubicBezTo>
                    <a:pt x="56074" y="33267"/>
                    <a:pt x="54008" y="50366"/>
                    <a:pt x="42513" y="59802"/>
                  </a:cubicBezTo>
                  <a:cubicBezTo>
                    <a:pt x="41923" y="60093"/>
                    <a:pt x="41628" y="60388"/>
                    <a:pt x="41038" y="60684"/>
                  </a:cubicBezTo>
                  <a:cubicBezTo>
                    <a:pt x="29244" y="67464"/>
                    <a:pt x="16274" y="60979"/>
                    <a:pt x="6543" y="444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Graphic 2">
              <a:extLst>
                <a:ext uri="{FF2B5EF4-FFF2-40B4-BE49-F238E27FC236}">
                  <a16:creationId xmlns:a16="http://schemas.microsoft.com/office/drawing/2014/main" id="{9DC2A892-810F-4664-8AD1-78F5A053AC25}"/>
                </a:ext>
              </a:extLst>
            </p:cNvPr>
            <p:cNvSpPr/>
            <p:nvPr/>
          </p:nvSpPr>
          <p:spPr>
            <a:xfrm>
              <a:off x="2658637" y="2186185"/>
              <a:ext cx="56713" cy="68041"/>
            </a:xfrm>
            <a:custGeom>
              <a:avLst/>
              <a:gdLst>
                <a:gd name="connsiteX0" fmla="*/ 3729 w 56713"/>
                <a:gd name="connsiteY0" fmla="*/ 45306 h 68041"/>
                <a:gd name="connsiteX1" fmla="*/ 11395 w 56713"/>
                <a:gd name="connsiteY1" fmla="*/ 1083 h 68041"/>
                <a:gd name="connsiteX2" fmla="*/ 46182 w 56713"/>
                <a:gd name="connsiteY2" fmla="*/ 20834 h 68041"/>
                <a:gd name="connsiteX3" fmla="*/ 47952 w 56713"/>
                <a:gd name="connsiteY3" fmla="*/ 64765 h 68041"/>
                <a:gd name="connsiteX4" fmla="*/ 3729 w 56713"/>
                <a:gd name="connsiteY4" fmla="*/ 45306 h 6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13" h="68041">
                  <a:moveTo>
                    <a:pt x="3729" y="45306"/>
                  </a:moveTo>
                  <a:cubicBezTo>
                    <a:pt x="-5412" y="30860"/>
                    <a:pt x="-2169" y="11696"/>
                    <a:pt x="11395" y="1083"/>
                  </a:cubicBezTo>
                  <a:cubicBezTo>
                    <a:pt x="23185" y="-5697"/>
                    <a:pt x="36749" y="4030"/>
                    <a:pt x="46182" y="20834"/>
                  </a:cubicBezTo>
                  <a:cubicBezTo>
                    <a:pt x="55913" y="37640"/>
                    <a:pt x="59746" y="57686"/>
                    <a:pt x="47952" y="64765"/>
                  </a:cubicBezTo>
                  <a:cubicBezTo>
                    <a:pt x="36159" y="71545"/>
                    <a:pt x="13457" y="61814"/>
                    <a:pt x="3729" y="45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Graphic 2">
              <a:extLst>
                <a:ext uri="{FF2B5EF4-FFF2-40B4-BE49-F238E27FC236}">
                  <a16:creationId xmlns:a16="http://schemas.microsoft.com/office/drawing/2014/main" id="{B3431488-23D9-4443-BA05-7724F650C853}"/>
                </a:ext>
              </a:extLst>
            </p:cNvPr>
            <p:cNvSpPr/>
            <p:nvPr/>
          </p:nvSpPr>
          <p:spPr>
            <a:xfrm>
              <a:off x="3923135" y="2290432"/>
              <a:ext cx="53455" cy="63699"/>
            </a:xfrm>
            <a:custGeom>
              <a:avLst/>
              <a:gdLst>
                <a:gd name="connsiteX0" fmla="*/ 45871 w 53455"/>
                <a:gd name="connsiteY0" fmla="*/ 19774 h 63699"/>
                <a:gd name="connsiteX1" fmla="*/ 7841 w 53455"/>
                <a:gd name="connsiteY1" fmla="*/ 1200 h 63699"/>
                <a:gd name="connsiteX2" fmla="*/ 5481 w 53455"/>
                <a:gd name="connsiteY2" fmla="*/ 43361 h 63699"/>
                <a:gd name="connsiteX3" fmla="*/ 41743 w 53455"/>
                <a:gd name="connsiteY3" fmla="*/ 59872 h 63699"/>
                <a:gd name="connsiteX4" fmla="*/ 45871 w 53455"/>
                <a:gd name="connsiteY4" fmla="*/ 19774 h 6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55" h="63699">
                  <a:moveTo>
                    <a:pt x="45871" y="19774"/>
                  </a:moveTo>
                  <a:cubicBezTo>
                    <a:pt x="36143" y="3266"/>
                    <a:pt x="19926" y="-5580"/>
                    <a:pt x="7841" y="1200"/>
                  </a:cubicBezTo>
                  <a:cubicBezTo>
                    <a:pt x="-3952" y="7984"/>
                    <a:pt x="-4247" y="26558"/>
                    <a:pt x="5481" y="43361"/>
                  </a:cubicBezTo>
                  <a:cubicBezTo>
                    <a:pt x="14917" y="59872"/>
                    <a:pt x="29953" y="66948"/>
                    <a:pt x="41743" y="59872"/>
                  </a:cubicBezTo>
                  <a:cubicBezTo>
                    <a:pt x="53831" y="53088"/>
                    <a:pt x="55307" y="36580"/>
                    <a:pt x="45871" y="197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Graphic 2">
              <a:extLst>
                <a:ext uri="{FF2B5EF4-FFF2-40B4-BE49-F238E27FC236}">
                  <a16:creationId xmlns:a16="http://schemas.microsoft.com/office/drawing/2014/main" id="{295B82DC-3B3B-487C-8107-5BC2ADE848E5}"/>
                </a:ext>
              </a:extLst>
            </p:cNvPr>
            <p:cNvSpPr/>
            <p:nvPr/>
          </p:nvSpPr>
          <p:spPr>
            <a:xfrm>
              <a:off x="3437407" y="2184884"/>
              <a:ext cx="52411" cy="64741"/>
            </a:xfrm>
            <a:custGeom>
              <a:avLst/>
              <a:gdLst>
                <a:gd name="connsiteX0" fmla="*/ 44556 w 52411"/>
                <a:gd name="connsiteY0" fmla="*/ 23020 h 64741"/>
                <a:gd name="connsiteX1" fmla="*/ 6822 w 52411"/>
                <a:gd name="connsiteY1" fmla="*/ 908 h 64741"/>
                <a:gd name="connsiteX2" fmla="*/ 6232 w 52411"/>
                <a:gd name="connsiteY2" fmla="*/ 45131 h 64741"/>
                <a:gd name="connsiteX3" fmla="*/ 41314 w 52411"/>
                <a:gd name="connsiteY3" fmla="*/ 60758 h 64741"/>
                <a:gd name="connsiteX4" fmla="*/ 44556 w 52411"/>
                <a:gd name="connsiteY4" fmla="*/ 23020 h 6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1" h="64741">
                  <a:moveTo>
                    <a:pt x="44556" y="23020"/>
                  </a:moveTo>
                  <a:cubicBezTo>
                    <a:pt x="34829" y="6512"/>
                    <a:pt x="18612" y="-6167"/>
                    <a:pt x="6822" y="908"/>
                  </a:cubicBezTo>
                  <a:cubicBezTo>
                    <a:pt x="-4971" y="7689"/>
                    <a:pt x="-3204" y="28328"/>
                    <a:pt x="6232" y="45131"/>
                  </a:cubicBezTo>
                  <a:cubicBezTo>
                    <a:pt x="15960" y="61643"/>
                    <a:pt x="29520" y="67833"/>
                    <a:pt x="41314" y="60758"/>
                  </a:cubicBezTo>
                  <a:cubicBezTo>
                    <a:pt x="53107" y="53977"/>
                    <a:pt x="53993" y="39531"/>
                    <a:pt x="44556" y="2302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2">
              <a:extLst>
                <a:ext uri="{FF2B5EF4-FFF2-40B4-BE49-F238E27FC236}">
                  <a16:creationId xmlns:a16="http://schemas.microsoft.com/office/drawing/2014/main" id="{16CCDE3E-AEE8-4009-A39F-7841E20F99FD}"/>
                </a:ext>
              </a:extLst>
            </p:cNvPr>
            <p:cNvSpPr/>
            <p:nvPr/>
          </p:nvSpPr>
          <p:spPr>
            <a:xfrm>
              <a:off x="2869838" y="1929378"/>
              <a:ext cx="58414" cy="66366"/>
            </a:xfrm>
            <a:custGeom>
              <a:avLst/>
              <a:gdLst>
                <a:gd name="connsiteX0" fmla="*/ 3617 w 58414"/>
                <a:gd name="connsiteY0" fmla="*/ 44146 h 66366"/>
                <a:gd name="connsiteX1" fmla="*/ 11872 w 58414"/>
                <a:gd name="connsiteY1" fmla="*/ 1100 h 66366"/>
                <a:gd name="connsiteX2" fmla="*/ 50200 w 58414"/>
                <a:gd name="connsiteY2" fmla="*/ 17316 h 66366"/>
                <a:gd name="connsiteX3" fmla="*/ 47548 w 58414"/>
                <a:gd name="connsiteY3" fmla="*/ 63015 h 66366"/>
                <a:gd name="connsiteX4" fmla="*/ 3617 w 58414"/>
                <a:gd name="connsiteY4" fmla="*/ 44146 h 6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14" h="66366">
                  <a:moveTo>
                    <a:pt x="3617" y="44146"/>
                  </a:moveTo>
                  <a:cubicBezTo>
                    <a:pt x="-5521" y="29700"/>
                    <a:pt x="-1983" y="11126"/>
                    <a:pt x="11872" y="1100"/>
                  </a:cubicBezTo>
                  <a:cubicBezTo>
                    <a:pt x="26908" y="-5090"/>
                    <a:pt x="44010" y="2280"/>
                    <a:pt x="50200" y="17316"/>
                  </a:cubicBezTo>
                  <a:cubicBezTo>
                    <a:pt x="59633" y="33828"/>
                    <a:pt x="59633" y="56234"/>
                    <a:pt x="47548" y="63015"/>
                  </a:cubicBezTo>
                  <a:cubicBezTo>
                    <a:pt x="35754" y="69795"/>
                    <a:pt x="13348" y="60654"/>
                    <a:pt x="3617" y="441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2">
              <a:extLst>
                <a:ext uri="{FF2B5EF4-FFF2-40B4-BE49-F238E27FC236}">
                  <a16:creationId xmlns:a16="http://schemas.microsoft.com/office/drawing/2014/main" id="{B3DAF954-E8B9-4BEB-891B-9EE569493091}"/>
                </a:ext>
              </a:extLst>
            </p:cNvPr>
            <p:cNvSpPr/>
            <p:nvPr/>
          </p:nvSpPr>
          <p:spPr>
            <a:xfrm>
              <a:off x="2542798" y="2524892"/>
              <a:ext cx="63547" cy="58750"/>
            </a:xfrm>
            <a:custGeom>
              <a:avLst/>
              <a:gdLst>
                <a:gd name="connsiteX0" fmla="*/ 16971 w 63547"/>
                <a:gd name="connsiteY0" fmla="*/ 52127 h 58750"/>
                <a:gd name="connsiteX1" fmla="*/ 59424 w 63547"/>
                <a:gd name="connsiteY1" fmla="*/ 45642 h 58750"/>
                <a:gd name="connsiteX2" fmla="*/ 44683 w 63547"/>
                <a:gd name="connsiteY2" fmla="*/ 4071 h 58750"/>
                <a:gd name="connsiteX3" fmla="*/ 755 w 63547"/>
                <a:gd name="connsiteY3" fmla="*/ 11737 h 58750"/>
                <a:gd name="connsiteX4" fmla="*/ 16971 w 63547"/>
                <a:gd name="connsiteY4" fmla="*/ 52127 h 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47" h="58750">
                  <a:moveTo>
                    <a:pt x="16971" y="52127"/>
                  </a:moveTo>
                  <a:cubicBezTo>
                    <a:pt x="30827" y="61560"/>
                    <a:pt x="49401" y="58612"/>
                    <a:pt x="59424" y="45642"/>
                  </a:cubicBezTo>
                  <a:cubicBezTo>
                    <a:pt x="66204" y="30016"/>
                    <a:pt x="59719" y="12032"/>
                    <a:pt x="44683" y="4071"/>
                  </a:cubicBezTo>
                  <a:cubicBezTo>
                    <a:pt x="30237" y="-5066"/>
                    <a:pt x="11368" y="-1824"/>
                    <a:pt x="755" y="11737"/>
                  </a:cubicBezTo>
                  <a:cubicBezTo>
                    <a:pt x="-5435" y="27363"/>
                    <a:pt x="1935" y="45052"/>
                    <a:pt x="16971" y="5212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2">
              <a:extLst>
                <a:ext uri="{FF2B5EF4-FFF2-40B4-BE49-F238E27FC236}">
                  <a16:creationId xmlns:a16="http://schemas.microsoft.com/office/drawing/2014/main" id="{58A7988C-54BB-43B5-AD62-0230E67D6662}"/>
                </a:ext>
              </a:extLst>
            </p:cNvPr>
            <p:cNvSpPr/>
            <p:nvPr/>
          </p:nvSpPr>
          <p:spPr>
            <a:xfrm>
              <a:off x="2279317" y="2713385"/>
              <a:ext cx="64951" cy="56181"/>
            </a:xfrm>
            <a:custGeom>
              <a:avLst/>
              <a:gdLst>
                <a:gd name="connsiteX0" fmla="*/ 15997 w 64951"/>
                <a:gd name="connsiteY0" fmla="*/ 47306 h 56181"/>
                <a:gd name="connsiteX1" fmla="*/ 61400 w 64951"/>
                <a:gd name="connsiteY1" fmla="*/ 46716 h 56181"/>
                <a:gd name="connsiteX2" fmla="*/ 41351 w 64951"/>
                <a:gd name="connsiteY2" fmla="*/ 3673 h 56181"/>
                <a:gd name="connsiteX3" fmla="*/ 2436 w 64951"/>
                <a:gd name="connsiteY3" fmla="*/ 11044 h 56181"/>
                <a:gd name="connsiteX4" fmla="*/ 1551 w 64951"/>
                <a:gd name="connsiteY4" fmla="*/ 12224 h 56181"/>
                <a:gd name="connsiteX5" fmla="*/ 15997 w 64951"/>
                <a:gd name="connsiteY5" fmla="*/ 47306 h 5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951" h="56181">
                  <a:moveTo>
                    <a:pt x="15997" y="47306"/>
                  </a:moveTo>
                  <a:cubicBezTo>
                    <a:pt x="32804" y="57037"/>
                    <a:pt x="54620" y="58509"/>
                    <a:pt x="61400" y="46716"/>
                  </a:cubicBezTo>
                  <a:cubicBezTo>
                    <a:pt x="68180" y="34926"/>
                    <a:pt x="57862" y="13401"/>
                    <a:pt x="41351" y="3673"/>
                  </a:cubicBezTo>
                  <a:cubicBezTo>
                    <a:pt x="28381" y="-4878"/>
                    <a:pt x="10987" y="-1635"/>
                    <a:pt x="2436" y="11044"/>
                  </a:cubicBezTo>
                  <a:cubicBezTo>
                    <a:pt x="2141" y="11339"/>
                    <a:pt x="1846" y="11929"/>
                    <a:pt x="1551" y="12224"/>
                  </a:cubicBezTo>
                  <a:cubicBezTo>
                    <a:pt x="-5229" y="24018"/>
                    <a:pt x="-511" y="37873"/>
                    <a:pt x="15997" y="47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2">
              <a:extLst>
                <a:ext uri="{FF2B5EF4-FFF2-40B4-BE49-F238E27FC236}">
                  <a16:creationId xmlns:a16="http://schemas.microsoft.com/office/drawing/2014/main" id="{3EB43D8B-3144-4540-BA3F-4E12AE006B60}"/>
                </a:ext>
              </a:extLst>
            </p:cNvPr>
            <p:cNvSpPr/>
            <p:nvPr/>
          </p:nvSpPr>
          <p:spPr>
            <a:xfrm>
              <a:off x="2142643" y="2929478"/>
              <a:ext cx="62008" cy="57114"/>
            </a:xfrm>
            <a:custGeom>
              <a:avLst/>
              <a:gdLst>
                <a:gd name="connsiteX0" fmla="*/ 16169 w 62008"/>
                <a:gd name="connsiteY0" fmla="*/ 49675 h 57114"/>
                <a:gd name="connsiteX1" fmla="*/ 58330 w 62008"/>
                <a:gd name="connsiteY1" fmla="*/ 44957 h 57114"/>
                <a:gd name="connsiteX2" fmla="*/ 42408 w 62008"/>
                <a:gd name="connsiteY2" fmla="*/ 3977 h 57114"/>
                <a:gd name="connsiteX3" fmla="*/ 1133 w 62008"/>
                <a:gd name="connsiteY3" fmla="*/ 11937 h 57114"/>
                <a:gd name="connsiteX4" fmla="*/ 14992 w 62008"/>
                <a:gd name="connsiteY4" fmla="*/ 49085 h 57114"/>
                <a:gd name="connsiteX5" fmla="*/ 16169 w 62008"/>
                <a:gd name="connsiteY5" fmla="*/ 49675 h 5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08" h="57114">
                  <a:moveTo>
                    <a:pt x="16169" y="49675"/>
                  </a:moveTo>
                  <a:cubicBezTo>
                    <a:pt x="29143" y="59698"/>
                    <a:pt x="47717" y="57636"/>
                    <a:pt x="58330" y="44957"/>
                  </a:cubicBezTo>
                  <a:cubicBezTo>
                    <a:pt x="64520" y="29331"/>
                    <a:pt x="57444" y="11347"/>
                    <a:pt x="42408" y="3977"/>
                  </a:cubicBezTo>
                  <a:cubicBezTo>
                    <a:pt x="28848" y="-5161"/>
                    <a:pt x="10274" y="-1623"/>
                    <a:pt x="1133" y="11937"/>
                  </a:cubicBezTo>
                  <a:cubicBezTo>
                    <a:pt x="-5352" y="26088"/>
                    <a:pt x="841" y="42600"/>
                    <a:pt x="14992" y="49085"/>
                  </a:cubicBezTo>
                  <a:cubicBezTo>
                    <a:pt x="15287" y="49380"/>
                    <a:pt x="15582" y="49380"/>
                    <a:pt x="16169" y="4967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2">
              <a:extLst>
                <a:ext uri="{FF2B5EF4-FFF2-40B4-BE49-F238E27FC236}">
                  <a16:creationId xmlns:a16="http://schemas.microsoft.com/office/drawing/2014/main" id="{066EB945-14A5-4B2B-861B-DBCC4B1C4587}"/>
                </a:ext>
              </a:extLst>
            </p:cNvPr>
            <p:cNvSpPr/>
            <p:nvPr/>
          </p:nvSpPr>
          <p:spPr>
            <a:xfrm>
              <a:off x="2466562" y="3016652"/>
              <a:ext cx="62617" cy="54609"/>
            </a:xfrm>
            <a:custGeom>
              <a:avLst/>
              <a:gdLst>
                <a:gd name="connsiteX0" fmla="*/ 16847 w 62617"/>
                <a:gd name="connsiteY0" fmla="*/ 47409 h 54609"/>
                <a:gd name="connsiteX1" fmla="*/ 58713 w 62617"/>
                <a:gd name="connsiteY1" fmla="*/ 42396 h 54609"/>
                <a:gd name="connsiteX2" fmla="*/ 41319 w 62617"/>
                <a:gd name="connsiteY2" fmla="*/ 4953 h 54609"/>
                <a:gd name="connsiteX3" fmla="*/ 634 w 62617"/>
                <a:gd name="connsiteY3" fmla="*/ 9081 h 54609"/>
                <a:gd name="connsiteX4" fmla="*/ 16847 w 62617"/>
                <a:gd name="connsiteY4" fmla="*/ 47409 h 5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17" h="54609">
                  <a:moveTo>
                    <a:pt x="16847" y="47409"/>
                  </a:moveTo>
                  <a:cubicBezTo>
                    <a:pt x="29821" y="57137"/>
                    <a:pt x="48395" y="55075"/>
                    <a:pt x="58713" y="42396"/>
                  </a:cubicBezTo>
                  <a:cubicBezTo>
                    <a:pt x="65493" y="30603"/>
                    <a:pt x="57828" y="14685"/>
                    <a:pt x="41319" y="4953"/>
                  </a:cubicBezTo>
                  <a:cubicBezTo>
                    <a:pt x="24513" y="-4479"/>
                    <a:pt x="7414" y="-2712"/>
                    <a:pt x="634" y="9081"/>
                  </a:cubicBezTo>
                  <a:cubicBezTo>
                    <a:pt x="-5264" y="24117"/>
                    <a:pt x="1811" y="41219"/>
                    <a:pt x="16847" y="47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2">
              <a:extLst>
                <a:ext uri="{FF2B5EF4-FFF2-40B4-BE49-F238E27FC236}">
                  <a16:creationId xmlns:a16="http://schemas.microsoft.com/office/drawing/2014/main" id="{51207A31-1345-418D-BB8B-2B29EE33328D}"/>
                </a:ext>
              </a:extLst>
            </p:cNvPr>
            <p:cNvSpPr/>
            <p:nvPr/>
          </p:nvSpPr>
          <p:spPr>
            <a:xfrm>
              <a:off x="2556294" y="3309636"/>
              <a:ext cx="69632" cy="54440"/>
            </a:xfrm>
            <a:custGeom>
              <a:avLst/>
              <a:gdLst>
                <a:gd name="connsiteX0" fmla="*/ 20870 w 69632"/>
                <a:gd name="connsiteY0" fmla="*/ 46298 h 54440"/>
                <a:gd name="connsiteX1" fmla="*/ 66273 w 69632"/>
                <a:gd name="connsiteY1" fmla="*/ 44232 h 54440"/>
                <a:gd name="connsiteX2" fmla="*/ 43276 w 69632"/>
                <a:gd name="connsiteY2" fmla="*/ 7380 h 54440"/>
                <a:gd name="connsiteX3" fmla="*/ 820 w 69632"/>
                <a:gd name="connsiteY3" fmla="*/ 6495 h 54440"/>
                <a:gd name="connsiteX4" fmla="*/ 20870 w 69632"/>
                <a:gd name="connsiteY4" fmla="*/ 46298 h 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32" h="54440">
                  <a:moveTo>
                    <a:pt x="20870" y="46298"/>
                  </a:moveTo>
                  <a:cubicBezTo>
                    <a:pt x="37378" y="55731"/>
                    <a:pt x="59489" y="56321"/>
                    <a:pt x="66273" y="44232"/>
                  </a:cubicBezTo>
                  <a:cubicBezTo>
                    <a:pt x="73348" y="32439"/>
                    <a:pt x="59784" y="17111"/>
                    <a:pt x="43276" y="7380"/>
                  </a:cubicBezTo>
                  <a:cubicBezTo>
                    <a:pt x="26469" y="-2053"/>
                    <a:pt x="7896" y="-5295"/>
                    <a:pt x="820" y="6495"/>
                  </a:cubicBezTo>
                  <a:cubicBezTo>
                    <a:pt x="-6255" y="18288"/>
                    <a:pt x="4063" y="36567"/>
                    <a:pt x="20870" y="4629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2">
              <a:extLst>
                <a:ext uri="{FF2B5EF4-FFF2-40B4-BE49-F238E27FC236}">
                  <a16:creationId xmlns:a16="http://schemas.microsoft.com/office/drawing/2014/main" id="{E88EEE1D-2100-467A-A618-EE549F230FA8}"/>
                </a:ext>
              </a:extLst>
            </p:cNvPr>
            <p:cNvSpPr/>
            <p:nvPr/>
          </p:nvSpPr>
          <p:spPr>
            <a:xfrm>
              <a:off x="2655737" y="3047573"/>
              <a:ext cx="64179" cy="55434"/>
            </a:xfrm>
            <a:custGeom>
              <a:avLst/>
              <a:gdLst>
                <a:gd name="connsiteX0" fmla="*/ 16947 w 64179"/>
                <a:gd name="connsiteY0" fmla="*/ 47151 h 55434"/>
                <a:gd name="connsiteX1" fmla="*/ 60285 w 64179"/>
                <a:gd name="connsiteY1" fmla="*/ 45380 h 55434"/>
                <a:gd name="connsiteX2" fmla="*/ 41711 w 64179"/>
                <a:gd name="connsiteY2" fmla="*/ 4105 h 55434"/>
                <a:gd name="connsiteX3" fmla="*/ 1911 w 64179"/>
                <a:gd name="connsiteY3" fmla="*/ 11180 h 55434"/>
                <a:gd name="connsiteX4" fmla="*/ 1321 w 64179"/>
                <a:gd name="connsiteY4" fmla="*/ 11475 h 55434"/>
                <a:gd name="connsiteX5" fmla="*/ 16947 w 64179"/>
                <a:gd name="connsiteY5" fmla="*/ 47151 h 5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79" h="55434">
                  <a:moveTo>
                    <a:pt x="16947" y="47151"/>
                  </a:moveTo>
                  <a:cubicBezTo>
                    <a:pt x="33750" y="56583"/>
                    <a:pt x="53504" y="57469"/>
                    <a:pt x="60285" y="45380"/>
                  </a:cubicBezTo>
                  <a:cubicBezTo>
                    <a:pt x="67360" y="33587"/>
                    <a:pt x="58518" y="13541"/>
                    <a:pt x="41711" y="4105"/>
                  </a:cubicBezTo>
                  <a:cubicBezTo>
                    <a:pt x="29036" y="-5033"/>
                    <a:pt x="11052" y="-1790"/>
                    <a:pt x="1911" y="11180"/>
                  </a:cubicBezTo>
                  <a:cubicBezTo>
                    <a:pt x="1616" y="11180"/>
                    <a:pt x="1616" y="11475"/>
                    <a:pt x="1321" y="11475"/>
                  </a:cubicBezTo>
                  <a:cubicBezTo>
                    <a:pt x="-5460" y="23269"/>
                    <a:pt x="435" y="37419"/>
                    <a:pt x="16947" y="471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2">
              <a:extLst>
                <a:ext uri="{FF2B5EF4-FFF2-40B4-BE49-F238E27FC236}">
                  <a16:creationId xmlns:a16="http://schemas.microsoft.com/office/drawing/2014/main" id="{FA53B8E2-C83B-4772-8A5C-1EA0171438D4}"/>
                </a:ext>
              </a:extLst>
            </p:cNvPr>
            <p:cNvSpPr/>
            <p:nvPr/>
          </p:nvSpPr>
          <p:spPr>
            <a:xfrm>
              <a:off x="2865120" y="3119705"/>
              <a:ext cx="70102" cy="58871"/>
            </a:xfrm>
            <a:custGeom>
              <a:avLst/>
              <a:gdLst>
                <a:gd name="connsiteX0" fmla="*/ 18656 w 70102"/>
                <a:gd name="connsiteY0" fmla="*/ 51671 h 58871"/>
                <a:gd name="connsiteX1" fmla="*/ 66712 w 70102"/>
                <a:gd name="connsiteY1" fmla="*/ 46658 h 58871"/>
                <a:gd name="connsiteX2" fmla="*/ 45187 w 70102"/>
                <a:gd name="connsiteY2" fmla="*/ 5678 h 58871"/>
                <a:gd name="connsiteX3" fmla="*/ 82 w 70102"/>
                <a:gd name="connsiteY3" fmla="*/ 8334 h 58871"/>
                <a:gd name="connsiteX4" fmla="*/ 18656 w 70102"/>
                <a:gd name="connsiteY4" fmla="*/ 51671 h 5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02" h="58871">
                  <a:moveTo>
                    <a:pt x="18656" y="51671"/>
                  </a:moveTo>
                  <a:cubicBezTo>
                    <a:pt x="33692" y="61399"/>
                    <a:pt x="53738" y="59337"/>
                    <a:pt x="66712" y="46658"/>
                  </a:cubicBezTo>
                  <a:cubicBezTo>
                    <a:pt x="73492" y="34865"/>
                    <a:pt x="61699" y="15409"/>
                    <a:pt x="45187" y="5678"/>
                  </a:cubicBezTo>
                  <a:cubicBezTo>
                    <a:pt x="28679" y="-3755"/>
                    <a:pt x="6863" y="-3755"/>
                    <a:pt x="82" y="8334"/>
                  </a:cubicBezTo>
                  <a:cubicBezTo>
                    <a:pt x="-4931" y="25137"/>
                    <a:pt x="2735" y="43416"/>
                    <a:pt x="18656" y="516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2">
              <a:extLst>
                <a:ext uri="{FF2B5EF4-FFF2-40B4-BE49-F238E27FC236}">
                  <a16:creationId xmlns:a16="http://schemas.microsoft.com/office/drawing/2014/main" id="{C9CC0E9F-06F3-4A36-9E01-9567C2493441}"/>
                </a:ext>
              </a:extLst>
            </p:cNvPr>
            <p:cNvSpPr/>
            <p:nvPr/>
          </p:nvSpPr>
          <p:spPr>
            <a:xfrm>
              <a:off x="2688747" y="2384362"/>
              <a:ext cx="67601" cy="59080"/>
            </a:xfrm>
            <a:custGeom>
              <a:avLst/>
              <a:gdLst>
                <a:gd name="connsiteX0" fmla="*/ 20200 w 67601"/>
                <a:gd name="connsiteY0" fmla="*/ 52913 h 59080"/>
                <a:gd name="connsiteX1" fmla="*/ 64128 w 67601"/>
                <a:gd name="connsiteY1" fmla="*/ 44952 h 59080"/>
                <a:gd name="connsiteX2" fmla="*/ 47620 w 67601"/>
                <a:gd name="connsiteY2" fmla="*/ 5447 h 59080"/>
                <a:gd name="connsiteX3" fmla="*/ 741 w 67601"/>
                <a:gd name="connsiteY3" fmla="*/ 8395 h 59080"/>
                <a:gd name="connsiteX4" fmla="*/ 20200 w 67601"/>
                <a:gd name="connsiteY4" fmla="*/ 52913 h 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01" h="59080">
                  <a:moveTo>
                    <a:pt x="20200" y="52913"/>
                  </a:moveTo>
                  <a:cubicBezTo>
                    <a:pt x="34646" y="62050"/>
                    <a:pt x="53810" y="58513"/>
                    <a:pt x="64128" y="44952"/>
                  </a:cubicBezTo>
                  <a:cubicBezTo>
                    <a:pt x="70026" y="29621"/>
                    <a:pt x="62656" y="12228"/>
                    <a:pt x="47620" y="5447"/>
                  </a:cubicBezTo>
                  <a:cubicBezTo>
                    <a:pt x="31108" y="-3989"/>
                    <a:pt x="7525" y="-3399"/>
                    <a:pt x="741" y="8395"/>
                  </a:cubicBezTo>
                  <a:cubicBezTo>
                    <a:pt x="-6039" y="20188"/>
                    <a:pt x="3692" y="43480"/>
                    <a:pt x="20200" y="529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2">
              <a:extLst>
                <a:ext uri="{FF2B5EF4-FFF2-40B4-BE49-F238E27FC236}">
                  <a16:creationId xmlns:a16="http://schemas.microsoft.com/office/drawing/2014/main" id="{EF3CBF93-DF0A-47A9-874C-B30914F779E8}"/>
                </a:ext>
              </a:extLst>
            </p:cNvPr>
            <p:cNvSpPr/>
            <p:nvPr/>
          </p:nvSpPr>
          <p:spPr>
            <a:xfrm>
              <a:off x="2832833" y="3542650"/>
              <a:ext cx="60634" cy="51337"/>
            </a:xfrm>
            <a:custGeom>
              <a:avLst/>
              <a:gdLst>
                <a:gd name="connsiteX0" fmla="*/ 17924 w 60634"/>
                <a:gd name="connsiteY0" fmla="*/ 44421 h 51337"/>
                <a:gd name="connsiteX1" fmla="*/ 56543 w 60634"/>
                <a:gd name="connsiteY1" fmla="*/ 39703 h 51337"/>
                <a:gd name="connsiteX2" fmla="*/ 40035 w 60634"/>
                <a:gd name="connsiteY2" fmla="*/ 6093 h 51337"/>
                <a:gd name="connsiteX3" fmla="*/ 1117 w 60634"/>
                <a:gd name="connsiteY3" fmla="*/ 7864 h 51337"/>
                <a:gd name="connsiteX4" fmla="*/ 17924 w 60634"/>
                <a:gd name="connsiteY4" fmla="*/ 44421 h 5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34" h="51337">
                  <a:moveTo>
                    <a:pt x="17924" y="44421"/>
                  </a:moveTo>
                  <a:cubicBezTo>
                    <a:pt x="34727" y="53854"/>
                    <a:pt x="49763" y="51496"/>
                    <a:pt x="56543" y="39703"/>
                  </a:cubicBezTo>
                  <a:cubicBezTo>
                    <a:pt x="63324" y="27909"/>
                    <a:pt x="56838" y="15824"/>
                    <a:pt x="40035" y="6093"/>
                  </a:cubicBezTo>
                  <a:cubicBezTo>
                    <a:pt x="23524" y="-3340"/>
                    <a:pt x="7897" y="-4225"/>
                    <a:pt x="1117" y="7864"/>
                  </a:cubicBezTo>
                  <a:cubicBezTo>
                    <a:pt x="-5663" y="19657"/>
                    <a:pt x="1412" y="34693"/>
                    <a:pt x="17924" y="444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2">
              <a:extLst>
                <a:ext uri="{FF2B5EF4-FFF2-40B4-BE49-F238E27FC236}">
                  <a16:creationId xmlns:a16="http://schemas.microsoft.com/office/drawing/2014/main" id="{6E550CCC-F514-4D89-9530-95A3B56BA42F}"/>
                </a:ext>
              </a:extLst>
            </p:cNvPr>
            <p:cNvSpPr/>
            <p:nvPr/>
          </p:nvSpPr>
          <p:spPr>
            <a:xfrm>
              <a:off x="3115613" y="3332649"/>
              <a:ext cx="65444" cy="56329"/>
            </a:xfrm>
            <a:custGeom>
              <a:avLst/>
              <a:gdLst>
                <a:gd name="connsiteX0" fmla="*/ 20232 w 65444"/>
                <a:gd name="connsiteY0" fmla="*/ 47754 h 56329"/>
                <a:gd name="connsiteX1" fmla="*/ 62098 w 65444"/>
                <a:gd name="connsiteY1" fmla="*/ 46573 h 56329"/>
                <a:gd name="connsiteX2" fmla="*/ 45291 w 65444"/>
                <a:gd name="connsiteY2" fmla="*/ 4416 h 56329"/>
                <a:gd name="connsiteX3" fmla="*/ 777 w 65444"/>
                <a:gd name="connsiteY3" fmla="*/ 11196 h 56329"/>
                <a:gd name="connsiteX4" fmla="*/ 20232 w 65444"/>
                <a:gd name="connsiteY4" fmla="*/ 47754 h 5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44" h="56329">
                  <a:moveTo>
                    <a:pt x="20232" y="47754"/>
                  </a:moveTo>
                  <a:cubicBezTo>
                    <a:pt x="36744" y="57481"/>
                    <a:pt x="55022" y="58367"/>
                    <a:pt x="62098" y="46573"/>
                  </a:cubicBezTo>
                  <a:cubicBezTo>
                    <a:pt x="67698" y="30360"/>
                    <a:pt x="60622" y="12082"/>
                    <a:pt x="45291" y="4416"/>
                  </a:cubicBezTo>
                  <a:cubicBezTo>
                    <a:pt x="30845" y="-5020"/>
                    <a:pt x="11685" y="-2069"/>
                    <a:pt x="777" y="11196"/>
                  </a:cubicBezTo>
                  <a:cubicBezTo>
                    <a:pt x="-6007" y="22990"/>
                    <a:pt x="3429" y="38321"/>
                    <a:pt x="20232" y="477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2">
              <a:extLst>
                <a:ext uri="{FF2B5EF4-FFF2-40B4-BE49-F238E27FC236}">
                  <a16:creationId xmlns:a16="http://schemas.microsoft.com/office/drawing/2014/main" id="{6E801FE1-088A-4371-862B-575CD31EB25A}"/>
                </a:ext>
              </a:extLst>
            </p:cNvPr>
            <p:cNvSpPr/>
            <p:nvPr/>
          </p:nvSpPr>
          <p:spPr>
            <a:xfrm>
              <a:off x="3250140" y="3125352"/>
              <a:ext cx="65336" cy="54895"/>
            </a:xfrm>
            <a:custGeom>
              <a:avLst/>
              <a:gdLst>
                <a:gd name="connsiteX0" fmla="*/ 18669 w 65336"/>
                <a:gd name="connsiteY0" fmla="*/ 45434 h 54895"/>
                <a:gd name="connsiteX1" fmla="*/ 61715 w 65336"/>
                <a:gd name="connsiteY1" fmla="*/ 45730 h 54895"/>
                <a:gd name="connsiteX2" fmla="*/ 42256 w 65336"/>
                <a:gd name="connsiteY2" fmla="*/ 4749 h 54895"/>
                <a:gd name="connsiteX3" fmla="*/ 980 w 65336"/>
                <a:gd name="connsiteY3" fmla="*/ 10939 h 54895"/>
                <a:gd name="connsiteX4" fmla="*/ 980 w 65336"/>
                <a:gd name="connsiteY4" fmla="*/ 10939 h 54895"/>
                <a:gd name="connsiteX5" fmla="*/ 18669 w 65336"/>
                <a:gd name="connsiteY5" fmla="*/ 45434 h 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4895">
                  <a:moveTo>
                    <a:pt x="18669" y="45434"/>
                  </a:moveTo>
                  <a:cubicBezTo>
                    <a:pt x="35475" y="55162"/>
                    <a:pt x="54636" y="57818"/>
                    <a:pt x="61715" y="45730"/>
                  </a:cubicBezTo>
                  <a:cubicBezTo>
                    <a:pt x="68495" y="33936"/>
                    <a:pt x="58764" y="14477"/>
                    <a:pt x="42256" y="4749"/>
                  </a:cubicBezTo>
                  <a:cubicBezTo>
                    <a:pt x="29282" y="-4979"/>
                    <a:pt x="10708" y="-2326"/>
                    <a:pt x="980" y="10939"/>
                  </a:cubicBezTo>
                  <a:cubicBezTo>
                    <a:pt x="980" y="10939"/>
                    <a:pt x="980" y="10939"/>
                    <a:pt x="980" y="10939"/>
                  </a:cubicBezTo>
                  <a:cubicBezTo>
                    <a:pt x="-5800" y="22733"/>
                    <a:pt x="2161" y="35998"/>
                    <a:pt x="18669" y="454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2">
              <a:extLst>
                <a:ext uri="{FF2B5EF4-FFF2-40B4-BE49-F238E27FC236}">
                  <a16:creationId xmlns:a16="http://schemas.microsoft.com/office/drawing/2014/main" id="{21D02A91-C442-48AD-9CC4-7CF027F0797B}"/>
                </a:ext>
              </a:extLst>
            </p:cNvPr>
            <p:cNvSpPr/>
            <p:nvPr/>
          </p:nvSpPr>
          <p:spPr>
            <a:xfrm>
              <a:off x="3210183" y="2424646"/>
              <a:ext cx="61555" cy="51680"/>
            </a:xfrm>
            <a:custGeom>
              <a:avLst/>
              <a:gdLst>
                <a:gd name="connsiteX0" fmla="*/ 16469 w 61555"/>
                <a:gd name="connsiteY0" fmla="*/ 44173 h 51680"/>
                <a:gd name="connsiteX1" fmla="*/ 57740 w 61555"/>
                <a:gd name="connsiteY1" fmla="*/ 40635 h 51680"/>
                <a:gd name="connsiteX2" fmla="*/ 38580 w 61555"/>
                <a:gd name="connsiteY2" fmla="*/ 5848 h 51680"/>
                <a:gd name="connsiteX3" fmla="*/ 1432 w 61555"/>
                <a:gd name="connsiteY3" fmla="*/ 7911 h 51680"/>
                <a:gd name="connsiteX4" fmla="*/ 16469 w 61555"/>
                <a:gd name="connsiteY4" fmla="*/ 44173 h 5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55" h="51680">
                  <a:moveTo>
                    <a:pt x="16469" y="44173"/>
                  </a:moveTo>
                  <a:cubicBezTo>
                    <a:pt x="32977" y="53904"/>
                    <a:pt x="50960" y="52429"/>
                    <a:pt x="57740" y="40635"/>
                  </a:cubicBezTo>
                  <a:cubicBezTo>
                    <a:pt x="64819" y="28845"/>
                    <a:pt x="55383" y="15576"/>
                    <a:pt x="38580" y="5848"/>
                  </a:cubicBezTo>
                  <a:cubicBezTo>
                    <a:pt x="22068" y="-3588"/>
                    <a:pt x="8213" y="-3883"/>
                    <a:pt x="1432" y="7911"/>
                  </a:cubicBezTo>
                  <a:cubicBezTo>
                    <a:pt x="-5348" y="19999"/>
                    <a:pt x="-43" y="34740"/>
                    <a:pt x="16469" y="441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2">
              <a:extLst>
                <a:ext uri="{FF2B5EF4-FFF2-40B4-BE49-F238E27FC236}">
                  <a16:creationId xmlns:a16="http://schemas.microsoft.com/office/drawing/2014/main" id="{04EDA851-7614-47B1-987C-4915126A24B4}"/>
                </a:ext>
              </a:extLst>
            </p:cNvPr>
            <p:cNvSpPr/>
            <p:nvPr/>
          </p:nvSpPr>
          <p:spPr>
            <a:xfrm>
              <a:off x="3283713" y="2651811"/>
              <a:ext cx="66956" cy="56471"/>
            </a:xfrm>
            <a:custGeom>
              <a:avLst/>
              <a:gdLst>
                <a:gd name="connsiteX0" fmla="*/ 19297 w 66956"/>
                <a:gd name="connsiteY0" fmla="*/ 49031 h 56471"/>
                <a:gd name="connsiteX1" fmla="*/ 63224 w 66956"/>
                <a:gd name="connsiteY1" fmla="*/ 44316 h 56471"/>
                <a:gd name="connsiteX2" fmla="*/ 44356 w 66956"/>
                <a:gd name="connsiteY2" fmla="*/ 5693 h 56471"/>
                <a:gd name="connsiteX3" fmla="*/ 1018 w 66956"/>
                <a:gd name="connsiteY3" fmla="*/ 8346 h 56471"/>
                <a:gd name="connsiteX4" fmla="*/ 19297 w 66956"/>
                <a:gd name="connsiteY4" fmla="*/ 49031 h 5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956" h="56471">
                  <a:moveTo>
                    <a:pt x="19297" y="49031"/>
                  </a:moveTo>
                  <a:cubicBezTo>
                    <a:pt x="33152" y="59057"/>
                    <a:pt x="52021" y="56992"/>
                    <a:pt x="63224" y="44316"/>
                  </a:cubicBezTo>
                  <a:cubicBezTo>
                    <a:pt x="70005" y="32523"/>
                    <a:pt x="61162" y="15130"/>
                    <a:pt x="44356" y="5693"/>
                  </a:cubicBezTo>
                  <a:cubicBezTo>
                    <a:pt x="27847" y="-4034"/>
                    <a:pt x="7798" y="-3444"/>
                    <a:pt x="1018" y="8346"/>
                  </a:cubicBezTo>
                  <a:cubicBezTo>
                    <a:pt x="-6058" y="20139"/>
                    <a:pt x="2785" y="39303"/>
                    <a:pt x="19297" y="490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2">
              <a:extLst>
                <a:ext uri="{FF2B5EF4-FFF2-40B4-BE49-F238E27FC236}">
                  <a16:creationId xmlns:a16="http://schemas.microsoft.com/office/drawing/2014/main" id="{AA379253-3497-4A4F-B86A-D1ACB46F04DA}"/>
                </a:ext>
              </a:extLst>
            </p:cNvPr>
            <p:cNvSpPr/>
            <p:nvPr/>
          </p:nvSpPr>
          <p:spPr>
            <a:xfrm>
              <a:off x="3402690" y="2799305"/>
              <a:ext cx="66766" cy="57747"/>
            </a:xfrm>
            <a:custGeom>
              <a:avLst/>
              <a:gdLst>
                <a:gd name="connsiteX0" fmla="*/ 19722 w 66766"/>
                <a:gd name="connsiteY0" fmla="*/ 50422 h 57747"/>
                <a:gd name="connsiteX1" fmla="*/ 63650 w 66766"/>
                <a:gd name="connsiteY1" fmla="*/ 45409 h 57747"/>
                <a:gd name="connsiteX2" fmla="*/ 45958 w 66766"/>
                <a:gd name="connsiteY2" fmla="*/ 5314 h 57747"/>
                <a:gd name="connsiteX3" fmla="*/ 853 w 66766"/>
                <a:gd name="connsiteY3" fmla="*/ 8852 h 57747"/>
                <a:gd name="connsiteX4" fmla="*/ 19722 w 66766"/>
                <a:gd name="connsiteY4" fmla="*/ 50422 h 5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66" h="57747">
                  <a:moveTo>
                    <a:pt x="19722" y="50422"/>
                  </a:moveTo>
                  <a:cubicBezTo>
                    <a:pt x="33283" y="60445"/>
                    <a:pt x="52447" y="58088"/>
                    <a:pt x="63650" y="45409"/>
                  </a:cubicBezTo>
                  <a:cubicBezTo>
                    <a:pt x="68955" y="29196"/>
                    <a:pt x="61289" y="11803"/>
                    <a:pt x="45958" y="5314"/>
                  </a:cubicBezTo>
                  <a:cubicBezTo>
                    <a:pt x="29155" y="-4414"/>
                    <a:pt x="7634" y="-2938"/>
                    <a:pt x="853" y="8852"/>
                  </a:cubicBezTo>
                  <a:cubicBezTo>
                    <a:pt x="-5930" y="20940"/>
                    <a:pt x="2916" y="40990"/>
                    <a:pt x="19722" y="504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2">
              <a:extLst>
                <a:ext uri="{FF2B5EF4-FFF2-40B4-BE49-F238E27FC236}">
                  <a16:creationId xmlns:a16="http://schemas.microsoft.com/office/drawing/2014/main" id="{6A4C112A-FA93-4F60-B0E1-837A27DFCF2C}"/>
                </a:ext>
              </a:extLst>
            </p:cNvPr>
            <p:cNvSpPr/>
            <p:nvPr/>
          </p:nvSpPr>
          <p:spPr>
            <a:xfrm>
              <a:off x="2209550" y="1951935"/>
              <a:ext cx="66625" cy="57843"/>
            </a:xfrm>
            <a:custGeom>
              <a:avLst/>
              <a:gdLst>
                <a:gd name="connsiteX0" fmla="*/ 19429 w 66625"/>
                <a:gd name="connsiteY0" fmla="*/ 50776 h 57843"/>
                <a:gd name="connsiteX1" fmla="*/ 855 w 66625"/>
                <a:gd name="connsiteY1" fmla="*/ 9205 h 57843"/>
                <a:gd name="connsiteX2" fmla="*/ 45668 w 66625"/>
                <a:gd name="connsiteY2" fmla="*/ 5077 h 57843"/>
                <a:gd name="connsiteX3" fmla="*/ 63357 w 66625"/>
                <a:gd name="connsiteY3" fmla="*/ 45172 h 57843"/>
                <a:gd name="connsiteX4" fmla="*/ 19429 w 66625"/>
                <a:gd name="connsiteY4" fmla="*/ 50776 h 5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57843">
                  <a:moveTo>
                    <a:pt x="19429" y="50776"/>
                  </a:moveTo>
                  <a:cubicBezTo>
                    <a:pt x="2921" y="41048"/>
                    <a:pt x="-5925" y="20999"/>
                    <a:pt x="855" y="9205"/>
                  </a:cubicBezTo>
                  <a:cubicBezTo>
                    <a:pt x="7639" y="-2588"/>
                    <a:pt x="29160" y="-4651"/>
                    <a:pt x="45668" y="5077"/>
                  </a:cubicBezTo>
                  <a:cubicBezTo>
                    <a:pt x="61295" y="11857"/>
                    <a:pt x="68960" y="29254"/>
                    <a:pt x="63357" y="45172"/>
                  </a:cubicBezTo>
                  <a:cubicBezTo>
                    <a:pt x="52449" y="58146"/>
                    <a:pt x="33288" y="60503"/>
                    <a:pt x="19429" y="5077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2">
              <a:extLst>
                <a:ext uri="{FF2B5EF4-FFF2-40B4-BE49-F238E27FC236}">
                  <a16:creationId xmlns:a16="http://schemas.microsoft.com/office/drawing/2014/main" id="{0AD5852E-3B99-4106-BA54-7590AA2138F8}"/>
                </a:ext>
              </a:extLst>
            </p:cNvPr>
            <p:cNvSpPr/>
            <p:nvPr/>
          </p:nvSpPr>
          <p:spPr>
            <a:xfrm>
              <a:off x="2372801" y="2189393"/>
              <a:ext cx="71248" cy="55230"/>
            </a:xfrm>
            <a:custGeom>
              <a:avLst/>
              <a:gdLst>
                <a:gd name="connsiteX0" fmla="*/ 23637 w 71248"/>
                <a:gd name="connsiteY0" fmla="*/ 45046 h 55230"/>
                <a:gd name="connsiteX1" fmla="*/ 345 w 71248"/>
                <a:gd name="connsiteY1" fmla="*/ 7603 h 55230"/>
                <a:gd name="connsiteX2" fmla="*/ 46044 w 71248"/>
                <a:gd name="connsiteY2" fmla="*/ 6131 h 55230"/>
                <a:gd name="connsiteX3" fmla="*/ 67860 w 71248"/>
                <a:gd name="connsiteY3" fmla="*/ 46816 h 55230"/>
                <a:gd name="connsiteX4" fmla="*/ 23637 w 71248"/>
                <a:gd name="connsiteY4" fmla="*/ 45046 h 5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248" h="55230">
                  <a:moveTo>
                    <a:pt x="23637" y="45046"/>
                  </a:moveTo>
                  <a:cubicBezTo>
                    <a:pt x="7126" y="35613"/>
                    <a:pt x="-6435" y="19692"/>
                    <a:pt x="345" y="7603"/>
                  </a:cubicBezTo>
                  <a:cubicBezTo>
                    <a:pt x="7126" y="-4190"/>
                    <a:pt x="29532" y="-3305"/>
                    <a:pt x="46044" y="6131"/>
                  </a:cubicBezTo>
                  <a:cubicBezTo>
                    <a:pt x="62847" y="15859"/>
                    <a:pt x="74641" y="34728"/>
                    <a:pt x="67860" y="46816"/>
                  </a:cubicBezTo>
                  <a:cubicBezTo>
                    <a:pt x="61080" y="58606"/>
                    <a:pt x="40440" y="54774"/>
                    <a:pt x="23637" y="450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2">
              <a:extLst>
                <a:ext uri="{FF2B5EF4-FFF2-40B4-BE49-F238E27FC236}">
                  <a16:creationId xmlns:a16="http://schemas.microsoft.com/office/drawing/2014/main" id="{D7A869DE-858A-4BAE-9905-8251F60E9477}"/>
                </a:ext>
              </a:extLst>
            </p:cNvPr>
            <p:cNvSpPr/>
            <p:nvPr/>
          </p:nvSpPr>
          <p:spPr>
            <a:xfrm>
              <a:off x="2491845" y="1846296"/>
              <a:ext cx="71407" cy="60589"/>
            </a:xfrm>
            <a:custGeom>
              <a:avLst/>
              <a:gdLst>
                <a:gd name="connsiteX0" fmla="*/ 20456 w 71407"/>
                <a:gd name="connsiteY0" fmla="*/ 53228 h 60589"/>
                <a:gd name="connsiteX1" fmla="*/ 705 w 71407"/>
                <a:gd name="connsiteY1" fmla="*/ 10477 h 60589"/>
                <a:gd name="connsiteX2" fmla="*/ 48466 w 71407"/>
                <a:gd name="connsiteY2" fmla="*/ 4877 h 60589"/>
                <a:gd name="connsiteX3" fmla="*/ 67630 w 71407"/>
                <a:gd name="connsiteY3" fmla="*/ 49100 h 60589"/>
                <a:gd name="connsiteX4" fmla="*/ 20456 w 71407"/>
                <a:gd name="connsiteY4" fmla="*/ 53228 h 6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07" h="60589">
                  <a:moveTo>
                    <a:pt x="20456" y="53228"/>
                  </a:moveTo>
                  <a:cubicBezTo>
                    <a:pt x="3948" y="43792"/>
                    <a:pt x="-6075" y="22270"/>
                    <a:pt x="705" y="10477"/>
                  </a:cubicBezTo>
                  <a:cubicBezTo>
                    <a:pt x="13381" y="-2494"/>
                    <a:pt x="33135" y="-4851"/>
                    <a:pt x="48466" y="4877"/>
                  </a:cubicBezTo>
                  <a:cubicBezTo>
                    <a:pt x="64974" y="14605"/>
                    <a:pt x="74705" y="37306"/>
                    <a:pt x="67630" y="49100"/>
                  </a:cubicBezTo>
                  <a:cubicBezTo>
                    <a:pt x="60850" y="61188"/>
                    <a:pt x="37263" y="62956"/>
                    <a:pt x="20456" y="532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2">
              <a:extLst>
                <a:ext uri="{FF2B5EF4-FFF2-40B4-BE49-F238E27FC236}">
                  <a16:creationId xmlns:a16="http://schemas.microsoft.com/office/drawing/2014/main" id="{512FE947-F8AD-4F03-9FAF-CC532E3A9F1F}"/>
                </a:ext>
              </a:extLst>
            </p:cNvPr>
            <p:cNvSpPr/>
            <p:nvPr/>
          </p:nvSpPr>
          <p:spPr>
            <a:xfrm>
              <a:off x="2412314" y="1505990"/>
              <a:ext cx="60261" cy="53336"/>
            </a:xfrm>
            <a:custGeom>
              <a:avLst/>
              <a:gdLst>
                <a:gd name="connsiteX0" fmla="*/ 16849 w 60261"/>
                <a:gd name="connsiteY0" fmla="*/ 46826 h 53336"/>
                <a:gd name="connsiteX1" fmla="*/ 632 w 60261"/>
                <a:gd name="connsiteY1" fmla="*/ 7911 h 53336"/>
                <a:gd name="connsiteX2" fmla="*/ 40436 w 60261"/>
                <a:gd name="connsiteY2" fmla="*/ 5845 h 53336"/>
                <a:gd name="connsiteX3" fmla="*/ 56058 w 60261"/>
                <a:gd name="connsiteY3" fmla="*/ 39750 h 53336"/>
                <a:gd name="connsiteX4" fmla="*/ 18619 w 60261"/>
                <a:gd name="connsiteY4" fmla="*/ 48006 h 53336"/>
                <a:gd name="connsiteX5" fmla="*/ 16849 w 60261"/>
                <a:gd name="connsiteY5" fmla="*/ 46826 h 5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61" h="53336">
                  <a:moveTo>
                    <a:pt x="16849" y="46826"/>
                  </a:moveTo>
                  <a:cubicBezTo>
                    <a:pt x="1813" y="40341"/>
                    <a:pt x="-5263" y="22944"/>
                    <a:pt x="632" y="7911"/>
                  </a:cubicBezTo>
                  <a:cubicBezTo>
                    <a:pt x="7416" y="-3882"/>
                    <a:pt x="23924" y="-3587"/>
                    <a:pt x="40436" y="5845"/>
                  </a:cubicBezTo>
                  <a:cubicBezTo>
                    <a:pt x="56944" y="15573"/>
                    <a:pt x="62842" y="27957"/>
                    <a:pt x="56058" y="39750"/>
                  </a:cubicBezTo>
                  <a:cubicBezTo>
                    <a:pt x="47806" y="52426"/>
                    <a:pt x="31295" y="55963"/>
                    <a:pt x="18619" y="48006"/>
                  </a:cubicBezTo>
                  <a:cubicBezTo>
                    <a:pt x="18029" y="47416"/>
                    <a:pt x="17439" y="47121"/>
                    <a:pt x="16849" y="4682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2">
              <a:extLst>
                <a:ext uri="{FF2B5EF4-FFF2-40B4-BE49-F238E27FC236}">
                  <a16:creationId xmlns:a16="http://schemas.microsoft.com/office/drawing/2014/main" id="{0CA18E51-F0C4-45C0-85CE-CDCEFC365C1C}"/>
                </a:ext>
              </a:extLst>
            </p:cNvPr>
            <p:cNvSpPr/>
            <p:nvPr/>
          </p:nvSpPr>
          <p:spPr>
            <a:xfrm>
              <a:off x="3686019" y="2475737"/>
              <a:ext cx="66732" cy="55075"/>
            </a:xfrm>
            <a:custGeom>
              <a:avLst/>
              <a:gdLst>
                <a:gd name="connsiteX0" fmla="*/ 40350 w 66732"/>
                <a:gd name="connsiteY0" fmla="*/ 6646 h 55075"/>
                <a:gd name="connsiteX1" fmla="*/ 846 w 66732"/>
                <a:gd name="connsiteY1" fmla="*/ 7528 h 55075"/>
                <a:gd name="connsiteX2" fmla="*/ 16472 w 66732"/>
                <a:gd name="connsiteY2" fmla="*/ 47922 h 55075"/>
                <a:gd name="connsiteX3" fmla="*/ 63347 w 66732"/>
                <a:gd name="connsiteY3" fmla="*/ 43499 h 55075"/>
                <a:gd name="connsiteX4" fmla="*/ 40350 w 66732"/>
                <a:gd name="connsiteY4" fmla="*/ 6646 h 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32" h="55075">
                  <a:moveTo>
                    <a:pt x="40350" y="6646"/>
                  </a:moveTo>
                  <a:cubicBezTo>
                    <a:pt x="23842" y="-3085"/>
                    <a:pt x="7921" y="-4557"/>
                    <a:pt x="846" y="7528"/>
                  </a:cubicBezTo>
                  <a:cubicBezTo>
                    <a:pt x="-5348" y="22859"/>
                    <a:pt x="1436" y="40551"/>
                    <a:pt x="16472" y="47922"/>
                  </a:cubicBezTo>
                  <a:cubicBezTo>
                    <a:pt x="32980" y="57650"/>
                    <a:pt x="56567" y="55292"/>
                    <a:pt x="63347" y="43499"/>
                  </a:cubicBezTo>
                  <a:cubicBezTo>
                    <a:pt x="70423" y="31705"/>
                    <a:pt x="57154" y="16079"/>
                    <a:pt x="40350" y="66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2">
              <a:extLst>
                <a:ext uri="{FF2B5EF4-FFF2-40B4-BE49-F238E27FC236}">
                  <a16:creationId xmlns:a16="http://schemas.microsoft.com/office/drawing/2014/main" id="{94BDA57D-5491-4C93-87F4-16345D031B27}"/>
                </a:ext>
              </a:extLst>
            </p:cNvPr>
            <p:cNvSpPr/>
            <p:nvPr/>
          </p:nvSpPr>
          <p:spPr>
            <a:xfrm>
              <a:off x="3830978" y="2394532"/>
              <a:ext cx="65399" cy="59096"/>
            </a:xfrm>
            <a:custGeom>
              <a:avLst/>
              <a:gdLst>
                <a:gd name="connsiteX0" fmla="*/ 47520 w 65399"/>
                <a:gd name="connsiteY0" fmla="*/ 4414 h 59096"/>
                <a:gd name="connsiteX1" fmla="*/ 936 w 65399"/>
                <a:gd name="connsiteY1" fmla="*/ 11198 h 59096"/>
                <a:gd name="connsiteX2" fmla="*/ 19805 w 65399"/>
                <a:gd name="connsiteY2" fmla="*/ 52470 h 59096"/>
                <a:gd name="connsiteX3" fmla="*/ 60786 w 65399"/>
                <a:gd name="connsiteY3" fmla="*/ 45985 h 59096"/>
                <a:gd name="connsiteX4" fmla="*/ 47520 w 65399"/>
                <a:gd name="connsiteY4" fmla="*/ 4414 h 5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99" h="59096">
                  <a:moveTo>
                    <a:pt x="47520" y="4414"/>
                  </a:moveTo>
                  <a:cubicBezTo>
                    <a:pt x="32484" y="-5018"/>
                    <a:pt x="12730" y="-2071"/>
                    <a:pt x="936" y="11198"/>
                  </a:cubicBezTo>
                  <a:cubicBezTo>
                    <a:pt x="-6139" y="22988"/>
                    <a:pt x="3297" y="42742"/>
                    <a:pt x="19805" y="52470"/>
                  </a:cubicBezTo>
                  <a:cubicBezTo>
                    <a:pt x="33074" y="61906"/>
                    <a:pt x="51353" y="58959"/>
                    <a:pt x="60786" y="45985"/>
                  </a:cubicBezTo>
                  <a:cubicBezTo>
                    <a:pt x="68156" y="30654"/>
                    <a:pt x="62261" y="12375"/>
                    <a:pt x="47520" y="44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2">
              <a:extLst>
                <a:ext uri="{FF2B5EF4-FFF2-40B4-BE49-F238E27FC236}">
                  <a16:creationId xmlns:a16="http://schemas.microsoft.com/office/drawing/2014/main" id="{CAF69A62-3A68-4598-8794-6F0B64147E31}"/>
                </a:ext>
              </a:extLst>
            </p:cNvPr>
            <p:cNvSpPr/>
            <p:nvPr/>
          </p:nvSpPr>
          <p:spPr>
            <a:xfrm>
              <a:off x="3764463" y="1981575"/>
              <a:ext cx="65083" cy="56699"/>
            </a:xfrm>
            <a:custGeom>
              <a:avLst/>
              <a:gdLst>
                <a:gd name="connsiteX0" fmla="*/ 43867 w 65083"/>
                <a:gd name="connsiteY0" fmla="*/ 6100 h 56699"/>
                <a:gd name="connsiteX1" fmla="*/ 234 w 65083"/>
                <a:gd name="connsiteY1" fmla="*/ 7867 h 56699"/>
                <a:gd name="connsiteX2" fmla="*/ 18218 w 65083"/>
                <a:gd name="connsiteY2" fmla="*/ 50323 h 56699"/>
                <a:gd name="connsiteX3" fmla="*/ 60965 w 65083"/>
                <a:gd name="connsiteY3" fmla="*/ 43247 h 56699"/>
                <a:gd name="connsiteX4" fmla="*/ 43867 w 65083"/>
                <a:gd name="connsiteY4" fmla="*/ 6100 h 5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83" h="56699">
                  <a:moveTo>
                    <a:pt x="43867" y="6100"/>
                  </a:moveTo>
                  <a:cubicBezTo>
                    <a:pt x="27355" y="-3628"/>
                    <a:pt x="7015" y="-3923"/>
                    <a:pt x="234" y="7867"/>
                  </a:cubicBezTo>
                  <a:cubicBezTo>
                    <a:pt x="-5074" y="24673"/>
                    <a:pt x="2592" y="42657"/>
                    <a:pt x="18218" y="50323"/>
                  </a:cubicBezTo>
                  <a:cubicBezTo>
                    <a:pt x="32074" y="59460"/>
                    <a:pt x="50943" y="56513"/>
                    <a:pt x="60965" y="43247"/>
                  </a:cubicBezTo>
                  <a:cubicBezTo>
                    <a:pt x="68041" y="31159"/>
                    <a:pt x="60670" y="15532"/>
                    <a:pt x="43867" y="6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2">
              <a:extLst>
                <a:ext uri="{FF2B5EF4-FFF2-40B4-BE49-F238E27FC236}">
                  <a16:creationId xmlns:a16="http://schemas.microsoft.com/office/drawing/2014/main" id="{3C3746B9-2ABE-424F-95AC-990C00165C8F}"/>
                </a:ext>
              </a:extLst>
            </p:cNvPr>
            <p:cNvSpPr/>
            <p:nvPr/>
          </p:nvSpPr>
          <p:spPr>
            <a:xfrm>
              <a:off x="3793618" y="2188581"/>
              <a:ext cx="63668" cy="57174"/>
            </a:xfrm>
            <a:custGeom>
              <a:avLst/>
              <a:gdLst>
                <a:gd name="connsiteX0" fmla="*/ 45667 w 63668"/>
                <a:gd name="connsiteY0" fmla="*/ 4877 h 57174"/>
                <a:gd name="connsiteX1" fmla="*/ 857 w 63668"/>
                <a:gd name="connsiteY1" fmla="*/ 10480 h 57174"/>
                <a:gd name="connsiteX2" fmla="*/ 19431 w 63668"/>
                <a:gd name="connsiteY2" fmla="*/ 50280 h 57174"/>
                <a:gd name="connsiteX3" fmla="*/ 58345 w 63668"/>
                <a:gd name="connsiteY3" fmla="*/ 45267 h 57174"/>
                <a:gd name="connsiteX4" fmla="*/ 59231 w 63668"/>
                <a:gd name="connsiteY4" fmla="*/ 44381 h 57174"/>
                <a:gd name="connsiteX5" fmla="*/ 46257 w 63668"/>
                <a:gd name="connsiteY5" fmla="*/ 5172 h 57174"/>
                <a:gd name="connsiteX6" fmla="*/ 45667 w 63668"/>
                <a:gd name="connsiteY6" fmla="*/ 4877 h 5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68" h="57174">
                  <a:moveTo>
                    <a:pt x="45667" y="4877"/>
                  </a:moveTo>
                  <a:cubicBezTo>
                    <a:pt x="31516" y="-4851"/>
                    <a:pt x="12352" y="-2494"/>
                    <a:pt x="857" y="10480"/>
                  </a:cubicBezTo>
                  <a:cubicBezTo>
                    <a:pt x="-5927" y="22270"/>
                    <a:pt x="2919" y="40549"/>
                    <a:pt x="19431" y="50280"/>
                  </a:cubicBezTo>
                  <a:cubicBezTo>
                    <a:pt x="31516" y="59713"/>
                    <a:pt x="48913" y="57355"/>
                    <a:pt x="58345" y="45267"/>
                  </a:cubicBezTo>
                  <a:cubicBezTo>
                    <a:pt x="58641" y="44972"/>
                    <a:pt x="58936" y="44677"/>
                    <a:pt x="59231" y="44381"/>
                  </a:cubicBezTo>
                  <a:cubicBezTo>
                    <a:pt x="66306" y="29936"/>
                    <a:pt x="60408" y="12247"/>
                    <a:pt x="46257" y="5172"/>
                  </a:cubicBezTo>
                  <a:cubicBezTo>
                    <a:pt x="45962" y="5172"/>
                    <a:pt x="45667" y="4877"/>
                    <a:pt x="45667" y="48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2">
              <a:extLst>
                <a:ext uri="{FF2B5EF4-FFF2-40B4-BE49-F238E27FC236}">
                  <a16:creationId xmlns:a16="http://schemas.microsoft.com/office/drawing/2014/main" id="{FF6CF4C5-A0EE-4E21-B60D-6F79F75E8BD2}"/>
                </a:ext>
              </a:extLst>
            </p:cNvPr>
            <p:cNvSpPr/>
            <p:nvPr/>
          </p:nvSpPr>
          <p:spPr>
            <a:xfrm>
              <a:off x="3539159" y="1722065"/>
              <a:ext cx="65901" cy="57925"/>
            </a:xfrm>
            <a:custGeom>
              <a:avLst/>
              <a:gdLst>
                <a:gd name="connsiteX0" fmla="*/ 43044 w 65901"/>
                <a:gd name="connsiteY0" fmla="*/ 6462 h 57925"/>
                <a:gd name="connsiteX1" fmla="*/ 5896 w 65901"/>
                <a:gd name="connsiteY1" fmla="*/ 7052 h 57925"/>
                <a:gd name="connsiteX2" fmla="*/ 6486 w 65901"/>
                <a:gd name="connsiteY2" fmla="*/ 44200 h 57925"/>
                <a:gd name="connsiteX3" fmla="*/ 17690 w 65901"/>
                <a:gd name="connsiteY3" fmla="*/ 50685 h 57925"/>
                <a:gd name="connsiteX4" fmla="*/ 62208 w 65901"/>
                <a:gd name="connsiteY4" fmla="*/ 46557 h 57925"/>
                <a:gd name="connsiteX5" fmla="*/ 43044 w 65901"/>
                <a:gd name="connsiteY5" fmla="*/ 6462 h 5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01" h="57925">
                  <a:moveTo>
                    <a:pt x="43044" y="6462"/>
                  </a:moveTo>
                  <a:cubicBezTo>
                    <a:pt x="32726" y="-3856"/>
                    <a:pt x="15923" y="-3561"/>
                    <a:pt x="5896" y="7052"/>
                  </a:cubicBezTo>
                  <a:cubicBezTo>
                    <a:pt x="-4127" y="17370"/>
                    <a:pt x="-3832" y="34177"/>
                    <a:pt x="6486" y="44200"/>
                  </a:cubicBezTo>
                  <a:cubicBezTo>
                    <a:pt x="9729" y="47147"/>
                    <a:pt x="13562" y="49508"/>
                    <a:pt x="17690" y="50685"/>
                  </a:cubicBezTo>
                  <a:cubicBezTo>
                    <a:pt x="34201" y="60121"/>
                    <a:pt x="55427" y="58646"/>
                    <a:pt x="62208" y="46557"/>
                  </a:cubicBezTo>
                  <a:cubicBezTo>
                    <a:pt x="68988" y="34767"/>
                    <a:pt x="59850" y="15898"/>
                    <a:pt x="43044" y="6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2">
              <a:extLst>
                <a:ext uri="{FF2B5EF4-FFF2-40B4-BE49-F238E27FC236}">
                  <a16:creationId xmlns:a16="http://schemas.microsoft.com/office/drawing/2014/main" id="{052B2C70-0D21-459B-B482-74624B0B17F2}"/>
                </a:ext>
              </a:extLst>
            </p:cNvPr>
            <p:cNvSpPr/>
            <p:nvPr/>
          </p:nvSpPr>
          <p:spPr>
            <a:xfrm>
              <a:off x="3833141" y="3021292"/>
              <a:ext cx="62187" cy="56029"/>
            </a:xfrm>
            <a:custGeom>
              <a:avLst/>
              <a:gdLst>
                <a:gd name="connsiteX0" fmla="*/ 40638 w 62187"/>
                <a:gd name="connsiteY0" fmla="*/ 4737 h 56029"/>
                <a:gd name="connsiteX1" fmla="*/ 58327 w 62187"/>
                <a:gd name="connsiteY1" fmla="*/ 43360 h 56029"/>
                <a:gd name="connsiteX2" fmla="*/ 14989 w 62187"/>
                <a:gd name="connsiteY2" fmla="*/ 48960 h 56029"/>
                <a:gd name="connsiteX3" fmla="*/ 1133 w 62187"/>
                <a:gd name="connsiteY3" fmla="*/ 11517 h 56029"/>
                <a:gd name="connsiteX4" fmla="*/ 1429 w 62187"/>
                <a:gd name="connsiteY4" fmla="*/ 10635 h 56029"/>
                <a:gd name="connsiteX5" fmla="*/ 39163 w 62187"/>
                <a:gd name="connsiteY5" fmla="*/ 3560 h 56029"/>
                <a:gd name="connsiteX6" fmla="*/ 40638 w 62187"/>
                <a:gd name="connsiteY6" fmla="*/ 4737 h 5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87" h="56029">
                  <a:moveTo>
                    <a:pt x="40638" y="4737"/>
                  </a:moveTo>
                  <a:cubicBezTo>
                    <a:pt x="57150" y="14173"/>
                    <a:pt x="65107" y="31566"/>
                    <a:pt x="58327" y="43360"/>
                  </a:cubicBezTo>
                  <a:cubicBezTo>
                    <a:pt x="47419" y="56330"/>
                    <a:pt x="28845" y="58691"/>
                    <a:pt x="14989" y="48960"/>
                  </a:cubicBezTo>
                  <a:cubicBezTo>
                    <a:pt x="838" y="42474"/>
                    <a:pt x="-5352" y="25671"/>
                    <a:pt x="1133" y="11517"/>
                  </a:cubicBezTo>
                  <a:cubicBezTo>
                    <a:pt x="1133" y="11222"/>
                    <a:pt x="1429" y="10930"/>
                    <a:pt x="1429" y="10635"/>
                  </a:cubicBezTo>
                  <a:cubicBezTo>
                    <a:pt x="9976" y="-1749"/>
                    <a:pt x="26783" y="-4696"/>
                    <a:pt x="39163" y="3560"/>
                  </a:cubicBezTo>
                  <a:cubicBezTo>
                    <a:pt x="39753" y="3851"/>
                    <a:pt x="40048" y="4146"/>
                    <a:pt x="40638" y="47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2">
              <a:extLst>
                <a:ext uri="{FF2B5EF4-FFF2-40B4-BE49-F238E27FC236}">
                  <a16:creationId xmlns:a16="http://schemas.microsoft.com/office/drawing/2014/main" id="{9B166FA6-08CF-4831-8414-9494757CF08D}"/>
                </a:ext>
              </a:extLst>
            </p:cNvPr>
            <p:cNvSpPr/>
            <p:nvPr/>
          </p:nvSpPr>
          <p:spPr>
            <a:xfrm>
              <a:off x="3699904" y="2909974"/>
              <a:ext cx="61147" cy="57717"/>
            </a:xfrm>
            <a:custGeom>
              <a:avLst/>
              <a:gdLst>
                <a:gd name="connsiteX0" fmla="*/ 41797 w 61147"/>
                <a:gd name="connsiteY0" fmla="*/ 4321 h 57717"/>
                <a:gd name="connsiteX1" fmla="*/ 57423 w 61147"/>
                <a:gd name="connsiteY1" fmla="*/ 43236 h 57717"/>
                <a:gd name="connsiteX2" fmla="*/ 14377 w 61147"/>
                <a:gd name="connsiteY2" fmla="*/ 51786 h 57717"/>
                <a:gd name="connsiteX3" fmla="*/ 1997 w 61147"/>
                <a:gd name="connsiteY3" fmla="*/ 11396 h 57717"/>
                <a:gd name="connsiteX4" fmla="*/ 40617 w 61147"/>
                <a:gd name="connsiteY4" fmla="*/ 3436 h 57717"/>
                <a:gd name="connsiteX5" fmla="*/ 41797 w 61147"/>
                <a:gd name="connsiteY5" fmla="*/ 4321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47" h="57717">
                  <a:moveTo>
                    <a:pt x="41797" y="4321"/>
                  </a:moveTo>
                  <a:cubicBezTo>
                    <a:pt x="56833" y="10806"/>
                    <a:pt x="63613" y="28199"/>
                    <a:pt x="57423" y="43236"/>
                  </a:cubicBezTo>
                  <a:cubicBezTo>
                    <a:pt x="47397" y="57091"/>
                    <a:pt x="28823" y="60629"/>
                    <a:pt x="14377" y="51786"/>
                  </a:cubicBezTo>
                  <a:cubicBezTo>
                    <a:pt x="-69" y="43826"/>
                    <a:pt x="-5668" y="25842"/>
                    <a:pt x="1997" y="11396"/>
                  </a:cubicBezTo>
                  <a:cubicBezTo>
                    <a:pt x="10544" y="-1578"/>
                    <a:pt x="27941" y="-4820"/>
                    <a:pt x="40617" y="3436"/>
                  </a:cubicBezTo>
                  <a:cubicBezTo>
                    <a:pt x="40912" y="3731"/>
                    <a:pt x="41502" y="4026"/>
                    <a:pt x="41797" y="43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2">
              <a:extLst>
                <a:ext uri="{FF2B5EF4-FFF2-40B4-BE49-F238E27FC236}">
                  <a16:creationId xmlns:a16="http://schemas.microsoft.com/office/drawing/2014/main" id="{96F9FE60-9B16-4727-A2C3-07DD0CC3EADD}"/>
                </a:ext>
              </a:extLst>
            </p:cNvPr>
            <p:cNvSpPr/>
            <p:nvPr/>
          </p:nvSpPr>
          <p:spPr>
            <a:xfrm>
              <a:off x="3642375" y="3042756"/>
              <a:ext cx="64407" cy="55002"/>
            </a:xfrm>
            <a:custGeom>
              <a:avLst/>
              <a:gdLst>
                <a:gd name="connsiteX0" fmla="*/ 43604 w 64407"/>
                <a:gd name="connsiteY0" fmla="*/ 7154 h 55002"/>
                <a:gd name="connsiteX1" fmla="*/ 60408 w 64407"/>
                <a:gd name="connsiteY1" fmla="*/ 41351 h 55002"/>
                <a:gd name="connsiteX2" fmla="*/ 19431 w 64407"/>
                <a:gd name="connsiteY2" fmla="*/ 48721 h 55002"/>
                <a:gd name="connsiteX3" fmla="*/ 857 w 64407"/>
                <a:gd name="connsiteY3" fmla="*/ 6859 h 55002"/>
                <a:gd name="connsiteX4" fmla="*/ 43604 w 64407"/>
                <a:gd name="connsiteY4" fmla="*/ 7154 h 5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07" h="55002">
                  <a:moveTo>
                    <a:pt x="43604" y="7154"/>
                  </a:moveTo>
                  <a:cubicBezTo>
                    <a:pt x="60116" y="16587"/>
                    <a:pt x="67192" y="29561"/>
                    <a:pt x="60408" y="41351"/>
                  </a:cubicBezTo>
                  <a:cubicBezTo>
                    <a:pt x="51270" y="54620"/>
                    <a:pt x="32696" y="57862"/>
                    <a:pt x="19431" y="48721"/>
                  </a:cubicBezTo>
                  <a:cubicBezTo>
                    <a:pt x="2919" y="39289"/>
                    <a:pt x="-5927" y="18948"/>
                    <a:pt x="857" y="6859"/>
                  </a:cubicBezTo>
                  <a:cubicBezTo>
                    <a:pt x="7637" y="-4934"/>
                    <a:pt x="26801" y="-2577"/>
                    <a:pt x="43604" y="71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2">
              <a:extLst>
                <a:ext uri="{FF2B5EF4-FFF2-40B4-BE49-F238E27FC236}">
                  <a16:creationId xmlns:a16="http://schemas.microsoft.com/office/drawing/2014/main" id="{B6AA39AB-F5DA-463B-92BF-559EF2D22003}"/>
                </a:ext>
              </a:extLst>
            </p:cNvPr>
            <p:cNvSpPr/>
            <p:nvPr/>
          </p:nvSpPr>
          <p:spPr>
            <a:xfrm>
              <a:off x="3443428" y="3120895"/>
              <a:ext cx="66847" cy="54653"/>
            </a:xfrm>
            <a:custGeom>
              <a:avLst/>
              <a:gdLst>
                <a:gd name="connsiteX0" fmla="*/ 40306 w 66847"/>
                <a:gd name="connsiteY0" fmla="*/ 5964 h 54653"/>
                <a:gd name="connsiteX1" fmla="*/ 63597 w 66847"/>
                <a:gd name="connsiteY1" fmla="*/ 44288 h 54653"/>
                <a:gd name="connsiteX2" fmla="*/ 16719 w 66847"/>
                <a:gd name="connsiteY2" fmla="*/ 46649 h 54653"/>
                <a:gd name="connsiteX3" fmla="*/ 801 w 66847"/>
                <a:gd name="connsiteY3" fmla="*/ 8026 h 54653"/>
                <a:gd name="connsiteX4" fmla="*/ 40306 w 66847"/>
                <a:gd name="connsiteY4" fmla="*/ 5964 h 5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47" h="54653">
                  <a:moveTo>
                    <a:pt x="40306" y="5964"/>
                  </a:moveTo>
                  <a:cubicBezTo>
                    <a:pt x="57109" y="15396"/>
                    <a:pt x="70378" y="32498"/>
                    <a:pt x="63597" y="44288"/>
                  </a:cubicBezTo>
                  <a:cubicBezTo>
                    <a:pt x="56518" y="56377"/>
                    <a:pt x="33525" y="56082"/>
                    <a:pt x="16719" y="46649"/>
                  </a:cubicBezTo>
                  <a:cubicBezTo>
                    <a:pt x="1682" y="40455"/>
                    <a:pt x="-5393" y="23357"/>
                    <a:pt x="801" y="8026"/>
                  </a:cubicBezTo>
                  <a:cubicBezTo>
                    <a:pt x="7581" y="-3768"/>
                    <a:pt x="23794" y="-3768"/>
                    <a:pt x="40306" y="596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2">
              <a:extLst>
                <a:ext uri="{FF2B5EF4-FFF2-40B4-BE49-F238E27FC236}">
                  <a16:creationId xmlns:a16="http://schemas.microsoft.com/office/drawing/2014/main" id="{ABC29B49-C06C-4EA3-9E32-0D9DF5A6BA1B}"/>
                </a:ext>
              </a:extLst>
            </p:cNvPr>
            <p:cNvSpPr/>
            <p:nvPr/>
          </p:nvSpPr>
          <p:spPr>
            <a:xfrm>
              <a:off x="2876025" y="1719773"/>
              <a:ext cx="65615" cy="57413"/>
            </a:xfrm>
            <a:custGeom>
              <a:avLst/>
              <a:gdLst>
                <a:gd name="connsiteX0" fmla="*/ 16594 w 65615"/>
                <a:gd name="connsiteY0" fmla="*/ 50324 h 57413"/>
                <a:gd name="connsiteX1" fmla="*/ 971 w 65615"/>
                <a:gd name="connsiteY1" fmla="*/ 9639 h 57413"/>
                <a:gd name="connsiteX2" fmla="*/ 42243 w 65615"/>
                <a:gd name="connsiteY2" fmla="*/ 5511 h 57413"/>
                <a:gd name="connsiteX3" fmla="*/ 61997 w 65615"/>
                <a:gd name="connsiteY3" fmla="*/ 45016 h 57413"/>
                <a:gd name="connsiteX4" fmla="*/ 16594 w 65615"/>
                <a:gd name="connsiteY4" fmla="*/ 50324 h 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15" h="57413">
                  <a:moveTo>
                    <a:pt x="16594" y="50324"/>
                  </a:moveTo>
                  <a:cubicBezTo>
                    <a:pt x="1557" y="42954"/>
                    <a:pt x="-5518" y="25265"/>
                    <a:pt x="971" y="9639"/>
                  </a:cubicBezTo>
                  <a:cubicBezTo>
                    <a:pt x="11289" y="-2745"/>
                    <a:pt x="29567" y="-4807"/>
                    <a:pt x="42243" y="5511"/>
                  </a:cubicBezTo>
                  <a:cubicBezTo>
                    <a:pt x="59049" y="14948"/>
                    <a:pt x="68777" y="32931"/>
                    <a:pt x="61997" y="45016"/>
                  </a:cubicBezTo>
                  <a:cubicBezTo>
                    <a:pt x="50203" y="57695"/>
                    <a:pt x="30744" y="60052"/>
                    <a:pt x="16594" y="503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2">
              <a:extLst>
                <a:ext uri="{FF2B5EF4-FFF2-40B4-BE49-F238E27FC236}">
                  <a16:creationId xmlns:a16="http://schemas.microsoft.com/office/drawing/2014/main" id="{D5F98A01-C8FE-43D6-9C36-2318AAECF5AC}"/>
                </a:ext>
              </a:extLst>
            </p:cNvPr>
            <p:cNvSpPr/>
            <p:nvPr/>
          </p:nvSpPr>
          <p:spPr>
            <a:xfrm>
              <a:off x="2882485" y="1562104"/>
              <a:ext cx="61257" cy="54788"/>
            </a:xfrm>
            <a:custGeom>
              <a:avLst/>
              <a:gdLst>
                <a:gd name="connsiteX0" fmla="*/ 17800 w 61257"/>
                <a:gd name="connsiteY0" fmla="*/ 47023 h 54788"/>
                <a:gd name="connsiteX1" fmla="*/ 1292 w 61257"/>
                <a:gd name="connsiteY1" fmla="*/ 11937 h 54788"/>
                <a:gd name="connsiteX2" fmla="*/ 42564 w 61257"/>
                <a:gd name="connsiteY2" fmla="*/ 3977 h 54788"/>
                <a:gd name="connsiteX3" fmla="*/ 57305 w 61257"/>
                <a:gd name="connsiteY3" fmla="*/ 44367 h 54788"/>
                <a:gd name="connsiteX4" fmla="*/ 17800 w 61257"/>
                <a:gd name="connsiteY4" fmla="*/ 47023 h 5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57" h="54788">
                  <a:moveTo>
                    <a:pt x="17800" y="47023"/>
                  </a:moveTo>
                  <a:cubicBezTo>
                    <a:pt x="1292" y="37292"/>
                    <a:pt x="-5784" y="23731"/>
                    <a:pt x="1292" y="11937"/>
                  </a:cubicBezTo>
                  <a:cubicBezTo>
                    <a:pt x="10429" y="-1623"/>
                    <a:pt x="29003" y="-5161"/>
                    <a:pt x="42564" y="3977"/>
                  </a:cubicBezTo>
                  <a:cubicBezTo>
                    <a:pt x="57305" y="11347"/>
                    <a:pt x="63793" y="29039"/>
                    <a:pt x="57305" y="44367"/>
                  </a:cubicBezTo>
                  <a:cubicBezTo>
                    <a:pt x="50524" y="56160"/>
                    <a:pt x="34607" y="56456"/>
                    <a:pt x="17800" y="470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2">
              <a:extLst>
                <a:ext uri="{FF2B5EF4-FFF2-40B4-BE49-F238E27FC236}">
                  <a16:creationId xmlns:a16="http://schemas.microsoft.com/office/drawing/2014/main" id="{50424E0B-0362-4C8A-BB6C-09F4E4A798B7}"/>
                </a:ext>
              </a:extLst>
            </p:cNvPr>
            <p:cNvSpPr/>
            <p:nvPr/>
          </p:nvSpPr>
          <p:spPr>
            <a:xfrm>
              <a:off x="3175872" y="1878653"/>
              <a:ext cx="65666" cy="55356"/>
            </a:xfrm>
            <a:custGeom>
              <a:avLst/>
              <a:gdLst>
                <a:gd name="connsiteX0" fmla="*/ 15105 w 65666"/>
                <a:gd name="connsiteY0" fmla="*/ 48287 h 55356"/>
                <a:gd name="connsiteX1" fmla="*/ 1544 w 65666"/>
                <a:gd name="connsiteY1" fmla="*/ 7602 h 55356"/>
                <a:gd name="connsiteX2" fmla="*/ 39577 w 65666"/>
                <a:gd name="connsiteY2" fmla="*/ 6130 h 55356"/>
                <a:gd name="connsiteX3" fmla="*/ 62279 w 65666"/>
                <a:gd name="connsiteY3" fmla="*/ 42687 h 55356"/>
                <a:gd name="connsiteX4" fmla="*/ 15105 w 65666"/>
                <a:gd name="connsiteY4" fmla="*/ 48287 h 5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66" h="55356">
                  <a:moveTo>
                    <a:pt x="15105" y="48287"/>
                  </a:moveTo>
                  <a:cubicBezTo>
                    <a:pt x="364" y="40625"/>
                    <a:pt x="-5531" y="22638"/>
                    <a:pt x="1544" y="7602"/>
                  </a:cubicBezTo>
                  <a:cubicBezTo>
                    <a:pt x="8324" y="-4188"/>
                    <a:pt x="22770" y="-3306"/>
                    <a:pt x="39577" y="6130"/>
                  </a:cubicBezTo>
                  <a:cubicBezTo>
                    <a:pt x="56085" y="15858"/>
                    <a:pt x="69354" y="30894"/>
                    <a:pt x="62279" y="42687"/>
                  </a:cubicBezTo>
                  <a:cubicBezTo>
                    <a:pt x="49895" y="55658"/>
                    <a:pt x="30141" y="58018"/>
                    <a:pt x="15105" y="4828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2">
              <a:extLst>
                <a:ext uri="{FF2B5EF4-FFF2-40B4-BE49-F238E27FC236}">
                  <a16:creationId xmlns:a16="http://schemas.microsoft.com/office/drawing/2014/main" id="{FD8311C2-B577-42E5-901A-267CE3EA35E7}"/>
                </a:ext>
              </a:extLst>
            </p:cNvPr>
            <p:cNvSpPr/>
            <p:nvPr/>
          </p:nvSpPr>
          <p:spPr>
            <a:xfrm>
              <a:off x="3081955" y="2003370"/>
              <a:ext cx="65211" cy="57144"/>
            </a:xfrm>
            <a:custGeom>
              <a:avLst/>
              <a:gdLst>
                <a:gd name="connsiteX0" fmla="*/ 18218 w 65211"/>
                <a:gd name="connsiteY0" fmla="*/ 50639 h 57144"/>
                <a:gd name="connsiteX1" fmla="*/ 234 w 65211"/>
                <a:gd name="connsiteY1" fmla="*/ 8183 h 57144"/>
                <a:gd name="connsiteX2" fmla="*/ 44162 w 65211"/>
                <a:gd name="connsiteY2" fmla="*/ 5826 h 57144"/>
                <a:gd name="connsiteX3" fmla="*/ 61260 w 65211"/>
                <a:gd name="connsiteY3" fmla="*/ 43563 h 57144"/>
                <a:gd name="connsiteX4" fmla="*/ 18218 w 65211"/>
                <a:gd name="connsiteY4" fmla="*/ 50639 h 5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211" h="57144">
                  <a:moveTo>
                    <a:pt x="18218" y="50639"/>
                  </a:moveTo>
                  <a:cubicBezTo>
                    <a:pt x="2592" y="42973"/>
                    <a:pt x="-5074" y="24990"/>
                    <a:pt x="234" y="8183"/>
                  </a:cubicBezTo>
                  <a:cubicBezTo>
                    <a:pt x="7015" y="-3607"/>
                    <a:pt x="27355" y="-3902"/>
                    <a:pt x="44162" y="5826"/>
                  </a:cubicBezTo>
                  <a:cubicBezTo>
                    <a:pt x="60670" y="15262"/>
                    <a:pt x="68041" y="31770"/>
                    <a:pt x="61260" y="43563"/>
                  </a:cubicBezTo>
                  <a:cubicBezTo>
                    <a:pt x="50943" y="56829"/>
                    <a:pt x="32074" y="60072"/>
                    <a:pt x="18218" y="506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2">
              <a:extLst>
                <a:ext uri="{FF2B5EF4-FFF2-40B4-BE49-F238E27FC236}">
                  <a16:creationId xmlns:a16="http://schemas.microsoft.com/office/drawing/2014/main" id="{00FD1B0E-94E0-4F5D-BAC0-EDA2A2F65F79}"/>
                </a:ext>
              </a:extLst>
            </p:cNvPr>
            <p:cNvSpPr/>
            <p:nvPr/>
          </p:nvSpPr>
          <p:spPr>
            <a:xfrm>
              <a:off x="3141953" y="2191293"/>
              <a:ext cx="64730" cy="58011"/>
            </a:xfrm>
            <a:custGeom>
              <a:avLst/>
              <a:gdLst>
                <a:gd name="connsiteX0" fmla="*/ 14531 w 64730"/>
                <a:gd name="connsiteY0" fmla="*/ 50811 h 58011"/>
                <a:gd name="connsiteX1" fmla="*/ 1557 w 64730"/>
                <a:gd name="connsiteY1" fmla="*/ 12188 h 58011"/>
                <a:gd name="connsiteX2" fmla="*/ 2148 w 64730"/>
                <a:gd name="connsiteY2" fmla="*/ 11602 h 58011"/>
                <a:gd name="connsiteX3" fmla="*/ 40180 w 64730"/>
                <a:gd name="connsiteY3" fmla="*/ 3346 h 58011"/>
                <a:gd name="connsiteX4" fmla="*/ 41357 w 64730"/>
                <a:gd name="connsiteY4" fmla="*/ 4231 h 58011"/>
                <a:gd name="connsiteX5" fmla="*/ 61111 w 64730"/>
                <a:gd name="connsiteY5" fmla="*/ 45798 h 58011"/>
                <a:gd name="connsiteX6" fmla="*/ 14531 w 64730"/>
                <a:gd name="connsiteY6" fmla="*/ 508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30" h="58011">
                  <a:moveTo>
                    <a:pt x="14531" y="50811"/>
                  </a:moveTo>
                  <a:cubicBezTo>
                    <a:pt x="381" y="43736"/>
                    <a:pt x="-5518" y="26343"/>
                    <a:pt x="1557" y="12188"/>
                  </a:cubicBezTo>
                  <a:cubicBezTo>
                    <a:pt x="1852" y="11893"/>
                    <a:pt x="1852" y="11602"/>
                    <a:pt x="2148" y="11602"/>
                  </a:cubicBezTo>
                  <a:cubicBezTo>
                    <a:pt x="10403" y="-1372"/>
                    <a:pt x="27207" y="-4910"/>
                    <a:pt x="40180" y="3346"/>
                  </a:cubicBezTo>
                  <a:cubicBezTo>
                    <a:pt x="40476" y="3641"/>
                    <a:pt x="41062" y="3936"/>
                    <a:pt x="41357" y="4231"/>
                  </a:cubicBezTo>
                  <a:cubicBezTo>
                    <a:pt x="58164" y="13959"/>
                    <a:pt x="67892" y="33713"/>
                    <a:pt x="61111" y="45798"/>
                  </a:cubicBezTo>
                  <a:cubicBezTo>
                    <a:pt x="49023" y="58477"/>
                    <a:pt x="29272" y="60539"/>
                    <a:pt x="14531" y="5081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2">
              <a:extLst>
                <a:ext uri="{FF2B5EF4-FFF2-40B4-BE49-F238E27FC236}">
                  <a16:creationId xmlns:a16="http://schemas.microsoft.com/office/drawing/2014/main" id="{A6D4E27E-BA87-41BC-BAD0-90D0AB4CE595}"/>
                </a:ext>
              </a:extLst>
            </p:cNvPr>
            <p:cNvSpPr/>
            <p:nvPr/>
          </p:nvSpPr>
          <p:spPr>
            <a:xfrm>
              <a:off x="2368397" y="2576052"/>
              <a:ext cx="52188" cy="67216"/>
            </a:xfrm>
            <a:custGeom>
              <a:avLst/>
              <a:gdLst>
                <a:gd name="connsiteX0" fmla="*/ -1440 w 52188"/>
                <a:gd name="connsiteY0" fmla="*/ 29268 h 67216"/>
                <a:gd name="connsiteX1" fmla="*/ 20966 w 52188"/>
                <a:gd name="connsiteY1" fmla="*/ 66121 h 67216"/>
                <a:gd name="connsiteX2" fmla="*/ 50743 w 52188"/>
                <a:gd name="connsiteY2" fmla="*/ 29268 h 67216"/>
                <a:gd name="connsiteX3" fmla="*/ 20966 w 52188"/>
                <a:gd name="connsiteY3" fmla="*/ -1096 h 67216"/>
                <a:gd name="connsiteX4" fmla="*/ -1440 w 52188"/>
                <a:gd name="connsiteY4" fmla="*/ 29268 h 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88" h="67216">
                  <a:moveTo>
                    <a:pt x="-1440" y="29268"/>
                  </a:moveTo>
                  <a:cubicBezTo>
                    <a:pt x="-1440" y="48432"/>
                    <a:pt x="7406" y="66121"/>
                    <a:pt x="20966" y="66121"/>
                  </a:cubicBezTo>
                  <a:cubicBezTo>
                    <a:pt x="38655" y="62583"/>
                    <a:pt x="51039" y="46960"/>
                    <a:pt x="50743" y="29268"/>
                  </a:cubicBezTo>
                  <a:cubicBezTo>
                    <a:pt x="50743" y="12465"/>
                    <a:pt x="37474" y="-1096"/>
                    <a:pt x="20966" y="-1096"/>
                  </a:cubicBezTo>
                  <a:cubicBezTo>
                    <a:pt x="7406" y="-1096"/>
                    <a:pt x="-1440" y="10108"/>
                    <a:pt x="-1440" y="2926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2">
              <a:extLst>
                <a:ext uri="{FF2B5EF4-FFF2-40B4-BE49-F238E27FC236}">
                  <a16:creationId xmlns:a16="http://schemas.microsoft.com/office/drawing/2014/main" id="{C83FE5B5-9806-4DDA-9813-AA99B27DAB4A}"/>
                </a:ext>
              </a:extLst>
            </p:cNvPr>
            <p:cNvSpPr/>
            <p:nvPr/>
          </p:nvSpPr>
          <p:spPr>
            <a:xfrm>
              <a:off x="2241623" y="2465495"/>
              <a:ext cx="49950" cy="65154"/>
            </a:xfrm>
            <a:custGeom>
              <a:avLst/>
              <a:gdLst>
                <a:gd name="connsiteX0" fmla="*/ -1440 w 49950"/>
                <a:gd name="connsiteY0" fmla="*/ 31039 h 65154"/>
                <a:gd name="connsiteX1" fmla="*/ 21557 w 49950"/>
                <a:gd name="connsiteY1" fmla="*/ 64059 h 65154"/>
                <a:gd name="connsiteX2" fmla="*/ 48386 w 49950"/>
                <a:gd name="connsiteY2" fmla="*/ 31039 h 65154"/>
                <a:gd name="connsiteX3" fmla="*/ 21557 w 49950"/>
                <a:gd name="connsiteY3" fmla="*/ -1096 h 65154"/>
                <a:gd name="connsiteX4" fmla="*/ -1440 w 49950"/>
                <a:gd name="connsiteY4" fmla="*/ 3103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50" h="65154">
                  <a:moveTo>
                    <a:pt x="-1440" y="31039"/>
                  </a:moveTo>
                  <a:cubicBezTo>
                    <a:pt x="-1440" y="50203"/>
                    <a:pt x="7996" y="64059"/>
                    <a:pt x="21557" y="64059"/>
                  </a:cubicBezTo>
                  <a:cubicBezTo>
                    <a:pt x="38068" y="61993"/>
                    <a:pt x="49858" y="47547"/>
                    <a:pt x="48386" y="31039"/>
                  </a:cubicBezTo>
                  <a:cubicBezTo>
                    <a:pt x="49858" y="14822"/>
                    <a:pt x="37773" y="376"/>
                    <a:pt x="21557" y="-1096"/>
                  </a:cubicBezTo>
                  <a:cubicBezTo>
                    <a:pt x="7996" y="-1096"/>
                    <a:pt x="-1440" y="11875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2">
              <a:extLst>
                <a:ext uri="{FF2B5EF4-FFF2-40B4-BE49-F238E27FC236}">
                  <a16:creationId xmlns:a16="http://schemas.microsoft.com/office/drawing/2014/main" id="{247DEBD9-6B8F-48BA-BF81-CC00689A8FCE}"/>
                </a:ext>
              </a:extLst>
            </p:cNvPr>
            <p:cNvSpPr/>
            <p:nvPr/>
          </p:nvSpPr>
          <p:spPr>
            <a:xfrm>
              <a:off x="2107187" y="2542737"/>
              <a:ext cx="45399" cy="67511"/>
            </a:xfrm>
            <a:custGeom>
              <a:avLst/>
              <a:gdLst>
                <a:gd name="connsiteX0" fmla="*/ -1440 w 45399"/>
                <a:gd name="connsiteY0" fmla="*/ 36344 h 67511"/>
                <a:gd name="connsiteX1" fmla="*/ 20081 w 45399"/>
                <a:gd name="connsiteY1" fmla="*/ 66416 h 67511"/>
                <a:gd name="connsiteX2" fmla="*/ 43960 w 45399"/>
                <a:gd name="connsiteY2" fmla="*/ 36344 h 67511"/>
                <a:gd name="connsiteX3" fmla="*/ 20081 w 45399"/>
                <a:gd name="connsiteY3" fmla="*/ -1096 h 67511"/>
                <a:gd name="connsiteX4" fmla="*/ -1440 w 45399"/>
                <a:gd name="connsiteY4" fmla="*/ 36344 h 6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9" h="67511">
                  <a:moveTo>
                    <a:pt x="-1440" y="36344"/>
                  </a:moveTo>
                  <a:cubicBezTo>
                    <a:pt x="-1440" y="55508"/>
                    <a:pt x="6520" y="66416"/>
                    <a:pt x="20081" y="66416"/>
                  </a:cubicBezTo>
                  <a:cubicBezTo>
                    <a:pt x="33937" y="66416"/>
                    <a:pt x="43960" y="55508"/>
                    <a:pt x="43960" y="36344"/>
                  </a:cubicBezTo>
                  <a:cubicBezTo>
                    <a:pt x="43960" y="17183"/>
                    <a:pt x="33937" y="-1096"/>
                    <a:pt x="20081" y="-1096"/>
                  </a:cubicBezTo>
                  <a:cubicBezTo>
                    <a:pt x="6520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2">
              <a:extLst>
                <a:ext uri="{FF2B5EF4-FFF2-40B4-BE49-F238E27FC236}">
                  <a16:creationId xmlns:a16="http://schemas.microsoft.com/office/drawing/2014/main" id="{FC2F5C9E-8DB2-4529-9684-BC8DEE7D308C}"/>
                </a:ext>
              </a:extLst>
            </p:cNvPr>
            <p:cNvSpPr/>
            <p:nvPr/>
          </p:nvSpPr>
          <p:spPr>
            <a:xfrm>
              <a:off x="1981593" y="2387957"/>
              <a:ext cx="43927" cy="70462"/>
            </a:xfrm>
            <a:custGeom>
              <a:avLst/>
              <a:gdLst>
                <a:gd name="connsiteX0" fmla="*/ -1440 w 43927"/>
                <a:gd name="connsiteY0" fmla="*/ 34577 h 70462"/>
                <a:gd name="connsiteX1" fmla="*/ 22143 w 43927"/>
                <a:gd name="connsiteY1" fmla="*/ 69367 h 70462"/>
                <a:gd name="connsiteX2" fmla="*/ 42488 w 43927"/>
                <a:gd name="connsiteY2" fmla="*/ 34577 h 70462"/>
                <a:gd name="connsiteX3" fmla="*/ 22143 w 43927"/>
                <a:gd name="connsiteY3" fmla="*/ -1096 h 70462"/>
                <a:gd name="connsiteX4" fmla="*/ -1440 w 43927"/>
                <a:gd name="connsiteY4" fmla="*/ 34577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462">
                  <a:moveTo>
                    <a:pt x="-1440" y="34577"/>
                  </a:moveTo>
                  <a:cubicBezTo>
                    <a:pt x="-1440" y="54036"/>
                    <a:pt x="8287" y="69367"/>
                    <a:pt x="22143" y="69367"/>
                  </a:cubicBezTo>
                  <a:cubicBezTo>
                    <a:pt x="35707" y="69367"/>
                    <a:pt x="42488" y="54036"/>
                    <a:pt x="42488" y="34577"/>
                  </a:cubicBezTo>
                  <a:cubicBezTo>
                    <a:pt x="42488" y="15413"/>
                    <a:pt x="35707" y="-1096"/>
                    <a:pt x="22143" y="-1096"/>
                  </a:cubicBezTo>
                  <a:cubicBezTo>
                    <a:pt x="8287" y="-1096"/>
                    <a:pt x="-1440" y="15413"/>
                    <a:pt x="-1440" y="345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2">
              <a:extLst>
                <a:ext uri="{FF2B5EF4-FFF2-40B4-BE49-F238E27FC236}">
                  <a16:creationId xmlns:a16="http://schemas.microsoft.com/office/drawing/2014/main" id="{9405EB39-2DF7-464A-866E-A800BFD34EDE}"/>
                </a:ext>
              </a:extLst>
            </p:cNvPr>
            <p:cNvSpPr/>
            <p:nvPr/>
          </p:nvSpPr>
          <p:spPr>
            <a:xfrm>
              <a:off x="1884518" y="2567796"/>
              <a:ext cx="55210" cy="75176"/>
            </a:xfrm>
            <a:custGeom>
              <a:avLst/>
              <a:gdLst>
                <a:gd name="connsiteX0" fmla="*/ -1361 w 55210"/>
                <a:gd name="connsiteY0" fmla="*/ 34872 h 75176"/>
                <a:gd name="connsiteX1" fmla="*/ 26649 w 55210"/>
                <a:gd name="connsiteY1" fmla="*/ 74081 h 75176"/>
                <a:gd name="connsiteX2" fmla="*/ 53770 w 55210"/>
                <a:gd name="connsiteY2" fmla="*/ 34872 h 75176"/>
                <a:gd name="connsiteX3" fmla="*/ 26649 w 55210"/>
                <a:gd name="connsiteY3" fmla="*/ -1096 h 75176"/>
                <a:gd name="connsiteX4" fmla="*/ -1361 w 55210"/>
                <a:gd name="connsiteY4" fmla="*/ 34872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0" h="75176">
                  <a:moveTo>
                    <a:pt x="-1361" y="34872"/>
                  </a:moveTo>
                  <a:cubicBezTo>
                    <a:pt x="-1361" y="54036"/>
                    <a:pt x="12790" y="74081"/>
                    <a:pt x="26649" y="74081"/>
                  </a:cubicBezTo>
                  <a:cubicBezTo>
                    <a:pt x="40209" y="74081"/>
                    <a:pt x="53770" y="54036"/>
                    <a:pt x="53770" y="34872"/>
                  </a:cubicBezTo>
                  <a:cubicBezTo>
                    <a:pt x="53770" y="15413"/>
                    <a:pt x="40209" y="-1096"/>
                    <a:pt x="26649" y="-1096"/>
                  </a:cubicBezTo>
                  <a:cubicBezTo>
                    <a:pt x="9547" y="2147"/>
                    <a:pt x="-2538" y="17478"/>
                    <a:pt x="-1361" y="348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Graphic 2">
              <a:extLst>
                <a:ext uri="{FF2B5EF4-FFF2-40B4-BE49-F238E27FC236}">
                  <a16:creationId xmlns:a16="http://schemas.microsoft.com/office/drawing/2014/main" id="{8C4E677F-1684-4D25-AEE8-287A86BF382B}"/>
                </a:ext>
              </a:extLst>
            </p:cNvPr>
            <p:cNvSpPr/>
            <p:nvPr/>
          </p:nvSpPr>
          <p:spPr>
            <a:xfrm>
              <a:off x="1958006" y="2839324"/>
              <a:ext cx="55426" cy="77537"/>
            </a:xfrm>
            <a:custGeom>
              <a:avLst/>
              <a:gdLst>
                <a:gd name="connsiteX0" fmla="*/ -1440 w 55426"/>
                <a:gd name="connsiteY0" fmla="*/ 37528 h 77537"/>
                <a:gd name="connsiteX1" fmla="*/ 27747 w 55426"/>
                <a:gd name="connsiteY1" fmla="*/ 76442 h 77537"/>
                <a:gd name="connsiteX2" fmla="*/ 53986 w 55426"/>
                <a:gd name="connsiteY2" fmla="*/ 37528 h 77537"/>
                <a:gd name="connsiteX3" fmla="*/ 27747 w 55426"/>
                <a:gd name="connsiteY3" fmla="*/ -1096 h 77537"/>
                <a:gd name="connsiteX4" fmla="*/ -1440 w 55426"/>
                <a:gd name="connsiteY4" fmla="*/ 37528 h 7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26" h="77537">
                  <a:moveTo>
                    <a:pt x="-1440" y="37528"/>
                  </a:moveTo>
                  <a:cubicBezTo>
                    <a:pt x="-1440" y="56688"/>
                    <a:pt x="13891" y="76442"/>
                    <a:pt x="27747" y="76442"/>
                  </a:cubicBezTo>
                  <a:cubicBezTo>
                    <a:pt x="41311" y="76442"/>
                    <a:pt x="53986" y="56688"/>
                    <a:pt x="53986" y="37528"/>
                  </a:cubicBezTo>
                  <a:cubicBezTo>
                    <a:pt x="53986" y="18364"/>
                    <a:pt x="41311" y="-1096"/>
                    <a:pt x="27747" y="-1096"/>
                  </a:cubicBezTo>
                  <a:cubicBezTo>
                    <a:pt x="13891" y="-1096"/>
                    <a:pt x="-1440" y="18364"/>
                    <a:pt x="-1440" y="375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Graphic 2">
              <a:extLst>
                <a:ext uri="{FF2B5EF4-FFF2-40B4-BE49-F238E27FC236}">
                  <a16:creationId xmlns:a16="http://schemas.microsoft.com/office/drawing/2014/main" id="{58E051AB-5461-4C9F-AB66-E3D91FB5471F}"/>
                </a:ext>
              </a:extLst>
            </p:cNvPr>
            <p:cNvSpPr/>
            <p:nvPr/>
          </p:nvSpPr>
          <p:spPr>
            <a:xfrm>
              <a:off x="2243394" y="3006193"/>
              <a:ext cx="40095" cy="71639"/>
            </a:xfrm>
            <a:custGeom>
              <a:avLst/>
              <a:gdLst>
                <a:gd name="connsiteX0" fmla="*/ -1440 w 40095"/>
                <a:gd name="connsiteY0" fmla="*/ 37229 h 71639"/>
                <a:gd name="connsiteX1" fmla="*/ 18605 w 40095"/>
                <a:gd name="connsiteY1" fmla="*/ 70544 h 71639"/>
                <a:gd name="connsiteX2" fmla="*/ 38655 w 40095"/>
                <a:gd name="connsiteY2" fmla="*/ 37229 h 71639"/>
                <a:gd name="connsiteX3" fmla="*/ 18605 w 40095"/>
                <a:gd name="connsiteY3" fmla="*/ -1096 h 71639"/>
                <a:gd name="connsiteX4" fmla="*/ -1440 w 40095"/>
                <a:gd name="connsiteY4" fmla="*/ 37229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95" h="71639">
                  <a:moveTo>
                    <a:pt x="-1440" y="37229"/>
                  </a:moveTo>
                  <a:cubicBezTo>
                    <a:pt x="-1440" y="56393"/>
                    <a:pt x="5045" y="70544"/>
                    <a:pt x="18605" y="70544"/>
                  </a:cubicBezTo>
                  <a:cubicBezTo>
                    <a:pt x="32465" y="70544"/>
                    <a:pt x="38655" y="56393"/>
                    <a:pt x="38655" y="37229"/>
                  </a:cubicBezTo>
                  <a:cubicBezTo>
                    <a:pt x="38655" y="18068"/>
                    <a:pt x="32465" y="-1096"/>
                    <a:pt x="18605" y="-1096"/>
                  </a:cubicBezTo>
                  <a:cubicBezTo>
                    <a:pt x="5045" y="-1096"/>
                    <a:pt x="-1440" y="18068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Graphic 2">
              <a:extLst>
                <a:ext uri="{FF2B5EF4-FFF2-40B4-BE49-F238E27FC236}">
                  <a16:creationId xmlns:a16="http://schemas.microsoft.com/office/drawing/2014/main" id="{6AD99C1C-0E1B-4491-80D1-4BEB9730C938}"/>
                </a:ext>
              </a:extLst>
            </p:cNvPr>
            <p:cNvSpPr/>
            <p:nvPr/>
          </p:nvSpPr>
          <p:spPr>
            <a:xfrm>
              <a:off x="2404659" y="2774465"/>
              <a:ext cx="43632" cy="71639"/>
            </a:xfrm>
            <a:custGeom>
              <a:avLst/>
              <a:gdLst>
                <a:gd name="connsiteX0" fmla="*/ -1440 w 43632"/>
                <a:gd name="connsiteY0" fmla="*/ 35462 h 71639"/>
                <a:gd name="connsiteX1" fmla="*/ 20376 w 43632"/>
                <a:gd name="connsiteY1" fmla="*/ 70544 h 71639"/>
                <a:gd name="connsiteX2" fmla="*/ 42192 w 43632"/>
                <a:gd name="connsiteY2" fmla="*/ 35462 h 71639"/>
                <a:gd name="connsiteX3" fmla="*/ 20376 w 43632"/>
                <a:gd name="connsiteY3" fmla="*/ -1096 h 71639"/>
                <a:gd name="connsiteX4" fmla="*/ -1440 w 43632"/>
                <a:gd name="connsiteY4" fmla="*/ 35462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39">
                  <a:moveTo>
                    <a:pt x="-1440" y="35462"/>
                  </a:moveTo>
                  <a:cubicBezTo>
                    <a:pt x="-1440" y="54626"/>
                    <a:pt x="6816" y="70544"/>
                    <a:pt x="20376" y="70544"/>
                  </a:cubicBezTo>
                  <a:cubicBezTo>
                    <a:pt x="34232" y="70544"/>
                    <a:pt x="42192" y="54626"/>
                    <a:pt x="42192" y="35462"/>
                  </a:cubicBezTo>
                  <a:cubicBezTo>
                    <a:pt x="42192" y="16298"/>
                    <a:pt x="34232" y="-1096"/>
                    <a:pt x="20376" y="-1096"/>
                  </a:cubicBezTo>
                  <a:cubicBezTo>
                    <a:pt x="6816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Graphic 2">
              <a:extLst>
                <a:ext uri="{FF2B5EF4-FFF2-40B4-BE49-F238E27FC236}">
                  <a16:creationId xmlns:a16="http://schemas.microsoft.com/office/drawing/2014/main" id="{82263511-B617-4AE8-88D6-F5AFD64EA8B1}"/>
                </a:ext>
              </a:extLst>
            </p:cNvPr>
            <p:cNvSpPr/>
            <p:nvPr/>
          </p:nvSpPr>
          <p:spPr>
            <a:xfrm>
              <a:off x="2516377" y="3110852"/>
              <a:ext cx="52790" cy="72823"/>
            </a:xfrm>
            <a:custGeom>
              <a:avLst/>
              <a:gdLst>
                <a:gd name="connsiteX0" fmla="*/ -1420 w 52790"/>
                <a:gd name="connsiteY0" fmla="*/ 37823 h 72823"/>
                <a:gd name="connsiteX1" fmla="*/ 27766 w 52790"/>
                <a:gd name="connsiteY1" fmla="*/ 71728 h 72823"/>
                <a:gd name="connsiteX2" fmla="*/ 51350 w 52790"/>
                <a:gd name="connsiteY2" fmla="*/ 37823 h 72823"/>
                <a:gd name="connsiteX3" fmla="*/ 27766 w 52790"/>
                <a:gd name="connsiteY3" fmla="*/ -1096 h 72823"/>
                <a:gd name="connsiteX4" fmla="*/ -1420 w 52790"/>
                <a:gd name="connsiteY4" fmla="*/ 37823 h 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90" h="72823">
                  <a:moveTo>
                    <a:pt x="-1420" y="37823"/>
                  </a:moveTo>
                  <a:cubicBezTo>
                    <a:pt x="-2011" y="54921"/>
                    <a:pt x="10665" y="69662"/>
                    <a:pt x="27766" y="71728"/>
                  </a:cubicBezTo>
                  <a:cubicBezTo>
                    <a:pt x="41327" y="71728"/>
                    <a:pt x="51350" y="56987"/>
                    <a:pt x="51350" y="37823"/>
                  </a:cubicBezTo>
                  <a:cubicBezTo>
                    <a:pt x="51350" y="18659"/>
                    <a:pt x="41327" y="-1096"/>
                    <a:pt x="27766" y="-1096"/>
                  </a:cubicBezTo>
                  <a:cubicBezTo>
                    <a:pt x="13911" y="-1096"/>
                    <a:pt x="-1420" y="18659"/>
                    <a:pt x="-1420" y="378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Graphic 2">
              <a:extLst>
                <a:ext uri="{FF2B5EF4-FFF2-40B4-BE49-F238E27FC236}">
                  <a16:creationId xmlns:a16="http://schemas.microsoft.com/office/drawing/2014/main" id="{CE27610A-F3C7-4D6C-B645-A2B6011A61F8}"/>
                </a:ext>
              </a:extLst>
            </p:cNvPr>
            <p:cNvSpPr/>
            <p:nvPr/>
          </p:nvSpPr>
          <p:spPr>
            <a:xfrm>
              <a:off x="2239561" y="3272711"/>
              <a:ext cx="46285" cy="68691"/>
            </a:xfrm>
            <a:custGeom>
              <a:avLst/>
              <a:gdLst>
                <a:gd name="connsiteX0" fmla="*/ -1440 w 46285"/>
                <a:gd name="connsiteY0" fmla="*/ 36344 h 68691"/>
                <a:gd name="connsiteX1" fmla="*/ 22143 w 46285"/>
                <a:gd name="connsiteY1" fmla="*/ 67596 h 68691"/>
                <a:gd name="connsiteX2" fmla="*/ 44845 w 46285"/>
                <a:gd name="connsiteY2" fmla="*/ 36344 h 68691"/>
                <a:gd name="connsiteX3" fmla="*/ 22143 w 46285"/>
                <a:gd name="connsiteY3" fmla="*/ -1096 h 68691"/>
                <a:gd name="connsiteX4" fmla="*/ -1440 w 46285"/>
                <a:gd name="connsiteY4" fmla="*/ 36344 h 6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85" h="68691">
                  <a:moveTo>
                    <a:pt x="-1440" y="36344"/>
                  </a:moveTo>
                  <a:cubicBezTo>
                    <a:pt x="-1440" y="55508"/>
                    <a:pt x="8583" y="67596"/>
                    <a:pt x="22143" y="67596"/>
                  </a:cubicBezTo>
                  <a:cubicBezTo>
                    <a:pt x="36002" y="67596"/>
                    <a:pt x="44845" y="55508"/>
                    <a:pt x="44845" y="36344"/>
                  </a:cubicBezTo>
                  <a:cubicBezTo>
                    <a:pt x="44845" y="17183"/>
                    <a:pt x="36002" y="-1096"/>
                    <a:pt x="22143" y="-1096"/>
                  </a:cubicBezTo>
                  <a:cubicBezTo>
                    <a:pt x="8287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Graphic 2">
              <a:extLst>
                <a:ext uri="{FF2B5EF4-FFF2-40B4-BE49-F238E27FC236}">
                  <a16:creationId xmlns:a16="http://schemas.microsoft.com/office/drawing/2014/main" id="{4054708A-0F5B-4D54-90AB-2422FB824DF2}"/>
                </a:ext>
              </a:extLst>
            </p:cNvPr>
            <p:cNvSpPr/>
            <p:nvPr/>
          </p:nvSpPr>
          <p:spPr>
            <a:xfrm>
              <a:off x="2404659" y="3303960"/>
              <a:ext cx="43632" cy="71642"/>
            </a:xfrm>
            <a:custGeom>
              <a:avLst/>
              <a:gdLst>
                <a:gd name="connsiteX0" fmla="*/ -1440 w 43632"/>
                <a:gd name="connsiteY0" fmla="*/ 31039 h 71642"/>
                <a:gd name="connsiteX1" fmla="*/ 20376 w 43632"/>
                <a:gd name="connsiteY1" fmla="*/ 70547 h 71642"/>
                <a:gd name="connsiteX2" fmla="*/ 42192 w 43632"/>
                <a:gd name="connsiteY2" fmla="*/ 31039 h 71642"/>
                <a:gd name="connsiteX3" fmla="*/ 20376 w 43632"/>
                <a:gd name="connsiteY3" fmla="*/ -1096 h 71642"/>
                <a:gd name="connsiteX4" fmla="*/ -1440 w 43632"/>
                <a:gd name="connsiteY4" fmla="*/ 31039 h 7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42">
                  <a:moveTo>
                    <a:pt x="-1440" y="31039"/>
                  </a:moveTo>
                  <a:cubicBezTo>
                    <a:pt x="-1440" y="50203"/>
                    <a:pt x="6816" y="70547"/>
                    <a:pt x="20376" y="70547"/>
                  </a:cubicBezTo>
                  <a:cubicBezTo>
                    <a:pt x="34232" y="70547"/>
                    <a:pt x="42192" y="50203"/>
                    <a:pt x="42192" y="31039"/>
                  </a:cubicBezTo>
                  <a:cubicBezTo>
                    <a:pt x="42192" y="11878"/>
                    <a:pt x="34232" y="-1096"/>
                    <a:pt x="20376" y="-1096"/>
                  </a:cubicBezTo>
                  <a:cubicBezTo>
                    <a:pt x="6816" y="-1096"/>
                    <a:pt x="-1440" y="1187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Graphic 2">
              <a:extLst>
                <a:ext uri="{FF2B5EF4-FFF2-40B4-BE49-F238E27FC236}">
                  <a16:creationId xmlns:a16="http://schemas.microsoft.com/office/drawing/2014/main" id="{46ABC87A-9046-4AF7-A84E-B329983A33F2}"/>
                </a:ext>
              </a:extLst>
            </p:cNvPr>
            <p:cNvSpPr/>
            <p:nvPr/>
          </p:nvSpPr>
          <p:spPr>
            <a:xfrm>
              <a:off x="2615161" y="3453727"/>
              <a:ext cx="46875" cy="67514"/>
            </a:xfrm>
            <a:custGeom>
              <a:avLst/>
              <a:gdLst>
                <a:gd name="connsiteX0" fmla="*/ -1440 w 46875"/>
                <a:gd name="connsiteY0" fmla="*/ 35757 h 67514"/>
                <a:gd name="connsiteX1" fmla="*/ 22733 w 46875"/>
                <a:gd name="connsiteY1" fmla="*/ 66419 h 67514"/>
                <a:gd name="connsiteX2" fmla="*/ 45435 w 46875"/>
                <a:gd name="connsiteY2" fmla="*/ 35757 h 67514"/>
                <a:gd name="connsiteX3" fmla="*/ 22733 w 46875"/>
                <a:gd name="connsiteY3" fmla="*/ -1096 h 67514"/>
                <a:gd name="connsiteX4" fmla="*/ -1440 w 46875"/>
                <a:gd name="connsiteY4" fmla="*/ 35757 h 6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75" h="67514">
                  <a:moveTo>
                    <a:pt x="-1440" y="35757"/>
                  </a:moveTo>
                  <a:cubicBezTo>
                    <a:pt x="-1440" y="54921"/>
                    <a:pt x="8878" y="66419"/>
                    <a:pt x="22733" y="66419"/>
                  </a:cubicBezTo>
                  <a:cubicBezTo>
                    <a:pt x="36298" y="66419"/>
                    <a:pt x="45435" y="54921"/>
                    <a:pt x="45435" y="35757"/>
                  </a:cubicBezTo>
                  <a:cubicBezTo>
                    <a:pt x="45435" y="16597"/>
                    <a:pt x="36298" y="-1096"/>
                    <a:pt x="22733" y="-1096"/>
                  </a:cubicBezTo>
                  <a:cubicBezTo>
                    <a:pt x="8878" y="-1096"/>
                    <a:pt x="-1440" y="16597"/>
                    <a:pt x="-1440" y="3575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Graphic 2">
              <a:extLst>
                <a:ext uri="{FF2B5EF4-FFF2-40B4-BE49-F238E27FC236}">
                  <a16:creationId xmlns:a16="http://schemas.microsoft.com/office/drawing/2014/main" id="{F05C1AEC-5D95-498C-A5FF-D02BB45071F1}"/>
                </a:ext>
              </a:extLst>
            </p:cNvPr>
            <p:cNvSpPr/>
            <p:nvPr/>
          </p:nvSpPr>
          <p:spPr>
            <a:xfrm>
              <a:off x="2729551" y="2779475"/>
              <a:ext cx="41275" cy="66039"/>
            </a:xfrm>
            <a:custGeom>
              <a:avLst/>
              <a:gdLst>
                <a:gd name="connsiteX0" fmla="*/ -1440 w 41275"/>
                <a:gd name="connsiteY0" fmla="*/ 31338 h 66039"/>
                <a:gd name="connsiteX1" fmla="*/ 19196 w 41275"/>
                <a:gd name="connsiteY1" fmla="*/ 64944 h 66039"/>
                <a:gd name="connsiteX2" fmla="*/ 39835 w 41275"/>
                <a:gd name="connsiteY2" fmla="*/ 31338 h 66039"/>
                <a:gd name="connsiteX3" fmla="*/ 19196 w 41275"/>
                <a:gd name="connsiteY3" fmla="*/ -1096 h 66039"/>
                <a:gd name="connsiteX4" fmla="*/ -1440 w 41275"/>
                <a:gd name="connsiteY4" fmla="*/ 31338 h 6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75" h="66039">
                  <a:moveTo>
                    <a:pt x="-1440" y="31338"/>
                  </a:moveTo>
                  <a:cubicBezTo>
                    <a:pt x="-1440" y="50498"/>
                    <a:pt x="5340" y="64944"/>
                    <a:pt x="19196" y="64944"/>
                  </a:cubicBezTo>
                  <a:cubicBezTo>
                    <a:pt x="33055" y="64944"/>
                    <a:pt x="39835" y="50203"/>
                    <a:pt x="39835" y="31338"/>
                  </a:cubicBezTo>
                  <a:cubicBezTo>
                    <a:pt x="39835" y="12174"/>
                    <a:pt x="32760" y="-1096"/>
                    <a:pt x="19196" y="-1096"/>
                  </a:cubicBezTo>
                  <a:cubicBezTo>
                    <a:pt x="5340" y="-1096"/>
                    <a:pt x="-1440" y="12174"/>
                    <a:pt x="-1440" y="3133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Graphic 2">
              <a:extLst>
                <a:ext uri="{FF2B5EF4-FFF2-40B4-BE49-F238E27FC236}">
                  <a16:creationId xmlns:a16="http://schemas.microsoft.com/office/drawing/2014/main" id="{B9E9F038-97FD-4F21-8E00-A5ECFB125CDC}"/>
                </a:ext>
              </a:extLst>
            </p:cNvPr>
            <p:cNvSpPr/>
            <p:nvPr/>
          </p:nvSpPr>
          <p:spPr>
            <a:xfrm>
              <a:off x="2654370" y="2630003"/>
              <a:ext cx="43927" cy="70757"/>
            </a:xfrm>
            <a:custGeom>
              <a:avLst/>
              <a:gdLst>
                <a:gd name="connsiteX0" fmla="*/ -1440 w 43927"/>
                <a:gd name="connsiteY0" fmla="*/ 35167 h 70757"/>
                <a:gd name="connsiteX1" fmla="*/ 20966 w 43927"/>
                <a:gd name="connsiteY1" fmla="*/ 69662 h 70757"/>
                <a:gd name="connsiteX2" fmla="*/ 42488 w 43927"/>
                <a:gd name="connsiteY2" fmla="*/ 35167 h 70757"/>
                <a:gd name="connsiteX3" fmla="*/ 20966 w 43927"/>
                <a:gd name="connsiteY3" fmla="*/ -1096 h 70757"/>
                <a:gd name="connsiteX4" fmla="*/ -1440 w 43927"/>
                <a:gd name="connsiteY4" fmla="*/ 35167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757">
                  <a:moveTo>
                    <a:pt x="-1440" y="35167"/>
                  </a:moveTo>
                  <a:cubicBezTo>
                    <a:pt x="-1440" y="54331"/>
                    <a:pt x="7406" y="69662"/>
                    <a:pt x="20966" y="69662"/>
                  </a:cubicBezTo>
                  <a:cubicBezTo>
                    <a:pt x="34822" y="69662"/>
                    <a:pt x="42488" y="54331"/>
                    <a:pt x="42488" y="35167"/>
                  </a:cubicBezTo>
                  <a:cubicBezTo>
                    <a:pt x="42488" y="15708"/>
                    <a:pt x="34822" y="-1096"/>
                    <a:pt x="20966" y="-1096"/>
                  </a:cubicBezTo>
                  <a:cubicBezTo>
                    <a:pt x="7406" y="-1096"/>
                    <a:pt x="-1440" y="15708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Graphic 2">
              <a:extLst>
                <a:ext uri="{FF2B5EF4-FFF2-40B4-BE49-F238E27FC236}">
                  <a16:creationId xmlns:a16="http://schemas.microsoft.com/office/drawing/2014/main" id="{F26361E2-C7CB-48FA-911D-AC7E4A14FC25}"/>
                </a:ext>
              </a:extLst>
            </p:cNvPr>
            <p:cNvSpPr/>
            <p:nvPr/>
          </p:nvSpPr>
          <p:spPr>
            <a:xfrm>
              <a:off x="2789026" y="2520626"/>
              <a:ext cx="50787" cy="68986"/>
            </a:xfrm>
            <a:custGeom>
              <a:avLst/>
              <a:gdLst>
                <a:gd name="connsiteX0" fmla="*/ -1361 w 50787"/>
                <a:gd name="connsiteY0" fmla="*/ 31334 h 68986"/>
                <a:gd name="connsiteX1" fmla="*/ 26056 w 50787"/>
                <a:gd name="connsiteY1" fmla="*/ 67891 h 68986"/>
                <a:gd name="connsiteX2" fmla="*/ 49347 w 50787"/>
                <a:gd name="connsiteY2" fmla="*/ 31334 h 68986"/>
                <a:gd name="connsiteX3" fmla="*/ 26056 w 50787"/>
                <a:gd name="connsiteY3" fmla="*/ -1096 h 68986"/>
                <a:gd name="connsiteX4" fmla="*/ -1361 w 50787"/>
                <a:gd name="connsiteY4" fmla="*/ 31334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7" h="68986">
                  <a:moveTo>
                    <a:pt x="-1361" y="31334"/>
                  </a:moveTo>
                  <a:cubicBezTo>
                    <a:pt x="-1361" y="50498"/>
                    <a:pt x="12495" y="67891"/>
                    <a:pt x="26056" y="67891"/>
                  </a:cubicBezTo>
                  <a:cubicBezTo>
                    <a:pt x="39915" y="67891"/>
                    <a:pt x="49347" y="50498"/>
                    <a:pt x="49347" y="31334"/>
                  </a:cubicBezTo>
                  <a:cubicBezTo>
                    <a:pt x="49347" y="12170"/>
                    <a:pt x="39915" y="-1096"/>
                    <a:pt x="26056" y="-1096"/>
                  </a:cubicBezTo>
                  <a:cubicBezTo>
                    <a:pt x="9547" y="376"/>
                    <a:pt x="-2541" y="14822"/>
                    <a:pt x="-1361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Graphic 2">
              <a:extLst>
                <a:ext uri="{FF2B5EF4-FFF2-40B4-BE49-F238E27FC236}">
                  <a16:creationId xmlns:a16="http://schemas.microsoft.com/office/drawing/2014/main" id="{5D286C65-8799-4145-9FFD-09130FDE7F5C}"/>
                </a:ext>
              </a:extLst>
            </p:cNvPr>
            <p:cNvSpPr/>
            <p:nvPr/>
          </p:nvSpPr>
          <p:spPr>
            <a:xfrm>
              <a:off x="2993688" y="2443088"/>
              <a:ext cx="53384" cy="70753"/>
            </a:xfrm>
            <a:custGeom>
              <a:avLst/>
              <a:gdLst>
                <a:gd name="connsiteX0" fmla="*/ -1420 w 53384"/>
                <a:gd name="connsiteY0" fmla="*/ 33101 h 70753"/>
                <a:gd name="connsiteX1" fmla="*/ 27177 w 53384"/>
                <a:gd name="connsiteY1" fmla="*/ 69658 h 70753"/>
                <a:gd name="connsiteX2" fmla="*/ 51945 w 53384"/>
                <a:gd name="connsiteY2" fmla="*/ 33101 h 70753"/>
                <a:gd name="connsiteX3" fmla="*/ 27177 w 53384"/>
                <a:gd name="connsiteY3" fmla="*/ -1096 h 70753"/>
                <a:gd name="connsiteX4" fmla="*/ -1420 w 53384"/>
                <a:gd name="connsiteY4" fmla="*/ 33101 h 7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84" h="70753">
                  <a:moveTo>
                    <a:pt x="-1420" y="33101"/>
                  </a:moveTo>
                  <a:cubicBezTo>
                    <a:pt x="-2010" y="50793"/>
                    <a:pt x="10079" y="66121"/>
                    <a:pt x="27177" y="69658"/>
                  </a:cubicBezTo>
                  <a:cubicBezTo>
                    <a:pt x="41036" y="69658"/>
                    <a:pt x="51945" y="52265"/>
                    <a:pt x="51945" y="33101"/>
                  </a:cubicBezTo>
                  <a:cubicBezTo>
                    <a:pt x="51945" y="13941"/>
                    <a:pt x="41036" y="-1096"/>
                    <a:pt x="27177" y="-1096"/>
                  </a:cubicBezTo>
                  <a:cubicBezTo>
                    <a:pt x="10374" y="1262"/>
                    <a:pt x="-2010" y="16003"/>
                    <a:pt x="-1420" y="3310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Graphic 2">
              <a:extLst>
                <a:ext uri="{FF2B5EF4-FFF2-40B4-BE49-F238E27FC236}">
                  <a16:creationId xmlns:a16="http://schemas.microsoft.com/office/drawing/2014/main" id="{96933224-CD0A-4885-AC05-8559C4B186DB}"/>
                </a:ext>
              </a:extLst>
            </p:cNvPr>
            <p:cNvSpPr/>
            <p:nvPr/>
          </p:nvSpPr>
          <p:spPr>
            <a:xfrm>
              <a:off x="2867057" y="2726410"/>
              <a:ext cx="55621" cy="65154"/>
            </a:xfrm>
            <a:custGeom>
              <a:avLst/>
              <a:gdLst>
                <a:gd name="connsiteX0" fmla="*/ -1264 w 55621"/>
                <a:gd name="connsiteY0" fmla="*/ 31334 h 65154"/>
                <a:gd name="connsiteX1" fmla="*/ 24972 w 55621"/>
                <a:gd name="connsiteY1" fmla="*/ 64059 h 65154"/>
                <a:gd name="connsiteX2" fmla="*/ 54162 w 55621"/>
                <a:gd name="connsiteY2" fmla="*/ 31334 h 65154"/>
                <a:gd name="connsiteX3" fmla="*/ 24972 w 55621"/>
                <a:gd name="connsiteY3" fmla="*/ -1096 h 65154"/>
                <a:gd name="connsiteX4" fmla="*/ -1264 w 55621"/>
                <a:gd name="connsiteY4" fmla="*/ 31334 h 65154"/>
                <a:gd name="connsiteX5" fmla="*/ -1264 w 55621"/>
                <a:gd name="connsiteY5" fmla="*/ 31334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21" h="65154">
                  <a:moveTo>
                    <a:pt x="-1264" y="31334"/>
                  </a:moveTo>
                  <a:cubicBezTo>
                    <a:pt x="-3035" y="47550"/>
                    <a:pt x="8759" y="62291"/>
                    <a:pt x="24972" y="64059"/>
                  </a:cubicBezTo>
                  <a:cubicBezTo>
                    <a:pt x="41778" y="62587"/>
                    <a:pt x="54453" y="48137"/>
                    <a:pt x="54162" y="31334"/>
                  </a:cubicBezTo>
                  <a:cubicBezTo>
                    <a:pt x="54749" y="14531"/>
                    <a:pt x="41778" y="81"/>
                    <a:pt x="24972" y="-1096"/>
                  </a:cubicBezTo>
                  <a:cubicBezTo>
                    <a:pt x="8759" y="672"/>
                    <a:pt x="-3035" y="15117"/>
                    <a:pt x="-1264" y="31334"/>
                  </a:cubicBezTo>
                  <a:cubicBezTo>
                    <a:pt x="-1264" y="31334"/>
                    <a:pt x="-1264" y="31334"/>
                    <a:pt x="-1264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Graphic 2">
              <a:extLst>
                <a:ext uri="{FF2B5EF4-FFF2-40B4-BE49-F238E27FC236}">
                  <a16:creationId xmlns:a16="http://schemas.microsoft.com/office/drawing/2014/main" id="{573625AB-571D-42FD-AE5A-EA97CF30D20E}"/>
                </a:ext>
              </a:extLst>
            </p:cNvPr>
            <p:cNvSpPr/>
            <p:nvPr/>
          </p:nvSpPr>
          <p:spPr>
            <a:xfrm>
              <a:off x="2863061" y="2929246"/>
              <a:ext cx="50457" cy="64858"/>
            </a:xfrm>
            <a:custGeom>
              <a:avLst/>
              <a:gdLst>
                <a:gd name="connsiteX0" fmla="*/ -1396 w 50457"/>
                <a:gd name="connsiteY0" fmla="*/ 31334 h 64858"/>
                <a:gd name="connsiteX1" fmla="*/ 26906 w 50457"/>
                <a:gd name="connsiteY1" fmla="*/ 63763 h 64858"/>
                <a:gd name="connsiteX2" fmla="*/ 49017 w 50457"/>
                <a:gd name="connsiteY2" fmla="*/ 31334 h 64858"/>
                <a:gd name="connsiteX3" fmla="*/ 26906 w 50457"/>
                <a:gd name="connsiteY3" fmla="*/ -1096 h 64858"/>
                <a:gd name="connsiteX4" fmla="*/ -1396 w 50457"/>
                <a:gd name="connsiteY4" fmla="*/ 31334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7" h="64858">
                  <a:moveTo>
                    <a:pt x="-1396" y="31334"/>
                  </a:moveTo>
                  <a:cubicBezTo>
                    <a:pt x="-2281" y="48137"/>
                    <a:pt x="10103" y="62291"/>
                    <a:pt x="26906" y="63763"/>
                  </a:cubicBezTo>
                  <a:cubicBezTo>
                    <a:pt x="40466" y="63763"/>
                    <a:pt x="49017" y="50793"/>
                    <a:pt x="49017" y="31334"/>
                  </a:cubicBezTo>
                  <a:cubicBezTo>
                    <a:pt x="49017" y="12170"/>
                    <a:pt x="40466" y="-1096"/>
                    <a:pt x="26906" y="-1096"/>
                  </a:cubicBezTo>
                  <a:cubicBezTo>
                    <a:pt x="10103" y="376"/>
                    <a:pt x="-2281" y="14822"/>
                    <a:pt x="-1396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Graphic 2">
              <a:extLst>
                <a:ext uri="{FF2B5EF4-FFF2-40B4-BE49-F238E27FC236}">
                  <a16:creationId xmlns:a16="http://schemas.microsoft.com/office/drawing/2014/main" id="{95436EE3-8B8C-43FA-B024-FAAAC92079F5}"/>
                </a:ext>
              </a:extLst>
            </p:cNvPr>
            <p:cNvSpPr/>
            <p:nvPr/>
          </p:nvSpPr>
          <p:spPr>
            <a:xfrm>
              <a:off x="2938867" y="3015626"/>
              <a:ext cx="56658" cy="61324"/>
            </a:xfrm>
            <a:custGeom>
              <a:avLst/>
              <a:gdLst>
                <a:gd name="connsiteX0" fmla="*/ -1435 w 56658"/>
                <a:gd name="connsiteY0" fmla="*/ 29272 h 61324"/>
                <a:gd name="connsiteX1" fmla="*/ 27457 w 56658"/>
                <a:gd name="connsiteY1" fmla="*/ 60229 h 61324"/>
                <a:gd name="connsiteX2" fmla="*/ 55171 w 56658"/>
                <a:gd name="connsiteY2" fmla="*/ 29567 h 61324"/>
                <a:gd name="connsiteX3" fmla="*/ 55171 w 56658"/>
                <a:gd name="connsiteY3" fmla="*/ 29272 h 61324"/>
                <a:gd name="connsiteX4" fmla="*/ 28342 w 56658"/>
                <a:gd name="connsiteY4" fmla="*/ -1096 h 61324"/>
                <a:gd name="connsiteX5" fmla="*/ 27457 w 56658"/>
                <a:gd name="connsiteY5" fmla="*/ -1096 h 61324"/>
                <a:gd name="connsiteX6" fmla="*/ -1435 w 56658"/>
                <a:gd name="connsiteY6" fmla="*/ 28977 h 61324"/>
                <a:gd name="connsiteX7" fmla="*/ -1435 w 56658"/>
                <a:gd name="connsiteY7" fmla="*/ 29272 h 6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658" h="61324">
                  <a:moveTo>
                    <a:pt x="-1435" y="29272"/>
                  </a:moveTo>
                  <a:cubicBezTo>
                    <a:pt x="-1730" y="45783"/>
                    <a:pt x="10949" y="59639"/>
                    <a:pt x="27457" y="60229"/>
                  </a:cubicBezTo>
                  <a:cubicBezTo>
                    <a:pt x="43673" y="59344"/>
                    <a:pt x="56057" y="45783"/>
                    <a:pt x="55171" y="29567"/>
                  </a:cubicBezTo>
                  <a:cubicBezTo>
                    <a:pt x="55171" y="29567"/>
                    <a:pt x="55171" y="29567"/>
                    <a:pt x="55171" y="29272"/>
                  </a:cubicBezTo>
                  <a:cubicBezTo>
                    <a:pt x="56057" y="13645"/>
                    <a:pt x="44263" y="85"/>
                    <a:pt x="28342" y="-1096"/>
                  </a:cubicBezTo>
                  <a:cubicBezTo>
                    <a:pt x="28047" y="-1096"/>
                    <a:pt x="27752" y="-1096"/>
                    <a:pt x="27457" y="-1096"/>
                  </a:cubicBezTo>
                  <a:cubicBezTo>
                    <a:pt x="11244" y="-800"/>
                    <a:pt x="-1730" y="12764"/>
                    <a:pt x="-1435" y="28977"/>
                  </a:cubicBezTo>
                  <a:cubicBezTo>
                    <a:pt x="-1435" y="29272"/>
                    <a:pt x="-1435" y="29272"/>
                    <a:pt x="-1435" y="292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Graphic 2">
              <a:extLst>
                <a:ext uri="{FF2B5EF4-FFF2-40B4-BE49-F238E27FC236}">
                  <a16:creationId xmlns:a16="http://schemas.microsoft.com/office/drawing/2014/main" id="{17F18684-0DA3-4586-B306-9D7438C94260}"/>
                </a:ext>
              </a:extLst>
            </p:cNvPr>
            <p:cNvSpPr/>
            <p:nvPr/>
          </p:nvSpPr>
          <p:spPr>
            <a:xfrm>
              <a:off x="3130753" y="3462869"/>
              <a:ext cx="47217" cy="68986"/>
            </a:xfrm>
            <a:custGeom>
              <a:avLst/>
              <a:gdLst>
                <a:gd name="connsiteX0" fmla="*/ -1394 w 47217"/>
                <a:gd name="connsiteY0" fmla="*/ 29862 h 68986"/>
                <a:gd name="connsiteX1" fmla="*/ 25141 w 47217"/>
                <a:gd name="connsiteY1" fmla="*/ 67891 h 68986"/>
                <a:gd name="connsiteX2" fmla="*/ 45777 w 47217"/>
                <a:gd name="connsiteY2" fmla="*/ 29862 h 68986"/>
                <a:gd name="connsiteX3" fmla="*/ 25141 w 47217"/>
                <a:gd name="connsiteY3" fmla="*/ -1096 h 68986"/>
                <a:gd name="connsiteX4" fmla="*/ -1394 w 47217"/>
                <a:gd name="connsiteY4" fmla="*/ 28977 h 68986"/>
                <a:gd name="connsiteX5" fmla="*/ -1394 w 47217"/>
                <a:gd name="connsiteY5" fmla="*/ 29862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17" h="68986">
                  <a:moveTo>
                    <a:pt x="-1394" y="29862"/>
                  </a:moveTo>
                  <a:cubicBezTo>
                    <a:pt x="-1394" y="49022"/>
                    <a:pt x="11285" y="67891"/>
                    <a:pt x="25141" y="67891"/>
                  </a:cubicBezTo>
                  <a:cubicBezTo>
                    <a:pt x="38702" y="67891"/>
                    <a:pt x="45777" y="49022"/>
                    <a:pt x="45777" y="29862"/>
                  </a:cubicBezTo>
                  <a:cubicBezTo>
                    <a:pt x="45777" y="10698"/>
                    <a:pt x="38702" y="-1096"/>
                    <a:pt x="25141" y="-1096"/>
                  </a:cubicBezTo>
                  <a:cubicBezTo>
                    <a:pt x="9515" y="85"/>
                    <a:pt x="-2279" y="13350"/>
                    <a:pt x="-1394" y="28977"/>
                  </a:cubicBezTo>
                  <a:cubicBezTo>
                    <a:pt x="-1394" y="29272"/>
                    <a:pt x="-1394" y="29567"/>
                    <a:pt x="-1394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Graphic 2">
              <a:extLst>
                <a:ext uri="{FF2B5EF4-FFF2-40B4-BE49-F238E27FC236}">
                  <a16:creationId xmlns:a16="http://schemas.microsoft.com/office/drawing/2014/main" id="{759A653C-C94F-433A-933A-2F7E05E8753B}"/>
                </a:ext>
              </a:extLst>
            </p:cNvPr>
            <p:cNvSpPr/>
            <p:nvPr/>
          </p:nvSpPr>
          <p:spPr>
            <a:xfrm>
              <a:off x="3297964" y="3403314"/>
              <a:ext cx="51888" cy="74000"/>
            </a:xfrm>
            <a:custGeom>
              <a:avLst/>
              <a:gdLst>
                <a:gd name="connsiteX0" fmla="*/ -1440 w 51888"/>
                <a:gd name="connsiteY0" fmla="*/ 35462 h 74000"/>
                <a:gd name="connsiteX1" fmla="*/ 23914 w 51888"/>
                <a:gd name="connsiteY1" fmla="*/ 72905 h 74000"/>
                <a:gd name="connsiteX2" fmla="*/ 50448 w 51888"/>
                <a:gd name="connsiteY2" fmla="*/ 35462 h 74000"/>
                <a:gd name="connsiteX3" fmla="*/ 23914 w 51888"/>
                <a:gd name="connsiteY3" fmla="*/ -1096 h 74000"/>
                <a:gd name="connsiteX4" fmla="*/ -1440 w 51888"/>
                <a:gd name="connsiteY4" fmla="*/ 35462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88" h="74000">
                  <a:moveTo>
                    <a:pt x="-1440" y="35462"/>
                  </a:moveTo>
                  <a:cubicBezTo>
                    <a:pt x="-1440" y="54626"/>
                    <a:pt x="10350" y="72905"/>
                    <a:pt x="23914" y="72905"/>
                  </a:cubicBezTo>
                  <a:cubicBezTo>
                    <a:pt x="37769" y="72905"/>
                    <a:pt x="50448" y="54626"/>
                    <a:pt x="50448" y="35462"/>
                  </a:cubicBezTo>
                  <a:cubicBezTo>
                    <a:pt x="50448" y="16003"/>
                    <a:pt x="37769" y="-1096"/>
                    <a:pt x="23914" y="-1096"/>
                  </a:cubicBezTo>
                  <a:cubicBezTo>
                    <a:pt x="10058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Graphic 2">
              <a:extLst>
                <a:ext uri="{FF2B5EF4-FFF2-40B4-BE49-F238E27FC236}">
                  <a16:creationId xmlns:a16="http://schemas.microsoft.com/office/drawing/2014/main" id="{62D19E07-25A9-4194-A42F-1571FD54AF23}"/>
                </a:ext>
              </a:extLst>
            </p:cNvPr>
            <p:cNvSpPr/>
            <p:nvPr/>
          </p:nvSpPr>
          <p:spPr>
            <a:xfrm>
              <a:off x="3365180" y="2925708"/>
              <a:ext cx="54293" cy="75767"/>
            </a:xfrm>
            <a:custGeom>
              <a:avLst/>
              <a:gdLst>
                <a:gd name="connsiteX0" fmla="*/ -1440 w 54293"/>
                <a:gd name="connsiteY0" fmla="*/ 35462 h 75767"/>
                <a:gd name="connsiteX1" fmla="*/ 24209 w 54293"/>
                <a:gd name="connsiteY1" fmla="*/ 74672 h 75767"/>
                <a:gd name="connsiteX2" fmla="*/ 52809 w 54293"/>
                <a:gd name="connsiteY2" fmla="*/ 35462 h 75767"/>
                <a:gd name="connsiteX3" fmla="*/ 23917 w 54293"/>
                <a:gd name="connsiteY3" fmla="*/ -1096 h 75767"/>
                <a:gd name="connsiteX4" fmla="*/ -1440 w 54293"/>
                <a:gd name="connsiteY4" fmla="*/ 35462 h 7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3" h="75767">
                  <a:moveTo>
                    <a:pt x="-1440" y="35462"/>
                  </a:moveTo>
                  <a:cubicBezTo>
                    <a:pt x="-1440" y="54921"/>
                    <a:pt x="10353" y="74672"/>
                    <a:pt x="24209" y="74672"/>
                  </a:cubicBezTo>
                  <a:cubicBezTo>
                    <a:pt x="37773" y="74672"/>
                    <a:pt x="52809" y="54921"/>
                    <a:pt x="52809" y="35462"/>
                  </a:cubicBezTo>
                  <a:cubicBezTo>
                    <a:pt x="53691" y="18068"/>
                    <a:pt x="41311" y="2442"/>
                    <a:pt x="23917" y="-1096"/>
                  </a:cubicBezTo>
                  <a:cubicBezTo>
                    <a:pt x="10353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Graphic 2">
              <a:extLst>
                <a:ext uri="{FF2B5EF4-FFF2-40B4-BE49-F238E27FC236}">
                  <a16:creationId xmlns:a16="http://schemas.microsoft.com/office/drawing/2014/main" id="{D52DD609-6D69-43B2-A392-C29F4CED582D}"/>
                </a:ext>
              </a:extLst>
            </p:cNvPr>
            <p:cNvSpPr/>
            <p:nvPr/>
          </p:nvSpPr>
          <p:spPr>
            <a:xfrm>
              <a:off x="1859833" y="2298921"/>
              <a:ext cx="50117" cy="71052"/>
            </a:xfrm>
            <a:custGeom>
              <a:avLst/>
              <a:gdLst>
                <a:gd name="connsiteX0" fmla="*/ -1440 w 50117"/>
                <a:gd name="connsiteY0" fmla="*/ 35167 h 71052"/>
                <a:gd name="connsiteX1" fmla="*/ 22733 w 50117"/>
                <a:gd name="connsiteY1" fmla="*/ -1096 h 71052"/>
                <a:gd name="connsiteX2" fmla="*/ 48678 w 50117"/>
                <a:gd name="connsiteY2" fmla="*/ 35167 h 71052"/>
                <a:gd name="connsiteX3" fmla="*/ 22733 w 50117"/>
                <a:gd name="connsiteY3" fmla="*/ 69957 h 71052"/>
                <a:gd name="connsiteX4" fmla="*/ -1440 w 50117"/>
                <a:gd name="connsiteY4" fmla="*/ 35167 h 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17" h="71052">
                  <a:moveTo>
                    <a:pt x="-1440" y="35167"/>
                  </a:moveTo>
                  <a:cubicBezTo>
                    <a:pt x="-1440" y="16003"/>
                    <a:pt x="8878" y="-1096"/>
                    <a:pt x="22733" y="-1096"/>
                  </a:cubicBezTo>
                  <a:cubicBezTo>
                    <a:pt x="36298" y="-1096"/>
                    <a:pt x="48678" y="16003"/>
                    <a:pt x="48678" y="35167"/>
                  </a:cubicBezTo>
                  <a:cubicBezTo>
                    <a:pt x="48678" y="54331"/>
                    <a:pt x="36298" y="69957"/>
                    <a:pt x="22733" y="69957"/>
                  </a:cubicBezTo>
                  <a:cubicBezTo>
                    <a:pt x="8878" y="69957"/>
                    <a:pt x="-1440" y="54331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Graphic 2">
              <a:extLst>
                <a:ext uri="{FF2B5EF4-FFF2-40B4-BE49-F238E27FC236}">
                  <a16:creationId xmlns:a16="http://schemas.microsoft.com/office/drawing/2014/main" id="{BF790EF9-4A7E-491B-AF2C-2765A24CF25A}"/>
                </a:ext>
              </a:extLst>
            </p:cNvPr>
            <p:cNvSpPr/>
            <p:nvPr/>
          </p:nvSpPr>
          <p:spPr>
            <a:xfrm>
              <a:off x="2176469" y="2093432"/>
              <a:ext cx="45403" cy="61321"/>
            </a:xfrm>
            <a:custGeom>
              <a:avLst/>
              <a:gdLst>
                <a:gd name="connsiteX0" fmla="*/ -1440 w 45403"/>
                <a:gd name="connsiteY0" fmla="*/ 29563 h 61321"/>
                <a:gd name="connsiteX1" fmla="*/ 19786 w 45403"/>
                <a:gd name="connsiteY1" fmla="*/ -1096 h 61321"/>
                <a:gd name="connsiteX2" fmla="*/ 43963 w 45403"/>
                <a:gd name="connsiteY2" fmla="*/ 29563 h 61321"/>
                <a:gd name="connsiteX3" fmla="*/ 19786 w 45403"/>
                <a:gd name="connsiteY3" fmla="*/ 60226 h 61321"/>
                <a:gd name="connsiteX4" fmla="*/ -1440 w 45403"/>
                <a:gd name="connsiteY4" fmla="*/ 29563 h 6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03" h="61321">
                  <a:moveTo>
                    <a:pt x="-1440" y="29563"/>
                  </a:moveTo>
                  <a:cubicBezTo>
                    <a:pt x="-1440" y="10399"/>
                    <a:pt x="5930" y="-1096"/>
                    <a:pt x="19786" y="-1096"/>
                  </a:cubicBezTo>
                  <a:cubicBezTo>
                    <a:pt x="33350" y="-1096"/>
                    <a:pt x="43963" y="10399"/>
                    <a:pt x="43963" y="29563"/>
                  </a:cubicBezTo>
                  <a:cubicBezTo>
                    <a:pt x="43963" y="49022"/>
                    <a:pt x="33350" y="60226"/>
                    <a:pt x="19786" y="60226"/>
                  </a:cubicBezTo>
                  <a:cubicBezTo>
                    <a:pt x="5930" y="60226"/>
                    <a:pt x="-1440" y="49022"/>
                    <a:pt x="-1440" y="2956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Graphic 2">
              <a:extLst>
                <a:ext uri="{FF2B5EF4-FFF2-40B4-BE49-F238E27FC236}">
                  <a16:creationId xmlns:a16="http://schemas.microsoft.com/office/drawing/2014/main" id="{44AB123D-F99D-42C6-8F09-A560F1628045}"/>
                </a:ext>
              </a:extLst>
            </p:cNvPr>
            <p:cNvSpPr/>
            <p:nvPr/>
          </p:nvSpPr>
          <p:spPr>
            <a:xfrm>
              <a:off x="1965947" y="1896196"/>
              <a:ext cx="51908" cy="64858"/>
            </a:xfrm>
            <a:custGeom>
              <a:avLst/>
              <a:gdLst>
                <a:gd name="connsiteX0" fmla="*/ -1420 w 51908"/>
                <a:gd name="connsiteY0" fmla="*/ 33105 h 64858"/>
                <a:gd name="connsiteX1" fmla="*/ 27472 w 51908"/>
                <a:gd name="connsiteY1" fmla="*/ -1096 h 64858"/>
                <a:gd name="connsiteX2" fmla="*/ 50469 w 51908"/>
                <a:gd name="connsiteY2" fmla="*/ 33105 h 64858"/>
                <a:gd name="connsiteX3" fmla="*/ 27472 w 51908"/>
                <a:gd name="connsiteY3" fmla="*/ 63763 h 64858"/>
                <a:gd name="connsiteX4" fmla="*/ -1420 w 51908"/>
                <a:gd name="connsiteY4" fmla="*/ 33105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08" h="64858">
                  <a:moveTo>
                    <a:pt x="-1420" y="33105"/>
                  </a:moveTo>
                  <a:cubicBezTo>
                    <a:pt x="-2010" y="16003"/>
                    <a:pt x="10373" y="1262"/>
                    <a:pt x="27472" y="-1096"/>
                  </a:cubicBezTo>
                  <a:cubicBezTo>
                    <a:pt x="41036" y="-1096"/>
                    <a:pt x="50469" y="13941"/>
                    <a:pt x="50469" y="33105"/>
                  </a:cubicBezTo>
                  <a:cubicBezTo>
                    <a:pt x="50469" y="52269"/>
                    <a:pt x="41036" y="63763"/>
                    <a:pt x="27472" y="63763"/>
                  </a:cubicBezTo>
                  <a:cubicBezTo>
                    <a:pt x="10964" y="63177"/>
                    <a:pt x="-2010" y="49613"/>
                    <a:pt x="-1420" y="331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Graphic 2">
              <a:extLst>
                <a:ext uri="{FF2B5EF4-FFF2-40B4-BE49-F238E27FC236}">
                  <a16:creationId xmlns:a16="http://schemas.microsoft.com/office/drawing/2014/main" id="{399E8038-5709-471D-A806-041C28F756B3}"/>
                </a:ext>
              </a:extLst>
            </p:cNvPr>
            <p:cNvSpPr/>
            <p:nvPr/>
          </p:nvSpPr>
          <p:spPr>
            <a:xfrm>
              <a:off x="2364564" y="1944842"/>
              <a:ext cx="49315" cy="70757"/>
            </a:xfrm>
            <a:custGeom>
              <a:avLst/>
              <a:gdLst>
                <a:gd name="connsiteX0" fmla="*/ -1440 w 49315"/>
                <a:gd name="connsiteY0" fmla="*/ 36642 h 70757"/>
                <a:gd name="connsiteX1" fmla="*/ 20376 w 49315"/>
                <a:gd name="connsiteY1" fmla="*/ -1096 h 70757"/>
                <a:gd name="connsiteX2" fmla="*/ 47796 w 49315"/>
                <a:gd name="connsiteY2" fmla="*/ 36642 h 70757"/>
                <a:gd name="connsiteX3" fmla="*/ 20376 w 49315"/>
                <a:gd name="connsiteY3" fmla="*/ 69662 h 70757"/>
                <a:gd name="connsiteX4" fmla="*/ -1440 w 49315"/>
                <a:gd name="connsiteY4" fmla="*/ 36642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15" h="70757">
                  <a:moveTo>
                    <a:pt x="-1440" y="36642"/>
                  </a:moveTo>
                  <a:cubicBezTo>
                    <a:pt x="-1440" y="17478"/>
                    <a:pt x="6520" y="-1096"/>
                    <a:pt x="20376" y="-1096"/>
                  </a:cubicBezTo>
                  <a:cubicBezTo>
                    <a:pt x="33937" y="-1096"/>
                    <a:pt x="47796" y="17478"/>
                    <a:pt x="47796" y="36642"/>
                  </a:cubicBezTo>
                  <a:cubicBezTo>
                    <a:pt x="48973" y="53150"/>
                    <a:pt x="36888" y="67891"/>
                    <a:pt x="20376" y="69662"/>
                  </a:cubicBezTo>
                  <a:cubicBezTo>
                    <a:pt x="6520" y="69662"/>
                    <a:pt x="-1440" y="55803"/>
                    <a:pt x="-1440" y="366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Graphic 2">
              <a:extLst>
                <a:ext uri="{FF2B5EF4-FFF2-40B4-BE49-F238E27FC236}">
                  <a16:creationId xmlns:a16="http://schemas.microsoft.com/office/drawing/2014/main" id="{D4BA3D29-B3A5-42A5-9E1C-31BA92C25CB6}"/>
                </a:ext>
              </a:extLst>
            </p:cNvPr>
            <p:cNvSpPr/>
            <p:nvPr/>
          </p:nvSpPr>
          <p:spPr>
            <a:xfrm>
              <a:off x="2297934" y="1795662"/>
              <a:ext cx="52556" cy="69285"/>
            </a:xfrm>
            <a:custGeom>
              <a:avLst/>
              <a:gdLst>
                <a:gd name="connsiteX0" fmla="*/ -1440 w 52556"/>
                <a:gd name="connsiteY0" fmla="*/ 30747 h 69285"/>
                <a:gd name="connsiteX1" fmla="*/ 23619 w 52556"/>
                <a:gd name="connsiteY1" fmla="*/ -1096 h 69285"/>
                <a:gd name="connsiteX2" fmla="*/ 51039 w 52556"/>
                <a:gd name="connsiteY2" fmla="*/ 30747 h 69285"/>
                <a:gd name="connsiteX3" fmla="*/ 23619 w 52556"/>
                <a:gd name="connsiteY3" fmla="*/ 68190 h 69285"/>
                <a:gd name="connsiteX4" fmla="*/ -1440 w 52556"/>
                <a:gd name="connsiteY4" fmla="*/ 30747 h 6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56" h="69285">
                  <a:moveTo>
                    <a:pt x="-1440" y="30747"/>
                  </a:moveTo>
                  <a:cubicBezTo>
                    <a:pt x="-1440" y="11583"/>
                    <a:pt x="9763" y="-1096"/>
                    <a:pt x="23619" y="-1096"/>
                  </a:cubicBezTo>
                  <a:cubicBezTo>
                    <a:pt x="39835" y="85"/>
                    <a:pt x="52215" y="14236"/>
                    <a:pt x="51039" y="30747"/>
                  </a:cubicBezTo>
                  <a:cubicBezTo>
                    <a:pt x="51039" y="49911"/>
                    <a:pt x="37183" y="68190"/>
                    <a:pt x="23619" y="68190"/>
                  </a:cubicBezTo>
                  <a:cubicBezTo>
                    <a:pt x="9763" y="68190"/>
                    <a:pt x="-1440" y="49911"/>
                    <a:pt x="-1440" y="307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Graphic 2">
              <a:extLst>
                <a:ext uri="{FF2B5EF4-FFF2-40B4-BE49-F238E27FC236}">
                  <a16:creationId xmlns:a16="http://schemas.microsoft.com/office/drawing/2014/main" id="{ADC867BD-09B2-4403-8A2B-E8518537FD52}"/>
                </a:ext>
              </a:extLst>
            </p:cNvPr>
            <p:cNvSpPr/>
            <p:nvPr/>
          </p:nvSpPr>
          <p:spPr>
            <a:xfrm>
              <a:off x="2547056" y="1476078"/>
              <a:ext cx="50416" cy="74295"/>
            </a:xfrm>
            <a:custGeom>
              <a:avLst/>
              <a:gdLst>
                <a:gd name="connsiteX0" fmla="*/ -1440 w 50416"/>
                <a:gd name="connsiteY0" fmla="*/ 33990 h 74295"/>
                <a:gd name="connsiteX1" fmla="*/ 24209 w 50416"/>
                <a:gd name="connsiteY1" fmla="*/ -1096 h 74295"/>
                <a:gd name="connsiteX2" fmla="*/ 48976 w 50416"/>
                <a:gd name="connsiteY2" fmla="*/ 33990 h 74295"/>
                <a:gd name="connsiteX3" fmla="*/ 24209 w 50416"/>
                <a:gd name="connsiteY3" fmla="*/ 73200 h 74295"/>
                <a:gd name="connsiteX4" fmla="*/ -1440 w 50416"/>
                <a:gd name="connsiteY4" fmla="*/ 33990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16" h="74295">
                  <a:moveTo>
                    <a:pt x="-1440" y="33990"/>
                  </a:moveTo>
                  <a:cubicBezTo>
                    <a:pt x="-1440" y="14826"/>
                    <a:pt x="10353" y="-1096"/>
                    <a:pt x="24209" y="-1096"/>
                  </a:cubicBezTo>
                  <a:cubicBezTo>
                    <a:pt x="38068" y="-1096"/>
                    <a:pt x="48976" y="14826"/>
                    <a:pt x="48976" y="33990"/>
                  </a:cubicBezTo>
                  <a:cubicBezTo>
                    <a:pt x="48976" y="53150"/>
                    <a:pt x="38068" y="73200"/>
                    <a:pt x="24209" y="73200"/>
                  </a:cubicBezTo>
                  <a:cubicBezTo>
                    <a:pt x="10353" y="73200"/>
                    <a:pt x="-1440" y="53150"/>
                    <a:pt x="-1440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Graphic 2">
              <a:extLst>
                <a:ext uri="{FF2B5EF4-FFF2-40B4-BE49-F238E27FC236}">
                  <a16:creationId xmlns:a16="http://schemas.microsoft.com/office/drawing/2014/main" id="{B48ACA60-0B21-4DA1-BB94-30E4012522EC}"/>
                </a:ext>
              </a:extLst>
            </p:cNvPr>
            <p:cNvSpPr/>
            <p:nvPr/>
          </p:nvSpPr>
          <p:spPr>
            <a:xfrm>
              <a:off x="2589512" y="1682157"/>
              <a:ext cx="49607" cy="69872"/>
            </a:xfrm>
            <a:custGeom>
              <a:avLst/>
              <a:gdLst>
                <a:gd name="connsiteX0" fmla="*/ -1440 w 49607"/>
                <a:gd name="connsiteY0" fmla="*/ 36052 h 69872"/>
                <a:gd name="connsiteX1" fmla="*/ 20966 w 49607"/>
                <a:gd name="connsiteY1" fmla="*/ -1096 h 69872"/>
                <a:gd name="connsiteX2" fmla="*/ 48087 w 49607"/>
                <a:gd name="connsiteY2" fmla="*/ 36052 h 69872"/>
                <a:gd name="connsiteX3" fmla="*/ 20966 w 49607"/>
                <a:gd name="connsiteY3" fmla="*/ 68777 h 69872"/>
                <a:gd name="connsiteX4" fmla="*/ -1440 w 49607"/>
                <a:gd name="connsiteY4" fmla="*/ 36052 h 6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07" h="69872">
                  <a:moveTo>
                    <a:pt x="-1440" y="36052"/>
                  </a:moveTo>
                  <a:cubicBezTo>
                    <a:pt x="-1440" y="16888"/>
                    <a:pt x="7111" y="-1096"/>
                    <a:pt x="20966" y="-1096"/>
                  </a:cubicBezTo>
                  <a:cubicBezTo>
                    <a:pt x="34527" y="-1096"/>
                    <a:pt x="48087" y="16888"/>
                    <a:pt x="48087" y="36052"/>
                  </a:cubicBezTo>
                  <a:cubicBezTo>
                    <a:pt x="49268" y="52564"/>
                    <a:pt x="37179" y="67010"/>
                    <a:pt x="20966" y="68777"/>
                  </a:cubicBezTo>
                  <a:cubicBezTo>
                    <a:pt x="7111" y="68777"/>
                    <a:pt x="-1440" y="55216"/>
                    <a:pt x="-1440" y="3605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Graphic 2">
              <a:extLst>
                <a:ext uri="{FF2B5EF4-FFF2-40B4-BE49-F238E27FC236}">
                  <a16:creationId xmlns:a16="http://schemas.microsoft.com/office/drawing/2014/main" id="{F4449A5B-4DCE-4162-9B5F-92FBD466E17F}"/>
                </a:ext>
              </a:extLst>
            </p:cNvPr>
            <p:cNvSpPr/>
            <p:nvPr/>
          </p:nvSpPr>
          <p:spPr>
            <a:xfrm>
              <a:off x="2552364" y="1922436"/>
              <a:ext cx="43632" cy="65154"/>
            </a:xfrm>
            <a:custGeom>
              <a:avLst/>
              <a:gdLst>
                <a:gd name="connsiteX0" fmla="*/ -1440 w 43632"/>
                <a:gd name="connsiteY0" fmla="*/ 32219 h 65154"/>
                <a:gd name="connsiteX1" fmla="*/ 19491 w 43632"/>
                <a:gd name="connsiteY1" fmla="*/ -1096 h 65154"/>
                <a:gd name="connsiteX2" fmla="*/ 42192 w 43632"/>
                <a:gd name="connsiteY2" fmla="*/ 32219 h 65154"/>
                <a:gd name="connsiteX3" fmla="*/ 19491 w 43632"/>
                <a:gd name="connsiteY3" fmla="*/ 64059 h 65154"/>
                <a:gd name="connsiteX4" fmla="*/ -1440 w 43632"/>
                <a:gd name="connsiteY4" fmla="*/ 3221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65154">
                  <a:moveTo>
                    <a:pt x="-1440" y="32219"/>
                  </a:moveTo>
                  <a:cubicBezTo>
                    <a:pt x="-1440" y="13055"/>
                    <a:pt x="5930" y="-1096"/>
                    <a:pt x="19491" y="-1096"/>
                  </a:cubicBezTo>
                  <a:cubicBezTo>
                    <a:pt x="33350" y="-1096"/>
                    <a:pt x="42192" y="13055"/>
                    <a:pt x="42192" y="32219"/>
                  </a:cubicBezTo>
                  <a:cubicBezTo>
                    <a:pt x="42192" y="51383"/>
                    <a:pt x="33350" y="64059"/>
                    <a:pt x="19491" y="64059"/>
                  </a:cubicBezTo>
                  <a:cubicBezTo>
                    <a:pt x="5635" y="64059"/>
                    <a:pt x="-1440" y="51383"/>
                    <a:pt x="-1440" y="322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Graphic 2">
              <a:extLst>
                <a:ext uri="{FF2B5EF4-FFF2-40B4-BE49-F238E27FC236}">
                  <a16:creationId xmlns:a16="http://schemas.microsoft.com/office/drawing/2014/main" id="{135D2131-43DD-4BD3-9861-21DD235411BF}"/>
                </a:ext>
              </a:extLst>
            </p:cNvPr>
            <p:cNvSpPr/>
            <p:nvPr/>
          </p:nvSpPr>
          <p:spPr>
            <a:xfrm>
              <a:off x="3917381" y="2471685"/>
              <a:ext cx="51298" cy="72524"/>
            </a:xfrm>
            <a:custGeom>
              <a:avLst/>
              <a:gdLst>
                <a:gd name="connsiteX0" fmla="*/ 49858 w 51298"/>
                <a:gd name="connsiteY0" fmla="*/ 35462 h 72524"/>
                <a:gd name="connsiteX1" fmla="*/ 22143 w 51298"/>
                <a:gd name="connsiteY1" fmla="*/ -1096 h 72524"/>
                <a:gd name="connsiteX2" fmla="*/ -1440 w 51298"/>
                <a:gd name="connsiteY2" fmla="*/ 35462 h 72524"/>
                <a:gd name="connsiteX3" fmla="*/ 22143 w 51298"/>
                <a:gd name="connsiteY3" fmla="*/ 71429 h 72524"/>
                <a:gd name="connsiteX4" fmla="*/ 49858 w 51298"/>
                <a:gd name="connsiteY4" fmla="*/ 35462 h 7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98" h="72524">
                  <a:moveTo>
                    <a:pt x="49858" y="35462"/>
                  </a:moveTo>
                  <a:cubicBezTo>
                    <a:pt x="49858" y="16003"/>
                    <a:pt x="35999" y="-1096"/>
                    <a:pt x="22143" y="-1096"/>
                  </a:cubicBezTo>
                  <a:cubicBezTo>
                    <a:pt x="8583" y="-1096"/>
                    <a:pt x="-1440" y="16003"/>
                    <a:pt x="-1440" y="35462"/>
                  </a:cubicBezTo>
                  <a:cubicBezTo>
                    <a:pt x="-1440" y="54626"/>
                    <a:pt x="8583" y="71429"/>
                    <a:pt x="22143" y="71429"/>
                  </a:cubicBezTo>
                  <a:cubicBezTo>
                    <a:pt x="35999" y="71429"/>
                    <a:pt x="49858" y="54626"/>
                    <a:pt x="49858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Graphic 2">
              <a:extLst>
                <a:ext uri="{FF2B5EF4-FFF2-40B4-BE49-F238E27FC236}">
                  <a16:creationId xmlns:a16="http://schemas.microsoft.com/office/drawing/2014/main" id="{89C37B12-E808-436D-A827-47F829B996D7}"/>
                </a:ext>
              </a:extLst>
            </p:cNvPr>
            <p:cNvSpPr/>
            <p:nvPr/>
          </p:nvSpPr>
          <p:spPr>
            <a:xfrm>
              <a:off x="3912284" y="2093724"/>
              <a:ext cx="51971" cy="74000"/>
            </a:xfrm>
            <a:custGeom>
              <a:avLst/>
              <a:gdLst>
                <a:gd name="connsiteX0" fmla="*/ 50531 w 51971"/>
                <a:gd name="connsiteY0" fmla="*/ 33990 h 74000"/>
                <a:gd name="connsiteX1" fmla="*/ 25768 w 51971"/>
                <a:gd name="connsiteY1" fmla="*/ -1096 h 74000"/>
                <a:gd name="connsiteX2" fmla="*/ -1357 w 51971"/>
                <a:gd name="connsiteY2" fmla="*/ 33990 h 74000"/>
                <a:gd name="connsiteX3" fmla="*/ 25768 w 51971"/>
                <a:gd name="connsiteY3" fmla="*/ 72905 h 74000"/>
                <a:gd name="connsiteX4" fmla="*/ 50531 w 51971"/>
                <a:gd name="connsiteY4" fmla="*/ 33990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71" h="74000">
                  <a:moveTo>
                    <a:pt x="50531" y="33990"/>
                  </a:moveTo>
                  <a:cubicBezTo>
                    <a:pt x="50531" y="14826"/>
                    <a:pt x="39623" y="-1096"/>
                    <a:pt x="25768" y="-1096"/>
                  </a:cubicBezTo>
                  <a:cubicBezTo>
                    <a:pt x="8961" y="1856"/>
                    <a:pt x="-2538" y="16892"/>
                    <a:pt x="-1357" y="33990"/>
                  </a:cubicBezTo>
                  <a:cubicBezTo>
                    <a:pt x="-1357" y="53154"/>
                    <a:pt x="11908" y="72905"/>
                    <a:pt x="25768" y="72905"/>
                  </a:cubicBezTo>
                  <a:cubicBezTo>
                    <a:pt x="39623" y="72905"/>
                    <a:pt x="50531" y="53154"/>
                    <a:pt x="50531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Graphic 2">
              <a:extLst>
                <a:ext uri="{FF2B5EF4-FFF2-40B4-BE49-F238E27FC236}">
                  <a16:creationId xmlns:a16="http://schemas.microsoft.com/office/drawing/2014/main" id="{8F8CB358-C65D-4141-8327-3E65F7741272}"/>
                </a:ext>
              </a:extLst>
            </p:cNvPr>
            <p:cNvSpPr/>
            <p:nvPr/>
          </p:nvSpPr>
          <p:spPr>
            <a:xfrm>
              <a:off x="3589202" y="2062180"/>
              <a:ext cx="52224" cy="74295"/>
            </a:xfrm>
            <a:custGeom>
              <a:avLst/>
              <a:gdLst>
                <a:gd name="connsiteX0" fmla="*/ 50784 w 52224"/>
                <a:gd name="connsiteY0" fmla="*/ 34281 h 74295"/>
                <a:gd name="connsiteX1" fmla="*/ 27201 w 52224"/>
                <a:gd name="connsiteY1" fmla="*/ -1096 h 74295"/>
                <a:gd name="connsiteX2" fmla="*/ -1396 w 52224"/>
                <a:gd name="connsiteY2" fmla="*/ 34281 h 74295"/>
                <a:gd name="connsiteX3" fmla="*/ 27201 w 52224"/>
                <a:gd name="connsiteY3" fmla="*/ 73200 h 74295"/>
                <a:gd name="connsiteX4" fmla="*/ 50784 w 52224"/>
                <a:gd name="connsiteY4" fmla="*/ 34281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24" h="74295">
                  <a:moveTo>
                    <a:pt x="50784" y="34281"/>
                  </a:moveTo>
                  <a:cubicBezTo>
                    <a:pt x="50784" y="15121"/>
                    <a:pt x="41057" y="-1096"/>
                    <a:pt x="27201" y="-1096"/>
                  </a:cubicBezTo>
                  <a:cubicBezTo>
                    <a:pt x="10103" y="1852"/>
                    <a:pt x="-2281" y="16888"/>
                    <a:pt x="-1396" y="34281"/>
                  </a:cubicBezTo>
                  <a:cubicBezTo>
                    <a:pt x="-1396" y="53445"/>
                    <a:pt x="13640" y="73200"/>
                    <a:pt x="27201" y="73200"/>
                  </a:cubicBezTo>
                  <a:cubicBezTo>
                    <a:pt x="41057" y="73200"/>
                    <a:pt x="50784" y="53445"/>
                    <a:pt x="50784" y="3428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Graphic 2">
              <a:extLst>
                <a:ext uri="{FF2B5EF4-FFF2-40B4-BE49-F238E27FC236}">
                  <a16:creationId xmlns:a16="http://schemas.microsoft.com/office/drawing/2014/main" id="{336990E7-02F5-4AEA-9918-58353B5EB8A0}"/>
                </a:ext>
              </a:extLst>
            </p:cNvPr>
            <p:cNvSpPr/>
            <p:nvPr/>
          </p:nvSpPr>
          <p:spPr>
            <a:xfrm>
              <a:off x="3634351" y="1661816"/>
              <a:ext cx="51934" cy="68396"/>
            </a:xfrm>
            <a:custGeom>
              <a:avLst/>
              <a:gdLst>
                <a:gd name="connsiteX0" fmla="*/ 50448 w 51934"/>
                <a:gd name="connsiteY0" fmla="*/ 31924 h 68396"/>
                <a:gd name="connsiteX1" fmla="*/ 22147 w 51934"/>
                <a:gd name="connsiteY1" fmla="*/ -1096 h 68396"/>
                <a:gd name="connsiteX2" fmla="*/ -1440 w 51934"/>
                <a:gd name="connsiteY2" fmla="*/ 31924 h 68396"/>
                <a:gd name="connsiteX3" fmla="*/ 22147 w 51934"/>
                <a:gd name="connsiteY3" fmla="*/ 67301 h 68396"/>
                <a:gd name="connsiteX4" fmla="*/ 50448 w 51934"/>
                <a:gd name="connsiteY4" fmla="*/ 31924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34" h="68396">
                  <a:moveTo>
                    <a:pt x="50448" y="31924"/>
                  </a:moveTo>
                  <a:cubicBezTo>
                    <a:pt x="51334" y="15117"/>
                    <a:pt x="38950" y="672"/>
                    <a:pt x="22147" y="-1096"/>
                  </a:cubicBezTo>
                  <a:cubicBezTo>
                    <a:pt x="8586" y="-1096"/>
                    <a:pt x="-1440" y="12760"/>
                    <a:pt x="-1440" y="31924"/>
                  </a:cubicBezTo>
                  <a:cubicBezTo>
                    <a:pt x="-1440" y="51088"/>
                    <a:pt x="8586" y="67301"/>
                    <a:pt x="22147" y="67301"/>
                  </a:cubicBezTo>
                  <a:cubicBezTo>
                    <a:pt x="39245" y="64354"/>
                    <a:pt x="51334" y="49022"/>
                    <a:pt x="50448" y="319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Graphic 2">
              <a:extLst>
                <a:ext uri="{FF2B5EF4-FFF2-40B4-BE49-F238E27FC236}">
                  <a16:creationId xmlns:a16="http://schemas.microsoft.com/office/drawing/2014/main" id="{CC68C4DF-9D7A-4B5A-A300-E9B6528183A9}"/>
                </a:ext>
              </a:extLst>
            </p:cNvPr>
            <p:cNvSpPr/>
            <p:nvPr/>
          </p:nvSpPr>
          <p:spPr>
            <a:xfrm>
              <a:off x="3496626" y="2298626"/>
              <a:ext cx="48692" cy="75176"/>
            </a:xfrm>
            <a:custGeom>
              <a:avLst/>
              <a:gdLst>
                <a:gd name="connsiteX0" fmla="*/ 47252 w 48692"/>
                <a:gd name="connsiteY0" fmla="*/ 38409 h 75176"/>
                <a:gd name="connsiteX1" fmla="*/ 26613 w 48692"/>
                <a:gd name="connsiteY1" fmla="*/ -1096 h 75176"/>
                <a:gd name="connsiteX2" fmla="*/ -1394 w 48692"/>
                <a:gd name="connsiteY2" fmla="*/ 38409 h 75176"/>
                <a:gd name="connsiteX3" fmla="*/ 26613 w 48692"/>
                <a:gd name="connsiteY3" fmla="*/ 74081 h 75176"/>
                <a:gd name="connsiteX4" fmla="*/ 47252 w 48692"/>
                <a:gd name="connsiteY4" fmla="*/ 38409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92" h="75176">
                  <a:moveTo>
                    <a:pt x="47252" y="38409"/>
                  </a:moveTo>
                  <a:cubicBezTo>
                    <a:pt x="47252" y="19245"/>
                    <a:pt x="40173" y="-1096"/>
                    <a:pt x="26613" y="-1096"/>
                  </a:cubicBezTo>
                  <a:cubicBezTo>
                    <a:pt x="13052" y="-1096"/>
                    <a:pt x="-1394" y="19245"/>
                    <a:pt x="-1394" y="38409"/>
                  </a:cubicBezTo>
                  <a:cubicBezTo>
                    <a:pt x="-2279" y="55511"/>
                    <a:pt x="9515" y="70839"/>
                    <a:pt x="26613" y="74081"/>
                  </a:cubicBezTo>
                  <a:cubicBezTo>
                    <a:pt x="40173" y="74081"/>
                    <a:pt x="47252" y="57573"/>
                    <a:pt x="47252" y="38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Graphic 2">
              <a:extLst>
                <a:ext uri="{FF2B5EF4-FFF2-40B4-BE49-F238E27FC236}">
                  <a16:creationId xmlns:a16="http://schemas.microsoft.com/office/drawing/2014/main" id="{78950689-4F98-45CD-AD12-7295415190F5}"/>
                </a:ext>
              </a:extLst>
            </p:cNvPr>
            <p:cNvSpPr/>
            <p:nvPr/>
          </p:nvSpPr>
          <p:spPr>
            <a:xfrm>
              <a:off x="3502567" y="2579590"/>
              <a:ext cx="48055" cy="66334"/>
            </a:xfrm>
            <a:custGeom>
              <a:avLst/>
              <a:gdLst>
                <a:gd name="connsiteX0" fmla="*/ 46616 w 48055"/>
                <a:gd name="connsiteY0" fmla="*/ 32514 h 66334"/>
                <a:gd name="connsiteX1" fmla="*/ 22442 w 48055"/>
                <a:gd name="connsiteY1" fmla="*/ -1096 h 66334"/>
                <a:gd name="connsiteX2" fmla="*/ -1440 w 48055"/>
                <a:gd name="connsiteY2" fmla="*/ 32514 h 66334"/>
                <a:gd name="connsiteX3" fmla="*/ 22442 w 48055"/>
                <a:gd name="connsiteY3" fmla="*/ 65239 h 66334"/>
                <a:gd name="connsiteX4" fmla="*/ 46616 w 48055"/>
                <a:gd name="connsiteY4" fmla="*/ 32514 h 6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55" h="66334">
                  <a:moveTo>
                    <a:pt x="46616" y="32514"/>
                  </a:moveTo>
                  <a:cubicBezTo>
                    <a:pt x="46616" y="13350"/>
                    <a:pt x="36298" y="-1096"/>
                    <a:pt x="22442" y="-1096"/>
                  </a:cubicBezTo>
                  <a:cubicBezTo>
                    <a:pt x="8878" y="-1096"/>
                    <a:pt x="-1440" y="13350"/>
                    <a:pt x="-1440" y="32514"/>
                  </a:cubicBezTo>
                  <a:cubicBezTo>
                    <a:pt x="-1440" y="51675"/>
                    <a:pt x="8878" y="65239"/>
                    <a:pt x="22442" y="65239"/>
                  </a:cubicBezTo>
                  <a:cubicBezTo>
                    <a:pt x="36298" y="65239"/>
                    <a:pt x="46616" y="51675"/>
                    <a:pt x="46616" y="325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Graphic 2">
              <a:extLst>
                <a:ext uri="{FF2B5EF4-FFF2-40B4-BE49-F238E27FC236}">
                  <a16:creationId xmlns:a16="http://schemas.microsoft.com/office/drawing/2014/main" id="{C21BDFF0-5FA0-4AC7-9189-3284A255D46A}"/>
                </a:ext>
              </a:extLst>
            </p:cNvPr>
            <p:cNvSpPr/>
            <p:nvPr/>
          </p:nvSpPr>
          <p:spPr>
            <a:xfrm>
              <a:off x="3909415" y="2670393"/>
              <a:ext cx="54841" cy="75475"/>
            </a:xfrm>
            <a:custGeom>
              <a:avLst/>
              <a:gdLst>
                <a:gd name="connsiteX0" fmla="*/ 53401 w 54841"/>
                <a:gd name="connsiteY0" fmla="*/ 37819 h 75475"/>
                <a:gd name="connsiteX1" fmla="*/ 28047 w 54841"/>
                <a:gd name="connsiteY1" fmla="*/ 74380 h 75475"/>
                <a:gd name="connsiteX2" fmla="*/ -1435 w 54841"/>
                <a:gd name="connsiteY2" fmla="*/ 37819 h 75475"/>
                <a:gd name="connsiteX3" fmla="*/ 28047 w 54841"/>
                <a:gd name="connsiteY3" fmla="*/ -1096 h 75475"/>
                <a:gd name="connsiteX4" fmla="*/ 53401 w 54841"/>
                <a:gd name="connsiteY4" fmla="*/ 37819 h 7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41" h="75475">
                  <a:moveTo>
                    <a:pt x="53401" y="37819"/>
                  </a:moveTo>
                  <a:cubicBezTo>
                    <a:pt x="53401" y="56983"/>
                    <a:pt x="41903" y="74380"/>
                    <a:pt x="28047" y="74380"/>
                  </a:cubicBezTo>
                  <a:cubicBezTo>
                    <a:pt x="10650" y="71134"/>
                    <a:pt x="-1730" y="55511"/>
                    <a:pt x="-1435" y="37819"/>
                  </a:cubicBezTo>
                  <a:cubicBezTo>
                    <a:pt x="-1435" y="18659"/>
                    <a:pt x="14483" y="-1096"/>
                    <a:pt x="28047" y="-1096"/>
                  </a:cubicBezTo>
                  <a:cubicBezTo>
                    <a:pt x="41903" y="-1096"/>
                    <a:pt x="53401" y="18659"/>
                    <a:pt x="53401" y="378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Graphic 2">
              <a:extLst>
                <a:ext uri="{FF2B5EF4-FFF2-40B4-BE49-F238E27FC236}">
                  <a16:creationId xmlns:a16="http://schemas.microsoft.com/office/drawing/2014/main" id="{71AD2974-E97A-4015-95F4-9B06E528EE09}"/>
                </a:ext>
              </a:extLst>
            </p:cNvPr>
            <p:cNvSpPr/>
            <p:nvPr/>
          </p:nvSpPr>
          <p:spPr>
            <a:xfrm>
              <a:off x="3681820" y="2685134"/>
              <a:ext cx="49232" cy="68396"/>
            </a:xfrm>
            <a:custGeom>
              <a:avLst/>
              <a:gdLst>
                <a:gd name="connsiteX0" fmla="*/ 47792 w 49232"/>
                <a:gd name="connsiteY0" fmla="*/ 35462 h 68396"/>
                <a:gd name="connsiteX1" fmla="*/ 23028 w 49232"/>
                <a:gd name="connsiteY1" fmla="*/ 67301 h 68396"/>
                <a:gd name="connsiteX2" fmla="*/ -1440 w 49232"/>
                <a:gd name="connsiteY2" fmla="*/ 35462 h 68396"/>
                <a:gd name="connsiteX3" fmla="*/ 23028 w 49232"/>
                <a:gd name="connsiteY3" fmla="*/ -1096 h 68396"/>
                <a:gd name="connsiteX4" fmla="*/ 47792 w 49232"/>
                <a:gd name="connsiteY4" fmla="*/ 35462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32" h="68396">
                  <a:moveTo>
                    <a:pt x="47792" y="35462"/>
                  </a:moveTo>
                  <a:cubicBezTo>
                    <a:pt x="47792" y="54626"/>
                    <a:pt x="36589" y="67301"/>
                    <a:pt x="23028" y="67301"/>
                  </a:cubicBezTo>
                  <a:cubicBezTo>
                    <a:pt x="9173" y="67301"/>
                    <a:pt x="-1440" y="54626"/>
                    <a:pt x="-1440" y="35462"/>
                  </a:cubicBezTo>
                  <a:cubicBezTo>
                    <a:pt x="-1440" y="16298"/>
                    <a:pt x="9173" y="-1096"/>
                    <a:pt x="23028" y="-1096"/>
                  </a:cubicBezTo>
                  <a:cubicBezTo>
                    <a:pt x="36589" y="-1096"/>
                    <a:pt x="47792" y="16298"/>
                    <a:pt x="47792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Graphic 2">
              <a:extLst>
                <a:ext uri="{FF2B5EF4-FFF2-40B4-BE49-F238E27FC236}">
                  <a16:creationId xmlns:a16="http://schemas.microsoft.com/office/drawing/2014/main" id="{927DF82B-AC82-4DE8-8882-D88EE4B3D0FF}"/>
                </a:ext>
              </a:extLst>
            </p:cNvPr>
            <p:cNvSpPr/>
            <p:nvPr/>
          </p:nvSpPr>
          <p:spPr>
            <a:xfrm>
              <a:off x="3572735" y="3221704"/>
              <a:ext cx="51613" cy="67809"/>
            </a:xfrm>
            <a:custGeom>
              <a:avLst/>
              <a:gdLst>
                <a:gd name="connsiteX0" fmla="*/ 50153 w 51613"/>
                <a:gd name="connsiteY0" fmla="*/ 35170 h 67809"/>
                <a:gd name="connsiteX1" fmla="*/ 20671 w 51613"/>
                <a:gd name="connsiteY1" fmla="*/ 66714 h 67809"/>
                <a:gd name="connsiteX2" fmla="*/ -1440 w 51613"/>
                <a:gd name="connsiteY2" fmla="*/ 35170 h 67809"/>
                <a:gd name="connsiteX3" fmla="*/ 20671 w 51613"/>
                <a:gd name="connsiteY3" fmla="*/ -1096 h 67809"/>
                <a:gd name="connsiteX4" fmla="*/ 50153 w 51613"/>
                <a:gd name="connsiteY4" fmla="*/ 35170 h 6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13" h="67809">
                  <a:moveTo>
                    <a:pt x="50153" y="35170"/>
                  </a:moveTo>
                  <a:cubicBezTo>
                    <a:pt x="50448" y="51973"/>
                    <a:pt x="37478" y="65829"/>
                    <a:pt x="20671" y="66714"/>
                  </a:cubicBezTo>
                  <a:cubicBezTo>
                    <a:pt x="7111" y="66714"/>
                    <a:pt x="-1440" y="54331"/>
                    <a:pt x="-1440" y="35170"/>
                  </a:cubicBezTo>
                  <a:cubicBezTo>
                    <a:pt x="-1440" y="16006"/>
                    <a:pt x="7111" y="-1096"/>
                    <a:pt x="20671" y="-1096"/>
                  </a:cubicBezTo>
                  <a:cubicBezTo>
                    <a:pt x="38065" y="2151"/>
                    <a:pt x="50743" y="17478"/>
                    <a:pt x="50153" y="3517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Graphic 2">
              <a:extLst>
                <a:ext uri="{FF2B5EF4-FFF2-40B4-BE49-F238E27FC236}">
                  <a16:creationId xmlns:a16="http://schemas.microsoft.com/office/drawing/2014/main" id="{C3B37B95-D5B7-4DD2-947B-6056D6E4E42F}"/>
                </a:ext>
              </a:extLst>
            </p:cNvPr>
            <p:cNvSpPr/>
            <p:nvPr/>
          </p:nvSpPr>
          <p:spPr>
            <a:xfrm>
              <a:off x="3493591" y="2784488"/>
              <a:ext cx="50251" cy="62501"/>
            </a:xfrm>
            <a:custGeom>
              <a:avLst/>
              <a:gdLst>
                <a:gd name="connsiteX0" fmla="*/ 48811 w 50251"/>
                <a:gd name="connsiteY0" fmla="*/ 29862 h 62501"/>
                <a:gd name="connsiteX1" fmla="*/ 24929 w 50251"/>
                <a:gd name="connsiteY1" fmla="*/ 61406 h 62501"/>
                <a:gd name="connsiteX2" fmla="*/ -1307 w 50251"/>
                <a:gd name="connsiteY2" fmla="*/ 30157 h 62501"/>
                <a:gd name="connsiteX3" fmla="*/ -1307 w 50251"/>
                <a:gd name="connsiteY3" fmla="*/ 29862 h 62501"/>
                <a:gd name="connsiteX4" fmla="*/ 23457 w 50251"/>
                <a:gd name="connsiteY4" fmla="*/ -1096 h 62501"/>
                <a:gd name="connsiteX5" fmla="*/ 24929 w 50251"/>
                <a:gd name="connsiteY5" fmla="*/ -1096 h 62501"/>
                <a:gd name="connsiteX6" fmla="*/ 48811 w 50251"/>
                <a:gd name="connsiteY6" fmla="*/ 29862 h 6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51" h="62501">
                  <a:moveTo>
                    <a:pt x="48811" y="29862"/>
                  </a:moveTo>
                  <a:cubicBezTo>
                    <a:pt x="48811" y="49022"/>
                    <a:pt x="38493" y="61406"/>
                    <a:pt x="24929" y="61406"/>
                  </a:cubicBezTo>
                  <a:cubicBezTo>
                    <a:pt x="9011" y="60226"/>
                    <a:pt x="-2782" y="46075"/>
                    <a:pt x="-1307" y="30157"/>
                  </a:cubicBezTo>
                  <a:cubicBezTo>
                    <a:pt x="-1307" y="30157"/>
                    <a:pt x="-1307" y="29862"/>
                    <a:pt x="-1307" y="29862"/>
                  </a:cubicBezTo>
                  <a:cubicBezTo>
                    <a:pt x="-2782" y="14531"/>
                    <a:pt x="8126" y="675"/>
                    <a:pt x="23457" y="-1096"/>
                  </a:cubicBezTo>
                  <a:cubicBezTo>
                    <a:pt x="24047" y="-1096"/>
                    <a:pt x="24343" y="-1096"/>
                    <a:pt x="24929" y="-1096"/>
                  </a:cubicBezTo>
                  <a:cubicBezTo>
                    <a:pt x="38493" y="-1096"/>
                    <a:pt x="48811" y="10403"/>
                    <a:pt x="48811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2">
              <a:extLst>
                <a:ext uri="{FF2B5EF4-FFF2-40B4-BE49-F238E27FC236}">
                  <a16:creationId xmlns:a16="http://schemas.microsoft.com/office/drawing/2014/main" id="{F86439FF-DFAB-43B7-A44F-13B70F7227F4}"/>
                </a:ext>
              </a:extLst>
            </p:cNvPr>
            <p:cNvSpPr/>
            <p:nvPr/>
          </p:nvSpPr>
          <p:spPr>
            <a:xfrm>
              <a:off x="2932682" y="2158882"/>
              <a:ext cx="49527" cy="68396"/>
            </a:xfrm>
            <a:custGeom>
              <a:avLst/>
              <a:gdLst>
                <a:gd name="connsiteX0" fmla="*/ -1440 w 49527"/>
                <a:gd name="connsiteY0" fmla="*/ 31629 h 68396"/>
                <a:gd name="connsiteX1" fmla="*/ 22733 w 49527"/>
                <a:gd name="connsiteY1" fmla="*/ -1096 h 68396"/>
                <a:gd name="connsiteX2" fmla="*/ 48087 w 49527"/>
                <a:gd name="connsiteY2" fmla="*/ 31629 h 68396"/>
                <a:gd name="connsiteX3" fmla="*/ 22733 w 49527"/>
                <a:gd name="connsiteY3" fmla="*/ 67301 h 68396"/>
                <a:gd name="connsiteX4" fmla="*/ -1440 w 49527"/>
                <a:gd name="connsiteY4" fmla="*/ 31629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7" h="68396">
                  <a:moveTo>
                    <a:pt x="-1440" y="31629"/>
                  </a:moveTo>
                  <a:cubicBezTo>
                    <a:pt x="-1440" y="12465"/>
                    <a:pt x="8878" y="-1096"/>
                    <a:pt x="22733" y="-1096"/>
                  </a:cubicBezTo>
                  <a:cubicBezTo>
                    <a:pt x="36298" y="-1096"/>
                    <a:pt x="48087" y="12465"/>
                    <a:pt x="48087" y="31629"/>
                  </a:cubicBezTo>
                  <a:cubicBezTo>
                    <a:pt x="48087" y="50793"/>
                    <a:pt x="36298" y="67301"/>
                    <a:pt x="22733" y="67301"/>
                  </a:cubicBezTo>
                  <a:cubicBezTo>
                    <a:pt x="9173" y="67301"/>
                    <a:pt x="-1440" y="50793"/>
                    <a:pt x="-1440" y="316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2">
              <a:extLst>
                <a:ext uri="{FF2B5EF4-FFF2-40B4-BE49-F238E27FC236}">
                  <a16:creationId xmlns:a16="http://schemas.microsoft.com/office/drawing/2014/main" id="{4D0574CC-C7BF-4F49-8CB3-9A873084B8EE}"/>
                </a:ext>
              </a:extLst>
            </p:cNvPr>
            <p:cNvSpPr/>
            <p:nvPr/>
          </p:nvSpPr>
          <p:spPr>
            <a:xfrm>
              <a:off x="2799006" y="2005278"/>
              <a:ext cx="55037" cy="66629"/>
            </a:xfrm>
            <a:custGeom>
              <a:avLst/>
              <a:gdLst>
                <a:gd name="connsiteX0" fmla="*/ -1318 w 55037"/>
                <a:gd name="connsiteY0" fmla="*/ 33400 h 66629"/>
                <a:gd name="connsiteX1" fmla="*/ 25806 w 55037"/>
                <a:gd name="connsiteY1" fmla="*/ -1096 h 66629"/>
                <a:gd name="connsiteX2" fmla="*/ 53518 w 55037"/>
                <a:gd name="connsiteY2" fmla="*/ 33400 h 66629"/>
                <a:gd name="connsiteX3" fmla="*/ 25806 w 55037"/>
                <a:gd name="connsiteY3" fmla="*/ 65534 h 66629"/>
                <a:gd name="connsiteX4" fmla="*/ -1318 w 55037"/>
                <a:gd name="connsiteY4" fmla="*/ 33400 h 6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37" h="66629">
                  <a:moveTo>
                    <a:pt x="-1318" y="33400"/>
                  </a:moveTo>
                  <a:cubicBezTo>
                    <a:pt x="-2794" y="16597"/>
                    <a:pt x="9295" y="1560"/>
                    <a:pt x="25806" y="-1096"/>
                  </a:cubicBezTo>
                  <a:cubicBezTo>
                    <a:pt x="42609" y="1560"/>
                    <a:pt x="54698" y="16301"/>
                    <a:pt x="53518" y="33400"/>
                  </a:cubicBezTo>
                  <a:cubicBezTo>
                    <a:pt x="54698" y="49911"/>
                    <a:pt x="42314" y="64062"/>
                    <a:pt x="25806" y="65534"/>
                  </a:cubicBezTo>
                  <a:cubicBezTo>
                    <a:pt x="9590" y="64062"/>
                    <a:pt x="-2499" y="49616"/>
                    <a:pt x="-1318" y="334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2">
              <a:extLst>
                <a:ext uri="{FF2B5EF4-FFF2-40B4-BE49-F238E27FC236}">
                  <a16:creationId xmlns:a16="http://schemas.microsoft.com/office/drawing/2014/main" id="{B9C88963-5E2D-49AE-A43E-990BB38DA8A3}"/>
                </a:ext>
              </a:extLst>
            </p:cNvPr>
            <p:cNvSpPr/>
            <p:nvPr/>
          </p:nvSpPr>
          <p:spPr>
            <a:xfrm>
              <a:off x="2731027" y="1425075"/>
              <a:ext cx="41862" cy="64268"/>
            </a:xfrm>
            <a:custGeom>
              <a:avLst/>
              <a:gdLst>
                <a:gd name="connsiteX0" fmla="*/ -1440 w 41862"/>
                <a:gd name="connsiteY0" fmla="*/ 31039 h 64268"/>
                <a:gd name="connsiteX1" fmla="*/ 18901 w 41862"/>
                <a:gd name="connsiteY1" fmla="*/ -1096 h 64268"/>
                <a:gd name="connsiteX2" fmla="*/ 40422 w 41862"/>
                <a:gd name="connsiteY2" fmla="*/ 31039 h 64268"/>
                <a:gd name="connsiteX3" fmla="*/ 18901 w 41862"/>
                <a:gd name="connsiteY3" fmla="*/ 63173 h 64268"/>
                <a:gd name="connsiteX4" fmla="*/ -1440 w 41862"/>
                <a:gd name="connsiteY4" fmla="*/ 31039 h 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62" h="64268">
                  <a:moveTo>
                    <a:pt x="-1440" y="31039"/>
                  </a:moveTo>
                  <a:cubicBezTo>
                    <a:pt x="-1440" y="11875"/>
                    <a:pt x="5045" y="-1096"/>
                    <a:pt x="18901" y="-1096"/>
                  </a:cubicBezTo>
                  <a:cubicBezTo>
                    <a:pt x="32461" y="-1096"/>
                    <a:pt x="40422" y="11875"/>
                    <a:pt x="40422" y="31039"/>
                  </a:cubicBezTo>
                  <a:cubicBezTo>
                    <a:pt x="40422" y="50203"/>
                    <a:pt x="32461" y="63173"/>
                    <a:pt x="18901" y="63173"/>
                  </a:cubicBezTo>
                  <a:cubicBezTo>
                    <a:pt x="5045" y="63173"/>
                    <a:pt x="-1440" y="5049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2">
              <a:extLst>
                <a:ext uri="{FF2B5EF4-FFF2-40B4-BE49-F238E27FC236}">
                  <a16:creationId xmlns:a16="http://schemas.microsoft.com/office/drawing/2014/main" id="{7E48A07B-ABAB-4377-A415-A3FD3D3F42D0}"/>
                </a:ext>
              </a:extLst>
            </p:cNvPr>
            <p:cNvSpPr/>
            <p:nvPr/>
          </p:nvSpPr>
          <p:spPr>
            <a:xfrm>
              <a:off x="3068299" y="1477258"/>
              <a:ext cx="53383" cy="62206"/>
            </a:xfrm>
            <a:custGeom>
              <a:avLst/>
              <a:gdLst>
                <a:gd name="connsiteX0" fmla="*/ -1440 w 53383"/>
                <a:gd name="connsiteY0" fmla="*/ 31039 h 62206"/>
                <a:gd name="connsiteX1" fmla="*/ 23324 w 53383"/>
                <a:gd name="connsiteY1" fmla="*/ -1096 h 62206"/>
                <a:gd name="connsiteX2" fmla="*/ 51924 w 53383"/>
                <a:gd name="connsiteY2" fmla="*/ 31039 h 62206"/>
                <a:gd name="connsiteX3" fmla="*/ 23914 w 53383"/>
                <a:gd name="connsiteY3" fmla="*/ 61111 h 62206"/>
                <a:gd name="connsiteX4" fmla="*/ 23324 w 53383"/>
                <a:gd name="connsiteY4" fmla="*/ 61111 h 62206"/>
                <a:gd name="connsiteX5" fmla="*/ -1440 w 53383"/>
                <a:gd name="connsiteY5" fmla="*/ 31039 h 6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83" h="62206">
                  <a:moveTo>
                    <a:pt x="-1440" y="31039"/>
                  </a:moveTo>
                  <a:cubicBezTo>
                    <a:pt x="-1440" y="11875"/>
                    <a:pt x="9468" y="-1096"/>
                    <a:pt x="23324" y="-1096"/>
                  </a:cubicBezTo>
                  <a:cubicBezTo>
                    <a:pt x="39835" y="81"/>
                    <a:pt x="52510" y="14236"/>
                    <a:pt x="51924" y="31039"/>
                  </a:cubicBezTo>
                  <a:cubicBezTo>
                    <a:pt x="52510" y="46960"/>
                    <a:pt x="39835" y="60521"/>
                    <a:pt x="23914" y="61111"/>
                  </a:cubicBezTo>
                  <a:cubicBezTo>
                    <a:pt x="23619" y="61111"/>
                    <a:pt x="23324" y="61111"/>
                    <a:pt x="23324" y="61111"/>
                  </a:cubicBezTo>
                  <a:cubicBezTo>
                    <a:pt x="9468" y="61111"/>
                    <a:pt x="-1440" y="50203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2">
              <a:extLst>
                <a:ext uri="{FF2B5EF4-FFF2-40B4-BE49-F238E27FC236}">
                  <a16:creationId xmlns:a16="http://schemas.microsoft.com/office/drawing/2014/main" id="{21B132F2-0380-4B63-89BE-6864DD509330}"/>
                </a:ext>
              </a:extLst>
            </p:cNvPr>
            <p:cNvSpPr/>
            <p:nvPr/>
          </p:nvSpPr>
          <p:spPr>
            <a:xfrm>
              <a:off x="3008154" y="1838413"/>
              <a:ext cx="47760" cy="70462"/>
            </a:xfrm>
            <a:custGeom>
              <a:avLst/>
              <a:gdLst>
                <a:gd name="connsiteX0" fmla="*/ -1440 w 47760"/>
                <a:gd name="connsiteY0" fmla="*/ 37229 h 70462"/>
                <a:gd name="connsiteX1" fmla="*/ 22147 w 47760"/>
                <a:gd name="connsiteY1" fmla="*/ -1096 h 70462"/>
                <a:gd name="connsiteX2" fmla="*/ 46320 w 47760"/>
                <a:gd name="connsiteY2" fmla="*/ 37229 h 70462"/>
                <a:gd name="connsiteX3" fmla="*/ 22147 w 47760"/>
                <a:gd name="connsiteY3" fmla="*/ 69367 h 70462"/>
                <a:gd name="connsiteX4" fmla="*/ -1440 w 47760"/>
                <a:gd name="connsiteY4" fmla="*/ 37229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60" h="70462">
                  <a:moveTo>
                    <a:pt x="-1440" y="37229"/>
                  </a:moveTo>
                  <a:cubicBezTo>
                    <a:pt x="-1440" y="18068"/>
                    <a:pt x="8586" y="-1096"/>
                    <a:pt x="22147" y="-1096"/>
                  </a:cubicBezTo>
                  <a:cubicBezTo>
                    <a:pt x="36002" y="-1096"/>
                    <a:pt x="46320" y="18068"/>
                    <a:pt x="46320" y="37229"/>
                  </a:cubicBezTo>
                  <a:cubicBezTo>
                    <a:pt x="46320" y="56393"/>
                    <a:pt x="36002" y="69367"/>
                    <a:pt x="22147" y="69367"/>
                  </a:cubicBezTo>
                  <a:cubicBezTo>
                    <a:pt x="8586" y="69367"/>
                    <a:pt x="-1440" y="56393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2">
              <a:extLst>
                <a:ext uri="{FF2B5EF4-FFF2-40B4-BE49-F238E27FC236}">
                  <a16:creationId xmlns:a16="http://schemas.microsoft.com/office/drawing/2014/main" id="{5EE2CA73-330D-46A3-8D53-7DEFF00A6E48}"/>
                </a:ext>
              </a:extLst>
            </p:cNvPr>
            <p:cNvSpPr/>
            <p:nvPr/>
          </p:nvSpPr>
          <p:spPr>
            <a:xfrm>
              <a:off x="3215035" y="1611694"/>
              <a:ext cx="51086" cy="66924"/>
            </a:xfrm>
            <a:custGeom>
              <a:avLst/>
              <a:gdLst>
                <a:gd name="connsiteX0" fmla="*/ -1357 w 51086"/>
                <a:gd name="connsiteY0" fmla="*/ 29862 h 66924"/>
                <a:gd name="connsiteX1" fmla="*/ 24882 w 51086"/>
                <a:gd name="connsiteY1" fmla="*/ -1096 h 66924"/>
                <a:gd name="connsiteX2" fmla="*/ 25473 w 51086"/>
                <a:gd name="connsiteY2" fmla="*/ -1096 h 66924"/>
                <a:gd name="connsiteX3" fmla="*/ 49646 w 51086"/>
                <a:gd name="connsiteY3" fmla="*/ 29862 h 66924"/>
                <a:gd name="connsiteX4" fmla="*/ 25473 w 51086"/>
                <a:gd name="connsiteY4" fmla="*/ 65829 h 66924"/>
                <a:gd name="connsiteX5" fmla="*/ -1357 w 51086"/>
                <a:gd name="connsiteY5" fmla="*/ 29862 h 6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086" h="66924">
                  <a:moveTo>
                    <a:pt x="-1357" y="29862"/>
                  </a:moveTo>
                  <a:cubicBezTo>
                    <a:pt x="-2537" y="14236"/>
                    <a:pt x="8961" y="85"/>
                    <a:pt x="24882" y="-1096"/>
                  </a:cubicBezTo>
                  <a:cubicBezTo>
                    <a:pt x="25178" y="-1096"/>
                    <a:pt x="25178" y="-1096"/>
                    <a:pt x="25473" y="-1096"/>
                  </a:cubicBezTo>
                  <a:cubicBezTo>
                    <a:pt x="39328" y="-1096"/>
                    <a:pt x="49646" y="10698"/>
                    <a:pt x="49646" y="29862"/>
                  </a:cubicBezTo>
                  <a:cubicBezTo>
                    <a:pt x="49646" y="49321"/>
                    <a:pt x="39328" y="65829"/>
                    <a:pt x="25473" y="65829"/>
                  </a:cubicBezTo>
                  <a:cubicBezTo>
                    <a:pt x="11912" y="65829"/>
                    <a:pt x="-1357" y="49026"/>
                    <a:pt x="-1357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2">
              <a:extLst>
                <a:ext uri="{FF2B5EF4-FFF2-40B4-BE49-F238E27FC236}">
                  <a16:creationId xmlns:a16="http://schemas.microsoft.com/office/drawing/2014/main" id="{C843F4BE-E032-4193-8B17-C9FA82FDEEF1}"/>
                </a:ext>
              </a:extLst>
            </p:cNvPr>
            <p:cNvSpPr/>
            <p:nvPr/>
          </p:nvSpPr>
          <p:spPr>
            <a:xfrm>
              <a:off x="3320076" y="1792419"/>
              <a:ext cx="45694" cy="68990"/>
            </a:xfrm>
            <a:custGeom>
              <a:avLst/>
              <a:gdLst>
                <a:gd name="connsiteX0" fmla="*/ -1440 w 45694"/>
                <a:gd name="connsiteY0" fmla="*/ 32809 h 68990"/>
                <a:gd name="connsiteX1" fmla="*/ 22143 w 45694"/>
                <a:gd name="connsiteY1" fmla="*/ -1096 h 68990"/>
                <a:gd name="connsiteX2" fmla="*/ 44255 w 45694"/>
                <a:gd name="connsiteY2" fmla="*/ 32809 h 68990"/>
                <a:gd name="connsiteX3" fmla="*/ 22143 w 45694"/>
                <a:gd name="connsiteY3" fmla="*/ 67895 h 68990"/>
                <a:gd name="connsiteX4" fmla="*/ -1440 w 45694"/>
                <a:gd name="connsiteY4" fmla="*/ 32809 h 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94" h="68990">
                  <a:moveTo>
                    <a:pt x="-1440" y="32809"/>
                  </a:moveTo>
                  <a:cubicBezTo>
                    <a:pt x="-1440" y="13645"/>
                    <a:pt x="8583" y="-1096"/>
                    <a:pt x="22143" y="-1096"/>
                  </a:cubicBezTo>
                  <a:cubicBezTo>
                    <a:pt x="35707" y="-1096"/>
                    <a:pt x="44255" y="13645"/>
                    <a:pt x="44255" y="32809"/>
                  </a:cubicBezTo>
                  <a:cubicBezTo>
                    <a:pt x="44255" y="51973"/>
                    <a:pt x="36002" y="67895"/>
                    <a:pt x="22143" y="67895"/>
                  </a:cubicBezTo>
                  <a:cubicBezTo>
                    <a:pt x="8583" y="67895"/>
                    <a:pt x="-1440" y="51973"/>
                    <a:pt x="-1440" y="328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2">
              <a:extLst>
                <a:ext uri="{FF2B5EF4-FFF2-40B4-BE49-F238E27FC236}">
                  <a16:creationId xmlns:a16="http://schemas.microsoft.com/office/drawing/2014/main" id="{2568128B-6881-4D79-A384-D9D64DAFE0B0}"/>
                </a:ext>
              </a:extLst>
            </p:cNvPr>
            <p:cNvSpPr/>
            <p:nvPr/>
          </p:nvSpPr>
          <p:spPr>
            <a:xfrm>
              <a:off x="3298259" y="2164186"/>
              <a:ext cx="44518" cy="71347"/>
            </a:xfrm>
            <a:custGeom>
              <a:avLst/>
              <a:gdLst>
                <a:gd name="connsiteX0" fmla="*/ -1440 w 44518"/>
                <a:gd name="connsiteY0" fmla="*/ 33695 h 71347"/>
                <a:gd name="connsiteX1" fmla="*/ 22438 w 44518"/>
                <a:gd name="connsiteY1" fmla="*/ -1096 h 71347"/>
                <a:gd name="connsiteX2" fmla="*/ 43078 w 44518"/>
                <a:gd name="connsiteY2" fmla="*/ 33695 h 71347"/>
                <a:gd name="connsiteX3" fmla="*/ 22438 w 44518"/>
                <a:gd name="connsiteY3" fmla="*/ 70252 h 71347"/>
                <a:gd name="connsiteX4" fmla="*/ -1440 w 44518"/>
                <a:gd name="connsiteY4" fmla="*/ 33695 h 7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18" h="71347">
                  <a:moveTo>
                    <a:pt x="-1440" y="33695"/>
                  </a:moveTo>
                  <a:cubicBezTo>
                    <a:pt x="-1440" y="14236"/>
                    <a:pt x="8878" y="-1096"/>
                    <a:pt x="22438" y="-1096"/>
                  </a:cubicBezTo>
                  <a:cubicBezTo>
                    <a:pt x="36294" y="-1096"/>
                    <a:pt x="43078" y="14236"/>
                    <a:pt x="43078" y="33695"/>
                  </a:cubicBezTo>
                  <a:cubicBezTo>
                    <a:pt x="43078" y="52859"/>
                    <a:pt x="36294" y="70252"/>
                    <a:pt x="22438" y="70252"/>
                  </a:cubicBezTo>
                  <a:cubicBezTo>
                    <a:pt x="8878" y="70252"/>
                    <a:pt x="-1440" y="52859"/>
                    <a:pt x="-1440" y="3369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2">
              <a:extLst>
                <a:ext uri="{FF2B5EF4-FFF2-40B4-BE49-F238E27FC236}">
                  <a16:creationId xmlns:a16="http://schemas.microsoft.com/office/drawing/2014/main" id="{F549BE90-5391-4C0E-87F7-5F8B4EAF1FB5}"/>
                </a:ext>
              </a:extLst>
            </p:cNvPr>
            <p:cNvSpPr/>
            <p:nvPr/>
          </p:nvSpPr>
          <p:spPr>
            <a:xfrm>
              <a:off x="1992502" y="2671278"/>
              <a:ext cx="74295" cy="56036"/>
            </a:xfrm>
            <a:custGeom>
              <a:avLst/>
              <a:gdLst>
                <a:gd name="connsiteX0" fmla="*/ 34822 w 74295"/>
                <a:gd name="connsiteY0" fmla="*/ 54921 h 56036"/>
                <a:gd name="connsiteX1" fmla="*/ 72855 w 74295"/>
                <a:gd name="connsiteY1" fmla="*/ 26026 h 56036"/>
                <a:gd name="connsiteX2" fmla="*/ 34822 w 74295"/>
                <a:gd name="connsiteY2" fmla="*/ -1096 h 56036"/>
                <a:gd name="connsiteX3" fmla="*/ -1440 w 74295"/>
                <a:gd name="connsiteY3" fmla="*/ 26026 h 56036"/>
                <a:gd name="connsiteX4" fmla="*/ 34822 w 74295"/>
                <a:gd name="connsiteY4" fmla="*/ 54921 h 5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5" h="56036">
                  <a:moveTo>
                    <a:pt x="34822" y="54921"/>
                  </a:moveTo>
                  <a:cubicBezTo>
                    <a:pt x="53986" y="54921"/>
                    <a:pt x="72855" y="39885"/>
                    <a:pt x="72855" y="26026"/>
                  </a:cubicBezTo>
                  <a:cubicBezTo>
                    <a:pt x="72855" y="12465"/>
                    <a:pt x="53986" y="-1096"/>
                    <a:pt x="34822" y="-1096"/>
                  </a:cubicBezTo>
                  <a:cubicBezTo>
                    <a:pt x="15658" y="-1096"/>
                    <a:pt x="-1440" y="12465"/>
                    <a:pt x="-1440" y="26026"/>
                  </a:cubicBezTo>
                  <a:cubicBezTo>
                    <a:pt x="1802" y="43423"/>
                    <a:pt x="17134" y="55508"/>
                    <a:pt x="34822" y="549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2">
              <a:extLst>
                <a:ext uri="{FF2B5EF4-FFF2-40B4-BE49-F238E27FC236}">
                  <a16:creationId xmlns:a16="http://schemas.microsoft.com/office/drawing/2014/main" id="{1B958E43-8F59-4E61-AF10-249B679F642B}"/>
                </a:ext>
              </a:extLst>
            </p:cNvPr>
            <p:cNvSpPr/>
            <p:nvPr/>
          </p:nvSpPr>
          <p:spPr>
            <a:xfrm>
              <a:off x="2238971" y="2895000"/>
              <a:ext cx="70167" cy="49281"/>
            </a:xfrm>
            <a:custGeom>
              <a:avLst/>
              <a:gdLst>
                <a:gd name="connsiteX0" fmla="*/ 33055 w 70167"/>
                <a:gd name="connsiteY0" fmla="*/ 48186 h 49281"/>
                <a:gd name="connsiteX1" fmla="*/ 68727 w 70167"/>
                <a:gd name="connsiteY1" fmla="*/ 26957 h 49281"/>
                <a:gd name="connsiteX2" fmla="*/ 33055 w 70167"/>
                <a:gd name="connsiteY2" fmla="*/ -1050 h 49281"/>
                <a:gd name="connsiteX3" fmla="*/ -1440 w 70167"/>
                <a:gd name="connsiteY3" fmla="*/ 26957 h 49281"/>
                <a:gd name="connsiteX4" fmla="*/ 33055 w 70167"/>
                <a:gd name="connsiteY4" fmla="*/ 48186 h 4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67" h="49281">
                  <a:moveTo>
                    <a:pt x="33055" y="48186"/>
                  </a:moveTo>
                  <a:cubicBezTo>
                    <a:pt x="52215" y="48186"/>
                    <a:pt x="68727" y="40816"/>
                    <a:pt x="68727" y="26957"/>
                  </a:cubicBezTo>
                  <a:cubicBezTo>
                    <a:pt x="65780" y="10153"/>
                    <a:pt x="50448" y="-1935"/>
                    <a:pt x="33055" y="-1050"/>
                  </a:cubicBezTo>
                  <a:cubicBezTo>
                    <a:pt x="16248" y="-1935"/>
                    <a:pt x="1212" y="10153"/>
                    <a:pt x="-1440" y="26957"/>
                  </a:cubicBezTo>
                  <a:cubicBezTo>
                    <a:pt x="-1440" y="40816"/>
                    <a:pt x="13891" y="48186"/>
                    <a:pt x="33055" y="4818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2">
              <a:extLst>
                <a:ext uri="{FF2B5EF4-FFF2-40B4-BE49-F238E27FC236}">
                  <a16:creationId xmlns:a16="http://schemas.microsoft.com/office/drawing/2014/main" id="{D0080377-0EED-4B6F-9C0B-0640E4F857D2}"/>
                </a:ext>
              </a:extLst>
            </p:cNvPr>
            <p:cNvSpPr/>
            <p:nvPr/>
          </p:nvSpPr>
          <p:spPr>
            <a:xfrm>
              <a:off x="2139321" y="3140924"/>
              <a:ext cx="76947" cy="49826"/>
            </a:xfrm>
            <a:custGeom>
              <a:avLst/>
              <a:gdLst>
                <a:gd name="connsiteX0" fmla="*/ 36002 w 76947"/>
                <a:gd name="connsiteY0" fmla="*/ 48731 h 49826"/>
                <a:gd name="connsiteX1" fmla="*/ 75507 w 76947"/>
                <a:gd name="connsiteY1" fmla="*/ 28091 h 49826"/>
                <a:gd name="connsiteX2" fmla="*/ 36002 w 76947"/>
                <a:gd name="connsiteY2" fmla="*/ -1096 h 49826"/>
                <a:gd name="connsiteX3" fmla="*/ -1440 w 76947"/>
                <a:gd name="connsiteY3" fmla="*/ 28091 h 49826"/>
                <a:gd name="connsiteX4" fmla="*/ 36002 w 76947"/>
                <a:gd name="connsiteY4" fmla="*/ 48731 h 4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9826">
                  <a:moveTo>
                    <a:pt x="36002" y="48731"/>
                  </a:moveTo>
                  <a:cubicBezTo>
                    <a:pt x="55166" y="48731"/>
                    <a:pt x="75507" y="41951"/>
                    <a:pt x="75507" y="28091"/>
                  </a:cubicBezTo>
                  <a:cubicBezTo>
                    <a:pt x="75507" y="14236"/>
                    <a:pt x="55166" y="-1096"/>
                    <a:pt x="36002" y="-1096"/>
                  </a:cubicBezTo>
                  <a:cubicBezTo>
                    <a:pt x="16838" y="-1096"/>
                    <a:pt x="-1440" y="14236"/>
                    <a:pt x="-1440" y="28091"/>
                  </a:cubicBezTo>
                  <a:cubicBezTo>
                    <a:pt x="-1440" y="41951"/>
                    <a:pt x="16838" y="48731"/>
                    <a:pt x="36002" y="487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2">
              <a:extLst>
                <a:ext uri="{FF2B5EF4-FFF2-40B4-BE49-F238E27FC236}">
                  <a16:creationId xmlns:a16="http://schemas.microsoft.com/office/drawing/2014/main" id="{EA49DBA9-D52D-49EF-B5FD-AC10DEAC1E6E}"/>
                </a:ext>
              </a:extLst>
            </p:cNvPr>
            <p:cNvSpPr/>
            <p:nvPr/>
          </p:nvSpPr>
          <p:spPr>
            <a:xfrm>
              <a:off x="2528777" y="2729947"/>
              <a:ext cx="72232" cy="52778"/>
            </a:xfrm>
            <a:custGeom>
              <a:avLst/>
              <a:gdLst>
                <a:gd name="connsiteX0" fmla="*/ 37183 w 72232"/>
                <a:gd name="connsiteY0" fmla="*/ 51678 h 52778"/>
                <a:gd name="connsiteX1" fmla="*/ 70793 w 72232"/>
                <a:gd name="connsiteY1" fmla="*/ 22196 h 52778"/>
                <a:gd name="connsiteX2" fmla="*/ 37183 w 72232"/>
                <a:gd name="connsiteY2" fmla="*/ -1096 h 52778"/>
                <a:gd name="connsiteX3" fmla="*/ -1440 w 72232"/>
                <a:gd name="connsiteY3" fmla="*/ 22196 h 52778"/>
                <a:gd name="connsiteX4" fmla="*/ 37183 w 72232"/>
                <a:gd name="connsiteY4" fmla="*/ 51678 h 5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32" h="52778">
                  <a:moveTo>
                    <a:pt x="37183" y="51678"/>
                  </a:moveTo>
                  <a:cubicBezTo>
                    <a:pt x="54281" y="51970"/>
                    <a:pt x="68727" y="39295"/>
                    <a:pt x="70793" y="22196"/>
                  </a:cubicBezTo>
                  <a:cubicBezTo>
                    <a:pt x="70793" y="8337"/>
                    <a:pt x="56347" y="-1096"/>
                    <a:pt x="37183" y="-1096"/>
                  </a:cubicBezTo>
                  <a:cubicBezTo>
                    <a:pt x="17724" y="-1096"/>
                    <a:pt x="-1440" y="8337"/>
                    <a:pt x="-1440" y="22196"/>
                  </a:cubicBezTo>
                  <a:cubicBezTo>
                    <a:pt x="-1440" y="35757"/>
                    <a:pt x="18019" y="51678"/>
                    <a:pt x="37183" y="5167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2">
              <a:extLst>
                <a:ext uri="{FF2B5EF4-FFF2-40B4-BE49-F238E27FC236}">
                  <a16:creationId xmlns:a16="http://schemas.microsoft.com/office/drawing/2014/main" id="{C992BCE9-9422-4579-B5AB-FAE82CD90D6D}"/>
                </a:ext>
              </a:extLst>
            </p:cNvPr>
            <p:cNvSpPr/>
            <p:nvPr/>
          </p:nvSpPr>
          <p:spPr>
            <a:xfrm>
              <a:off x="2557672" y="2928360"/>
              <a:ext cx="66625" cy="48645"/>
            </a:xfrm>
            <a:custGeom>
              <a:avLst/>
              <a:gdLst>
                <a:gd name="connsiteX0" fmla="*/ 30104 w 66625"/>
                <a:gd name="connsiteY0" fmla="*/ 47550 h 48645"/>
                <a:gd name="connsiteX1" fmla="*/ 65186 w 66625"/>
                <a:gd name="connsiteY1" fmla="*/ 23963 h 48645"/>
                <a:gd name="connsiteX2" fmla="*/ 30104 w 66625"/>
                <a:gd name="connsiteY2" fmla="*/ -1096 h 48645"/>
                <a:gd name="connsiteX3" fmla="*/ -1440 w 66625"/>
                <a:gd name="connsiteY3" fmla="*/ 23963 h 48645"/>
                <a:gd name="connsiteX4" fmla="*/ 30104 w 66625"/>
                <a:gd name="connsiteY4" fmla="*/ 47550 h 4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48645">
                  <a:moveTo>
                    <a:pt x="30104" y="47550"/>
                  </a:moveTo>
                  <a:cubicBezTo>
                    <a:pt x="49268" y="47550"/>
                    <a:pt x="65186" y="37528"/>
                    <a:pt x="65186" y="23963"/>
                  </a:cubicBezTo>
                  <a:cubicBezTo>
                    <a:pt x="65186" y="10108"/>
                    <a:pt x="49268" y="-1096"/>
                    <a:pt x="30104" y="-1096"/>
                  </a:cubicBezTo>
                  <a:cubicBezTo>
                    <a:pt x="10940" y="-1096"/>
                    <a:pt x="-1440" y="10108"/>
                    <a:pt x="-1440" y="23963"/>
                  </a:cubicBezTo>
                  <a:cubicBezTo>
                    <a:pt x="-1440" y="37528"/>
                    <a:pt x="10940" y="47550"/>
                    <a:pt x="30104" y="4755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2">
              <a:extLst>
                <a:ext uri="{FF2B5EF4-FFF2-40B4-BE49-F238E27FC236}">
                  <a16:creationId xmlns:a16="http://schemas.microsoft.com/office/drawing/2014/main" id="{C9ED8E44-9EBD-405E-89E8-25E9EFED4384}"/>
                </a:ext>
              </a:extLst>
            </p:cNvPr>
            <p:cNvSpPr/>
            <p:nvPr/>
          </p:nvSpPr>
          <p:spPr>
            <a:xfrm>
              <a:off x="2360141" y="3185102"/>
              <a:ext cx="71642" cy="53883"/>
            </a:xfrm>
            <a:custGeom>
              <a:avLst/>
              <a:gdLst>
                <a:gd name="connsiteX0" fmla="*/ 37773 w 71642"/>
                <a:gd name="connsiteY0" fmla="*/ 52609 h 53883"/>
                <a:gd name="connsiteX1" fmla="*/ 70203 w 71642"/>
                <a:gd name="connsiteY1" fmla="*/ 26665 h 53883"/>
                <a:gd name="connsiteX2" fmla="*/ 70203 w 71642"/>
                <a:gd name="connsiteY2" fmla="*/ 26665 h 53883"/>
                <a:gd name="connsiteX3" fmla="*/ 37773 w 71642"/>
                <a:gd name="connsiteY3" fmla="*/ -1050 h 53883"/>
                <a:gd name="connsiteX4" fmla="*/ -1440 w 71642"/>
                <a:gd name="connsiteY4" fmla="*/ 26665 h 53883"/>
                <a:gd name="connsiteX5" fmla="*/ 37773 w 71642"/>
                <a:gd name="connsiteY5" fmla="*/ 52609 h 5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42" h="53883">
                  <a:moveTo>
                    <a:pt x="37773" y="52609"/>
                  </a:moveTo>
                  <a:cubicBezTo>
                    <a:pt x="53691" y="54376"/>
                    <a:pt x="68432" y="42878"/>
                    <a:pt x="70203" y="26665"/>
                  </a:cubicBezTo>
                  <a:cubicBezTo>
                    <a:pt x="70203" y="26665"/>
                    <a:pt x="70203" y="26665"/>
                    <a:pt x="70203" y="26665"/>
                  </a:cubicBezTo>
                  <a:cubicBezTo>
                    <a:pt x="68727" y="10153"/>
                    <a:pt x="54281" y="-1932"/>
                    <a:pt x="37773" y="-1050"/>
                  </a:cubicBezTo>
                  <a:cubicBezTo>
                    <a:pt x="18609" y="-1050"/>
                    <a:pt x="-1440" y="13101"/>
                    <a:pt x="-1440" y="26665"/>
                  </a:cubicBezTo>
                  <a:cubicBezTo>
                    <a:pt x="-1440" y="40520"/>
                    <a:pt x="18609" y="52609"/>
                    <a:pt x="37773" y="526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2">
              <a:extLst>
                <a:ext uri="{FF2B5EF4-FFF2-40B4-BE49-F238E27FC236}">
                  <a16:creationId xmlns:a16="http://schemas.microsoft.com/office/drawing/2014/main" id="{93284D14-BFDC-473A-9030-26F7A7D9ED54}"/>
                </a:ext>
              </a:extLst>
            </p:cNvPr>
            <p:cNvSpPr/>
            <p:nvPr/>
          </p:nvSpPr>
          <p:spPr>
            <a:xfrm>
              <a:off x="2436793" y="3513282"/>
              <a:ext cx="69285" cy="43341"/>
            </a:xfrm>
            <a:custGeom>
              <a:avLst/>
              <a:gdLst>
                <a:gd name="connsiteX0" fmla="*/ 31875 w 69285"/>
                <a:gd name="connsiteY0" fmla="*/ 42246 h 43341"/>
                <a:gd name="connsiteX1" fmla="*/ 67845 w 69285"/>
                <a:gd name="connsiteY1" fmla="*/ 21901 h 43341"/>
                <a:gd name="connsiteX2" fmla="*/ 31875 w 69285"/>
                <a:gd name="connsiteY2" fmla="*/ -1096 h 43341"/>
                <a:gd name="connsiteX3" fmla="*/ -1440 w 69285"/>
                <a:gd name="connsiteY3" fmla="*/ 21901 h 43341"/>
                <a:gd name="connsiteX4" fmla="*/ 31875 w 69285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85" h="43341">
                  <a:moveTo>
                    <a:pt x="31875" y="42246"/>
                  </a:moveTo>
                  <a:cubicBezTo>
                    <a:pt x="51039" y="42246"/>
                    <a:pt x="67845" y="35462"/>
                    <a:pt x="67845" y="21901"/>
                  </a:cubicBezTo>
                  <a:cubicBezTo>
                    <a:pt x="67845" y="8046"/>
                    <a:pt x="51039" y="-1096"/>
                    <a:pt x="31875" y="-1096"/>
                  </a:cubicBezTo>
                  <a:cubicBezTo>
                    <a:pt x="12714" y="-1096"/>
                    <a:pt x="-1440" y="8046"/>
                    <a:pt x="-1440" y="21901"/>
                  </a:cubicBezTo>
                  <a:cubicBezTo>
                    <a:pt x="-1440" y="35462"/>
                    <a:pt x="12714" y="42246"/>
                    <a:pt x="31875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2">
              <a:extLst>
                <a:ext uri="{FF2B5EF4-FFF2-40B4-BE49-F238E27FC236}">
                  <a16:creationId xmlns:a16="http://schemas.microsoft.com/office/drawing/2014/main" id="{83A4F38A-388D-4293-A682-4A187BBB6B0C}"/>
                </a:ext>
              </a:extLst>
            </p:cNvPr>
            <p:cNvSpPr/>
            <p:nvPr/>
          </p:nvSpPr>
          <p:spPr>
            <a:xfrm>
              <a:off x="2719233" y="3402134"/>
              <a:ext cx="68691" cy="43341"/>
            </a:xfrm>
            <a:custGeom>
              <a:avLst/>
              <a:gdLst>
                <a:gd name="connsiteX0" fmla="*/ 35707 w 68691"/>
                <a:gd name="connsiteY0" fmla="*/ 42246 h 43341"/>
                <a:gd name="connsiteX1" fmla="*/ 67251 w 68691"/>
                <a:gd name="connsiteY1" fmla="*/ 19544 h 43341"/>
                <a:gd name="connsiteX2" fmla="*/ 35707 w 68691"/>
                <a:gd name="connsiteY2" fmla="*/ -1096 h 43341"/>
                <a:gd name="connsiteX3" fmla="*/ -1440 w 68691"/>
                <a:gd name="connsiteY3" fmla="*/ 19544 h 43341"/>
                <a:gd name="connsiteX4" fmla="*/ 35707 w 68691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1" h="43341">
                  <a:moveTo>
                    <a:pt x="35707" y="42246"/>
                  </a:moveTo>
                  <a:cubicBezTo>
                    <a:pt x="54868" y="42246"/>
                    <a:pt x="67251" y="33105"/>
                    <a:pt x="67251" y="19544"/>
                  </a:cubicBezTo>
                  <a:cubicBezTo>
                    <a:pt x="67251" y="5688"/>
                    <a:pt x="54868" y="-1096"/>
                    <a:pt x="35707" y="-1096"/>
                  </a:cubicBezTo>
                  <a:cubicBezTo>
                    <a:pt x="16543" y="-1096"/>
                    <a:pt x="-1440" y="5983"/>
                    <a:pt x="-1440" y="19544"/>
                  </a:cubicBezTo>
                  <a:cubicBezTo>
                    <a:pt x="-1440" y="33105"/>
                    <a:pt x="16543" y="42246"/>
                    <a:pt x="35707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2">
              <a:extLst>
                <a:ext uri="{FF2B5EF4-FFF2-40B4-BE49-F238E27FC236}">
                  <a16:creationId xmlns:a16="http://schemas.microsoft.com/office/drawing/2014/main" id="{93C1F51C-BE5E-4C97-A651-BB82610DF090}"/>
                </a:ext>
              </a:extLst>
            </p:cNvPr>
            <p:cNvSpPr/>
            <p:nvPr/>
          </p:nvSpPr>
          <p:spPr>
            <a:xfrm>
              <a:off x="2900253" y="3296590"/>
              <a:ext cx="66039" cy="48005"/>
            </a:xfrm>
            <a:custGeom>
              <a:avLst/>
              <a:gdLst>
                <a:gd name="connsiteX0" fmla="*/ 32166 w 66039"/>
                <a:gd name="connsiteY0" fmla="*/ 46665 h 48005"/>
                <a:gd name="connsiteX1" fmla="*/ 64599 w 66039"/>
                <a:gd name="connsiteY1" fmla="*/ 21311 h 48005"/>
                <a:gd name="connsiteX2" fmla="*/ 32166 w 66039"/>
                <a:gd name="connsiteY2" fmla="*/ -1096 h 48005"/>
                <a:gd name="connsiteX3" fmla="*/ -1440 w 66039"/>
                <a:gd name="connsiteY3" fmla="*/ 21311 h 48005"/>
                <a:gd name="connsiteX4" fmla="*/ 32166 w 66039"/>
                <a:gd name="connsiteY4" fmla="*/ 46665 h 4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39" h="48005">
                  <a:moveTo>
                    <a:pt x="32166" y="46665"/>
                  </a:moveTo>
                  <a:cubicBezTo>
                    <a:pt x="48087" y="48731"/>
                    <a:pt x="62533" y="37232"/>
                    <a:pt x="64599" y="21311"/>
                  </a:cubicBezTo>
                  <a:cubicBezTo>
                    <a:pt x="64599" y="7455"/>
                    <a:pt x="51330" y="-1096"/>
                    <a:pt x="32166" y="-1096"/>
                  </a:cubicBezTo>
                  <a:cubicBezTo>
                    <a:pt x="12711" y="-1096"/>
                    <a:pt x="-1440" y="7455"/>
                    <a:pt x="-1440" y="21311"/>
                  </a:cubicBezTo>
                  <a:cubicBezTo>
                    <a:pt x="917" y="37528"/>
                    <a:pt x="15658" y="48731"/>
                    <a:pt x="32166" y="466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2">
              <a:extLst>
                <a:ext uri="{FF2B5EF4-FFF2-40B4-BE49-F238E27FC236}">
                  <a16:creationId xmlns:a16="http://schemas.microsoft.com/office/drawing/2014/main" id="{9BAC6186-FC00-41E7-BC42-5EC24B915DAC}"/>
                </a:ext>
              </a:extLst>
            </p:cNvPr>
            <p:cNvSpPr/>
            <p:nvPr/>
          </p:nvSpPr>
          <p:spPr>
            <a:xfrm>
              <a:off x="3206276" y="3277702"/>
              <a:ext cx="72229" cy="54560"/>
            </a:xfrm>
            <a:custGeom>
              <a:avLst/>
              <a:gdLst>
                <a:gd name="connsiteX0" fmla="*/ 31284 w 72229"/>
                <a:gd name="connsiteY0" fmla="*/ 53465 h 54560"/>
                <a:gd name="connsiteX1" fmla="*/ 70789 w 72229"/>
                <a:gd name="connsiteY1" fmla="*/ 28406 h 54560"/>
                <a:gd name="connsiteX2" fmla="*/ 31284 w 72229"/>
                <a:gd name="connsiteY2" fmla="*/ -1076 h 54560"/>
                <a:gd name="connsiteX3" fmla="*/ -1440 w 72229"/>
                <a:gd name="connsiteY3" fmla="*/ 28406 h 54560"/>
                <a:gd name="connsiteX4" fmla="*/ 31284 w 72229"/>
                <a:gd name="connsiteY4" fmla="*/ 53465 h 5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4560">
                  <a:moveTo>
                    <a:pt x="31284" y="53465"/>
                  </a:moveTo>
                  <a:cubicBezTo>
                    <a:pt x="50445" y="53465"/>
                    <a:pt x="70789" y="41970"/>
                    <a:pt x="70789" y="28406"/>
                  </a:cubicBezTo>
                  <a:cubicBezTo>
                    <a:pt x="70789" y="14550"/>
                    <a:pt x="50445" y="-1076"/>
                    <a:pt x="31284" y="-1076"/>
                  </a:cubicBezTo>
                  <a:cubicBezTo>
                    <a:pt x="14182" y="-1666"/>
                    <a:pt x="32" y="11308"/>
                    <a:pt x="-1440" y="28406"/>
                  </a:cubicBezTo>
                  <a:cubicBezTo>
                    <a:pt x="-1440" y="41970"/>
                    <a:pt x="12120" y="53465"/>
                    <a:pt x="31284" y="534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2">
              <a:extLst>
                <a:ext uri="{FF2B5EF4-FFF2-40B4-BE49-F238E27FC236}">
                  <a16:creationId xmlns:a16="http://schemas.microsoft.com/office/drawing/2014/main" id="{156DF522-0F63-4008-83D6-144029F59F31}"/>
                </a:ext>
              </a:extLst>
            </p:cNvPr>
            <p:cNvSpPr/>
            <p:nvPr/>
          </p:nvSpPr>
          <p:spPr>
            <a:xfrm>
              <a:off x="3109869" y="3006738"/>
              <a:ext cx="68986" cy="52520"/>
            </a:xfrm>
            <a:custGeom>
              <a:avLst/>
              <a:gdLst>
                <a:gd name="connsiteX0" fmla="*/ 33642 w 68986"/>
                <a:gd name="connsiteY0" fmla="*/ 51425 h 52520"/>
                <a:gd name="connsiteX1" fmla="*/ 67547 w 68986"/>
                <a:gd name="connsiteY1" fmla="*/ 26957 h 52520"/>
                <a:gd name="connsiteX2" fmla="*/ 33642 w 68986"/>
                <a:gd name="connsiteY2" fmla="*/ -1050 h 52520"/>
                <a:gd name="connsiteX3" fmla="*/ -1440 w 68986"/>
                <a:gd name="connsiteY3" fmla="*/ 26957 h 52520"/>
                <a:gd name="connsiteX4" fmla="*/ 33642 w 68986"/>
                <a:gd name="connsiteY4" fmla="*/ 51425 h 5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86" h="52520">
                  <a:moveTo>
                    <a:pt x="33642" y="51425"/>
                  </a:moveTo>
                  <a:cubicBezTo>
                    <a:pt x="53101" y="51425"/>
                    <a:pt x="67547" y="40812"/>
                    <a:pt x="67547" y="26957"/>
                  </a:cubicBezTo>
                  <a:cubicBezTo>
                    <a:pt x="65484" y="10153"/>
                    <a:pt x="50743" y="-1935"/>
                    <a:pt x="33642" y="-1050"/>
                  </a:cubicBezTo>
                  <a:cubicBezTo>
                    <a:pt x="16543" y="-1935"/>
                    <a:pt x="1507" y="10153"/>
                    <a:pt x="-1440" y="26957"/>
                  </a:cubicBezTo>
                  <a:cubicBezTo>
                    <a:pt x="-1440" y="40812"/>
                    <a:pt x="14478" y="51425"/>
                    <a:pt x="33642" y="5142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2">
              <a:extLst>
                <a:ext uri="{FF2B5EF4-FFF2-40B4-BE49-F238E27FC236}">
                  <a16:creationId xmlns:a16="http://schemas.microsoft.com/office/drawing/2014/main" id="{DEBD074A-15E5-4662-8E25-4C664CA6B7DF}"/>
                </a:ext>
              </a:extLst>
            </p:cNvPr>
            <p:cNvSpPr/>
            <p:nvPr/>
          </p:nvSpPr>
          <p:spPr>
            <a:xfrm>
              <a:off x="3164115" y="2819865"/>
              <a:ext cx="71052" cy="53113"/>
            </a:xfrm>
            <a:custGeom>
              <a:avLst/>
              <a:gdLst>
                <a:gd name="connsiteX0" fmla="*/ 37769 w 71052"/>
                <a:gd name="connsiteY0" fmla="*/ 51973 h 53113"/>
                <a:gd name="connsiteX1" fmla="*/ 69612 w 71052"/>
                <a:gd name="connsiteY1" fmla="*/ 23967 h 53113"/>
                <a:gd name="connsiteX2" fmla="*/ 37769 w 71052"/>
                <a:gd name="connsiteY2" fmla="*/ -1096 h 53113"/>
                <a:gd name="connsiteX3" fmla="*/ -1440 w 71052"/>
                <a:gd name="connsiteY3" fmla="*/ 23967 h 53113"/>
                <a:gd name="connsiteX4" fmla="*/ 37769 w 71052"/>
                <a:gd name="connsiteY4" fmla="*/ 51973 h 5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53113">
                  <a:moveTo>
                    <a:pt x="37769" y="51973"/>
                  </a:moveTo>
                  <a:cubicBezTo>
                    <a:pt x="54281" y="52859"/>
                    <a:pt x="68432" y="40475"/>
                    <a:pt x="69612" y="23967"/>
                  </a:cubicBezTo>
                  <a:cubicBezTo>
                    <a:pt x="69612" y="10403"/>
                    <a:pt x="56933" y="-1096"/>
                    <a:pt x="37769" y="-1096"/>
                  </a:cubicBezTo>
                  <a:cubicBezTo>
                    <a:pt x="18609" y="-1096"/>
                    <a:pt x="-1440" y="10403"/>
                    <a:pt x="-1440" y="23967"/>
                  </a:cubicBezTo>
                  <a:cubicBezTo>
                    <a:pt x="-1440" y="37823"/>
                    <a:pt x="18609" y="51973"/>
                    <a:pt x="37769" y="519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2">
              <a:extLst>
                <a:ext uri="{FF2B5EF4-FFF2-40B4-BE49-F238E27FC236}">
                  <a16:creationId xmlns:a16="http://schemas.microsoft.com/office/drawing/2014/main" id="{8C8172E6-1DCE-4997-A7F7-99B3E4D74A7D}"/>
                </a:ext>
              </a:extLst>
            </p:cNvPr>
            <p:cNvSpPr/>
            <p:nvPr/>
          </p:nvSpPr>
          <p:spPr>
            <a:xfrm>
              <a:off x="3096305" y="2679220"/>
              <a:ext cx="61324" cy="56961"/>
            </a:xfrm>
            <a:custGeom>
              <a:avLst/>
              <a:gdLst>
                <a:gd name="connsiteX0" fmla="*/ 28927 w 61324"/>
                <a:gd name="connsiteY0" fmla="*/ 55822 h 56961"/>
                <a:gd name="connsiteX1" fmla="*/ 59885 w 61324"/>
                <a:gd name="connsiteY1" fmla="*/ 27816 h 56961"/>
                <a:gd name="connsiteX2" fmla="*/ 59885 w 61324"/>
                <a:gd name="connsiteY2" fmla="*/ 27816 h 56961"/>
                <a:gd name="connsiteX3" fmla="*/ 28927 w 61324"/>
                <a:gd name="connsiteY3" fmla="*/ -1076 h 56961"/>
                <a:gd name="connsiteX4" fmla="*/ -1440 w 61324"/>
                <a:gd name="connsiteY4" fmla="*/ 27521 h 56961"/>
                <a:gd name="connsiteX5" fmla="*/ -1440 w 61324"/>
                <a:gd name="connsiteY5" fmla="*/ 27816 h 56961"/>
                <a:gd name="connsiteX6" fmla="*/ 28632 w 61324"/>
                <a:gd name="connsiteY6" fmla="*/ 55822 h 56961"/>
                <a:gd name="connsiteX7" fmla="*/ 28927 w 61324"/>
                <a:gd name="connsiteY7" fmla="*/ 55822 h 5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324" h="56961">
                  <a:moveTo>
                    <a:pt x="28927" y="55822"/>
                  </a:moveTo>
                  <a:cubicBezTo>
                    <a:pt x="45439" y="56707"/>
                    <a:pt x="59294" y="44029"/>
                    <a:pt x="59885" y="27816"/>
                  </a:cubicBezTo>
                  <a:cubicBezTo>
                    <a:pt x="59885" y="27816"/>
                    <a:pt x="59885" y="27816"/>
                    <a:pt x="59885" y="27816"/>
                  </a:cubicBezTo>
                  <a:cubicBezTo>
                    <a:pt x="59294" y="11304"/>
                    <a:pt x="45439" y="-1666"/>
                    <a:pt x="28927" y="-1076"/>
                  </a:cubicBezTo>
                  <a:cubicBezTo>
                    <a:pt x="12714" y="-1666"/>
                    <a:pt x="-850" y="11304"/>
                    <a:pt x="-1440" y="27521"/>
                  </a:cubicBezTo>
                  <a:cubicBezTo>
                    <a:pt x="-1440" y="27816"/>
                    <a:pt x="-1440" y="27816"/>
                    <a:pt x="-1440" y="27816"/>
                  </a:cubicBezTo>
                  <a:cubicBezTo>
                    <a:pt x="-850" y="43733"/>
                    <a:pt x="12419" y="56412"/>
                    <a:pt x="28632" y="55822"/>
                  </a:cubicBezTo>
                  <a:cubicBezTo>
                    <a:pt x="28632" y="55822"/>
                    <a:pt x="28927" y="55822"/>
                    <a:pt x="28927" y="558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2">
              <a:extLst>
                <a:ext uri="{FF2B5EF4-FFF2-40B4-BE49-F238E27FC236}">
                  <a16:creationId xmlns:a16="http://schemas.microsoft.com/office/drawing/2014/main" id="{5D6C3E14-E6AF-4598-81A3-1F8DA63585C3}"/>
                </a:ext>
              </a:extLst>
            </p:cNvPr>
            <p:cNvSpPr/>
            <p:nvPr/>
          </p:nvSpPr>
          <p:spPr>
            <a:xfrm>
              <a:off x="3356043" y="2549813"/>
              <a:ext cx="71347" cy="46820"/>
            </a:xfrm>
            <a:custGeom>
              <a:avLst/>
              <a:gdLst>
                <a:gd name="connsiteX0" fmla="*/ 32170 w 71347"/>
                <a:gd name="connsiteY0" fmla="*/ 45485 h 46820"/>
                <a:gd name="connsiteX1" fmla="*/ 69907 w 71347"/>
                <a:gd name="connsiteY1" fmla="*/ 19836 h 46820"/>
                <a:gd name="connsiteX2" fmla="*/ 32170 w 71347"/>
                <a:gd name="connsiteY2" fmla="*/ -1096 h 46820"/>
                <a:gd name="connsiteX3" fmla="*/ -1440 w 71347"/>
                <a:gd name="connsiteY3" fmla="*/ 19836 h 46820"/>
                <a:gd name="connsiteX4" fmla="*/ 32170 w 71347"/>
                <a:gd name="connsiteY4" fmla="*/ 45485 h 4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47" h="46820">
                  <a:moveTo>
                    <a:pt x="32170" y="45485"/>
                  </a:moveTo>
                  <a:cubicBezTo>
                    <a:pt x="51334" y="45485"/>
                    <a:pt x="69907" y="33396"/>
                    <a:pt x="69907" y="19836"/>
                  </a:cubicBezTo>
                  <a:cubicBezTo>
                    <a:pt x="69907" y="5980"/>
                    <a:pt x="51334" y="-1096"/>
                    <a:pt x="32170" y="-1096"/>
                  </a:cubicBezTo>
                  <a:cubicBezTo>
                    <a:pt x="13006" y="-1096"/>
                    <a:pt x="-1440" y="5980"/>
                    <a:pt x="-1440" y="19836"/>
                  </a:cubicBezTo>
                  <a:cubicBezTo>
                    <a:pt x="917" y="36052"/>
                    <a:pt x="15953" y="47550"/>
                    <a:pt x="32170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2">
              <a:extLst>
                <a:ext uri="{FF2B5EF4-FFF2-40B4-BE49-F238E27FC236}">
                  <a16:creationId xmlns:a16="http://schemas.microsoft.com/office/drawing/2014/main" id="{48F75AF2-B586-4EB8-8DAE-9309BE7A3BC3}"/>
                </a:ext>
              </a:extLst>
            </p:cNvPr>
            <p:cNvSpPr/>
            <p:nvPr/>
          </p:nvSpPr>
          <p:spPr>
            <a:xfrm>
              <a:off x="2232485" y="2314547"/>
              <a:ext cx="76947" cy="43927"/>
            </a:xfrm>
            <a:custGeom>
              <a:avLst/>
              <a:gdLst>
                <a:gd name="connsiteX0" fmla="*/ 37179 w 76947"/>
                <a:gd name="connsiteY0" fmla="*/ 42832 h 43927"/>
                <a:gd name="connsiteX1" fmla="*/ -1440 w 76947"/>
                <a:gd name="connsiteY1" fmla="*/ 22193 h 43927"/>
                <a:gd name="connsiteX2" fmla="*/ 37179 w 76947"/>
                <a:gd name="connsiteY2" fmla="*/ -1096 h 43927"/>
                <a:gd name="connsiteX3" fmla="*/ 75507 w 76947"/>
                <a:gd name="connsiteY3" fmla="*/ 22193 h 43927"/>
                <a:gd name="connsiteX4" fmla="*/ 37179 w 76947"/>
                <a:gd name="connsiteY4" fmla="*/ 42832 h 43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3927">
                  <a:moveTo>
                    <a:pt x="37179" y="42832"/>
                  </a:moveTo>
                  <a:cubicBezTo>
                    <a:pt x="18019" y="42832"/>
                    <a:pt x="-1440" y="35757"/>
                    <a:pt x="-1440" y="22193"/>
                  </a:cubicBezTo>
                  <a:cubicBezTo>
                    <a:pt x="-1440" y="8337"/>
                    <a:pt x="18019" y="-1096"/>
                    <a:pt x="37179" y="-1096"/>
                  </a:cubicBezTo>
                  <a:cubicBezTo>
                    <a:pt x="56343" y="-1096"/>
                    <a:pt x="75507" y="8337"/>
                    <a:pt x="75507" y="22193"/>
                  </a:cubicBezTo>
                  <a:cubicBezTo>
                    <a:pt x="75507" y="35757"/>
                    <a:pt x="56343" y="42832"/>
                    <a:pt x="37179" y="4283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2">
              <a:extLst>
                <a:ext uri="{FF2B5EF4-FFF2-40B4-BE49-F238E27FC236}">
                  <a16:creationId xmlns:a16="http://schemas.microsoft.com/office/drawing/2014/main" id="{6C54FC1E-90A4-4B24-B140-4A0AD9E48056}"/>
                </a:ext>
              </a:extLst>
            </p:cNvPr>
            <p:cNvSpPr/>
            <p:nvPr/>
          </p:nvSpPr>
          <p:spPr>
            <a:xfrm>
              <a:off x="2029944" y="2179813"/>
              <a:ext cx="72524" cy="43632"/>
            </a:xfrm>
            <a:custGeom>
              <a:avLst/>
              <a:gdLst>
                <a:gd name="connsiteX0" fmla="*/ 35412 w 72524"/>
                <a:gd name="connsiteY0" fmla="*/ 42537 h 43632"/>
                <a:gd name="connsiteX1" fmla="*/ -1440 w 72524"/>
                <a:gd name="connsiteY1" fmla="*/ 21901 h 43632"/>
                <a:gd name="connsiteX2" fmla="*/ 35412 w 72524"/>
                <a:gd name="connsiteY2" fmla="*/ -1096 h 43632"/>
                <a:gd name="connsiteX3" fmla="*/ 71084 w 72524"/>
                <a:gd name="connsiteY3" fmla="*/ 21901 h 43632"/>
                <a:gd name="connsiteX4" fmla="*/ 35412 w 72524"/>
                <a:gd name="connsiteY4" fmla="*/ 42537 h 4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4" h="43632">
                  <a:moveTo>
                    <a:pt x="35412" y="42537"/>
                  </a:moveTo>
                  <a:cubicBezTo>
                    <a:pt x="16248" y="42537"/>
                    <a:pt x="-1440" y="35462"/>
                    <a:pt x="-1440" y="21901"/>
                  </a:cubicBezTo>
                  <a:cubicBezTo>
                    <a:pt x="-1440" y="8341"/>
                    <a:pt x="16248" y="-1096"/>
                    <a:pt x="35412" y="-1096"/>
                  </a:cubicBezTo>
                  <a:cubicBezTo>
                    <a:pt x="54576" y="-1096"/>
                    <a:pt x="71084" y="8341"/>
                    <a:pt x="71084" y="21901"/>
                  </a:cubicBezTo>
                  <a:cubicBezTo>
                    <a:pt x="71084" y="35757"/>
                    <a:pt x="54576" y="42537"/>
                    <a:pt x="35412" y="425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2">
              <a:extLst>
                <a:ext uri="{FF2B5EF4-FFF2-40B4-BE49-F238E27FC236}">
                  <a16:creationId xmlns:a16="http://schemas.microsoft.com/office/drawing/2014/main" id="{A69050A1-E4C3-433F-94E7-C488D830B4B0}"/>
                </a:ext>
              </a:extLst>
            </p:cNvPr>
            <p:cNvSpPr/>
            <p:nvPr/>
          </p:nvSpPr>
          <p:spPr>
            <a:xfrm>
              <a:off x="2074462" y="1838288"/>
              <a:ext cx="67806" cy="51717"/>
            </a:xfrm>
            <a:custGeom>
              <a:avLst/>
              <a:gdLst>
                <a:gd name="connsiteX0" fmla="*/ 34232 w 67806"/>
                <a:gd name="connsiteY0" fmla="*/ 50622 h 51717"/>
                <a:gd name="connsiteX1" fmla="*/ -1440 w 67806"/>
                <a:gd name="connsiteY1" fmla="*/ 26150 h 51717"/>
                <a:gd name="connsiteX2" fmla="*/ 34232 w 67806"/>
                <a:gd name="connsiteY2" fmla="*/ -971 h 51717"/>
                <a:gd name="connsiteX3" fmla="*/ 66366 w 67806"/>
                <a:gd name="connsiteY3" fmla="*/ 26150 h 51717"/>
                <a:gd name="connsiteX4" fmla="*/ 34232 w 67806"/>
                <a:gd name="connsiteY4" fmla="*/ 50622 h 51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06" h="51717">
                  <a:moveTo>
                    <a:pt x="34232" y="50622"/>
                  </a:moveTo>
                  <a:cubicBezTo>
                    <a:pt x="15068" y="50622"/>
                    <a:pt x="-1440" y="40009"/>
                    <a:pt x="-1440" y="26150"/>
                  </a:cubicBezTo>
                  <a:cubicBezTo>
                    <a:pt x="1802" y="9347"/>
                    <a:pt x="17134" y="-2447"/>
                    <a:pt x="34232" y="-971"/>
                  </a:cubicBezTo>
                  <a:cubicBezTo>
                    <a:pt x="50448" y="-2151"/>
                    <a:pt x="64894" y="9937"/>
                    <a:pt x="66366" y="26150"/>
                  </a:cubicBezTo>
                  <a:cubicBezTo>
                    <a:pt x="66366" y="40009"/>
                    <a:pt x="53396" y="50622"/>
                    <a:pt x="34232" y="506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2">
              <a:extLst>
                <a:ext uri="{FF2B5EF4-FFF2-40B4-BE49-F238E27FC236}">
                  <a16:creationId xmlns:a16="http://schemas.microsoft.com/office/drawing/2014/main" id="{C121784C-70E9-4BD0-9F0C-C2297E84DB05}"/>
                </a:ext>
              </a:extLst>
            </p:cNvPr>
            <p:cNvSpPr/>
            <p:nvPr/>
          </p:nvSpPr>
          <p:spPr>
            <a:xfrm>
              <a:off x="2488977" y="2104927"/>
              <a:ext cx="68695" cy="47469"/>
            </a:xfrm>
            <a:custGeom>
              <a:avLst/>
              <a:gdLst>
                <a:gd name="connsiteX0" fmla="*/ 36593 w 68695"/>
                <a:gd name="connsiteY0" fmla="*/ 46374 h 47469"/>
                <a:gd name="connsiteX1" fmla="*/ -1440 w 68695"/>
                <a:gd name="connsiteY1" fmla="*/ 22787 h 47469"/>
                <a:gd name="connsiteX2" fmla="*/ 36593 w 68695"/>
                <a:gd name="connsiteY2" fmla="*/ -1096 h 47469"/>
                <a:gd name="connsiteX3" fmla="*/ 67255 w 68695"/>
                <a:gd name="connsiteY3" fmla="*/ 22787 h 47469"/>
                <a:gd name="connsiteX4" fmla="*/ 36593 w 68695"/>
                <a:gd name="connsiteY4" fmla="*/ 46374 h 4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5" h="47469">
                  <a:moveTo>
                    <a:pt x="36593" y="46374"/>
                  </a:moveTo>
                  <a:cubicBezTo>
                    <a:pt x="17134" y="46374"/>
                    <a:pt x="-1440" y="36347"/>
                    <a:pt x="-1440" y="22787"/>
                  </a:cubicBezTo>
                  <a:cubicBezTo>
                    <a:pt x="-1440" y="8931"/>
                    <a:pt x="17134" y="-1096"/>
                    <a:pt x="36593" y="-1096"/>
                  </a:cubicBezTo>
                  <a:cubicBezTo>
                    <a:pt x="55757" y="-1096"/>
                    <a:pt x="67255" y="8931"/>
                    <a:pt x="67255" y="22787"/>
                  </a:cubicBezTo>
                  <a:cubicBezTo>
                    <a:pt x="67255" y="36347"/>
                    <a:pt x="55757" y="46374"/>
                    <a:pt x="36593" y="463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2">
              <a:extLst>
                <a:ext uri="{FF2B5EF4-FFF2-40B4-BE49-F238E27FC236}">
                  <a16:creationId xmlns:a16="http://schemas.microsoft.com/office/drawing/2014/main" id="{123EBE7E-2CB2-4061-82B9-B4D5C266275D}"/>
                </a:ext>
              </a:extLst>
            </p:cNvPr>
            <p:cNvSpPr/>
            <p:nvPr/>
          </p:nvSpPr>
          <p:spPr>
            <a:xfrm>
              <a:off x="2328302" y="1679189"/>
              <a:ext cx="74881" cy="56332"/>
            </a:xfrm>
            <a:custGeom>
              <a:avLst/>
              <a:gdLst>
                <a:gd name="connsiteX0" fmla="*/ 36884 w 74881"/>
                <a:gd name="connsiteY0" fmla="*/ 55237 h 56332"/>
                <a:gd name="connsiteX1" fmla="*/ -1440 w 74881"/>
                <a:gd name="connsiteY1" fmla="*/ 27522 h 56332"/>
                <a:gd name="connsiteX2" fmla="*/ 36884 w 74881"/>
                <a:gd name="connsiteY2" fmla="*/ -1075 h 56332"/>
                <a:gd name="connsiteX3" fmla="*/ 73442 w 74881"/>
                <a:gd name="connsiteY3" fmla="*/ 27522 h 56332"/>
                <a:gd name="connsiteX4" fmla="*/ 36884 w 74881"/>
                <a:gd name="connsiteY4" fmla="*/ 55237 h 5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56332">
                  <a:moveTo>
                    <a:pt x="36884" y="55237"/>
                  </a:moveTo>
                  <a:cubicBezTo>
                    <a:pt x="17724" y="55237"/>
                    <a:pt x="-1440" y="41086"/>
                    <a:pt x="-1440" y="27522"/>
                  </a:cubicBezTo>
                  <a:cubicBezTo>
                    <a:pt x="-1440" y="13666"/>
                    <a:pt x="17724" y="-1075"/>
                    <a:pt x="36884" y="-1075"/>
                  </a:cubicBezTo>
                  <a:cubicBezTo>
                    <a:pt x="54576" y="-1665"/>
                    <a:pt x="69904" y="10424"/>
                    <a:pt x="73442" y="27522"/>
                  </a:cubicBezTo>
                  <a:cubicBezTo>
                    <a:pt x="73442" y="41086"/>
                    <a:pt x="56048" y="55237"/>
                    <a:pt x="36884" y="552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2">
              <a:extLst>
                <a:ext uri="{FF2B5EF4-FFF2-40B4-BE49-F238E27FC236}">
                  <a16:creationId xmlns:a16="http://schemas.microsoft.com/office/drawing/2014/main" id="{686B80AA-AAFC-4DDB-A69C-1A34EB081A46}"/>
                </a:ext>
              </a:extLst>
            </p:cNvPr>
            <p:cNvSpPr/>
            <p:nvPr/>
          </p:nvSpPr>
          <p:spPr>
            <a:xfrm>
              <a:off x="2453010" y="1710167"/>
              <a:ext cx="71052" cy="44809"/>
            </a:xfrm>
            <a:custGeom>
              <a:avLst/>
              <a:gdLst>
                <a:gd name="connsiteX0" fmla="*/ 33350 w 71052"/>
                <a:gd name="connsiteY0" fmla="*/ 43714 h 44809"/>
                <a:gd name="connsiteX1" fmla="*/ -1440 w 71052"/>
                <a:gd name="connsiteY1" fmla="*/ 23373 h 44809"/>
                <a:gd name="connsiteX2" fmla="*/ 33350 w 71052"/>
                <a:gd name="connsiteY2" fmla="*/ -1096 h 44809"/>
                <a:gd name="connsiteX3" fmla="*/ 69612 w 71052"/>
                <a:gd name="connsiteY3" fmla="*/ 23373 h 44809"/>
                <a:gd name="connsiteX4" fmla="*/ 33350 w 71052"/>
                <a:gd name="connsiteY4" fmla="*/ 43714 h 4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44809">
                  <a:moveTo>
                    <a:pt x="33350" y="43714"/>
                  </a:moveTo>
                  <a:cubicBezTo>
                    <a:pt x="14186" y="43714"/>
                    <a:pt x="-1440" y="36934"/>
                    <a:pt x="-1440" y="23373"/>
                  </a:cubicBezTo>
                  <a:cubicBezTo>
                    <a:pt x="-1440" y="9518"/>
                    <a:pt x="14186" y="-1096"/>
                    <a:pt x="33350" y="-1096"/>
                  </a:cubicBezTo>
                  <a:cubicBezTo>
                    <a:pt x="52510" y="-1096"/>
                    <a:pt x="69612" y="9518"/>
                    <a:pt x="69612" y="23373"/>
                  </a:cubicBezTo>
                  <a:cubicBezTo>
                    <a:pt x="69612" y="36934"/>
                    <a:pt x="52510" y="43714"/>
                    <a:pt x="33350" y="437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2">
              <a:extLst>
                <a:ext uri="{FF2B5EF4-FFF2-40B4-BE49-F238E27FC236}">
                  <a16:creationId xmlns:a16="http://schemas.microsoft.com/office/drawing/2014/main" id="{CD95BC5E-8FF9-4762-81F1-B67696FFFF41}"/>
                </a:ext>
              </a:extLst>
            </p:cNvPr>
            <p:cNvSpPr/>
            <p:nvPr/>
          </p:nvSpPr>
          <p:spPr>
            <a:xfrm>
              <a:off x="2645233" y="1632629"/>
              <a:ext cx="77537" cy="46580"/>
            </a:xfrm>
            <a:custGeom>
              <a:avLst/>
              <a:gdLst>
                <a:gd name="connsiteX0" fmla="*/ 37474 w 77537"/>
                <a:gd name="connsiteY0" fmla="*/ 45485 h 46580"/>
                <a:gd name="connsiteX1" fmla="*/ -1440 w 77537"/>
                <a:gd name="connsiteY1" fmla="*/ 19245 h 46580"/>
                <a:gd name="connsiteX2" fmla="*/ 37474 w 77537"/>
                <a:gd name="connsiteY2" fmla="*/ -1096 h 46580"/>
                <a:gd name="connsiteX3" fmla="*/ 76097 w 77537"/>
                <a:gd name="connsiteY3" fmla="*/ 19245 h 46580"/>
                <a:gd name="connsiteX4" fmla="*/ 37474 w 77537"/>
                <a:gd name="connsiteY4" fmla="*/ 45485 h 4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37" h="46580">
                  <a:moveTo>
                    <a:pt x="37474" y="45485"/>
                  </a:moveTo>
                  <a:cubicBezTo>
                    <a:pt x="18310" y="45485"/>
                    <a:pt x="-1440" y="32806"/>
                    <a:pt x="-1440" y="19245"/>
                  </a:cubicBezTo>
                  <a:cubicBezTo>
                    <a:pt x="-1440" y="5390"/>
                    <a:pt x="18310" y="-1096"/>
                    <a:pt x="37474" y="-1096"/>
                  </a:cubicBezTo>
                  <a:cubicBezTo>
                    <a:pt x="56638" y="-1096"/>
                    <a:pt x="76097" y="5390"/>
                    <a:pt x="76097" y="19245"/>
                  </a:cubicBezTo>
                  <a:cubicBezTo>
                    <a:pt x="76097" y="32806"/>
                    <a:pt x="56638" y="45485"/>
                    <a:pt x="37474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2">
              <a:extLst>
                <a:ext uri="{FF2B5EF4-FFF2-40B4-BE49-F238E27FC236}">
                  <a16:creationId xmlns:a16="http://schemas.microsoft.com/office/drawing/2014/main" id="{20CEAF66-1A2B-4CBB-A403-44FC8C04BCD4}"/>
                </a:ext>
              </a:extLst>
            </p:cNvPr>
            <p:cNvSpPr/>
            <p:nvPr/>
          </p:nvSpPr>
          <p:spPr>
            <a:xfrm>
              <a:off x="2760213" y="1896491"/>
              <a:ext cx="67216" cy="43042"/>
            </a:xfrm>
            <a:custGeom>
              <a:avLst/>
              <a:gdLst>
                <a:gd name="connsiteX0" fmla="*/ 33051 w 67216"/>
                <a:gd name="connsiteY0" fmla="*/ 41947 h 43042"/>
                <a:gd name="connsiteX1" fmla="*/ -1440 w 67216"/>
                <a:gd name="connsiteY1" fmla="*/ 20426 h 43042"/>
                <a:gd name="connsiteX2" fmla="*/ 33051 w 67216"/>
                <a:gd name="connsiteY2" fmla="*/ -1096 h 43042"/>
                <a:gd name="connsiteX3" fmla="*/ 65776 w 67216"/>
                <a:gd name="connsiteY3" fmla="*/ 20426 h 43042"/>
                <a:gd name="connsiteX4" fmla="*/ 33051 w 67216"/>
                <a:gd name="connsiteY4" fmla="*/ 41947 h 4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16" h="43042">
                  <a:moveTo>
                    <a:pt x="33051" y="41947"/>
                  </a:moveTo>
                  <a:cubicBezTo>
                    <a:pt x="13887" y="41947"/>
                    <a:pt x="-1440" y="34281"/>
                    <a:pt x="-1440" y="20426"/>
                  </a:cubicBezTo>
                  <a:cubicBezTo>
                    <a:pt x="-1440" y="6865"/>
                    <a:pt x="13887" y="-1096"/>
                    <a:pt x="33051" y="-1096"/>
                  </a:cubicBezTo>
                  <a:cubicBezTo>
                    <a:pt x="52215" y="-1096"/>
                    <a:pt x="65776" y="6865"/>
                    <a:pt x="65776" y="20426"/>
                  </a:cubicBezTo>
                  <a:cubicBezTo>
                    <a:pt x="65776" y="34281"/>
                    <a:pt x="52215" y="41947"/>
                    <a:pt x="33051" y="419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2">
              <a:extLst>
                <a:ext uri="{FF2B5EF4-FFF2-40B4-BE49-F238E27FC236}">
                  <a16:creationId xmlns:a16="http://schemas.microsoft.com/office/drawing/2014/main" id="{0FD2CE5E-D3F4-4911-9DC2-3D54710231B6}"/>
                </a:ext>
              </a:extLst>
            </p:cNvPr>
            <p:cNvSpPr/>
            <p:nvPr/>
          </p:nvSpPr>
          <p:spPr>
            <a:xfrm>
              <a:off x="3787659" y="2569263"/>
              <a:ext cx="68691" cy="51893"/>
            </a:xfrm>
            <a:custGeom>
              <a:avLst/>
              <a:gdLst>
                <a:gd name="connsiteX0" fmla="*/ 37179 w 68691"/>
                <a:gd name="connsiteY0" fmla="*/ -1090 h 51893"/>
                <a:gd name="connsiteX1" fmla="*/ -1440 w 68691"/>
                <a:gd name="connsiteY1" fmla="*/ 26034 h 51893"/>
                <a:gd name="connsiteX2" fmla="*/ 37179 w 68691"/>
                <a:gd name="connsiteY2" fmla="*/ 50798 h 51893"/>
                <a:gd name="connsiteX3" fmla="*/ 67251 w 68691"/>
                <a:gd name="connsiteY3" fmla="*/ 26034 h 51893"/>
                <a:gd name="connsiteX4" fmla="*/ 38655 w 68691"/>
                <a:gd name="connsiteY4" fmla="*/ -1090 h 51893"/>
                <a:gd name="connsiteX5" fmla="*/ 37179 w 68691"/>
                <a:gd name="connsiteY5" fmla="*/ -1090 h 5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91" h="51893">
                  <a:moveTo>
                    <a:pt x="37179" y="-1090"/>
                  </a:moveTo>
                  <a:cubicBezTo>
                    <a:pt x="18019" y="-1090"/>
                    <a:pt x="-1440" y="12474"/>
                    <a:pt x="-1440" y="26034"/>
                  </a:cubicBezTo>
                  <a:cubicBezTo>
                    <a:pt x="-1440" y="39890"/>
                    <a:pt x="18019" y="50798"/>
                    <a:pt x="37179" y="50798"/>
                  </a:cubicBezTo>
                  <a:cubicBezTo>
                    <a:pt x="56343" y="50798"/>
                    <a:pt x="67251" y="39890"/>
                    <a:pt x="67251" y="26034"/>
                  </a:cubicBezTo>
                  <a:cubicBezTo>
                    <a:pt x="66661" y="10703"/>
                    <a:pt x="53986" y="-1382"/>
                    <a:pt x="38655" y="-1090"/>
                  </a:cubicBezTo>
                  <a:cubicBezTo>
                    <a:pt x="38065" y="-1090"/>
                    <a:pt x="37474" y="-1090"/>
                    <a:pt x="37179" y="-10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2">
              <a:extLst>
                <a:ext uri="{FF2B5EF4-FFF2-40B4-BE49-F238E27FC236}">
                  <a16:creationId xmlns:a16="http://schemas.microsoft.com/office/drawing/2014/main" id="{5164CCA5-D261-4669-8E81-B3B3961534F4}"/>
                </a:ext>
              </a:extLst>
            </p:cNvPr>
            <p:cNvSpPr/>
            <p:nvPr/>
          </p:nvSpPr>
          <p:spPr>
            <a:xfrm>
              <a:off x="3604574" y="2305406"/>
              <a:ext cx="78127" cy="44518"/>
            </a:xfrm>
            <a:custGeom>
              <a:avLst/>
              <a:gdLst>
                <a:gd name="connsiteX0" fmla="*/ 37478 w 78127"/>
                <a:gd name="connsiteY0" fmla="*/ -1096 h 44518"/>
                <a:gd name="connsiteX1" fmla="*/ -1440 w 78127"/>
                <a:gd name="connsiteY1" fmla="*/ 20426 h 44518"/>
                <a:gd name="connsiteX2" fmla="*/ 37478 w 78127"/>
                <a:gd name="connsiteY2" fmla="*/ 43423 h 44518"/>
                <a:gd name="connsiteX3" fmla="*/ 76688 w 78127"/>
                <a:gd name="connsiteY3" fmla="*/ 20426 h 44518"/>
                <a:gd name="connsiteX4" fmla="*/ 37478 w 78127"/>
                <a:gd name="connsiteY4" fmla="*/ -1096 h 4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27" h="44518">
                  <a:moveTo>
                    <a:pt x="37478" y="-1096"/>
                  </a:moveTo>
                  <a:cubicBezTo>
                    <a:pt x="18314" y="-1096"/>
                    <a:pt x="-1440" y="6865"/>
                    <a:pt x="-1440" y="20426"/>
                  </a:cubicBezTo>
                  <a:cubicBezTo>
                    <a:pt x="-1440" y="34281"/>
                    <a:pt x="18314" y="43423"/>
                    <a:pt x="37478" y="43423"/>
                  </a:cubicBezTo>
                  <a:cubicBezTo>
                    <a:pt x="56642" y="43423"/>
                    <a:pt x="76688" y="34281"/>
                    <a:pt x="76688" y="20426"/>
                  </a:cubicBezTo>
                  <a:cubicBezTo>
                    <a:pt x="76688" y="6865"/>
                    <a:pt x="56642" y="-1096"/>
                    <a:pt x="37478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2">
              <a:extLst>
                <a:ext uri="{FF2B5EF4-FFF2-40B4-BE49-F238E27FC236}">
                  <a16:creationId xmlns:a16="http://schemas.microsoft.com/office/drawing/2014/main" id="{7DAD0312-FE8F-4B69-A95C-9FACB600E9CD}"/>
                </a:ext>
              </a:extLst>
            </p:cNvPr>
            <p:cNvSpPr/>
            <p:nvPr/>
          </p:nvSpPr>
          <p:spPr>
            <a:xfrm>
              <a:off x="3625213" y="1871727"/>
              <a:ext cx="72229" cy="40980"/>
            </a:xfrm>
            <a:custGeom>
              <a:avLst/>
              <a:gdLst>
                <a:gd name="connsiteX0" fmla="*/ 36884 w 72229"/>
                <a:gd name="connsiteY0" fmla="*/ -1096 h 40980"/>
                <a:gd name="connsiteX1" fmla="*/ -1440 w 72229"/>
                <a:gd name="connsiteY1" fmla="*/ 18950 h 40980"/>
                <a:gd name="connsiteX2" fmla="*/ 36884 w 72229"/>
                <a:gd name="connsiteY2" fmla="*/ 39885 h 40980"/>
                <a:gd name="connsiteX3" fmla="*/ 70789 w 72229"/>
                <a:gd name="connsiteY3" fmla="*/ 18950 h 40980"/>
                <a:gd name="connsiteX4" fmla="*/ 36884 w 72229"/>
                <a:gd name="connsiteY4" fmla="*/ -1096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40980">
                  <a:moveTo>
                    <a:pt x="36884" y="-1096"/>
                  </a:moveTo>
                  <a:cubicBezTo>
                    <a:pt x="17724" y="-1096"/>
                    <a:pt x="-1440" y="5390"/>
                    <a:pt x="-1440" y="18950"/>
                  </a:cubicBezTo>
                  <a:cubicBezTo>
                    <a:pt x="-1440" y="32809"/>
                    <a:pt x="17429" y="39885"/>
                    <a:pt x="36884" y="39885"/>
                  </a:cubicBezTo>
                  <a:cubicBezTo>
                    <a:pt x="56048" y="39885"/>
                    <a:pt x="70789" y="32809"/>
                    <a:pt x="70789" y="18950"/>
                  </a:cubicBezTo>
                  <a:cubicBezTo>
                    <a:pt x="70789" y="5390"/>
                    <a:pt x="56048" y="-1096"/>
                    <a:pt x="36884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2">
              <a:extLst>
                <a:ext uri="{FF2B5EF4-FFF2-40B4-BE49-F238E27FC236}">
                  <a16:creationId xmlns:a16="http://schemas.microsoft.com/office/drawing/2014/main" id="{EA08EFC8-2D08-41ED-B639-575C0B4A2EA3}"/>
                </a:ext>
              </a:extLst>
            </p:cNvPr>
            <p:cNvSpPr/>
            <p:nvPr/>
          </p:nvSpPr>
          <p:spPr>
            <a:xfrm>
              <a:off x="3422968" y="1630268"/>
              <a:ext cx="64858" cy="52523"/>
            </a:xfrm>
            <a:custGeom>
              <a:avLst/>
              <a:gdLst>
                <a:gd name="connsiteX0" fmla="*/ 33051 w 64858"/>
                <a:gd name="connsiteY0" fmla="*/ -1096 h 52523"/>
                <a:gd name="connsiteX1" fmla="*/ -1440 w 64858"/>
                <a:gd name="connsiteY1" fmla="*/ 22787 h 52523"/>
                <a:gd name="connsiteX2" fmla="*/ 33051 w 64858"/>
                <a:gd name="connsiteY2" fmla="*/ 51383 h 52523"/>
                <a:gd name="connsiteX3" fmla="*/ 63419 w 64858"/>
                <a:gd name="connsiteY3" fmla="*/ 23082 h 52523"/>
                <a:gd name="connsiteX4" fmla="*/ 63419 w 64858"/>
                <a:gd name="connsiteY4" fmla="*/ 22787 h 52523"/>
                <a:gd name="connsiteX5" fmla="*/ 33051 w 64858"/>
                <a:gd name="connsiteY5" fmla="*/ -1096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58" h="52523">
                  <a:moveTo>
                    <a:pt x="33051" y="-1096"/>
                  </a:moveTo>
                  <a:cubicBezTo>
                    <a:pt x="13891" y="-1096"/>
                    <a:pt x="-1440" y="9222"/>
                    <a:pt x="-1440" y="22787"/>
                  </a:cubicBezTo>
                  <a:cubicBezTo>
                    <a:pt x="1212" y="39885"/>
                    <a:pt x="15953" y="52269"/>
                    <a:pt x="33051" y="51383"/>
                  </a:cubicBezTo>
                  <a:cubicBezTo>
                    <a:pt x="49268" y="51973"/>
                    <a:pt x="62828" y="39295"/>
                    <a:pt x="63419" y="23082"/>
                  </a:cubicBezTo>
                  <a:cubicBezTo>
                    <a:pt x="63419" y="23082"/>
                    <a:pt x="63419" y="23082"/>
                    <a:pt x="63419" y="22787"/>
                  </a:cubicBezTo>
                  <a:cubicBezTo>
                    <a:pt x="63419" y="9222"/>
                    <a:pt x="52215" y="-1096"/>
                    <a:pt x="33051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2">
              <a:extLst>
                <a:ext uri="{FF2B5EF4-FFF2-40B4-BE49-F238E27FC236}">
                  <a16:creationId xmlns:a16="http://schemas.microsoft.com/office/drawing/2014/main" id="{3092BE33-19B8-496E-9691-2C53D1AD179B}"/>
                </a:ext>
              </a:extLst>
            </p:cNvPr>
            <p:cNvSpPr/>
            <p:nvPr/>
          </p:nvSpPr>
          <p:spPr>
            <a:xfrm>
              <a:off x="3536472" y="1971037"/>
              <a:ext cx="72229" cy="52523"/>
            </a:xfrm>
            <a:custGeom>
              <a:avLst/>
              <a:gdLst>
                <a:gd name="connsiteX0" fmla="*/ 36888 w 72229"/>
                <a:gd name="connsiteY0" fmla="*/ -1051 h 52523"/>
                <a:gd name="connsiteX1" fmla="*/ -1440 w 72229"/>
                <a:gd name="connsiteY1" fmla="*/ 27251 h 52523"/>
                <a:gd name="connsiteX2" fmla="*/ 36888 w 72229"/>
                <a:gd name="connsiteY2" fmla="*/ 51428 h 52523"/>
                <a:gd name="connsiteX3" fmla="*/ 70789 w 72229"/>
                <a:gd name="connsiteY3" fmla="*/ 27251 h 52523"/>
                <a:gd name="connsiteX4" fmla="*/ 36888 w 72229"/>
                <a:gd name="connsiteY4" fmla="*/ -1051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2523">
                  <a:moveTo>
                    <a:pt x="36888" y="-1051"/>
                  </a:moveTo>
                  <a:cubicBezTo>
                    <a:pt x="17724" y="-1051"/>
                    <a:pt x="-1440" y="13690"/>
                    <a:pt x="-1440" y="27251"/>
                  </a:cubicBezTo>
                  <a:cubicBezTo>
                    <a:pt x="-1440" y="41106"/>
                    <a:pt x="17724" y="51428"/>
                    <a:pt x="36888" y="51428"/>
                  </a:cubicBezTo>
                  <a:cubicBezTo>
                    <a:pt x="56048" y="51428"/>
                    <a:pt x="70789" y="41106"/>
                    <a:pt x="70789" y="27251"/>
                  </a:cubicBezTo>
                  <a:cubicBezTo>
                    <a:pt x="68727" y="10448"/>
                    <a:pt x="53986" y="-1936"/>
                    <a:pt x="36888" y="-10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2">
              <a:extLst>
                <a:ext uri="{FF2B5EF4-FFF2-40B4-BE49-F238E27FC236}">
                  <a16:creationId xmlns:a16="http://schemas.microsoft.com/office/drawing/2014/main" id="{ECD4C0BE-26FF-430B-93F4-3CB52D00074C}"/>
                </a:ext>
              </a:extLst>
            </p:cNvPr>
            <p:cNvSpPr/>
            <p:nvPr/>
          </p:nvSpPr>
          <p:spPr>
            <a:xfrm>
              <a:off x="3814194" y="2839029"/>
              <a:ext cx="68396" cy="42455"/>
            </a:xfrm>
            <a:custGeom>
              <a:avLst/>
              <a:gdLst>
                <a:gd name="connsiteX0" fmla="*/ 29809 w 68396"/>
                <a:gd name="connsiteY0" fmla="*/ -1096 h 42455"/>
                <a:gd name="connsiteX1" fmla="*/ 66956 w 68396"/>
                <a:gd name="connsiteY1" fmla="*/ 19544 h 42455"/>
                <a:gd name="connsiteX2" fmla="*/ 29809 w 68396"/>
                <a:gd name="connsiteY2" fmla="*/ 41360 h 42455"/>
                <a:gd name="connsiteX3" fmla="*/ -1440 w 68396"/>
                <a:gd name="connsiteY3" fmla="*/ 19544 h 42455"/>
                <a:gd name="connsiteX4" fmla="*/ 29809 w 68396"/>
                <a:gd name="connsiteY4" fmla="*/ -1096 h 4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6" h="42455">
                  <a:moveTo>
                    <a:pt x="29809" y="-1096"/>
                  </a:moveTo>
                  <a:cubicBezTo>
                    <a:pt x="49268" y="-1096"/>
                    <a:pt x="66956" y="5685"/>
                    <a:pt x="66956" y="19544"/>
                  </a:cubicBezTo>
                  <a:cubicBezTo>
                    <a:pt x="66956" y="33400"/>
                    <a:pt x="49268" y="41360"/>
                    <a:pt x="29809" y="41360"/>
                  </a:cubicBezTo>
                  <a:cubicBezTo>
                    <a:pt x="10645" y="41360"/>
                    <a:pt x="-1440" y="33400"/>
                    <a:pt x="-1440" y="19544"/>
                  </a:cubicBezTo>
                  <a:cubicBezTo>
                    <a:pt x="-1440" y="5980"/>
                    <a:pt x="10645" y="-1096"/>
                    <a:pt x="29809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2">
              <a:extLst>
                <a:ext uri="{FF2B5EF4-FFF2-40B4-BE49-F238E27FC236}">
                  <a16:creationId xmlns:a16="http://schemas.microsoft.com/office/drawing/2014/main" id="{CB522FE2-1141-4419-9C34-99D1DDB13504}"/>
                </a:ext>
              </a:extLst>
            </p:cNvPr>
            <p:cNvSpPr/>
            <p:nvPr/>
          </p:nvSpPr>
          <p:spPr>
            <a:xfrm>
              <a:off x="3696853" y="3166196"/>
              <a:ext cx="66042" cy="53199"/>
            </a:xfrm>
            <a:custGeom>
              <a:avLst/>
              <a:gdLst>
                <a:gd name="connsiteX0" fmla="*/ 33350 w 66042"/>
                <a:gd name="connsiteY0" fmla="*/ -1013 h 53199"/>
                <a:gd name="connsiteX1" fmla="*/ 64308 w 66042"/>
                <a:gd name="connsiteY1" fmla="*/ 25522 h 53199"/>
                <a:gd name="connsiteX2" fmla="*/ 64603 w 66042"/>
                <a:gd name="connsiteY2" fmla="*/ 26112 h 53199"/>
                <a:gd name="connsiteX3" fmla="*/ 34826 w 66042"/>
                <a:gd name="connsiteY3" fmla="*/ 52056 h 53199"/>
                <a:gd name="connsiteX4" fmla="*/ 33350 w 66042"/>
                <a:gd name="connsiteY4" fmla="*/ 51761 h 53199"/>
                <a:gd name="connsiteX5" fmla="*/ -1440 w 66042"/>
                <a:gd name="connsiteY5" fmla="*/ 26112 h 53199"/>
                <a:gd name="connsiteX6" fmla="*/ 33350 w 66042"/>
                <a:gd name="connsiteY6" fmla="*/ -1013 h 5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2" h="53199">
                  <a:moveTo>
                    <a:pt x="33350" y="-1013"/>
                  </a:moveTo>
                  <a:cubicBezTo>
                    <a:pt x="49271" y="-2190"/>
                    <a:pt x="63127" y="9604"/>
                    <a:pt x="64308" y="25522"/>
                  </a:cubicBezTo>
                  <a:cubicBezTo>
                    <a:pt x="64603" y="25522"/>
                    <a:pt x="64603" y="25817"/>
                    <a:pt x="64603" y="26112"/>
                  </a:cubicBezTo>
                  <a:cubicBezTo>
                    <a:pt x="63422" y="41443"/>
                    <a:pt x="50153" y="52942"/>
                    <a:pt x="34826" y="52056"/>
                  </a:cubicBezTo>
                  <a:cubicBezTo>
                    <a:pt x="34235" y="52056"/>
                    <a:pt x="33940" y="51761"/>
                    <a:pt x="33350" y="51761"/>
                  </a:cubicBezTo>
                  <a:cubicBezTo>
                    <a:pt x="14186" y="51761"/>
                    <a:pt x="-1440" y="39968"/>
                    <a:pt x="-1440" y="26112"/>
                  </a:cubicBezTo>
                  <a:cubicBezTo>
                    <a:pt x="1511" y="9309"/>
                    <a:pt x="16547" y="-2190"/>
                    <a:pt x="33350" y="-10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2">
              <a:extLst>
                <a:ext uri="{FF2B5EF4-FFF2-40B4-BE49-F238E27FC236}">
                  <a16:creationId xmlns:a16="http://schemas.microsoft.com/office/drawing/2014/main" id="{A7FDECCA-7F48-45DF-856D-BC578DB56678}"/>
                </a:ext>
              </a:extLst>
            </p:cNvPr>
            <p:cNvSpPr/>
            <p:nvPr/>
          </p:nvSpPr>
          <p:spPr>
            <a:xfrm>
              <a:off x="2797652" y="2296560"/>
              <a:ext cx="68400" cy="45698"/>
            </a:xfrm>
            <a:custGeom>
              <a:avLst/>
              <a:gdLst>
                <a:gd name="connsiteX0" fmla="*/ 35707 w 68400"/>
                <a:gd name="connsiteY0" fmla="*/ 44603 h 45698"/>
                <a:gd name="connsiteX1" fmla="*/ -1440 w 68400"/>
                <a:gd name="connsiteY1" fmla="*/ 21901 h 45698"/>
                <a:gd name="connsiteX2" fmla="*/ 35707 w 68400"/>
                <a:gd name="connsiteY2" fmla="*/ -1096 h 45698"/>
                <a:gd name="connsiteX3" fmla="*/ 66960 w 68400"/>
                <a:gd name="connsiteY3" fmla="*/ 21901 h 45698"/>
                <a:gd name="connsiteX4" fmla="*/ 35707 w 68400"/>
                <a:gd name="connsiteY4" fmla="*/ 44603 h 4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00" h="45698">
                  <a:moveTo>
                    <a:pt x="35707" y="44603"/>
                  </a:moveTo>
                  <a:cubicBezTo>
                    <a:pt x="16547" y="44603"/>
                    <a:pt x="-1440" y="35757"/>
                    <a:pt x="-1440" y="21901"/>
                  </a:cubicBezTo>
                  <a:cubicBezTo>
                    <a:pt x="-1440" y="8046"/>
                    <a:pt x="16547" y="-1096"/>
                    <a:pt x="35707" y="-1096"/>
                  </a:cubicBezTo>
                  <a:cubicBezTo>
                    <a:pt x="54871" y="-1096"/>
                    <a:pt x="66960" y="8341"/>
                    <a:pt x="66960" y="21901"/>
                  </a:cubicBezTo>
                  <a:cubicBezTo>
                    <a:pt x="66960" y="35757"/>
                    <a:pt x="54871" y="44603"/>
                    <a:pt x="35707" y="4460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2">
              <a:extLst>
                <a:ext uri="{FF2B5EF4-FFF2-40B4-BE49-F238E27FC236}">
                  <a16:creationId xmlns:a16="http://schemas.microsoft.com/office/drawing/2014/main" id="{1BACCAE9-BB31-43CF-832E-34B80FD469A0}"/>
                </a:ext>
              </a:extLst>
            </p:cNvPr>
            <p:cNvSpPr/>
            <p:nvPr/>
          </p:nvSpPr>
          <p:spPr>
            <a:xfrm>
              <a:off x="2999607" y="1685104"/>
              <a:ext cx="74881" cy="43046"/>
            </a:xfrm>
            <a:custGeom>
              <a:avLst/>
              <a:gdLst>
                <a:gd name="connsiteX0" fmla="*/ 37474 w 74881"/>
                <a:gd name="connsiteY0" fmla="*/ 41951 h 43046"/>
                <a:gd name="connsiteX1" fmla="*/ -1440 w 74881"/>
                <a:gd name="connsiteY1" fmla="*/ 20429 h 43046"/>
                <a:gd name="connsiteX2" fmla="*/ 37474 w 74881"/>
                <a:gd name="connsiteY2" fmla="*/ -1096 h 43046"/>
                <a:gd name="connsiteX3" fmla="*/ 73442 w 74881"/>
                <a:gd name="connsiteY3" fmla="*/ 20429 h 43046"/>
                <a:gd name="connsiteX4" fmla="*/ 37474 w 74881"/>
                <a:gd name="connsiteY4" fmla="*/ 41951 h 4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43046">
                  <a:moveTo>
                    <a:pt x="37474" y="41951"/>
                  </a:moveTo>
                  <a:cubicBezTo>
                    <a:pt x="18310" y="41951"/>
                    <a:pt x="-1440" y="33990"/>
                    <a:pt x="-1440" y="20429"/>
                  </a:cubicBezTo>
                  <a:cubicBezTo>
                    <a:pt x="-1440" y="6570"/>
                    <a:pt x="18310" y="-1096"/>
                    <a:pt x="37474" y="-1096"/>
                  </a:cubicBezTo>
                  <a:cubicBezTo>
                    <a:pt x="56638" y="-1096"/>
                    <a:pt x="73442" y="6570"/>
                    <a:pt x="73442" y="20429"/>
                  </a:cubicBezTo>
                  <a:cubicBezTo>
                    <a:pt x="73442" y="33990"/>
                    <a:pt x="56638" y="41951"/>
                    <a:pt x="37474" y="419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2">
              <a:extLst>
                <a:ext uri="{FF2B5EF4-FFF2-40B4-BE49-F238E27FC236}">
                  <a16:creationId xmlns:a16="http://schemas.microsoft.com/office/drawing/2014/main" id="{ED107C4A-3E5B-4C19-8597-8B620A2E2A38}"/>
                </a:ext>
              </a:extLst>
            </p:cNvPr>
            <p:cNvSpPr/>
            <p:nvPr/>
          </p:nvSpPr>
          <p:spPr>
            <a:xfrm>
              <a:off x="3295308" y="2057167"/>
              <a:ext cx="61324" cy="46583"/>
            </a:xfrm>
            <a:custGeom>
              <a:avLst/>
              <a:gdLst>
                <a:gd name="connsiteX0" fmla="*/ 29812 w 61324"/>
                <a:gd name="connsiteY0" fmla="*/ 45488 h 46583"/>
                <a:gd name="connsiteX1" fmla="*/ -1440 w 61324"/>
                <a:gd name="connsiteY1" fmla="*/ 20721 h 46583"/>
                <a:gd name="connsiteX2" fmla="*/ 29812 w 61324"/>
                <a:gd name="connsiteY2" fmla="*/ -1096 h 46583"/>
                <a:gd name="connsiteX3" fmla="*/ 59885 w 61324"/>
                <a:gd name="connsiteY3" fmla="*/ 20721 h 46583"/>
                <a:gd name="connsiteX4" fmla="*/ 29812 w 61324"/>
                <a:gd name="connsiteY4" fmla="*/ 45488 h 4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24" h="46583">
                  <a:moveTo>
                    <a:pt x="29812" y="45488"/>
                  </a:moveTo>
                  <a:cubicBezTo>
                    <a:pt x="10353" y="45488"/>
                    <a:pt x="-1440" y="34285"/>
                    <a:pt x="-1440" y="20721"/>
                  </a:cubicBezTo>
                  <a:cubicBezTo>
                    <a:pt x="-1440" y="6865"/>
                    <a:pt x="10353" y="-1096"/>
                    <a:pt x="29812" y="-1096"/>
                  </a:cubicBezTo>
                  <a:cubicBezTo>
                    <a:pt x="48976" y="-1096"/>
                    <a:pt x="59885" y="6865"/>
                    <a:pt x="59885" y="20721"/>
                  </a:cubicBezTo>
                  <a:cubicBezTo>
                    <a:pt x="59885" y="34285"/>
                    <a:pt x="48976" y="45488"/>
                    <a:pt x="29812" y="4548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236BC138-E68E-4657-A7FB-2DAF88D44DBD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702977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7C6F4D-2BE5-4E5A-9BBE-852783EFA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093FE1-B673-4853-A486-FCC6DB2D21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defTabSz="91440">
              <a:tabLst/>
              <a:defRPr sz="1800"/>
            </a:lvl1pPr>
            <a:lvl2pPr defTabSz="91440">
              <a:tabLst/>
              <a:defRPr sz="1800"/>
            </a:lvl2pPr>
            <a:lvl3pPr defTabSz="91440">
              <a:tabLst/>
              <a:defRPr sz="1800"/>
            </a:lvl3pPr>
            <a:lvl4pPr defTabSz="91440">
              <a:tabLst/>
              <a:defRPr sz="1800"/>
            </a:lvl4pPr>
            <a:lvl5pPr defTabSz="91440">
              <a:tabLst/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2E499299-5416-4570-9E8A-1B01D55EC5F2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133" name="Graphic 7">
              <a:extLst>
                <a:ext uri="{FF2B5EF4-FFF2-40B4-BE49-F238E27FC236}">
                  <a16:creationId xmlns:a16="http://schemas.microsoft.com/office/drawing/2014/main" id="{FDB141EE-B85A-4FC1-B173-361C8AFFEBC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85EE38B6-5DF2-4E99-A532-834C7E196173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D2C53673-CE9D-47E4-818D-0EA8A59A825A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1263BC4B-9EF3-4DD4-B90E-F8C9B58F7FD5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A38FF73B-4D39-4919-A862-53B558D07E41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C87AFC9F-1507-468F-9CC1-808E193DB61F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EC402B9-5738-481D-B0FA-06FCC57AC3D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7120A23A-240B-47E2-B5B5-392CFC5C5B40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81F8F8AB-16DF-4796-AE02-DD4540C7317F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FBE8B72F-1199-47CD-97CD-1A5CC1B169FA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134" name="Graphic 7">
              <a:extLst>
                <a:ext uri="{FF2B5EF4-FFF2-40B4-BE49-F238E27FC236}">
                  <a16:creationId xmlns:a16="http://schemas.microsoft.com/office/drawing/2014/main" id="{2E363427-EACC-4A1F-A66C-BF46D3014283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60806070-9C5A-40F5-A7E5-5FB4A32EDBB7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DFD0EBB4-40ED-43AA-93F1-5B259BAB34B6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EBD9B76E-F124-41BA-915A-8CEC53CAA56C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035386B6-3140-4D05-97B4-CC404DFCD1B6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09D1DF18-DB25-48EA-9D4E-991C459999E5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D5A9C49-DE78-4218-8751-35F0CF4DD531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DF029254-71B3-4338-9981-71BE415C9840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2EEE9CC5-A5EE-465F-9885-E6D7AF1E26E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EBE65F2-149C-468C-8CC8-A9EC3E1D156D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4D36B4C6-1AE4-469A-9812-61861C98650A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54" name="Graphic 7">
              <a:extLst>
                <a:ext uri="{FF2B5EF4-FFF2-40B4-BE49-F238E27FC236}">
                  <a16:creationId xmlns:a16="http://schemas.microsoft.com/office/drawing/2014/main" id="{9C797FC8-11E3-4D0F-B91D-294E1CF5C2B8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81259807-B86C-48DE-B903-37FCBE2F2C3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258D9030-B53D-4112-A6EC-57F8FE13DC0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09FB3BF5-A145-4B5D-AB5B-1F857BC61361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F8CB7FE-B23D-4244-AB51-AD35A68D1F0F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ADE1DBA4-E99F-4B64-A56E-6F98AE6D20E3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E17C44EA-AA49-41AC-8A29-6A9F5D80F4EB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A4EB1DB2-BD05-4BAC-937B-4101E0DCCDF4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55" name="Graphic 7">
              <a:extLst>
                <a:ext uri="{FF2B5EF4-FFF2-40B4-BE49-F238E27FC236}">
                  <a16:creationId xmlns:a16="http://schemas.microsoft.com/office/drawing/2014/main" id="{FBE547AD-424D-438A-97EF-D0080D79F816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BE62697C-D21C-4BA4-89C4-44DA01A97E99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A6E9522B-4506-4665-B6AE-4BEEA7E2D53A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AD7A58B4-5A3D-42F2-B181-5084E19703D1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7E928DD6-5A0A-45FC-A420-3D690CA03327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5F8CE87-D073-47EE-B669-C8BD335BEE59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0" name="Graphic 7">
              <a:extLst>
                <a:ext uri="{FF2B5EF4-FFF2-40B4-BE49-F238E27FC236}">
                  <a16:creationId xmlns:a16="http://schemas.microsoft.com/office/drawing/2014/main" id="{D13E9F84-340F-4F54-848F-73F60DC649C2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6BCA85D6-1D70-4185-BA3F-290CD299BB6A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F7DB944A-F068-4425-A66F-560A20F92A87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29D9F210-8C62-47F6-959F-F4C6CCA32676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50D97185-9605-436B-953C-2AC0B4D1313E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5EE6E91-4C50-4400-9F5D-259A5142D029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C904594-E785-435A-84C5-5FB315337D9B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D1D53D34-ADD7-40A6-ABF7-E0B4D24B5561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3069727A-194F-4C13-8358-8839C14D17DC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65A492D-052C-4105-82B7-BF3A689BA093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80376688-2117-4B16-9120-2181801AAF91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54B198BD-3A59-47CB-9591-4C30E377AA35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16B93E93-D7F5-4079-964A-9DF51577451B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98E7B83-C9E8-4B84-B6E9-4A4864D621F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195E2EF6-B03C-46DD-8042-9490E3CC2B7E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E430A6F-16DC-431A-98E8-9A0257A0D301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17610D75-448E-439E-9426-8163B8312BA1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B1A5E040-2C0F-4BE5-8379-784975616A8D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01F40A0F-8E6E-4E9C-8F3C-D02217B7E475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47815A74-1032-4525-A1FF-D4C3609650D6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72060791-256B-454F-964A-E4BDF0DFB541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CCF5BAFB-96A5-4931-A024-BB42E576A638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57690D7D-5C27-46C8-96BC-638A0F136163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BFDD67F-8F83-45B9-974B-51CC6489ACA5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9A7E20D1-A71D-4DA0-9DC4-85FA856BDE1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35F79AC-21DE-4CED-A7F8-D594AC27D09B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F0812BFD-50DE-4B00-8C0B-0431B6A6534F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CC6301A1-EF92-44AE-AF85-C50C47DDB943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03F4F9C7-06C5-47A5-BB10-9DEC65CEB65E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463B5FD0-E762-45F1-9F85-BE7F90E7CE45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A9D191B-C552-4157-86FB-07B2F96F59A5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038935F-2E17-4A28-B301-58F4AEAFAD18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CE6027C3-AB89-451E-9DC8-14BE73C94CF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48FB9B9-DDE8-49B3-90DB-71965F4A5EA3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87F7FB47-E61C-4566-B13F-9AA5E7BE2B65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8688736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raphic 16">
            <a:extLst>
              <a:ext uri="{FF2B5EF4-FFF2-40B4-BE49-F238E27FC236}">
                <a16:creationId xmlns:a16="http://schemas.microsoft.com/office/drawing/2014/main" id="{BC24B2F7-31C5-4322-B588-B067BCC30DD1}"/>
              </a:ext>
            </a:extLst>
          </p:cNvPr>
          <p:cNvSpPr/>
          <p:nvPr userDrawn="1"/>
        </p:nvSpPr>
        <p:spPr>
          <a:xfrm>
            <a:off x="-847670" y="5909567"/>
            <a:ext cx="4720479" cy="4385266"/>
          </a:xfrm>
          <a:custGeom>
            <a:avLst/>
            <a:gdLst>
              <a:gd name="connsiteX0" fmla="*/ 1225767 w 2124847"/>
              <a:gd name="connsiteY0" fmla="*/ 12867 h 1973956"/>
              <a:gd name="connsiteX1" fmla="*/ 990063 w 2124847"/>
              <a:gd name="connsiteY1" fmla="*/ -643 h 1973956"/>
              <a:gd name="connsiteX2" fmla="*/ 758990 w 2124847"/>
              <a:gd name="connsiteY2" fmla="*/ 45547 h 1973956"/>
              <a:gd name="connsiteX3" fmla="*/ 539495 w 2124847"/>
              <a:gd name="connsiteY3" fmla="*/ 123385 h 1973956"/>
              <a:gd name="connsiteX4" fmla="*/ 348435 w 2124847"/>
              <a:gd name="connsiteY4" fmla="*/ 262596 h 1973956"/>
              <a:gd name="connsiteX5" fmla="*/ 321803 w 2124847"/>
              <a:gd name="connsiteY5" fmla="*/ 468708 h 1973956"/>
              <a:gd name="connsiteX6" fmla="*/ 321159 w 2124847"/>
              <a:gd name="connsiteY6" fmla="*/ 680484 h 1973956"/>
              <a:gd name="connsiteX7" fmla="*/ 278445 w 2124847"/>
              <a:gd name="connsiteY7" fmla="*/ 888397 h 1973956"/>
              <a:gd name="connsiteX8" fmla="*/ 195973 w 2124847"/>
              <a:gd name="connsiteY8" fmla="*/ 1131694 h 1973956"/>
              <a:gd name="connsiteX9" fmla="*/ 66669 w 2124847"/>
              <a:gd name="connsiteY9" fmla="*/ 1353890 h 1973956"/>
              <a:gd name="connsiteX10" fmla="*/ 6328 w 2124847"/>
              <a:gd name="connsiteY10" fmla="*/ 1583934 h 1973956"/>
              <a:gd name="connsiteX11" fmla="*/ 149270 w 2124847"/>
              <a:gd name="connsiteY11" fmla="*/ 1798154 h 1973956"/>
              <a:gd name="connsiteX12" fmla="*/ 367734 w 2124847"/>
              <a:gd name="connsiteY12" fmla="*/ 1953188 h 1973956"/>
              <a:gd name="connsiteX13" fmla="*/ 633289 w 2124847"/>
              <a:gd name="connsiteY13" fmla="*/ 1949587 h 1973956"/>
              <a:gd name="connsiteX14" fmla="*/ 800804 w 2124847"/>
              <a:gd name="connsiteY14" fmla="*/ 1776667 h 1973956"/>
              <a:gd name="connsiteX15" fmla="*/ 896784 w 2124847"/>
              <a:gd name="connsiteY15" fmla="*/ 1538775 h 1973956"/>
              <a:gd name="connsiteX16" fmla="*/ 1092220 w 2124847"/>
              <a:gd name="connsiteY16" fmla="*/ 1378207 h 1973956"/>
              <a:gd name="connsiteX17" fmla="*/ 1338989 w 2124847"/>
              <a:gd name="connsiteY17" fmla="*/ 1309759 h 1973956"/>
              <a:gd name="connsiteX18" fmla="*/ 1594121 w 2124847"/>
              <a:gd name="connsiteY18" fmla="*/ 1351574 h 1973956"/>
              <a:gd name="connsiteX19" fmla="*/ 1843336 w 2124847"/>
              <a:gd name="connsiteY19" fmla="*/ 1303584 h 1973956"/>
              <a:gd name="connsiteX20" fmla="*/ 2024748 w 2124847"/>
              <a:gd name="connsiteY20" fmla="*/ 1148934 h 1973956"/>
              <a:gd name="connsiteX21" fmla="*/ 2103872 w 2124847"/>
              <a:gd name="connsiteY21" fmla="*/ 927639 h 1973956"/>
              <a:gd name="connsiteX22" fmla="*/ 2113522 w 2124847"/>
              <a:gd name="connsiteY22" fmla="*/ 696309 h 1973956"/>
              <a:gd name="connsiteX23" fmla="*/ 2017284 w 2124847"/>
              <a:gd name="connsiteY23" fmla="*/ 481190 h 1973956"/>
              <a:gd name="connsiteX24" fmla="*/ 1864951 w 2124847"/>
              <a:gd name="connsiteY24" fmla="*/ 300164 h 1973956"/>
              <a:gd name="connsiteX25" fmla="*/ 1673762 w 2124847"/>
              <a:gd name="connsiteY25" fmla="*/ 160182 h 1973956"/>
              <a:gd name="connsiteX26" fmla="*/ 1453110 w 2124847"/>
              <a:gd name="connsiteY26" fmla="*/ 77712 h 1973956"/>
              <a:gd name="connsiteX27" fmla="*/ 1225767 w 2124847"/>
              <a:gd name="connsiteY27" fmla="*/ 12867 h 19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24847" h="1973956">
                <a:moveTo>
                  <a:pt x="1225767" y="12867"/>
                </a:moveTo>
                <a:cubicBezTo>
                  <a:pt x="1147800" y="1416"/>
                  <a:pt x="1068931" y="-3087"/>
                  <a:pt x="990063" y="-643"/>
                </a:cubicBezTo>
                <a:cubicBezTo>
                  <a:pt x="912995" y="2573"/>
                  <a:pt x="835671" y="27919"/>
                  <a:pt x="758990" y="45547"/>
                </a:cubicBezTo>
                <a:cubicBezTo>
                  <a:pt x="682694" y="61500"/>
                  <a:pt x="608843" y="87617"/>
                  <a:pt x="539495" y="123385"/>
                </a:cubicBezTo>
                <a:cubicBezTo>
                  <a:pt x="468218" y="162112"/>
                  <a:pt x="393080" y="199295"/>
                  <a:pt x="348435" y="262596"/>
                </a:cubicBezTo>
                <a:cubicBezTo>
                  <a:pt x="298129" y="334002"/>
                  <a:pt x="320002" y="400133"/>
                  <a:pt x="321803" y="468708"/>
                </a:cubicBezTo>
                <a:cubicBezTo>
                  <a:pt x="323218" y="527121"/>
                  <a:pt x="325276" y="593767"/>
                  <a:pt x="321159" y="680484"/>
                </a:cubicBezTo>
                <a:cubicBezTo>
                  <a:pt x="318458" y="738894"/>
                  <a:pt x="299030" y="806570"/>
                  <a:pt x="278445" y="888397"/>
                </a:cubicBezTo>
                <a:cubicBezTo>
                  <a:pt x="254257" y="984892"/>
                  <a:pt x="229038" y="1066335"/>
                  <a:pt x="195973" y="1131694"/>
                </a:cubicBezTo>
                <a:cubicBezTo>
                  <a:pt x="156860" y="1207990"/>
                  <a:pt x="113759" y="1282227"/>
                  <a:pt x="66669" y="1353890"/>
                </a:cubicBezTo>
                <a:cubicBezTo>
                  <a:pt x="15592" y="1433788"/>
                  <a:pt x="-17346" y="1490141"/>
                  <a:pt x="6328" y="1583934"/>
                </a:cubicBezTo>
                <a:cubicBezTo>
                  <a:pt x="26527" y="1664218"/>
                  <a:pt x="77476" y="1734981"/>
                  <a:pt x="149270" y="1798154"/>
                </a:cubicBezTo>
                <a:cubicBezTo>
                  <a:pt x="215530" y="1856437"/>
                  <a:pt x="285005" y="1924755"/>
                  <a:pt x="367734" y="1953188"/>
                </a:cubicBezTo>
                <a:cubicBezTo>
                  <a:pt x="459469" y="1984711"/>
                  <a:pt x="555577" y="1973902"/>
                  <a:pt x="633289" y="1949587"/>
                </a:cubicBezTo>
                <a:cubicBezTo>
                  <a:pt x="725023" y="1921023"/>
                  <a:pt x="765294" y="1857466"/>
                  <a:pt x="800804" y="1776667"/>
                </a:cubicBezTo>
                <a:cubicBezTo>
                  <a:pt x="832969" y="1703716"/>
                  <a:pt x="853168" y="1616228"/>
                  <a:pt x="896784" y="1538775"/>
                </a:cubicBezTo>
                <a:cubicBezTo>
                  <a:pt x="935382" y="1470457"/>
                  <a:pt x="1004730" y="1422981"/>
                  <a:pt x="1092220" y="1378207"/>
                </a:cubicBezTo>
                <a:cubicBezTo>
                  <a:pt x="1179836" y="1333305"/>
                  <a:pt x="1258319" y="1303841"/>
                  <a:pt x="1338989" y="1309759"/>
                </a:cubicBezTo>
                <a:cubicBezTo>
                  <a:pt x="1424934" y="1316065"/>
                  <a:pt x="1508177" y="1346557"/>
                  <a:pt x="1594121" y="1351574"/>
                </a:cubicBezTo>
                <a:cubicBezTo>
                  <a:pt x="1674278" y="1356207"/>
                  <a:pt x="1756363" y="1351189"/>
                  <a:pt x="1843336" y="1303584"/>
                </a:cubicBezTo>
                <a:cubicBezTo>
                  <a:pt x="1916415" y="1253664"/>
                  <a:pt x="1980745" y="1205031"/>
                  <a:pt x="2024748" y="1148934"/>
                </a:cubicBezTo>
                <a:cubicBezTo>
                  <a:pt x="2078140" y="1081003"/>
                  <a:pt x="2087790" y="1000333"/>
                  <a:pt x="2103872" y="927639"/>
                </a:cubicBezTo>
                <a:cubicBezTo>
                  <a:pt x="2120985" y="849543"/>
                  <a:pt x="2132565" y="774147"/>
                  <a:pt x="2113522" y="696309"/>
                </a:cubicBezTo>
                <a:cubicBezTo>
                  <a:pt x="2093838" y="619755"/>
                  <a:pt x="2061287" y="546935"/>
                  <a:pt x="2017284" y="481190"/>
                </a:cubicBezTo>
                <a:cubicBezTo>
                  <a:pt x="1974183" y="414800"/>
                  <a:pt x="1923106" y="353945"/>
                  <a:pt x="1864951" y="300164"/>
                </a:cubicBezTo>
                <a:cubicBezTo>
                  <a:pt x="1806410" y="246770"/>
                  <a:pt x="1742338" y="199810"/>
                  <a:pt x="1673762" y="160182"/>
                </a:cubicBezTo>
                <a:cubicBezTo>
                  <a:pt x="1605443" y="120169"/>
                  <a:pt x="1528247" y="101898"/>
                  <a:pt x="1453110" y="77712"/>
                </a:cubicBezTo>
                <a:cubicBezTo>
                  <a:pt x="1377072" y="53266"/>
                  <a:pt x="1304251" y="17369"/>
                  <a:pt x="1225767" y="12867"/>
                </a:cubicBezTo>
                <a:close/>
              </a:path>
            </a:pathLst>
          </a:custGeom>
          <a:solidFill>
            <a:schemeClr val="bg2"/>
          </a:solidFill>
          <a:ln w="128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7C6F4D-2BE5-4E5A-9BBE-852783EFA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093FE1-B673-4853-A486-FCC6DB2D21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defTabSz="91440">
              <a:tabLst/>
              <a:defRPr sz="1800"/>
            </a:lvl1pPr>
            <a:lvl2pPr defTabSz="91440">
              <a:tabLst/>
              <a:defRPr sz="1800"/>
            </a:lvl2pPr>
            <a:lvl3pPr defTabSz="91440">
              <a:tabLst/>
              <a:defRPr sz="1800"/>
            </a:lvl3pPr>
            <a:lvl4pPr defTabSz="91440">
              <a:tabLst/>
              <a:defRPr sz="1800"/>
            </a:lvl4pPr>
            <a:lvl5pPr defTabSz="91440">
              <a:tabLst/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2E499299-5416-4570-9E8A-1B01D55EC5F2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133" name="Graphic 7">
              <a:extLst>
                <a:ext uri="{FF2B5EF4-FFF2-40B4-BE49-F238E27FC236}">
                  <a16:creationId xmlns:a16="http://schemas.microsoft.com/office/drawing/2014/main" id="{FDB141EE-B85A-4FC1-B173-361C8AFFEBC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85EE38B6-5DF2-4E99-A532-834C7E196173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D2C53673-CE9D-47E4-818D-0EA8A59A825A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1263BC4B-9EF3-4DD4-B90E-F8C9B58F7FD5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A38FF73B-4D39-4919-A862-53B558D07E41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C87AFC9F-1507-468F-9CC1-808E193DB61F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EC402B9-5738-481D-B0FA-06FCC57AC3D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7120A23A-240B-47E2-B5B5-392CFC5C5B40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81F8F8AB-16DF-4796-AE02-DD4540C7317F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FBE8B72F-1199-47CD-97CD-1A5CC1B169FA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134" name="Graphic 7">
              <a:extLst>
                <a:ext uri="{FF2B5EF4-FFF2-40B4-BE49-F238E27FC236}">
                  <a16:creationId xmlns:a16="http://schemas.microsoft.com/office/drawing/2014/main" id="{2E363427-EACC-4A1F-A66C-BF46D3014283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60806070-9C5A-40F5-A7E5-5FB4A32EDBB7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DFD0EBB4-40ED-43AA-93F1-5B259BAB34B6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EBD9B76E-F124-41BA-915A-8CEC53CAA56C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035386B6-3140-4D05-97B4-CC404DFCD1B6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09D1DF18-DB25-48EA-9D4E-991C459999E5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D5A9C49-DE78-4218-8751-35F0CF4DD531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DF029254-71B3-4338-9981-71BE415C9840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2EEE9CC5-A5EE-465F-9885-E6D7AF1E26E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EBE65F2-149C-468C-8CC8-A9EC3E1D156D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4D36B4C6-1AE4-469A-9812-61861C98650A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54" name="Graphic 7">
              <a:extLst>
                <a:ext uri="{FF2B5EF4-FFF2-40B4-BE49-F238E27FC236}">
                  <a16:creationId xmlns:a16="http://schemas.microsoft.com/office/drawing/2014/main" id="{9C797FC8-11E3-4D0F-B91D-294E1CF5C2B8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81259807-B86C-48DE-B903-37FCBE2F2C3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258D9030-B53D-4112-A6EC-57F8FE13DC0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09FB3BF5-A145-4B5D-AB5B-1F857BC61361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F8CB7FE-B23D-4244-AB51-AD35A68D1F0F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ADE1DBA4-E99F-4B64-A56E-6F98AE6D20E3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E17C44EA-AA49-41AC-8A29-6A9F5D80F4EB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A4EB1DB2-BD05-4BAC-937B-4101E0DCCDF4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55" name="Graphic 7">
              <a:extLst>
                <a:ext uri="{FF2B5EF4-FFF2-40B4-BE49-F238E27FC236}">
                  <a16:creationId xmlns:a16="http://schemas.microsoft.com/office/drawing/2014/main" id="{FBE547AD-424D-438A-97EF-D0080D79F816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BE62697C-D21C-4BA4-89C4-44DA01A97E99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A6E9522B-4506-4665-B6AE-4BEEA7E2D53A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AD7A58B4-5A3D-42F2-B181-5084E19703D1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7E928DD6-5A0A-45FC-A420-3D690CA03327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5F8CE87-D073-47EE-B669-C8BD335BEE59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0" name="Graphic 7">
              <a:extLst>
                <a:ext uri="{FF2B5EF4-FFF2-40B4-BE49-F238E27FC236}">
                  <a16:creationId xmlns:a16="http://schemas.microsoft.com/office/drawing/2014/main" id="{D13E9F84-340F-4F54-848F-73F60DC649C2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6BCA85D6-1D70-4185-BA3F-290CD299BB6A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F7DB944A-F068-4425-A66F-560A20F92A87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29D9F210-8C62-47F6-959F-F4C6CCA32676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50D97185-9605-436B-953C-2AC0B4D1313E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5EE6E91-4C50-4400-9F5D-259A5142D029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C904594-E785-435A-84C5-5FB315337D9B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D1D53D34-ADD7-40A6-ABF7-E0B4D24B5561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3069727A-194F-4C13-8358-8839C14D17DC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65A492D-052C-4105-82B7-BF3A689BA093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80376688-2117-4B16-9120-2181801AAF91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54B198BD-3A59-47CB-9591-4C30E377AA35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16B93E93-D7F5-4079-964A-9DF51577451B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98E7B83-C9E8-4B84-B6E9-4A4864D621F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195E2EF6-B03C-46DD-8042-9490E3CC2B7E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E430A6F-16DC-431A-98E8-9A0257A0D301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17610D75-448E-439E-9426-8163B8312BA1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B1A5E040-2C0F-4BE5-8379-784975616A8D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01F40A0F-8E6E-4E9C-8F3C-D02217B7E475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47815A74-1032-4525-A1FF-D4C3609650D6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72060791-256B-454F-964A-E4BDF0DFB541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CCF5BAFB-96A5-4931-A024-BB42E576A638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57690D7D-5C27-46C8-96BC-638A0F136163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BFDD67F-8F83-45B9-974B-51CC6489ACA5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9A7E20D1-A71D-4DA0-9DC4-85FA856BDE1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35F79AC-21DE-4CED-A7F8-D594AC27D09B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F0812BFD-50DE-4B00-8C0B-0431B6A6534F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CC6301A1-EF92-44AE-AF85-C50C47DDB943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03F4F9C7-06C5-47A5-BB10-9DEC65CEB65E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463B5FD0-E762-45F1-9F85-BE7F90E7CE45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A9D191B-C552-4157-86FB-07B2F96F59A5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038935F-2E17-4A28-B301-58F4AEAFAD18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CE6027C3-AB89-451E-9DC8-14BE73C94CF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48FB9B9-DDE8-49B3-90DB-71965F4A5EA3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4" name="Graphic 6">
            <a:extLst>
              <a:ext uri="{FF2B5EF4-FFF2-40B4-BE49-F238E27FC236}">
                <a16:creationId xmlns:a16="http://schemas.microsoft.com/office/drawing/2014/main" id="{299DE3BC-B22B-4C27-8158-6D157676442F}"/>
              </a:ext>
            </a:extLst>
          </p:cNvPr>
          <p:cNvSpPr/>
          <p:nvPr userDrawn="1"/>
        </p:nvSpPr>
        <p:spPr>
          <a:xfrm rot="9251142">
            <a:off x="6324279" y="4534056"/>
            <a:ext cx="7266960" cy="4867485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6" name="Graphic 10">
            <a:extLst>
              <a:ext uri="{FF2B5EF4-FFF2-40B4-BE49-F238E27FC236}">
                <a16:creationId xmlns:a16="http://schemas.microsoft.com/office/drawing/2014/main" id="{868D4185-4FFC-4A89-88D1-237A9E72CC6D}"/>
              </a:ext>
            </a:extLst>
          </p:cNvPr>
          <p:cNvSpPr/>
          <p:nvPr userDrawn="1"/>
        </p:nvSpPr>
        <p:spPr>
          <a:xfrm rot="2433858">
            <a:off x="11157105" y="-1232271"/>
            <a:ext cx="2069790" cy="2491919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chemeClr val="bg2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E5A3261B-9BCA-4C25-A9EE-934D1FBF3492}"/>
              </a:ext>
            </a:extLst>
          </p:cNvPr>
          <p:cNvGrpSpPr/>
          <p:nvPr userDrawn="1"/>
        </p:nvGrpSpPr>
        <p:grpSpPr>
          <a:xfrm>
            <a:off x="2868758" y="6044504"/>
            <a:ext cx="1053656" cy="1079618"/>
            <a:chOff x="1859833" y="1425075"/>
            <a:chExt cx="2116757" cy="2168912"/>
          </a:xfrm>
          <a:solidFill>
            <a:schemeClr val="tx2"/>
          </a:solidFill>
        </p:grpSpPr>
        <p:sp>
          <p:nvSpPr>
            <p:cNvPr id="78" name="Graphic 2">
              <a:extLst>
                <a:ext uri="{FF2B5EF4-FFF2-40B4-BE49-F238E27FC236}">
                  <a16:creationId xmlns:a16="http://schemas.microsoft.com/office/drawing/2014/main" id="{7FD728DE-AD81-40AD-A865-350B274623B8}"/>
                </a:ext>
              </a:extLst>
            </p:cNvPr>
            <p:cNvSpPr/>
            <p:nvPr/>
          </p:nvSpPr>
          <p:spPr>
            <a:xfrm>
              <a:off x="2371663" y="2443874"/>
              <a:ext cx="57357" cy="66939"/>
            </a:xfrm>
            <a:custGeom>
              <a:avLst/>
              <a:gdLst>
                <a:gd name="connsiteX0" fmla="*/ 4726 w 57357"/>
                <a:gd name="connsiteY0" fmla="*/ 42637 h 66939"/>
                <a:gd name="connsiteX1" fmla="*/ 44530 w 57357"/>
                <a:gd name="connsiteY1" fmla="*/ 63863 h 66939"/>
                <a:gd name="connsiteX2" fmla="*/ 49834 w 57357"/>
                <a:gd name="connsiteY2" fmla="*/ 16692 h 66939"/>
                <a:gd name="connsiteX3" fmla="*/ 8559 w 57357"/>
                <a:gd name="connsiteY3" fmla="*/ 1361 h 66939"/>
                <a:gd name="connsiteX4" fmla="*/ 4726 w 57357"/>
                <a:gd name="connsiteY4" fmla="*/ 42637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7" h="66939">
                  <a:moveTo>
                    <a:pt x="4726" y="42637"/>
                  </a:moveTo>
                  <a:cubicBezTo>
                    <a:pt x="14457" y="59145"/>
                    <a:pt x="32736" y="70643"/>
                    <a:pt x="44530" y="63863"/>
                  </a:cubicBezTo>
                  <a:cubicBezTo>
                    <a:pt x="57500" y="51184"/>
                    <a:pt x="59562" y="31433"/>
                    <a:pt x="49834" y="16692"/>
                  </a:cubicBezTo>
                  <a:cubicBezTo>
                    <a:pt x="42169" y="1656"/>
                    <a:pt x="24185" y="-5124"/>
                    <a:pt x="8559" y="1361"/>
                  </a:cubicBezTo>
                  <a:cubicBezTo>
                    <a:pt x="-3231" y="8141"/>
                    <a:pt x="-4707" y="26125"/>
                    <a:pt x="4726" y="426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Graphic 2">
              <a:extLst>
                <a:ext uri="{FF2B5EF4-FFF2-40B4-BE49-F238E27FC236}">
                  <a16:creationId xmlns:a16="http://schemas.microsoft.com/office/drawing/2014/main" id="{451A984D-27CF-40DF-B33B-C80E730F191E}"/>
                </a:ext>
              </a:extLst>
            </p:cNvPr>
            <p:cNvSpPr/>
            <p:nvPr/>
          </p:nvSpPr>
          <p:spPr>
            <a:xfrm>
              <a:off x="2106666" y="2393060"/>
              <a:ext cx="56647" cy="64295"/>
            </a:xfrm>
            <a:custGeom>
              <a:avLst/>
              <a:gdLst>
                <a:gd name="connsiteX0" fmla="*/ 3799 w 56647"/>
                <a:gd name="connsiteY0" fmla="*/ 41562 h 64295"/>
                <a:gd name="connsiteX1" fmla="*/ 45661 w 56647"/>
                <a:gd name="connsiteY1" fmla="*/ 61017 h 64295"/>
                <a:gd name="connsiteX2" fmla="*/ 48314 w 56647"/>
                <a:gd name="connsiteY2" fmla="*/ 15617 h 64295"/>
                <a:gd name="connsiteX3" fmla="*/ 13527 w 56647"/>
                <a:gd name="connsiteY3" fmla="*/ 876 h 64295"/>
                <a:gd name="connsiteX4" fmla="*/ 11461 w 56647"/>
                <a:gd name="connsiteY4" fmla="*/ 1467 h 64295"/>
                <a:gd name="connsiteX5" fmla="*/ 2914 w 56647"/>
                <a:gd name="connsiteY5" fmla="*/ 40676 h 64295"/>
                <a:gd name="connsiteX6" fmla="*/ 3504 w 56647"/>
                <a:gd name="connsiteY6" fmla="*/ 41562 h 6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47" h="64295">
                  <a:moveTo>
                    <a:pt x="3799" y="41562"/>
                  </a:moveTo>
                  <a:cubicBezTo>
                    <a:pt x="13232" y="58070"/>
                    <a:pt x="33868" y="67801"/>
                    <a:pt x="45661" y="61017"/>
                  </a:cubicBezTo>
                  <a:cubicBezTo>
                    <a:pt x="57750" y="54237"/>
                    <a:pt x="58045" y="32421"/>
                    <a:pt x="48314" y="15617"/>
                  </a:cubicBezTo>
                  <a:cubicBezTo>
                    <a:pt x="43009" y="2053"/>
                    <a:pt x="27088" y="-4727"/>
                    <a:pt x="13527" y="876"/>
                  </a:cubicBezTo>
                  <a:cubicBezTo>
                    <a:pt x="12642" y="876"/>
                    <a:pt x="12051" y="1172"/>
                    <a:pt x="11461" y="1467"/>
                  </a:cubicBezTo>
                  <a:cubicBezTo>
                    <a:pt x="-1509" y="10014"/>
                    <a:pt x="-5342" y="27411"/>
                    <a:pt x="2914" y="40676"/>
                  </a:cubicBezTo>
                  <a:cubicBezTo>
                    <a:pt x="3209" y="40972"/>
                    <a:pt x="3504" y="41267"/>
                    <a:pt x="3504" y="415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Graphic 2">
              <a:extLst>
                <a:ext uri="{FF2B5EF4-FFF2-40B4-BE49-F238E27FC236}">
                  <a16:creationId xmlns:a16="http://schemas.microsoft.com/office/drawing/2014/main" id="{7EB96B96-54E1-4983-AB26-3B651E27BEEC}"/>
                </a:ext>
              </a:extLst>
            </p:cNvPr>
            <p:cNvSpPr/>
            <p:nvPr/>
          </p:nvSpPr>
          <p:spPr>
            <a:xfrm>
              <a:off x="2105539" y="2770479"/>
              <a:ext cx="54641" cy="64578"/>
            </a:xfrm>
            <a:custGeom>
              <a:avLst/>
              <a:gdLst>
                <a:gd name="connsiteX0" fmla="*/ 4041 w 54641"/>
                <a:gd name="connsiteY0" fmla="*/ 42100 h 64578"/>
                <a:gd name="connsiteX1" fmla="*/ 45608 w 54641"/>
                <a:gd name="connsiteY1" fmla="*/ 61264 h 64578"/>
                <a:gd name="connsiteX2" fmla="*/ 44726 w 54641"/>
                <a:gd name="connsiteY2" fmla="*/ 18517 h 64578"/>
                <a:gd name="connsiteX3" fmla="*/ 11116 w 54641"/>
                <a:gd name="connsiteY3" fmla="*/ 1415 h 64578"/>
                <a:gd name="connsiteX4" fmla="*/ 3746 w 54641"/>
                <a:gd name="connsiteY4" fmla="*/ 41805 h 64578"/>
                <a:gd name="connsiteX5" fmla="*/ 4041 w 54641"/>
                <a:gd name="connsiteY5" fmla="*/ 42100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41" h="64578">
                  <a:moveTo>
                    <a:pt x="4041" y="42100"/>
                  </a:moveTo>
                  <a:cubicBezTo>
                    <a:pt x="13473" y="58612"/>
                    <a:pt x="33818" y="68044"/>
                    <a:pt x="45608" y="61264"/>
                  </a:cubicBezTo>
                  <a:cubicBezTo>
                    <a:pt x="57401" y="54484"/>
                    <a:pt x="54159" y="35320"/>
                    <a:pt x="44726" y="18517"/>
                  </a:cubicBezTo>
                  <a:cubicBezTo>
                    <a:pt x="34995" y="2005"/>
                    <a:pt x="22910" y="-5366"/>
                    <a:pt x="11116" y="1415"/>
                  </a:cubicBezTo>
                  <a:cubicBezTo>
                    <a:pt x="-2153" y="10556"/>
                    <a:pt x="-5395" y="28539"/>
                    <a:pt x="3746" y="41805"/>
                  </a:cubicBezTo>
                  <a:cubicBezTo>
                    <a:pt x="3746" y="41805"/>
                    <a:pt x="4041" y="42100"/>
                    <a:pt x="4041" y="42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Graphic 2">
              <a:extLst>
                <a:ext uri="{FF2B5EF4-FFF2-40B4-BE49-F238E27FC236}">
                  <a16:creationId xmlns:a16="http://schemas.microsoft.com/office/drawing/2014/main" id="{CB6B107C-6154-443E-B3CC-977CBD58673D}"/>
                </a:ext>
              </a:extLst>
            </p:cNvPr>
            <p:cNvSpPr/>
            <p:nvPr/>
          </p:nvSpPr>
          <p:spPr>
            <a:xfrm>
              <a:off x="2045310" y="3067032"/>
              <a:ext cx="55245" cy="69540"/>
            </a:xfrm>
            <a:custGeom>
              <a:avLst/>
              <a:gdLst>
                <a:gd name="connsiteX0" fmla="*/ 5896 w 55245"/>
                <a:gd name="connsiteY0" fmla="*/ 43905 h 69540"/>
                <a:gd name="connsiteX1" fmla="*/ 45106 w 55245"/>
                <a:gd name="connsiteY1" fmla="*/ 66607 h 69540"/>
                <a:gd name="connsiteX2" fmla="*/ 46581 w 55245"/>
                <a:gd name="connsiteY2" fmla="*/ 20322 h 69540"/>
                <a:gd name="connsiteX3" fmla="*/ 7368 w 55245"/>
                <a:gd name="connsiteY3" fmla="*/ 1158 h 69540"/>
                <a:gd name="connsiteX4" fmla="*/ 5896 w 55245"/>
                <a:gd name="connsiteY4" fmla="*/ 43905 h 6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" h="69540">
                  <a:moveTo>
                    <a:pt x="5896" y="43905"/>
                  </a:moveTo>
                  <a:cubicBezTo>
                    <a:pt x="15624" y="60417"/>
                    <a:pt x="33017" y="73387"/>
                    <a:pt x="45106" y="66607"/>
                  </a:cubicBezTo>
                  <a:cubicBezTo>
                    <a:pt x="56899" y="59827"/>
                    <a:pt x="56014" y="37125"/>
                    <a:pt x="46581" y="20322"/>
                  </a:cubicBezTo>
                  <a:cubicBezTo>
                    <a:pt x="36850" y="3515"/>
                    <a:pt x="19161" y="-5623"/>
                    <a:pt x="7368" y="1158"/>
                  </a:cubicBezTo>
                  <a:cubicBezTo>
                    <a:pt x="-4721" y="8233"/>
                    <a:pt x="-3540" y="27102"/>
                    <a:pt x="5896" y="439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Graphic 2">
              <a:extLst>
                <a:ext uri="{FF2B5EF4-FFF2-40B4-BE49-F238E27FC236}">
                  <a16:creationId xmlns:a16="http://schemas.microsoft.com/office/drawing/2014/main" id="{A0E6D395-5559-4B44-A90B-5FED8454D91A}"/>
                </a:ext>
              </a:extLst>
            </p:cNvPr>
            <p:cNvSpPr/>
            <p:nvPr/>
          </p:nvSpPr>
          <p:spPr>
            <a:xfrm>
              <a:off x="2655538" y="3271257"/>
              <a:ext cx="57552" cy="65614"/>
            </a:xfrm>
            <a:custGeom>
              <a:avLst/>
              <a:gdLst>
                <a:gd name="connsiteX0" fmla="*/ 4172 w 57552"/>
                <a:gd name="connsiteY0" fmla="*/ 48415 h 65614"/>
                <a:gd name="connsiteX1" fmla="*/ 45448 w 57552"/>
                <a:gd name="connsiteY1" fmla="*/ 61090 h 65614"/>
                <a:gd name="connsiteX2" fmla="*/ 50166 w 57552"/>
                <a:gd name="connsiteY2" fmla="*/ 21881 h 65614"/>
                <a:gd name="connsiteX3" fmla="*/ 10661 w 57552"/>
                <a:gd name="connsiteY3" fmla="*/ 946 h 65614"/>
                <a:gd name="connsiteX4" fmla="*/ 4172 w 57552"/>
                <a:gd name="connsiteY4" fmla="*/ 48415 h 6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52" h="65614">
                  <a:moveTo>
                    <a:pt x="4172" y="48415"/>
                  </a:moveTo>
                  <a:cubicBezTo>
                    <a:pt x="12133" y="63156"/>
                    <a:pt x="30411" y="68756"/>
                    <a:pt x="45448" y="61090"/>
                  </a:cubicBezTo>
                  <a:cubicBezTo>
                    <a:pt x="57241" y="54310"/>
                    <a:pt x="59893" y="38389"/>
                    <a:pt x="50166" y="21881"/>
                  </a:cubicBezTo>
                  <a:cubicBezTo>
                    <a:pt x="40438" y="5074"/>
                    <a:pt x="22454" y="-5834"/>
                    <a:pt x="10661" y="946"/>
                  </a:cubicBezTo>
                  <a:cubicBezTo>
                    <a:pt x="-2608" y="13330"/>
                    <a:pt x="-5261" y="33084"/>
                    <a:pt x="4172" y="4841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Graphic 2">
              <a:extLst>
                <a:ext uri="{FF2B5EF4-FFF2-40B4-BE49-F238E27FC236}">
                  <a16:creationId xmlns:a16="http://schemas.microsoft.com/office/drawing/2014/main" id="{1FFC28FF-D348-4006-AF36-3AE5FE0C5BCF}"/>
                </a:ext>
              </a:extLst>
            </p:cNvPr>
            <p:cNvSpPr/>
            <p:nvPr/>
          </p:nvSpPr>
          <p:spPr>
            <a:xfrm>
              <a:off x="2999781" y="2808263"/>
              <a:ext cx="55223" cy="62777"/>
            </a:xfrm>
            <a:custGeom>
              <a:avLst/>
              <a:gdLst>
                <a:gd name="connsiteX0" fmla="*/ 3395 w 55223"/>
                <a:gd name="connsiteY0" fmla="*/ 43235 h 62777"/>
                <a:gd name="connsiteX1" fmla="*/ 45556 w 55223"/>
                <a:gd name="connsiteY1" fmla="*/ 59448 h 62777"/>
                <a:gd name="connsiteX2" fmla="*/ 45851 w 55223"/>
                <a:gd name="connsiteY2" fmla="*/ 18762 h 62777"/>
                <a:gd name="connsiteX3" fmla="*/ 11946 w 55223"/>
                <a:gd name="connsiteY3" fmla="*/ 1369 h 62777"/>
                <a:gd name="connsiteX4" fmla="*/ 3395 w 55223"/>
                <a:gd name="connsiteY4" fmla="*/ 43235 h 6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23" h="62777">
                  <a:moveTo>
                    <a:pt x="3395" y="43235"/>
                  </a:moveTo>
                  <a:cubicBezTo>
                    <a:pt x="11356" y="58562"/>
                    <a:pt x="29339" y="65638"/>
                    <a:pt x="45556" y="59448"/>
                  </a:cubicBezTo>
                  <a:cubicBezTo>
                    <a:pt x="57349" y="52667"/>
                    <a:pt x="55579" y="35569"/>
                    <a:pt x="45851" y="18762"/>
                  </a:cubicBezTo>
                  <a:cubicBezTo>
                    <a:pt x="36119" y="2254"/>
                    <a:pt x="23739" y="-5411"/>
                    <a:pt x="11946" y="1369"/>
                  </a:cubicBezTo>
                  <a:cubicBezTo>
                    <a:pt x="-1910" y="10802"/>
                    <a:pt x="-5448" y="29376"/>
                    <a:pt x="3395" y="4323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Graphic 2">
              <a:extLst>
                <a:ext uri="{FF2B5EF4-FFF2-40B4-BE49-F238E27FC236}">
                  <a16:creationId xmlns:a16="http://schemas.microsoft.com/office/drawing/2014/main" id="{907A9D85-9CF9-4989-8DC5-656BC7934C7A}"/>
                </a:ext>
              </a:extLst>
            </p:cNvPr>
            <p:cNvSpPr/>
            <p:nvPr/>
          </p:nvSpPr>
          <p:spPr>
            <a:xfrm>
              <a:off x="2914704" y="3434376"/>
              <a:ext cx="56557" cy="70001"/>
            </a:xfrm>
            <a:custGeom>
              <a:avLst/>
              <a:gdLst>
                <a:gd name="connsiteX0" fmla="*/ 6806 w 56557"/>
                <a:gd name="connsiteY0" fmla="*/ 44790 h 70001"/>
                <a:gd name="connsiteX1" fmla="*/ 44544 w 56557"/>
                <a:gd name="connsiteY1" fmla="*/ 66902 h 70001"/>
                <a:gd name="connsiteX2" fmla="*/ 48967 w 56557"/>
                <a:gd name="connsiteY2" fmla="*/ 20322 h 70001"/>
                <a:gd name="connsiteX3" fmla="*/ 6515 w 56557"/>
                <a:gd name="connsiteY3" fmla="*/ 1158 h 70001"/>
                <a:gd name="connsiteX4" fmla="*/ 6806 w 56557"/>
                <a:gd name="connsiteY4" fmla="*/ 44790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57" h="70001">
                  <a:moveTo>
                    <a:pt x="6806" y="44790"/>
                  </a:moveTo>
                  <a:cubicBezTo>
                    <a:pt x="16243" y="61302"/>
                    <a:pt x="32751" y="73977"/>
                    <a:pt x="44544" y="66902"/>
                  </a:cubicBezTo>
                  <a:cubicBezTo>
                    <a:pt x="56633" y="60122"/>
                    <a:pt x="58695" y="36830"/>
                    <a:pt x="48967" y="20322"/>
                  </a:cubicBezTo>
                  <a:cubicBezTo>
                    <a:pt x="39534" y="3515"/>
                    <a:pt x="18600" y="-5623"/>
                    <a:pt x="6515" y="1158"/>
                  </a:cubicBezTo>
                  <a:cubicBezTo>
                    <a:pt x="-5279" y="7938"/>
                    <a:pt x="-2921" y="27987"/>
                    <a:pt x="6806" y="447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Graphic 2">
              <a:extLst>
                <a:ext uri="{FF2B5EF4-FFF2-40B4-BE49-F238E27FC236}">
                  <a16:creationId xmlns:a16="http://schemas.microsoft.com/office/drawing/2014/main" id="{4C7ECE2A-FAB5-4FD0-89F8-9BFE16C2CBFE}"/>
                </a:ext>
              </a:extLst>
            </p:cNvPr>
            <p:cNvSpPr/>
            <p:nvPr/>
          </p:nvSpPr>
          <p:spPr>
            <a:xfrm>
              <a:off x="3079804" y="3116656"/>
              <a:ext cx="53760" cy="66697"/>
            </a:xfrm>
            <a:custGeom>
              <a:avLst/>
              <a:gdLst>
                <a:gd name="connsiteX0" fmla="*/ 5333 w 53760"/>
                <a:gd name="connsiteY0" fmla="*/ 44694 h 66697"/>
                <a:gd name="connsiteX1" fmla="*/ 43661 w 53760"/>
                <a:gd name="connsiteY1" fmla="*/ 63268 h 66697"/>
                <a:gd name="connsiteX2" fmla="*/ 44838 w 53760"/>
                <a:gd name="connsiteY2" fmla="*/ 21996 h 66697"/>
                <a:gd name="connsiteX3" fmla="*/ 7986 w 53760"/>
                <a:gd name="connsiteY3" fmla="*/ 1061 h 66697"/>
                <a:gd name="connsiteX4" fmla="*/ 5333 w 53760"/>
                <a:gd name="connsiteY4" fmla="*/ 44694 h 6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60" h="66697">
                  <a:moveTo>
                    <a:pt x="5333" y="44694"/>
                  </a:moveTo>
                  <a:cubicBezTo>
                    <a:pt x="15061" y="61501"/>
                    <a:pt x="31868" y="70052"/>
                    <a:pt x="43661" y="63268"/>
                  </a:cubicBezTo>
                  <a:cubicBezTo>
                    <a:pt x="55451" y="56487"/>
                    <a:pt x="54570" y="38504"/>
                    <a:pt x="44838" y="21996"/>
                  </a:cubicBezTo>
                  <a:cubicBezTo>
                    <a:pt x="35406" y="5189"/>
                    <a:pt x="19779" y="-6014"/>
                    <a:pt x="7986" y="1061"/>
                  </a:cubicBezTo>
                  <a:cubicBezTo>
                    <a:pt x="-4099" y="7841"/>
                    <a:pt x="-4099" y="28186"/>
                    <a:pt x="5333" y="44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Graphic 2">
              <a:extLst>
                <a:ext uri="{FF2B5EF4-FFF2-40B4-BE49-F238E27FC236}">
                  <a16:creationId xmlns:a16="http://schemas.microsoft.com/office/drawing/2014/main" id="{5FFDF2A0-7122-4F51-976F-17247FE37F87}"/>
                </a:ext>
              </a:extLst>
            </p:cNvPr>
            <p:cNvSpPr/>
            <p:nvPr/>
          </p:nvSpPr>
          <p:spPr>
            <a:xfrm>
              <a:off x="3359032" y="3310749"/>
              <a:ext cx="57213" cy="60823"/>
            </a:xfrm>
            <a:custGeom>
              <a:avLst/>
              <a:gdLst>
                <a:gd name="connsiteX0" fmla="*/ 4121 w 57213"/>
                <a:gd name="connsiteY0" fmla="*/ 41942 h 60823"/>
                <a:gd name="connsiteX1" fmla="*/ 42741 w 57213"/>
                <a:gd name="connsiteY1" fmla="*/ 57270 h 60823"/>
                <a:gd name="connsiteX2" fmla="*/ 50701 w 57213"/>
                <a:gd name="connsiteY2" fmla="*/ 15113 h 60823"/>
                <a:gd name="connsiteX3" fmla="*/ 11196 w 57213"/>
                <a:gd name="connsiteY3" fmla="*/ 2139 h 60823"/>
                <a:gd name="connsiteX4" fmla="*/ 10901 w 57213"/>
                <a:gd name="connsiteY4" fmla="*/ 2139 h 60823"/>
                <a:gd name="connsiteX5" fmla="*/ 3236 w 57213"/>
                <a:gd name="connsiteY5" fmla="*/ 40762 h 60823"/>
                <a:gd name="connsiteX6" fmla="*/ 4121 w 57213"/>
                <a:gd name="connsiteY6" fmla="*/ 41942 h 6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213" h="60823">
                  <a:moveTo>
                    <a:pt x="4121" y="41942"/>
                  </a:moveTo>
                  <a:cubicBezTo>
                    <a:pt x="10606" y="56975"/>
                    <a:pt x="27705" y="63759"/>
                    <a:pt x="42741" y="57270"/>
                  </a:cubicBezTo>
                  <a:cubicBezTo>
                    <a:pt x="56301" y="47837"/>
                    <a:pt x="59839" y="28968"/>
                    <a:pt x="50701" y="15113"/>
                  </a:cubicBezTo>
                  <a:cubicBezTo>
                    <a:pt x="43331" y="372"/>
                    <a:pt x="25642" y="-5232"/>
                    <a:pt x="11196" y="2139"/>
                  </a:cubicBezTo>
                  <a:cubicBezTo>
                    <a:pt x="11196" y="2139"/>
                    <a:pt x="10901" y="2139"/>
                    <a:pt x="10901" y="2139"/>
                  </a:cubicBezTo>
                  <a:cubicBezTo>
                    <a:pt x="-1777" y="10690"/>
                    <a:pt x="-5315" y="28083"/>
                    <a:pt x="3236" y="40762"/>
                  </a:cubicBezTo>
                  <a:cubicBezTo>
                    <a:pt x="3531" y="41352"/>
                    <a:pt x="3826" y="41647"/>
                    <a:pt x="4121" y="419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Graphic 2">
              <a:extLst>
                <a:ext uri="{FF2B5EF4-FFF2-40B4-BE49-F238E27FC236}">
                  <a16:creationId xmlns:a16="http://schemas.microsoft.com/office/drawing/2014/main" id="{E18BF6BF-B699-4A5B-8771-7DE54773BC0E}"/>
                </a:ext>
              </a:extLst>
            </p:cNvPr>
            <p:cNvSpPr/>
            <p:nvPr/>
          </p:nvSpPr>
          <p:spPr>
            <a:xfrm>
              <a:off x="3140752" y="2515512"/>
              <a:ext cx="56460" cy="64928"/>
            </a:xfrm>
            <a:custGeom>
              <a:avLst/>
              <a:gdLst>
                <a:gd name="connsiteX0" fmla="*/ 4825 w 56460"/>
                <a:gd name="connsiteY0" fmla="*/ 45290 h 64928"/>
                <a:gd name="connsiteX1" fmla="*/ 43444 w 56460"/>
                <a:gd name="connsiteY1" fmla="*/ 61802 h 64928"/>
                <a:gd name="connsiteX2" fmla="*/ 49048 w 56460"/>
                <a:gd name="connsiteY2" fmla="*/ 19641 h 64928"/>
                <a:gd name="connsiteX3" fmla="*/ 8657 w 56460"/>
                <a:gd name="connsiteY3" fmla="*/ 1362 h 64928"/>
                <a:gd name="connsiteX4" fmla="*/ 4825 w 56460"/>
                <a:gd name="connsiteY4" fmla="*/ 45290 h 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60" h="64928">
                  <a:moveTo>
                    <a:pt x="4825" y="45290"/>
                  </a:moveTo>
                  <a:cubicBezTo>
                    <a:pt x="11015" y="60326"/>
                    <a:pt x="28113" y="67697"/>
                    <a:pt x="43444" y="61802"/>
                  </a:cubicBezTo>
                  <a:cubicBezTo>
                    <a:pt x="56418" y="51484"/>
                    <a:pt x="58775" y="32910"/>
                    <a:pt x="49048" y="19641"/>
                  </a:cubicBezTo>
                  <a:cubicBezTo>
                    <a:pt x="39316" y="3133"/>
                    <a:pt x="20447" y="-5713"/>
                    <a:pt x="8657" y="1362"/>
                  </a:cubicBezTo>
                  <a:cubicBezTo>
                    <a:pt x="-3431" y="8146"/>
                    <a:pt x="-4612" y="28487"/>
                    <a:pt x="4825" y="452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Graphic 2">
              <a:extLst>
                <a:ext uri="{FF2B5EF4-FFF2-40B4-BE49-F238E27FC236}">
                  <a16:creationId xmlns:a16="http://schemas.microsoft.com/office/drawing/2014/main" id="{5A0C8952-673D-4167-9D02-7EA3C2CEF2E7}"/>
                </a:ext>
              </a:extLst>
            </p:cNvPr>
            <p:cNvSpPr/>
            <p:nvPr/>
          </p:nvSpPr>
          <p:spPr>
            <a:xfrm>
              <a:off x="1898431" y="2121872"/>
              <a:ext cx="55033" cy="60464"/>
            </a:xfrm>
            <a:custGeom>
              <a:avLst/>
              <a:gdLst>
                <a:gd name="connsiteX0" fmla="*/ 3004 w 55033"/>
                <a:gd name="connsiteY0" fmla="*/ 42694 h 60464"/>
                <a:gd name="connsiteX1" fmla="*/ 12440 w 55033"/>
                <a:gd name="connsiteY1" fmla="*/ 2009 h 60464"/>
                <a:gd name="connsiteX2" fmla="*/ 12735 w 55033"/>
                <a:gd name="connsiteY2" fmla="*/ 1714 h 60464"/>
                <a:gd name="connsiteX3" fmla="*/ 46931 w 55033"/>
                <a:gd name="connsiteY3" fmla="*/ 17340 h 60464"/>
                <a:gd name="connsiteX4" fmla="*/ 43984 w 55033"/>
                <a:gd name="connsiteY4" fmla="*/ 56255 h 60464"/>
                <a:gd name="connsiteX5" fmla="*/ 3004 w 55033"/>
                <a:gd name="connsiteY5" fmla="*/ 42694 h 60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033" h="60464">
                  <a:moveTo>
                    <a:pt x="3004" y="42694"/>
                  </a:moveTo>
                  <a:cubicBezTo>
                    <a:pt x="-5544" y="28839"/>
                    <a:pt x="-1419" y="10560"/>
                    <a:pt x="12440" y="2009"/>
                  </a:cubicBezTo>
                  <a:cubicBezTo>
                    <a:pt x="12440" y="2009"/>
                    <a:pt x="12440" y="2009"/>
                    <a:pt x="12735" y="1714"/>
                  </a:cubicBezTo>
                  <a:cubicBezTo>
                    <a:pt x="24230" y="-5066"/>
                    <a:pt x="37499" y="534"/>
                    <a:pt x="46931" y="17340"/>
                  </a:cubicBezTo>
                  <a:cubicBezTo>
                    <a:pt x="56663" y="33848"/>
                    <a:pt x="55777" y="49475"/>
                    <a:pt x="43984" y="56255"/>
                  </a:cubicBezTo>
                  <a:cubicBezTo>
                    <a:pt x="28948" y="63626"/>
                    <a:pt x="10964" y="57435"/>
                    <a:pt x="3004" y="42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Graphic 2">
              <a:extLst>
                <a:ext uri="{FF2B5EF4-FFF2-40B4-BE49-F238E27FC236}">
                  <a16:creationId xmlns:a16="http://schemas.microsoft.com/office/drawing/2014/main" id="{C19173D5-58E4-4FCE-922F-3D7A648F8F93}"/>
                </a:ext>
              </a:extLst>
            </p:cNvPr>
            <p:cNvSpPr/>
            <p:nvPr/>
          </p:nvSpPr>
          <p:spPr>
            <a:xfrm>
              <a:off x="2476387" y="2278461"/>
              <a:ext cx="55762" cy="67679"/>
            </a:xfrm>
            <a:custGeom>
              <a:avLst/>
              <a:gdLst>
                <a:gd name="connsiteX0" fmla="*/ 4664 w 55762"/>
                <a:gd name="connsiteY0" fmla="*/ 44424 h 67679"/>
                <a:gd name="connsiteX1" fmla="*/ 9678 w 55762"/>
                <a:gd name="connsiteY1" fmla="*/ 1086 h 67679"/>
                <a:gd name="connsiteX2" fmla="*/ 46235 w 55762"/>
                <a:gd name="connsiteY2" fmla="*/ 20542 h 67679"/>
                <a:gd name="connsiteX3" fmla="*/ 46235 w 55762"/>
                <a:gd name="connsiteY3" fmla="*/ 64473 h 67679"/>
                <a:gd name="connsiteX4" fmla="*/ 4664 w 55762"/>
                <a:gd name="connsiteY4" fmla="*/ 44424 h 6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62" h="67679">
                  <a:moveTo>
                    <a:pt x="4664" y="44424"/>
                  </a:moveTo>
                  <a:cubicBezTo>
                    <a:pt x="-5063" y="30863"/>
                    <a:pt x="-3001" y="11994"/>
                    <a:pt x="9678" y="1086"/>
                  </a:cubicBezTo>
                  <a:cubicBezTo>
                    <a:pt x="21468" y="-5694"/>
                    <a:pt x="36799" y="4034"/>
                    <a:pt x="46235" y="20542"/>
                  </a:cubicBezTo>
                  <a:cubicBezTo>
                    <a:pt x="55963" y="36758"/>
                    <a:pt x="58025" y="57394"/>
                    <a:pt x="46235" y="64473"/>
                  </a:cubicBezTo>
                  <a:cubicBezTo>
                    <a:pt x="34442" y="71253"/>
                    <a:pt x="14392" y="60935"/>
                    <a:pt x="4664" y="444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Graphic 2">
              <a:extLst>
                <a:ext uri="{FF2B5EF4-FFF2-40B4-BE49-F238E27FC236}">
                  <a16:creationId xmlns:a16="http://schemas.microsoft.com/office/drawing/2014/main" id="{BC0878D5-C3AE-46EC-A919-9E7A9C0E7773}"/>
                </a:ext>
              </a:extLst>
            </p:cNvPr>
            <p:cNvSpPr/>
            <p:nvPr/>
          </p:nvSpPr>
          <p:spPr>
            <a:xfrm>
              <a:off x="2182047" y="1682584"/>
              <a:ext cx="54035" cy="64435"/>
            </a:xfrm>
            <a:custGeom>
              <a:avLst/>
              <a:gdLst>
                <a:gd name="connsiteX0" fmla="*/ 6543 w 54035"/>
                <a:gd name="connsiteY0" fmla="*/ 44471 h 64435"/>
                <a:gd name="connsiteX1" fmla="*/ 6543 w 54035"/>
                <a:gd name="connsiteY1" fmla="*/ 1129 h 64435"/>
                <a:gd name="connsiteX2" fmla="*/ 46638 w 54035"/>
                <a:gd name="connsiteY2" fmla="*/ 21474 h 64435"/>
                <a:gd name="connsiteX3" fmla="*/ 42513 w 54035"/>
                <a:gd name="connsiteY3" fmla="*/ 59802 h 64435"/>
                <a:gd name="connsiteX4" fmla="*/ 41038 w 54035"/>
                <a:gd name="connsiteY4" fmla="*/ 60684 h 64435"/>
                <a:gd name="connsiteX5" fmla="*/ 6543 w 54035"/>
                <a:gd name="connsiteY5" fmla="*/ 44471 h 6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35" h="64435">
                  <a:moveTo>
                    <a:pt x="6543" y="44471"/>
                  </a:moveTo>
                  <a:cubicBezTo>
                    <a:pt x="-2890" y="27664"/>
                    <a:pt x="-5247" y="7913"/>
                    <a:pt x="6543" y="1129"/>
                  </a:cubicBezTo>
                  <a:cubicBezTo>
                    <a:pt x="18631" y="-5946"/>
                    <a:pt x="36910" y="4667"/>
                    <a:pt x="46638" y="21474"/>
                  </a:cubicBezTo>
                  <a:cubicBezTo>
                    <a:pt x="56074" y="33267"/>
                    <a:pt x="54008" y="50366"/>
                    <a:pt x="42513" y="59802"/>
                  </a:cubicBezTo>
                  <a:cubicBezTo>
                    <a:pt x="41923" y="60093"/>
                    <a:pt x="41628" y="60388"/>
                    <a:pt x="41038" y="60684"/>
                  </a:cubicBezTo>
                  <a:cubicBezTo>
                    <a:pt x="29244" y="67464"/>
                    <a:pt x="16274" y="60979"/>
                    <a:pt x="6543" y="444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Graphic 2">
              <a:extLst>
                <a:ext uri="{FF2B5EF4-FFF2-40B4-BE49-F238E27FC236}">
                  <a16:creationId xmlns:a16="http://schemas.microsoft.com/office/drawing/2014/main" id="{E8ADC418-7447-4950-8ABD-2D8147F208C3}"/>
                </a:ext>
              </a:extLst>
            </p:cNvPr>
            <p:cNvSpPr/>
            <p:nvPr/>
          </p:nvSpPr>
          <p:spPr>
            <a:xfrm>
              <a:off x="2658637" y="2186185"/>
              <a:ext cx="56713" cy="68041"/>
            </a:xfrm>
            <a:custGeom>
              <a:avLst/>
              <a:gdLst>
                <a:gd name="connsiteX0" fmla="*/ 3729 w 56713"/>
                <a:gd name="connsiteY0" fmla="*/ 45306 h 68041"/>
                <a:gd name="connsiteX1" fmla="*/ 11395 w 56713"/>
                <a:gd name="connsiteY1" fmla="*/ 1083 h 68041"/>
                <a:gd name="connsiteX2" fmla="*/ 46182 w 56713"/>
                <a:gd name="connsiteY2" fmla="*/ 20834 h 68041"/>
                <a:gd name="connsiteX3" fmla="*/ 47952 w 56713"/>
                <a:gd name="connsiteY3" fmla="*/ 64765 h 68041"/>
                <a:gd name="connsiteX4" fmla="*/ 3729 w 56713"/>
                <a:gd name="connsiteY4" fmla="*/ 45306 h 6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13" h="68041">
                  <a:moveTo>
                    <a:pt x="3729" y="45306"/>
                  </a:moveTo>
                  <a:cubicBezTo>
                    <a:pt x="-5412" y="30860"/>
                    <a:pt x="-2169" y="11696"/>
                    <a:pt x="11395" y="1083"/>
                  </a:cubicBezTo>
                  <a:cubicBezTo>
                    <a:pt x="23185" y="-5697"/>
                    <a:pt x="36749" y="4030"/>
                    <a:pt x="46182" y="20834"/>
                  </a:cubicBezTo>
                  <a:cubicBezTo>
                    <a:pt x="55913" y="37640"/>
                    <a:pt x="59746" y="57686"/>
                    <a:pt x="47952" y="64765"/>
                  </a:cubicBezTo>
                  <a:cubicBezTo>
                    <a:pt x="36159" y="71545"/>
                    <a:pt x="13457" y="61814"/>
                    <a:pt x="3729" y="45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Graphic 2">
              <a:extLst>
                <a:ext uri="{FF2B5EF4-FFF2-40B4-BE49-F238E27FC236}">
                  <a16:creationId xmlns:a16="http://schemas.microsoft.com/office/drawing/2014/main" id="{2CA2CE2F-6317-4F91-BE34-A2905C7D7C42}"/>
                </a:ext>
              </a:extLst>
            </p:cNvPr>
            <p:cNvSpPr/>
            <p:nvPr/>
          </p:nvSpPr>
          <p:spPr>
            <a:xfrm>
              <a:off x="3923135" y="2290432"/>
              <a:ext cx="53455" cy="63699"/>
            </a:xfrm>
            <a:custGeom>
              <a:avLst/>
              <a:gdLst>
                <a:gd name="connsiteX0" fmla="*/ 45871 w 53455"/>
                <a:gd name="connsiteY0" fmla="*/ 19774 h 63699"/>
                <a:gd name="connsiteX1" fmla="*/ 7841 w 53455"/>
                <a:gd name="connsiteY1" fmla="*/ 1200 h 63699"/>
                <a:gd name="connsiteX2" fmla="*/ 5481 w 53455"/>
                <a:gd name="connsiteY2" fmla="*/ 43361 h 63699"/>
                <a:gd name="connsiteX3" fmla="*/ 41743 w 53455"/>
                <a:gd name="connsiteY3" fmla="*/ 59872 h 63699"/>
                <a:gd name="connsiteX4" fmla="*/ 45871 w 53455"/>
                <a:gd name="connsiteY4" fmla="*/ 19774 h 6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55" h="63699">
                  <a:moveTo>
                    <a:pt x="45871" y="19774"/>
                  </a:moveTo>
                  <a:cubicBezTo>
                    <a:pt x="36143" y="3266"/>
                    <a:pt x="19926" y="-5580"/>
                    <a:pt x="7841" y="1200"/>
                  </a:cubicBezTo>
                  <a:cubicBezTo>
                    <a:pt x="-3952" y="7984"/>
                    <a:pt x="-4247" y="26558"/>
                    <a:pt x="5481" y="43361"/>
                  </a:cubicBezTo>
                  <a:cubicBezTo>
                    <a:pt x="14917" y="59872"/>
                    <a:pt x="29953" y="66948"/>
                    <a:pt x="41743" y="59872"/>
                  </a:cubicBezTo>
                  <a:cubicBezTo>
                    <a:pt x="53831" y="53088"/>
                    <a:pt x="55307" y="36580"/>
                    <a:pt x="45871" y="197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Graphic 2">
              <a:extLst>
                <a:ext uri="{FF2B5EF4-FFF2-40B4-BE49-F238E27FC236}">
                  <a16:creationId xmlns:a16="http://schemas.microsoft.com/office/drawing/2014/main" id="{DD02BEFC-6BF9-4EDB-A87D-E6C4BA67E312}"/>
                </a:ext>
              </a:extLst>
            </p:cNvPr>
            <p:cNvSpPr/>
            <p:nvPr/>
          </p:nvSpPr>
          <p:spPr>
            <a:xfrm>
              <a:off x="3437407" y="2184884"/>
              <a:ext cx="52411" cy="64741"/>
            </a:xfrm>
            <a:custGeom>
              <a:avLst/>
              <a:gdLst>
                <a:gd name="connsiteX0" fmla="*/ 44556 w 52411"/>
                <a:gd name="connsiteY0" fmla="*/ 23020 h 64741"/>
                <a:gd name="connsiteX1" fmla="*/ 6822 w 52411"/>
                <a:gd name="connsiteY1" fmla="*/ 908 h 64741"/>
                <a:gd name="connsiteX2" fmla="*/ 6232 w 52411"/>
                <a:gd name="connsiteY2" fmla="*/ 45131 h 64741"/>
                <a:gd name="connsiteX3" fmla="*/ 41314 w 52411"/>
                <a:gd name="connsiteY3" fmla="*/ 60758 h 64741"/>
                <a:gd name="connsiteX4" fmla="*/ 44556 w 52411"/>
                <a:gd name="connsiteY4" fmla="*/ 23020 h 6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1" h="64741">
                  <a:moveTo>
                    <a:pt x="44556" y="23020"/>
                  </a:moveTo>
                  <a:cubicBezTo>
                    <a:pt x="34829" y="6512"/>
                    <a:pt x="18612" y="-6167"/>
                    <a:pt x="6822" y="908"/>
                  </a:cubicBezTo>
                  <a:cubicBezTo>
                    <a:pt x="-4971" y="7689"/>
                    <a:pt x="-3204" y="28328"/>
                    <a:pt x="6232" y="45131"/>
                  </a:cubicBezTo>
                  <a:cubicBezTo>
                    <a:pt x="15960" y="61643"/>
                    <a:pt x="29520" y="67833"/>
                    <a:pt x="41314" y="60758"/>
                  </a:cubicBezTo>
                  <a:cubicBezTo>
                    <a:pt x="53107" y="53977"/>
                    <a:pt x="53993" y="39531"/>
                    <a:pt x="44556" y="2302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2">
              <a:extLst>
                <a:ext uri="{FF2B5EF4-FFF2-40B4-BE49-F238E27FC236}">
                  <a16:creationId xmlns:a16="http://schemas.microsoft.com/office/drawing/2014/main" id="{03F87010-0518-4F19-8280-3A57B8C3FB2E}"/>
                </a:ext>
              </a:extLst>
            </p:cNvPr>
            <p:cNvSpPr/>
            <p:nvPr/>
          </p:nvSpPr>
          <p:spPr>
            <a:xfrm>
              <a:off x="2869838" y="1929378"/>
              <a:ext cx="58414" cy="66366"/>
            </a:xfrm>
            <a:custGeom>
              <a:avLst/>
              <a:gdLst>
                <a:gd name="connsiteX0" fmla="*/ 3617 w 58414"/>
                <a:gd name="connsiteY0" fmla="*/ 44146 h 66366"/>
                <a:gd name="connsiteX1" fmla="*/ 11872 w 58414"/>
                <a:gd name="connsiteY1" fmla="*/ 1100 h 66366"/>
                <a:gd name="connsiteX2" fmla="*/ 50200 w 58414"/>
                <a:gd name="connsiteY2" fmla="*/ 17316 h 66366"/>
                <a:gd name="connsiteX3" fmla="*/ 47548 w 58414"/>
                <a:gd name="connsiteY3" fmla="*/ 63015 h 66366"/>
                <a:gd name="connsiteX4" fmla="*/ 3617 w 58414"/>
                <a:gd name="connsiteY4" fmla="*/ 44146 h 6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14" h="66366">
                  <a:moveTo>
                    <a:pt x="3617" y="44146"/>
                  </a:moveTo>
                  <a:cubicBezTo>
                    <a:pt x="-5521" y="29700"/>
                    <a:pt x="-1983" y="11126"/>
                    <a:pt x="11872" y="1100"/>
                  </a:cubicBezTo>
                  <a:cubicBezTo>
                    <a:pt x="26908" y="-5090"/>
                    <a:pt x="44010" y="2280"/>
                    <a:pt x="50200" y="17316"/>
                  </a:cubicBezTo>
                  <a:cubicBezTo>
                    <a:pt x="59633" y="33828"/>
                    <a:pt x="59633" y="56234"/>
                    <a:pt x="47548" y="63015"/>
                  </a:cubicBezTo>
                  <a:cubicBezTo>
                    <a:pt x="35754" y="69795"/>
                    <a:pt x="13348" y="60654"/>
                    <a:pt x="3617" y="441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2">
              <a:extLst>
                <a:ext uri="{FF2B5EF4-FFF2-40B4-BE49-F238E27FC236}">
                  <a16:creationId xmlns:a16="http://schemas.microsoft.com/office/drawing/2014/main" id="{7AB21504-0A9F-4D70-9DD6-1D0BB523ADB7}"/>
                </a:ext>
              </a:extLst>
            </p:cNvPr>
            <p:cNvSpPr/>
            <p:nvPr/>
          </p:nvSpPr>
          <p:spPr>
            <a:xfrm>
              <a:off x="2542798" y="2524892"/>
              <a:ext cx="63547" cy="58750"/>
            </a:xfrm>
            <a:custGeom>
              <a:avLst/>
              <a:gdLst>
                <a:gd name="connsiteX0" fmla="*/ 16971 w 63547"/>
                <a:gd name="connsiteY0" fmla="*/ 52127 h 58750"/>
                <a:gd name="connsiteX1" fmla="*/ 59424 w 63547"/>
                <a:gd name="connsiteY1" fmla="*/ 45642 h 58750"/>
                <a:gd name="connsiteX2" fmla="*/ 44683 w 63547"/>
                <a:gd name="connsiteY2" fmla="*/ 4071 h 58750"/>
                <a:gd name="connsiteX3" fmla="*/ 755 w 63547"/>
                <a:gd name="connsiteY3" fmla="*/ 11737 h 58750"/>
                <a:gd name="connsiteX4" fmla="*/ 16971 w 63547"/>
                <a:gd name="connsiteY4" fmla="*/ 52127 h 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47" h="58750">
                  <a:moveTo>
                    <a:pt x="16971" y="52127"/>
                  </a:moveTo>
                  <a:cubicBezTo>
                    <a:pt x="30827" y="61560"/>
                    <a:pt x="49401" y="58612"/>
                    <a:pt x="59424" y="45642"/>
                  </a:cubicBezTo>
                  <a:cubicBezTo>
                    <a:pt x="66204" y="30016"/>
                    <a:pt x="59719" y="12032"/>
                    <a:pt x="44683" y="4071"/>
                  </a:cubicBezTo>
                  <a:cubicBezTo>
                    <a:pt x="30237" y="-5066"/>
                    <a:pt x="11368" y="-1824"/>
                    <a:pt x="755" y="11737"/>
                  </a:cubicBezTo>
                  <a:cubicBezTo>
                    <a:pt x="-5435" y="27363"/>
                    <a:pt x="1935" y="45052"/>
                    <a:pt x="16971" y="5212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2">
              <a:extLst>
                <a:ext uri="{FF2B5EF4-FFF2-40B4-BE49-F238E27FC236}">
                  <a16:creationId xmlns:a16="http://schemas.microsoft.com/office/drawing/2014/main" id="{A6E69281-3CA8-4478-BE2C-0B1ECDEDFC47}"/>
                </a:ext>
              </a:extLst>
            </p:cNvPr>
            <p:cNvSpPr/>
            <p:nvPr/>
          </p:nvSpPr>
          <p:spPr>
            <a:xfrm>
              <a:off x="2279317" y="2713385"/>
              <a:ext cx="64951" cy="56181"/>
            </a:xfrm>
            <a:custGeom>
              <a:avLst/>
              <a:gdLst>
                <a:gd name="connsiteX0" fmla="*/ 15997 w 64951"/>
                <a:gd name="connsiteY0" fmla="*/ 47306 h 56181"/>
                <a:gd name="connsiteX1" fmla="*/ 61400 w 64951"/>
                <a:gd name="connsiteY1" fmla="*/ 46716 h 56181"/>
                <a:gd name="connsiteX2" fmla="*/ 41351 w 64951"/>
                <a:gd name="connsiteY2" fmla="*/ 3673 h 56181"/>
                <a:gd name="connsiteX3" fmla="*/ 2436 w 64951"/>
                <a:gd name="connsiteY3" fmla="*/ 11044 h 56181"/>
                <a:gd name="connsiteX4" fmla="*/ 1551 w 64951"/>
                <a:gd name="connsiteY4" fmla="*/ 12224 h 56181"/>
                <a:gd name="connsiteX5" fmla="*/ 15997 w 64951"/>
                <a:gd name="connsiteY5" fmla="*/ 47306 h 5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951" h="56181">
                  <a:moveTo>
                    <a:pt x="15997" y="47306"/>
                  </a:moveTo>
                  <a:cubicBezTo>
                    <a:pt x="32804" y="57037"/>
                    <a:pt x="54620" y="58509"/>
                    <a:pt x="61400" y="46716"/>
                  </a:cubicBezTo>
                  <a:cubicBezTo>
                    <a:pt x="68180" y="34926"/>
                    <a:pt x="57862" y="13401"/>
                    <a:pt x="41351" y="3673"/>
                  </a:cubicBezTo>
                  <a:cubicBezTo>
                    <a:pt x="28381" y="-4878"/>
                    <a:pt x="10987" y="-1635"/>
                    <a:pt x="2436" y="11044"/>
                  </a:cubicBezTo>
                  <a:cubicBezTo>
                    <a:pt x="2141" y="11339"/>
                    <a:pt x="1846" y="11929"/>
                    <a:pt x="1551" y="12224"/>
                  </a:cubicBezTo>
                  <a:cubicBezTo>
                    <a:pt x="-5229" y="24018"/>
                    <a:pt x="-511" y="37873"/>
                    <a:pt x="15997" y="47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2">
              <a:extLst>
                <a:ext uri="{FF2B5EF4-FFF2-40B4-BE49-F238E27FC236}">
                  <a16:creationId xmlns:a16="http://schemas.microsoft.com/office/drawing/2014/main" id="{3491502F-1060-42E2-81B1-DC720278058B}"/>
                </a:ext>
              </a:extLst>
            </p:cNvPr>
            <p:cNvSpPr/>
            <p:nvPr/>
          </p:nvSpPr>
          <p:spPr>
            <a:xfrm>
              <a:off x="2142643" y="2929478"/>
              <a:ext cx="62008" cy="57114"/>
            </a:xfrm>
            <a:custGeom>
              <a:avLst/>
              <a:gdLst>
                <a:gd name="connsiteX0" fmla="*/ 16169 w 62008"/>
                <a:gd name="connsiteY0" fmla="*/ 49675 h 57114"/>
                <a:gd name="connsiteX1" fmla="*/ 58330 w 62008"/>
                <a:gd name="connsiteY1" fmla="*/ 44957 h 57114"/>
                <a:gd name="connsiteX2" fmla="*/ 42408 w 62008"/>
                <a:gd name="connsiteY2" fmla="*/ 3977 h 57114"/>
                <a:gd name="connsiteX3" fmla="*/ 1133 w 62008"/>
                <a:gd name="connsiteY3" fmla="*/ 11937 h 57114"/>
                <a:gd name="connsiteX4" fmla="*/ 14992 w 62008"/>
                <a:gd name="connsiteY4" fmla="*/ 49085 h 57114"/>
                <a:gd name="connsiteX5" fmla="*/ 16169 w 62008"/>
                <a:gd name="connsiteY5" fmla="*/ 49675 h 5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08" h="57114">
                  <a:moveTo>
                    <a:pt x="16169" y="49675"/>
                  </a:moveTo>
                  <a:cubicBezTo>
                    <a:pt x="29143" y="59698"/>
                    <a:pt x="47717" y="57636"/>
                    <a:pt x="58330" y="44957"/>
                  </a:cubicBezTo>
                  <a:cubicBezTo>
                    <a:pt x="64520" y="29331"/>
                    <a:pt x="57444" y="11347"/>
                    <a:pt x="42408" y="3977"/>
                  </a:cubicBezTo>
                  <a:cubicBezTo>
                    <a:pt x="28848" y="-5161"/>
                    <a:pt x="10274" y="-1623"/>
                    <a:pt x="1133" y="11937"/>
                  </a:cubicBezTo>
                  <a:cubicBezTo>
                    <a:pt x="-5352" y="26088"/>
                    <a:pt x="841" y="42600"/>
                    <a:pt x="14992" y="49085"/>
                  </a:cubicBezTo>
                  <a:cubicBezTo>
                    <a:pt x="15287" y="49380"/>
                    <a:pt x="15582" y="49380"/>
                    <a:pt x="16169" y="4967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2">
              <a:extLst>
                <a:ext uri="{FF2B5EF4-FFF2-40B4-BE49-F238E27FC236}">
                  <a16:creationId xmlns:a16="http://schemas.microsoft.com/office/drawing/2014/main" id="{D31C7639-AB4F-4A75-92D9-4A555FFFEEBB}"/>
                </a:ext>
              </a:extLst>
            </p:cNvPr>
            <p:cNvSpPr/>
            <p:nvPr/>
          </p:nvSpPr>
          <p:spPr>
            <a:xfrm>
              <a:off x="2466562" y="3016652"/>
              <a:ext cx="62617" cy="54609"/>
            </a:xfrm>
            <a:custGeom>
              <a:avLst/>
              <a:gdLst>
                <a:gd name="connsiteX0" fmla="*/ 16847 w 62617"/>
                <a:gd name="connsiteY0" fmla="*/ 47409 h 54609"/>
                <a:gd name="connsiteX1" fmla="*/ 58713 w 62617"/>
                <a:gd name="connsiteY1" fmla="*/ 42396 h 54609"/>
                <a:gd name="connsiteX2" fmla="*/ 41319 w 62617"/>
                <a:gd name="connsiteY2" fmla="*/ 4953 h 54609"/>
                <a:gd name="connsiteX3" fmla="*/ 634 w 62617"/>
                <a:gd name="connsiteY3" fmla="*/ 9081 h 54609"/>
                <a:gd name="connsiteX4" fmla="*/ 16847 w 62617"/>
                <a:gd name="connsiteY4" fmla="*/ 47409 h 5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17" h="54609">
                  <a:moveTo>
                    <a:pt x="16847" y="47409"/>
                  </a:moveTo>
                  <a:cubicBezTo>
                    <a:pt x="29821" y="57137"/>
                    <a:pt x="48395" y="55075"/>
                    <a:pt x="58713" y="42396"/>
                  </a:cubicBezTo>
                  <a:cubicBezTo>
                    <a:pt x="65493" y="30603"/>
                    <a:pt x="57828" y="14685"/>
                    <a:pt x="41319" y="4953"/>
                  </a:cubicBezTo>
                  <a:cubicBezTo>
                    <a:pt x="24513" y="-4479"/>
                    <a:pt x="7414" y="-2712"/>
                    <a:pt x="634" y="9081"/>
                  </a:cubicBezTo>
                  <a:cubicBezTo>
                    <a:pt x="-5264" y="24117"/>
                    <a:pt x="1811" y="41219"/>
                    <a:pt x="16847" y="47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2">
              <a:extLst>
                <a:ext uri="{FF2B5EF4-FFF2-40B4-BE49-F238E27FC236}">
                  <a16:creationId xmlns:a16="http://schemas.microsoft.com/office/drawing/2014/main" id="{E56DAD04-6D88-4E80-8424-CB3AF172F37D}"/>
                </a:ext>
              </a:extLst>
            </p:cNvPr>
            <p:cNvSpPr/>
            <p:nvPr/>
          </p:nvSpPr>
          <p:spPr>
            <a:xfrm>
              <a:off x="2556294" y="3309636"/>
              <a:ext cx="69632" cy="54440"/>
            </a:xfrm>
            <a:custGeom>
              <a:avLst/>
              <a:gdLst>
                <a:gd name="connsiteX0" fmla="*/ 20870 w 69632"/>
                <a:gd name="connsiteY0" fmla="*/ 46298 h 54440"/>
                <a:gd name="connsiteX1" fmla="*/ 66273 w 69632"/>
                <a:gd name="connsiteY1" fmla="*/ 44232 h 54440"/>
                <a:gd name="connsiteX2" fmla="*/ 43276 w 69632"/>
                <a:gd name="connsiteY2" fmla="*/ 7380 h 54440"/>
                <a:gd name="connsiteX3" fmla="*/ 820 w 69632"/>
                <a:gd name="connsiteY3" fmla="*/ 6495 h 54440"/>
                <a:gd name="connsiteX4" fmla="*/ 20870 w 69632"/>
                <a:gd name="connsiteY4" fmla="*/ 46298 h 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32" h="54440">
                  <a:moveTo>
                    <a:pt x="20870" y="46298"/>
                  </a:moveTo>
                  <a:cubicBezTo>
                    <a:pt x="37378" y="55731"/>
                    <a:pt x="59489" y="56321"/>
                    <a:pt x="66273" y="44232"/>
                  </a:cubicBezTo>
                  <a:cubicBezTo>
                    <a:pt x="73348" y="32439"/>
                    <a:pt x="59784" y="17111"/>
                    <a:pt x="43276" y="7380"/>
                  </a:cubicBezTo>
                  <a:cubicBezTo>
                    <a:pt x="26469" y="-2053"/>
                    <a:pt x="7896" y="-5295"/>
                    <a:pt x="820" y="6495"/>
                  </a:cubicBezTo>
                  <a:cubicBezTo>
                    <a:pt x="-6255" y="18288"/>
                    <a:pt x="4063" y="36567"/>
                    <a:pt x="20870" y="4629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2">
              <a:extLst>
                <a:ext uri="{FF2B5EF4-FFF2-40B4-BE49-F238E27FC236}">
                  <a16:creationId xmlns:a16="http://schemas.microsoft.com/office/drawing/2014/main" id="{0F6ABAA1-F712-4449-A1D4-D90ADA17C800}"/>
                </a:ext>
              </a:extLst>
            </p:cNvPr>
            <p:cNvSpPr/>
            <p:nvPr/>
          </p:nvSpPr>
          <p:spPr>
            <a:xfrm>
              <a:off x="2655737" y="3047573"/>
              <a:ext cx="64179" cy="55434"/>
            </a:xfrm>
            <a:custGeom>
              <a:avLst/>
              <a:gdLst>
                <a:gd name="connsiteX0" fmla="*/ 16947 w 64179"/>
                <a:gd name="connsiteY0" fmla="*/ 47151 h 55434"/>
                <a:gd name="connsiteX1" fmla="*/ 60285 w 64179"/>
                <a:gd name="connsiteY1" fmla="*/ 45380 h 55434"/>
                <a:gd name="connsiteX2" fmla="*/ 41711 w 64179"/>
                <a:gd name="connsiteY2" fmla="*/ 4105 h 55434"/>
                <a:gd name="connsiteX3" fmla="*/ 1911 w 64179"/>
                <a:gd name="connsiteY3" fmla="*/ 11180 h 55434"/>
                <a:gd name="connsiteX4" fmla="*/ 1321 w 64179"/>
                <a:gd name="connsiteY4" fmla="*/ 11475 h 55434"/>
                <a:gd name="connsiteX5" fmla="*/ 16947 w 64179"/>
                <a:gd name="connsiteY5" fmla="*/ 47151 h 5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79" h="55434">
                  <a:moveTo>
                    <a:pt x="16947" y="47151"/>
                  </a:moveTo>
                  <a:cubicBezTo>
                    <a:pt x="33750" y="56583"/>
                    <a:pt x="53504" y="57469"/>
                    <a:pt x="60285" y="45380"/>
                  </a:cubicBezTo>
                  <a:cubicBezTo>
                    <a:pt x="67360" y="33587"/>
                    <a:pt x="58518" y="13541"/>
                    <a:pt x="41711" y="4105"/>
                  </a:cubicBezTo>
                  <a:cubicBezTo>
                    <a:pt x="29036" y="-5033"/>
                    <a:pt x="11052" y="-1790"/>
                    <a:pt x="1911" y="11180"/>
                  </a:cubicBezTo>
                  <a:cubicBezTo>
                    <a:pt x="1616" y="11180"/>
                    <a:pt x="1616" y="11475"/>
                    <a:pt x="1321" y="11475"/>
                  </a:cubicBezTo>
                  <a:cubicBezTo>
                    <a:pt x="-5460" y="23269"/>
                    <a:pt x="435" y="37419"/>
                    <a:pt x="16947" y="471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2">
              <a:extLst>
                <a:ext uri="{FF2B5EF4-FFF2-40B4-BE49-F238E27FC236}">
                  <a16:creationId xmlns:a16="http://schemas.microsoft.com/office/drawing/2014/main" id="{0DEFAA85-91D7-4206-8370-FD7D370EC607}"/>
                </a:ext>
              </a:extLst>
            </p:cNvPr>
            <p:cNvSpPr/>
            <p:nvPr/>
          </p:nvSpPr>
          <p:spPr>
            <a:xfrm>
              <a:off x="2865120" y="3119705"/>
              <a:ext cx="70102" cy="58871"/>
            </a:xfrm>
            <a:custGeom>
              <a:avLst/>
              <a:gdLst>
                <a:gd name="connsiteX0" fmla="*/ 18656 w 70102"/>
                <a:gd name="connsiteY0" fmla="*/ 51671 h 58871"/>
                <a:gd name="connsiteX1" fmla="*/ 66712 w 70102"/>
                <a:gd name="connsiteY1" fmla="*/ 46658 h 58871"/>
                <a:gd name="connsiteX2" fmla="*/ 45187 w 70102"/>
                <a:gd name="connsiteY2" fmla="*/ 5678 h 58871"/>
                <a:gd name="connsiteX3" fmla="*/ 82 w 70102"/>
                <a:gd name="connsiteY3" fmla="*/ 8334 h 58871"/>
                <a:gd name="connsiteX4" fmla="*/ 18656 w 70102"/>
                <a:gd name="connsiteY4" fmla="*/ 51671 h 5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02" h="58871">
                  <a:moveTo>
                    <a:pt x="18656" y="51671"/>
                  </a:moveTo>
                  <a:cubicBezTo>
                    <a:pt x="33692" y="61399"/>
                    <a:pt x="53738" y="59337"/>
                    <a:pt x="66712" y="46658"/>
                  </a:cubicBezTo>
                  <a:cubicBezTo>
                    <a:pt x="73492" y="34865"/>
                    <a:pt x="61699" y="15409"/>
                    <a:pt x="45187" y="5678"/>
                  </a:cubicBezTo>
                  <a:cubicBezTo>
                    <a:pt x="28679" y="-3755"/>
                    <a:pt x="6863" y="-3755"/>
                    <a:pt x="82" y="8334"/>
                  </a:cubicBezTo>
                  <a:cubicBezTo>
                    <a:pt x="-4931" y="25137"/>
                    <a:pt x="2735" y="43416"/>
                    <a:pt x="18656" y="516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2">
              <a:extLst>
                <a:ext uri="{FF2B5EF4-FFF2-40B4-BE49-F238E27FC236}">
                  <a16:creationId xmlns:a16="http://schemas.microsoft.com/office/drawing/2014/main" id="{DF3214FD-5E87-40A3-B22A-C5443D87F838}"/>
                </a:ext>
              </a:extLst>
            </p:cNvPr>
            <p:cNvSpPr/>
            <p:nvPr/>
          </p:nvSpPr>
          <p:spPr>
            <a:xfrm>
              <a:off x="2688747" y="2384362"/>
              <a:ext cx="67601" cy="59080"/>
            </a:xfrm>
            <a:custGeom>
              <a:avLst/>
              <a:gdLst>
                <a:gd name="connsiteX0" fmla="*/ 20200 w 67601"/>
                <a:gd name="connsiteY0" fmla="*/ 52913 h 59080"/>
                <a:gd name="connsiteX1" fmla="*/ 64128 w 67601"/>
                <a:gd name="connsiteY1" fmla="*/ 44952 h 59080"/>
                <a:gd name="connsiteX2" fmla="*/ 47620 w 67601"/>
                <a:gd name="connsiteY2" fmla="*/ 5447 h 59080"/>
                <a:gd name="connsiteX3" fmla="*/ 741 w 67601"/>
                <a:gd name="connsiteY3" fmla="*/ 8395 h 59080"/>
                <a:gd name="connsiteX4" fmla="*/ 20200 w 67601"/>
                <a:gd name="connsiteY4" fmla="*/ 52913 h 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01" h="59080">
                  <a:moveTo>
                    <a:pt x="20200" y="52913"/>
                  </a:moveTo>
                  <a:cubicBezTo>
                    <a:pt x="34646" y="62050"/>
                    <a:pt x="53810" y="58513"/>
                    <a:pt x="64128" y="44952"/>
                  </a:cubicBezTo>
                  <a:cubicBezTo>
                    <a:pt x="70026" y="29621"/>
                    <a:pt x="62656" y="12228"/>
                    <a:pt x="47620" y="5447"/>
                  </a:cubicBezTo>
                  <a:cubicBezTo>
                    <a:pt x="31108" y="-3989"/>
                    <a:pt x="7525" y="-3399"/>
                    <a:pt x="741" y="8395"/>
                  </a:cubicBezTo>
                  <a:cubicBezTo>
                    <a:pt x="-6039" y="20188"/>
                    <a:pt x="3692" y="43480"/>
                    <a:pt x="20200" y="529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2">
              <a:extLst>
                <a:ext uri="{FF2B5EF4-FFF2-40B4-BE49-F238E27FC236}">
                  <a16:creationId xmlns:a16="http://schemas.microsoft.com/office/drawing/2014/main" id="{6321AECB-DACD-416A-BEE3-0C609351E452}"/>
                </a:ext>
              </a:extLst>
            </p:cNvPr>
            <p:cNvSpPr/>
            <p:nvPr/>
          </p:nvSpPr>
          <p:spPr>
            <a:xfrm>
              <a:off x="2832833" y="3542650"/>
              <a:ext cx="60634" cy="51337"/>
            </a:xfrm>
            <a:custGeom>
              <a:avLst/>
              <a:gdLst>
                <a:gd name="connsiteX0" fmla="*/ 17924 w 60634"/>
                <a:gd name="connsiteY0" fmla="*/ 44421 h 51337"/>
                <a:gd name="connsiteX1" fmla="*/ 56543 w 60634"/>
                <a:gd name="connsiteY1" fmla="*/ 39703 h 51337"/>
                <a:gd name="connsiteX2" fmla="*/ 40035 w 60634"/>
                <a:gd name="connsiteY2" fmla="*/ 6093 h 51337"/>
                <a:gd name="connsiteX3" fmla="*/ 1117 w 60634"/>
                <a:gd name="connsiteY3" fmla="*/ 7864 h 51337"/>
                <a:gd name="connsiteX4" fmla="*/ 17924 w 60634"/>
                <a:gd name="connsiteY4" fmla="*/ 44421 h 5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34" h="51337">
                  <a:moveTo>
                    <a:pt x="17924" y="44421"/>
                  </a:moveTo>
                  <a:cubicBezTo>
                    <a:pt x="34727" y="53854"/>
                    <a:pt x="49763" y="51496"/>
                    <a:pt x="56543" y="39703"/>
                  </a:cubicBezTo>
                  <a:cubicBezTo>
                    <a:pt x="63324" y="27909"/>
                    <a:pt x="56838" y="15824"/>
                    <a:pt x="40035" y="6093"/>
                  </a:cubicBezTo>
                  <a:cubicBezTo>
                    <a:pt x="23524" y="-3340"/>
                    <a:pt x="7897" y="-4225"/>
                    <a:pt x="1117" y="7864"/>
                  </a:cubicBezTo>
                  <a:cubicBezTo>
                    <a:pt x="-5663" y="19657"/>
                    <a:pt x="1412" y="34693"/>
                    <a:pt x="17924" y="444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2">
              <a:extLst>
                <a:ext uri="{FF2B5EF4-FFF2-40B4-BE49-F238E27FC236}">
                  <a16:creationId xmlns:a16="http://schemas.microsoft.com/office/drawing/2014/main" id="{F87154A5-7400-42F6-8AC7-094327AE7BCB}"/>
                </a:ext>
              </a:extLst>
            </p:cNvPr>
            <p:cNvSpPr/>
            <p:nvPr/>
          </p:nvSpPr>
          <p:spPr>
            <a:xfrm>
              <a:off x="3115613" y="3332649"/>
              <a:ext cx="65444" cy="56329"/>
            </a:xfrm>
            <a:custGeom>
              <a:avLst/>
              <a:gdLst>
                <a:gd name="connsiteX0" fmla="*/ 20232 w 65444"/>
                <a:gd name="connsiteY0" fmla="*/ 47754 h 56329"/>
                <a:gd name="connsiteX1" fmla="*/ 62098 w 65444"/>
                <a:gd name="connsiteY1" fmla="*/ 46573 h 56329"/>
                <a:gd name="connsiteX2" fmla="*/ 45291 w 65444"/>
                <a:gd name="connsiteY2" fmla="*/ 4416 h 56329"/>
                <a:gd name="connsiteX3" fmla="*/ 777 w 65444"/>
                <a:gd name="connsiteY3" fmla="*/ 11196 h 56329"/>
                <a:gd name="connsiteX4" fmla="*/ 20232 w 65444"/>
                <a:gd name="connsiteY4" fmla="*/ 47754 h 5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44" h="56329">
                  <a:moveTo>
                    <a:pt x="20232" y="47754"/>
                  </a:moveTo>
                  <a:cubicBezTo>
                    <a:pt x="36744" y="57481"/>
                    <a:pt x="55022" y="58367"/>
                    <a:pt x="62098" y="46573"/>
                  </a:cubicBezTo>
                  <a:cubicBezTo>
                    <a:pt x="67698" y="30360"/>
                    <a:pt x="60622" y="12082"/>
                    <a:pt x="45291" y="4416"/>
                  </a:cubicBezTo>
                  <a:cubicBezTo>
                    <a:pt x="30845" y="-5020"/>
                    <a:pt x="11685" y="-2069"/>
                    <a:pt x="777" y="11196"/>
                  </a:cubicBezTo>
                  <a:cubicBezTo>
                    <a:pt x="-6007" y="22990"/>
                    <a:pt x="3429" y="38321"/>
                    <a:pt x="20232" y="477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2">
              <a:extLst>
                <a:ext uri="{FF2B5EF4-FFF2-40B4-BE49-F238E27FC236}">
                  <a16:creationId xmlns:a16="http://schemas.microsoft.com/office/drawing/2014/main" id="{F7983754-AAED-426D-BFC4-C2A1913932F8}"/>
                </a:ext>
              </a:extLst>
            </p:cNvPr>
            <p:cNvSpPr/>
            <p:nvPr/>
          </p:nvSpPr>
          <p:spPr>
            <a:xfrm>
              <a:off x="3250140" y="3125352"/>
              <a:ext cx="65336" cy="54895"/>
            </a:xfrm>
            <a:custGeom>
              <a:avLst/>
              <a:gdLst>
                <a:gd name="connsiteX0" fmla="*/ 18669 w 65336"/>
                <a:gd name="connsiteY0" fmla="*/ 45434 h 54895"/>
                <a:gd name="connsiteX1" fmla="*/ 61715 w 65336"/>
                <a:gd name="connsiteY1" fmla="*/ 45730 h 54895"/>
                <a:gd name="connsiteX2" fmla="*/ 42256 w 65336"/>
                <a:gd name="connsiteY2" fmla="*/ 4749 h 54895"/>
                <a:gd name="connsiteX3" fmla="*/ 980 w 65336"/>
                <a:gd name="connsiteY3" fmla="*/ 10939 h 54895"/>
                <a:gd name="connsiteX4" fmla="*/ 980 w 65336"/>
                <a:gd name="connsiteY4" fmla="*/ 10939 h 54895"/>
                <a:gd name="connsiteX5" fmla="*/ 18669 w 65336"/>
                <a:gd name="connsiteY5" fmla="*/ 45434 h 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4895">
                  <a:moveTo>
                    <a:pt x="18669" y="45434"/>
                  </a:moveTo>
                  <a:cubicBezTo>
                    <a:pt x="35475" y="55162"/>
                    <a:pt x="54636" y="57818"/>
                    <a:pt x="61715" y="45730"/>
                  </a:cubicBezTo>
                  <a:cubicBezTo>
                    <a:pt x="68495" y="33936"/>
                    <a:pt x="58764" y="14477"/>
                    <a:pt x="42256" y="4749"/>
                  </a:cubicBezTo>
                  <a:cubicBezTo>
                    <a:pt x="29282" y="-4979"/>
                    <a:pt x="10708" y="-2326"/>
                    <a:pt x="980" y="10939"/>
                  </a:cubicBezTo>
                  <a:cubicBezTo>
                    <a:pt x="980" y="10939"/>
                    <a:pt x="980" y="10939"/>
                    <a:pt x="980" y="10939"/>
                  </a:cubicBezTo>
                  <a:cubicBezTo>
                    <a:pt x="-5800" y="22733"/>
                    <a:pt x="2161" y="35998"/>
                    <a:pt x="18669" y="454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2">
              <a:extLst>
                <a:ext uri="{FF2B5EF4-FFF2-40B4-BE49-F238E27FC236}">
                  <a16:creationId xmlns:a16="http://schemas.microsoft.com/office/drawing/2014/main" id="{A837AAB0-B79E-4E32-B01E-F4F62BB401E8}"/>
                </a:ext>
              </a:extLst>
            </p:cNvPr>
            <p:cNvSpPr/>
            <p:nvPr/>
          </p:nvSpPr>
          <p:spPr>
            <a:xfrm>
              <a:off x="3210183" y="2424646"/>
              <a:ext cx="61555" cy="51680"/>
            </a:xfrm>
            <a:custGeom>
              <a:avLst/>
              <a:gdLst>
                <a:gd name="connsiteX0" fmla="*/ 16469 w 61555"/>
                <a:gd name="connsiteY0" fmla="*/ 44173 h 51680"/>
                <a:gd name="connsiteX1" fmla="*/ 57740 w 61555"/>
                <a:gd name="connsiteY1" fmla="*/ 40635 h 51680"/>
                <a:gd name="connsiteX2" fmla="*/ 38580 w 61555"/>
                <a:gd name="connsiteY2" fmla="*/ 5848 h 51680"/>
                <a:gd name="connsiteX3" fmla="*/ 1432 w 61555"/>
                <a:gd name="connsiteY3" fmla="*/ 7911 h 51680"/>
                <a:gd name="connsiteX4" fmla="*/ 16469 w 61555"/>
                <a:gd name="connsiteY4" fmla="*/ 44173 h 5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55" h="51680">
                  <a:moveTo>
                    <a:pt x="16469" y="44173"/>
                  </a:moveTo>
                  <a:cubicBezTo>
                    <a:pt x="32977" y="53904"/>
                    <a:pt x="50960" y="52429"/>
                    <a:pt x="57740" y="40635"/>
                  </a:cubicBezTo>
                  <a:cubicBezTo>
                    <a:pt x="64819" y="28845"/>
                    <a:pt x="55383" y="15576"/>
                    <a:pt x="38580" y="5848"/>
                  </a:cubicBezTo>
                  <a:cubicBezTo>
                    <a:pt x="22068" y="-3588"/>
                    <a:pt x="8213" y="-3883"/>
                    <a:pt x="1432" y="7911"/>
                  </a:cubicBezTo>
                  <a:cubicBezTo>
                    <a:pt x="-5348" y="19999"/>
                    <a:pt x="-43" y="34740"/>
                    <a:pt x="16469" y="441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2">
              <a:extLst>
                <a:ext uri="{FF2B5EF4-FFF2-40B4-BE49-F238E27FC236}">
                  <a16:creationId xmlns:a16="http://schemas.microsoft.com/office/drawing/2014/main" id="{93CAFB08-890D-4960-AEF5-8F669D957393}"/>
                </a:ext>
              </a:extLst>
            </p:cNvPr>
            <p:cNvSpPr/>
            <p:nvPr/>
          </p:nvSpPr>
          <p:spPr>
            <a:xfrm>
              <a:off x="3283713" y="2651811"/>
              <a:ext cx="66956" cy="56471"/>
            </a:xfrm>
            <a:custGeom>
              <a:avLst/>
              <a:gdLst>
                <a:gd name="connsiteX0" fmla="*/ 19297 w 66956"/>
                <a:gd name="connsiteY0" fmla="*/ 49031 h 56471"/>
                <a:gd name="connsiteX1" fmla="*/ 63224 w 66956"/>
                <a:gd name="connsiteY1" fmla="*/ 44316 h 56471"/>
                <a:gd name="connsiteX2" fmla="*/ 44356 w 66956"/>
                <a:gd name="connsiteY2" fmla="*/ 5693 h 56471"/>
                <a:gd name="connsiteX3" fmla="*/ 1018 w 66956"/>
                <a:gd name="connsiteY3" fmla="*/ 8346 h 56471"/>
                <a:gd name="connsiteX4" fmla="*/ 19297 w 66956"/>
                <a:gd name="connsiteY4" fmla="*/ 49031 h 5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956" h="56471">
                  <a:moveTo>
                    <a:pt x="19297" y="49031"/>
                  </a:moveTo>
                  <a:cubicBezTo>
                    <a:pt x="33152" y="59057"/>
                    <a:pt x="52021" y="56992"/>
                    <a:pt x="63224" y="44316"/>
                  </a:cubicBezTo>
                  <a:cubicBezTo>
                    <a:pt x="70005" y="32523"/>
                    <a:pt x="61162" y="15130"/>
                    <a:pt x="44356" y="5693"/>
                  </a:cubicBezTo>
                  <a:cubicBezTo>
                    <a:pt x="27847" y="-4034"/>
                    <a:pt x="7798" y="-3444"/>
                    <a:pt x="1018" y="8346"/>
                  </a:cubicBezTo>
                  <a:cubicBezTo>
                    <a:pt x="-6058" y="20139"/>
                    <a:pt x="2785" y="39303"/>
                    <a:pt x="19297" y="490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2">
              <a:extLst>
                <a:ext uri="{FF2B5EF4-FFF2-40B4-BE49-F238E27FC236}">
                  <a16:creationId xmlns:a16="http://schemas.microsoft.com/office/drawing/2014/main" id="{3F6A40F8-A56C-4D4D-8683-75395B44BC3A}"/>
                </a:ext>
              </a:extLst>
            </p:cNvPr>
            <p:cNvSpPr/>
            <p:nvPr/>
          </p:nvSpPr>
          <p:spPr>
            <a:xfrm>
              <a:off x="3402690" y="2799305"/>
              <a:ext cx="66766" cy="57747"/>
            </a:xfrm>
            <a:custGeom>
              <a:avLst/>
              <a:gdLst>
                <a:gd name="connsiteX0" fmla="*/ 19722 w 66766"/>
                <a:gd name="connsiteY0" fmla="*/ 50422 h 57747"/>
                <a:gd name="connsiteX1" fmla="*/ 63650 w 66766"/>
                <a:gd name="connsiteY1" fmla="*/ 45409 h 57747"/>
                <a:gd name="connsiteX2" fmla="*/ 45958 w 66766"/>
                <a:gd name="connsiteY2" fmla="*/ 5314 h 57747"/>
                <a:gd name="connsiteX3" fmla="*/ 853 w 66766"/>
                <a:gd name="connsiteY3" fmla="*/ 8852 h 57747"/>
                <a:gd name="connsiteX4" fmla="*/ 19722 w 66766"/>
                <a:gd name="connsiteY4" fmla="*/ 50422 h 5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66" h="57747">
                  <a:moveTo>
                    <a:pt x="19722" y="50422"/>
                  </a:moveTo>
                  <a:cubicBezTo>
                    <a:pt x="33283" y="60445"/>
                    <a:pt x="52447" y="58088"/>
                    <a:pt x="63650" y="45409"/>
                  </a:cubicBezTo>
                  <a:cubicBezTo>
                    <a:pt x="68955" y="29196"/>
                    <a:pt x="61289" y="11803"/>
                    <a:pt x="45958" y="5314"/>
                  </a:cubicBezTo>
                  <a:cubicBezTo>
                    <a:pt x="29155" y="-4414"/>
                    <a:pt x="7634" y="-2938"/>
                    <a:pt x="853" y="8852"/>
                  </a:cubicBezTo>
                  <a:cubicBezTo>
                    <a:pt x="-5930" y="20940"/>
                    <a:pt x="2916" y="40990"/>
                    <a:pt x="19722" y="504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2">
              <a:extLst>
                <a:ext uri="{FF2B5EF4-FFF2-40B4-BE49-F238E27FC236}">
                  <a16:creationId xmlns:a16="http://schemas.microsoft.com/office/drawing/2014/main" id="{FAA18FC5-2740-4478-B72A-50F065A4182C}"/>
                </a:ext>
              </a:extLst>
            </p:cNvPr>
            <p:cNvSpPr/>
            <p:nvPr/>
          </p:nvSpPr>
          <p:spPr>
            <a:xfrm>
              <a:off x="2209550" y="1951935"/>
              <a:ext cx="66625" cy="57843"/>
            </a:xfrm>
            <a:custGeom>
              <a:avLst/>
              <a:gdLst>
                <a:gd name="connsiteX0" fmla="*/ 19429 w 66625"/>
                <a:gd name="connsiteY0" fmla="*/ 50776 h 57843"/>
                <a:gd name="connsiteX1" fmla="*/ 855 w 66625"/>
                <a:gd name="connsiteY1" fmla="*/ 9205 h 57843"/>
                <a:gd name="connsiteX2" fmla="*/ 45668 w 66625"/>
                <a:gd name="connsiteY2" fmla="*/ 5077 h 57843"/>
                <a:gd name="connsiteX3" fmla="*/ 63357 w 66625"/>
                <a:gd name="connsiteY3" fmla="*/ 45172 h 57843"/>
                <a:gd name="connsiteX4" fmla="*/ 19429 w 66625"/>
                <a:gd name="connsiteY4" fmla="*/ 50776 h 5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57843">
                  <a:moveTo>
                    <a:pt x="19429" y="50776"/>
                  </a:moveTo>
                  <a:cubicBezTo>
                    <a:pt x="2921" y="41048"/>
                    <a:pt x="-5925" y="20999"/>
                    <a:pt x="855" y="9205"/>
                  </a:cubicBezTo>
                  <a:cubicBezTo>
                    <a:pt x="7639" y="-2588"/>
                    <a:pt x="29160" y="-4651"/>
                    <a:pt x="45668" y="5077"/>
                  </a:cubicBezTo>
                  <a:cubicBezTo>
                    <a:pt x="61295" y="11857"/>
                    <a:pt x="68960" y="29254"/>
                    <a:pt x="63357" y="45172"/>
                  </a:cubicBezTo>
                  <a:cubicBezTo>
                    <a:pt x="52449" y="58146"/>
                    <a:pt x="33288" y="60503"/>
                    <a:pt x="19429" y="5077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2">
              <a:extLst>
                <a:ext uri="{FF2B5EF4-FFF2-40B4-BE49-F238E27FC236}">
                  <a16:creationId xmlns:a16="http://schemas.microsoft.com/office/drawing/2014/main" id="{1CF62F38-948A-4DF4-9ADB-A65980DE05B3}"/>
                </a:ext>
              </a:extLst>
            </p:cNvPr>
            <p:cNvSpPr/>
            <p:nvPr/>
          </p:nvSpPr>
          <p:spPr>
            <a:xfrm>
              <a:off x="2372801" y="2189393"/>
              <a:ext cx="71248" cy="55230"/>
            </a:xfrm>
            <a:custGeom>
              <a:avLst/>
              <a:gdLst>
                <a:gd name="connsiteX0" fmla="*/ 23637 w 71248"/>
                <a:gd name="connsiteY0" fmla="*/ 45046 h 55230"/>
                <a:gd name="connsiteX1" fmla="*/ 345 w 71248"/>
                <a:gd name="connsiteY1" fmla="*/ 7603 h 55230"/>
                <a:gd name="connsiteX2" fmla="*/ 46044 w 71248"/>
                <a:gd name="connsiteY2" fmla="*/ 6131 h 55230"/>
                <a:gd name="connsiteX3" fmla="*/ 67860 w 71248"/>
                <a:gd name="connsiteY3" fmla="*/ 46816 h 55230"/>
                <a:gd name="connsiteX4" fmla="*/ 23637 w 71248"/>
                <a:gd name="connsiteY4" fmla="*/ 45046 h 5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248" h="55230">
                  <a:moveTo>
                    <a:pt x="23637" y="45046"/>
                  </a:moveTo>
                  <a:cubicBezTo>
                    <a:pt x="7126" y="35613"/>
                    <a:pt x="-6435" y="19692"/>
                    <a:pt x="345" y="7603"/>
                  </a:cubicBezTo>
                  <a:cubicBezTo>
                    <a:pt x="7126" y="-4190"/>
                    <a:pt x="29532" y="-3305"/>
                    <a:pt x="46044" y="6131"/>
                  </a:cubicBezTo>
                  <a:cubicBezTo>
                    <a:pt x="62847" y="15859"/>
                    <a:pt x="74641" y="34728"/>
                    <a:pt x="67860" y="46816"/>
                  </a:cubicBezTo>
                  <a:cubicBezTo>
                    <a:pt x="61080" y="58606"/>
                    <a:pt x="40440" y="54774"/>
                    <a:pt x="23637" y="450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2">
              <a:extLst>
                <a:ext uri="{FF2B5EF4-FFF2-40B4-BE49-F238E27FC236}">
                  <a16:creationId xmlns:a16="http://schemas.microsoft.com/office/drawing/2014/main" id="{6DABA23B-EE34-4F17-8B97-62DA52E37F88}"/>
                </a:ext>
              </a:extLst>
            </p:cNvPr>
            <p:cNvSpPr/>
            <p:nvPr/>
          </p:nvSpPr>
          <p:spPr>
            <a:xfrm>
              <a:off x="2491845" y="1846296"/>
              <a:ext cx="71407" cy="60589"/>
            </a:xfrm>
            <a:custGeom>
              <a:avLst/>
              <a:gdLst>
                <a:gd name="connsiteX0" fmla="*/ 20456 w 71407"/>
                <a:gd name="connsiteY0" fmla="*/ 53228 h 60589"/>
                <a:gd name="connsiteX1" fmla="*/ 705 w 71407"/>
                <a:gd name="connsiteY1" fmla="*/ 10477 h 60589"/>
                <a:gd name="connsiteX2" fmla="*/ 48466 w 71407"/>
                <a:gd name="connsiteY2" fmla="*/ 4877 h 60589"/>
                <a:gd name="connsiteX3" fmla="*/ 67630 w 71407"/>
                <a:gd name="connsiteY3" fmla="*/ 49100 h 60589"/>
                <a:gd name="connsiteX4" fmla="*/ 20456 w 71407"/>
                <a:gd name="connsiteY4" fmla="*/ 53228 h 6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07" h="60589">
                  <a:moveTo>
                    <a:pt x="20456" y="53228"/>
                  </a:moveTo>
                  <a:cubicBezTo>
                    <a:pt x="3948" y="43792"/>
                    <a:pt x="-6075" y="22270"/>
                    <a:pt x="705" y="10477"/>
                  </a:cubicBezTo>
                  <a:cubicBezTo>
                    <a:pt x="13381" y="-2494"/>
                    <a:pt x="33135" y="-4851"/>
                    <a:pt x="48466" y="4877"/>
                  </a:cubicBezTo>
                  <a:cubicBezTo>
                    <a:pt x="64974" y="14605"/>
                    <a:pt x="74705" y="37306"/>
                    <a:pt x="67630" y="49100"/>
                  </a:cubicBezTo>
                  <a:cubicBezTo>
                    <a:pt x="60850" y="61188"/>
                    <a:pt x="37263" y="62956"/>
                    <a:pt x="20456" y="532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2">
              <a:extLst>
                <a:ext uri="{FF2B5EF4-FFF2-40B4-BE49-F238E27FC236}">
                  <a16:creationId xmlns:a16="http://schemas.microsoft.com/office/drawing/2014/main" id="{B99F5374-4167-4B16-B040-81B90C555251}"/>
                </a:ext>
              </a:extLst>
            </p:cNvPr>
            <p:cNvSpPr/>
            <p:nvPr/>
          </p:nvSpPr>
          <p:spPr>
            <a:xfrm>
              <a:off x="2412314" y="1505990"/>
              <a:ext cx="60261" cy="53336"/>
            </a:xfrm>
            <a:custGeom>
              <a:avLst/>
              <a:gdLst>
                <a:gd name="connsiteX0" fmla="*/ 16849 w 60261"/>
                <a:gd name="connsiteY0" fmla="*/ 46826 h 53336"/>
                <a:gd name="connsiteX1" fmla="*/ 632 w 60261"/>
                <a:gd name="connsiteY1" fmla="*/ 7911 h 53336"/>
                <a:gd name="connsiteX2" fmla="*/ 40436 w 60261"/>
                <a:gd name="connsiteY2" fmla="*/ 5845 h 53336"/>
                <a:gd name="connsiteX3" fmla="*/ 56058 w 60261"/>
                <a:gd name="connsiteY3" fmla="*/ 39750 h 53336"/>
                <a:gd name="connsiteX4" fmla="*/ 18619 w 60261"/>
                <a:gd name="connsiteY4" fmla="*/ 48006 h 53336"/>
                <a:gd name="connsiteX5" fmla="*/ 16849 w 60261"/>
                <a:gd name="connsiteY5" fmla="*/ 46826 h 5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61" h="53336">
                  <a:moveTo>
                    <a:pt x="16849" y="46826"/>
                  </a:moveTo>
                  <a:cubicBezTo>
                    <a:pt x="1813" y="40341"/>
                    <a:pt x="-5263" y="22944"/>
                    <a:pt x="632" y="7911"/>
                  </a:cubicBezTo>
                  <a:cubicBezTo>
                    <a:pt x="7416" y="-3882"/>
                    <a:pt x="23924" y="-3587"/>
                    <a:pt x="40436" y="5845"/>
                  </a:cubicBezTo>
                  <a:cubicBezTo>
                    <a:pt x="56944" y="15573"/>
                    <a:pt x="62842" y="27957"/>
                    <a:pt x="56058" y="39750"/>
                  </a:cubicBezTo>
                  <a:cubicBezTo>
                    <a:pt x="47806" y="52426"/>
                    <a:pt x="31295" y="55963"/>
                    <a:pt x="18619" y="48006"/>
                  </a:cubicBezTo>
                  <a:cubicBezTo>
                    <a:pt x="18029" y="47416"/>
                    <a:pt x="17439" y="47121"/>
                    <a:pt x="16849" y="4682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2">
              <a:extLst>
                <a:ext uri="{FF2B5EF4-FFF2-40B4-BE49-F238E27FC236}">
                  <a16:creationId xmlns:a16="http://schemas.microsoft.com/office/drawing/2014/main" id="{4AB32A68-1C79-4A07-8C9A-F28CECD882D4}"/>
                </a:ext>
              </a:extLst>
            </p:cNvPr>
            <p:cNvSpPr/>
            <p:nvPr/>
          </p:nvSpPr>
          <p:spPr>
            <a:xfrm>
              <a:off x="3686019" y="2475737"/>
              <a:ext cx="66732" cy="55075"/>
            </a:xfrm>
            <a:custGeom>
              <a:avLst/>
              <a:gdLst>
                <a:gd name="connsiteX0" fmla="*/ 40350 w 66732"/>
                <a:gd name="connsiteY0" fmla="*/ 6646 h 55075"/>
                <a:gd name="connsiteX1" fmla="*/ 846 w 66732"/>
                <a:gd name="connsiteY1" fmla="*/ 7528 h 55075"/>
                <a:gd name="connsiteX2" fmla="*/ 16472 w 66732"/>
                <a:gd name="connsiteY2" fmla="*/ 47922 h 55075"/>
                <a:gd name="connsiteX3" fmla="*/ 63347 w 66732"/>
                <a:gd name="connsiteY3" fmla="*/ 43499 h 55075"/>
                <a:gd name="connsiteX4" fmla="*/ 40350 w 66732"/>
                <a:gd name="connsiteY4" fmla="*/ 6646 h 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32" h="55075">
                  <a:moveTo>
                    <a:pt x="40350" y="6646"/>
                  </a:moveTo>
                  <a:cubicBezTo>
                    <a:pt x="23842" y="-3085"/>
                    <a:pt x="7921" y="-4557"/>
                    <a:pt x="846" y="7528"/>
                  </a:cubicBezTo>
                  <a:cubicBezTo>
                    <a:pt x="-5348" y="22859"/>
                    <a:pt x="1436" y="40551"/>
                    <a:pt x="16472" y="47922"/>
                  </a:cubicBezTo>
                  <a:cubicBezTo>
                    <a:pt x="32980" y="57650"/>
                    <a:pt x="56567" y="55292"/>
                    <a:pt x="63347" y="43499"/>
                  </a:cubicBezTo>
                  <a:cubicBezTo>
                    <a:pt x="70423" y="31705"/>
                    <a:pt x="57154" y="16079"/>
                    <a:pt x="40350" y="66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2">
              <a:extLst>
                <a:ext uri="{FF2B5EF4-FFF2-40B4-BE49-F238E27FC236}">
                  <a16:creationId xmlns:a16="http://schemas.microsoft.com/office/drawing/2014/main" id="{2FB209FD-5E7A-45E2-82F8-D634ECA1F62C}"/>
                </a:ext>
              </a:extLst>
            </p:cNvPr>
            <p:cNvSpPr/>
            <p:nvPr/>
          </p:nvSpPr>
          <p:spPr>
            <a:xfrm>
              <a:off x="3830978" y="2394532"/>
              <a:ext cx="65399" cy="59096"/>
            </a:xfrm>
            <a:custGeom>
              <a:avLst/>
              <a:gdLst>
                <a:gd name="connsiteX0" fmla="*/ 47520 w 65399"/>
                <a:gd name="connsiteY0" fmla="*/ 4414 h 59096"/>
                <a:gd name="connsiteX1" fmla="*/ 936 w 65399"/>
                <a:gd name="connsiteY1" fmla="*/ 11198 h 59096"/>
                <a:gd name="connsiteX2" fmla="*/ 19805 w 65399"/>
                <a:gd name="connsiteY2" fmla="*/ 52470 h 59096"/>
                <a:gd name="connsiteX3" fmla="*/ 60786 w 65399"/>
                <a:gd name="connsiteY3" fmla="*/ 45985 h 59096"/>
                <a:gd name="connsiteX4" fmla="*/ 47520 w 65399"/>
                <a:gd name="connsiteY4" fmla="*/ 4414 h 5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99" h="59096">
                  <a:moveTo>
                    <a:pt x="47520" y="4414"/>
                  </a:moveTo>
                  <a:cubicBezTo>
                    <a:pt x="32484" y="-5018"/>
                    <a:pt x="12730" y="-2071"/>
                    <a:pt x="936" y="11198"/>
                  </a:cubicBezTo>
                  <a:cubicBezTo>
                    <a:pt x="-6139" y="22988"/>
                    <a:pt x="3297" y="42742"/>
                    <a:pt x="19805" y="52470"/>
                  </a:cubicBezTo>
                  <a:cubicBezTo>
                    <a:pt x="33074" y="61906"/>
                    <a:pt x="51353" y="58959"/>
                    <a:pt x="60786" y="45985"/>
                  </a:cubicBezTo>
                  <a:cubicBezTo>
                    <a:pt x="68156" y="30654"/>
                    <a:pt x="62261" y="12375"/>
                    <a:pt x="47520" y="44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2">
              <a:extLst>
                <a:ext uri="{FF2B5EF4-FFF2-40B4-BE49-F238E27FC236}">
                  <a16:creationId xmlns:a16="http://schemas.microsoft.com/office/drawing/2014/main" id="{8BAB5E38-D164-49B9-8B86-10D984C448F3}"/>
                </a:ext>
              </a:extLst>
            </p:cNvPr>
            <p:cNvSpPr/>
            <p:nvPr/>
          </p:nvSpPr>
          <p:spPr>
            <a:xfrm>
              <a:off x="3764463" y="1981575"/>
              <a:ext cx="65083" cy="56699"/>
            </a:xfrm>
            <a:custGeom>
              <a:avLst/>
              <a:gdLst>
                <a:gd name="connsiteX0" fmla="*/ 43867 w 65083"/>
                <a:gd name="connsiteY0" fmla="*/ 6100 h 56699"/>
                <a:gd name="connsiteX1" fmla="*/ 234 w 65083"/>
                <a:gd name="connsiteY1" fmla="*/ 7867 h 56699"/>
                <a:gd name="connsiteX2" fmla="*/ 18218 w 65083"/>
                <a:gd name="connsiteY2" fmla="*/ 50323 h 56699"/>
                <a:gd name="connsiteX3" fmla="*/ 60965 w 65083"/>
                <a:gd name="connsiteY3" fmla="*/ 43247 h 56699"/>
                <a:gd name="connsiteX4" fmla="*/ 43867 w 65083"/>
                <a:gd name="connsiteY4" fmla="*/ 6100 h 5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83" h="56699">
                  <a:moveTo>
                    <a:pt x="43867" y="6100"/>
                  </a:moveTo>
                  <a:cubicBezTo>
                    <a:pt x="27355" y="-3628"/>
                    <a:pt x="7015" y="-3923"/>
                    <a:pt x="234" y="7867"/>
                  </a:cubicBezTo>
                  <a:cubicBezTo>
                    <a:pt x="-5074" y="24673"/>
                    <a:pt x="2592" y="42657"/>
                    <a:pt x="18218" y="50323"/>
                  </a:cubicBezTo>
                  <a:cubicBezTo>
                    <a:pt x="32074" y="59460"/>
                    <a:pt x="50943" y="56513"/>
                    <a:pt x="60965" y="43247"/>
                  </a:cubicBezTo>
                  <a:cubicBezTo>
                    <a:pt x="68041" y="31159"/>
                    <a:pt x="60670" y="15532"/>
                    <a:pt x="43867" y="6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2">
              <a:extLst>
                <a:ext uri="{FF2B5EF4-FFF2-40B4-BE49-F238E27FC236}">
                  <a16:creationId xmlns:a16="http://schemas.microsoft.com/office/drawing/2014/main" id="{67B53E6F-8AFB-4DD6-BD9C-51AE24B95007}"/>
                </a:ext>
              </a:extLst>
            </p:cNvPr>
            <p:cNvSpPr/>
            <p:nvPr/>
          </p:nvSpPr>
          <p:spPr>
            <a:xfrm>
              <a:off x="3793618" y="2188581"/>
              <a:ext cx="63668" cy="57174"/>
            </a:xfrm>
            <a:custGeom>
              <a:avLst/>
              <a:gdLst>
                <a:gd name="connsiteX0" fmla="*/ 45667 w 63668"/>
                <a:gd name="connsiteY0" fmla="*/ 4877 h 57174"/>
                <a:gd name="connsiteX1" fmla="*/ 857 w 63668"/>
                <a:gd name="connsiteY1" fmla="*/ 10480 h 57174"/>
                <a:gd name="connsiteX2" fmla="*/ 19431 w 63668"/>
                <a:gd name="connsiteY2" fmla="*/ 50280 h 57174"/>
                <a:gd name="connsiteX3" fmla="*/ 58345 w 63668"/>
                <a:gd name="connsiteY3" fmla="*/ 45267 h 57174"/>
                <a:gd name="connsiteX4" fmla="*/ 59231 w 63668"/>
                <a:gd name="connsiteY4" fmla="*/ 44381 h 57174"/>
                <a:gd name="connsiteX5" fmla="*/ 46257 w 63668"/>
                <a:gd name="connsiteY5" fmla="*/ 5172 h 57174"/>
                <a:gd name="connsiteX6" fmla="*/ 45667 w 63668"/>
                <a:gd name="connsiteY6" fmla="*/ 4877 h 5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68" h="57174">
                  <a:moveTo>
                    <a:pt x="45667" y="4877"/>
                  </a:moveTo>
                  <a:cubicBezTo>
                    <a:pt x="31516" y="-4851"/>
                    <a:pt x="12352" y="-2494"/>
                    <a:pt x="857" y="10480"/>
                  </a:cubicBezTo>
                  <a:cubicBezTo>
                    <a:pt x="-5927" y="22270"/>
                    <a:pt x="2919" y="40549"/>
                    <a:pt x="19431" y="50280"/>
                  </a:cubicBezTo>
                  <a:cubicBezTo>
                    <a:pt x="31516" y="59713"/>
                    <a:pt x="48913" y="57355"/>
                    <a:pt x="58345" y="45267"/>
                  </a:cubicBezTo>
                  <a:cubicBezTo>
                    <a:pt x="58641" y="44972"/>
                    <a:pt x="58936" y="44677"/>
                    <a:pt x="59231" y="44381"/>
                  </a:cubicBezTo>
                  <a:cubicBezTo>
                    <a:pt x="66306" y="29936"/>
                    <a:pt x="60408" y="12247"/>
                    <a:pt x="46257" y="5172"/>
                  </a:cubicBezTo>
                  <a:cubicBezTo>
                    <a:pt x="45962" y="5172"/>
                    <a:pt x="45667" y="4877"/>
                    <a:pt x="45667" y="48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2">
              <a:extLst>
                <a:ext uri="{FF2B5EF4-FFF2-40B4-BE49-F238E27FC236}">
                  <a16:creationId xmlns:a16="http://schemas.microsoft.com/office/drawing/2014/main" id="{A1DB095E-7DD2-419E-9312-572BA18B7F47}"/>
                </a:ext>
              </a:extLst>
            </p:cNvPr>
            <p:cNvSpPr/>
            <p:nvPr/>
          </p:nvSpPr>
          <p:spPr>
            <a:xfrm>
              <a:off x="3539159" y="1722065"/>
              <a:ext cx="65901" cy="57925"/>
            </a:xfrm>
            <a:custGeom>
              <a:avLst/>
              <a:gdLst>
                <a:gd name="connsiteX0" fmla="*/ 43044 w 65901"/>
                <a:gd name="connsiteY0" fmla="*/ 6462 h 57925"/>
                <a:gd name="connsiteX1" fmla="*/ 5896 w 65901"/>
                <a:gd name="connsiteY1" fmla="*/ 7052 h 57925"/>
                <a:gd name="connsiteX2" fmla="*/ 6486 w 65901"/>
                <a:gd name="connsiteY2" fmla="*/ 44200 h 57925"/>
                <a:gd name="connsiteX3" fmla="*/ 17690 w 65901"/>
                <a:gd name="connsiteY3" fmla="*/ 50685 h 57925"/>
                <a:gd name="connsiteX4" fmla="*/ 62208 w 65901"/>
                <a:gd name="connsiteY4" fmla="*/ 46557 h 57925"/>
                <a:gd name="connsiteX5" fmla="*/ 43044 w 65901"/>
                <a:gd name="connsiteY5" fmla="*/ 6462 h 5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01" h="57925">
                  <a:moveTo>
                    <a:pt x="43044" y="6462"/>
                  </a:moveTo>
                  <a:cubicBezTo>
                    <a:pt x="32726" y="-3856"/>
                    <a:pt x="15923" y="-3561"/>
                    <a:pt x="5896" y="7052"/>
                  </a:cubicBezTo>
                  <a:cubicBezTo>
                    <a:pt x="-4127" y="17370"/>
                    <a:pt x="-3832" y="34177"/>
                    <a:pt x="6486" y="44200"/>
                  </a:cubicBezTo>
                  <a:cubicBezTo>
                    <a:pt x="9729" y="47147"/>
                    <a:pt x="13562" y="49508"/>
                    <a:pt x="17690" y="50685"/>
                  </a:cubicBezTo>
                  <a:cubicBezTo>
                    <a:pt x="34201" y="60121"/>
                    <a:pt x="55427" y="58646"/>
                    <a:pt x="62208" y="46557"/>
                  </a:cubicBezTo>
                  <a:cubicBezTo>
                    <a:pt x="68988" y="34767"/>
                    <a:pt x="59850" y="15898"/>
                    <a:pt x="43044" y="6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2">
              <a:extLst>
                <a:ext uri="{FF2B5EF4-FFF2-40B4-BE49-F238E27FC236}">
                  <a16:creationId xmlns:a16="http://schemas.microsoft.com/office/drawing/2014/main" id="{FEB2A534-9BB1-48D4-AEC8-1FC5B46041FB}"/>
                </a:ext>
              </a:extLst>
            </p:cNvPr>
            <p:cNvSpPr/>
            <p:nvPr/>
          </p:nvSpPr>
          <p:spPr>
            <a:xfrm>
              <a:off x="3833141" y="3021292"/>
              <a:ext cx="62187" cy="56029"/>
            </a:xfrm>
            <a:custGeom>
              <a:avLst/>
              <a:gdLst>
                <a:gd name="connsiteX0" fmla="*/ 40638 w 62187"/>
                <a:gd name="connsiteY0" fmla="*/ 4737 h 56029"/>
                <a:gd name="connsiteX1" fmla="*/ 58327 w 62187"/>
                <a:gd name="connsiteY1" fmla="*/ 43360 h 56029"/>
                <a:gd name="connsiteX2" fmla="*/ 14989 w 62187"/>
                <a:gd name="connsiteY2" fmla="*/ 48960 h 56029"/>
                <a:gd name="connsiteX3" fmla="*/ 1133 w 62187"/>
                <a:gd name="connsiteY3" fmla="*/ 11517 h 56029"/>
                <a:gd name="connsiteX4" fmla="*/ 1429 w 62187"/>
                <a:gd name="connsiteY4" fmla="*/ 10635 h 56029"/>
                <a:gd name="connsiteX5" fmla="*/ 39163 w 62187"/>
                <a:gd name="connsiteY5" fmla="*/ 3560 h 56029"/>
                <a:gd name="connsiteX6" fmla="*/ 40638 w 62187"/>
                <a:gd name="connsiteY6" fmla="*/ 4737 h 5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87" h="56029">
                  <a:moveTo>
                    <a:pt x="40638" y="4737"/>
                  </a:moveTo>
                  <a:cubicBezTo>
                    <a:pt x="57150" y="14173"/>
                    <a:pt x="65107" y="31566"/>
                    <a:pt x="58327" y="43360"/>
                  </a:cubicBezTo>
                  <a:cubicBezTo>
                    <a:pt x="47419" y="56330"/>
                    <a:pt x="28845" y="58691"/>
                    <a:pt x="14989" y="48960"/>
                  </a:cubicBezTo>
                  <a:cubicBezTo>
                    <a:pt x="838" y="42474"/>
                    <a:pt x="-5352" y="25671"/>
                    <a:pt x="1133" y="11517"/>
                  </a:cubicBezTo>
                  <a:cubicBezTo>
                    <a:pt x="1133" y="11222"/>
                    <a:pt x="1429" y="10930"/>
                    <a:pt x="1429" y="10635"/>
                  </a:cubicBezTo>
                  <a:cubicBezTo>
                    <a:pt x="9976" y="-1749"/>
                    <a:pt x="26783" y="-4696"/>
                    <a:pt x="39163" y="3560"/>
                  </a:cubicBezTo>
                  <a:cubicBezTo>
                    <a:pt x="39753" y="3851"/>
                    <a:pt x="40048" y="4146"/>
                    <a:pt x="40638" y="47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2">
              <a:extLst>
                <a:ext uri="{FF2B5EF4-FFF2-40B4-BE49-F238E27FC236}">
                  <a16:creationId xmlns:a16="http://schemas.microsoft.com/office/drawing/2014/main" id="{7FDB8DF2-86F9-4446-A15D-693BB8A4F654}"/>
                </a:ext>
              </a:extLst>
            </p:cNvPr>
            <p:cNvSpPr/>
            <p:nvPr/>
          </p:nvSpPr>
          <p:spPr>
            <a:xfrm>
              <a:off x="3699904" y="2909974"/>
              <a:ext cx="61147" cy="57717"/>
            </a:xfrm>
            <a:custGeom>
              <a:avLst/>
              <a:gdLst>
                <a:gd name="connsiteX0" fmla="*/ 41797 w 61147"/>
                <a:gd name="connsiteY0" fmla="*/ 4321 h 57717"/>
                <a:gd name="connsiteX1" fmla="*/ 57423 w 61147"/>
                <a:gd name="connsiteY1" fmla="*/ 43236 h 57717"/>
                <a:gd name="connsiteX2" fmla="*/ 14377 w 61147"/>
                <a:gd name="connsiteY2" fmla="*/ 51786 h 57717"/>
                <a:gd name="connsiteX3" fmla="*/ 1997 w 61147"/>
                <a:gd name="connsiteY3" fmla="*/ 11396 h 57717"/>
                <a:gd name="connsiteX4" fmla="*/ 40617 w 61147"/>
                <a:gd name="connsiteY4" fmla="*/ 3436 h 57717"/>
                <a:gd name="connsiteX5" fmla="*/ 41797 w 61147"/>
                <a:gd name="connsiteY5" fmla="*/ 4321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47" h="57717">
                  <a:moveTo>
                    <a:pt x="41797" y="4321"/>
                  </a:moveTo>
                  <a:cubicBezTo>
                    <a:pt x="56833" y="10806"/>
                    <a:pt x="63613" y="28199"/>
                    <a:pt x="57423" y="43236"/>
                  </a:cubicBezTo>
                  <a:cubicBezTo>
                    <a:pt x="47397" y="57091"/>
                    <a:pt x="28823" y="60629"/>
                    <a:pt x="14377" y="51786"/>
                  </a:cubicBezTo>
                  <a:cubicBezTo>
                    <a:pt x="-69" y="43826"/>
                    <a:pt x="-5668" y="25842"/>
                    <a:pt x="1997" y="11396"/>
                  </a:cubicBezTo>
                  <a:cubicBezTo>
                    <a:pt x="10544" y="-1578"/>
                    <a:pt x="27941" y="-4820"/>
                    <a:pt x="40617" y="3436"/>
                  </a:cubicBezTo>
                  <a:cubicBezTo>
                    <a:pt x="40912" y="3731"/>
                    <a:pt x="41502" y="4026"/>
                    <a:pt x="41797" y="43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2">
              <a:extLst>
                <a:ext uri="{FF2B5EF4-FFF2-40B4-BE49-F238E27FC236}">
                  <a16:creationId xmlns:a16="http://schemas.microsoft.com/office/drawing/2014/main" id="{75ECABCA-0857-4594-9B73-EC432B1F188A}"/>
                </a:ext>
              </a:extLst>
            </p:cNvPr>
            <p:cNvSpPr/>
            <p:nvPr/>
          </p:nvSpPr>
          <p:spPr>
            <a:xfrm>
              <a:off x="3642375" y="3042756"/>
              <a:ext cx="64407" cy="55002"/>
            </a:xfrm>
            <a:custGeom>
              <a:avLst/>
              <a:gdLst>
                <a:gd name="connsiteX0" fmla="*/ 43604 w 64407"/>
                <a:gd name="connsiteY0" fmla="*/ 7154 h 55002"/>
                <a:gd name="connsiteX1" fmla="*/ 60408 w 64407"/>
                <a:gd name="connsiteY1" fmla="*/ 41351 h 55002"/>
                <a:gd name="connsiteX2" fmla="*/ 19431 w 64407"/>
                <a:gd name="connsiteY2" fmla="*/ 48721 h 55002"/>
                <a:gd name="connsiteX3" fmla="*/ 857 w 64407"/>
                <a:gd name="connsiteY3" fmla="*/ 6859 h 55002"/>
                <a:gd name="connsiteX4" fmla="*/ 43604 w 64407"/>
                <a:gd name="connsiteY4" fmla="*/ 7154 h 5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07" h="55002">
                  <a:moveTo>
                    <a:pt x="43604" y="7154"/>
                  </a:moveTo>
                  <a:cubicBezTo>
                    <a:pt x="60116" y="16587"/>
                    <a:pt x="67192" y="29561"/>
                    <a:pt x="60408" y="41351"/>
                  </a:cubicBezTo>
                  <a:cubicBezTo>
                    <a:pt x="51270" y="54620"/>
                    <a:pt x="32696" y="57862"/>
                    <a:pt x="19431" y="48721"/>
                  </a:cubicBezTo>
                  <a:cubicBezTo>
                    <a:pt x="2919" y="39289"/>
                    <a:pt x="-5927" y="18948"/>
                    <a:pt x="857" y="6859"/>
                  </a:cubicBezTo>
                  <a:cubicBezTo>
                    <a:pt x="7637" y="-4934"/>
                    <a:pt x="26801" y="-2577"/>
                    <a:pt x="43604" y="71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2">
              <a:extLst>
                <a:ext uri="{FF2B5EF4-FFF2-40B4-BE49-F238E27FC236}">
                  <a16:creationId xmlns:a16="http://schemas.microsoft.com/office/drawing/2014/main" id="{001B9121-ADDD-49FF-ACB8-0C8F5D2AC04F}"/>
                </a:ext>
              </a:extLst>
            </p:cNvPr>
            <p:cNvSpPr/>
            <p:nvPr/>
          </p:nvSpPr>
          <p:spPr>
            <a:xfrm>
              <a:off x="3443428" y="3120895"/>
              <a:ext cx="66847" cy="54653"/>
            </a:xfrm>
            <a:custGeom>
              <a:avLst/>
              <a:gdLst>
                <a:gd name="connsiteX0" fmla="*/ 40306 w 66847"/>
                <a:gd name="connsiteY0" fmla="*/ 5964 h 54653"/>
                <a:gd name="connsiteX1" fmla="*/ 63597 w 66847"/>
                <a:gd name="connsiteY1" fmla="*/ 44288 h 54653"/>
                <a:gd name="connsiteX2" fmla="*/ 16719 w 66847"/>
                <a:gd name="connsiteY2" fmla="*/ 46649 h 54653"/>
                <a:gd name="connsiteX3" fmla="*/ 801 w 66847"/>
                <a:gd name="connsiteY3" fmla="*/ 8026 h 54653"/>
                <a:gd name="connsiteX4" fmla="*/ 40306 w 66847"/>
                <a:gd name="connsiteY4" fmla="*/ 5964 h 5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47" h="54653">
                  <a:moveTo>
                    <a:pt x="40306" y="5964"/>
                  </a:moveTo>
                  <a:cubicBezTo>
                    <a:pt x="57109" y="15396"/>
                    <a:pt x="70378" y="32498"/>
                    <a:pt x="63597" y="44288"/>
                  </a:cubicBezTo>
                  <a:cubicBezTo>
                    <a:pt x="56518" y="56377"/>
                    <a:pt x="33525" y="56082"/>
                    <a:pt x="16719" y="46649"/>
                  </a:cubicBezTo>
                  <a:cubicBezTo>
                    <a:pt x="1682" y="40455"/>
                    <a:pt x="-5393" y="23357"/>
                    <a:pt x="801" y="8026"/>
                  </a:cubicBezTo>
                  <a:cubicBezTo>
                    <a:pt x="7581" y="-3768"/>
                    <a:pt x="23794" y="-3768"/>
                    <a:pt x="40306" y="596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2">
              <a:extLst>
                <a:ext uri="{FF2B5EF4-FFF2-40B4-BE49-F238E27FC236}">
                  <a16:creationId xmlns:a16="http://schemas.microsoft.com/office/drawing/2014/main" id="{3DD09A1B-A4D7-4303-8A88-FA4541B453F4}"/>
                </a:ext>
              </a:extLst>
            </p:cNvPr>
            <p:cNvSpPr/>
            <p:nvPr/>
          </p:nvSpPr>
          <p:spPr>
            <a:xfrm>
              <a:off x="2876025" y="1719773"/>
              <a:ext cx="65615" cy="57413"/>
            </a:xfrm>
            <a:custGeom>
              <a:avLst/>
              <a:gdLst>
                <a:gd name="connsiteX0" fmla="*/ 16594 w 65615"/>
                <a:gd name="connsiteY0" fmla="*/ 50324 h 57413"/>
                <a:gd name="connsiteX1" fmla="*/ 971 w 65615"/>
                <a:gd name="connsiteY1" fmla="*/ 9639 h 57413"/>
                <a:gd name="connsiteX2" fmla="*/ 42243 w 65615"/>
                <a:gd name="connsiteY2" fmla="*/ 5511 h 57413"/>
                <a:gd name="connsiteX3" fmla="*/ 61997 w 65615"/>
                <a:gd name="connsiteY3" fmla="*/ 45016 h 57413"/>
                <a:gd name="connsiteX4" fmla="*/ 16594 w 65615"/>
                <a:gd name="connsiteY4" fmla="*/ 50324 h 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15" h="57413">
                  <a:moveTo>
                    <a:pt x="16594" y="50324"/>
                  </a:moveTo>
                  <a:cubicBezTo>
                    <a:pt x="1557" y="42954"/>
                    <a:pt x="-5518" y="25265"/>
                    <a:pt x="971" y="9639"/>
                  </a:cubicBezTo>
                  <a:cubicBezTo>
                    <a:pt x="11289" y="-2745"/>
                    <a:pt x="29567" y="-4807"/>
                    <a:pt x="42243" y="5511"/>
                  </a:cubicBezTo>
                  <a:cubicBezTo>
                    <a:pt x="59049" y="14948"/>
                    <a:pt x="68777" y="32931"/>
                    <a:pt x="61997" y="45016"/>
                  </a:cubicBezTo>
                  <a:cubicBezTo>
                    <a:pt x="50203" y="57695"/>
                    <a:pt x="30744" y="60052"/>
                    <a:pt x="16594" y="503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2">
              <a:extLst>
                <a:ext uri="{FF2B5EF4-FFF2-40B4-BE49-F238E27FC236}">
                  <a16:creationId xmlns:a16="http://schemas.microsoft.com/office/drawing/2014/main" id="{D7697411-10E5-4BBF-A6D7-6DD638B44DFB}"/>
                </a:ext>
              </a:extLst>
            </p:cNvPr>
            <p:cNvSpPr/>
            <p:nvPr/>
          </p:nvSpPr>
          <p:spPr>
            <a:xfrm>
              <a:off x="2882485" y="1562104"/>
              <a:ext cx="61257" cy="54788"/>
            </a:xfrm>
            <a:custGeom>
              <a:avLst/>
              <a:gdLst>
                <a:gd name="connsiteX0" fmla="*/ 17800 w 61257"/>
                <a:gd name="connsiteY0" fmla="*/ 47023 h 54788"/>
                <a:gd name="connsiteX1" fmla="*/ 1292 w 61257"/>
                <a:gd name="connsiteY1" fmla="*/ 11937 h 54788"/>
                <a:gd name="connsiteX2" fmla="*/ 42564 w 61257"/>
                <a:gd name="connsiteY2" fmla="*/ 3977 h 54788"/>
                <a:gd name="connsiteX3" fmla="*/ 57305 w 61257"/>
                <a:gd name="connsiteY3" fmla="*/ 44367 h 54788"/>
                <a:gd name="connsiteX4" fmla="*/ 17800 w 61257"/>
                <a:gd name="connsiteY4" fmla="*/ 47023 h 5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57" h="54788">
                  <a:moveTo>
                    <a:pt x="17800" y="47023"/>
                  </a:moveTo>
                  <a:cubicBezTo>
                    <a:pt x="1292" y="37292"/>
                    <a:pt x="-5784" y="23731"/>
                    <a:pt x="1292" y="11937"/>
                  </a:cubicBezTo>
                  <a:cubicBezTo>
                    <a:pt x="10429" y="-1623"/>
                    <a:pt x="29003" y="-5161"/>
                    <a:pt x="42564" y="3977"/>
                  </a:cubicBezTo>
                  <a:cubicBezTo>
                    <a:pt x="57305" y="11347"/>
                    <a:pt x="63793" y="29039"/>
                    <a:pt x="57305" y="44367"/>
                  </a:cubicBezTo>
                  <a:cubicBezTo>
                    <a:pt x="50524" y="56160"/>
                    <a:pt x="34607" y="56456"/>
                    <a:pt x="17800" y="470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2">
              <a:extLst>
                <a:ext uri="{FF2B5EF4-FFF2-40B4-BE49-F238E27FC236}">
                  <a16:creationId xmlns:a16="http://schemas.microsoft.com/office/drawing/2014/main" id="{DA782698-C892-4023-9AAD-4D494351B8D4}"/>
                </a:ext>
              </a:extLst>
            </p:cNvPr>
            <p:cNvSpPr/>
            <p:nvPr/>
          </p:nvSpPr>
          <p:spPr>
            <a:xfrm>
              <a:off x="3175872" y="1878653"/>
              <a:ext cx="65666" cy="55356"/>
            </a:xfrm>
            <a:custGeom>
              <a:avLst/>
              <a:gdLst>
                <a:gd name="connsiteX0" fmla="*/ 15105 w 65666"/>
                <a:gd name="connsiteY0" fmla="*/ 48287 h 55356"/>
                <a:gd name="connsiteX1" fmla="*/ 1544 w 65666"/>
                <a:gd name="connsiteY1" fmla="*/ 7602 h 55356"/>
                <a:gd name="connsiteX2" fmla="*/ 39577 w 65666"/>
                <a:gd name="connsiteY2" fmla="*/ 6130 h 55356"/>
                <a:gd name="connsiteX3" fmla="*/ 62279 w 65666"/>
                <a:gd name="connsiteY3" fmla="*/ 42687 h 55356"/>
                <a:gd name="connsiteX4" fmla="*/ 15105 w 65666"/>
                <a:gd name="connsiteY4" fmla="*/ 48287 h 5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66" h="55356">
                  <a:moveTo>
                    <a:pt x="15105" y="48287"/>
                  </a:moveTo>
                  <a:cubicBezTo>
                    <a:pt x="364" y="40625"/>
                    <a:pt x="-5531" y="22638"/>
                    <a:pt x="1544" y="7602"/>
                  </a:cubicBezTo>
                  <a:cubicBezTo>
                    <a:pt x="8324" y="-4188"/>
                    <a:pt x="22770" y="-3306"/>
                    <a:pt x="39577" y="6130"/>
                  </a:cubicBezTo>
                  <a:cubicBezTo>
                    <a:pt x="56085" y="15858"/>
                    <a:pt x="69354" y="30894"/>
                    <a:pt x="62279" y="42687"/>
                  </a:cubicBezTo>
                  <a:cubicBezTo>
                    <a:pt x="49895" y="55658"/>
                    <a:pt x="30141" y="58018"/>
                    <a:pt x="15105" y="4828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2">
              <a:extLst>
                <a:ext uri="{FF2B5EF4-FFF2-40B4-BE49-F238E27FC236}">
                  <a16:creationId xmlns:a16="http://schemas.microsoft.com/office/drawing/2014/main" id="{F065296A-E8C3-4AE7-9F07-EA7F555DEFE1}"/>
                </a:ext>
              </a:extLst>
            </p:cNvPr>
            <p:cNvSpPr/>
            <p:nvPr/>
          </p:nvSpPr>
          <p:spPr>
            <a:xfrm>
              <a:off x="3081955" y="2003370"/>
              <a:ext cx="65211" cy="57144"/>
            </a:xfrm>
            <a:custGeom>
              <a:avLst/>
              <a:gdLst>
                <a:gd name="connsiteX0" fmla="*/ 18218 w 65211"/>
                <a:gd name="connsiteY0" fmla="*/ 50639 h 57144"/>
                <a:gd name="connsiteX1" fmla="*/ 234 w 65211"/>
                <a:gd name="connsiteY1" fmla="*/ 8183 h 57144"/>
                <a:gd name="connsiteX2" fmla="*/ 44162 w 65211"/>
                <a:gd name="connsiteY2" fmla="*/ 5826 h 57144"/>
                <a:gd name="connsiteX3" fmla="*/ 61260 w 65211"/>
                <a:gd name="connsiteY3" fmla="*/ 43563 h 57144"/>
                <a:gd name="connsiteX4" fmla="*/ 18218 w 65211"/>
                <a:gd name="connsiteY4" fmla="*/ 50639 h 5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211" h="57144">
                  <a:moveTo>
                    <a:pt x="18218" y="50639"/>
                  </a:moveTo>
                  <a:cubicBezTo>
                    <a:pt x="2592" y="42973"/>
                    <a:pt x="-5074" y="24990"/>
                    <a:pt x="234" y="8183"/>
                  </a:cubicBezTo>
                  <a:cubicBezTo>
                    <a:pt x="7015" y="-3607"/>
                    <a:pt x="27355" y="-3902"/>
                    <a:pt x="44162" y="5826"/>
                  </a:cubicBezTo>
                  <a:cubicBezTo>
                    <a:pt x="60670" y="15262"/>
                    <a:pt x="68041" y="31770"/>
                    <a:pt x="61260" y="43563"/>
                  </a:cubicBezTo>
                  <a:cubicBezTo>
                    <a:pt x="50943" y="56829"/>
                    <a:pt x="32074" y="60072"/>
                    <a:pt x="18218" y="506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2">
              <a:extLst>
                <a:ext uri="{FF2B5EF4-FFF2-40B4-BE49-F238E27FC236}">
                  <a16:creationId xmlns:a16="http://schemas.microsoft.com/office/drawing/2014/main" id="{ACDB36EE-369A-4F20-8F1D-96C6CD50EF4B}"/>
                </a:ext>
              </a:extLst>
            </p:cNvPr>
            <p:cNvSpPr/>
            <p:nvPr/>
          </p:nvSpPr>
          <p:spPr>
            <a:xfrm>
              <a:off x="3141953" y="2191293"/>
              <a:ext cx="64730" cy="58011"/>
            </a:xfrm>
            <a:custGeom>
              <a:avLst/>
              <a:gdLst>
                <a:gd name="connsiteX0" fmla="*/ 14531 w 64730"/>
                <a:gd name="connsiteY0" fmla="*/ 50811 h 58011"/>
                <a:gd name="connsiteX1" fmla="*/ 1557 w 64730"/>
                <a:gd name="connsiteY1" fmla="*/ 12188 h 58011"/>
                <a:gd name="connsiteX2" fmla="*/ 2148 w 64730"/>
                <a:gd name="connsiteY2" fmla="*/ 11602 h 58011"/>
                <a:gd name="connsiteX3" fmla="*/ 40180 w 64730"/>
                <a:gd name="connsiteY3" fmla="*/ 3346 h 58011"/>
                <a:gd name="connsiteX4" fmla="*/ 41357 w 64730"/>
                <a:gd name="connsiteY4" fmla="*/ 4231 h 58011"/>
                <a:gd name="connsiteX5" fmla="*/ 61111 w 64730"/>
                <a:gd name="connsiteY5" fmla="*/ 45798 h 58011"/>
                <a:gd name="connsiteX6" fmla="*/ 14531 w 64730"/>
                <a:gd name="connsiteY6" fmla="*/ 508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30" h="58011">
                  <a:moveTo>
                    <a:pt x="14531" y="50811"/>
                  </a:moveTo>
                  <a:cubicBezTo>
                    <a:pt x="381" y="43736"/>
                    <a:pt x="-5518" y="26343"/>
                    <a:pt x="1557" y="12188"/>
                  </a:cubicBezTo>
                  <a:cubicBezTo>
                    <a:pt x="1852" y="11893"/>
                    <a:pt x="1852" y="11602"/>
                    <a:pt x="2148" y="11602"/>
                  </a:cubicBezTo>
                  <a:cubicBezTo>
                    <a:pt x="10403" y="-1372"/>
                    <a:pt x="27207" y="-4910"/>
                    <a:pt x="40180" y="3346"/>
                  </a:cubicBezTo>
                  <a:cubicBezTo>
                    <a:pt x="40476" y="3641"/>
                    <a:pt x="41062" y="3936"/>
                    <a:pt x="41357" y="4231"/>
                  </a:cubicBezTo>
                  <a:cubicBezTo>
                    <a:pt x="58164" y="13959"/>
                    <a:pt x="67892" y="33713"/>
                    <a:pt x="61111" y="45798"/>
                  </a:cubicBezTo>
                  <a:cubicBezTo>
                    <a:pt x="49023" y="58477"/>
                    <a:pt x="29272" y="60539"/>
                    <a:pt x="14531" y="5081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2">
              <a:extLst>
                <a:ext uri="{FF2B5EF4-FFF2-40B4-BE49-F238E27FC236}">
                  <a16:creationId xmlns:a16="http://schemas.microsoft.com/office/drawing/2014/main" id="{A47CE1B7-B84F-43F5-A55E-CC0B71CD74FE}"/>
                </a:ext>
              </a:extLst>
            </p:cNvPr>
            <p:cNvSpPr/>
            <p:nvPr/>
          </p:nvSpPr>
          <p:spPr>
            <a:xfrm>
              <a:off x="2368397" y="2576052"/>
              <a:ext cx="52188" cy="67216"/>
            </a:xfrm>
            <a:custGeom>
              <a:avLst/>
              <a:gdLst>
                <a:gd name="connsiteX0" fmla="*/ -1440 w 52188"/>
                <a:gd name="connsiteY0" fmla="*/ 29268 h 67216"/>
                <a:gd name="connsiteX1" fmla="*/ 20966 w 52188"/>
                <a:gd name="connsiteY1" fmla="*/ 66121 h 67216"/>
                <a:gd name="connsiteX2" fmla="*/ 50743 w 52188"/>
                <a:gd name="connsiteY2" fmla="*/ 29268 h 67216"/>
                <a:gd name="connsiteX3" fmla="*/ 20966 w 52188"/>
                <a:gd name="connsiteY3" fmla="*/ -1096 h 67216"/>
                <a:gd name="connsiteX4" fmla="*/ -1440 w 52188"/>
                <a:gd name="connsiteY4" fmla="*/ 29268 h 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88" h="67216">
                  <a:moveTo>
                    <a:pt x="-1440" y="29268"/>
                  </a:moveTo>
                  <a:cubicBezTo>
                    <a:pt x="-1440" y="48432"/>
                    <a:pt x="7406" y="66121"/>
                    <a:pt x="20966" y="66121"/>
                  </a:cubicBezTo>
                  <a:cubicBezTo>
                    <a:pt x="38655" y="62583"/>
                    <a:pt x="51039" y="46960"/>
                    <a:pt x="50743" y="29268"/>
                  </a:cubicBezTo>
                  <a:cubicBezTo>
                    <a:pt x="50743" y="12465"/>
                    <a:pt x="37474" y="-1096"/>
                    <a:pt x="20966" y="-1096"/>
                  </a:cubicBezTo>
                  <a:cubicBezTo>
                    <a:pt x="7406" y="-1096"/>
                    <a:pt x="-1440" y="10108"/>
                    <a:pt x="-1440" y="2926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2">
              <a:extLst>
                <a:ext uri="{FF2B5EF4-FFF2-40B4-BE49-F238E27FC236}">
                  <a16:creationId xmlns:a16="http://schemas.microsoft.com/office/drawing/2014/main" id="{D21AAFEC-1B4D-4394-B792-68871824E43B}"/>
                </a:ext>
              </a:extLst>
            </p:cNvPr>
            <p:cNvSpPr/>
            <p:nvPr/>
          </p:nvSpPr>
          <p:spPr>
            <a:xfrm>
              <a:off x="2241623" y="2465495"/>
              <a:ext cx="49950" cy="65154"/>
            </a:xfrm>
            <a:custGeom>
              <a:avLst/>
              <a:gdLst>
                <a:gd name="connsiteX0" fmla="*/ -1440 w 49950"/>
                <a:gd name="connsiteY0" fmla="*/ 31039 h 65154"/>
                <a:gd name="connsiteX1" fmla="*/ 21557 w 49950"/>
                <a:gd name="connsiteY1" fmla="*/ 64059 h 65154"/>
                <a:gd name="connsiteX2" fmla="*/ 48386 w 49950"/>
                <a:gd name="connsiteY2" fmla="*/ 31039 h 65154"/>
                <a:gd name="connsiteX3" fmla="*/ 21557 w 49950"/>
                <a:gd name="connsiteY3" fmla="*/ -1096 h 65154"/>
                <a:gd name="connsiteX4" fmla="*/ -1440 w 49950"/>
                <a:gd name="connsiteY4" fmla="*/ 3103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50" h="65154">
                  <a:moveTo>
                    <a:pt x="-1440" y="31039"/>
                  </a:moveTo>
                  <a:cubicBezTo>
                    <a:pt x="-1440" y="50203"/>
                    <a:pt x="7996" y="64059"/>
                    <a:pt x="21557" y="64059"/>
                  </a:cubicBezTo>
                  <a:cubicBezTo>
                    <a:pt x="38068" y="61993"/>
                    <a:pt x="49858" y="47547"/>
                    <a:pt x="48386" y="31039"/>
                  </a:cubicBezTo>
                  <a:cubicBezTo>
                    <a:pt x="49858" y="14822"/>
                    <a:pt x="37773" y="376"/>
                    <a:pt x="21557" y="-1096"/>
                  </a:cubicBezTo>
                  <a:cubicBezTo>
                    <a:pt x="7996" y="-1096"/>
                    <a:pt x="-1440" y="11875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2">
              <a:extLst>
                <a:ext uri="{FF2B5EF4-FFF2-40B4-BE49-F238E27FC236}">
                  <a16:creationId xmlns:a16="http://schemas.microsoft.com/office/drawing/2014/main" id="{AA75D410-7510-4660-91C6-45330301C02D}"/>
                </a:ext>
              </a:extLst>
            </p:cNvPr>
            <p:cNvSpPr/>
            <p:nvPr/>
          </p:nvSpPr>
          <p:spPr>
            <a:xfrm>
              <a:off x="2107187" y="2542737"/>
              <a:ext cx="45399" cy="67511"/>
            </a:xfrm>
            <a:custGeom>
              <a:avLst/>
              <a:gdLst>
                <a:gd name="connsiteX0" fmla="*/ -1440 w 45399"/>
                <a:gd name="connsiteY0" fmla="*/ 36344 h 67511"/>
                <a:gd name="connsiteX1" fmla="*/ 20081 w 45399"/>
                <a:gd name="connsiteY1" fmla="*/ 66416 h 67511"/>
                <a:gd name="connsiteX2" fmla="*/ 43960 w 45399"/>
                <a:gd name="connsiteY2" fmla="*/ 36344 h 67511"/>
                <a:gd name="connsiteX3" fmla="*/ 20081 w 45399"/>
                <a:gd name="connsiteY3" fmla="*/ -1096 h 67511"/>
                <a:gd name="connsiteX4" fmla="*/ -1440 w 45399"/>
                <a:gd name="connsiteY4" fmla="*/ 36344 h 6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9" h="67511">
                  <a:moveTo>
                    <a:pt x="-1440" y="36344"/>
                  </a:moveTo>
                  <a:cubicBezTo>
                    <a:pt x="-1440" y="55508"/>
                    <a:pt x="6520" y="66416"/>
                    <a:pt x="20081" y="66416"/>
                  </a:cubicBezTo>
                  <a:cubicBezTo>
                    <a:pt x="33937" y="66416"/>
                    <a:pt x="43960" y="55508"/>
                    <a:pt x="43960" y="36344"/>
                  </a:cubicBezTo>
                  <a:cubicBezTo>
                    <a:pt x="43960" y="17183"/>
                    <a:pt x="33937" y="-1096"/>
                    <a:pt x="20081" y="-1096"/>
                  </a:cubicBezTo>
                  <a:cubicBezTo>
                    <a:pt x="6520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2">
              <a:extLst>
                <a:ext uri="{FF2B5EF4-FFF2-40B4-BE49-F238E27FC236}">
                  <a16:creationId xmlns:a16="http://schemas.microsoft.com/office/drawing/2014/main" id="{0914045C-4AE4-4B9F-8D0F-7BDB7540EB4F}"/>
                </a:ext>
              </a:extLst>
            </p:cNvPr>
            <p:cNvSpPr/>
            <p:nvPr/>
          </p:nvSpPr>
          <p:spPr>
            <a:xfrm>
              <a:off x="1981593" y="2387957"/>
              <a:ext cx="43927" cy="70462"/>
            </a:xfrm>
            <a:custGeom>
              <a:avLst/>
              <a:gdLst>
                <a:gd name="connsiteX0" fmla="*/ -1440 w 43927"/>
                <a:gd name="connsiteY0" fmla="*/ 34577 h 70462"/>
                <a:gd name="connsiteX1" fmla="*/ 22143 w 43927"/>
                <a:gd name="connsiteY1" fmla="*/ 69367 h 70462"/>
                <a:gd name="connsiteX2" fmla="*/ 42488 w 43927"/>
                <a:gd name="connsiteY2" fmla="*/ 34577 h 70462"/>
                <a:gd name="connsiteX3" fmla="*/ 22143 w 43927"/>
                <a:gd name="connsiteY3" fmla="*/ -1096 h 70462"/>
                <a:gd name="connsiteX4" fmla="*/ -1440 w 43927"/>
                <a:gd name="connsiteY4" fmla="*/ 34577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462">
                  <a:moveTo>
                    <a:pt x="-1440" y="34577"/>
                  </a:moveTo>
                  <a:cubicBezTo>
                    <a:pt x="-1440" y="54036"/>
                    <a:pt x="8287" y="69367"/>
                    <a:pt x="22143" y="69367"/>
                  </a:cubicBezTo>
                  <a:cubicBezTo>
                    <a:pt x="35707" y="69367"/>
                    <a:pt x="42488" y="54036"/>
                    <a:pt x="42488" y="34577"/>
                  </a:cubicBezTo>
                  <a:cubicBezTo>
                    <a:pt x="42488" y="15413"/>
                    <a:pt x="35707" y="-1096"/>
                    <a:pt x="22143" y="-1096"/>
                  </a:cubicBezTo>
                  <a:cubicBezTo>
                    <a:pt x="8287" y="-1096"/>
                    <a:pt x="-1440" y="15413"/>
                    <a:pt x="-1440" y="345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2">
              <a:extLst>
                <a:ext uri="{FF2B5EF4-FFF2-40B4-BE49-F238E27FC236}">
                  <a16:creationId xmlns:a16="http://schemas.microsoft.com/office/drawing/2014/main" id="{552507D4-4C56-458F-A26C-D6C669D031EE}"/>
                </a:ext>
              </a:extLst>
            </p:cNvPr>
            <p:cNvSpPr/>
            <p:nvPr/>
          </p:nvSpPr>
          <p:spPr>
            <a:xfrm>
              <a:off x="1884518" y="2567796"/>
              <a:ext cx="55210" cy="75176"/>
            </a:xfrm>
            <a:custGeom>
              <a:avLst/>
              <a:gdLst>
                <a:gd name="connsiteX0" fmla="*/ -1361 w 55210"/>
                <a:gd name="connsiteY0" fmla="*/ 34872 h 75176"/>
                <a:gd name="connsiteX1" fmla="*/ 26649 w 55210"/>
                <a:gd name="connsiteY1" fmla="*/ 74081 h 75176"/>
                <a:gd name="connsiteX2" fmla="*/ 53770 w 55210"/>
                <a:gd name="connsiteY2" fmla="*/ 34872 h 75176"/>
                <a:gd name="connsiteX3" fmla="*/ 26649 w 55210"/>
                <a:gd name="connsiteY3" fmla="*/ -1096 h 75176"/>
                <a:gd name="connsiteX4" fmla="*/ -1361 w 55210"/>
                <a:gd name="connsiteY4" fmla="*/ 34872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0" h="75176">
                  <a:moveTo>
                    <a:pt x="-1361" y="34872"/>
                  </a:moveTo>
                  <a:cubicBezTo>
                    <a:pt x="-1361" y="54036"/>
                    <a:pt x="12790" y="74081"/>
                    <a:pt x="26649" y="74081"/>
                  </a:cubicBezTo>
                  <a:cubicBezTo>
                    <a:pt x="40209" y="74081"/>
                    <a:pt x="53770" y="54036"/>
                    <a:pt x="53770" y="34872"/>
                  </a:cubicBezTo>
                  <a:cubicBezTo>
                    <a:pt x="53770" y="15413"/>
                    <a:pt x="40209" y="-1096"/>
                    <a:pt x="26649" y="-1096"/>
                  </a:cubicBezTo>
                  <a:cubicBezTo>
                    <a:pt x="9547" y="2147"/>
                    <a:pt x="-2538" y="17478"/>
                    <a:pt x="-1361" y="348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2">
              <a:extLst>
                <a:ext uri="{FF2B5EF4-FFF2-40B4-BE49-F238E27FC236}">
                  <a16:creationId xmlns:a16="http://schemas.microsoft.com/office/drawing/2014/main" id="{0C2594CB-524E-4C23-9F75-7CA7B31B6540}"/>
                </a:ext>
              </a:extLst>
            </p:cNvPr>
            <p:cNvSpPr/>
            <p:nvPr/>
          </p:nvSpPr>
          <p:spPr>
            <a:xfrm>
              <a:off x="1958006" y="2839324"/>
              <a:ext cx="55426" cy="77537"/>
            </a:xfrm>
            <a:custGeom>
              <a:avLst/>
              <a:gdLst>
                <a:gd name="connsiteX0" fmla="*/ -1440 w 55426"/>
                <a:gd name="connsiteY0" fmla="*/ 37528 h 77537"/>
                <a:gd name="connsiteX1" fmla="*/ 27747 w 55426"/>
                <a:gd name="connsiteY1" fmla="*/ 76442 h 77537"/>
                <a:gd name="connsiteX2" fmla="*/ 53986 w 55426"/>
                <a:gd name="connsiteY2" fmla="*/ 37528 h 77537"/>
                <a:gd name="connsiteX3" fmla="*/ 27747 w 55426"/>
                <a:gd name="connsiteY3" fmla="*/ -1096 h 77537"/>
                <a:gd name="connsiteX4" fmla="*/ -1440 w 55426"/>
                <a:gd name="connsiteY4" fmla="*/ 37528 h 7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26" h="77537">
                  <a:moveTo>
                    <a:pt x="-1440" y="37528"/>
                  </a:moveTo>
                  <a:cubicBezTo>
                    <a:pt x="-1440" y="56688"/>
                    <a:pt x="13891" y="76442"/>
                    <a:pt x="27747" y="76442"/>
                  </a:cubicBezTo>
                  <a:cubicBezTo>
                    <a:pt x="41311" y="76442"/>
                    <a:pt x="53986" y="56688"/>
                    <a:pt x="53986" y="37528"/>
                  </a:cubicBezTo>
                  <a:cubicBezTo>
                    <a:pt x="53986" y="18364"/>
                    <a:pt x="41311" y="-1096"/>
                    <a:pt x="27747" y="-1096"/>
                  </a:cubicBezTo>
                  <a:cubicBezTo>
                    <a:pt x="13891" y="-1096"/>
                    <a:pt x="-1440" y="18364"/>
                    <a:pt x="-1440" y="375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2">
              <a:extLst>
                <a:ext uri="{FF2B5EF4-FFF2-40B4-BE49-F238E27FC236}">
                  <a16:creationId xmlns:a16="http://schemas.microsoft.com/office/drawing/2014/main" id="{859224D8-DE44-4CFF-AF8B-E6B4A74DB207}"/>
                </a:ext>
              </a:extLst>
            </p:cNvPr>
            <p:cNvSpPr/>
            <p:nvPr/>
          </p:nvSpPr>
          <p:spPr>
            <a:xfrm>
              <a:off x="2243394" y="3006193"/>
              <a:ext cx="40095" cy="71639"/>
            </a:xfrm>
            <a:custGeom>
              <a:avLst/>
              <a:gdLst>
                <a:gd name="connsiteX0" fmla="*/ -1440 w 40095"/>
                <a:gd name="connsiteY0" fmla="*/ 37229 h 71639"/>
                <a:gd name="connsiteX1" fmla="*/ 18605 w 40095"/>
                <a:gd name="connsiteY1" fmla="*/ 70544 h 71639"/>
                <a:gd name="connsiteX2" fmla="*/ 38655 w 40095"/>
                <a:gd name="connsiteY2" fmla="*/ 37229 h 71639"/>
                <a:gd name="connsiteX3" fmla="*/ 18605 w 40095"/>
                <a:gd name="connsiteY3" fmla="*/ -1096 h 71639"/>
                <a:gd name="connsiteX4" fmla="*/ -1440 w 40095"/>
                <a:gd name="connsiteY4" fmla="*/ 37229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95" h="71639">
                  <a:moveTo>
                    <a:pt x="-1440" y="37229"/>
                  </a:moveTo>
                  <a:cubicBezTo>
                    <a:pt x="-1440" y="56393"/>
                    <a:pt x="5045" y="70544"/>
                    <a:pt x="18605" y="70544"/>
                  </a:cubicBezTo>
                  <a:cubicBezTo>
                    <a:pt x="32465" y="70544"/>
                    <a:pt x="38655" y="56393"/>
                    <a:pt x="38655" y="37229"/>
                  </a:cubicBezTo>
                  <a:cubicBezTo>
                    <a:pt x="38655" y="18068"/>
                    <a:pt x="32465" y="-1096"/>
                    <a:pt x="18605" y="-1096"/>
                  </a:cubicBezTo>
                  <a:cubicBezTo>
                    <a:pt x="5045" y="-1096"/>
                    <a:pt x="-1440" y="18068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2">
              <a:extLst>
                <a:ext uri="{FF2B5EF4-FFF2-40B4-BE49-F238E27FC236}">
                  <a16:creationId xmlns:a16="http://schemas.microsoft.com/office/drawing/2014/main" id="{8B142B23-3ADC-46A9-B111-9746CD93BD07}"/>
                </a:ext>
              </a:extLst>
            </p:cNvPr>
            <p:cNvSpPr/>
            <p:nvPr/>
          </p:nvSpPr>
          <p:spPr>
            <a:xfrm>
              <a:off x="2404659" y="2774465"/>
              <a:ext cx="43632" cy="71639"/>
            </a:xfrm>
            <a:custGeom>
              <a:avLst/>
              <a:gdLst>
                <a:gd name="connsiteX0" fmla="*/ -1440 w 43632"/>
                <a:gd name="connsiteY0" fmla="*/ 35462 h 71639"/>
                <a:gd name="connsiteX1" fmla="*/ 20376 w 43632"/>
                <a:gd name="connsiteY1" fmla="*/ 70544 h 71639"/>
                <a:gd name="connsiteX2" fmla="*/ 42192 w 43632"/>
                <a:gd name="connsiteY2" fmla="*/ 35462 h 71639"/>
                <a:gd name="connsiteX3" fmla="*/ 20376 w 43632"/>
                <a:gd name="connsiteY3" fmla="*/ -1096 h 71639"/>
                <a:gd name="connsiteX4" fmla="*/ -1440 w 43632"/>
                <a:gd name="connsiteY4" fmla="*/ 35462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39">
                  <a:moveTo>
                    <a:pt x="-1440" y="35462"/>
                  </a:moveTo>
                  <a:cubicBezTo>
                    <a:pt x="-1440" y="54626"/>
                    <a:pt x="6816" y="70544"/>
                    <a:pt x="20376" y="70544"/>
                  </a:cubicBezTo>
                  <a:cubicBezTo>
                    <a:pt x="34232" y="70544"/>
                    <a:pt x="42192" y="54626"/>
                    <a:pt x="42192" y="35462"/>
                  </a:cubicBezTo>
                  <a:cubicBezTo>
                    <a:pt x="42192" y="16298"/>
                    <a:pt x="34232" y="-1096"/>
                    <a:pt x="20376" y="-1096"/>
                  </a:cubicBezTo>
                  <a:cubicBezTo>
                    <a:pt x="6816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2">
              <a:extLst>
                <a:ext uri="{FF2B5EF4-FFF2-40B4-BE49-F238E27FC236}">
                  <a16:creationId xmlns:a16="http://schemas.microsoft.com/office/drawing/2014/main" id="{204498F8-F95E-4E56-A8F2-B10E9D4D5693}"/>
                </a:ext>
              </a:extLst>
            </p:cNvPr>
            <p:cNvSpPr/>
            <p:nvPr/>
          </p:nvSpPr>
          <p:spPr>
            <a:xfrm>
              <a:off x="2516377" y="3110852"/>
              <a:ext cx="52790" cy="72823"/>
            </a:xfrm>
            <a:custGeom>
              <a:avLst/>
              <a:gdLst>
                <a:gd name="connsiteX0" fmla="*/ -1420 w 52790"/>
                <a:gd name="connsiteY0" fmla="*/ 37823 h 72823"/>
                <a:gd name="connsiteX1" fmla="*/ 27766 w 52790"/>
                <a:gd name="connsiteY1" fmla="*/ 71728 h 72823"/>
                <a:gd name="connsiteX2" fmla="*/ 51350 w 52790"/>
                <a:gd name="connsiteY2" fmla="*/ 37823 h 72823"/>
                <a:gd name="connsiteX3" fmla="*/ 27766 w 52790"/>
                <a:gd name="connsiteY3" fmla="*/ -1096 h 72823"/>
                <a:gd name="connsiteX4" fmla="*/ -1420 w 52790"/>
                <a:gd name="connsiteY4" fmla="*/ 37823 h 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90" h="72823">
                  <a:moveTo>
                    <a:pt x="-1420" y="37823"/>
                  </a:moveTo>
                  <a:cubicBezTo>
                    <a:pt x="-2011" y="54921"/>
                    <a:pt x="10665" y="69662"/>
                    <a:pt x="27766" y="71728"/>
                  </a:cubicBezTo>
                  <a:cubicBezTo>
                    <a:pt x="41327" y="71728"/>
                    <a:pt x="51350" y="56987"/>
                    <a:pt x="51350" y="37823"/>
                  </a:cubicBezTo>
                  <a:cubicBezTo>
                    <a:pt x="51350" y="18659"/>
                    <a:pt x="41327" y="-1096"/>
                    <a:pt x="27766" y="-1096"/>
                  </a:cubicBezTo>
                  <a:cubicBezTo>
                    <a:pt x="13911" y="-1096"/>
                    <a:pt x="-1420" y="18659"/>
                    <a:pt x="-1420" y="378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2">
              <a:extLst>
                <a:ext uri="{FF2B5EF4-FFF2-40B4-BE49-F238E27FC236}">
                  <a16:creationId xmlns:a16="http://schemas.microsoft.com/office/drawing/2014/main" id="{E31CD2F7-C3EC-499F-836D-7A98A5141FE7}"/>
                </a:ext>
              </a:extLst>
            </p:cNvPr>
            <p:cNvSpPr/>
            <p:nvPr/>
          </p:nvSpPr>
          <p:spPr>
            <a:xfrm>
              <a:off x="2239561" y="3272711"/>
              <a:ext cx="46285" cy="68691"/>
            </a:xfrm>
            <a:custGeom>
              <a:avLst/>
              <a:gdLst>
                <a:gd name="connsiteX0" fmla="*/ -1440 w 46285"/>
                <a:gd name="connsiteY0" fmla="*/ 36344 h 68691"/>
                <a:gd name="connsiteX1" fmla="*/ 22143 w 46285"/>
                <a:gd name="connsiteY1" fmla="*/ 67596 h 68691"/>
                <a:gd name="connsiteX2" fmla="*/ 44845 w 46285"/>
                <a:gd name="connsiteY2" fmla="*/ 36344 h 68691"/>
                <a:gd name="connsiteX3" fmla="*/ 22143 w 46285"/>
                <a:gd name="connsiteY3" fmla="*/ -1096 h 68691"/>
                <a:gd name="connsiteX4" fmla="*/ -1440 w 46285"/>
                <a:gd name="connsiteY4" fmla="*/ 36344 h 6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85" h="68691">
                  <a:moveTo>
                    <a:pt x="-1440" y="36344"/>
                  </a:moveTo>
                  <a:cubicBezTo>
                    <a:pt x="-1440" y="55508"/>
                    <a:pt x="8583" y="67596"/>
                    <a:pt x="22143" y="67596"/>
                  </a:cubicBezTo>
                  <a:cubicBezTo>
                    <a:pt x="36002" y="67596"/>
                    <a:pt x="44845" y="55508"/>
                    <a:pt x="44845" y="36344"/>
                  </a:cubicBezTo>
                  <a:cubicBezTo>
                    <a:pt x="44845" y="17183"/>
                    <a:pt x="36002" y="-1096"/>
                    <a:pt x="22143" y="-1096"/>
                  </a:cubicBezTo>
                  <a:cubicBezTo>
                    <a:pt x="8287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2">
              <a:extLst>
                <a:ext uri="{FF2B5EF4-FFF2-40B4-BE49-F238E27FC236}">
                  <a16:creationId xmlns:a16="http://schemas.microsoft.com/office/drawing/2014/main" id="{6A6541F9-8F76-496D-BD53-F4CE1A937617}"/>
                </a:ext>
              </a:extLst>
            </p:cNvPr>
            <p:cNvSpPr/>
            <p:nvPr/>
          </p:nvSpPr>
          <p:spPr>
            <a:xfrm>
              <a:off x="2404659" y="3303960"/>
              <a:ext cx="43632" cy="71642"/>
            </a:xfrm>
            <a:custGeom>
              <a:avLst/>
              <a:gdLst>
                <a:gd name="connsiteX0" fmla="*/ -1440 w 43632"/>
                <a:gd name="connsiteY0" fmla="*/ 31039 h 71642"/>
                <a:gd name="connsiteX1" fmla="*/ 20376 w 43632"/>
                <a:gd name="connsiteY1" fmla="*/ 70547 h 71642"/>
                <a:gd name="connsiteX2" fmla="*/ 42192 w 43632"/>
                <a:gd name="connsiteY2" fmla="*/ 31039 h 71642"/>
                <a:gd name="connsiteX3" fmla="*/ 20376 w 43632"/>
                <a:gd name="connsiteY3" fmla="*/ -1096 h 71642"/>
                <a:gd name="connsiteX4" fmla="*/ -1440 w 43632"/>
                <a:gd name="connsiteY4" fmla="*/ 31039 h 7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42">
                  <a:moveTo>
                    <a:pt x="-1440" y="31039"/>
                  </a:moveTo>
                  <a:cubicBezTo>
                    <a:pt x="-1440" y="50203"/>
                    <a:pt x="6816" y="70547"/>
                    <a:pt x="20376" y="70547"/>
                  </a:cubicBezTo>
                  <a:cubicBezTo>
                    <a:pt x="34232" y="70547"/>
                    <a:pt x="42192" y="50203"/>
                    <a:pt x="42192" y="31039"/>
                  </a:cubicBezTo>
                  <a:cubicBezTo>
                    <a:pt x="42192" y="11878"/>
                    <a:pt x="34232" y="-1096"/>
                    <a:pt x="20376" y="-1096"/>
                  </a:cubicBezTo>
                  <a:cubicBezTo>
                    <a:pt x="6816" y="-1096"/>
                    <a:pt x="-1440" y="1187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2">
              <a:extLst>
                <a:ext uri="{FF2B5EF4-FFF2-40B4-BE49-F238E27FC236}">
                  <a16:creationId xmlns:a16="http://schemas.microsoft.com/office/drawing/2014/main" id="{A862F3AC-3029-4324-9EEB-C5BD16FAEE5C}"/>
                </a:ext>
              </a:extLst>
            </p:cNvPr>
            <p:cNvSpPr/>
            <p:nvPr/>
          </p:nvSpPr>
          <p:spPr>
            <a:xfrm>
              <a:off x="2615161" y="3453727"/>
              <a:ext cx="46875" cy="67514"/>
            </a:xfrm>
            <a:custGeom>
              <a:avLst/>
              <a:gdLst>
                <a:gd name="connsiteX0" fmla="*/ -1440 w 46875"/>
                <a:gd name="connsiteY0" fmla="*/ 35757 h 67514"/>
                <a:gd name="connsiteX1" fmla="*/ 22733 w 46875"/>
                <a:gd name="connsiteY1" fmla="*/ 66419 h 67514"/>
                <a:gd name="connsiteX2" fmla="*/ 45435 w 46875"/>
                <a:gd name="connsiteY2" fmla="*/ 35757 h 67514"/>
                <a:gd name="connsiteX3" fmla="*/ 22733 w 46875"/>
                <a:gd name="connsiteY3" fmla="*/ -1096 h 67514"/>
                <a:gd name="connsiteX4" fmla="*/ -1440 w 46875"/>
                <a:gd name="connsiteY4" fmla="*/ 35757 h 6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75" h="67514">
                  <a:moveTo>
                    <a:pt x="-1440" y="35757"/>
                  </a:moveTo>
                  <a:cubicBezTo>
                    <a:pt x="-1440" y="54921"/>
                    <a:pt x="8878" y="66419"/>
                    <a:pt x="22733" y="66419"/>
                  </a:cubicBezTo>
                  <a:cubicBezTo>
                    <a:pt x="36298" y="66419"/>
                    <a:pt x="45435" y="54921"/>
                    <a:pt x="45435" y="35757"/>
                  </a:cubicBezTo>
                  <a:cubicBezTo>
                    <a:pt x="45435" y="16597"/>
                    <a:pt x="36298" y="-1096"/>
                    <a:pt x="22733" y="-1096"/>
                  </a:cubicBezTo>
                  <a:cubicBezTo>
                    <a:pt x="8878" y="-1096"/>
                    <a:pt x="-1440" y="16597"/>
                    <a:pt x="-1440" y="3575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2">
              <a:extLst>
                <a:ext uri="{FF2B5EF4-FFF2-40B4-BE49-F238E27FC236}">
                  <a16:creationId xmlns:a16="http://schemas.microsoft.com/office/drawing/2014/main" id="{5796DAC0-85DB-4FE0-BFD1-CFB1EBCB2E53}"/>
                </a:ext>
              </a:extLst>
            </p:cNvPr>
            <p:cNvSpPr/>
            <p:nvPr/>
          </p:nvSpPr>
          <p:spPr>
            <a:xfrm>
              <a:off x="2729551" y="2779475"/>
              <a:ext cx="41275" cy="66039"/>
            </a:xfrm>
            <a:custGeom>
              <a:avLst/>
              <a:gdLst>
                <a:gd name="connsiteX0" fmla="*/ -1440 w 41275"/>
                <a:gd name="connsiteY0" fmla="*/ 31338 h 66039"/>
                <a:gd name="connsiteX1" fmla="*/ 19196 w 41275"/>
                <a:gd name="connsiteY1" fmla="*/ 64944 h 66039"/>
                <a:gd name="connsiteX2" fmla="*/ 39835 w 41275"/>
                <a:gd name="connsiteY2" fmla="*/ 31338 h 66039"/>
                <a:gd name="connsiteX3" fmla="*/ 19196 w 41275"/>
                <a:gd name="connsiteY3" fmla="*/ -1096 h 66039"/>
                <a:gd name="connsiteX4" fmla="*/ -1440 w 41275"/>
                <a:gd name="connsiteY4" fmla="*/ 31338 h 6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75" h="66039">
                  <a:moveTo>
                    <a:pt x="-1440" y="31338"/>
                  </a:moveTo>
                  <a:cubicBezTo>
                    <a:pt x="-1440" y="50498"/>
                    <a:pt x="5340" y="64944"/>
                    <a:pt x="19196" y="64944"/>
                  </a:cubicBezTo>
                  <a:cubicBezTo>
                    <a:pt x="33055" y="64944"/>
                    <a:pt x="39835" y="50203"/>
                    <a:pt x="39835" y="31338"/>
                  </a:cubicBezTo>
                  <a:cubicBezTo>
                    <a:pt x="39835" y="12174"/>
                    <a:pt x="32760" y="-1096"/>
                    <a:pt x="19196" y="-1096"/>
                  </a:cubicBezTo>
                  <a:cubicBezTo>
                    <a:pt x="5340" y="-1096"/>
                    <a:pt x="-1440" y="12174"/>
                    <a:pt x="-1440" y="3133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2">
              <a:extLst>
                <a:ext uri="{FF2B5EF4-FFF2-40B4-BE49-F238E27FC236}">
                  <a16:creationId xmlns:a16="http://schemas.microsoft.com/office/drawing/2014/main" id="{EB0830D6-8E0D-49B7-A32C-ADB816DAD42D}"/>
                </a:ext>
              </a:extLst>
            </p:cNvPr>
            <p:cNvSpPr/>
            <p:nvPr/>
          </p:nvSpPr>
          <p:spPr>
            <a:xfrm>
              <a:off x="2654370" y="2630003"/>
              <a:ext cx="43927" cy="70757"/>
            </a:xfrm>
            <a:custGeom>
              <a:avLst/>
              <a:gdLst>
                <a:gd name="connsiteX0" fmla="*/ -1440 w 43927"/>
                <a:gd name="connsiteY0" fmla="*/ 35167 h 70757"/>
                <a:gd name="connsiteX1" fmla="*/ 20966 w 43927"/>
                <a:gd name="connsiteY1" fmla="*/ 69662 h 70757"/>
                <a:gd name="connsiteX2" fmla="*/ 42488 w 43927"/>
                <a:gd name="connsiteY2" fmla="*/ 35167 h 70757"/>
                <a:gd name="connsiteX3" fmla="*/ 20966 w 43927"/>
                <a:gd name="connsiteY3" fmla="*/ -1096 h 70757"/>
                <a:gd name="connsiteX4" fmla="*/ -1440 w 43927"/>
                <a:gd name="connsiteY4" fmla="*/ 35167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757">
                  <a:moveTo>
                    <a:pt x="-1440" y="35167"/>
                  </a:moveTo>
                  <a:cubicBezTo>
                    <a:pt x="-1440" y="54331"/>
                    <a:pt x="7406" y="69662"/>
                    <a:pt x="20966" y="69662"/>
                  </a:cubicBezTo>
                  <a:cubicBezTo>
                    <a:pt x="34822" y="69662"/>
                    <a:pt x="42488" y="54331"/>
                    <a:pt x="42488" y="35167"/>
                  </a:cubicBezTo>
                  <a:cubicBezTo>
                    <a:pt x="42488" y="15708"/>
                    <a:pt x="34822" y="-1096"/>
                    <a:pt x="20966" y="-1096"/>
                  </a:cubicBezTo>
                  <a:cubicBezTo>
                    <a:pt x="7406" y="-1096"/>
                    <a:pt x="-1440" y="15708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2">
              <a:extLst>
                <a:ext uri="{FF2B5EF4-FFF2-40B4-BE49-F238E27FC236}">
                  <a16:creationId xmlns:a16="http://schemas.microsoft.com/office/drawing/2014/main" id="{24B9879C-0AE6-40C0-B0E3-276C3CD3F636}"/>
                </a:ext>
              </a:extLst>
            </p:cNvPr>
            <p:cNvSpPr/>
            <p:nvPr/>
          </p:nvSpPr>
          <p:spPr>
            <a:xfrm>
              <a:off x="2789026" y="2520626"/>
              <a:ext cx="50787" cy="68986"/>
            </a:xfrm>
            <a:custGeom>
              <a:avLst/>
              <a:gdLst>
                <a:gd name="connsiteX0" fmla="*/ -1361 w 50787"/>
                <a:gd name="connsiteY0" fmla="*/ 31334 h 68986"/>
                <a:gd name="connsiteX1" fmla="*/ 26056 w 50787"/>
                <a:gd name="connsiteY1" fmla="*/ 67891 h 68986"/>
                <a:gd name="connsiteX2" fmla="*/ 49347 w 50787"/>
                <a:gd name="connsiteY2" fmla="*/ 31334 h 68986"/>
                <a:gd name="connsiteX3" fmla="*/ 26056 w 50787"/>
                <a:gd name="connsiteY3" fmla="*/ -1096 h 68986"/>
                <a:gd name="connsiteX4" fmla="*/ -1361 w 50787"/>
                <a:gd name="connsiteY4" fmla="*/ 31334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7" h="68986">
                  <a:moveTo>
                    <a:pt x="-1361" y="31334"/>
                  </a:moveTo>
                  <a:cubicBezTo>
                    <a:pt x="-1361" y="50498"/>
                    <a:pt x="12495" y="67891"/>
                    <a:pt x="26056" y="67891"/>
                  </a:cubicBezTo>
                  <a:cubicBezTo>
                    <a:pt x="39915" y="67891"/>
                    <a:pt x="49347" y="50498"/>
                    <a:pt x="49347" y="31334"/>
                  </a:cubicBezTo>
                  <a:cubicBezTo>
                    <a:pt x="49347" y="12170"/>
                    <a:pt x="39915" y="-1096"/>
                    <a:pt x="26056" y="-1096"/>
                  </a:cubicBezTo>
                  <a:cubicBezTo>
                    <a:pt x="9547" y="376"/>
                    <a:pt x="-2541" y="14822"/>
                    <a:pt x="-1361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2">
              <a:extLst>
                <a:ext uri="{FF2B5EF4-FFF2-40B4-BE49-F238E27FC236}">
                  <a16:creationId xmlns:a16="http://schemas.microsoft.com/office/drawing/2014/main" id="{DB967EAA-0267-4241-9D05-9BFCDF39A322}"/>
                </a:ext>
              </a:extLst>
            </p:cNvPr>
            <p:cNvSpPr/>
            <p:nvPr/>
          </p:nvSpPr>
          <p:spPr>
            <a:xfrm>
              <a:off x="2993688" y="2443088"/>
              <a:ext cx="53384" cy="70753"/>
            </a:xfrm>
            <a:custGeom>
              <a:avLst/>
              <a:gdLst>
                <a:gd name="connsiteX0" fmla="*/ -1420 w 53384"/>
                <a:gd name="connsiteY0" fmla="*/ 33101 h 70753"/>
                <a:gd name="connsiteX1" fmla="*/ 27177 w 53384"/>
                <a:gd name="connsiteY1" fmla="*/ 69658 h 70753"/>
                <a:gd name="connsiteX2" fmla="*/ 51945 w 53384"/>
                <a:gd name="connsiteY2" fmla="*/ 33101 h 70753"/>
                <a:gd name="connsiteX3" fmla="*/ 27177 w 53384"/>
                <a:gd name="connsiteY3" fmla="*/ -1096 h 70753"/>
                <a:gd name="connsiteX4" fmla="*/ -1420 w 53384"/>
                <a:gd name="connsiteY4" fmla="*/ 33101 h 7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84" h="70753">
                  <a:moveTo>
                    <a:pt x="-1420" y="33101"/>
                  </a:moveTo>
                  <a:cubicBezTo>
                    <a:pt x="-2010" y="50793"/>
                    <a:pt x="10079" y="66121"/>
                    <a:pt x="27177" y="69658"/>
                  </a:cubicBezTo>
                  <a:cubicBezTo>
                    <a:pt x="41036" y="69658"/>
                    <a:pt x="51945" y="52265"/>
                    <a:pt x="51945" y="33101"/>
                  </a:cubicBezTo>
                  <a:cubicBezTo>
                    <a:pt x="51945" y="13941"/>
                    <a:pt x="41036" y="-1096"/>
                    <a:pt x="27177" y="-1096"/>
                  </a:cubicBezTo>
                  <a:cubicBezTo>
                    <a:pt x="10374" y="1262"/>
                    <a:pt x="-2010" y="16003"/>
                    <a:pt x="-1420" y="3310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2">
              <a:extLst>
                <a:ext uri="{FF2B5EF4-FFF2-40B4-BE49-F238E27FC236}">
                  <a16:creationId xmlns:a16="http://schemas.microsoft.com/office/drawing/2014/main" id="{F87CFCDB-A12D-42A5-B327-85455DA0087B}"/>
                </a:ext>
              </a:extLst>
            </p:cNvPr>
            <p:cNvSpPr/>
            <p:nvPr/>
          </p:nvSpPr>
          <p:spPr>
            <a:xfrm>
              <a:off x="2867057" y="2726410"/>
              <a:ext cx="55621" cy="65154"/>
            </a:xfrm>
            <a:custGeom>
              <a:avLst/>
              <a:gdLst>
                <a:gd name="connsiteX0" fmla="*/ -1264 w 55621"/>
                <a:gd name="connsiteY0" fmla="*/ 31334 h 65154"/>
                <a:gd name="connsiteX1" fmla="*/ 24972 w 55621"/>
                <a:gd name="connsiteY1" fmla="*/ 64059 h 65154"/>
                <a:gd name="connsiteX2" fmla="*/ 54162 w 55621"/>
                <a:gd name="connsiteY2" fmla="*/ 31334 h 65154"/>
                <a:gd name="connsiteX3" fmla="*/ 24972 w 55621"/>
                <a:gd name="connsiteY3" fmla="*/ -1096 h 65154"/>
                <a:gd name="connsiteX4" fmla="*/ -1264 w 55621"/>
                <a:gd name="connsiteY4" fmla="*/ 31334 h 65154"/>
                <a:gd name="connsiteX5" fmla="*/ -1264 w 55621"/>
                <a:gd name="connsiteY5" fmla="*/ 31334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21" h="65154">
                  <a:moveTo>
                    <a:pt x="-1264" y="31334"/>
                  </a:moveTo>
                  <a:cubicBezTo>
                    <a:pt x="-3035" y="47550"/>
                    <a:pt x="8759" y="62291"/>
                    <a:pt x="24972" y="64059"/>
                  </a:cubicBezTo>
                  <a:cubicBezTo>
                    <a:pt x="41778" y="62587"/>
                    <a:pt x="54453" y="48137"/>
                    <a:pt x="54162" y="31334"/>
                  </a:cubicBezTo>
                  <a:cubicBezTo>
                    <a:pt x="54749" y="14531"/>
                    <a:pt x="41778" y="81"/>
                    <a:pt x="24972" y="-1096"/>
                  </a:cubicBezTo>
                  <a:cubicBezTo>
                    <a:pt x="8759" y="672"/>
                    <a:pt x="-3035" y="15117"/>
                    <a:pt x="-1264" y="31334"/>
                  </a:cubicBezTo>
                  <a:cubicBezTo>
                    <a:pt x="-1264" y="31334"/>
                    <a:pt x="-1264" y="31334"/>
                    <a:pt x="-1264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2">
              <a:extLst>
                <a:ext uri="{FF2B5EF4-FFF2-40B4-BE49-F238E27FC236}">
                  <a16:creationId xmlns:a16="http://schemas.microsoft.com/office/drawing/2014/main" id="{E7709792-C3BC-482B-AD5B-9244C7397C0C}"/>
                </a:ext>
              </a:extLst>
            </p:cNvPr>
            <p:cNvSpPr/>
            <p:nvPr/>
          </p:nvSpPr>
          <p:spPr>
            <a:xfrm>
              <a:off x="2863061" y="2929246"/>
              <a:ext cx="50457" cy="64858"/>
            </a:xfrm>
            <a:custGeom>
              <a:avLst/>
              <a:gdLst>
                <a:gd name="connsiteX0" fmla="*/ -1396 w 50457"/>
                <a:gd name="connsiteY0" fmla="*/ 31334 h 64858"/>
                <a:gd name="connsiteX1" fmla="*/ 26906 w 50457"/>
                <a:gd name="connsiteY1" fmla="*/ 63763 h 64858"/>
                <a:gd name="connsiteX2" fmla="*/ 49017 w 50457"/>
                <a:gd name="connsiteY2" fmla="*/ 31334 h 64858"/>
                <a:gd name="connsiteX3" fmla="*/ 26906 w 50457"/>
                <a:gd name="connsiteY3" fmla="*/ -1096 h 64858"/>
                <a:gd name="connsiteX4" fmla="*/ -1396 w 50457"/>
                <a:gd name="connsiteY4" fmla="*/ 31334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7" h="64858">
                  <a:moveTo>
                    <a:pt x="-1396" y="31334"/>
                  </a:moveTo>
                  <a:cubicBezTo>
                    <a:pt x="-2281" y="48137"/>
                    <a:pt x="10103" y="62291"/>
                    <a:pt x="26906" y="63763"/>
                  </a:cubicBezTo>
                  <a:cubicBezTo>
                    <a:pt x="40466" y="63763"/>
                    <a:pt x="49017" y="50793"/>
                    <a:pt x="49017" y="31334"/>
                  </a:cubicBezTo>
                  <a:cubicBezTo>
                    <a:pt x="49017" y="12170"/>
                    <a:pt x="40466" y="-1096"/>
                    <a:pt x="26906" y="-1096"/>
                  </a:cubicBezTo>
                  <a:cubicBezTo>
                    <a:pt x="10103" y="376"/>
                    <a:pt x="-2281" y="14822"/>
                    <a:pt x="-1396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2">
              <a:extLst>
                <a:ext uri="{FF2B5EF4-FFF2-40B4-BE49-F238E27FC236}">
                  <a16:creationId xmlns:a16="http://schemas.microsoft.com/office/drawing/2014/main" id="{1AD26AD8-EE2D-4A03-A038-4227A12D0943}"/>
                </a:ext>
              </a:extLst>
            </p:cNvPr>
            <p:cNvSpPr/>
            <p:nvPr/>
          </p:nvSpPr>
          <p:spPr>
            <a:xfrm>
              <a:off x="2938867" y="3015626"/>
              <a:ext cx="56658" cy="61324"/>
            </a:xfrm>
            <a:custGeom>
              <a:avLst/>
              <a:gdLst>
                <a:gd name="connsiteX0" fmla="*/ -1435 w 56658"/>
                <a:gd name="connsiteY0" fmla="*/ 29272 h 61324"/>
                <a:gd name="connsiteX1" fmla="*/ 27457 w 56658"/>
                <a:gd name="connsiteY1" fmla="*/ 60229 h 61324"/>
                <a:gd name="connsiteX2" fmla="*/ 55171 w 56658"/>
                <a:gd name="connsiteY2" fmla="*/ 29567 h 61324"/>
                <a:gd name="connsiteX3" fmla="*/ 55171 w 56658"/>
                <a:gd name="connsiteY3" fmla="*/ 29272 h 61324"/>
                <a:gd name="connsiteX4" fmla="*/ 28342 w 56658"/>
                <a:gd name="connsiteY4" fmla="*/ -1096 h 61324"/>
                <a:gd name="connsiteX5" fmla="*/ 27457 w 56658"/>
                <a:gd name="connsiteY5" fmla="*/ -1096 h 61324"/>
                <a:gd name="connsiteX6" fmla="*/ -1435 w 56658"/>
                <a:gd name="connsiteY6" fmla="*/ 28977 h 61324"/>
                <a:gd name="connsiteX7" fmla="*/ -1435 w 56658"/>
                <a:gd name="connsiteY7" fmla="*/ 29272 h 6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658" h="61324">
                  <a:moveTo>
                    <a:pt x="-1435" y="29272"/>
                  </a:moveTo>
                  <a:cubicBezTo>
                    <a:pt x="-1730" y="45783"/>
                    <a:pt x="10949" y="59639"/>
                    <a:pt x="27457" y="60229"/>
                  </a:cubicBezTo>
                  <a:cubicBezTo>
                    <a:pt x="43673" y="59344"/>
                    <a:pt x="56057" y="45783"/>
                    <a:pt x="55171" y="29567"/>
                  </a:cubicBezTo>
                  <a:cubicBezTo>
                    <a:pt x="55171" y="29567"/>
                    <a:pt x="55171" y="29567"/>
                    <a:pt x="55171" y="29272"/>
                  </a:cubicBezTo>
                  <a:cubicBezTo>
                    <a:pt x="56057" y="13645"/>
                    <a:pt x="44263" y="85"/>
                    <a:pt x="28342" y="-1096"/>
                  </a:cubicBezTo>
                  <a:cubicBezTo>
                    <a:pt x="28047" y="-1096"/>
                    <a:pt x="27752" y="-1096"/>
                    <a:pt x="27457" y="-1096"/>
                  </a:cubicBezTo>
                  <a:cubicBezTo>
                    <a:pt x="11244" y="-800"/>
                    <a:pt x="-1730" y="12764"/>
                    <a:pt x="-1435" y="28977"/>
                  </a:cubicBezTo>
                  <a:cubicBezTo>
                    <a:pt x="-1435" y="29272"/>
                    <a:pt x="-1435" y="29272"/>
                    <a:pt x="-1435" y="292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2">
              <a:extLst>
                <a:ext uri="{FF2B5EF4-FFF2-40B4-BE49-F238E27FC236}">
                  <a16:creationId xmlns:a16="http://schemas.microsoft.com/office/drawing/2014/main" id="{67B19F8A-21B7-4603-AD4A-C2A92A6F69C2}"/>
                </a:ext>
              </a:extLst>
            </p:cNvPr>
            <p:cNvSpPr/>
            <p:nvPr/>
          </p:nvSpPr>
          <p:spPr>
            <a:xfrm>
              <a:off x="3130753" y="3462869"/>
              <a:ext cx="47217" cy="68986"/>
            </a:xfrm>
            <a:custGeom>
              <a:avLst/>
              <a:gdLst>
                <a:gd name="connsiteX0" fmla="*/ -1394 w 47217"/>
                <a:gd name="connsiteY0" fmla="*/ 29862 h 68986"/>
                <a:gd name="connsiteX1" fmla="*/ 25141 w 47217"/>
                <a:gd name="connsiteY1" fmla="*/ 67891 h 68986"/>
                <a:gd name="connsiteX2" fmla="*/ 45777 w 47217"/>
                <a:gd name="connsiteY2" fmla="*/ 29862 h 68986"/>
                <a:gd name="connsiteX3" fmla="*/ 25141 w 47217"/>
                <a:gd name="connsiteY3" fmla="*/ -1096 h 68986"/>
                <a:gd name="connsiteX4" fmla="*/ -1394 w 47217"/>
                <a:gd name="connsiteY4" fmla="*/ 28977 h 68986"/>
                <a:gd name="connsiteX5" fmla="*/ -1394 w 47217"/>
                <a:gd name="connsiteY5" fmla="*/ 29862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17" h="68986">
                  <a:moveTo>
                    <a:pt x="-1394" y="29862"/>
                  </a:moveTo>
                  <a:cubicBezTo>
                    <a:pt x="-1394" y="49022"/>
                    <a:pt x="11285" y="67891"/>
                    <a:pt x="25141" y="67891"/>
                  </a:cubicBezTo>
                  <a:cubicBezTo>
                    <a:pt x="38702" y="67891"/>
                    <a:pt x="45777" y="49022"/>
                    <a:pt x="45777" y="29862"/>
                  </a:cubicBezTo>
                  <a:cubicBezTo>
                    <a:pt x="45777" y="10698"/>
                    <a:pt x="38702" y="-1096"/>
                    <a:pt x="25141" y="-1096"/>
                  </a:cubicBezTo>
                  <a:cubicBezTo>
                    <a:pt x="9515" y="85"/>
                    <a:pt x="-2279" y="13350"/>
                    <a:pt x="-1394" y="28977"/>
                  </a:cubicBezTo>
                  <a:cubicBezTo>
                    <a:pt x="-1394" y="29272"/>
                    <a:pt x="-1394" y="29567"/>
                    <a:pt x="-1394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2">
              <a:extLst>
                <a:ext uri="{FF2B5EF4-FFF2-40B4-BE49-F238E27FC236}">
                  <a16:creationId xmlns:a16="http://schemas.microsoft.com/office/drawing/2014/main" id="{74738812-8F9F-4BD1-9272-545B272D90FF}"/>
                </a:ext>
              </a:extLst>
            </p:cNvPr>
            <p:cNvSpPr/>
            <p:nvPr/>
          </p:nvSpPr>
          <p:spPr>
            <a:xfrm>
              <a:off x="3297964" y="3403314"/>
              <a:ext cx="51888" cy="74000"/>
            </a:xfrm>
            <a:custGeom>
              <a:avLst/>
              <a:gdLst>
                <a:gd name="connsiteX0" fmla="*/ -1440 w 51888"/>
                <a:gd name="connsiteY0" fmla="*/ 35462 h 74000"/>
                <a:gd name="connsiteX1" fmla="*/ 23914 w 51888"/>
                <a:gd name="connsiteY1" fmla="*/ 72905 h 74000"/>
                <a:gd name="connsiteX2" fmla="*/ 50448 w 51888"/>
                <a:gd name="connsiteY2" fmla="*/ 35462 h 74000"/>
                <a:gd name="connsiteX3" fmla="*/ 23914 w 51888"/>
                <a:gd name="connsiteY3" fmla="*/ -1096 h 74000"/>
                <a:gd name="connsiteX4" fmla="*/ -1440 w 51888"/>
                <a:gd name="connsiteY4" fmla="*/ 35462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88" h="74000">
                  <a:moveTo>
                    <a:pt x="-1440" y="35462"/>
                  </a:moveTo>
                  <a:cubicBezTo>
                    <a:pt x="-1440" y="54626"/>
                    <a:pt x="10350" y="72905"/>
                    <a:pt x="23914" y="72905"/>
                  </a:cubicBezTo>
                  <a:cubicBezTo>
                    <a:pt x="37769" y="72905"/>
                    <a:pt x="50448" y="54626"/>
                    <a:pt x="50448" y="35462"/>
                  </a:cubicBezTo>
                  <a:cubicBezTo>
                    <a:pt x="50448" y="16003"/>
                    <a:pt x="37769" y="-1096"/>
                    <a:pt x="23914" y="-1096"/>
                  </a:cubicBezTo>
                  <a:cubicBezTo>
                    <a:pt x="10058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2">
              <a:extLst>
                <a:ext uri="{FF2B5EF4-FFF2-40B4-BE49-F238E27FC236}">
                  <a16:creationId xmlns:a16="http://schemas.microsoft.com/office/drawing/2014/main" id="{80D286A3-3476-4302-B256-8FC4283F9546}"/>
                </a:ext>
              </a:extLst>
            </p:cNvPr>
            <p:cNvSpPr/>
            <p:nvPr/>
          </p:nvSpPr>
          <p:spPr>
            <a:xfrm>
              <a:off x="3365180" y="2925708"/>
              <a:ext cx="54293" cy="75767"/>
            </a:xfrm>
            <a:custGeom>
              <a:avLst/>
              <a:gdLst>
                <a:gd name="connsiteX0" fmla="*/ -1440 w 54293"/>
                <a:gd name="connsiteY0" fmla="*/ 35462 h 75767"/>
                <a:gd name="connsiteX1" fmla="*/ 24209 w 54293"/>
                <a:gd name="connsiteY1" fmla="*/ 74672 h 75767"/>
                <a:gd name="connsiteX2" fmla="*/ 52809 w 54293"/>
                <a:gd name="connsiteY2" fmla="*/ 35462 h 75767"/>
                <a:gd name="connsiteX3" fmla="*/ 23917 w 54293"/>
                <a:gd name="connsiteY3" fmla="*/ -1096 h 75767"/>
                <a:gd name="connsiteX4" fmla="*/ -1440 w 54293"/>
                <a:gd name="connsiteY4" fmla="*/ 35462 h 7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3" h="75767">
                  <a:moveTo>
                    <a:pt x="-1440" y="35462"/>
                  </a:moveTo>
                  <a:cubicBezTo>
                    <a:pt x="-1440" y="54921"/>
                    <a:pt x="10353" y="74672"/>
                    <a:pt x="24209" y="74672"/>
                  </a:cubicBezTo>
                  <a:cubicBezTo>
                    <a:pt x="37773" y="74672"/>
                    <a:pt x="52809" y="54921"/>
                    <a:pt x="52809" y="35462"/>
                  </a:cubicBezTo>
                  <a:cubicBezTo>
                    <a:pt x="53691" y="18068"/>
                    <a:pt x="41311" y="2442"/>
                    <a:pt x="23917" y="-1096"/>
                  </a:cubicBezTo>
                  <a:cubicBezTo>
                    <a:pt x="10353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2">
              <a:extLst>
                <a:ext uri="{FF2B5EF4-FFF2-40B4-BE49-F238E27FC236}">
                  <a16:creationId xmlns:a16="http://schemas.microsoft.com/office/drawing/2014/main" id="{7EA0075C-164C-4300-B188-D0AA83B400C1}"/>
                </a:ext>
              </a:extLst>
            </p:cNvPr>
            <p:cNvSpPr/>
            <p:nvPr/>
          </p:nvSpPr>
          <p:spPr>
            <a:xfrm>
              <a:off x="1859833" y="2298921"/>
              <a:ext cx="50117" cy="71052"/>
            </a:xfrm>
            <a:custGeom>
              <a:avLst/>
              <a:gdLst>
                <a:gd name="connsiteX0" fmla="*/ -1440 w 50117"/>
                <a:gd name="connsiteY0" fmla="*/ 35167 h 71052"/>
                <a:gd name="connsiteX1" fmla="*/ 22733 w 50117"/>
                <a:gd name="connsiteY1" fmla="*/ -1096 h 71052"/>
                <a:gd name="connsiteX2" fmla="*/ 48678 w 50117"/>
                <a:gd name="connsiteY2" fmla="*/ 35167 h 71052"/>
                <a:gd name="connsiteX3" fmla="*/ 22733 w 50117"/>
                <a:gd name="connsiteY3" fmla="*/ 69957 h 71052"/>
                <a:gd name="connsiteX4" fmla="*/ -1440 w 50117"/>
                <a:gd name="connsiteY4" fmla="*/ 35167 h 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17" h="71052">
                  <a:moveTo>
                    <a:pt x="-1440" y="35167"/>
                  </a:moveTo>
                  <a:cubicBezTo>
                    <a:pt x="-1440" y="16003"/>
                    <a:pt x="8878" y="-1096"/>
                    <a:pt x="22733" y="-1096"/>
                  </a:cubicBezTo>
                  <a:cubicBezTo>
                    <a:pt x="36298" y="-1096"/>
                    <a:pt x="48678" y="16003"/>
                    <a:pt x="48678" y="35167"/>
                  </a:cubicBezTo>
                  <a:cubicBezTo>
                    <a:pt x="48678" y="54331"/>
                    <a:pt x="36298" y="69957"/>
                    <a:pt x="22733" y="69957"/>
                  </a:cubicBezTo>
                  <a:cubicBezTo>
                    <a:pt x="8878" y="69957"/>
                    <a:pt x="-1440" y="54331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2">
              <a:extLst>
                <a:ext uri="{FF2B5EF4-FFF2-40B4-BE49-F238E27FC236}">
                  <a16:creationId xmlns:a16="http://schemas.microsoft.com/office/drawing/2014/main" id="{9A027121-6B7F-4791-BEB3-28AF9149CA44}"/>
                </a:ext>
              </a:extLst>
            </p:cNvPr>
            <p:cNvSpPr/>
            <p:nvPr/>
          </p:nvSpPr>
          <p:spPr>
            <a:xfrm>
              <a:off x="2176469" y="2093432"/>
              <a:ext cx="45403" cy="61321"/>
            </a:xfrm>
            <a:custGeom>
              <a:avLst/>
              <a:gdLst>
                <a:gd name="connsiteX0" fmla="*/ -1440 w 45403"/>
                <a:gd name="connsiteY0" fmla="*/ 29563 h 61321"/>
                <a:gd name="connsiteX1" fmla="*/ 19786 w 45403"/>
                <a:gd name="connsiteY1" fmla="*/ -1096 h 61321"/>
                <a:gd name="connsiteX2" fmla="*/ 43963 w 45403"/>
                <a:gd name="connsiteY2" fmla="*/ 29563 h 61321"/>
                <a:gd name="connsiteX3" fmla="*/ 19786 w 45403"/>
                <a:gd name="connsiteY3" fmla="*/ 60226 h 61321"/>
                <a:gd name="connsiteX4" fmla="*/ -1440 w 45403"/>
                <a:gd name="connsiteY4" fmla="*/ 29563 h 6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03" h="61321">
                  <a:moveTo>
                    <a:pt x="-1440" y="29563"/>
                  </a:moveTo>
                  <a:cubicBezTo>
                    <a:pt x="-1440" y="10399"/>
                    <a:pt x="5930" y="-1096"/>
                    <a:pt x="19786" y="-1096"/>
                  </a:cubicBezTo>
                  <a:cubicBezTo>
                    <a:pt x="33350" y="-1096"/>
                    <a:pt x="43963" y="10399"/>
                    <a:pt x="43963" y="29563"/>
                  </a:cubicBezTo>
                  <a:cubicBezTo>
                    <a:pt x="43963" y="49022"/>
                    <a:pt x="33350" y="60226"/>
                    <a:pt x="19786" y="60226"/>
                  </a:cubicBezTo>
                  <a:cubicBezTo>
                    <a:pt x="5930" y="60226"/>
                    <a:pt x="-1440" y="49022"/>
                    <a:pt x="-1440" y="2956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2">
              <a:extLst>
                <a:ext uri="{FF2B5EF4-FFF2-40B4-BE49-F238E27FC236}">
                  <a16:creationId xmlns:a16="http://schemas.microsoft.com/office/drawing/2014/main" id="{0709117F-1F55-4EEF-A92A-EF31CD8E46E4}"/>
                </a:ext>
              </a:extLst>
            </p:cNvPr>
            <p:cNvSpPr/>
            <p:nvPr/>
          </p:nvSpPr>
          <p:spPr>
            <a:xfrm>
              <a:off x="1965947" y="1896196"/>
              <a:ext cx="51908" cy="64858"/>
            </a:xfrm>
            <a:custGeom>
              <a:avLst/>
              <a:gdLst>
                <a:gd name="connsiteX0" fmla="*/ -1420 w 51908"/>
                <a:gd name="connsiteY0" fmla="*/ 33105 h 64858"/>
                <a:gd name="connsiteX1" fmla="*/ 27472 w 51908"/>
                <a:gd name="connsiteY1" fmla="*/ -1096 h 64858"/>
                <a:gd name="connsiteX2" fmla="*/ 50469 w 51908"/>
                <a:gd name="connsiteY2" fmla="*/ 33105 h 64858"/>
                <a:gd name="connsiteX3" fmla="*/ 27472 w 51908"/>
                <a:gd name="connsiteY3" fmla="*/ 63763 h 64858"/>
                <a:gd name="connsiteX4" fmla="*/ -1420 w 51908"/>
                <a:gd name="connsiteY4" fmla="*/ 33105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08" h="64858">
                  <a:moveTo>
                    <a:pt x="-1420" y="33105"/>
                  </a:moveTo>
                  <a:cubicBezTo>
                    <a:pt x="-2010" y="16003"/>
                    <a:pt x="10373" y="1262"/>
                    <a:pt x="27472" y="-1096"/>
                  </a:cubicBezTo>
                  <a:cubicBezTo>
                    <a:pt x="41036" y="-1096"/>
                    <a:pt x="50469" y="13941"/>
                    <a:pt x="50469" y="33105"/>
                  </a:cubicBezTo>
                  <a:cubicBezTo>
                    <a:pt x="50469" y="52269"/>
                    <a:pt x="41036" y="63763"/>
                    <a:pt x="27472" y="63763"/>
                  </a:cubicBezTo>
                  <a:cubicBezTo>
                    <a:pt x="10964" y="63177"/>
                    <a:pt x="-2010" y="49613"/>
                    <a:pt x="-1420" y="331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2">
              <a:extLst>
                <a:ext uri="{FF2B5EF4-FFF2-40B4-BE49-F238E27FC236}">
                  <a16:creationId xmlns:a16="http://schemas.microsoft.com/office/drawing/2014/main" id="{4A58F6E6-B1BC-4126-B4E9-C416FCE8AAEC}"/>
                </a:ext>
              </a:extLst>
            </p:cNvPr>
            <p:cNvSpPr/>
            <p:nvPr/>
          </p:nvSpPr>
          <p:spPr>
            <a:xfrm>
              <a:off x="2364564" y="1944842"/>
              <a:ext cx="49315" cy="70757"/>
            </a:xfrm>
            <a:custGeom>
              <a:avLst/>
              <a:gdLst>
                <a:gd name="connsiteX0" fmla="*/ -1440 w 49315"/>
                <a:gd name="connsiteY0" fmla="*/ 36642 h 70757"/>
                <a:gd name="connsiteX1" fmla="*/ 20376 w 49315"/>
                <a:gd name="connsiteY1" fmla="*/ -1096 h 70757"/>
                <a:gd name="connsiteX2" fmla="*/ 47796 w 49315"/>
                <a:gd name="connsiteY2" fmla="*/ 36642 h 70757"/>
                <a:gd name="connsiteX3" fmla="*/ 20376 w 49315"/>
                <a:gd name="connsiteY3" fmla="*/ 69662 h 70757"/>
                <a:gd name="connsiteX4" fmla="*/ -1440 w 49315"/>
                <a:gd name="connsiteY4" fmla="*/ 36642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15" h="70757">
                  <a:moveTo>
                    <a:pt x="-1440" y="36642"/>
                  </a:moveTo>
                  <a:cubicBezTo>
                    <a:pt x="-1440" y="17478"/>
                    <a:pt x="6520" y="-1096"/>
                    <a:pt x="20376" y="-1096"/>
                  </a:cubicBezTo>
                  <a:cubicBezTo>
                    <a:pt x="33937" y="-1096"/>
                    <a:pt x="47796" y="17478"/>
                    <a:pt x="47796" y="36642"/>
                  </a:cubicBezTo>
                  <a:cubicBezTo>
                    <a:pt x="48973" y="53150"/>
                    <a:pt x="36888" y="67891"/>
                    <a:pt x="20376" y="69662"/>
                  </a:cubicBezTo>
                  <a:cubicBezTo>
                    <a:pt x="6520" y="69662"/>
                    <a:pt x="-1440" y="55803"/>
                    <a:pt x="-1440" y="366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2">
              <a:extLst>
                <a:ext uri="{FF2B5EF4-FFF2-40B4-BE49-F238E27FC236}">
                  <a16:creationId xmlns:a16="http://schemas.microsoft.com/office/drawing/2014/main" id="{002E77A3-60EA-4744-BBAA-5FB167C5F0C3}"/>
                </a:ext>
              </a:extLst>
            </p:cNvPr>
            <p:cNvSpPr/>
            <p:nvPr/>
          </p:nvSpPr>
          <p:spPr>
            <a:xfrm>
              <a:off x="2297934" y="1795662"/>
              <a:ext cx="52556" cy="69285"/>
            </a:xfrm>
            <a:custGeom>
              <a:avLst/>
              <a:gdLst>
                <a:gd name="connsiteX0" fmla="*/ -1440 w 52556"/>
                <a:gd name="connsiteY0" fmla="*/ 30747 h 69285"/>
                <a:gd name="connsiteX1" fmla="*/ 23619 w 52556"/>
                <a:gd name="connsiteY1" fmla="*/ -1096 h 69285"/>
                <a:gd name="connsiteX2" fmla="*/ 51039 w 52556"/>
                <a:gd name="connsiteY2" fmla="*/ 30747 h 69285"/>
                <a:gd name="connsiteX3" fmla="*/ 23619 w 52556"/>
                <a:gd name="connsiteY3" fmla="*/ 68190 h 69285"/>
                <a:gd name="connsiteX4" fmla="*/ -1440 w 52556"/>
                <a:gd name="connsiteY4" fmla="*/ 30747 h 6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56" h="69285">
                  <a:moveTo>
                    <a:pt x="-1440" y="30747"/>
                  </a:moveTo>
                  <a:cubicBezTo>
                    <a:pt x="-1440" y="11583"/>
                    <a:pt x="9763" y="-1096"/>
                    <a:pt x="23619" y="-1096"/>
                  </a:cubicBezTo>
                  <a:cubicBezTo>
                    <a:pt x="39835" y="85"/>
                    <a:pt x="52215" y="14236"/>
                    <a:pt x="51039" y="30747"/>
                  </a:cubicBezTo>
                  <a:cubicBezTo>
                    <a:pt x="51039" y="49911"/>
                    <a:pt x="37183" y="68190"/>
                    <a:pt x="23619" y="68190"/>
                  </a:cubicBezTo>
                  <a:cubicBezTo>
                    <a:pt x="9763" y="68190"/>
                    <a:pt x="-1440" y="49911"/>
                    <a:pt x="-1440" y="307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2">
              <a:extLst>
                <a:ext uri="{FF2B5EF4-FFF2-40B4-BE49-F238E27FC236}">
                  <a16:creationId xmlns:a16="http://schemas.microsoft.com/office/drawing/2014/main" id="{23E71317-93A1-425C-81F9-456020CBF50F}"/>
                </a:ext>
              </a:extLst>
            </p:cNvPr>
            <p:cNvSpPr/>
            <p:nvPr/>
          </p:nvSpPr>
          <p:spPr>
            <a:xfrm>
              <a:off x="2547056" y="1476078"/>
              <a:ext cx="50416" cy="74295"/>
            </a:xfrm>
            <a:custGeom>
              <a:avLst/>
              <a:gdLst>
                <a:gd name="connsiteX0" fmla="*/ -1440 w 50416"/>
                <a:gd name="connsiteY0" fmla="*/ 33990 h 74295"/>
                <a:gd name="connsiteX1" fmla="*/ 24209 w 50416"/>
                <a:gd name="connsiteY1" fmla="*/ -1096 h 74295"/>
                <a:gd name="connsiteX2" fmla="*/ 48976 w 50416"/>
                <a:gd name="connsiteY2" fmla="*/ 33990 h 74295"/>
                <a:gd name="connsiteX3" fmla="*/ 24209 w 50416"/>
                <a:gd name="connsiteY3" fmla="*/ 73200 h 74295"/>
                <a:gd name="connsiteX4" fmla="*/ -1440 w 50416"/>
                <a:gd name="connsiteY4" fmla="*/ 33990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16" h="74295">
                  <a:moveTo>
                    <a:pt x="-1440" y="33990"/>
                  </a:moveTo>
                  <a:cubicBezTo>
                    <a:pt x="-1440" y="14826"/>
                    <a:pt x="10353" y="-1096"/>
                    <a:pt x="24209" y="-1096"/>
                  </a:cubicBezTo>
                  <a:cubicBezTo>
                    <a:pt x="38068" y="-1096"/>
                    <a:pt x="48976" y="14826"/>
                    <a:pt x="48976" y="33990"/>
                  </a:cubicBezTo>
                  <a:cubicBezTo>
                    <a:pt x="48976" y="53150"/>
                    <a:pt x="38068" y="73200"/>
                    <a:pt x="24209" y="73200"/>
                  </a:cubicBezTo>
                  <a:cubicBezTo>
                    <a:pt x="10353" y="73200"/>
                    <a:pt x="-1440" y="53150"/>
                    <a:pt x="-1440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2">
              <a:extLst>
                <a:ext uri="{FF2B5EF4-FFF2-40B4-BE49-F238E27FC236}">
                  <a16:creationId xmlns:a16="http://schemas.microsoft.com/office/drawing/2014/main" id="{0DC7215B-5FA6-45F3-BF20-7FC5AD06A840}"/>
                </a:ext>
              </a:extLst>
            </p:cNvPr>
            <p:cNvSpPr/>
            <p:nvPr/>
          </p:nvSpPr>
          <p:spPr>
            <a:xfrm>
              <a:off x="2589512" y="1682157"/>
              <a:ext cx="49607" cy="69872"/>
            </a:xfrm>
            <a:custGeom>
              <a:avLst/>
              <a:gdLst>
                <a:gd name="connsiteX0" fmla="*/ -1440 w 49607"/>
                <a:gd name="connsiteY0" fmla="*/ 36052 h 69872"/>
                <a:gd name="connsiteX1" fmla="*/ 20966 w 49607"/>
                <a:gd name="connsiteY1" fmla="*/ -1096 h 69872"/>
                <a:gd name="connsiteX2" fmla="*/ 48087 w 49607"/>
                <a:gd name="connsiteY2" fmla="*/ 36052 h 69872"/>
                <a:gd name="connsiteX3" fmla="*/ 20966 w 49607"/>
                <a:gd name="connsiteY3" fmla="*/ 68777 h 69872"/>
                <a:gd name="connsiteX4" fmla="*/ -1440 w 49607"/>
                <a:gd name="connsiteY4" fmla="*/ 36052 h 6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07" h="69872">
                  <a:moveTo>
                    <a:pt x="-1440" y="36052"/>
                  </a:moveTo>
                  <a:cubicBezTo>
                    <a:pt x="-1440" y="16888"/>
                    <a:pt x="7111" y="-1096"/>
                    <a:pt x="20966" y="-1096"/>
                  </a:cubicBezTo>
                  <a:cubicBezTo>
                    <a:pt x="34527" y="-1096"/>
                    <a:pt x="48087" y="16888"/>
                    <a:pt x="48087" y="36052"/>
                  </a:cubicBezTo>
                  <a:cubicBezTo>
                    <a:pt x="49268" y="52564"/>
                    <a:pt x="37179" y="67010"/>
                    <a:pt x="20966" y="68777"/>
                  </a:cubicBezTo>
                  <a:cubicBezTo>
                    <a:pt x="7111" y="68777"/>
                    <a:pt x="-1440" y="55216"/>
                    <a:pt x="-1440" y="3605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2">
              <a:extLst>
                <a:ext uri="{FF2B5EF4-FFF2-40B4-BE49-F238E27FC236}">
                  <a16:creationId xmlns:a16="http://schemas.microsoft.com/office/drawing/2014/main" id="{E2BC9D43-815A-4EDF-9E11-FC74B458F642}"/>
                </a:ext>
              </a:extLst>
            </p:cNvPr>
            <p:cNvSpPr/>
            <p:nvPr/>
          </p:nvSpPr>
          <p:spPr>
            <a:xfrm>
              <a:off x="2552364" y="1922436"/>
              <a:ext cx="43632" cy="65154"/>
            </a:xfrm>
            <a:custGeom>
              <a:avLst/>
              <a:gdLst>
                <a:gd name="connsiteX0" fmla="*/ -1440 w 43632"/>
                <a:gd name="connsiteY0" fmla="*/ 32219 h 65154"/>
                <a:gd name="connsiteX1" fmla="*/ 19491 w 43632"/>
                <a:gd name="connsiteY1" fmla="*/ -1096 h 65154"/>
                <a:gd name="connsiteX2" fmla="*/ 42192 w 43632"/>
                <a:gd name="connsiteY2" fmla="*/ 32219 h 65154"/>
                <a:gd name="connsiteX3" fmla="*/ 19491 w 43632"/>
                <a:gd name="connsiteY3" fmla="*/ 64059 h 65154"/>
                <a:gd name="connsiteX4" fmla="*/ -1440 w 43632"/>
                <a:gd name="connsiteY4" fmla="*/ 3221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65154">
                  <a:moveTo>
                    <a:pt x="-1440" y="32219"/>
                  </a:moveTo>
                  <a:cubicBezTo>
                    <a:pt x="-1440" y="13055"/>
                    <a:pt x="5930" y="-1096"/>
                    <a:pt x="19491" y="-1096"/>
                  </a:cubicBezTo>
                  <a:cubicBezTo>
                    <a:pt x="33350" y="-1096"/>
                    <a:pt x="42192" y="13055"/>
                    <a:pt x="42192" y="32219"/>
                  </a:cubicBezTo>
                  <a:cubicBezTo>
                    <a:pt x="42192" y="51383"/>
                    <a:pt x="33350" y="64059"/>
                    <a:pt x="19491" y="64059"/>
                  </a:cubicBezTo>
                  <a:cubicBezTo>
                    <a:pt x="5635" y="64059"/>
                    <a:pt x="-1440" y="51383"/>
                    <a:pt x="-1440" y="322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2">
              <a:extLst>
                <a:ext uri="{FF2B5EF4-FFF2-40B4-BE49-F238E27FC236}">
                  <a16:creationId xmlns:a16="http://schemas.microsoft.com/office/drawing/2014/main" id="{DCA109D8-3FC9-4A78-80C7-7DFB7D4C0EE1}"/>
                </a:ext>
              </a:extLst>
            </p:cNvPr>
            <p:cNvSpPr/>
            <p:nvPr/>
          </p:nvSpPr>
          <p:spPr>
            <a:xfrm>
              <a:off x="3917381" y="2471685"/>
              <a:ext cx="51298" cy="72524"/>
            </a:xfrm>
            <a:custGeom>
              <a:avLst/>
              <a:gdLst>
                <a:gd name="connsiteX0" fmla="*/ 49858 w 51298"/>
                <a:gd name="connsiteY0" fmla="*/ 35462 h 72524"/>
                <a:gd name="connsiteX1" fmla="*/ 22143 w 51298"/>
                <a:gd name="connsiteY1" fmla="*/ -1096 h 72524"/>
                <a:gd name="connsiteX2" fmla="*/ -1440 w 51298"/>
                <a:gd name="connsiteY2" fmla="*/ 35462 h 72524"/>
                <a:gd name="connsiteX3" fmla="*/ 22143 w 51298"/>
                <a:gd name="connsiteY3" fmla="*/ 71429 h 72524"/>
                <a:gd name="connsiteX4" fmla="*/ 49858 w 51298"/>
                <a:gd name="connsiteY4" fmla="*/ 35462 h 7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98" h="72524">
                  <a:moveTo>
                    <a:pt x="49858" y="35462"/>
                  </a:moveTo>
                  <a:cubicBezTo>
                    <a:pt x="49858" y="16003"/>
                    <a:pt x="35999" y="-1096"/>
                    <a:pt x="22143" y="-1096"/>
                  </a:cubicBezTo>
                  <a:cubicBezTo>
                    <a:pt x="8583" y="-1096"/>
                    <a:pt x="-1440" y="16003"/>
                    <a:pt x="-1440" y="35462"/>
                  </a:cubicBezTo>
                  <a:cubicBezTo>
                    <a:pt x="-1440" y="54626"/>
                    <a:pt x="8583" y="71429"/>
                    <a:pt x="22143" y="71429"/>
                  </a:cubicBezTo>
                  <a:cubicBezTo>
                    <a:pt x="35999" y="71429"/>
                    <a:pt x="49858" y="54626"/>
                    <a:pt x="49858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2">
              <a:extLst>
                <a:ext uri="{FF2B5EF4-FFF2-40B4-BE49-F238E27FC236}">
                  <a16:creationId xmlns:a16="http://schemas.microsoft.com/office/drawing/2014/main" id="{280CA9F4-78B5-4997-877C-2AA842A209C7}"/>
                </a:ext>
              </a:extLst>
            </p:cNvPr>
            <p:cNvSpPr/>
            <p:nvPr/>
          </p:nvSpPr>
          <p:spPr>
            <a:xfrm>
              <a:off x="3912284" y="2093724"/>
              <a:ext cx="51971" cy="74000"/>
            </a:xfrm>
            <a:custGeom>
              <a:avLst/>
              <a:gdLst>
                <a:gd name="connsiteX0" fmla="*/ 50531 w 51971"/>
                <a:gd name="connsiteY0" fmla="*/ 33990 h 74000"/>
                <a:gd name="connsiteX1" fmla="*/ 25768 w 51971"/>
                <a:gd name="connsiteY1" fmla="*/ -1096 h 74000"/>
                <a:gd name="connsiteX2" fmla="*/ -1357 w 51971"/>
                <a:gd name="connsiteY2" fmla="*/ 33990 h 74000"/>
                <a:gd name="connsiteX3" fmla="*/ 25768 w 51971"/>
                <a:gd name="connsiteY3" fmla="*/ 72905 h 74000"/>
                <a:gd name="connsiteX4" fmla="*/ 50531 w 51971"/>
                <a:gd name="connsiteY4" fmla="*/ 33990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71" h="74000">
                  <a:moveTo>
                    <a:pt x="50531" y="33990"/>
                  </a:moveTo>
                  <a:cubicBezTo>
                    <a:pt x="50531" y="14826"/>
                    <a:pt x="39623" y="-1096"/>
                    <a:pt x="25768" y="-1096"/>
                  </a:cubicBezTo>
                  <a:cubicBezTo>
                    <a:pt x="8961" y="1856"/>
                    <a:pt x="-2538" y="16892"/>
                    <a:pt x="-1357" y="33990"/>
                  </a:cubicBezTo>
                  <a:cubicBezTo>
                    <a:pt x="-1357" y="53154"/>
                    <a:pt x="11908" y="72905"/>
                    <a:pt x="25768" y="72905"/>
                  </a:cubicBezTo>
                  <a:cubicBezTo>
                    <a:pt x="39623" y="72905"/>
                    <a:pt x="50531" y="53154"/>
                    <a:pt x="50531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2">
              <a:extLst>
                <a:ext uri="{FF2B5EF4-FFF2-40B4-BE49-F238E27FC236}">
                  <a16:creationId xmlns:a16="http://schemas.microsoft.com/office/drawing/2014/main" id="{6B454066-2793-42C2-BA0E-E82BB33BDC53}"/>
                </a:ext>
              </a:extLst>
            </p:cNvPr>
            <p:cNvSpPr/>
            <p:nvPr/>
          </p:nvSpPr>
          <p:spPr>
            <a:xfrm>
              <a:off x="3589202" y="2062180"/>
              <a:ext cx="52224" cy="74295"/>
            </a:xfrm>
            <a:custGeom>
              <a:avLst/>
              <a:gdLst>
                <a:gd name="connsiteX0" fmla="*/ 50784 w 52224"/>
                <a:gd name="connsiteY0" fmla="*/ 34281 h 74295"/>
                <a:gd name="connsiteX1" fmla="*/ 27201 w 52224"/>
                <a:gd name="connsiteY1" fmla="*/ -1096 h 74295"/>
                <a:gd name="connsiteX2" fmla="*/ -1396 w 52224"/>
                <a:gd name="connsiteY2" fmla="*/ 34281 h 74295"/>
                <a:gd name="connsiteX3" fmla="*/ 27201 w 52224"/>
                <a:gd name="connsiteY3" fmla="*/ 73200 h 74295"/>
                <a:gd name="connsiteX4" fmla="*/ 50784 w 52224"/>
                <a:gd name="connsiteY4" fmla="*/ 34281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24" h="74295">
                  <a:moveTo>
                    <a:pt x="50784" y="34281"/>
                  </a:moveTo>
                  <a:cubicBezTo>
                    <a:pt x="50784" y="15121"/>
                    <a:pt x="41057" y="-1096"/>
                    <a:pt x="27201" y="-1096"/>
                  </a:cubicBezTo>
                  <a:cubicBezTo>
                    <a:pt x="10103" y="1852"/>
                    <a:pt x="-2281" y="16888"/>
                    <a:pt x="-1396" y="34281"/>
                  </a:cubicBezTo>
                  <a:cubicBezTo>
                    <a:pt x="-1396" y="53445"/>
                    <a:pt x="13640" y="73200"/>
                    <a:pt x="27201" y="73200"/>
                  </a:cubicBezTo>
                  <a:cubicBezTo>
                    <a:pt x="41057" y="73200"/>
                    <a:pt x="50784" y="53445"/>
                    <a:pt x="50784" y="3428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2">
              <a:extLst>
                <a:ext uri="{FF2B5EF4-FFF2-40B4-BE49-F238E27FC236}">
                  <a16:creationId xmlns:a16="http://schemas.microsoft.com/office/drawing/2014/main" id="{3D790A57-FC31-4F94-A3E7-2F92A4CCA202}"/>
                </a:ext>
              </a:extLst>
            </p:cNvPr>
            <p:cNvSpPr/>
            <p:nvPr/>
          </p:nvSpPr>
          <p:spPr>
            <a:xfrm>
              <a:off x="3634351" y="1661816"/>
              <a:ext cx="51934" cy="68396"/>
            </a:xfrm>
            <a:custGeom>
              <a:avLst/>
              <a:gdLst>
                <a:gd name="connsiteX0" fmla="*/ 50448 w 51934"/>
                <a:gd name="connsiteY0" fmla="*/ 31924 h 68396"/>
                <a:gd name="connsiteX1" fmla="*/ 22147 w 51934"/>
                <a:gd name="connsiteY1" fmla="*/ -1096 h 68396"/>
                <a:gd name="connsiteX2" fmla="*/ -1440 w 51934"/>
                <a:gd name="connsiteY2" fmla="*/ 31924 h 68396"/>
                <a:gd name="connsiteX3" fmla="*/ 22147 w 51934"/>
                <a:gd name="connsiteY3" fmla="*/ 67301 h 68396"/>
                <a:gd name="connsiteX4" fmla="*/ 50448 w 51934"/>
                <a:gd name="connsiteY4" fmla="*/ 31924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34" h="68396">
                  <a:moveTo>
                    <a:pt x="50448" y="31924"/>
                  </a:moveTo>
                  <a:cubicBezTo>
                    <a:pt x="51334" y="15117"/>
                    <a:pt x="38950" y="672"/>
                    <a:pt x="22147" y="-1096"/>
                  </a:cubicBezTo>
                  <a:cubicBezTo>
                    <a:pt x="8586" y="-1096"/>
                    <a:pt x="-1440" y="12760"/>
                    <a:pt x="-1440" y="31924"/>
                  </a:cubicBezTo>
                  <a:cubicBezTo>
                    <a:pt x="-1440" y="51088"/>
                    <a:pt x="8586" y="67301"/>
                    <a:pt x="22147" y="67301"/>
                  </a:cubicBezTo>
                  <a:cubicBezTo>
                    <a:pt x="39245" y="64354"/>
                    <a:pt x="51334" y="49022"/>
                    <a:pt x="50448" y="319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2">
              <a:extLst>
                <a:ext uri="{FF2B5EF4-FFF2-40B4-BE49-F238E27FC236}">
                  <a16:creationId xmlns:a16="http://schemas.microsoft.com/office/drawing/2014/main" id="{AAF97C28-9FC9-4D46-A8F7-84E3C1B80993}"/>
                </a:ext>
              </a:extLst>
            </p:cNvPr>
            <p:cNvSpPr/>
            <p:nvPr/>
          </p:nvSpPr>
          <p:spPr>
            <a:xfrm>
              <a:off x="3496626" y="2298626"/>
              <a:ext cx="48692" cy="75176"/>
            </a:xfrm>
            <a:custGeom>
              <a:avLst/>
              <a:gdLst>
                <a:gd name="connsiteX0" fmla="*/ 47252 w 48692"/>
                <a:gd name="connsiteY0" fmla="*/ 38409 h 75176"/>
                <a:gd name="connsiteX1" fmla="*/ 26613 w 48692"/>
                <a:gd name="connsiteY1" fmla="*/ -1096 h 75176"/>
                <a:gd name="connsiteX2" fmla="*/ -1394 w 48692"/>
                <a:gd name="connsiteY2" fmla="*/ 38409 h 75176"/>
                <a:gd name="connsiteX3" fmla="*/ 26613 w 48692"/>
                <a:gd name="connsiteY3" fmla="*/ 74081 h 75176"/>
                <a:gd name="connsiteX4" fmla="*/ 47252 w 48692"/>
                <a:gd name="connsiteY4" fmla="*/ 38409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92" h="75176">
                  <a:moveTo>
                    <a:pt x="47252" y="38409"/>
                  </a:moveTo>
                  <a:cubicBezTo>
                    <a:pt x="47252" y="19245"/>
                    <a:pt x="40173" y="-1096"/>
                    <a:pt x="26613" y="-1096"/>
                  </a:cubicBezTo>
                  <a:cubicBezTo>
                    <a:pt x="13052" y="-1096"/>
                    <a:pt x="-1394" y="19245"/>
                    <a:pt x="-1394" y="38409"/>
                  </a:cubicBezTo>
                  <a:cubicBezTo>
                    <a:pt x="-2279" y="55511"/>
                    <a:pt x="9515" y="70839"/>
                    <a:pt x="26613" y="74081"/>
                  </a:cubicBezTo>
                  <a:cubicBezTo>
                    <a:pt x="40173" y="74081"/>
                    <a:pt x="47252" y="57573"/>
                    <a:pt x="47252" y="38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2">
              <a:extLst>
                <a:ext uri="{FF2B5EF4-FFF2-40B4-BE49-F238E27FC236}">
                  <a16:creationId xmlns:a16="http://schemas.microsoft.com/office/drawing/2014/main" id="{AC21BB87-77E5-4AF8-A420-F90D12D6FF82}"/>
                </a:ext>
              </a:extLst>
            </p:cNvPr>
            <p:cNvSpPr/>
            <p:nvPr/>
          </p:nvSpPr>
          <p:spPr>
            <a:xfrm>
              <a:off x="3502567" y="2579590"/>
              <a:ext cx="48055" cy="66334"/>
            </a:xfrm>
            <a:custGeom>
              <a:avLst/>
              <a:gdLst>
                <a:gd name="connsiteX0" fmla="*/ 46616 w 48055"/>
                <a:gd name="connsiteY0" fmla="*/ 32514 h 66334"/>
                <a:gd name="connsiteX1" fmla="*/ 22442 w 48055"/>
                <a:gd name="connsiteY1" fmla="*/ -1096 h 66334"/>
                <a:gd name="connsiteX2" fmla="*/ -1440 w 48055"/>
                <a:gd name="connsiteY2" fmla="*/ 32514 h 66334"/>
                <a:gd name="connsiteX3" fmla="*/ 22442 w 48055"/>
                <a:gd name="connsiteY3" fmla="*/ 65239 h 66334"/>
                <a:gd name="connsiteX4" fmla="*/ 46616 w 48055"/>
                <a:gd name="connsiteY4" fmla="*/ 32514 h 6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55" h="66334">
                  <a:moveTo>
                    <a:pt x="46616" y="32514"/>
                  </a:moveTo>
                  <a:cubicBezTo>
                    <a:pt x="46616" y="13350"/>
                    <a:pt x="36298" y="-1096"/>
                    <a:pt x="22442" y="-1096"/>
                  </a:cubicBezTo>
                  <a:cubicBezTo>
                    <a:pt x="8878" y="-1096"/>
                    <a:pt x="-1440" y="13350"/>
                    <a:pt x="-1440" y="32514"/>
                  </a:cubicBezTo>
                  <a:cubicBezTo>
                    <a:pt x="-1440" y="51675"/>
                    <a:pt x="8878" y="65239"/>
                    <a:pt x="22442" y="65239"/>
                  </a:cubicBezTo>
                  <a:cubicBezTo>
                    <a:pt x="36298" y="65239"/>
                    <a:pt x="46616" y="51675"/>
                    <a:pt x="46616" y="325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2">
              <a:extLst>
                <a:ext uri="{FF2B5EF4-FFF2-40B4-BE49-F238E27FC236}">
                  <a16:creationId xmlns:a16="http://schemas.microsoft.com/office/drawing/2014/main" id="{610CDF24-E687-4234-9AAB-0D9D52FCFF05}"/>
                </a:ext>
              </a:extLst>
            </p:cNvPr>
            <p:cNvSpPr/>
            <p:nvPr/>
          </p:nvSpPr>
          <p:spPr>
            <a:xfrm>
              <a:off x="3909415" y="2670393"/>
              <a:ext cx="54841" cy="75475"/>
            </a:xfrm>
            <a:custGeom>
              <a:avLst/>
              <a:gdLst>
                <a:gd name="connsiteX0" fmla="*/ 53401 w 54841"/>
                <a:gd name="connsiteY0" fmla="*/ 37819 h 75475"/>
                <a:gd name="connsiteX1" fmla="*/ 28047 w 54841"/>
                <a:gd name="connsiteY1" fmla="*/ 74380 h 75475"/>
                <a:gd name="connsiteX2" fmla="*/ -1435 w 54841"/>
                <a:gd name="connsiteY2" fmla="*/ 37819 h 75475"/>
                <a:gd name="connsiteX3" fmla="*/ 28047 w 54841"/>
                <a:gd name="connsiteY3" fmla="*/ -1096 h 75475"/>
                <a:gd name="connsiteX4" fmla="*/ 53401 w 54841"/>
                <a:gd name="connsiteY4" fmla="*/ 37819 h 7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41" h="75475">
                  <a:moveTo>
                    <a:pt x="53401" y="37819"/>
                  </a:moveTo>
                  <a:cubicBezTo>
                    <a:pt x="53401" y="56983"/>
                    <a:pt x="41903" y="74380"/>
                    <a:pt x="28047" y="74380"/>
                  </a:cubicBezTo>
                  <a:cubicBezTo>
                    <a:pt x="10650" y="71134"/>
                    <a:pt x="-1730" y="55511"/>
                    <a:pt x="-1435" y="37819"/>
                  </a:cubicBezTo>
                  <a:cubicBezTo>
                    <a:pt x="-1435" y="18659"/>
                    <a:pt x="14483" y="-1096"/>
                    <a:pt x="28047" y="-1096"/>
                  </a:cubicBezTo>
                  <a:cubicBezTo>
                    <a:pt x="41903" y="-1096"/>
                    <a:pt x="53401" y="18659"/>
                    <a:pt x="53401" y="378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2">
              <a:extLst>
                <a:ext uri="{FF2B5EF4-FFF2-40B4-BE49-F238E27FC236}">
                  <a16:creationId xmlns:a16="http://schemas.microsoft.com/office/drawing/2014/main" id="{123C7ED4-9ED1-4EA4-89B1-11AEE77055BB}"/>
                </a:ext>
              </a:extLst>
            </p:cNvPr>
            <p:cNvSpPr/>
            <p:nvPr/>
          </p:nvSpPr>
          <p:spPr>
            <a:xfrm>
              <a:off x="3681820" y="2685134"/>
              <a:ext cx="49232" cy="68396"/>
            </a:xfrm>
            <a:custGeom>
              <a:avLst/>
              <a:gdLst>
                <a:gd name="connsiteX0" fmla="*/ 47792 w 49232"/>
                <a:gd name="connsiteY0" fmla="*/ 35462 h 68396"/>
                <a:gd name="connsiteX1" fmla="*/ 23028 w 49232"/>
                <a:gd name="connsiteY1" fmla="*/ 67301 h 68396"/>
                <a:gd name="connsiteX2" fmla="*/ -1440 w 49232"/>
                <a:gd name="connsiteY2" fmla="*/ 35462 h 68396"/>
                <a:gd name="connsiteX3" fmla="*/ 23028 w 49232"/>
                <a:gd name="connsiteY3" fmla="*/ -1096 h 68396"/>
                <a:gd name="connsiteX4" fmla="*/ 47792 w 49232"/>
                <a:gd name="connsiteY4" fmla="*/ 35462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32" h="68396">
                  <a:moveTo>
                    <a:pt x="47792" y="35462"/>
                  </a:moveTo>
                  <a:cubicBezTo>
                    <a:pt x="47792" y="54626"/>
                    <a:pt x="36589" y="67301"/>
                    <a:pt x="23028" y="67301"/>
                  </a:cubicBezTo>
                  <a:cubicBezTo>
                    <a:pt x="9173" y="67301"/>
                    <a:pt x="-1440" y="54626"/>
                    <a:pt x="-1440" y="35462"/>
                  </a:cubicBezTo>
                  <a:cubicBezTo>
                    <a:pt x="-1440" y="16298"/>
                    <a:pt x="9173" y="-1096"/>
                    <a:pt x="23028" y="-1096"/>
                  </a:cubicBezTo>
                  <a:cubicBezTo>
                    <a:pt x="36589" y="-1096"/>
                    <a:pt x="47792" y="16298"/>
                    <a:pt x="47792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2">
              <a:extLst>
                <a:ext uri="{FF2B5EF4-FFF2-40B4-BE49-F238E27FC236}">
                  <a16:creationId xmlns:a16="http://schemas.microsoft.com/office/drawing/2014/main" id="{34025B18-D12B-4BF7-9F12-ED2EE09D39B5}"/>
                </a:ext>
              </a:extLst>
            </p:cNvPr>
            <p:cNvSpPr/>
            <p:nvPr/>
          </p:nvSpPr>
          <p:spPr>
            <a:xfrm>
              <a:off x="3572735" y="3221704"/>
              <a:ext cx="51613" cy="67809"/>
            </a:xfrm>
            <a:custGeom>
              <a:avLst/>
              <a:gdLst>
                <a:gd name="connsiteX0" fmla="*/ 50153 w 51613"/>
                <a:gd name="connsiteY0" fmla="*/ 35170 h 67809"/>
                <a:gd name="connsiteX1" fmla="*/ 20671 w 51613"/>
                <a:gd name="connsiteY1" fmla="*/ 66714 h 67809"/>
                <a:gd name="connsiteX2" fmla="*/ -1440 w 51613"/>
                <a:gd name="connsiteY2" fmla="*/ 35170 h 67809"/>
                <a:gd name="connsiteX3" fmla="*/ 20671 w 51613"/>
                <a:gd name="connsiteY3" fmla="*/ -1096 h 67809"/>
                <a:gd name="connsiteX4" fmla="*/ 50153 w 51613"/>
                <a:gd name="connsiteY4" fmla="*/ 35170 h 6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13" h="67809">
                  <a:moveTo>
                    <a:pt x="50153" y="35170"/>
                  </a:moveTo>
                  <a:cubicBezTo>
                    <a:pt x="50448" y="51973"/>
                    <a:pt x="37478" y="65829"/>
                    <a:pt x="20671" y="66714"/>
                  </a:cubicBezTo>
                  <a:cubicBezTo>
                    <a:pt x="7111" y="66714"/>
                    <a:pt x="-1440" y="54331"/>
                    <a:pt x="-1440" y="35170"/>
                  </a:cubicBezTo>
                  <a:cubicBezTo>
                    <a:pt x="-1440" y="16006"/>
                    <a:pt x="7111" y="-1096"/>
                    <a:pt x="20671" y="-1096"/>
                  </a:cubicBezTo>
                  <a:cubicBezTo>
                    <a:pt x="38065" y="2151"/>
                    <a:pt x="50743" y="17478"/>
                    <a:pt x="50153" y="3517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2">
              <a:extLst>
                <a:ext uri="{FF2B5EF4-FFF2-40B4-BE49-F238E27FC236}">
                  <a16:creationId xmlns:a16="http://schemas.microsoft.com/office/drawing/2014/main" id="{31846571-1D84-46B1-9824-58933B6AE452}"/>
                </a:ext>
              </a:extLst>
            </p:cNvPr>
            <p:cNvSpPr/>
            <p:nvPr/>
          </p:nvSpPr>
          <p:spPr>
            <a:xfrm>
              <a:off x="3493591" y="2784488"/>
              <a:ext cx="50251" cy="62501"/>
            </a:xfrm>
            <a:custGeom>
              <a:avLst/>
              <a:gdLst>
                <a:gd name="connsiteX0" fmla="*/ 48811 w 50251"/>
                <a:gd name="connsiteY0" fmla="*/ 29862 h 62501"/>
                <a:gd name="connsiteX1" fmla="*/ 24929 w 50251"/>
                <a:gd name="connsiteY1" fmla="*/ 61406 h 62501"/>
                <a:gd name="connsiteX2" fmla="*/ -1307 w 50251"/>
                <a:gd name="connsiteY2" fmla="*/ 30157 h 62501"/>
                <a:gd name="connsiteX3" fmla="*/ -1307 w 50251"/>
                <a:gd name="connsiteY3" fmla="*/ 29862 h 62501"/>
                <a:gd name="connsiteX4" fmla="*/ 23457 w 50251"/>
                <a:gd name="connsiteY4" fmla="*/ -1096 h 62501"/>
                <a:gd name="connsiteX5" fmla="*/ 24929 w 50251"/>
                <a:gd name="connsiteY5" fmla="*/ -1096 h 62501"/>
                <a:gd name="connsiteX6" fmla="*/ 48811 w 50251"/>
                <a:gd name="connsiteY6" fmla="*/ 29862 h 6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51" h="62501">
                  <a:moveTo>
                    <a:pt x="48811" y="29862"/>
                  </a:moveTo>
                  <a:cubicBezTo>
                    <a:pt x="48811" y="49022"/>
                    <a:pt x="38493" y="61406"/>
                    <a:pt x="24929" y="61406"/>
                  </a:cubicBezTo>
                  <a:cubicBezTo>
                    <a:pt x="9011" y="60226"/>
                    <a:pt x="-2782" y="46075"/>
                    <a:pt x="-1307" y="30157"/>
                  </a:cubicBezTo>
                  <a:cubicBezTo>
                    <a:pt x="-1307" y="30157"/>
                    <a:pt x="-1307" y="29862"/>
                    <a:pt x="-1307" y="29862"/>
                  </a:cubicBezTo>
                  <a:cubicBezTo>
                    <a:pt x="-2782" y="14531"/>
                    <a:pt x="8126" y="675"/>
                    <a:pt x="23457" y="-1096"/>
                  </a:cubicBezTo>
                  <a:cubicBezTo>
                    <a:pt x="24047" y="-1096"/>
                    <a:pt x="24343" y="-1096"/>
                    <a:pt x="24929" y="-1096"/>
                  </a:cubicBezTo>
                  <a:cubicBezTo>
                    <a:pt x="38493" y="-1096"/>
                    <a:pt x="48811" y="10403"/>
                    <a:pt x="48811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2">
              <a:extLst>
                <a:ext uri="{FF2B5EF4-FFF2-40B4-BE49-F238E27FC236}">
                  <a16:creationId xmlns:a16="http://schemas.microsoft.com/office/drawing/2014/main" id="{69EE368A-1AC8-4F43-9729-BE359DFDD313}"/>
                </a:ext>
              </a:extLst>
            </p:cNvPr>
            <p:cNvSpPr/>
            <p:nvPr/>
          </p:nvSpPr>
          <p:spPr>
            <a:xfrm>
              <a:off x="2932682" y="2158882"/>
              <a:ext cx="49527" cy="68396"/>
            </a:xfrm>
            <a:custGeom>
              <a:avLst/>
              <a:gdLst>
                <a:gd name="connsiteX0" fmla="*/ -1440 w 49527"/>
                <a:gd name="connsiteY0" fmla="*/ 31629 h 68396"/>
                <a:gd name="connsiteX1" fmla="*/ 22733 w 49527"/>
                <a:gd name="connsiteY1" fmla="*/ -1096 h 68396"/>
                <a:gd name="connsiteX2" fmla="*/ 48087 w 49527"/>
                <a:gd name="connsiteY2" fmla="*/ 31629 h 68396"/>
                <a:gd name="connsiteX3" fmla="*/ 22733 w 49527"/>
                <a:gd name="connsiteY3" fmla="*/ 67301 h 68396"/>
                <a:gd name="connsiteX4" fmla="*/ -1440 w 49527"/>
                <a:gd name="connsiteY4" fmla="*/ 31629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7" h="68396">
                  <a:moveTo>
                    <a:pt x="-1440" y="31629"/>
                  </a:moveTo>
                  <a:cubicBezTo>
                    <a:pt x="-1440" y="12465"/>
                    <a:pt x="8878" y="-1096"/>
                    <a:pt x="22733" y="-1096"/>
                  </a:cubicBezTo>
                  <a:cubicBezTo>
                    <a:pt x="36298" y="-1096"/>
                    <a:pt x="48087" y="12465"/>
                    <a:pt x="48087" y="31629"/>
                  </a:cubicBezTo>
                  <a:cubicBezTo>
                    <a:pt x="48087" y="50793"/>
                    <a:pt x="36298" y="67301"/>
                    <a:pt x="22733" y="67301"/>
                  </a:cubicBezTo>
                  <a:cubicBezTo>
                    <a:pt x="9173" y="67301"/>
                    <a:pt x="-1440" y="50793"/>
                    <a:pt x="-1440" y="316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2">
              <a:extLst>
                <a:ext uri="{FF2B5EF4-FFF2-40B4-BE49-F238E27FC236}">
                  <a16:creationId xmlns:a16="http://schemas.microsoft.com/office/drawing/2014/main" id="{CED0F32D-99BE-4BC4-96C3-4573B73E9EBC}"/>
                </a:ext>
              </a:extLst>
            </p:cNvPr>
            <p:cNvSpPr/>
            <p:nvPr/>
          </p:nvSpPr>
          <p:spPr>
            <a:xfrm>
              <a:off x="2799006" y="2005278"/>
              <a:ext cx="55037" cy="66629"/>
            </a:xfrm>
            <a:custGeom>
              <a:avLst/>
              <a:gdLst>
                <a:gd name="connsiteX0" fmla="*/ -1318 w 55037"/>
                <a:gd name="connsiteY0" fmla="*/ 33400 h 66629"/>
                <a:gd name="connsiteX1" fmla="*/ 25806 w 55037"/>
                <a:gd name="connsiteY1" fmla="*/ -1096 h 66629"/>
                <a:gd name="connsiteX2" fmla="*/ 53518 w 55037"/>
                <a:gd name="connsiteY2" fmla="*/ 33400 h 66629"/>
                <a:gd name="connsiteX3" fmla="*/ 25806 w 55037"/>
                <a:gd name="connsiteY3" fmla="*/ 65534 h 66629"/>
                <a:gd name="connsiteX4" fmla="*/ -1318 w 55037"/>
                <a:gd name="connsiteY4" fmla="*/ 33400 h 6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37" h="66629">
                  <a:moveTo>
                    <a:pt x="-1318" y="33400"/>
                  </a:moveTo>
                  <a:cubicBezTo>
                    <a:pt x="-2794" y="16597"/>
                    <a:pt x="9295" y="1560"/>
                    <a:pt x="25806" y="-1096"/>
                  </a:cubicBezTo>
                  <a:cubicBezTo>
                    <a:pt x="42609" y="1560"/>
                    <a:pt x="54698" y="16301"/>
                    <a:pt x="53518" y="33400"/>
                  </a:cubicBezTo>
                  <a:cubicBezTo>
                    <a:pt x="54698" y="49911"/>
                    <a:pt x="42314" y="64062"/>
                    <a:pt x="25806" y="65534"/>
                  </a:cubicBezTo>
                  <a:cubicBezTo>
                    <a:pt x="9590" y="64062"/>
                    <a:pt x="-2499" y="49616"/>
                    <a:pt x="-1318" y="334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2">
              <a:extLst>
                <a:ext uri="{FF2B5EF4-FFF2-40B4-BE49-F238E27FC236}">
                  <a16:creationId xmlns:a16="http://schemas.microsoft.com/office/drawing/2014/main" id="{404D6A0B-A022-403F-B563-A76951F3D166}"/>
                </a:ext>
              </a:extLst>
            </p:cNvPr>
            <p:cNvSpPr/>
            <p:nvPr/>
          </p:nvSpPr>
          <p:spPr>
            <a:xfrm>
              <a:off x="2731027" y="1425075"/>
              <a:ext cx="41862" cy="64268"/>
            </a:xfrm>
            <a:custGeom>
              <a:avLst/>
              <a:gdLst>
                <a:gd name="connsiteX0" fmla="*/ -1440 w 41862"/>
                <a:gd name="connsiteY0" fmla="*/ 31039 h 64268"/>
                <a:gd name="connsiteX1" fmla="*/ 18901 w 41862"/>
                <a:gd name="connsiteY1" fmla="*/ -1096 h 64268"/>
                <a:gd name="connsiteX2" fmla="*/ 40422 w 41862"/>
                <a:gd name="connsiteY2" fmla="*/ 31039 h 64268"/>
                <a:gd name="connsiteX3" fmla="*/ 18901 w 41862"/>
                <a:gd name="connsiteY3" fmla="*/ 63173 h 64268"/>
                <a:gd name="connsiteX4" fmla="*/ -1440 w 41862"/>
                <a:gd name="connsiteY4" fmla="*/ 31039 h 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62" h="64268">
                  <a:moveTo>
                    <a:pt x="-1440" y="31039"/>
                  </a:moveTo>
                  <a:cubicBezTo>
                    <a:pt x="-1440" y="11875"/>
                    <a:pt x="5045" y="-1096"/>
                    <a:pt x="18901" y="-1096"/>
                  </a:cubicBezTo>
                  <a:cubicBezTo>
                    <a:pt x="32461" y="-1096"/>
                    <a:pt x="40422" y="11875"/>
                    <a:pt x="40422" y="31039"/>
                  </a:cubicBezTo>
                  <a:cubicBezTo>
                    <a:pt x="40422" y="50203"/>
                    <a:pt x="32461" y="63173"/>
                    <a:pt x="18901" y="63173"/>
                  </a:cubicBezTo>
                  <a:cubicBezTo>
                    <a:pt x="5045" y="63173"/>
                    <a:pt x="-1440" y="5049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2">
              <a:extLst>
                <a:ext uri="{FF2B5EF4-FFF2-40B4-BE49-F238E27FC236}">
                  <a16:creationId xmlns:a16="http://schemas.microsoft.com/office/drawing/2014/main" id="{E1E363D1-0CDF-4D44-B3A4-3C9E81D7E7B0}"/>
                </a:ext>
              </a:extLst>
            </p:cNvPr>
            <p:cNvSpPr/>
            <p:nvPr/>
          </p:nvSpPr>
          <p:spPr>
            <a:xfrm>
              <a:off x="3068299" y="1477258"/>
              <a:ext cx="53383" cy="62206"/>
            </a:xfrm>
            <a:custGeom>
              <a:avLst/>
              <a:gdLst>
                <a:gd name="connsiteX0" fmla="*/ -1440 w 53383"/>
                <a:gd name="connsiteY0" fmla="*/ 31039 h 62206"/>
                <a:gd name="connsiteX1" fmla="*/ 23324 w 53383"/>
                <a:gd name="connsiteY1" fmla="*/ -1096 h 62206"/>
                <a:gd name="connsiteX2" fmla="*/ 51924 w 53383"/>
                <a:gd name="connsiteY2" fmla="*/ 31039 h 62206"/>
                <a:gd name="connsiteX3" fmla="*/ 23914 w 53383"/>
                <a:gd name="connsiteY3" fmla="*/ 61111 h 62206"/>
                <a:gd name="connsiteX4" fmla="*/ 23324 w 53383"/>
                <a:gd name="connsiteY4" fmla="*/ 61111 h 62206"/>
                <a:gd name="connsiteX5" fmla="*/ -1440 w 53383"/>
                <a:gd name="connsiteY5" fmla="*/ 31039 h 6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83" h="62206">
                  <a:moveTo>
                    <a:pt x="-1440" y="31039"/>
                  </a:moveTo>
                  <a:cubicBezTo>
                    <a:pt x="-1440" y="11875"/>
                    <a:pt x="9468" y="-1096"/>
                    <a:pt x="23324" y="-1096"/>
                  </a:cubicBezTo>
                  <a:cubicBezTo>
                    <a:pt x="39835" y="81"/>
                    <a:pt x="52510" y="14236"/>
                    <a:pt x="51924" y="31039"/>
                  </a:cubicBezTo>
                  <a:cubicBezTo>
                    <a:pt x="52510" y="46960"/>
                    <a:pt x="39835" y="60521"/>
                    <a:pt x="23914" y="61111"/>
                  </a:cubicBezTo>
                  <a:cubicBezTo>
                    <a:pt x="23619" y="61111"/>
                    <a:pt x="23324" y="61111"/>
                    <a:pt x="23324" y="61111"/>
                  </a:cubicBezTo>
                  <a:cubicBezTo>
                    <a:pt x="9468" y="61111"/>
                    <a:pt x="-1440" y="50203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2">
              <a:extLst>
                <a:ext uri="{FF2B5EF4-FFF2-40B4-BE49-F238E27FC236}">
                  <a16:creationId xmlns:a16="http://schemas.microsoft.com/office/drawing/2014/main" id="{8A87089D-D505-4F68-9F2C-FBB056897392}"/>
                </a:ext>
              </a:extLst>
            </p:cNvPr>
            <p:cNvSpPr/>
            <p:nvPr/>
          </p:nvSpPr>
          <p:spPr>
            <a:xfrm>
              <a:off x="3008154" y="1838413"/>
              <a:ext cx="47760" cy="70462"/>
            </a:xfrm>
            <a:custGeom>
              <a:avLst/>
              <a:gdLst>
                <a:gd name="connsiteX0" fmla="*/ -1440 w 47760"/>
                <a:gd name="connsiteY0" fmla="*/ 37229 h 70462"/>
                <a:gd name="connsiteX1" fmla="*/ 22147 w 47760"/>
                <a:gd name="connsiteY1" fmla="*/ -1096 h 70462"/>
                <a:gd name="connsiteX2" fmla="*/ 46320 w 47760"/>
                <a:gd name="connsiteY2" fmla="*/ 37229 h 70462"/>
                <a:gd name="connsiteX3" fmla="*/ 22147 w 47760"/>
                <a:gd name="connsiteY3" fmla="*/ 69367 h 70462"/>
                <a:gd name="connsiteX4" fmla="*/ -1440 w 47760"/>
                <a:gd name="connsiteY4" fmla="*/ 37229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60" h="70462">
                  <a:moveTo>
                    <a:pt x="-1440" y="37229"/>
                  </a:moveTo>
                  <a:cubicBezTo>
                    <a:pt x="-1440" y="18068"/>
                    <a:pt x="8586" y="-1096"/>
                    <a:pt x="22147" y="-1096"/>
                  </a:cubicBezTo>
                  <a:cubicBezTo>
                    <a:pt x="36002" y="-1096"/>
                    <a:pt x="46320" y="18068"/>
                    <a:pt x="46320" y="37229"/>
                  </a:cubicBezTo>
                  <a:cubicBezTo>
                    <a:pt x="46320" y="56393"/>
                    <a:pt x="36002" y="69367"/>
                    <a:pt x="22147" y="69367"/>
                  </a:cubicBezTo>
                  <a:cubicBezTo>
                    <a:pt x="8586" y="69367"/>
                    <a:pt x="-1440" y="56393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Graphic 2">
              <a:extLst>
                <a:ext uri="{FF2B5EF4-FFF2-40B4-BE49-F238E27FC236}">
                  <a16:creationId xmlns:a16="http://schemas.microsoft.com/office/drawing/2014/main" id="{F9297BAD-EF07-497E-A35E-0CFFF52B2CCA}"/>
                </a:ext>
              </a:extLst>
            </p:cNvPr>
            <p:cNvSpPr/>
            <p:nvPr/>
          </p:nvSpPr>
          <p:spPr>
            <a:xfrm>
              <a:off x="3215035" y="1611694"/>
              <a:ext cx="51086" cy="66924"/>
            </a:xfrm>
            <a:custGeom>
              <a:avLst/>
              <a:gdLst>
                <a:gd name="connsiteX0" fmla="*/ -1357 w 51086"/>
                <a:gd name="connsiteY0" fmla="*/ 29862 h 66924"/>
                <a:gd name="connsiteX1" fmla="*/ 24882 w 51086"/>
                <a:gd name="connsiteY1" fmla="*/ -1096 h 66924"/>
                <a:gd name="connsiteX2" fmla="*/ 25473 w 51086"/>
                <a:gd name="connsiteY2" fmla="*/ -1096 h 66924"/>
                <a:gd name="connsiteX3" fmla="*/ 49646 w 51086"/>
                <a:gd name="connsiteY3" fmla="*/ 29862 h 66924"/>
                <a:gd name="connsiteX4" fmla="*/ 25473 w 51086"/>
                <a:gd name="connsiteY4" fmla="*/ 65829 h 66924"/>
                <a:gd name="connsiteX5" fmla="*/ -1357 w 51086"/>
                <a:gd name="connsiteY5" fmla="*/ 29862 h 6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086" h="66924">
                  <a:moveTo>
                    <a:pt x="-1357" y="29862"/>
                  </a:moveTo>
                  <a:cubicBezTo>
                    <a:pt x="-2537" y="14236"/>
                    <a:pt x="8961" y="85"/>
                    <a:pt x="24882" y="-1096"/>
                  </a:cubicBezTo>
                  <a:cubicBezTo>
                    <a:pt x="25178" y="-1096"/>
                    <a:pt x="25178" y="-1096"/>
                    <a:pt x="25473" y="-1096"/>
                  </a:cubicBezTo>
                  <a:cubicBezTo>
                    <a:pt x="39328" y="-1096"/>
                    <a:pt x="49646" y="10698"/>
                    <a:pt x="49646" y="29862"/>
                  </a:cubicBezTo>
                  <a:cubicBezTo>
                    <a:pt x="49646" y="49321"/>
                    <a:pt x="39328" y="65829"/>
                    <a:pt x="25473" y="65829"/>
                  </a:cubicBezTo>
                  <a:cubicBezTo>
                    <a:pt x="11912" y="65829"/>
                    <a:pt x="-1357" y="49026"/>
                    <a:pt x="-1357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Graphic 2">
              <a:extLst>
                <a:ext uri="{FF2B5EF4-FFF2-40B4-BE49-F238E27FC236}">
                  <a16:creationId xmlns:a16="http://schemas.microsoft.com/office/drawing/2014/main" id="{C6345316-D1D6-43B7-8C34-FBA6ABAA5BF7}"/>
                </a:ext>
              </a:extLst>
            </p:cNvPr>
            <p:cNvSpPr/>
            <p:nvPr/>
          </p:nvSpPr>
          <p:spPr>
            <a:xfrm>
              <a:off x="3320076" y="1792419"/>
              <a:ext cx="45694" cy="68990"/>
            </a:xfrm>
            <a:custGeom>
              <a:avLst/>
              <a:gdLst>
                <a:gd name="connsiteX0" fmla="*/ -1440 w 45694"/>
                <a:gd name="connsiteY0" fmla="*/ 32809 h 68990"/>
                <a:gd name="connsiteX1" fmla="*/ 22143 w 45694"/>
                <a:gd name="connsiteY1" fmla="*/ -1096 h 68990"/>
                <a:gd name="connsiteX2" fmla="*/ 44255 w 45694"/>
                <a:gd name="connsiteY2" fmla="*/ 32809 h 68990"/>
                <a:gd name="connsiteX3" fmla="*/ 22143 w 45694"/>
                <a:gd name="connsiteY3" fmla="*/ 67895 h 68990"/>
                <a:gd name="connsiteX4" fmla="*/ -1440 w 45694"/>
                <a:gd name="connsiteY4" fmla="*/ 32809 h 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94" h="68990">
                  <a:moveTo>
                    <a:pt x="-1440" y="32809"/>
                  </a:moveTo>
                  <a:cubicBezTo>
                    <a:pt x="-1440" y="13645"/>
                    <a:pt x="8583" y="-1096"/>
                    <a:pt x="22143" y="-1096"/>
                  </a:cubicBezTo>
                  <a:cubicBezTo>
                    <a:pt x="35707" y="-1096"/>
                    <a:pt x="44255" y="13645"/>
                    <a:pt x="44255" y="32809"/>
                  </a:cubicBezTo>
                  <a:cubicBezTo>
                    <a:pt x="44255" y="51973"/>
                    <a:pt x="36002" y="67895"/>
                    <a:pt x="22143" y="67895"/>
                  </a:cubicBezTo>
                  <a:cubicBezTo>
                    <a:pt x="8583" y="67895"/>
                    <a:pt x="-1440" y="51973"/>
                    <a:pt x="-1440" y="328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Graphic 2">
              <a:extLst>
                <a:ext uri="{FF2B5EF4-FFF2-40B4-BE49-F238E27FC236}">
                  <a16:creationId xmlns:a16="http://schemas.microsoft.com/office/drawing/2014/main" id="{61285328-2C15-4952-BED6-8794F2F34572}"/>
                </a:ext>
              </a:extLst>
            </p:cNvPr>
            <p:cNvSpPr/>
            <p:nvPr/>
          </p:nvSpPr>
          <p:spPr>
            <a:xfrm>
              <a:off x="3298259" y="2164186"/>
              <a:ext cx="44518" cy="71347"/>
            </a:xfrm>
            <a:custGeom>
              <a:avLst/>
              <a:gdLst>
                <a:gd name="connsiteX0" fmla="*/ -1440 w 44518"/>
                <a:gd name="connsiteY0" fmla="*/ 33695 h 71347"/>
                <a:gd name="connsiteX1" fmla="*/ 22438 w 44518"/>
                <a:gd name="connsiteY1" fmla="*/ -1096 h 71347"/>
                <a:gd name="connsiteX2" fmla="*/ 43078 w 44518"/>
                <a:gd name="connsiteY2" fmla="*/ 33695 h 71347"/>
                <a:gd name="connsiteX3" fmla="*/ 22438 w 44518"/>
                <a:gd name="connsiteY3" fmla="*/ 70252 h 71347"/>
                <a:gd name="connsiteX4" fmla="*/ -1440 w 44518"/>
                <a:gd name="connsiteY4" fmla="*/ 33695 h 7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18" h="71347">
                  <a:moveTo>
                    <a:pt x="-1440" y="33695"/>
                  </a:moveTo>
                  <a:cubicBezTo>
                    <a:pt x="-1440" y="14236"/>
                    <a:pt x="8878" y="-1096"/>
                    <a:pt x="22438" y="-1096"/>
                  </a:cubicBezTo>
                  <a:cubicBezTo>
                    <a:pt x="36294" y="-1096"/>
                    <a:pt x="43078" y="14236"/>
                    <a:pt x="43078" y="33695"/>
                  </a:cubicBezTo>
                  <a:cubicBezTo>
                    <a:pt x="43078" y="52859"/>
                    <a:pt x="36294" y="70252"/>
                    <a:pt x="22438" y="70252"/>
                  </a:cubicBezTo>
                  <a:cubicBezTo>
                    <a:pt x="8878" y="70252"/>
                    <a:pt x="-1440" y="52859"/>
                    <a:pt x="-1440" y="3369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Graphic 2">
              <a:extLst>
                <a:ext uri="{FF2B5EF4-FFF2-40B4-BE49-F238E27FC236}">
                  <a16:creationId xmlns:a16="http://schemas.microsoft.com/office/drawing/2014/main" id="{781C57E9-E4A6-4F3D-8F88-66365147CD9E}"/>
                </a:ext>
              </a:extLst>
            </p:cNvPr>
            <p:cNvSpPr/>
            <p:nvPr/>
          </p:nvSpPr>
          <p:spPr>
            <a:xfrm>
              <a:off x="1992502" y="2671278"/>
              <a:ext cx="74295" cy="56036"/>
            </a:xfrm>
            <a:custGeom>
              <a:avLst/>
              <a:gdLst>
                <a:gd name="connsiteX0" fmla="*/ 34822 w 74295"/>
                <a:gd name="connsiteY0" fmla="*/ 54921 h 56036"/>
                <a:gd name="connsiteX1" fmla="*/ 72855 w 74295"/>
                <a:gd name="connsiteY1" fmla="*/ 26026 h 56036"/>
                <a:gd name="connsiteX2" fmla="*/ 34822 w 74295"/>
                <a:gd name="connsiteY2" fmla="*/ -1096 h 56036"/>
                <a:gd name="connsiteX3" fmla="*/ -1440 w 74295"/>
                <a:gd name="connsiteY3" fmla="*/ 26026 h 56036"/>
                <a:gd name="connsiteX4" fmla="*/ 34822 w 74295"/>
                <a:gd name="connsiteY4" fmla="*/ 54921 h 5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5" h="56036">
                  <a:moveTo>
                    <a:pt x="34822" y="54921"/>
                  </a:moveTo>
                  <a:cubicBezTo>
                    <a:pt x="53986" y="54921"/>
                    <a:pt x="72855" y="39885"/>
                    <a:pt x="72855" y="26026"/>
                  </a:cubicBezTo>
                  <a:cubicBezTo>
                    <a:pt x="72855" y="12465"/>
                    <a:pt x="53986" y="-1096"/>
                    <a:pt x="34822" y="-1096"/>
                  </a:cubicBezTo>
                  <a:cubicBezTo>
                    <a:pt x="15658" y="-1096"/>
                    <a:pt x="-1440" y="12465"/>
                    <a:pt x="-1440" y="26026"/>
                  </a:cubicBezTo>
                  <a:cubicBezTo>
                    <a:pt x="1802" y="43423"/>
                    <a:pt x="17134" y="55508"/>
                    <a:pt x="34822" y="549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Graphic 2">
              <a:extLst>
                <a:ext uri="{FF2B5EF4-FFF2-40B4-BE49-F238E27FC236}">
                  <a16:creationId xmlns:a16="http://schemas.microsoft.com/office/drawing/2014/main" id="{80B1DD09-DC94-428E-B927-17497706F0DD}"/>
                </a:ext>
              </a:extLst>
            </p:cNvPr>
            <p:cNvSpPr/>
            <p:nvPr/>
          </p:nvSpPr>
          <p:spPr>
            <a:xfrm>
              <a:off x="2238971" y="2895000"/>
              <a:ext cx="70167" cy="49281"/>
            </a:xfrm>
            <a:custGeom>
              <a:avLst/>
              <a:gdLst>
                <a:gd name="connsiteX0" fmla="*/ 33055 w 70167"/>
                <a:gd name="connsiteY0" fmla="*/ 48186 h 49281"/>
                <a:gd name="connsiteX1" fmla="*/ 68727 w 70167"/>
                <a:gd name="connsiteY1" fmla="*/ 26957 h 49281"/>
                <a:gd name="connsiteX2" fmla="*/ 33055 w 70167"/>
                <a:gd name="connsiteY2" fmla="*/ -1050 h 49281"/>
                <a:gd name="connsiteX3" fmla="*/ -1440 w 70167"/>
                <a:gd name="connsiteY3" fmla="*/ 26957 h 49281"/>
                <a:gd name="connsiteX4" fmla="*/ 33055 w 70167"/>
                <a:gd name="connsiteY4" fmla="*/ 48186 h 4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67" h="49281">
                  <a:moveTo>
                    <a:pt x="33055" y="48186"/>
                  </a:moveTo>
                  <a:cubicBezTo>
                    <a:pt x="52215" y="48186"/>
                    <a:pt x="68727" y="40816"/>
                    <a:pt x="68727" y="26957"/>
                  </a:cubicBezTo>
                  <a:cubicBezTo>
                    <a:pt x="65780" y="10153"/>
                    <a:pt x="50448" y="-1935"/>
                    <a:pt x="33055" y="-1050"/>
                  </a:cubicBezTo>
                  <a:cubicBezTo>
                    <a:pt x="16248" y="-1935"/>
                    <a:pt x="1212" y="10153"/>
                    <a:pt x="-1440" y="26957"/>
                  </a:cubicBezTo>
                  <a:cubicBezTo>
                    <a:pt x="-1440" y="40816"/>
                    <a:pt x="13891" y="48186"/>
                    <a:pt x="33055" y="4818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Graphic 2">
              <a:extLst>
                <a:ext uri="{FF2B5EF4-FFF2-40B4-BE49-F238E27FC236}">
                  <a16:creationId xmlns:a16="http://schemas.microsoft.com/office/drawing/2014/main" id="{D6E5F31E-0786-4044-B2A1-C4EFA7A587E7}"/>
                </a:ext>
              </a:extLst>
            </p:cNvPr>
            <p:cNvSpPr/>
            <p:nvPr/>
          </p:nvSpPr>
          <p:spPr>
            <a:xfrm>
              <a:off x="2139321" y="3140924"/>
              <a:ext cx="76947" cy="49826"/>
            </a:xfrm>
            <a:custGeom>
              <a:avLst/>
              <a:gdLst>
                <a:gd name="connsiteX0" fmla="*/ 36002 w 76947"/>
                <a:gd name="connsiteY0" fmla="*/ 48731 h 49826"/>
                <a:gd name="connsiteX1" fmla="*/ 75507 w 76947"/>
                <a:gd name="connsiteY1" fmla="*/ 28091 h 49826"/>
                <a:gd name="connsiteX2" fmla="*/ 36002 w 76947"/>
                <a:gd name="connsiteY2" fmla="*/ -1096 h 49826"/>
                <a:gd name="connsiteX3" fmla="*/ -1440 w 76947"/>
                <a:gd name="connsiteY3" fmla="*/ 28091 h 49826"/>
                <a:gd name="connsiteX4" fmla="*/ 36002 w 76947"/>
                <a:gd name="connsiteY4" fmla="*/ 48731 h 4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9826">
                  <a:moveTo>
                    <a:pt x="36002" y="48731"/>
                  </a:moveTo>
                  <a:cubicBezTo>
                    <a:pt x="55166" y="48731"/>
                    <a:pt x="75507" y="41951"/>
                    <a:pt x="75507" y="28091"/>
                  </a:cubicBezTo>
                  <a:cubicBezTo>
                    <a:pt x="75507" y="14236"/>
                    <a:pt x="55166" y="-1096"/>
                    <a:pt x="36002" y="-1096"/>
                  </a:cubicBezTo>
                  <a:cubicBezTo>
                    <a:pt x="16838" y="-1096"/>
                    <a:pt x="-1440" y="14236"/>
                    <a:pt x="-1440" y="28091"/>
                  </a:cubicBezTo>
                  <a:cubicBezTo>
                    <a:pt x="-1440" y="41951"/>
                    <a:pt x="16838" y="48731"/>
                    <a:pt x="36002" y="487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Graphic 2">
              <a:extLst>
                <a:ext uri="{FF2B5EF4-FFF2-40B4-BE49-F238E27FC236}">
                  <a16:creationId xmlns:a16="http://schemas.microsoft.com/office/drawing/2014/main" id="{768B29A4-1135-49E8-9D65-46E365F00A18}"/>
                </a:ext>
              </a:extLst>
            </p:cNvPr>
            <p:cNvSpPr/>
            <p:nvPr/>
          </p:nvSpPr>
          <p:spPr>
            <a:xfrm>
              <a:off x="2528777" y="2729947"/>
              <a:ext cx="72232" cy="52778"/>
            </a:xfrm>
            <a:custGeom>
              <a:avLst/>
              <a:gdLst>
                <a:gd name="connsiteX0" fmla="*/ 37183 w 72232"/>
                <a:gd name="connsiteY0" fmla="*/ 51678 h 52778"/>
                <a:gd name="connsiteX1" fmla="*/ 70793 w 72232"/>
                <a:gd name="connsiteY1" fmla="*/ 22196 h 52778"/>
                <a:gd name="connsiteX2" fmla="*/ 37183 w 72232"/>
                <a:gd name="connsiteY2" fmla="*/ -1096 h 52778"/>
                <a:gd name="connsiteX3" fmla="*/ -1440 w 72232"/>
                <a:gd name="connsiteY3" fmla="*/ 22196 h 52778"/>
                <a:gd name="connsiteX4" fmla="*/ 37183 w 72232"/>
                <a:gd name="connsiteY4" fmla="*/ 51678 h 5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32" h="52778">
                  <a:moveTo>
                    <a:pt x="37183" y="51678"/>
                  </a:moveTo>
                  <a:cubicBezTo>
                    <a:pt x="54281" y="51970"/>
                    <a:pt x="68727" y="39295"/>
                    <a:pt x="70793" y="22196"/>
                  </a:cubicBezTo>
                  <a:cubicBezTo>
                    <a:pt x="70793" y="8337"/>
                    <a:pt x="56347" y="-1096"/>
                    <a:pt x="37183" y="-1096"/>
                  </a:cubicBezTo>
                  <a:cubicBezTo>
                    <a:pt x="17724" y="-1096"/>
                    <a:pt x="-1440" y="8337"/>
                    <a:pt x="-1440" y="22196"/>
                  </a:cubicBezTo>
                  <a:cubicBezTo>
                    <a:pt x="-1440" y="35757"/>
                    <a:pt x="18019" y="51678"/>
                    <a:pt x="37183" y="5167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Graphic 2">
              <a:extLst>
                <a:ext uri="{FF2B5EF4-FFF2-40B4-BE49-F238E27FC236}">
                  <a16:creationId xmlns:a16="http://schemas.microsoft.com/office/drawing/2014/main" id="{B7F8D70C-8BA3-4131-8519-AAA473BFB580}"/>
                </a:ext>
              </a:extLst>
            </p:cNvPr>
            <p:cNvSpPr/>
            <p:nvPr/>
          </p:nvSpPr>
          <p:spPr>
            <a:xfrm>
              <a:off x="2557672" y="2928360"/>
              <a:ext cx="66625" cy="48645"/>
            </a:xfrm>
            <a:custGeom>
              <a:avLst/>
              <a:gdLst>
                <a:gd name="connsiteX0" fmla="*/ 30104 w 66625"/>
                <a:gd name="connsiteY0" fmla="*/ 47550 h 48645"/>
                <a:gd name="connsiteX1" fmla="*/ 65186 w 66625"/>
                <a:gd name="connsiteY1" fmla="*/ 23963 h 48645"/>
                <a:gd name="connsiteX2" fmla="*/ 30104 w 66625"/>
                <a:gd name="connsiteY2" fmla="*/ -1096 h 48645"/>
                <a:gd name="connsiteX3" fmla="*/ -1440 w 66625"/>
                <a:gd name="connsiteY3" fmla="*/ 23963 h 48645"/>
                <a:gd name="connsiteX4" fmla="*/ 30104 w 66625"/>
                <a:gd name="connsiteY4" fmla="*/ 47550 h 4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48645">
                  <a:moveTo>
                    <a:pt x="30104" y="47550"/>
                  </a:moveTo>
                  <a:cubicBezTo>
                    <a:pt x="49268" y="47550"/>
                    <a:pt x="65186" y="37528"/>
                    <a:pt x="65186" y="23963"/>
                  </a:cubicBezTo>
                  <a:cubicBezTo>
                    <a:pt x="65186" y="10108"/>
                    <a:pt x="49268" y="-1096"/>
                    <a:pt x="30104" y="-1096"/>
                  </a:cubicBezTo>
                  <a:cubicBezTo>
                    <a:pt x="10940" y="-1096"/>
                    <a:pt x="-1440" y="10108"/>
                    <a:pt x="-1440" y="23963"/>
                  </a:cubicBezTo>
                  <a:cubicBezTo>
                    <a:pt x="-1440" y="37528"/>
                    <a:pt x="10940" y="47550"/>
                    <a:pt x="30104" y="4755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Graphic 2">
              <a:extLst>
                <a:ext uri="{FF2B5EF4-FFF2-40B4-BE49-F238E27FC236}">
                  <a16:creationId xmlns:a16="http://schemas.microsoft.com/office/drawing/2014/main" id="{9EAEF480-9101-438A-A6A9-D79CC7C13EC8}"/>
                </a:ext>
              </a:extLst>
            </p:cNvPr>
            <p:cNvSpPr/>
            <p:nvPr/>
          </p:nvSpPr>
          <p:spPr>
            <a:xfrm>
              <a:off x="2360141" y="3185102"/>
              <a:ext cx="71642" cy="53883"/>
            </a:xfrm>
            <a:custGeom>
              <a:avLst/>
              <a:gdLst>
                <a:gd name="connsiteX0" fmla="*/ 37773 w 71642"/>
                <a:gd name="connsiteY0" fmla="*/ 52609 h 53883"/>
                <a:gd name="connsiteX1" fmla="*/ 70203 w 71642"/>
                <a:gd name="connsiteY1" fmla="*/ 26665 h 53883"/>
                <a:gd name="connsiteX2" fmla="*/ 70203 w 71642"/>
                <a:gd name="connsiteY2" fmla="*/ 26665 h 53883"/>
                <a:gd name="connsiteX3" fmla="*/ 37773 w 71642"/>
                <a:gd name="connsiteY3" fmla="*/ -1050 h 53883"/>
                <a:gd name="connsiteX4" fmla="*/ -1440 w 71642"/>
                <a:gd name="connsiteY4" fmla="*/ 26665 h 53883"/>
                <a:gd name="connsiteX5" fmla="*/ 37773 w 71642"/>
                <a:gd name="connsiteY5" fmla="*/ 52609 h 5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42" h="53883">
                  <a:moveTo>
                    <a:pt x="37773" y="52609"/>
                  </a:moveTo>
                  <a:cubicBezTo>
                    <a:pt x="53691" y="54376"/>
                    <a:pt x="68432" y="42878"/>
                    <a:pt x="70203" y="26665"/>
                  </a:cubicBezTo>
                  <a:cubicBezTo>
                    <a:pt x="70203" y="26665"/>
                    <a:pt x="70203" y="26665"/>
                    <a:pt x="70203" y="26665"/>
                  </a:cubicBezTo>
                  <a:cubicBezTo>
                    <a:pt x="68727" y="10153"/>
                    <a:pt x="54281" y="-1932"/>
                    <a:pt x="37773" y="-1050"/>
                  </a:cubicBezTo>
                  <a:cubicBezTo>
                    <a:pt x="18609" y="-1050"/>
                    <a:pt x="-1440" y="13101"/>
                    <a:pt x="-1440" y="26665"/>
                  </a:cubicBezTo>
                  <a:cubicBezTo>
                    <a:pt x="-1440" y="40520"/>
                    <a:pt x="18609" y="52609"/>
                    <a:pt x="37773" y="526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Graphic 2">
              <a:extLst>
                <a:ext uri="{FF2B5EF4-FFF2-40B4-BE49-F238E27FC236}">
                  <a16:creationId xmlns:a16="http://schemas.microsoft.com/office/drawing/2014/main" id="{6D4AD87A-86E6-4806-9C47-9B92631A127D}"/>
                </a:ext>
              </a:extLst>
            </p:cNvPr>
            <p:cNvSpPr/>
            <p:nvPr/>
          </p:nvSpPr>
          <p:spPr>
            <a:xfrm>
              <a:off x="2436793" y="3513282"/>
              <a:ext cx="69285" cy="43341"/>
            </a:xfrm>
            <a:custGeom>
              <a:avLst/>
              <a:gdLst>
                <a:gd name="connsiteX0" fmla="*/ 31875 w 69285"/>
                <a:gd name="connsiteY0" fmla="*/ 42246 h 43341"/>
                <a:gd name="connsiteX1" fmla="*/ 67845 w 69285"/>
                <a:gd name="connsiteY1" fmla="*/ 21901 h 43341"/>
                <a:gd name="connsiteX2" fmla="*/ 31875 w 69285"/>
                <a:gd name="connsiteY2" fmla="*/ -1096 h 43341"/>
                <a:gd name="connsiteX3" fmla="*/ -1440 w 69285"/>
                <a:gd name="connsiteY3" fmla="*/ 21901 h 43341"/>
                <a:gd name="connsiteX4" fmla="*/ 31875 w 69285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85" h="43341">
                  <a:moveTo>
                    <a:pt x="31875" y="42246"/>
                  </a:moveTo>
                  <a:cubicBezTo>
                    <a:pt x="51039" y="42246"/>
                    <a:pt x="67845" y="35462"/>
                    <a:pt x="67845" y="21901"/>
                  </a:cubicBezTo>
                  <a:cubicBezTo>
                    <a:pt x="67845" y="8046"/>
                    <a:pt x="51039" y="-1096"/>
                    <a:pt x="31875" y="-1096"/>
                  </a:cubicBezTo>
                  <a:cubicBezTo>
                    <a:pt x="12714" y="-1096"/>
                    <a:pt x="-1440" y="8046"/>
                    <a:pt x="-1440" y="21901"/>
                  </a:cubicBezTo>
                  <a:cubicBezTo>
                    <a:pt x="-1440" y="35462"/>
                    <a:pt x="12714" y="42246"/>
                    <a:pt x="31875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Graphic 2">
              <a:extLst>
                <a:ext uri="{FF2B5EF4-FFF2-40B4-BE49-F238E27FC236}">
                  <a16:creationId xmlns:a16="http://schemas.microsoft.com/office/drawing/2014/main" id="{9AAB9948-AAD0-4E13-8F01-2C876F36D15F}"/>
                </a:ext>
              </a:extLst>
            </p:cNvPr>
            <p:cNvSpPr/>
            <p:nvPr/>
          </p:nvSpPr>
          <p:spPr>
            <a:xfrm>
              <a:off x="2719233" y="3402134"/>
              <a:ext cx="68691" cy="43341"/>
            </a:xfrm>
            <a:custGeom>
              <a:avLst/>
              <a:gdLst>
                <a:gd name="connsiteX0" fmla="*/ 35707 w 68691"/>
                <a:gd name="connsiteY0" fmla="*/ 42246 h 43341"/>
                <a:gd name="connsiteX1" fmla="*/ 67251 w 68691"/>
                <a:gd name="connsiteY1" fmla="*/ 19544 h 43341"/>
                <a:gd name="connsiteX2" fmla="*/ 35707 w 68691"/>
                <a:gd name="connsiteY2" fmla="*/ -1096 h 43341"/>
                <a:gd name="connsiteX3" fmla="*/ -1440 w 68691"/>
                <a:gd name="connsiteY3" fmla="*/ 19544 h 43341"/>
                <a:gd name="connsiteX4" fmla="*/ 35707 w 68691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1" h="43341">
                  <a:moveTo>
                    <a:pt x="35707" y="42246"/>
                  </a:moveTo>
                  <a:cubicBezTo>
                    <a:pt x="54868" y="42246"/>
                    <a:pt x="67251" y="33105"/>
                    <a:pt x="67251" y="19544"/>
                  </a:cubicBezTo>
                  <a:cubicBezTo>
                    <a:pt x="67251" y="5688"/>
                    <a:pt x="54868" y="-1096"/>
                    <a:pt x="35707" y="-1096"/>
                  </a:cubicBezTo>
                  <a:cubicBezTo>
                    <a:pt x="16543" y="-1096"/>
                    <a:pt x="-1440" y="5983"/>
                    <a:pt x="-1440" y="19544"/>
                  </a:cubicBezTo>
                  <a:cubicBezTo>
                    <a:pt x="-1440" y="33105"/>
                    <a:pt x="16543" y="42246"/>
                    <a:pt x="35707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Graphic 2">
              <a:extLst>
                <a:ext uri="{FF2B5EF4-FFF2-40B4-BE49-F238E27FC236}">
                  <a16:creationId xmlns:a16="http://schemas.microsoft.com/office/drawing/2014/main" id="{EF8F885D-D8EB-4DC1-B8C3-7E2F4CF54703}"/>
                </a:ext>
              </a:extLst>
            </p:cNvPr>
            <p:cNvSpPr/>
            <p:nvPr/>
          </p:nvSpPr>
          <p:spPr>
            <a:xfrm>
              <a:off x="2900253" y="3296590"/>
              <a:ext cx="66039" cy="48005"/>
            </a:xfrm>
            <a:custGeom>
              <a:avLst/>
              <a:gdLst>
                <a:gd name="connsiteX0" fmla="*/ 32166 w 66039"/>
                <a:gd name="connsiteY0" fmla="*/ 46665 h 48005"/>
                <a:gd name="connsiteX1" fmla="*/ 64599 w 66039"/>
                <a:gd name="connsiteY1" fmla="*/ 21311 h 48005"/>
                <a:gd name="connsiteX2" fmla="*/ 32166 w 66039"/>
                <a:gd name="connsiteY2" fmla="*/ -1096 h 48005"/>
                <a:gd name="connsiteX3" fmla="*/ -1440 w 66039"/>
                <a:gd name="connsiteY3" fmla="*/ 21311 h 48005"/>
                <a:gd name="connsiteX4" fmla="*/ 32166 w 66039"/>
                <a:gd name="connsiteY4" fmla="*/ 46665 h 4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39" h="48005">
                  <a:moveTo>
                    <a:pt x="32166" y="46665"/>
                  </a:moveTo>
                  <a:cubicBezTo>
                    <a:pt x="48087" y="48731"/>
                    <a:pt x="62533" y="37232"/>
                    <a:pt x="64599" y="21311"/>
                  </a:cubicBezTo>
                  <a:cubicBezTo>
                    <a:pt x="64599" y="7455"/>
                    <a:pt x="51330" y="-1096"/>
                    <a:pt x="32166" y="-1096"/>
                  </a:cubicBezTo>
                  <a:cubicBezTo>
                    <a:pt x="12711" y="-1096"/>
                    <a:pt x="-1440" y="7455"/>
                    <a:pt x="-1440" y="21311"/>
                  </a:cubicBezTo>
                  <a:cubicBezTo>
                    <a:pt x="917" y="37528"/>
                    <a:pt x="15658" y="48731"/>
                    <a:pt x="32166" y="466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Graphic 2">
              <a:extLst>
                <a:ext uri="{FF2B5EF4-FFF2-40B4-BE49-F238E27FC236}">
                  <a16:creationId xmlns:a16="http://schemas.microsoft.com/office/drawing/2014/main" id="{736344AF-2372-4161-99A1-C7A957550E8A}"/>
                </a:ext>
              </a:extLst>
            </p:cNvPr>
            <p:cNvSpPr/>
            <p:nvPr/>
          </p:nvSpPr>
          <p:spPr>
            <a:xfrm>
              <a:off x="3206276" y="3277702"/>
              <a:ext cx="72229" cy="54560"/>
            </a:xfrm>
            <a:custGeom>
              <a:avLst/>
              <a:gdLst>
                <a:gd name="connsiteX0" fmla="*/ 31284 w 72229"/>
                <a:gd name="connsiteY0" fmla="*/ 53465 h 54560"/>
                <a:gd name="connsiteX1" fmla="*/ 70789 w 72229"/>
                <a:gd name="connsiteY1" fmla="*/ 28406 h 54560"/>
                <a:gd name="connsiteX2" fmla="*/ 31284 w 72229"/>
                <a:gd name="connsiteY2" fmla="*/ -1076 h 54560"/>
                <a:gd name="connsiteX3" fmla="*/ -1440 w 72229"/>
                <a:gd name="connsiteY3" fmla="*/ 28406 h 54560"/>
                <a:gd name="connsiteX4" fmla="*/ 31284 w 72229"/>
                <a:gd name="connsiteY4" fmla="*/ 53465 h 5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4560">
                  <a:moveTo>
                    <a:pt x="31284" y="53465"/>
                  </a:moveTo>
                  <a:cubicBezTo>
                    <a:pt x="50445" y="53465"/>
                    <a:pt x="70789" y="41970"/>
                    <a:pt x="70789" y="28406"/>
                  </a:cubicBezTo>
                  <a:cubicBezTo>
                    <a:pt x="70789" y="14550"/>
                    <a:pt x="50445" y="-1076"/>
                    <a:pt x="31284" y="-1076"/>
                  </a:cubicBezTo>
                  <a:cubicBezTo>
                    <a:pt x="14182" y="-1666"/>
                    <a:pt x="32" y="11308"/>
                    <a:pt x="-1440" y="28406"/>
                  </a:cubicBezTo>
                  <a:cubicBezTo>
                    <a:pt x="-1440" y="41970"/>
                    <a:pt x="12120" y="53465"/>
                    <a:pt x="31284" y="534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Graphic 2">
              <a:extLst>
                <a:ext uri="{FF2B5EF4-FFF2-40B4-BE49-F238E27FC236}">
                  <a16:creationId xmlns:a16="http://schemas.microsoft.com/office/drawing/2014/main" id="{68018336-0748-4A41-BFB2-9C1B303DD786}"/>
                </a:ext>
              </a:extLst>
            </p:cNvPr>
            <p:cNvSpPr/>
            <p:nvPr/>
          </p:nvSpPr>
          <p:spPr>
            <a:xfrm>
              <a:off x="3109869" y="3006738"/>
              <a:ext cx="68986" cy="52520"/>
            </a:xfrm>
            <a:custGeom>
              <a:avLst/>
              <a:gdLst>
                <a:gd name="connsiteX0" fmla="*/ 33642 w 68986"/>
                <a:gd name="connsiteY0" fmla="*/ 51425 h 52520"/>
                <a:gd name="connsiteX1" fmla="*/ 67547 w 68986"/>
                <a:gd name="connsiteY1" fmla="*/ 26957 h 52520"/>
                <a:gd name="connsiteX2" fmla="*/ 33642 w 68986"/>
                <a:gd name="connsiteY2" fmla="*/ -1050 h 52520"/>
                <a:gd name="connsiteX3" fmla="*/ -1440 w 68986"/>
                <a:gd name="connsiteY3" fmla="*/ 26957 h 52520"/>
                <a:gd name="connsiteX4" fmla="*/ 33642 w 68986"/>
                <a:gd name="connsiteY4" fmla="*/ 51425 h 5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86" h="52520">
                  <a:moveTo>
                    <a:pt x="33642" y="51425"/>
                  </a:moveTo>
                  <a:cubicBezTo>
                    <a:pt x="53101" y="51425"/>
                    <a:pt x="67547" y="40812"/>
                    <a:pt x="67547" y="26957"/>
                  </a:cubicBezTo>
                  <a:cubicBezTo>
                    <a:pt x="65484" y="10153"/>
                    <a:pt x="50743" y="-1935"/>
                    <a:pt x="33642" y="-1050"/>
                  </a:cubicBezTo>
                  <a:cubicBezTo>
                    <a:pt x="16543" y="-1935"/>
                    <a:pt x="1507" y="10153"/>
                    <a:pt x="-1440" y="26957"/>
                  </a:cubicBezTo>
                  <a:cubicBezTo>
                    <a:pt x="-1440" y="40812"/>
                    <a:pt x="14478" y="51425"/>
                    <a:pt x="33642" y="5142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Graphic 2">
              <a:extLst>
                <a:ext uri="{FF2B5EF4-FFF2-40B4-BE49-F238E27FC236}">
                  <a16:creationId xmlns:a16="http://schemas.microsoft.com/office/drawing/2014/main" id="{E8518219-6891-4463-9F5A-FDA2D2284F05}"/>
                </a:ext>
              </a:extLst>
            </p:cNvPr>
            <p:cNvSpPr/>
            <p:nvPr/>
          </p:nvSpPr>
          <p:spPr>
            <a:xfrm>
              <a:off x="3164115" y="2819865"/>
              <a:ext cx="71052" cy="53113"/>
            </a:xfrm>
            <a:custGeom>
              <a:avLst/>
              <a:gdLst>
                <a:gd name="connsiteX0" fmla="*/ 37769 w 71052"/>
                <a:gd name="connsiteY0" fmla="*/ 51973 h 53113"/>
                <a:gd name="connsiteX1" fmla="*/ 69612 w 71052"/>
                <a:gd name="connsiteY1" fmla="*/ 23967 h 53113"/>
                <a:gd name="connsiteX2" fmla="*/ 37769 w 71052"/>
                <a:gd name="connsiteY2" fmla="*/ -1096 h 53113"/>
                <a:gd name="connsiteX3" fmla="*/ -1440 w 71052"/>
                <a:gd name="connsiteY3" fmla="*/ 23967 h 53113"/>
                <a:gd name="connsiteX4" fmla="*/ 37769 w 71052"/>
                <a:gd name="connsiteY4" fmla="*/ 51973 h 5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53113">
                  <a:moveTo>
                    <a:pt x="37769" y="51973"/>
                  </a:moveTo>
                  <a:cubicBezTo>
                    <a:pt x="54281" y="52859"/>
                    <a:pt x="68432" y="40475"/>
                    <a:pt x="69612" y="23967"/>
                  </a:cubicBezTo>
                  <a:cubicBezTo>
                    <a:pt x="69612" y="10403"/>
                    <a:pt x="56933" y="-1096"/>
                    <a:pt x="37769" y="-1096"/>
                  </a:cubicBezTo>
                  <a:cubicBezTo>
                    <a:pt x="18609" y="-1096"/>
                    <a:pt x="-1440" y="10403"/>
                    <a:pt x="-1440" y="23967"/>
                  </a:cubicBezTo>
                  <a:cubicBezTo>
                    <a:pt x="-1440" y="37823"/>
                    <a:pt x="18609" y="51973"/>
                    <a:pt x="37769" y="519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Graphic 2">
              <a:extLst>
                <a:ext uri="{FF2B5EF4-FFF2-40B4-BE49-F238E27FC236}">
                  <a16:creationId xmlns:a16="http://schemas.microsoft.com/office/drawing/2014/main" id="{F6A84323-4C94-48D3-B2FB-ECD8E1CF6C4B}"/>
                </a:ext>
              </a:extLst>
            </p:cNvPr>
            <p:cNvSpPr/>
            <p:nvPr/>
          </p:nvSpPr>
          <p:spPr>
            <a:xfrm>
              <a:off x="3096305" y="2679220"/>
              <a:ext cx="61324" cy="56961"/>
            </a:xfrm>
            <a:custGeom>
              <a:avLst/>
              <a:gdLst>
                <a:gd name="connsiteX0" fmla="*/ 28927 w 61324"/>
                <a:gd name="connsiteY0" fmla="*/ 55822 h 56961"/>
                <a:gd name="connsiteX1" fmla="*/ 59885 w 61324"/>
                <a:gd name="connsiteY1" fmla="*/ 27816 h 56961"/>
                <a:gd name="connsiteX2" fmla="*/ 59885 w 61324"/>
                <a:gd name="connsiteY2" fmla="*/ 27816 h 56961"/>
                <a:gd name="connsiteX3" fmla="*/ 28927 w 61324"/>
                <a:gd name="connsiteY3" fmla="*/ -1076 h 56961"/>
                <a:gd name="connsiteX4" fmla="*/ -1440 w 61324"/>
                <a:gd name="connsiteY4" fmla="*/ 27521 h 56961"/>
                <a:gd name="connsiteX5" fmla="*/ -1440 w 61324"/>
                <a:gd name="connsiteY5" fmla="*/ 27816 h 56961"/>
                <a:gd name="connsiteX6" fmla="*/ 28632 w 61324"/>
                <a:gd name="connsiteY6" fmla="*/ 55822 h 56961"/>
                <a:gd name="connsiteX7" fmla="*/ 28927 w 61324"/>
                <a:gd name="connsiteY7" fmla="*/ 55822 h 5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324" h="56961">
                  <a:moveTo>
                    <a:pt x="28927" y="55822"/>
                  </a:moveTo>
                  <a:cubicBezTo>
                    <a:pt x="45439" y="56707"/>
                    <a:pt x="59294" y="44029"/>
                    <a:pt x="59885" y="27816"/>
                  </a:cubicBezTo>
                  <a:cubicBezTo>
                    <a:pt x="59885" y="27816"/>
                    <a:pt x="59885" y="27816"/>
                    <a:pt x="59885" y="27816"/>
                  </a:cubicBezTo>
                  <a:cubicBezTo>
                    <a:pt x="59294" y="11304"/>
                    <a:pt x="45439" y="-1666"/>
                    <a:pt x="28927" y="-1076"/>
                  </a:cubicBezTo>
                  <a:cubicBezTo>
                    <a:pt x="12714" y="-1666"/>
                    <a:pt x="-850" y="11304"/>
                    <a:pt x="-1440" y="27521"/>
                  </a:cubicBezTo>
                  <a:cubicBezTo>
                    <a:pt x="-1440" y="27816"/>
                    <a:pt x="-1440" y="27816"/>
                    <a:pt x="-1440" y="27816"/>
                  </a:cubicBezTo>
                  <a:cubicBezTo>
                    <a:pt x="-850" y="43733"/>
                    <a:pt x="12419" y="56412"/>
                    <a:pt x="28632" y="55822"/>
                  </a:cubicBezTo>
                  <a:cubicBezTo>
                    <a:pt x="28632" y="55822"/>
                    <a:pt x="28927" y="55822"/>
                    <a:pt x="28927" y="558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Graphic 2">
              <a:extLst>
                <a:ext uri="{FF2B5EF4-FFF2-40B4-BE49-F238E27FC236}">
                  <a16:creationId xmlns:a16="http://schemas.microsoft.com/office/drawing/2014/main" id="{F06C1CF5-EFE9-4C51-B72C-9B7248497D4E}"/>
                </a:ext>
              </a:extLst>
            </p:cNvPr>
            <p:cNvSpPr/>
            <p:nvPr/>
          </p:nvSpPr>
          <p:spPr>
            <a:xfrm>
              <a:off x="3356043" y="2549813"/>
              <a:ext cx="71347" cy="46820"/>
            </a:xfrm>
            <a:custGeom>
              <a:avLst/>
              <a:gdLst>
                <a:gd name="connsiteX0" fmla="*/ 32170 w 71347"/>
                <a:gd name="connsiteY0" fmla="*/ 45485 h 46820"/>
                <a:gd name="connsiteX1" fmla="*/ 69907 w 71347"/>
                <a:gd name="connsiteY1" fmla="*/ 19836 h 46820"/>
                <a:gd name="connsiteX2" fmla="*/ 32170 w 71347"/>
                <a:gd name="connsiteY2" fmla="*/ -1096 h 46820"/>
                <a:gd name="connsiteX3" fmla="*/ -1440 w 71347"/>
                <a:gd name="connsiteY3" fmla="*/ 19836 h 46820"/>
                <a:gd name="connsiteX4" fmla="*/ 32170 w 71347"/>
                <a:gd name="connsiteY4" fmla="*/ 45485 h 4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47" h="46820">
                  <a:moveTo>
                    <a:pt x="32170" y="45485"/>
                  </a:moveTo>
                  <a:cubicBezTo>
                    <a:pt x="51334" y="45485"/>
                    <a:pt x="69907" y="33396"/>
                    <a:pt x="69907" y="19836"/>
                  </a:cubicBezTo>
                  <a:cubicBezTo>
                    <a:pt x="69907" y="5980"/>
                    <a:pt x="51334" y="-1096"/>
                    <a:pt x="32170" y="-1096"/>
                  </a:cubicBezTo>
                  <a:cubicBezTo>
                    <a:pt x="13006" y="-1096"/>
                    <a:pt x="-1440" y="5980"/>
                    <a:pt x="-1440" y="19836"/>
                  </a:cubicBezTo>
                  <a:cubicBezTo>
                    <a:pt x="917" y="36052"/>
                    <a:pt x="15953" y="47550"/>
                    <a:pt x="32170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Graphic 2">
              <a:extLst>
                <a:ext uri="{FF2B5EF4-FFF2-40B4-BE49-F238E27FC236}">
                  <a16:creationId xmlns:a16="http://schemas.microsoft.com/office/drawing/2014/main" id="{5A835D37-45BD-4CF8-AAFF-0B04993664D9}"/>
                </a:ext>
              </a:extLst>
            </p:cNvPr>
            <p:cNvSpPr/>
            <p:nvPr/>
          </p:nvSpPr>
          <p:spPr>
            <a:xfrm>
              <a:off x="2232485" y="2314547"/>
              <a:ext cx="76947" cy="43927"/>
            </a:xfrm>
            <a:custGeom>
              <a:avLst/>
              <a:gdLst>
                <a:gd name="connsiteX0" fmla="*/ 37179 w 76947"/>
                <a:gd name="connsiteY0" fmla="*/ 42832 h 43927"/>
                <a:gd name="connsiteX1" fmla="*/ -1440 w 76947"/>
                <a:gd name="connsiteY1" fmla="*/ 22193 h 43927"/>
                <a:gd name="connsiteX2" fmla="*/ 37179 w 76947"/>
                <a:gd name="connsiteY2" fmla="*/ -1096 h 43927"/>
                <a:gd name="connsiteX3" fmla="*/ 75507 w 76947"/>
                <a:gd name="connsiteY3" fmla="*/ 22193 h 43927"/>
                <a:gd name="connsiteX4" fmla="*/ 37179 w 76947"/>
                <a:gd name="connsiteY4" fmla="*/ 42832 h 43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3927">
                  <a:moveTo>
                    <a:pt x="37179" y="42832"/>
                  </a:moveTo>
                  <a:cubicBezTo>
                    <a:pt x="18019" y="42832"/>
                    <a:pt x="-1440" y="35757"/>
                    <a:pt x="-1440" y="22193"/>
                  </a:cubicBezTo>
                  <a:cubicBezTo>
                    <a:pt x="-1440" y="8337"/>
                    <a:pt x="18019" y="-1096"/>
                    <a:pt x="37179" y="-1096"/>
                  </a:cubicBezTo>
                  <a:cubicBezTo>
                    <a:pt x="56343" y="-1096"/>
                    <a:pt x="75507" y="8337"/>
                    <a:pt x="75507" y="22193"/>
                  </a:cubicBezTo>
                  <a:cubicBezTo>
                    <a:pt x="75507" y="35757"/>
                    <a:pt x="56343" y="42832"/>
                    <a:pt x="37179" y="4283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Graphic 2">
              <a:extLst>
                <a:ext uri="{FF2B5EF4-FFF2-40B4-BE49-F238E27FC236}">
                  <a16:creationId xmlns:a16="http://schemas.microsoft.com/office/drawing/2014/main" id="{FADA613C-0F48-4152-A27D-2B0922A00425}"/>
                </a:ext>
              </a:extLst>
            </p:cNvPr>
            <p:cNvSpPr/>
            <p:nvPr/>
          </p:nvSpPr>
          <p:spPr>
            <a:xfrm>
              <a:off x="2029944" y="2179813"/>
              <a:ext cx="72524" cy="43632"/>
            </a:xfrm>
            <a:custGeom>
              <a:avLst/>
              <a:gdLst>
                <a:gd name="connsiteX0" fmla="*/ 35412 w 72524"/>
                <a:gd name="connsiteY0" fmla="*/ 42537 h 43632"/>
                <a:gd name="connsiteX1" fmla="*/ -1440 w 72524"/>
                <a:gd name="connsiteY1" fmla="*/ 21901 h 43632"/>
                <a:gd name="connsiteX2" fmla="*/ 35412 w 72524"/>
                <a:gd name="connsiteY2" fmla="*/ -1096 h 43632"/>
                <a:gd name="connsiteX3" fmla="*/ 71084 w 72524"/>
                <a:gd name="connsiteY3" fmla="*/ 21901 h 43632"/>
                <a:gd name="connsiteX4" fmla="*/ 35412 w 72524"/>
                <a:gd name="connsiteY4" fmla="*/ 42537 h 4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4" h="43632">
                  <a:moveTo>
                    <a:pt x="35412" y="42537"/>
                  </a:moveTo>
                  <a:cubicBezTo>
                    <a:pt x="16248" y="42537"/>
                    <a:pt x="-1440" y="35462"/>
                    <a:pt x="-1440" y="21901"/>
                  </a:cubicBezTo>
                  <a:cubicBezTo>
                    <a:pt x="-1440" y="8341"/>
                    <a:pt x="16248" y="-1096"/>
                    <a:pt x="35412" y="-1096"/>
                  </a:cubicBezTo>
                  <a:cubicBezTo>
                    <a:pt x="54576" y="-1096"/>
                    <a:pt x="71084" y="8341"/>
                    <a:pt x="71084" y="21901"/>
                  </a:cubicBezTo>
                  <a:cubicBezTo>
                    <a:pt x="71084" y="35757"/>
                    <a:pt x="54576" y="42537"/>
                    <a:pt x="35412" y="425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Graphic 2">
              <a:extLst>
                <a:ext uri="{FF2B5EF4-FFF2-40B4-BE49-F238E27FC236}">
                  <a16:creationId xmlns:a16="http://schemas.microsoft.com/office/drawing/2014/main" id="{EAD5F8C1-E11C-4F38-979F-7EDA55AA8FCF}"/>
                </a:ext>
              </a:extLst>
            </p:cNvPr>
            <p:cNvSpPr/>
            <p:nvPr/>
          </p:nvSpPr>
          <p:spPr>
            <a:xfrm>
              <a:off x="2074462" y="1838288"/>
              <a:ext cx="67806" cy="51717"/>
            </a:xfrm>
            <a:custGeom>
              <a:avLst/>
              <a:gdLst>
                <a:gd name="connsiteX0" fmla="*/ 34232 w 67806"/>
                <a:gd name="connsiteY0" fmla="*/ 50622 h 51717"/>
                <a:gd name="connsiteX1" fmla="*/ -1440 w 67806"/>
                <a:gd name="connsiteY1" fmla="*/ 26150 h 51717"/>
                <a:gd name="connsiteX2" fmla="*/ 34232 w 67806"/>
                <a:gd name="connsiteY2" fmla="*/ -971 h 51717"/>
                <a:gd name="connsiteX3" fmla="*/ 66366 w 67806"/>
                <a:gd name="connsiteY3" fmla="*/ 26150 h 51717"/>
                <a:gd name="connsiteX4" fmla="*/ 34232 w 67806"/>
                <a:gd name="connsiteY4" fmla="*/ 50622 h 51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06" h="51717">
                  <a:moveTo>
                    <a:pt x="34232" y="50622"/>
                  </a:moveTo>
                  <a:cubicBezTo>
                    <a:pt x="15068" y="50622"/>
                    <a:pt x="-1440" y="40009"/>
                    <a:pt x="-1440" y="26150"/>
                  </a:cubicBezTo>
                  <a:cubicBezTo>
                    <a:pt x="1802" y="9347"/>
                    <a:pt x="17134" y="-2447"/>
                    <a:pt x="34232" y="-971"/>
                  </a:cubicBezTo>
                  <a:cubicBezTo>
                    <a:pt x="50448" y="-2151"/>
                    <a:pt x="64894" y="9937"/>
                    <a:pt x="66366" y="26150"/>
                  </a:cubicBezTo>
                  <a:cubicBezTo>
                    <a:pt x="66366" y="40009"/>
                    <a:pt x="53396" y="50622"/>
                    <a:pt x="34232" y="506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Graphic 2">
              <a:extLst>
                <a:ext uri="{FF2B5EF4-FFF2-40B4-BE49-F238E27FC236}">
                  <a16:creationId xmlns:a16="http://schemas.microsoft.com/office/drawing/2014/main" id="{232CEC27-E8B9-46CA-9AAD-4A2A74EE7F16}"/>
                </a:ext>
              </a:extLst>
            </p:cNvPr>
            <p:cNvSpPr/>
            <p:nvPr/>
          </p:nvSpPr>
          <p:spPr>
            <a:xfrm>
              <a:off x="2488977" y="2104927"/>
              <a:ext cx="68695" cy="47469"/>
            </a:xfrm>
            <a:custGeom>
              <a:avLst/>
              <a:gdLst>
                <a:gd name="connsiteX0" fmla="*/ 36593 w 68695"/>
                <a:gd name="connsiteY0" fmla="*/ 46374 h 47469"/>
                <a:gd name="connsiteX1" fmla="*/ -1440 w 68695"/>
                <a:gd name="connsiteY1" fmla="*/ 22787 h 47469"/>
                <a:gd name="connsiteX2" fmla="*/ 36593 w 68695"/>
                <a:gd name="connsiteY2" fmla="*/ -1096 h 47469"/>
                <a:gd name="connsiteX3" fmla="*/ 67255 w 68695"/>
                <a:gd name="connsiteY3" fmla="*/ 22787 h 47469"/>
                <a:gd name="connsiteX4" fmla="*/ 36593 w 68695"/>
                <a:gd name="connsiteY4" fmla="*/ 46374 h 4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5" h="47469">
                  <a:moveTo>
                    <a:pt x="36593" y="46374"/>
                  </a:moveTo>
                  <a:cubicBezTo>
                    <a:pt x="17134" y="46374"/>
                    <a:pt x="-1440" y="36347"/>
                    <a:pt x="-1440" y="22787"/>
                  </a:cubicBezTo>
                  <a:cubicBezTo>
                    <a:pt x="-1440" y="8931"/>
                    <a:pt x="17134" y="-1096"/>
                    <a:pt x="36593" y="-1096"/>
                  </a:cubicBezTo>
                  <a:cubicBezTo>
                    <a:pt x="55757" y="-1096"/>
                    <a:pt x="67255" y="8931"/>
                    <a:pt x="67255" y="22787"/>
                  </a:cubicBezTo>
                  <a:cubicBezTo>
                    <a:pt x="67255" y="36347"/>
                    <a:pt x="55757" y="46374"/>
                    <a:pt x="36593" y="463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Graphic 2">
              <a:extLst>
                <a:ext uri="{FF2B5EF4-FFF2-40B4-BE49-F238E27FC236}">
                  <a16:creationId xmlns:a16="http://schemas.microsoft.com/office/drawing/2014/main" id="{EF613441-17E0-47F1-9D9B-FD0CBC4EBCBC}"/>
                </a:ext>
              </a:extLst>
            </p:cNvPr>
            <p:cNvSpPr/>
            <p:nvPr/>
          </p:nvSpPr>
          <p:spPr>
            <a:xfrm>
              <a:off x="2328302" y="1679189"/>
              <a:ext cx="74881" cy="56332"/>
            </a:xfrm>
            <a:custGeom>
              <a:avLst/>
              <a:gdLst>
                <a:gd name="connsiteX0" fmla="*/ 36884 w 74881"/>
                <a:gd name="connsiteY0" fmla="*/ 55237 h 56332"/>
                <a:gd name="connsiteX1" fmla="*/ -1440 w 74881"/>
                <a:gd name="connsiteY1" fmla="*/ 27522 h 56332"/>
                <a:gd name="connsiteX2" fmla="*/ 36884 w 74881"/>
                <a:gd name="connsiteY2" fmla="*/ -1075 h 56332"/>
                <a:gd name="connsiteX3" fmla="*/ 73442 w 74881"/>
                <a:gd name="connsiteY3" fmla="*/ 27522 h 56332"/>
                <a:gd name="connsiteX4" fmla="*/ 36884 w 74881"/>
                <a:gd name="connsiteY4" fmla="*/ 55237 h 5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56332">
                  <a:moveTo>
                    <a:pt x="36884" y="55237"/>
                  </a:moveTo>
                  <a:cubicBezTo>
                    <a:pt x="17724" y="55237"/>
                    <a:pt x="-1440" y="41086"/>
                    <a:pt x="-1440" y="27522"/>
                  </a:cubicBezTo>
                  <a:cubicBezTo>
                    <a:pt x="-1440" y="13666"/>
                    <a:pt x="17724" y="-1075"/>
                    <a:pt x="36884" y="-1075"/>
                  </a:cubicBezTo>
                  <a:cubicBezTo>
                    <a:pt x="54576" y="-1665"/>
                    <a:pt x="69904" y="10424"/>
                    <a:pt x="73442" y="27522"/>
                  </a:cubicBezTo>
                  <a:cubicBezTo>
                    <a:pt x="73442" y="41086"/>
                    <a:pt x="56048" y="55237"/>
                    <a:pt x="36884" y="552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Graphic 2">
              <a:extLst>
                <a:ext uri="{FF2B5EF4-FFF2-40B4-BE49-F238E27FC236}">
                  <a16:creationId xmlns:a16="http://schemas.microsoft.com/office/drawing/2014/main" id="{1C88386B-0AED-491E-BE3F-0C4237F6A19B}"/>
                </a:ext>
              </a:extLst>
            </p:cNvPr>
            <p:cNvSpPr/>
            <p:nvPr/>
          </p:nvSpPr>
          <p:spPr>
            <a:xfrm>
              <a:off x="2453010" y="1710167"/>
              <a:ext cx="71052" cy="44809"/>
            </a:xfrm>
            <a:custGeom>
              <a:avLst/>
              <a:gdLst>
                <a:gd name="connsiteX0" fmla="*/ 33350 w 71052"/>
                <a:gd name="connsiteY0" fmla="*/ 43714 h 44809"/>
                <a:gd name="connsiteX1" fmla="*/ -1440 w 71052"/>
                <a:gd name="connsiteY1" fmla="*/ 23373 h 44809"/>
                <a:gd name="connsiteX2" fmla="*/ 33350 w 71052"/>
                <a:gd name="connsiteY2" fmla="*/ -1096 h 44809"/>
                <a:gd name="connsiteX3" fmla="*/ 69612 w 71052"/>
                <a:gd name="connsiteY3" fmla="*/ 23373 h 44809"/>
                <a:gd name="connsiteX4" fmla="*/ 33350 w 71052"/>
                <a:gd name="connsiteY4" fmla="*/ 43714 h 4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44809">
                  <a:moveTo>
                    <a:pt x="33350" y="43714"/>
                  </a:moveTo>
                  <a:cubicBezTo>
                    <a:pt x="14186" y="43714"/>
                    <a:pt x="-1440" y="36934"/>
                    <a:pt x="-1440" y="23373"/>
                  </a:cubicBezTo>
                  <a:cubicBezTo>
                    <a:pt x="-1440" y="9518"/>
                    <a:pt x="14186" y="-1096"/>
                    <a:pt x="33350" y="-1096"/>
                  </a:cubicBezTo>
                  <a:cubicBezTo>
                    <a:pt x="52510" y="-1096"/>
                    <a:pt x="69612" y="9518"/>
                    <a:pt x="69612" y="23373"/>
                  </a:cubicBezTo>
                  <a:cubicBezTo>
                    <a:pt x="69612" y="36934"/>
                    <a:pt x="52510" y="43714"/>
                    <a:pt x="33350" y="437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Graphic 2">
              <a:extLst>
                <a:ext uri="{FF2B5EF4-FFF2-40B4-BE49-F238E27FC236}">
                  <a16:creationId xmlns:a16="http://schemas.microsoft.com/office/drawing/2014/main" id="{2A6B97CD-377D-4578-902E-4FD72A966E0C}"/>
                </a:ext>
              </a:extLst>
            </p:cNvPr>
            <p:cNvSpPr/>
            <p:nvPr/>
          </p:nvSpPr>
          <p:spPr>
            <a:xfrm>
              <a:off x="2645233" y="1632629"/>
              <a:ext cx="77537" cy="46580"/>
            </a:xfrm>
            <a:custGeom>
              <a:avLst/>
              <a:gdLst>
                <a:gd name="connsiteX0" fmla="*/ 37474 w 77537"/>
                <a:gd name="connsiteY0" fmla="*/ 45485 h 46580"/>
                <a:gd name="connsiteX1" fmla="*/ -1440 w 77537"/>
                <a:gd name="connsiteY1" fmla="*/ 19245 h 46580"/>
                <a:gd name="connsiteX2" fmla="*/ 37474 w 77537"/>
                <a:gd name="connsiteY2" fmla="*/ -1096 h 46580"/>
                <a:gd name="connsiteX3" fmla="*/ 76097 w 77537"/>
                <a:gd name="connsiteY3" fmla="*/ 19245 h 46580"/>
                <a:gd name="connsiteX4" fmla="*/ 37474 w 77537"/>
                <a:gd name="connsiteY4" fmla="*/ 45485 h 4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37" h="46580">
                  <a:moveTo>
                    <a:pt x="37474" y="45485"/>
                  </a:moveTo>
                  <a:cubicBezTo>
                    <a:pt x="18310" y="45485"/>
                    <a:pt x="-1440" y="32806"/>
                    <a:pt x="-1440" y="19245"/>
                  </a:cubicBezTo>
                  <a:cubicBezTo>
                    <a:pt x="-1440" y="5390"/>
                    <a:pt x="18310" y="-1096"/>
                    <a:pt x="37474" y="-1096"/>
                  </a:cubicBezTo>
                  <a:cubicBezTo>
                    <a:pt x="56638" y="-1096"/>
                    <a:pt x="76097" y="5390"/>
                    <a:pt x="76097" y="19245"/>
                  </a:cubicBezTo>
                  <a:cubicBezTo>
                    <a:pt x="76097" y="32806"/>
                    <a:pt x="56638" y="45485"/>
                    <a:pt x="37474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Graphic 2">
              <a:extLst>
                <a:ext uri="{FF2B5EF4-FFF2-40B4-BE49-F238E27FC236}">
                  <a16:creationId xmlns:a16="http://schemas.microsoft.com/office/drawing/2014/main" id="{A9BC41A8-9C6B-4ECA-8F7B-F4CA395FE7C5}"/>
                </a:ext>
              </a:extLst>
            </p:cNvPr>
            <p:cNvSpPr/>
            <p:nvPr/>
          </p:nvSpPr>
          <p:spPr>
            <a:xfrm>
              <a:off x="2760213" y="1896491"/>
              <a:ext cx="67216" cy="43042"/>
            </a:xfrm>
            <a:custGeom>
              <a:avLst/>
              <a:gdLst>
                <a:gd name="connsiteX0" fmla="*/ 33051 w 67216"/>
                <a:gd name="connsiteY0" fmla="*/ 41947 h 43042"/>
                <a:gd name="connsiteX1" fmla="*/ -1440 w 67216"/>
                <a:gd name="connsiteY1" fmla="*/ 20426 h 43042"/>
                <a:gd name="connsiteX2" fmla="*/ 33051 w 67216"/>
                <a:gd name="connsiteY2" fmla="*/ -1096 h 43042"/>
                <a:gd name="connsiteX3" fmla="*/ 65776 w 67216"/>
                <a:gd name="connsiteY3" fmla="*/ 20426 h 43042"/>
                <a:gd name="connsiteX4" fmla="*/ 33051 w 67216"/>
                <a:gd name="connsiteY4" fmla="*/ 41947 h 4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16" h="43042">
                  <a:moveTo>
                    <a:pt x="33051" y="41947"/>
                  </a:moveTo>
                  <a:cubicBezTo>
                    <a:pt x="13887" y="41947"/>
                    <a:pt x="-1440" y="34281"/>
                    <a:pt x="-1440" y="20426"/>
                  </a:cubicBezTo>
                  <a:cubicBezTo>
                    <a:pt x="-1440" y="6865"/>
                    <a:pt x="13887" y="-1096"/>
                    <a:pt x="33051" y="-1096"/>
                  </a:cubicBezTo>
                  <a:cubicBezTo>
                    <a:pt x="52215" y="-1096"/>
                    <a:pt x="65776" y="6865"/>
                    <a:pt x="65776" y="20426"/>
                  </a:cubicBezTo>
                  <a:cubicBezTo>
                    <a:pt x="65776" y="34281"/>
                    <a:pt x="52215" y="41947"/>
                    <a:pt x="33051" y="419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Graphic 2">
              <a:extLst>
                <a:ext uri="{FF2B5EF4-FFF2-40B4-BE49-F238E27FC236}">
                  <a16:creationId xmlns:a16="http://schemas.microsoft.com/office/drawing/2014/main" id="{016EA412-0914-42A2-BB2D-88492F879F14}"/>
                </a:ext>
              </a:extLst>
            </p:cNvPr>
            <p:cNvSpPr/>
            <p:nvPr/>
          </p:nvSpPr>
          <p:spPr>
            <a:xfrm>
              <a:off x="3787659" y="2569263"/>
              <a:ext cx="68691" cy="51893"/>
            </a:xfrm>
            <a:custGeom>
              <a:avLst/>
              <a:gdLst>
                <a:gd name="connsiteX0" fmla="*/ 37179 w 68691"/>
                <a:gd name="connsiteY0" fmla="*/ -1090 h 51893"/>
                <a:gd name="connsiteX1" fmla="*/ -1440 w 68691"/>
                <a:gd name="connsiteY1" fmla="*/ 26034 h 51893"/>
                <a:gd name="connsiteX2" fmla="*/ 37179 w 68691"/>
                <a:gd name="connsiteY2" fmla="*/ 50798 h 51893"/>
                <a:gd name="connsiteX3" fmla="*/ 67251 w 68691"/>
                <a:gd name="connsiteY3" fmla="*/ 26034 h 51893"/>
                <a:gd name="connsiteX4" fmla="*/ 38655 w 68691"/>
                <a:gd name="connsiteY4" fmla="*/ -1090 h 51893"/>
                <a:gd name="connsiteX5" fmla="*/ 37179 w 68691"/>
                <a:gd name="connsiteY5" fmla="*/ -1090 h 5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91" h="51893">
                  <a:moveTo>
                    <a:pt x="37179" y="-1090"/>
                  </a:moveTo>
                  <a:cubicBezTo>
                    <a:pt x="18019" y="-1090"/>
                    <a:pt x="-1440" y="12474"/>
                    <a:pt x="-1440" y="26034"/>
                  </a:cubicBezTo>
                  <a:cubicBezTo>
                    <a:pt x="-1440" y="39890"/>
                    <a:pt x="18019" y="50798"/>
                    <a:pt x="37179" y="50798"/>
                  </a:cubicBezTo>
                  <a:cubicBezTo>
                    <a:pt x="56343" y="50798"/>
                    <a:pt x="67251" y="39890"/>
                    <a:pt x="67251" y="26034"/>
                  </a:cubicBezTo>
                  <a:cubicBezTo>
                    <a:pt x="66661" y="10703"/>
                    <a:pt x="53986" y="-1382"/>
                    <a:pt x="38655" y="-1090"/>
                  </a:cubicBezTo>
                  <a:cubicBezTo>
                    <a:pt x="38065" y="-1090"/>
                    <a:pt x="37474" y="-1090"/>
                    <a:pt x="37179" y="-10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Graphic 2">
              <a:extLst>
                <a:ext uri="{FF2B5EF4-FFF2-40B4-BE49-F238E27FC236}">
                  <a16:creationId xmlns:a16="http://schemas.microsoft.com/office/drawing/2014/main" id="{E735C40D-A30F-42E0-8896-6743E6F70384}"/>
                </a:ext>
              </a:extLst>
            </p:cNvPr>
            <p:cNvSpPr/>
            <p:nvPr/>
          </p:nvSpPr>
          <p:spPr>
            <a:xfrm>
              <a:off x="3604574" y="2305406"/>
              <a:ext cx="78127" cy="44518"/>
            </a:xfrm>
            <a:custGeom>
              <a:avLst/>
              <a:gdLst>
                <a:gd name="connsiteX0" fmla="*/ 37478 w 78127"/>
                <a:gd name="connsiteY0" fmla="*/ -1096 h 44518"/>
                <a:gd name="connsiteX1" fmla="*/ -1440 w 78127"/>
                <a:gd name="connsiteY1" fmla="*/ 20426 h 44518"/>
                <a:gd name="connsiteX2" fmla="*/ 37478 w 78127"/>
                <a:gd name="connsiteY2" fmla="*/ 43423 h 44518"/>
                <a:gd name="connsiteX3" fmla="*/ 76688 w 78127"/>
                <a:gd name="connsiteY3" fmla="*/ 20426 h 44518"/>
                <a:gd name="connsiteX4" fmla="*/ 37478 w 78127"/>
                <a:gd name="connsiteY4" fmla="*/ -1096 h 4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27" h="44518">
                  <a:moveTo>
                    <a:pt x="37478" y="-1096"/>
                  </a:moveTo>
                  <a:cubicBezTo>
                    <a:pt x="18314" y="-1096"/>
                    <a:pt x="-1440" y="6865"/>
                    <a:pt x="-1440" y="20426"/>
                  </a:cubicBezTo>
                  <a:cubicBezTo>
                    <a:pt x="-1440" y="34281"/>
                    <a:pt x="18314" y="43423"/>
                    <a:pt x="37478" y="43423"/>
                  </a:cubicBezTo>
                  <a:cubicBezTo>
                    <a:pt x="56642" y="43423"/>
                    <a:pt x="76688" y="34281"/>
                    <a:pt x="76688" y="20426"/>
                  </a:cubicBezTo>
                  <a:cubicBezTo>
                    <a:pt x="76688" y="6865"/>
                    <a:pt x="56642" y="-1096"/>
                    <a:pt x="37478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Graphic 2">
              <a:extLst>
                <a:ext uri="{FF2B5EF4-FFF2-40B4-BE49-F238E27FC236}">
                  <a16:creationId xmlns:a16="http://schemas.microsoft.com/office/drawing/2014/main" id="{9CC7DD02-6A0B-49AA-B538-D23F6F764CC4}"/>
                </a:ext>
              </a:extLst>
            </p:cNvPr>
            <p:cNvSpPr/>
            <p:nvPr/>
          </p:nvSpPr>
          <p:spPr>
            <a:xfrm>
              <a:off x="3625213" y="1871727"/>
              <a:ext cx="72229" cy="40980"/>
            </a:xfrm>
            <a:custGeom>
              <a:avLst/>
              <a:gdLst>
                <a:gd name="connsiteX0" fmla="*/ 36884 w 72229"/>
                <a:gd name="connsiteY0" fmla="*/ -1096 h 40980"/>
                <a:gd name="connsiteX1" fmla="*/ -1440 w 72229"/>
                <a:gd name="connsiteY1" fmla="*/ 18950 h 40980"/>
                <a:gd name="connsiteX2" fmla="*/ 36884 w 72229"/>
                <a:gd name="connsiteY2" fmla="*/ 39885 h 40980"/>
                <a:gd name="connsiteX3" fmla="*/ 70789 w 72229"/>
                <a:gd name="connsiteY3" fmla="*/ 18950 h 40980"/>
                <a:gd name="connsiteX4" fmla="*/ 36884 w 72229"/>
                <a:gd name="connsiteY4" fmla="*/ -1096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40980">
                  <a:moveTo>
                    <a:pt x="36884" y="-1096"/>
                  </a:moveTo>
                  <a:cubicBezTo>
                    <a:pt x="17724" y="-1096"/>
                    <a:pt x="-1440" y="5390"/>
                    <a:pt x="-1440" y="18950"/>
                  </a:cubicBezTo>
                  <a:cubicBezTo>
                    <a:pt x="-1440" y="32809"/>
                    <a:pt x="17429" y="39885"/>
                    <a:pt x="36884" y="39885"/>
                  </a:cubicBezTo>
                  <a:cubicBezTo>
                    <a:pt x="56048" y="39885"/>
                    <a:pt x="70789" y="32809"/>
                    <a:pt x="70789" y="18950"/>
                  </a:cubicBezTo>
                  <a:cubicBezTo>
                    <a:pt x="70789" y="5390"/>
                    <a:pt x="56048" y="-1096"/>
                    <a:pt x="36884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Graphic 2">
              <a:extLst>
                <a:ext uri="{FF2B5EF4-FFF2-40B4-BE49-F238E27FC236}">
                  <a16:creationId xmlns:a16="http://schemas.microsoft.com/office/drawing/2014/main" id="{056CB60F-AB7B-4718-9213-EB79280B1650}"/>
                </a:ext>
              </a:extLst>
            </p:cNvPr>
            <p:cNvSpPr/>
            <p:nvPr/>
          </p:nvSpPr>
          <p:spPr>
            <a:xfrm>
              <a:off x="3422968" y="1630268"/>
              <a:ext cx="64858" cy="52523"/>
            </a:xfrm>
            <a:custGeom>
              <a:avLst/>
              <a:gdLst>
                <a:gd name="connsiteX0" fmla="*/ 33051 w 64858"/>
                <a:gd name="connsiteY0" fmla="*/ -1096 h 52523"/>
                <a:gd name="connsiteX1" fmla="*/ -1440 w 64858"/>
                <a:gd name="connsiteY1" fmla="*/ 22787 h 52523"/>
                <a:gd name="connsiteX2" fmla="*/ 33051 w 64858"/>
                <a:gd name="connsiteY2" fmla="*/ 51383 h 52523"/>
                <a:gd name="connsiteX3" fmla="*/ 63419 w 64858"/>
                <a:gd name="connsiteY3" fmla="*/ 23082 h 52523"/>
                <a:gd name="connsiteX4" fmla="*/ 63419 w 64858"/>
                <a:gd name="connsiteY4" fmla="*/ 22787 h 52523"/>
                <a:gd name="connsiteX5" fmla="*/ 33051 w 64858"/>
                <a:gd name="connsiteY5" fmla="*/ -1096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58" h="52523">
                  <a:moveTo>
                    <a:pt x="33051" y="-1096"/>
                  </a:moveTo>
                  <a:cubicBezTo>
                    <a:pt x="13891" y="-1096"/>
                    <a:pt x="-1440" y="9222"/>
                    <a:pt x="-1440" y="22787"/>
                  </a:cubicBezTo>
                  <a:cubicBezTo>
                    <a:pt x="1212" y="39885"/>
                    <a:pt x="15953" y="52269"/>
                    <a:pt x="33051" y="51383"/>
                  </a:cubicBezTo>
                  <a:cubicBezTo>
                    <a:pt x="49268" y="51973"/>
                    <a:pt x="62828" y="39295"/>
                    <a:pt x="63419" y="23082"/>
                  </a:cubicBezTo>
                  <a:cubicBezTo>
                    <a:pt x="63419" y="23082"/>
                    <a:pt x="63419" y="23082"/>
                    <a:pt x="63419" y="22787"/>
                  </a:cubicBezTo>
                  <a:cubicBezTo>
                    <a:pt x="63419" y="9222"/>
                    <a:pt x="52215" y="-1096"/>
                    <a:pt x="33051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Graphic 2">
              <a:extLst>
                <a:ext uri="{FF2B5EF4-FFF2-40B4-BE49-F238E27FC236}">
                  <a16:creationId xmlns:a16="http://schemas.microsoft.com/office/drawing/2014/main" id="{21972975-945D-4554-BDE7-9A6336C3B4C9}"/>
                </a:ext>
              </a:extLst>
            </p:cNvPr>
            <p:cNvSpPr/>
            <p:nvPr/>
          </p:nvSpPr>
          <p:spPr>
            <a:xfrm>
              <a:off x="3536472" y="1971037"/>
              <a:ext cx="72229" cy="52523"/>
            </a:xfrm>
            <a:custGeom>
              <a:avLst/>
              <a:gdLst>
                <a:gd name="connsiteX0" fmla="*/ 36888 w 72229"/>
                <a:gd name="connsiteY0" fmla="*/ -1051 h 52523"/>
                <a:gd name="connsiteX1" fmla="*/ -1440 w 72229"/>
                <a:gd name="connsiteY1" fmla="*/ 27251 h 52523"/>
                <a:gd name="connsiteX2" fmla="*/ 36888 w 72229"/>
                <a:gd name="connsiteY2" fmla="*/ 51428 h 52523"/>
                <a:gd name="connsiteX3" fmla="*/ 70789 w 72229"/>
                <a:gd name="connsiteY3" fmla="*/ 27251 h 52523"/>
                <a:gd name="connsiteX4" fmla="*/ 36888 w 72229"/>
                <a:gd name="connsiteY4" fmla="*/ -1051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2523">
                  <a:moveTo>
                    <a:pt x="36888" y="-1051"/>
                  </a:moveTo>
                  <a:cubicBezTo>
                    <a:pt x="17724" y="-1051"/>
                    <a:pt x="-1440" y="13690"/>
                    <a:pt x="-1440" y="27251"/>
                  </a:cubicBezTo>
                  <a:cubicBezTo>
                    <a:pt x="-1440" y="41106"/>
                    <a:pt x="17724" y="51428"/>
                    <a:pt x="36888" y="51428"/>
                  </a:cubicBezTo>
                  <a:cubicBezTo>
                    <a:pt x="56048" y="51428"/>
                    <a:pt x="70789" y="41106"/>
                    <a:pt x="70789" y="27251"/>
                  </a:cubicBezTo>
                  <a:cubicBezTo>
                    <a:pt x="68727" y="10448"/>
                    <a:pt x="53986" y="-1936"/>
                    <a:pt x="36888" y="-10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Graphic 2">
              <a:extLst>
                <a:ext uri="{FF2B5EF4-FFF2-40B4-BE49-F238E27FC236}">
                  <a16:creationId xmlns:a16="http://schemas.microsoft.com/office/drawing/2014/main" id="{F7CEBD10-3F35-4B68-9B39-F8C631D2D955}"/>
                </a:ext>
              </a:extLst>
            </p:cNvPr>
            <p:cNvSpPr/>
            <p:nvPr/>
          </p:nvSpPr>
          <p:spPr>
            <a:xfrm>
              <a:off x="3814194" y="2839029"/>
              <a:ext cx="68396" cy="42455"/>
            </a:xfrm>
            <a:custGeom>
              <a:avLst/>
              <a:gdLst>
                <a:gd name="connsiteX0" fmla="*/ 29809 w 68396"/>
                <a:gd name="connsiteY0" fmla="*/ -1096 h 42455"/>
                <a:gd name="connsiteX1" fmla="*/ 66956 w 68396"/>
                <a:gd name="connsiteY1" fmla="*/ 19544 h 42455"/>
                <a:gd name="connsiteX2" fmla="*/ 29809 w 68396"/>
                <a:gd name="connsiteY2" fmla="*/ 41360 h 42455"/>
                <a:gd name="connsiteX3" fmla="*/ -1440 w 68396"/>
                <a:gd name="connsiteY3" fmla="*/ 19544 h 42455"/>
                <a:gd name="connsiteX4" fmla="*/ 29809 w 68396"/>
                <a:gd name="connsiteY4" fmla="*/ -1096 h 4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6" h="42455">
                  <a:moveTo>
                    <a:pt x="29809" y="-1096"/>
                  </a:moveTo>
                  <a:cubicBezTo>
                    <a:pt x="49268" y="-1096"/>
                    <a:pt x="66956" y="5685"/>
                    <a:pt x="66956" y="19544"/>
                  </a:cubicBezTo>
                  <a:cubicBezTo>
                    <a:pt x="66956" y="33400"/>
                    <a:pt x="49268" y="41360"/>
                    <a:pt x="29809" y="41360"/>
                  </a:cubicBezTo>
                  <a:cubicBezTo>
                    <a:pt x="10645" y="41360"/>
                    <a:pt x="-1440" y="33400"/>
                    <a:pt x="-1440" y="19544"/>
                  </a:cubicBezTo>
                  <a:cubicBezTo>
                    <a:pt x="-1440" y="5980"/>
                    <a:pt x="10645" y="-1096"/>
                    <a:pt x="29809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Graphic 2">
              <a:extLst>
                <a:ext uri="{FF2B5EF4-FFF2-40B4-BE49-F238E27FC236}">
                  <a16:creationId xmlns:a16="http://schemas.microsoft.com/office/drawing/2014/main" id="{FAA82A6A-DEC3-443F-BFF1-1B9E11E00824}"/>
                </a:ext>
              </a:extLst>
            </p:cNvPr>
            <p:cNvSpPr/>
            <p:nvPr/>
          </p:nvSpPr>
          <p:spPr>
            <a:xfrm>
              <a:off x="3696853" y="3166196"/>
              <a:ext cx="66042" cy="53199"/>
            </a:xfrm>
            <a:custGeom>
              <a:avLst/>
              <a:gdLst>
                <a:gd name="connsiteX0" fmla="*/ 33350 w 66042"/>
                <a:gd name="connsiteY0" fmla="*/ -1013 h 53199"/>
                <a:gd name="connsiteX1" fmla="*/ 64308 w 66042"/>
                <a:gd name="connsiteY1" fmla="*/ 25522 h 53199"/>
                <a:gd name="connsiteX2" fmla="*/ 64603 w 66042"/>
                <a:gd name="connsiteY2" fmla="*/ 26112 h 53199"/>
                <a:gd name="connsiteX3" fmla="*/ 34826 w 66042"/>
                <a:gd name="connsiteY3" fmla="*/ 52056 h 53199"/>
                <a:gd name="connsiteX4" fmla="*/ 33350 w 66042"/>
                <a:gd name="connsiteY4" fmla="*/ 51761 h 53199"/>
                <a:gd name="connsiteX5" fmla="*/ -1440 w 66042"/>
                <a:gd name="connsiteY5" fmla="*/ 26112 h 53199"/>
                <a:gd name="connsiteX6" fmla="*/ 33350 w 66042"/>
                <a:gd name="connsiteY6" fmla="*/ -1013 h 5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2" h="53199">
                  <a:moveTo>
                    <a:pt x="33350" y="-1013"/>
                  </a:moveTo>
                  <a:cubicBezTo>
                    <a:pt x="49271" y="-2190"/>
                    <a:pt x="63127" y="9604"/>
                    <a:pt x="64308" y="25522"/>
                  </a:cubicBezTo>
                  <a:cubicBezTo>
                    <a:pt x="64603" y="25522"/>
                    <a:pt x="64603" y="25817"/>
                    <a:pt x="64603" y="26112"/>
                  </a:cubicBezTo>
                  <a:cubicBezTo>
                    <a:pt x="63422" y="41443"/>
                    <a:pt x="50153" y="52942"/>
                    <a:pt x="34826" y="52056"/>
                  </a:cubicBezTo>
                  <a:cubicBezTo>
                    <a:pt x="34235" y="52056"/>
                    <a:pt x="33940" y="51761"/>
                    <a:pt x="33350" y="51761"/>
                  </a:cubicBezTo>
                  <a:cubicBezTo>
                    <a:pt x="14186" y="51761"/>
                    <a:pt x="-1440" y="39968"/>
                    <a:pt x="-1440" y="26112"/>
                  </a:cubicBezTo>
                  <a:cubicBezTo>
                    <a:pt x="1511" y="9309"/>
                    <a:pt x="16547" y="-2190"/>
                    <a:pt x="33350" y="-10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Graphic 2">
              <a:extLst>
                <a:ext uri="{FF2B5EF4-FFF2-40B4-BE49-F238E27FC236}">
                  <a16:creationId xmlns:a16="http://schemas.microsoft.com/office/drawing/2014/main" id="{5B0E92E9-368B-431C-8353-334FBB1FD3E8}"/>
                </a:ext>
              </a:extLst>
            </p:cNvPr>
            <p:cNvSpPr/>
            <p:nvPr/>
          </p:nvSpPr>
          <p:spPr>
            <a:xfrm>
              <a:off x="2797652" y="2296560"/>
              <a:ext cx="68400" cy="45698"/>
            </a:xfrm>
            <a:custGeom>
              <a:avLst/>
              <a:gdLst>
                <a:gd name="connsiteX0" fmla="*/ 35707 w 68400"/>
                <a:gd name="connsiteY0" fmla="*/ 44603 h 45698"/>
                <a:gd name="connsiteX1" fmla="*/ -1440 w 68400"/>
                <a:gd name="connsiteY1" fmla="*/ 21901 h 45698"/>
                <a:gd name="connsiteX2" fmla="*/ 35707 w 68400"/>
                <a:gd name="connsiteY2" fmla="*/ -1096 h 45698"/>
                <a:gd name="connsiteX3" fmla="*/ 66960 w 68400"/>
                <a:gd name="connsiteY3" fmla="*/ 21901 h 45698"/>
                <a:gd name="connsiteX4" fmla="*/ 35707 w 68400"/>
                <a:gd name="connsiteY4" fmla="*/ 44603 h 4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00" h="45698">
                  <a:moveTo>
                    <a:pt x="35707" y="44603"/>
                  </a:moveTo>
                  <a:cubicBezTo>
                    <a:pt x="16547" y="44603"/>
                    <a:pt x="-1440" y="35757"/>
                    <a:pt x="-1440" y="21901"/>
                  </a:cubicBezTo>
                  <a:cubicBezTo>
                    <a:pt x="-1440" y="8046"/>
                    <a:pt x="16547" y="-1096"/>
                    <a:pt x="35707" y="-1096"/>
                  </a:cubicBezTo>
                  <a:cubicBezTo>
                    <a:pt x="54871" y="-1096"/>
                    <a:pt x="66960" y="8341"/>
                    <a:pt x="66960" y="21901"/>
                  </a:cubicBezTo>
                  <a:cubicBezTo>
                    <a:pt x="66960" y="35757"/>
                    <a:pt x="54871" y="44603"/>
                    <a:pt x="35707" y="4460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Graphic 2">
              <a:extLst>
                <a:ext uri="{FF2B5EF4-FFF2-40B4-BE49-F238E27FC236}">
                  <a16:creationId xmlns:a16="http://schemas.microsoft.com/office/drawing/2014/main" id="{9BEEBA90-1097-43A3-BECA-5325B7525849}"/>
                </a:ext>
              </a:extLst>
            </p:cNvPr>
            <p:cNvSpPr/>
            <p:nvPr/>
          </p:nvSpPr>
          <p:spPr>
            <a:xfrm>
              <a:off x="2999607" y="1685104"/>
              <a:ext cx="74881" cy="43046"/>
            </a:xfrm>
            <a:custGeom>
              <a:avLst/>
              <a:gdLst>
                <a:gd name="connsiteX0" fmla="*/ 37474 w 74881"/>
                <a:gd name="connsiteY0" fmla="*/ 41951 h 43046"/>
                <a:gd name="connsiteX1" fmla="*/ -1440 w 74881"/>
                <a:gd name="connsiteY1" fmla="*/ 20429 h 43046"/>
                <a:gd name="connsiteX2" fmla="*/ 37474 w 74881"/>
                <a:gd name="connsiteY2" fmla="*/ -1096 h 43046"/>
                <a:gd name="connsiteX3" fmla="*/ 73442 w 74881"/>
                <a:gd name="connsiteY3" fmla="*/ 20429 h 43046"/>
                <a:gd name="connsiteX4" fmla="*/ 37474 w 74881"/>
                <a:gd name="connsiteY4" fmla="*/ 41951 h 4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43046">
                  <a:moveTo>
                    <a:pt x="37474" y="41951"/>
                  </a:moveTo>
                  <a:cubicBezTo>
                    <a:pt x="18310" y="41951"/>
                    <a:pt x="-1440" y="33990"/>
                    <a:pt x="-1440" y="20429"/>
                  </a:cubicBezTo>
                  <a:cubicBezTo>
                    <a:pt x="-1440" y="6570"/>
                    <a:pt x="18310" y="-1096"/>
                    <a:pt x="37474" y="-1096"/>
                  </a:cubicBezTo>
                  <a:cubicBezTo>
                    <a:pt x="56638" y="-1096"/>
                    <a:pt x="73442" y="6570"/>
                    <a:pt x="73442" y="20429"/>
                  </a:cubicBezTo>
                  <a:cubicBezTo>
                    <a:pt x="73442" y="33990"/>
                    <a:pt x="56638" y="41951"/>
                    <a:pt x="37474" y="419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Graphic 2">
              <a:extLst>
                <a:ext uri="{FF2B5EF4-FFF2-40B4-BE49-F238E27FC236}">
                  <a16:creationId xmlns:a16="http://schemas.microsoft.com/office/drawing/2014/main" id="{02FD042E-5826-4AEF-A936-5C12F292F1FD}"/>
                </a:ext>
              </a:extLst>
            </p:cNvPr>
            <p:cNvSpPr/>
            <p:nvPr/>
          </p:nvSpPr>
          <p:spPr>
            <a:xfrm>
              <a:off x="3295308" y="2057167"/>
              <a:ext cx="61324" cy="46583"/>
            </a:xfrm>
            <a:custGeom>
              <a:avLst/>
              <a:gdLst>
                <a:gd name="connsiteX0" fmla="*/ 29812 w 61324"/>
                <a:gd name="connsiteY0" fmla="*/ 45488 h 46583"/>
                <a:gd name="connsiteX1" fmla="*/ -1440 w 61324"/>
                <a:gd name="connsiteY1" fmla="*/ 20721 h 46583"/>
                <a:gd name="connsiteX2" fmla="*/ 29812 w 61324"/>
                <a:gd name="connsiteY2" fmla="*/ -1096 h 46583"/>
                <a:gd name="connsiteX3" fmla="*/ 59885 w 61324"/>
                <a:gd name="connsiteY3" fmla="*/ 20721 h 46583"/>
                <a:gd name="connsiteX4" fmla="*/ 29812 w 61324"/>
                <a:gd name="connsiteY4" fmla="*/ 45488 h 4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24" h="46583">
                  <a:moveTo>
                    <a:pt x="29812" y="45488"/>
                  </a:moveTo>
                  <a:cubicBezTo>
                    <a:pt x="10353" y="45488"/>
                    <a:pt x="-1440" y="34285"/>
                    <a:pt x="-1440" y="20721"/>
                  </a:cubicBezTo>
                  <a:cubicBezTo>
                    <a:pt x="-1440" y="6865"/>
                    <a:pt x="10353" y="-1096"/>
                    <a:pt x="29812" y="-1096"/>
                  </a:cubicBezTo>
                  <a:cubicBezTo>
                    <a:pt x="48976" y="-1096"/>
                    <a:pt x="59885" y="6865"/>
                    <a:pt x="59885" y="20721"/>
                  </a:cubicBezTo>
                  <a:cubicBezTo>
                    <a:pt x="59885" y="34285"/>
                    <a:pt x="48976" y="45488"/>
                    <a:pt x="29812" y="4548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41122758-7303-4DE7-8794-F5D623C76B51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7112335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" name="Graphic 12">
            <a:extLst>
              <a:ext uri="{FF2B5EF4-FFF2-40B4-BE49-F238E27FC236}">
                <a16:creationId xmlns:a16="http://schemas.microsoft.com/office/drawing/2014/main" id="{D3D9D4A4-57E7-4994-A7FC-27AAF81F052A}"/>
              </a:ext>
            </a:extLst>
          </p:cNvPr>
          <p:cNvSpPr/>
          <p:nvPr userDrawn="1"/>
        </p:nvSpPr>
        <p:spPr>
          <a:xfrm>
            <a:off x="6643783" y="5435534"/>
            <a:ext cx="7167687" cy="4584963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solidFill>
            <a:schemeClr val="bg2"/>
          </a:solidFill>
          <a:ln w="208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46" name="Graphic 12">
            <a:extLst>
              <a:ext uri="{FF2B5EF4-FFF2-40B4-BE49-F238E27FC236}">
                <a16:creationId xmlns:a16="http://schemas.microsoft.com/office/drawing/2014/main" id="{ED989A46-F543-4EBE-AF7D-B6E6F7E76FAB}"/>
              </a:ext>
            </a:extLst>
          </p:cNvPr>
          <p:cNvSpPr/>
          <p:nvPr userDrawn="1"/>
        </p:nvSpPr>
        <p:spPr>
          <a:xfrm>
            <a:off x="6342825" y="5081544"/>
            <a:ext cx="7352492" cy="4773372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F2846682-1021-47D3-ADAE-95C9CFE62545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48" name="Graphic 7">
              <a:extLst>
                <a:ext uri="{FF2B5EF4-FFF2-40B4-BE49-F238E27FC236}">
                  <a16:creationId xmlns:a16="http://schemas.microsoft.com/office/drawing/2014/main" id="{ED445812-45A6-4269-BA56-B9E1A850932E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B1FDF358-BCA2-4C68-B6B8-B5F343CAF6CC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C9FDF081-0334-48B4-AB45-69D3D09A16FD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D71FCBD7-FE33-45A7-8D3F-188487889B9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29BDC283-0697-4100-BB6A-13FD661B389B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4E8EA31F-67D7-4908-8EE5-290F40FF5FD2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D33ED98-897F-4237-88A7-2B362514D1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67C91F5B-E657-4F6F-9023-27B86ECDB82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D6D7EDF6-37DE-4C4A-A143-05CE7EA4EA5D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BD630281-7C69-4546-9034-36948D0F06A7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49" name="Graphic 7">
              <a:extLst>
                <a:ext uri="{FF2B5EF4-FFF2-40B4-BE49-F238E27FC236}">
                  <a16:creationId xmlns:a16="http://schemas.microsoft.com/office/drawing/2014/main" id="{A6232C6C-6612-4DC1-988E-46D564FEFAA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D293EE9-49A4-44EF-A246-9A8085F4CBA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7A790A91-860B-4A50-9323-67F88B69115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7E2E6A49-6163-4475-9665-51592AE4BB13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A0C046A3-269A-479B-B430-71A8F7AB9F9D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8D52FC11-93E1-432A-9C0A-C836FC1AD1DA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505C4F29-D9A6-4FE7-A4BB-6FAB36005B7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155EE9DE-6D29-4EFF-A6D5-1FBC75DFCAF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EC61E24E-DB75-41EE-8EBF-97A8F803008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23805279-12DA-4FB7-A049-DE24D1782A65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468" name="Group 467">
            <a:extLst>
              <a:ext uri="{FF2B5EF4-FFF2-40B4-BE49-F238E27FC236}">
                <a16:creationId xmlns:a16="http://schemas.microsoft.com/office/drawing/2014/main" id="{6AE4F1E4-F06F-45B4-9AD1-CFA063DBA39E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69" name="Graphic 7">
              <a:extLst>
                <a:ext uri="{FF2B5EF4-FFF2-40B4-BE49-F238E27FC236}">
                  <a16:creationId xmlns:a16="http://schemas.microsoft.com/office/drawing/2014/main" id="{6FD57587-C655-4F30-94CC-EF1FBF99265D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2EB23912-45E7-42C4-AC21-DC2AE69C46CC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371F835F-8133-45AE-B515-132F31FE9A82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6E286AD5-EF7C-491C-9BED-3A0CBB3911D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A0D4F1B1-E049-4A53-B9D7-1C9686E6A4AE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C76F9FB2-6A60-46B7-8D80-F92352D74371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0BBFE7DC-2B32-420B-94FF-88EC6925807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C3BF933-AFAA-44E7-83F1-D1B7A57371B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470" name="Graphic 7">
              <a:extLst>
                <a:ext uri="{FF2B5EF4-FFF2-40B4-BE49-F238E27FC236}">
                  <a16:creationId xmlns:a16="http://schemas.microsoft.com/office/drawing/2014/main" id="{4C0A091F-2429-4266-9185-4039ADE17D3E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08E057ED-9775-405C-838C-FA27BB5A421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EB7C1584-E053-4E61-BABB-8B0688B8BD4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9B3A7304-1820-4AEC-848C-584335D1E1C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9EAE20D-F5C3-474F-ABAB-3A6B598244F6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482" name="Graphic 10">
            <a:extLst>
              <a:ext uri="{FF2B5EF4-FFF2-40B4-BE49-F238E27FC236}">
                <a16:creationId xmlns:a16="http://schemas.microsoft.com/office/drawing/2014/main" id="{FB8A6CF2-05B1-42D8-A103-DE7B258FA31A}"/>
              </a:ext>
            </a:extLst>
          </p:cNvPr>
          <p:cNvSpPr/>
          <p:nvPr userDrawn="1"/>
        </p:nvSpPr>
        <p:spPr>
          <a:xfrm rot="17933285">
            <a:off x="-1537935" y="2117405"/>
            <a:ext cx="1783542" cy="1892140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chemeClr val="bg2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093FE1-B673-4853-A486-FCC6DB2D21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defTabSz="91440">
              <a:tabLst/>
              <a:defRPr sz="1800"/>
            </a:lvl1pPr>
            <a:lvl2pPr defTabSz="91440">
              <a:tabLst/>
              <a:defRPr sz="1800"/>
            </a:lvl2pPr>
            <a:lvl3pPr defTabSz="91440">
              <a:tabLst/>
              <a:defRPr sz="1800"/>
            </a:lvl3pPr>
            <a:lvl4pPr defTabSz="91440">
              <a:tabLst/>
              <a:defRPr sz="1800"/>
            </a:lvl4pPr>
            <a:lvl5pPr defTabSz="91440">
              <a:tabLst/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7C6F4D-2BE5-4E5A-9BBE-852783EFA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US" dirty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79752264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" name="Graphic 12">
            <a:extLst>
              <a:ext uri="{FF2B5EF4-FFF2-40B4-BE49-F238E27FC236}">
                <a16:creationId xmlns:a16="http://schemas.microsoft.com/office/drawing/2014/main" id="{ED989A46-F543-4EBE-AF7D-B6E6F7E76FAB}"/>
              </a:ext>
            </a:extLst>
          </p:cNvPr>
          <p:cNvSpPr/>
          <p:nvPr userDrawn="1"/>
        </p:nvSpPr>
        <p:spPr>
          <a:xfrm>
            <a:off x="7902757" y="-2150488"/>
            <a:ext cx="7352492" cy="4773372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F2846682-1021-47D3-ADAE-95C9CFE62545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48" name="Graphic 7">
              <a:extLst>
                <a:ext uri="{FF2B5EF4-FFF2-40B4-BE49-F238E27FC236}">
                  <a16:creationId xmlns:a16="http://schemas.microsoft.com/office/drawing/2014/main" id="{ED445812-45A6-4269-BA56-B9E1A850932E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B1FDF358-BCA2-4C68-B6B8-B5F343CAF6CC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C9FDF081-0334-48B4-AB45-69D3D09A16FD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D71FCBD7-FE33-45A7-8D3F-188487889B9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29BDC283-0697-4100-BB6A-13FD661B389B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4E8EA31F-67D7-4908-8EE5-290F40FF5FD2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D33ED98-897F-4237-88A7-2B362514D1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67C91F5B-E657-4F6F-9023-27B86ECDB82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D6D7EDF6-37DE-4C4A-A143-05CE7EA4EA5D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BD630281-7C69-4546-9034-36948D0F06A7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49" name="Graphic 7">
              <a:extLst>
                <a:ext uri="{FF2B5EF4-FFF2-40B4-BE49-F238E27FC236}">
                  <a16:creationId xmlns:a16="http://schemas.microsoft.com/office/drawing/2014/main" id="{A6232C6C-6612-4DC1-988E-46D564FEFAA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D293EE9-49A4-44EF-A246-9A8085F4CBA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7A790A91-860B-4A50-9323-67F88B69115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7E2E6A49-6163-4475-9665-51592AE4BB13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A0C046A3-269A-479B-B430-71A8F7AB9F9D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8D52FC11-93E1-432A-9C0A-C836FC1AD1DA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505C4F29-D9A6-4FE7-A4BB-6FAB36005B7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155EE9DE-6D29-4EFF-A6D5-1FBC75DFCAF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EC61E24E-DB75-41EE-8EBF-97A8F803008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23805279-12DA-4FB7-A049-DE24D1782A65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468" name="Group 467">
            <a:extLst>
              <a:ext uri="{FF2B5EF4-FFF2-40B4-BE49-F238E27FC236}">
                <a16:creationId xmlns:a16="http://schemas.microsoft.com/office/drawing/2014/main" id="{6AE4F1E4-F06F-45B4-9AD1-CFA063DBA39E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69" name="Graphic 7">
              <a:extLst>
                <a:ext uri="{FF2B5EF4-FFF2-40B4-BE49-F238E27FC236}">
                  <a16:creationId xmlns:a16="http://schemas.microsoft.com/office/drawing/2014/main" id="{6FD57587-C655-4F30-94CC-EF1FBF99265D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2EB23912-45E7-42C4-AC21-DC2AE69C46CC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371F835F-8133-45AE-B515-132F31FE9A82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6E286AD5-EF7C-491C-9BED-3A0CBB3911D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A0D4F1B1-E049-4A53-B9D7-1C9686E6A4AE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C76F9FB2-6A60-46B7-8D80-F92352D74371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0BBFE7DC-2B32-420B-94FF-88EC6925807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C3BF933-AFAA-44E7-83F1-D1B7A57371B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470" name="Graphic 7">
              <a:extLst>
                <a:ext uri="{FF2B5EF4-FFF2-40B4-BE49-F238E27FC236}">
                  <a16:creationId xmlns:a16="http://schemas.microsoft.com/office/drawing/2014/main" id="{4C0A091F-2429-4266-9185-4039ADE17D3E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08E057ED-9775-405C-838C-FA27BB5A421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EB7C1584-E053-4E61-BABB-8B0688B8BD4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9B3A7304-1820-4AEC-848C-584335D1E1C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9EAE20D-F5C3-474F-ABAB-3A6B598244F6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482" name="Graphic 10">
            <a:extLst>
              <a:ext uri="{FF2B5EF4-FFF2-40B4-BE49-F238E27FC236}">
                <a16:creationId xmlns:a16="http://schemas.microsoft.com/office/drawing/2014/main" id="{FB8A6CF2-05B1-42D8-A103-DE7B258FA31A}"/>
              </a:ext>
            </a:extLst>
          </p:cNvPr>
          <p:cNvSpPr/>
          <p:nvPr userDrawn="1"/>
        </p:nvSpPr>
        <p:spPr>
          <a:xfrm>
            <a:off x="3639535" y="-1717950"/>
            <a:ext cx="1783542" cy="1892140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chemeClr val="bg2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91" name="Graphic 14">
            <a:extLst>
              <a:ext uri="{FF2B5EF4-FFF2-40B4-BE49-F238E27FC236}">
                <a16:creationId xmlns:a16="http://schemas.microsoft.com/office/drawing/2014/main" id="{677C53F9-7BF5-4DA1-9D70-90E3BCA3B725}"/>
              </a:ext>
            </a:extLst>
          </p:cNvPr>
          <p:cNvSpPr/>
          <p:nvPr userDrawn="1"/>
        </p:nvSpPr>
        <p:spPr>
          <a:xfrm rot="5753087">
            <a:off x="-763796" y="4480503"/>
            <a:ext cx="2835004" cy="3463529"/>
          </a:xfrm>
          <a:custGeom>
            <a:avLst/>
            <a:gdLst>
              <a:gd name="connsiteX0" fmla="*/ 1665715 w 1748142"/>
              <a:gd name="connsiteY0" fmla="*/ 452031 h 1982439"/>
              <a:gd name="connsiteX1" fmla="*/ 1741069 w 1748142"/>
              <a:gd name="connsiteY1" fmla="*/ 654883 h 1982439"/>
              <a:gd name="connsiteX2" fmla="*/ 1736515 w 1748142"/>
              <a:gd name="connsiteY2" fmla="*/ 870957 h 1982439"/>
              <a:gd name="connsiteX3" fmla="*/ 1731227 w 1748142"/>
              <a:gd name="connsiteY3" fmla="*/ 1088645 h 1982439"/>
              <a:gd name="connsiteX4" fmla="*/ 1649411 w 1748142"/>
              <a:gd name="connsiteY4" fmla="*/ 1290616 h 1982439"/>
              <a:gd name="connsiteX5" fmla="*/ 1528961 w 1748142"/>
              <a:gd name="connsiteY5" fmla="*/ 1469968 h 1982439"/>
              <a:gd name="connsiteX6" fmla="*/ 1405575 w 1748142"/>
              <a:gd name="connsiteY6" fmla="*/ 1647409 h 1982439"/>
              <a:gd name="connsiteX7" fmla="*/ 1240472 w 1748142"/>
              <a:gd name="connsiteY7" fmla="*/ 1787980 h 1982439"/>
              <a:gd name="connsiteX8" fmla="*/ 1045406 w 1748142"/>
              <a:gd name="connsiteY8" fmla="*/ 1879933 h 1982439"/>
              <a:gd name="connsiteX9" fmla="*/ 842258 w 1748142"/>
              <a:gd name="connsiteY9" fmla="*/ 1945005 h 1982439"/>
              <a:gd name="connsiteX10" fmla="*/ 628242 w 1748142"/>
              <a:gd name="connsiteY10" fmla="*/ 1980698 h 1982439"/>
              <a:gd name="connsiteX11" fmla="*/ 415401 w 1748142"/>
              <a:gd name="connsiteY11" fmla="*/ 1933400 h 1982439"/>
              <a:gd name="connsiteX12" fmla="*/ 250738 w 1748142"/>
              <a:gd name="connsiteY12" fmla="*/ 1820297 h 1982439"/>
              <a:gd name="connsiteX13" fmla="*/ 112223 w 1748142"/>
              <a:gd name="connsiteY13" fmla="*/ 1677961 h 1982439"/>
              <a:gd name="connsiteX14" fmla="*/ 25118 w 1748142"/>
              <a:gd name="connsiteY14" fmla="*/ 1500814 h 1982439"/>
              <a:gd name="connsiteX15" fmla="*/ 11605 w 1748142"/>
              <a:gd name="connsiteY15" fmla="*/ 1307068 h 1982439"/>
              <a:gd name="connsiteX16" fmla="*/ 207407 w 1748142"/>
              <a:gd name="connsiteY16" fmla="*/ 1208947 h 1982439"/>
              <a:gd name="connsiteX17" fmla="*/ 436405 w 1748142"/>
              <a:gd name="connsiteY17" fmla="*/ 1202630 h 1982439"/>
              <a:gd name="connsiteX18" fmla="*/ 663055 w 1748142"/>
              <a:gd name="connsiteY18" fmla="*/ 1157389 h 1982439"/>
              <a:gd name="connsiteX19" fmla="*/ 848575 w 1748142"/>
              <a:gd name="connsiteY19" fmla="*/ 1026805 h 1982439"/>
              <a:gd name="connsiteX20" fmla="*/ 977983 w 1748142"/>
              <a:gd name="connsiteY20" fmla="*/ 853182 h 1982439"/>
              <a:gd name="connsiteX21" fmla="*/ 1011621 w 1748142"/>
              <a:gd name="connsiteY21" fmla="*/ 637257 h 1982439"/>
              <a:gd name="connsiteX22" fmla="*/ 1032038 w 1748142"/>
              <a:gd name="connsiteY22" fmla="*/ 418834 h 1982439"/>
              <a:gd name="connsiteX23" fmla="*/ 1027925 w 1748142"/>
              <a:gd name="connsiteY23" fmla="*/ 199236 h 1982439"/>
              <a:gd name="connsiteX24" fmla="*/ 1115470 w 1748142"/>
              <a:gd name="connsiteY24" fmla="*/ 7252 h 1982439"/>
              <a:gd name="connsiteX25" fmla="*/ 1294381 w 1748142"/>
              <a:gd name="connsiteY25" fmla="*/ 42064 h 1982439"/>
              <a:gd name="connsiteX26" fmla="*/ 1453608 w 1748142"/>
              <a:gd name="connsiteY26" fmla="*/ 142536 h 1982439"/>
              <a:gd name="connsiteX27" fmla="*/ 1566272 w 1748142"/>
              <a:gd name="connsiteY27" fmla="*/ 293978 h 1982439"/>
              <a:gd name="connsiteX28" fmla="*/ 1665715 w 1748142"/>
              <a:gd name="connsiteY28" fmla="*/ 452031 h 198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48142" h="1982439">
                <a:moveTo>
                  <a:pt x="1665715" y="452031"/>
                </a:moveTo>
                <a:cubicBezTo>
                  <a:pt x="1695826" y="519011"/>
                  <a:pt x="1728143" y="584965"/>
                  <a:pt x="1741069" y="654883"/>
                </a:cubicBezTo>
                <a:cubicBezTo>
                  <a:pt x="1754142" y="726125"/>
                  <a:pt x="1739746" y="798981"/>
                  <a:pt x="1736515" y="870957"/>
                </a:cubicBezTo>
                <a:cubicBezTo>
                  <a:pt x="1733431" y="942932"/>
                  <a:pt x="1748853" y="1018431"/>
                  <a:pt x="1731227" y="1088645"/>
                </a:cubicBezTo>
                <a:cubicBezTo>
                  <a:pt x="1713748" y="1158270"/>
                  <a:pt x="1679522" y="1224810"/>
                  <a:pt x="1649411" y="1290616"/>
                </a:cubicBezTo>
                <a:cubicBezTo>
                  <a:pt x="1619592" y="1356130"/>
                  <a:pt x="1569797" y="1410478"/>
                  <a:pt x="1528961" y="1469968"/>
                </a:cubicBezTo>
                <a:cubicBezTo>
                  <a:pt x="1488126" y="1529457"/>
                  <a:pt x="1455664" y="1595998"/>
                  <a:pt x="1405575" y="1647409"/>
                </a:cubicBezTo>
                <a:cubicBezTo>
                  <a:pt x="1354899" y="1699114"/>
                  <a:pt x="1299669" y="1746264"/>
                  <a:pt x="1240472" y="1787980"/>
                </a:cubicBezTo>
                <a:cubicBezTo>
                  <a:pt x="1181278" y="1829990"/>
                  <a:pt x="1110918" y="1851290"/>
                  <a:pt x="1045406" y="1879933"/>
                </a:cubicBezTo>
                <a:cubicBezTo>
                  <a:pt x="980333" y="1909457"/>
                  <a:pt x="912324" y="1931197"/>
                  <a:pt x="842258" y="1945005"/>
                </a:cubicBezTo>
                <a:cubicBezTo>
                  <a:pt x="772192" y="1958225"/>
                  <a:pt x="701246" y="1985252"/>
                  <a:pt x="628242" y="1980698"/>
                </a:cubicBezTo>
                <a:cubicBezTo>
                  <a:pt x="555679" y="1973647"/>
                  <a:pt x="484144" y="1957784"/>
                  <a:pt x="415401" y="1933400"/>
                </a:cubicBezTo>
                <a:cubicBezTo>
                  <a:pt x="355323" y="1907107"/>
                  <a:pt x="302590" y="1863040"/>
                  <a:pt x="250738" y="1820297"/>
                </a:cubicBezTo>
                <a:cubicBezTo>
                  <a:pt x="199035" y="1778579"/>
                  <a:pt x="152471" y="1730840"/>
                  <a:pt x="112223" y="1677961"/>
                </a:cubicBezTo>
                <a:cubicBezTo>
                  <a:pt x="73886" y="1623907"/>
                  <a:pt x="44508" y="1564122"/>
                  <a:pt x="25118" y="1500814"/>
                </a:cubicBezTo>
                <a:cubicBezTo>
                  <a:pt x="881" y="1428104"/>
                  <a:pt x="-13808" y="1360976"/>
                  <a:pt x="11605" y="1307068"/>
                </a:cubicBezTo>
                <a:cubicBezTo>
                  <a:pt x="44214" y="1238031"/>
                  <a:pt x="118099" y="1219817"/>
                  <a:pt x="207407" y="1208947"/>
                </a:cubicBezTo>
                <a:cubicBezTo>
                  <a:pt x="275269" y="1200868"/>
                  <a:pt x="354295" y="1208359"/>
                  <a:pt x="436405" y="1202630"/>
                </a:cubicBezTo>
                <a:cubicBezTo>
                  <a:pt x="513522" y="1196754"/>
                  <a:pt x="589611" y="1181626"/>
                  <a:pt x="663055" y="1157389"/>
                </a:cubicBezTo>
                <a:cubicBezTo>
                  <a:pt x="732680" y="1134474"/>
                  <a:pt x="789526" y="1084092"/>
                  <a:pt x="848575" y="1026805"/>
                </a:cubicBezTo>
                <a:cubicBezTo>
                  <a:pt x="903658" y="973190"/>
                  <a:pt x="952130" y="920017"/>
                  <a:pt x="977983" y="853182"/>
                </a:cubicBezTo>
                <a:cubicBezTo>
                  <a:pt x="1004276" y="785320"/>
                  <a:pt x="1004570" y="710407"/>
                  <a:pt x="1011621" y="637257"/>
                </a:cubicBezTo>
                <a:cubicBezTo>
                  <a:pt x="1018818" y="563224"/>
                  <a:pt x="1033066" y="489633"/>
                  <a:pt x="1032038" y="418834"/>
                </a:cubicBezTo>
                <a:cubicBezTo>
                  <a:pt x="1030862" y="338633"/>
                  <a:pt x="1023812" y="263279"/>
                  <a:pt x="1027925" y="199236"/>
                </a:cubicBezTo>
                <a:cubicBezTo>
                  <a:pt x="1034095" y="105960"/>
                  <a:pt x="1054513" y="33398"/>
                  <a:pt x="1115470" y="7252"/>
                </a:cubicBezTo>
                <a:cubicBezTo>
                  <a:pt x="1164679" y="-13752"/>
                  <a:pt x="1227107" y="6664"/>
                  <a:pt x="1294381" y="42064"/>
                </a:cubicBezTo>
                <a:cubicBezTo>
                  <a:pt x="1344029" y="68211"/>
                  <a:pt x="1403959" y="95826"/>
                  <a:pt x="1453608" y="142536"/>
                </a:cubicBezTo>
                <a:cubicBezTo>
                  <a:pt x="1497674" y="184106"/>
                  <a:pt x="1528228" y="242420"/>
                  <a:pt x="1566272" y="293978"/>
                </a:cubicBezTo>
                <a:cubicBezTo>
                  <a:pt x="1604462" y="343333"/>
                  <a:pt x="1637806" y="396212"/>
                  <a:pt x="1665715" y="452031"/>
                </a:cubicBezTo>
                <a:close/>
              </a:path>
            </a:pathLst>
          </a:custGeom>
          <a:solidFill>
            <a:schemeClr val="bg2"/>
          </a:solidFill>
          <a:ln w="146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0F49EE5D-748C-412F-BE08-26902E8E087F}"/>
              </a:ext>
            </a:extLst>
          </p:cNvPr>
          <p:cNvGrpSpPr/>
          <p:nvPr userDrawn="1"/>
        </p:nvGrpSpPr>
        <p:grpSpPr>
          <a:xfrm>
            <a:off x="334898" y="5199704"/>
            <a:ext cx="1404262" cy="1419726"/>
            <a:chOff x="5474536" y="1363399"/>
            <a:chExt cx="2124346" cy="2147740"/>
          </a:xfrm>
          <a:solidFill>
            <a:schemeClr val="tx2"/>
          </a:solidFill>
        </p:grpSpPr>
        <p:sp>
          <p:nvSpPr>
            <p:cNvPr id="93" name="Graphic 5">
              <a:extLst>
                <a:ext uri="{FF2B5EF4-FFF2-40B4-BE49-F238E27FC236}">
                  <a16:creationId xmlns:a16="http://schemas.microsoft.com/office/drawing/2014/main" id="{90F38697-A5C5-4613-8BD3-722A0B721816}"/>
                </a:ext>
              </a:extLst>
            </p:cNvPr>
            <p:cNvSpPr/>
            <p:nvPr/>
          </p:nvSpPr>
          <p:spPr>
            <a:xfrm>
              <a:off x="5971276" y="2351702"/>
              <a:ext cx="58296" cy="67910"/>
            </a:xfrm>
            <a:custGeom>
              <a:avLst/>
              <a:gdLst>
                <a:gd name="connsiteX0" fmla="*/ 4910 w 58296"/>
                <a:gd name="connsiteY0" fmla="*/ 43251 h 67910"/>
                <a:gd name="connsiteX1" fmla="*/ 45270 w 58296"/>
                <a:gd name="connsiteY1" fmla="*/ 64776 h 67910"/>
                <a:gd name="connsiteX2" fmla="*/ 50653 w 58296"/>
                <a:gd name="connsiteY2" fmla="*/ 16941 h 67910"/>
                <a:gd name="connsiteX3" fmla="*/ 8797 w 58296"/>
                <a:gd name="connsiteY3" fmla="*/ 1394 h 67910"/>
                <a:gd name="connsiteX4" fmla="*/ 4910 w 58296"/>
                <a:gd name="connsiteY4" fmla="*/ 43251 h 6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96" h="67910">
                  <a:moveTo>
                    <a:pt x="4910" y="43251"/>
                  </a:moveTo>
                  <a:cubicBezTo>
                    <a:pt x="14479" y="60291"/>
                    <a:pt x="33015" y="71652"/>
                    <a:pt x="45270" y="64776"/>
                  </a:cubicBezTo>
                  <a:cubicBezTo>
                    <a:pt x="58128" y="52218"/>
                    <a:pt x="60518" y="32189"/>
                    <a:pt x="50653" y="16941"/>
                  </a:cubicBezTo>
                  <a:cubicBezTo>
                    <a:pt x="42880" y="1693"/>
                    <a:pt x="24643" y="-5183"/>
                    <a:pt x="8797" y="1394"/>
                  </a:cubicBezTo>
                  <a:cubicBezTo>
                    <a:pt x="-3462" y="8569"/>
                    <a:pt x="-4955" y="26507"/>
                    <a:pt x="4910" y="4325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5">
              <a:extLst>
                <a:ext uri="{FF2B5EF4-FFF2-40B4-BE49-F238E27FC236}">
                  <a16:creationId xmlns:a16="http://schemas.microsoft.com/office/drawing/2014/main" id="{79935B2E-BD58-42AC-A659-7FBEA56A5AC8}"/>
                </a:ext>
              </a:extLst>
            </p:cNvPr>
            <p:cNvSpPr/>
            <p:nvPr/>
          </p:nvSpPr>
          <p:spPr>
            <a:xfrm>
              <a:off x="5702562" y="2300177"/>
              <a:ext cx="57428" cy="65353"/>
            </a:xfrm>
            <a:custGeom>
              <a:avLst/>
              <a:gdLst>
                <a:gd name="connsiteX0" fmla="*/ 3651 w 57428"/>
                <a:gd name="connsiteY0" fmla="*/ 42156 h 65353"/>
                <a:gd name="connsiteX1" fmla="*/ 46406 w 57428"/>
                <a:gd name="connsiteY1" fmla="*/ 61889 h 65353"/>
                <a:gd name="connsiteX2" fmla="*/ 49096 w 57428"/>
                <a:gd name="connsiteY2" fmla="*/ 16146 h 65353"/>
                <a:gd name="connsiteX3" fmla="*/ 13520 w 57428"/>
                <a:gd name="connsiteY3" fmla="*/ 898 h 65353"/>
                <a:gd name="connsiteX4" fmla="*/ 11724 w 57428"/>
                <a:gd name="connsiteY4" fmla="*/ 1796 h 65353"/>
                <a:gd name="connsiteX5" fmla="*/ 3056 w 57428"/>
                <a:gd name="connsiteY5" fmla="*/ 41259 h 65353"/>
                <a:gd name="connsiteX6" fmla="*/ 3651 w 57428"/>
                <a:gd name="connsiteY6" fmla="*/ 42156 h 65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28" h="65353">
                  <a:moveTo>
                    <a:pt x="3651" y="42156"/>
                  </a:moveTo>
                  <a:cubicBezTo>
                    <a:pt x="13520" y="59196"/>
                    <a:pt x="34446" y="69065"/>
                    <a:pt x="46406" y="61889"/>
                  </a:cubicBezTo>
                  <a:cubicBezTo>
                    <a:pt x="58366" y="55010"/>
                    <a:pt x="58665" y="32886"/>
                    <a:pt x="49096" y="16146"/>
                  </a:cubicBezTo>
                  <a:cubicBezTo>
                    <a:pt x="43417" y="2095"/>
                    <a:pt x="27571" y="-4784"/>
                    <a:pt x="13520" y="898"/>
                  </a:cubicBezTo>
                  <a:cubicBezTo>
                    <a:pt x="12921" y="1197"/>
                    <a:pt x="12323" y="1497"/>
                    <a:pt x="11724" y="1796"/>
                  </a:cubicBezTo>
                  <a:cubicBezTo>
                    <a:pt x="-1728" y="10164"/>
                    <a:pt x="-5615" y="27806"/>
                    <a:pt x="3056" y="41259"/>
                  </a:cubicBezTo>
                  <a:cubicBezTo>
                    <a:pt x="3056" y="41558"/>
                    <a:pt x="3356" y="41857"/>
                    <a:pt x="3651" y="4215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5">
              <a:extLst>
                <a:ext uri="{FF2B5EF4-FFF2-40B4-BE49-F238E27FC236}">
                  <a16:creationId xmlns:a16="http://schemas.microsoft.com/office/drawing/2014/main" id="{2B2B9BC7-FB9D-4E2E-B98F-E28E789ABC44}"/>
                </a:ext>
              </a:extLst>
            </p:cNvPr>
            <p:cNvSpPr/>
            <p:nvPr/>
          </p:nvSpPr>
          <p:spPr>
            <a:xfrm>
              <a:off x="5701539" y="2682913"/>
              <a:ext cx="55470" cy="65778"/>
            </a:xfrm>
            <a:custGeom>
              <a:avLst/>
              <a:gdLst>
                <a:gd name="connsiteX0" fmla="*/ 3781 w 55470"/>
                <a:gd name="connsiteY0" fmla="*/ 42702 h 65778"/>
                <a:gd name="connsiteX1" fmla="*/ 46232 w 55470"/>
                <a:gd name="connsiteY1" fmla="*/ 62435 h 65778"/>
                <a:gd name="connsiteX2" fmla="*/ 45039 w 55470"/>
                <a:gd name="connsiteY2" fmla="*/ 19086 h 65778"/>
                <a:gd name="connsiteX3" fmla="*/ 10956 w 55470"/>
                <a:gd name="connsiteY3" fmla="*/ 1444 h 65778"/>
                <a:gd name="connsiteX4" fmla="*/ 3481 w 55470"/>
                <a:gd name="connsiteY4" fmla="*/ 42403 h 65778"/>
                <a:gd name="connsiteX5" fmla="*/ 3781 w 55470"/>
                <a:gd name="connsiteY5" fmla="*/ 42702 h 6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70" h="65778">
                  <a:moveTo>
                    <a:pt x="3781" y="42702"/>
                  </a:moveTo>
                  <a:cubicBezTo>
                    <a:pt x="13646" y="59745"/>
                    <a:pt x="33977" y="69311"/>
                    <a:pt x="46232" y="62435"/>
                  </a:cubicBezTo>
                  <a:cubicBezTo>
                    <a:pt x="58192" y="55260"/>
                    <a:pt x="54904" y="35826"/>
                    <a:pt x="45039" y="19086"/>
                  </a:cubicBezTo>
                  <a:cubicBezTo>
                    <a:pt x="35171" y="2042"/>
                    <a:pt x="23215" y="-5432"/>
                    <a:pt x="10956" y="1444"/>
                  </a:cubicBezTo>
                  <a:cubicBezTo>
                    <a:pt x="-2201" y="10714"/>
                    <a:pt x="-5489" y="28950"/>
                    <a:pt x="3481" y="42403"/>
                  </a:cubicBezTo>
                  <a:cubicBezTo>
                    <a:pt x="3781" y="42403"/>
                    <a:pt x="3781" y="42702"/>
                    <a:pt x="3781" y="4270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5">
              <a:extLst>
                <a:ext uri="{FF2B5EF4-FFF2-40B4-BE49-F238E27FC236}">
                  <a16:creationId xmlns:a16="http://schemas.microsoft.com/office/drawing/2014/main" id="{C22DB281-3CD8-4A8B-B8EE-90FBE3732A65}"/>
                </a:ext>
              </a:extLst>
            </p:cNvPr>
            <p:cNvSpPr/>
            <p:nvPr/>
          </p:nvSpPr>
          <p:spPr>
            <a:xfrm>
              <a:off x="5640399" y="2983774"/>
              <a:ext cx="56172" cy="70382"/>
            </a:xfrm>
            <a:custGeom>
              <a:avLst/>
              <a:gdLst>
                <a:gd name="connsiteX0" fmla="*/ 6020 w 56172"/>
                <a:gd name="connsiteY0" fmla="*/ 44400 h 70382"/>
                <a:gd name="connsiteX1" fmla="*/ 45786 w 56172"/>
                <a:gd name="connsiteY1" fmla="*/ 67422 h 70382"/>
                <a:gd name="connsiteX2" fmla="*/ 47279 w 56172"/>
                <a:gd name="connsiteY2" fmla="*/ 20485 h 70382"/>
                <a:gd name="connsiteX3" fmla="*/ 7217 w 56172"/>
                <a:gd name="connsiteY3" fmla="*/ 1350 h 70382"/>
                <a:gd name="connsiteX4" fmla="*/ 6020 w 56172"/>
                <a:gd name="connsiteY4" fmla="*/ 44400 h 7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2" h="70382">
                  <a:moveTo>
                    <a:pt x="6020" y="44400"/>
                  </a:moveTo>
                  <a:cubicBezTo>
                    <a:pt x="15590" y="61144"/>
                    <a:pt x="33527" y="74297"/>
                    <a:pt x="45786" y="67422"/>
                  </a:cubicBezTo>
                  <a:cubicBezTo>
                    <a:pt x="57746" y="60546"/>
                    <a:pt x="56848" y="37524"/>
                    <a:pt x="47279" y="20485"/>
                  </a:cubicBezTo>
                  <a:cubicBezTo>
                    <a:pt x="37414" y="3441"/>
                    <a:pt x="19476" y="-5825"/>
                    <a:pt x="7217" y="1350"/>
                  </a:cubicBezTo>
                  <a:cubicBezTo>
                    <a:pt x="-4742" y="8226"/>
                    <a:pt x="-3844" y="27660"/>
                    <a:pt x="6020" y="4440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5">
              <a:extLst>
                <a:ext uri="{FF2B5EF4-FFF2-40B4-BE49-F238E27FC236}">
                  <a16:creationId xmlns:a16="http://schemas.microsoft.com/office/drawing/2014/main" id="{C777C280-E450-4B30-AF5B-B4CCE6E3C1A3}"/>
                </a:ext>
              </a:extLst>
            </p:cNvPr>
            <p:cNvSpPr/>
            <p:nvPr/>
          </p:nvSpPr>
          <p:spPr>
            <a:xfrm>
              <a:off x="6259353" y="3190918"/>
              <a:ext cx="58143" cy="66461"/>
            </a:xfrm>
            <a:custGeom>
              <a:avLst/>
              <a:gdLst>
                <a:gd name="connsiteX0" fmla="*/ 4145 w 58143"/>
                <a:gd name="connsiteY0" fmla="*/ 48931 h 66461"/>
                <a:gd name="connsiteX1" fmla="*/ 45703 w 58143"/>
                <a:gd name="connsiteY1" fmla="*/ 62084 h 66461"/>
                <a:gd name="connsiteX2" fmla="*/ 50786 w 58143"/>
                <a:gd name="connsiteY2" fmla="*/ 22023 h 66461"/>
                <a:gd name="connsiteX3" fmla="*/ 10426 w 58143"/>
                <a:gd name="connsiteY3" fmla="*/ 1093 h 66461"/>
                <a:gd name="connsiteX4" fmla="*/ 4145 w 58143"/>
                <a:gd name="connsiteY4" fmla="*/ 48931 h 66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43" h="66461">
                  <a:moveTo>
                    <a:pt x="4145" y="48931"/>
                  </a:moveTo>
                  <a:cubicBezTo>
                    <a:pt x="12218" y="63880"/>
                    <a:pt x="30455" y="69558"/>
                    <a:pt x="45703" y="62084"/>
                  </a:cubicBezTo>
                  <a:cubicBezTo>
                    <a:pt x="57662" y="55208"/>
                    <a:pt x="60352" y="39063"/>
                    <a:pt x="50786" y="22023"/>
                  </a:cubicBezTo>
                  <a:cubicBezTo>
                    <a:pt x="40922" y="5279"/>
                    <a:pt x="22382" y="-6082"/>
                    <a:pt x="10426" y="1093"/>
                  </a:cubicBezTo>
                  <a:cubicBezTo>
                    <a:pt x="-2731" y="13351"/>
                    <a:pt x="-5420" y="33384"/>
                    <a:pt x="4145" y="4893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5">
              <a:extLst>
                <a:ext uri="{FF2B5EF4-FFF2-40B4-BE49-F238E27FC236}">
                  <a16:creationId xmlns:a16="http://schemas.microsoft.com/office/drawing/2014/main" id="{779CBC9F-0CDD-4EB9-84F6-9805DBF2FAE4}"/>
                </a:ext>
              </a:extLst>
            </p:cNvPr>
            <p:cNvSpPr/>
            <p:nvPr/>
          </p:nvSpPr>
          <p:spPr>
            <a:xfrm>
              <a:off x="6608332" y="2721355"/>
              <a:ext cx="55867" cy="63578"/>
            </a:xfrm>
            <a:custGeom>
              <a:avLst/>
              <a:gdLst>
                <a:gd name="connsiteX0" fmla="*/ 3470 w 55867"/>
                <a:gd name="connsiteY0" fmla="*/ 44026 h 63578"/>
                <a:gd name="connsiteX1" fmla="*/ 45925 w 55867"/>
                <a:gd name="connsiteY1" fmla="*/ 60168 h 63578"/>
                <a:gd name="connsiteX2" fmla="*/ 46523 w 55867"/>
                <a:gd name="connsiteY2" fmla="*/ 19208 h 63578"/>
                <a:gd name="connsiteX3" fmla="*/ 12141 w 55867"/>
                <a:gd name="connsiteY3" fmla="*/ 1570 h 63578"/>
                <a:gd name="connsiteX4" fmla="*/ 3470 w 55867"/>
                <a:gd name="connsiteY4" fmla="*/ 44026 h 6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867" h="63578">
                  <a:moveTo>
                    <a:pt x="3470" y="44026"/>
                  </a:moveTo>
                  <a:cubicBezTo>
                    <a:pt x="11243" y="59569"/>
                    <a:pt x="29779" y="66448"/>
                    <a:pt x="45925" y="60168"/>
                  </a:cubicBezTo>
                  <a:cubicBezTo>
                    <a:pt x="57885" y="53292"/>
                    <a:pt x="56089" y="35953"/>
                    <a:pt x="46523" y="19208"/>
                  </a:cubicBezTo>
                  <a:cubicBezTo>
                    <a:pt x="36655" y="2169"/>
                    <a:pt x="24101" y="-5605"/>
                    <a:pt x="12141" y="1570"/>
                  </a:cubicBezTo>
                  <a:cubicBezTo>
                    <a:pt x="-1910" y="10840"/>
                    <a:pt x="-5797" y="29672"/>
                    <a:pt x="3470" y="4402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5">
              <a:extLst>
                <a:ext uri="{FF2B5EF4-FFF2-40B4-BE49-F238E27FC236}">
                  <a16:creationId xmlns:a16="http://schemas.microsoft.com/office/drawing/2014/main" id="{06C42593-39B1-4689-9770-23285C578FEF}"/>
                </a:ext>
              </a:extLst>
            </p:cNvPr>
            <p:cNvSpPr/>
            <p:nvPr/>
          </p:nvSpPr>
          <p:spPr>
            <a:xfrm>
              <a:off x="6522157" y="3356191"/>
              <a:ext cx="57166" cy="71110"/>
            </a:xfrm>
            <a:custGeom>
              <a:avLst/>
              <a:gdLst>
                <a:gd name="connsiteX0" fmla="*/ 6530 w 57166"/>
                <a:gd name="connsiteY0" fmla="*/ 45399 h 71110"/>
                <a:gd name="connsiteX1" fmla="*/ 45098 w 57166"/>
                <a:gd name="connsiteY1" fmla="*/ 68122 h 71110"/>
                <a:gd name="connsiteX2" fmla="*/ 49584 w 57166"/>
                <a:gd name="connsiteY2" fmla="*/ 20586 h 71110"/>
                <a:gd name="connsiteX3" fmla="*/ 6530 w 57166"/>
                <a:gd name="connsiteY3" fmla="*/ 1152 h 71110"/>
                <a:gd name="connsiteX4" fmla="*/ 6530 w 57166"/>
                <a:gd name="connsiteY4" fmla="*/ 45399 h 7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66" h="71110">
                  <a:moveTo>
                    <a:pt x="6530" y="45399"/>
                  </a:moveTo>
                  <a:cubicBezTo>
                    <a:pt x="16398" y="62144"/>
                    <a:pt x="32839" y="74997"/>
                    <a:pt x="45098" y="68122"/>
                  </a:cubicBezTo>
                  <a:cubicBezTo>
                    <a:pt x="57058" y="61246"/>
                    <a:pt x="59149" y="37330"/>
                    <a:pt x="49584" y="20586"/>
                  </a:cubicBezTo>
                  <a:cubicBezTo>
                    <a:pt x="39719" y="3846"/>
                    <a:pt x="18489" y="-5724"/>
                    <a:pt x="6530" y="1152"/>
                  </a:cubicBezTo>
                  <a:cubicBezTo>
                    <a:pt x="-5426" y="8327"/>
                    <a:pt x="-3036" y="28659"/>
                    <a:pt x="6530" y="453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5">
              <a:extLst>
                <a:ext uri="{FF2B5EF4-FFF2-40B4-BE49-F238E27FC236}">
                  <a16:creationId xmlns:a16="http://schemas.microsoft.com/office/drawing/2014/main" id="{EBEDEDA6-316E-435B-B7C5-10D75B065BE3}"/>
                </a:ext>
              </a:extLst>
            </p:cNvPr>
            <p:cNvSpPr/>
            <p:nvPr/>
          </p:nvSpPr>
          <p:spPr>
            <a:xfrm>
              <a:off x="6689462" y="3034107"/>
              <a:ext cx="54556" cy="67618"/>
            </a:xfrm>
            <a:custGeom>
              <a:avLst/>
              <a:gdLst>
                <a:gd name="connsiteX0" fmla="*/ 5454 w 54556"/>
                <a:gd name="connsiteY0" fmla="*/ 45493 h 67618"/>
                <a:gd name="connsiteX1" fmla="*/ 44322 w 54556"/>
                <a:gd name="connsiteY1" fmla="*/ 64029 h 67618"/>
                <a:gd name="connsiteX2" fmla="*/ 45516 w 54556"/>
                <a:gd name="connsiteY2" fmla="*/ 22173 h 67618"/>
                <a:gd name="connsiteX3" fmla="*/ 7845 w 54556"/>
                <a:gd name="connsiteY3" fmla="*/ 943 h 67618"/>
                <a:gd name="connsiteX4" fmla="*/ 5454 w 54556"/>
                <a:gd name="connsiteY4" fmla="*/ 45493 h 6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56" h="67618">
                  <a:moveTo>
                    <a:pt x="5454" y="45493"/>
                  </a:moveTo>
                  <a:cubicBezTo>
                    <a:pt x="15020" y="62234"/>
                    <a:pt x="32363" y="71204"/>
                    <a:pt x="44322" y="64029"/>
                  </a:cubicBezTo>
                  <a:cubicBezTo>
                    <a:pt x="56278" y="57150"/>
                    <a:pt x="55085" y="39212"/>
                    <a:pt x="45516" y="22173"/>
                  </a:cubicBezTo>
                  <a:cubicBezTo>
                    <a:pt x="35651" y="5428"/>
                    <a:pt x="19804" y="-5933"/>
                    <a:pt x="7845" y="943"/>
                  </a:cubicBezTo>
                  <a:cubicBezTo>
                    <a:pt x="-4115" y="7822"/>
                    <a:pt x="-4410" y="28450"/>
                    <a:pt x="5454" y="454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5">
              <a:extLst>
                <a:ext uri="{FF2B5EF4-FFF2-40B4-BE49-F238E27FC236}">
                  <a16:creationId xmlns:a16="http://schemas.microsoft.com/office/drawing/2014/main" id="{60B42D32-6CDA-4836-A96D-D945F75434A1}"/>
                </a:ext>
              </a:extLst>
            </p:cNvPr>
            <p:cNvSpPr/>
            <p:nvPr/>
          </p:nvSpPr>
          <p:spPr>
            <a:xfrm>
              <a:off x="6972681" y="3230845"/>
              <a:ext cx="58098" cy="61747"/>
            </a:xfrm>
            <a:custGeom>
              <a:avLst/>
              <a:gdLst>
                <a:gd name="connsiteX0" fmla="*/ 3869 w 58098"/>
                <a:gd name="connsiteY0" fmla="*/ 42489 h 61747"/>
                <a:gd name="connsiteX1" fmla="*/ 43032 w 58098"/>
                <a:gd name="connsiteY1" fmla="*/ 58332 h 61747"/>
                <a:gd name="connsiteX2" fmla="*/ 51404 w 58098"/>
                <a:gd name="connsiteY2" fmla="*/ 15281 h 61747"/>
                <a:gd name="connsiteX3" fmla="*/ 11044 w 58098"/>
                <a:gd name="connsiteY3" fmla="*/ 2128 h 61747"/>
                <a:gd name="connsiteX4" fmla="*/ 10745 w 58098"/>
                <a:gd name="connsiteY4" fmla="*/ 2128 h 61747"/>
                <a:gd name="connsiteX5" fmla="*/ 3270 w 58098"/>
                <a:gd name="connsiteY5" fmla="*/ 41591 h 61747"/>
                <a:gd name="connsiteX6" fmla="*/ 3869 w 58098"/>
                <a:gd name="connsiteY6" fmla="*/ 42489 h 6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98" h="61747">
                  <a:moveTo>
                    <a:pt x="3869" y="42489"/>
                  </a:moveTo>
                  <a:cubicBezTo>
                    <a:pt x="10445" y="57737"/>
                    <a:pt x="28084" y="64613"/>
                    <a:pt x="43032" y="58332"/>
                  </a:cubicBezTo>
                  <a:cubicBezTo>
                    <a:pt x="57083" y="48467"/>
                    <a:pt x="60671" y="29332"/>
                    <a:pt x="51404" y="15281"/>
                  </a:cubicBezTo>
                  <a:cubicBezTo>
                    <a:pt x="43930" y="632"/>
                    <a:pt x="25993" y="-5346"/>
                    <a:pt x="11044" y="2128"/>
                  </a:cubicBezTo>
                  <a:cubicBezTo>
                    <a:pt x="11044" y="2128"/>
                    <a:pt x="11044" y="2128"/>
                    <a:pt x="10745" y="2128"/>
                  </a:cubicBezTo>
                  <a:cubicBezTo>
                    <a:pt x="-2113" y="11095"/>
                    <a:pt x="-5401" y="28434"/>
                    <a:pt x="3270" y="41591"/>
                  </a:cubicBezTo>
                  <a:cubicBezTo>
                    <a:pt x="3570" y="41890"/>
                    <a:pt x="3570" y="42190"/>
                    <a:pt x="3869" y="424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5">
              <a:extLst>
                <a:ext uri="{FF2B5EF4-FFF2-40B4-BE49-F238E27FC236}">
                  <a16:creationId xmlns:a16="http://schemas.microsoft.com/office/drawing/2014/main" id="{B61935DC-5BDF-47C3-B93B-A962CA4A7773}"/>
                </a:ext>
              </a:extLst>
            </p:cNvPr>
            <p:cNvSpPr/>
            <p:nvPr/>
          </p:nvSpPr>
          <p:spPr>
            <a:xfrm>
              <a:off x="6751271" y="2424479"/>
              <a:ext cx="57126" cy="65715"/>
            </a:xfrm>
            <a:custGeom>
              <a:avLst/>
              <a:gdLst>
                <a:gd name="connsiteX0" fmla="*/ 4937 w 57126"/>
                <a:gd name="connsiteY0" fmla="*/ 45816 h 65715"/>
                <a:gd name="connsiteX1" fmla="*/ 44100 w 57126"/>
                <a:gd name="connsiteY1" fmla="*/ 62557 h 65715"/>
                <a:gd name="connsiteX2" fmla="*/ 49484 w 57126"/>
                <a:gd name="connsiteY2" fmla="*/ 20101 h 65715"/>
                <a:gd name="connsiteX3" fmla="*/ 8524 w 57126"/>
                <a:gd name="connsiteY3" fmla="*/ 1270 h 65715"/>
                <a:gd name="connsiteX4" fmla="*/ 4937 w 57126"/>
                <a:gd name="connsiteY4" fmla="*/ 45816 h 6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26" h="65715">
                  <a:moveTo>
                    <a:pt x="4937" y="45816"/>
                  </a:moveTo>
                  <a:cubicBezTo>
                    <a:pt x="11214" y="61064"/>
                    <a:pt x="28553" y="68538"/>
                    <a:pt x="44100" y="62557"/>
                  </a:cubicBezTo>
                  <a:cubicBezTo>
                    <a:pt x="56958" y="52093"/>
                    <a:pt x="59348" y="33258"/>
                    <a:pt x="49484" y="20101"/>
                  </a:cubicBezTo>
                  <a:cubicBezTo>
                    <a:pt x="39615" y="3062"/>
                    <a:pt x="20480" y="-5610"/>
                    <a:pt x="8524" y="1270"/>
                  </a:cubicBezTo>
                  <a:cubicBezTo>
                    <a:pt x="-3435" y="8445"/>
                    <a:pt x="-4931" y="28773"/>
                    <a:pt x="4937" y="4581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5">
              <a:extLst>
                <a:ext uri="{FF2B5EF4-FFF2-40B4-BE49-F238E27FC236}">
                  <a16:creationId xmlns:a16="http://schemas.microsoft.com/office/drawing/2014/main" id="{B2ADAE0A-1F28-4361-B5E9-679571642BBA}"/>
                </a:ext>
              </a:extLst>
            </p:cNvPr>
            <p:cNvSpPr/>
            <p:nvPr/>
          </p:nvSpPr>
          <p:spPr>
            <a:xfrm>
              <a:off x="5491383" y="2025458"/>
              <a:ext cx="55906" cy="61022"/>
            </a:xfrm>
            <a:custGeom>
              <a:avLst/>
              <a:gdLst>
                <a:gd name="connsiteX0" fmla="*/ 3159 w 55906"/>
                <a:gd name="connsiteY0" fmla="*/ 43017 h 61022"/>
                <a:gd name="connsiteX1" fmla="*/ 12429 w 55906"/>
                <a:gd name="connsiteY1" fmla="*/ 1758 h 61022"/>
                <a:gd name="connsiteX2" fmla="*/ 12729 w 55906"/>
                <a:gd name="connsiteY2" fmla="*/ 1758 h 61022"/>
                <a:gd name="connsiteX3" fmla="*/ 47706 w 55906"/>
                <a:gd name="connsiteY3" fmla="*/ 17306 h 61022"/>
                <a:gd name="connsiteX4" fmla="*/ 44717 w 55906"/>
                <a:gd name="connsiteY4" fmla="*/ 56768 h 61022"/>
                <a:gd name="connsiteX5" fmla="*/ 3159 w 55906"/>
                <a:gd name="connsiteY5" fmla="*/ 43017 h 6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06" h="61022">
                  <a:moveTo>
                    <a:pt x="3159" y="43017"/>
                  </a:moveTo>
                  <a:cubicBezTo>
                    <a:pt x="-5807" y="28966"/>
                    <a:pt x="-1625" y="10729"/>
                    <a:pt x="12429" y="1758"/>
                  </a:cubicBezTo>
                  <a:cubicBezTo>
                    <a:pt x="12729" y="1758"/>
                    <a:pt x="12729" y="1758"/>
                    <a:pt x="12729" y="1758"/>
                  </a:cubicBezTo>
                  <a:cubicBezTo>
                    <a:pt x="24685" y="-5117"/>
                    <a:pt x="37841" y="561"/>
                    <a:pt x="47706" y="17306"/>
                  </a:cubicBezTo>
                  <a:cubicBezTo>
                    <a:pt x="57275" y="34050"/>
                    <a:pt x="56677" y="49892"/>
                    <a:pt x="44717" y="56768"/>
                  </a:cubicBezTo>
                  <a:cubicBezTo>
                    <a:pt x="29469" y="64243"/>
                    <a:pt x="10933" y="57965"/>
                    <a:pt x="3159" y="4301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5">
              <a:extLst>
                <a:ext uri="{FF2B5EF4-FFF2-40B4-BE49-F238E27FC236}">
                  <a16:creationId xmlns:a16="http://schemas.microsoft.com/office/drawing/2014/main" id="{265700D2-38F5-44CF-AEB4-8E59D35C7BA0}"/>
                </a:ext>
              </a:extLst>
            </p:cNvPr>
            <p:cNvSpPr/>
            <p:nvPr/>
          </p:nvSpPr>
          <p:spPr>
            <a:xfrm>
              <a:off x="6077456" y="2183959"/>
              <a:ext cx="56684" cy="68664"/>
            </a:xfrm>
            <a:custGeom>
              <a:avLst/>
              <a:gdLst>
                <a:gd name="connsiteX0" fmla="*/ 4867 w 56684"/>
                <a:gd name="connsiteY0" fmla="*/ 45063 h 68664"/>
                <a:gd name="connsiteX1" fmla="*/ 9652 w 56684"/>
                <a:gd name="connsiteY1" fmla="*/ 1115 h 68664"/>
                <a:gd name="connsiteX2" fmla="*/ 47023 w 56684"/>
                <a:gd name="connsiteY2" fmla="*/ 20848 h 68664"/>
                <a:gd name="connsiteX3" fmla="*/ 47023 w 56684"/>
                <a:gd name="connsiteY3" fmla="*/ 65395 h 68664"/>
                <a:gd name="connsiteX4" fmla="*/ 4867 w 56684"/>
                <a:gd name="connsiteY4" fmla="*/ 45063 h 6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684" h="68664">
                  <a:moveTo>
                    <a:pt x="4867" y="45063"/>
                  </a:moveTo>
                  <a:cubicBezTo>
                    <a:pt x="-5297" y="31312"/>
                    <a:pt x="-3206" y="12177"/>
                    <a:pt x="9652" y="1115"/>
                  </a:cubicBezTo>
                  <a:cubicBezTo>
                    <a:pt x="21608" y="-5761"/>
                    <a:pt x="37155" y="4104"/>
                    <a:pt x="47023" y="20848"/>
                  </a:cubicBezTo>
                  <a:cubicBezTo>
                    <a:pt x="56589" y="37589"/>
                    <a:pt x="58979" y="58519"/>
                    <a:pt x="47023" y="65395"/>
                  </a:cubicBezTo>
                  <a:cubicBezTo>
                    <a:pt x="35064" y="72271"/>
                    <a:pt x="14433" y="62107"/>
                    <a:pt x="4867" y="450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5">
              <a:extLst>
                <a:ext uri="{FF2B5EF4-FFF2-40B4-BE49-F238E27FC236}">
                  <a16:creationId xmlns:a16="http://schemas.microsoft.com/office/drawing/2014/main" id="{FC53275F-05E6-4ACD-A21B-4A3FE8151D97}"/>
                </a:ext>
              </a:extLst>
            </p:cNvPr>
            <p:cNvSpPr/>
            <p:nvPr/>
          </p:nvSpPr>
          <p:spPr>
            <a:xfrm>
              <a:off x="6262286" y="2090384"/>
              <a:ext cx="57643" cy="68859"/>
            </a:xfrm>
            <a:custGeom>
              <a:avLst/>
              <a:gdLst>
                <a:gd name="connsiteX0" fmla="*/ 3906 w 57643"/>
                <a:gd name="connsiteY0" fmla="*/ 45958 h 68859"/>
                <a:gd name="connsiteX1" fmla="*/ 11380 w 57643"/>
                <a:gd name="connsiteY1" fmla="*/ 1112 h 68859"/>
                <a:gd name="connsiteX2" fmla="*/ 46956 w 57643"/>
                <a:gd name="connsiteY2" fmla="*/ 21144 h 68859"/>
                <a:gd name="connsiteX3" fmla="*/ 48752 w 57643"/>
                <a:gd name="connsiteY3" fmla="*/ 65392 h 68859"/>
                <a:gd name="connsiteX4" fmla="*/ 3906 w 57643"/>
                <a:gd name="connsiteY4" fmla="*/ 45958 h 6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43" h="68859">
                  <a:moveTo>
                    <a:pt x="3906" y="45958"/>
                  </a:moveTo>
                  <a:cubicBezTo>
                    <a:pt x="-5663" y="31308"/>
                    <a:pt x="-2375" y="11874"/>
                    <a:pt x="11380" y="1112"/>
                  </a:cubicBezTo>
                  <a:cubicBezTo>
                    <a:pt x="23336" y="-5764"/>
                    <a:pt x="37091" y="4101"/>
                    <a:pt x="46956" y="21144"/>
                  </a:cubicBezTo>
                  <a:cubicBezTo>
                    <a:pt x="56525" y="37885"/>
                    <a:pt x="60708" y="58516"/>
                    <a:pt x="48752" y="65392"/>
                  </a:cubicBezTo>
                  <a:cubicBezTo>
                    <a:pt x="36493" y="72567"/>
                    <a:pt x="13471" y="62698"/>
                    <a:pt x="3906" y="4595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5">
              <a:extLst>
                <a:ext uri="{FF2B5EF4-FFF2-40B4-BE49-F238E27FC236}">
                  <a16:creationId xmlns:a16="http://schemas.microsoft.com/office/drawing/2014/main" id="{810BE46D-8D42-45EF-9858-32C61B7460D4}"/>
                </a:ext>
              </a:extLst>
            </p:cNvPr>
            <p:cNvSpPr/>
            <p:nvPr/>
          </p:nvSpPr>
          <p:spPr>
            <a:xfrm>
              <a:off x="7544778" y="2196104"/>
              <a:ext cx="54104" cy="64713"/>
            </a:xfrm>
            <a:custGeom>
              <a:avLst/>
              <a:gdLst>
                <a:gd name="connsiteX0" fmla="*/ 46158 w 54104"/>
                <a:gd name="connsiteY0" fmla="*/ 20363 h 64713"/>
                <a:gd name="connsiteX1" fmla="*/ 7889 w 54104"/>
                <a:gd name="connsiteY1" fmla="*/ 1229 h 64713"/>
                <a:gd name="connsiteX2" fmla="*/ 5199 w 54104"/>
                <a:gd name="connsiteY2" fmla="*/ 43980 h 64713"/>
                <a:gd name="connsiteX3" fmla="*/ 42271 w 54104"/>
                <a:gd name="connsiteY3" fmla="*/ 61023 h 64713"/>
                <a:gd name="connsiteX4" fmla="*/ 46158 w 54104"/>
                <a:gd name="connsiteY4" fmla="*/ 20363 h 6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04" h="64713">
                  <a:moveTo>
                    <a:pt x="46158" y="20363"/>
                  </a:moveTo>
                  <a:cubicBezTo>
                    <a:pt x="36593" y="3320"/>
                    <a:pt x="19848" y="-5651"/>
                    <a:pt x="7889" y="1229"/>
                  </a:cubicBezTo>
                  <a:cubicBezTo>
                    <a:pt x="-4067" y="8404"/>
                    <a:pt x="-4366" y="27239"/>
                    <a:pt x="5199" y="43980"/>
                  </a:cubicBezTo>
                  <a:cubicBezTo>
                    <a:pt x="15064" y="60724"/>
                    <a:pt x="30312" y="67899"/>
                    <a:pt x="42271" y="61023"/>
                  </a:cubicBezTo>
                  <a:cubicBezTo>
                    <a:pt x="54231" y="53848"/>
                    <a:pt x="56027" y="37104"/>
                    <a:pt x="46158" y="203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5">
              <a:extLst>
                <a:ext uri="{FF2B5EF4-FFF2-40B4-BE49-F238E27FC236}">
                  <a16:creationId xmlns:a16="http://schemas.microsoft.com/office/drawing/2014/main" id="{29FFFAB1-2B22-400C-9F24-300D597BEE32}"/>
                </a:ext>
              </a:extLst>
            </p:cNvPr>
            <p:cNvSpPr/>
            <p:nvPr/>
          </p:nvSpPr>
          <p:spPr>
            <a:xfrm>
              <a:off x="7051988" y="2089177"/>
              <a:ext cx="53366" cy="65704"/>
            </a:xfrm>
            <a:custGeom>
              <a:avLst/>
              <a:gdLst>
                <a:gd name="connsiteX0" fmla="*/ 45045 w 53366"/>
                <a:gd name="connsiteY0" fmla="*/ 23245 h 65704"/>
                <a:gd name="connsiteX1" fmla="*/ 6779 w 53366"/>
                <a:gd name="connsiteY1" fmla="*/ 822 h 65704"/>
                <a:gd name="connsiteX2" fmla="*/ 6480 w 53366"/>
                <a:gd name="connsiteY2" fmla="*/ 45668 h 65704"/>
                <a:gd name="connsiteX3" fmla="*/ 42056 w 53366"/>
                <a:gd name="connsiteY3" fmla="*/ 61813 h 65704"/>
                <a:gd name="connsiteX4" fmla="*/ 45045 w 53366"/>
                <a:gd name="connsiteY4" fmla="*/ 23245 h 65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66" h="65704">
                  <a:moveTo>
                    <a:pt x="45045" y="23245"/>
                  </a:moveTo>
                  <a:cubicBezTo>
                    <a:pt x="35479" y="6504"/>
                    <a:pt x="18735" y="-6054"/>
                    <a:pt x="6779" y="822"/>
                  </a:cubicBezTo>
                  <a:cubicBezTo>
                    <a:pt x="-5181" y="7701"/>
                    <a:pt x="-3389" y="28927"/>
                    <a:pt x="6480" y="45668"/>
                  </a:cubicBezTo>
                  <a:cubicBezTo>
                    <a:pt x="16045" y="62711"/>
                    <a:pt x="29797" y="68689"/>
                    <a:pt x="42056" y="61813"/>
                  </a:cubicBezTo>
                  <a:cubicBezTo>
                    <a:pt x="54015" y="54938"/>
                    <a:pt x="54913" y="40288"/>
                    <a:pt x="45045" y="2324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5">
              <a:extLst>
                <a:ext uri="{FF2B5EF4-FFF2-40B4-BE49-F238E27FC236}">
                  <a16:creationId xmlns:a16="http://schemas.microsoft.com/office/drawing/2014/main" id="{74511EB6-FBE2-4D5D-A0B5-888500EBFA71}"/>
                </a:ext>
              </a:extLst>
            </p:cNvPr>
            <p:cNvSpPr/>
            <p:nvPr/>
          </p:nvSpPr>
          <p:spPr>
            <a:xfrm>
              <a:off x="6476675" y="1830086"/>
              <a:ext cx="59102" cy="67297"/>
            </a:xfrm>
            <a:custGeom>
              <a:avLst/>
              <a:gdLst>
                <a:gd name="connsiteX0" fmla="*/ 3578 w 59102"/>
                <a:gd name="connsiteY0" fmla="*/ 44655 h 67297"/>
                <a:gd name="connsiteX1" fmla="*/ 11651 w 59102"/>
                <a:gd name="connsiteY1" fmla="*/ 1006 h 67297"/>
                <a:gd name="connsiteX2" fmla="*/ 50519 w 59102"/>
                <a:gd name="connsiteY2" fmla="*/ 17448 h 67297"/>
                <a:gd name="connsiteX3" fmla="*/ 48125 w 59102"/>
                <a:gd name="connsiteY3" fmla="*/ 63790 h 67297"/>
                <a:gd name="connsiteX4" fmla="*/ 3578 w 59102"/>
                <a:gd name="connsiteY4" fmla="*/ 44655 h 6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2" h="67297">
                  <a:moveTo>
                    <a:pt x="3578" y="44655"/>
                  </a:moveTo>
                  <a:cubicBezTo>
                    <a:pt x="-5688" y="30305"/>
                    <a:pt x="-2101" y="11170"/>
                    <a:pt x="11651" y="1006"/>
                  </a:cubicBezTo>
                  <a:cubicBezTo>
                    <a:pt x="26899" y="-4975"/>
                    <a:pt x="44238" y="2200"/>
                    <a:pt x="50519" y="17448"/>
                  </a:cubicBezTo>
                  <a:cubicBezTo>
                    <a:pt x="60384" y="34491"/>
                    <a:pt x="60084" y="56914"/>
                    <a:pt x="48125" y="63790"/>
                  </a:cubicBezTo>
                  <a:cubicBezTo>
                    <a:pt x="36169" y="70965"/>
                    <a:pt x="13147" y="61396"/>
                    <a:pt x="3578" y="4465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5">
              <a:extLst>
                <a:ext uri="{FF2B5EF4-FFF2-40B4-BE49-F238E27FC236}">
                  <a16:creationId xmlns:a16="http://schemas.microsoft.com/office/drawing/2014/main" id="{97CA33C9-CB00-4420-AB34-B40D82A2BC55}"/>
                </a:ext>
              </a:extLst>
            </p:cNvPr>
            <p:cNvSpPr/>
            <p:nvPr/>
          </p:nvSpPr>
          <p:spPr>
            <a:xfrm>
              <a:off x="6142313" y="2426985"/>
              <a:ext cx="64484" cy="59578"/>
            </a:xfrm>
            <a:custGeom>
              <a:avLst/>
              <a:gdLst>
                <a:gd name="connsiteX0" fmla="*/ 17144 w 64484"/>
                <a:gd name="connsiteY0" fmla="*/ 52875 h 59578"/>
                <a:gd name="connsiteX1" fmla="*/ 60198 w 64484"/>
                <a:gd name="connsiteY1" fmla="*/ 46299 h 59578"/>
                <a:gd name="connsiteX2" fmla="*/ 45249 w 64484"/>
                <a:gd name="connsiteY2" fmla="*/ 4142 h 59578"/>
                <a:gd name="connsiteX3" fmla="*/ 703 w 64484"/>
                <a:gd name="connsiteY3" fmla="*/ 11916 h 59578"/>
                <a:gd name="connsiteX4" fmla="*/ 17144 w 64484"/>
                <a:gd name="connsiteY4" fmla="*/ 52875 h 59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84" h="59578">
                  <a:moveTo>
                    <a:pt x="17144" y="52875"/>
                  </a:moveTo>
                  <a:cubicBezTo>
                    <a:pt x="30899" y="62441"/>
                    <a:pt x="50030" y="59452"/>
                    <a:pt x="60198" y="46299"/>
                  </a:cubicBezTo>
                  <a:cubicBezTo>
                    <a:pt x="67073" y="30452"/>
                    <a:pt x="60497" y="12215"/>
                    <a:pt x="45249" y="4142"/>
                  </a:cubicBezTo>
                  <a:cubicBezTo>
                    <a:pt x="30600" y="-5124"/>
                    <a:pt x="11465" y="-1836"/>
                    <a:pt x="703" y="11916"/>
                  </a:cubicBezTo>
                  <a:cubicBezTo>
                    <a:pt x="-5578" y="27762"/>
                    <a:pt x="1597" y="45700"/>
                    <a:pt x="17144" y="528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5">
              <a:extLst>
                <a:ext uri="{FF2B5EF4-FFF2-40B4-BE49-F238E27FC236}">
                  <a16:creationId xmlns:a16="http://schemas.microsoft.com/office/drawing/2014/main" id="{84250A31-8A44-4861-9406-98A2D708C394}"/>
                </a:ext>
              </a:extLst>
            </p:cNvPr>
            <p:cNvSpPr/>
            <p:nvPr/>
          </p:nvSpPr>
          <p:spPr>
            <a:xfrm>
              <a:off x="5874870" y="2618133"/>
              <a:ext cx="66010" cy="56972"/>
            </a:xfrm>
            <a:custGeom>
              <a:avLst/>
              <a:gdLst>
                <a:gd name="connsiteX0" fmla="*/ 16409 w 66010"/>
                <a:gd name="connsiteY0" fmla="*/ 47986 h 56972"/>
                <a:gd name="connsiteX1" fmla="*/ 62152 w 66010"/>
                <a:gd name="connsiteY1" fmla="*/ 47388 h 56972"/>
                <a:gd name="connsiteX2" fmla="*/ 41821 w 66010"/>
                <a:gd name="connsiteY2" fmla="*/ 3739 h 56972"/>
                <a:gd name="connsiteX3" fmla="*/ 2358 w 66010"/>
                <a:gd name="connsiteY3" fmla="*/ 11213 h 56972"/>
                <a:gd name="connsiteX4" fmla="*/ 1460 w 66010"/>
                <a:gd name="connsiteY4" fmla="*/ 12410 h 56972"/>
                <a:gd name="connsiteX5" fmla="*/ 16409 w 66010"/>
                <a:gd name="connsiteY5" fmla="*/ 47986 h 5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010" h="56972">
                  <a:moveTo>
                    <a:pt x="16409" y="47986"/>
                  </a:moveTo>
                  <a:cubicBezTo>
                    <a:pt x="33149" y="57854"/>
                    <a:pt x="55277" y="59347"/>
                    <a:pt x="62152" y="47388"/>
                  </a:cubicBezTo>
                  <a:cubicBezTo>
                    <a:pt x="69327" y="35432"/>
                    <a:pt x="58864" y="13604"/>
                    <a:pt x="41821" y="3739"/>
                  </a:cubicBezTo>
                  <a:cubicBezTo>
                    <a:pt x="28967" y="-4933"/>
                    <a:pt x="11325" y="-1644"/>
                    <a:pt x="2358" y="11213"/>
                  </a:cubicBezTo>
                  <a:cubicBezTo>
                    <a:pt x="2059" y="11512"/>
                    <a:pt x="1759" y="12111"/>
                    <a:pt x="1460" y="12410"/>
                  </a:cubicBezTo>
                  <a:cubicBezTo>
                    <a:pt x="-5416" y="24370"/>
                    <a:pt x="-631" y="38421"/>
                    <a:pt x="16409" y="4798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5">
              <a:extLst>
                <a:ext uri="{FF2B5EF4-FFF2-40B4-BE49-F238E27FC236}">
                  <a16:creationId xmlns:a16="http://schemas.microsoft.com/office/drawing/2014/main" id="{593CC0CD-267B-4870-A6E1-2F50E83844D6}"/>
                </a:ext>
              </a:extLst>
            </p:cNvPr>
            <p:cNvSpPr/>
            <p:nvPr/>
          </p:nvSpPr>
          <p:spPr>
            <a:xfrm>
              <a:off x="5736439" y="2837270"/>
              <a:ext cx="62748" cy="57918"/>
            </a:xfrm>
            <a:custGeom>
              <a:avLst/>
              <a:gdLst>
                <a:gd name="connsiteX0" fmla="*/ 16117 w 62748"/>
                <a:gd name="connsiteY0" fmla="*/ 50389 h 57918"/>
                <a:gd name="connsiteX1" fmla="*/ 58871 w 62748"/>
                <a:gd name="connsiteY1" fmla="*/ 45604 h 57918"/>
                <a:gd name="connsiteX2" fmla="*/ 42726 w 62748"/>
                <a:gd name="connsiteY2" fmla="*/ 4046 h 57918"/>
                <a:gd name="connsiteX3" fmla="*/ 869 w 62748"/>
                <a:gd name="connsiteY3" fmla="*/ 12119 h 57918"/>
                <a:gd name="connsiteX4" fmla="*/ 14920 w 62748"/>
                <a:gd name="connsiteY4" fmla="*/ 49790 h 57918"/>
                <a:gd name="connsiteX5" fmla="*/ 16117 w 62748"/>
                <a:gd name="connsiteY5" fmla="*/ 50389 h 5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748" h="57918">
                  <a:moveTo>
                    <a:pt x="16117" y="50389"/>
                  </a:moveTo>
                  <a:cubicBezTo>
                    <a:pt x="29273" y="60553"/>
                    <a:pt x="48109" y="58461"/>
                    <a:pt x="58871" y="45604"/>
                  </a:cubicBezTo>
                  <a:cubicBezTo>
                    <a:pt x="65149" y="29758"/>
                    <a:pt x="58273" y="11521"/>
                    <a:pt x="42726" y="4046"/>
                  </a:cubicBezTo>
                  <a:cubicBezTo>
                    <a:pt x="28974" y="-5220"/>
                    <a:pt x="10438" y="-1632"/>
                    <a:pt x="869" y="12119"/>
                  </a:cubicBezTo>
                  <a:cubicBezTo>
                    <a:pt x="-5408" y="26469"/>
                    <a:pt x="869" y="43214"/>
                    <a:pt x="14920" y="49790"/>
                  </a:cubicBezTo>
                  <a:cubicBezTo>
                    <a:pt x="15518" y="50089"/>
                    <a:pt x="15818" y="50089"/>
                    <a:pt x="16117" y="503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5">
              <a:extLst>
                <a:ext uri="{FF2B5EF4-FFF2-40B4-BE49-F238E27FC236}">
                  <a16:creationId xmlns:a16="http://schemas.microsoft.com/office/drawing/2014/main" id="{9829DB2B-81FF-4A16-BE59-8B5266754CBC}"/>
                </a:ext>
              </a:extLst>
            </p:cNvPr>
            <p:cNvSpPr/>
            <p:nvPr/>
          </p:nvSpPr>
          <p:spPr>
            <a:xfrm>
              <a:off x="6064918" y="2925672"/>
              <a:ext cx="63367" cy="55505"/>
            </a:xfrm>
            <a:custGeom>
              <a:avLst/>
              <a:gdLst>
                <a:gd name="connsiteX0" fmla="*/ 17105 w 63367"/>
                <a:gd name="connsiteY0" fmla="*/ 48091 h 55505"/>
                <a:gd name="connsiteX1" fmla="*/ 59261 w 63367"/>
                <a:gd name="connsiteY1" fmla="*/ 43007 h 55505"/>
                <a:gd name="connsiteX2" fmla="*/ 41619 w 63367"/>
                <a:gd name="connsiteY2" fmla="*/ 5037 h 55505"/>
                <a:gd name="connsiteX3" fmla="*/ 660 w 63367"/>
                <a:gd name="connsiteY3" fmla="*/ 9223 h 55505"/>
                <a:gd name="connsiteX4" fmla="*/ 17105 w 63367"/>
                <a:gd name="connsiteY4" fmla="*/ 48091 h 55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367" h="55505">
                  <a:moveTo>
                    <a:pt x="17105" y="48091"/>
                  </a:moveTo>
                  <a:cubicBezTo>
                    <a:pt x="29959" y="58255"/>
                    <a:pt x="48794" y="55864"/>
                    <a:pt x="59261" y="43007"/>
                  </a:cubicBezTo>
                  <a:cubicBezTo>
                    <a:pt x="66137" y="31047"/>
                    <a:pt x="58663" y="14905"/>
                    <a:pt x="41619" y="5037"/>
                  </a:cubicBezTo>
                  <a:cubicBezTo>
                    <a:pt x="24879" y="-4529"/>
                    <a:pt x="7536" y="-2737"/>
                    <a:pt x="660" y="9223"/>
                  </a:cubicBezTo>
                  <a:cubicBezTo>
                    <a:pt x="-5617" y="24471"/>
                    <a:pt x="1857" y="41814"/>
                    <a:pt x="17105" y="4809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5">
              <a:extLst>
                <a:ext uri="{FF2B5EF4-FFF2-40B4-BE49-F238E27FC236}">
                  <a16:creationId xmlns:a16="http://schemas.microsoft.com/office/drawing/2014/main" id="{286320AA-FD84-44B3-9091-058ACB290AF0}"/>
                </a:ext>
              </a:extLst>
            </p:cNvPr>
            <p:cNvSpPr/>
            <p:nvPr/>
          </p:nvSpPr>
          <p:spPr>
            <a:xfrm>
              <a:off x="6155893" y="3222782"/>
              <a:ext cx="70645" cy="55207"/>
            </a:xfrm>
            <a:custGeom>
              <a:avLst/>
              <a:gdLst>
                <a:gd name="connsiteX0" fmla="*/ 20907 w 70645"/>
                <a:gd name="connsiteY0" fmla="*/ 46964 h 55207"/>
                <a:gd name="connsiteX1" fmla="*/ 67245 w 70645"/>
                <a:gd name="connsiteY1" fmla="*/ 44869 h 55207"/>
                <a:gd name="connsiteX2" fmla="*/ 43625 w 70645"/>
                <a:gd name="connsiteY2" fmla="*/ 7498 h 55207"/>
                <a:gd name="connsiteX3" fmla="*/ 575 w 70645"/>
                <a:gd name="connsiteY3" fmla="*/ 6600 h 55207"/>
                <a:gd name="connsiteX4" fmla="*/ 20907 w 70645"/>
                <a:gd name="connsiteY4" fmla="*/ 46964 h 5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45" h="55207">
                  <a:moveTo>
                    <a:pt x="20907" y="46964"/>
                  </a:moveTo>
                  <a:cubicBezTo>
                    <a:pt x="37946" y="56529"/>
                    <a:pt x="60070" y="57128"/>
                    <a:pt x="67245" y="44869"/>
                  </a:cubicBezTo>
                  <a:cubicBezTo>
                    <a:pt x="74121" y="32909"/>
                    <a:pt x="60669" y="17366"/>
                    <a:pt x="43625" y="7498"/>
                  </a:cubicBezTo>
                  <a:cubicBezTo>
                    <a:pt x="26885" y="-2068"/>
                    <a:pt x="7750" y="-5356"/>
                    <a:pt x="575" y="6600"/>
                  </a:cubicBezTo>
                  <a:cubicBezTo>
                    <a:pt x="-6301" y="18559"/>
                    <a:pt x="4162" y="37096"/>
                    <a:pt x="20907" y="469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5">
              <a:extLst>
                <a:ext uri="{FF2B5EF4-FFF2-40B4-BE49-F238E27FC236}">
                  <a16:creationId xmlns:a16="http://schemas.microsoft.com/office/drawing/2014/main" id="{F5B37B5A-5278-494F-B79C-A8F2400F9833}"/>
                </a:ext>
              </a:extLst>
            </p:cNvPr>
            <p:cNvSpPr/>
            <p:nvPr/>
          </p:nvSpPr>
          <p:spPr>
            <a:xfrm>
              <a:off x="6256705" y="2957029"/>
              <a:ext cx="65101" cy="56215"/>
            </a:xfrm>
            <a:custGeom>
              <a:avLst/>
              <a:gdLst>
                <a:gd name="connsiteX0" fmla="*/ 17260 w 65101"/>
                <a:gd name="connsiteY0" fmla="*/ 47829 h 56215"/>
                <a:gd name="connsiteX1" fmla="*/ 61208 w 65101"/>
                <a:gd name="connsiteY1" fmla="*/ 46033 h 56215"/>
                <a:gd name="connsiteX2" fmla="*/ 42373 w 65101"/>
                <a:gd name="connsiteY2" fmla="*/ 4176 h 56215"/>
                <a:gd name="connsiteX3" fmla="*/ 1713 w 65101"/>
                <a:gd name="connsiteY3" fmla="*/ 11351 h 56215"/>
                <a:gd name="connsiteX4" fmla="*/ 1414 w 65101"/>
                <a:gd name="connsiteY4" fmla="*/ 11650 h 56215"/>
                <a:gd name="connsiteX5" fmla="*/ 17260 w 65101"/>
                <a:gd name="connsiteY5" fmla="*/ 47829 h 5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01" h="56215">
                  <a:moveTo>
                    <a:pt x="17260" y="47829"/>
                  </a:moveTo>
                  <a:cubicBezTo>
                    <a:pt x="34001" y="57394"/>
                    <a:pt x="54332" y="58292"/>
                    <a:pt x="61208" y="46033"/>
                  </a:cubicBezTo>
                  <a:cubicBezTo>
                    <a:pt x="68084" y="34073"/>
                    <a:pt x="59113" y="13745"/>
                    <a:pt x="42373" y="4176"/>
                  </a:cubicBezTo>
                  <a:cubicBezTo>
                    <a:pt x="29216" y="-5090"/>
                    <a:pt x="10979" y="-1802"/>
                    <a:pt x="1713" y="11351"/>
                  </a:cubicBezTo>
                  <a:cubicBezTo>
                    <a:pt x="1713" y="11351"/>
                    <a:pt x="1414" y="11650"/>
                    <a:pt x="1414" y="11650"/>
                  </a:cubicBezTo>
                  <a:cubicBezTo>
                    <a:pt x="-5761" y="23610"/>
                    <a:pt x="217" y="37960"/>
                    <a:pt x="17260" y="4782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5">
              <a:extLst>
                <a:ext uri="{FF2B5EF4-FFF2-40B4-BE49-F238E27FC236}">
                  <a16:creationId xmlns:a16="http://schemas.microsoft.com/office/drawing/2014/main" id="{74BE6929-C830-4B13-B399-8518251486FC}"/>
                </a:ext>
              </a:extLst>
            </p:cNvPr>
            <p:cNvSpPr/>
            <p:nvPr/>
          </p:nvSpPr>
          <p:spPr>
            <a:xfrm>
              <a:off x="6468915" y="3030176"/>
              <a:ext cx="71117" cy="59700"/>
            </a:xfrm>
            <a:custGeom>
              <a:avLst/>
              <a:gdLst>
                <a:gd name="connsiteX0" fmla="*/ 18812 w 71117"/>
                <a:gd name="connsiteY0" fmla="*/ 52413 h 59700"/>
                <a:gd name="connsiteX1" fmla="*/ 67545 w 71117"/>
                <a:gd name="connsiteY1" fmla="*/ 47329 h 59700"/>
                <a:gd name="connsiteX2" fmla="*/ 45720 w 71117"/>
                <a:gd name="connsiteY2" fmla="*/ 5771 h 59700"/>
                <a:gd name="connsiteX3" fmla="*/ -23 w 71117"/>
                <a:gd name="connsiteY3" fmla="*/ 8465 h 59700"/>
                <a:gd name="connsiteX4" fmla="*/ 18812 w 71117"/>
                <a:gd name="connsiteY4" fmla="*/ 52413 h 5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17" h="59700">
                  <a:moveTo>
                    <a:pt x="18812" y="52413"/>
                  </a:moveTo>
                  <a:cubicBezTo>
                    <a:pt x="34359" y="62278"/>
                    <a:pt x="54392" y="60186"/>
                    <a:pt x="67545" y="47329"/>
                  </a:cubicBezTo>
                  <a:cubicBezTo>
                    <a:pt x="74421" y="35369"/>
                    <a:pt x="62764" y="15640"/>
                    <a:pt x="45720" y="5771"/>
                  </a:cubicBezTo>
                  <a:cubicBezTo>
                    <a:pt x="28980" y="-3794"/>
                    <a:pt x="6856" y="-3794"/>
                    <a:pt x="-23" y="8465"/>
                  </a:cubicBezTo>
                  <a:cubicBezTo>
                    <a:pt x="-5103" y="25505"/>
                    <a:pt x="2670" y="44340"/>
                    <a:pt x="18812" y="5241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5">
              <a:extLst>
                <a:ext uri="{FF2B5EF4-FFF2-40B4-BE49-F238E27FC236}">
                  <a16:creationId xmlns:a16="http://schemas.microsoft.com/office/drawing/2014/main" id="{58DBAD10-07E2-4178-8FD9-1C027E090615}"/>
                </a:ext>
              </a:extLst>
            </p:cNvPr>
            <p:cNvSpPr/>
            <p:nvPr/>
          </p:nvSpPr>
          <p:spPr>
            <a:xfrm>
              <a:off x="6290062" y="2284476"/>
              <a:ext cx="68586" cy="59912"/>
            </a:xfrm>
            <a:custGeom>
              <a:avLst/>
              <a:gdLst>
                <a:gd name="connsiteX0" fmla="*/ 20676 w 68586"/>
                <a:gd name="connsiteY0" fmla="*/ 53672 h 59912"/>
                <a:gd name="connsiteX1" fmla="*/ 64923 w 68586"/>
                <a:gd name="connsiteY1" fmla="*/ 45599 h 59912"/>
                <a:gd name="connsiteX2" fmla="*/ 48179 w 68586"/>
                <a:gd name="connsiteY2" fmla="*/ 5538 h 59912"/>
                <a:gd name="connsiteX3" fmla="*/ 643 w 68586"/>
                <a:gd name="connsiteY3" fmla="*/ 8527 h 59912"/>
                <a:gd name="connsiteX4" fmla="*/ 20676 w 68586"/>
                <a:gd name="connsiteY4" fmla="*/ 53672 h 5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6" h="59912">
                  <a:moveTo>
                    <a:pt x="20676" y="53672"/>
                  </a:moveTo>
                  <a:cubicBezTo>
                    <a:pt x="35325" y="62938"/>
                    <a:pt x="54460" y="59350"/>
                    <a:pt x="64923" y="45599"/>
                  </a:cubicBezTo>
                  <a:cubicBezTo>
                    <a:pt x="70901" y="30052"/>
                    <a:pt x="63726" y="12413"/>
                    <a:pt x="48179" y="5538"/>
                  </a:cubicBezTo>
                  <a:cubicBezTo>
                    <a:pt x="31439" y="-4031"/>
                    <a:pt x="7819" y="-3433"/>
                    <a:pt x="643" y="8527"/>
                  </a:cubicBezTo>
                  <a:cubicBezTo>
                    <a:pt x="-6232" y="20486"/>
                    <a:pt x="3632" y="44106"/>
                    <a:pt x="20676" y="5367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5">
              <a:extLst>
                <a:ext uri="{FF2B5EF4-FFF2-40B4-BE49-F238E27FC236}">
                  <a16:creationId xmlns:a16="http://schemas.microsoft.com/office/drawing/2014/main" id="{FFEB35A3-2C0E-44CB-914C-C6063FB505C9}"/>
                </a:ext>
              </a:extLst>
            </p:cNvPr>
            <p:cNvSpPr/>
            <p:nvPr/>
          </p:nvSpPr>
          <p:spPr>
            <a:xfrm>
              <a:off x="6436180" y="3459079"/>
              <a:ext cx="61483" cy="52060"/>
            </a:xfrm>
            <a:custGeom>
              <a:avLst/>
              <a:gdLst>
                <a:gd name="connsiteX0" fmla="*/ 18362 w 61483"/>
                <a:gd name="connsiteY0" fmla="*/ 45060 h 52060"/>
                <a:gd name="connsiteX1" fmla="*/ 57230 w 61483"/>
                <a:gd name="connsiteY1" fmla="*/ 40276 h 52060"/>
                <a:gd name="connsiteX2" fmla="*/ 40486 w 61483"/>
                <a:gd name="connsiteY2" fmla="*/ 6193 h 52060"/>
                <a:gd name="connsiteX3" fmla="*/ 1023 w 61483"/>
                <a:gd name="connsiteY3" fmla="*/ 7988 h 52060"/>
                <a:gd name="connsiteX4" fmla="*/ 18362 w 61483"/>
                <a:gd name="connsiteY4" fmla="*/ 45060 h 5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83" h="52060">
                  <a:moveTo>
                    <a:pt x="18362" y="45060"/>
                  </a:moveTo>
                  <a:cubicBezTo>
                    <a:pt x="35106" y="54626"/>
                    <a:pt x="50354" y="52235"/>
                    <a:pt x="57230" y="40276"/>
                  </a:cubicBezTo>
                  <a:cubicBezTo>
                    <a:pt x="64106" y="28316"/>
                    <a:pt x="57529" y="16061"/>
                    <a:pt x="40486" y="6193"/>
                  </a:cubicBezTo>
                  <a:cubicBezTo>
                    <a:pt x="23745" y="-3373"/>
                    <a:pt x="7899" y="-4271"/>
                    <a:pt x="1023" y="7988"/>
                  </a:cubicBezTo>
                  <a:cubicBezTo>
                    <a:pt x="-5853" y="19948"/>
                    <a:pt x="1322" y="35196"/>
                    <a:pt x="18362" y="4506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5">
              <a:extLst>
                <a:ext uri="{FF2B5EF4-FFF2-40B4-BE49-F238E27FC236}">
                  <a16:creationId xmlns:a16="http://schemas.microsoft.com/office/drawing/2014/main" id="{4C36B3B3-6531-4D6A-A641-CD71B81DBA68}"/>
                </a:ext>
              </a:extLst>
            </p:cNvPr>
            <p:cNvSpPr/>
            <p:nvPr/>
          </p:nvSpPr>
          <p:spPr>
            <a:xfrm>
              <a:off x="6722970" y="3246120"/>
              <a:ext cx="66456" cy="57123"/>
            </a:xfrm>
            <a:custGeom>
              <a:avLst/>
              <a:gdLst>
                <a:gd name="connsiteX0" fmla="*/ 20380 w 66456"/>
                <a:gd name="connsiteY0" fmla="*/ 48440 h 57123"/>
                <a:gd name="connsiteX1" fmla="*/ 62835 w 66456"/>
                <a:gd name="connsiteY1" fmla="*/ 47243 h 57123"/>
                <a:gd name="connsiteX2" fmla="*/ 45792 w 66456"/>
                <a:gd name="connsiteY2" fmla="*/ 4492 h 57123"/>
                <a:gd name="connsiteX3" fmla="*/ 647 w 66456"/>
                <a:gd name="connsiteY3" fmla="*/ 11368 h 57123"/>
                <a:gd name="connsiteX4" fmla="*/ 20380 w 66456"/>
                <a:gd name="connsiteY4" fmla="*/ 48440 h 5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56" h="57123">
                  <a:moveTo>
                    <a:pt x="20380" y="48440"/>
                  </a:moveTo>
                  <a:cubicBezTo>
                    <a:pt x="37420" y="58305"/>
                    <a:pt x="55956" y="59203"/>
                    <a:pt x="62835" y="47243"/>
                  </a:cubicBezTo>
                  <a:cubicBezTo>
                    <a:pt x="68813" y="30802"/>
                    <a:pt x="61339" y="12266"/>
                    <a:pt x="45792" y="4492"/>
                  </a:cubicBezTo>
                  <a:cubicBezTo>
                    <a:pt x="31142" y="-5077"/>
                    <a:pt x="11708" y="-2085"/>
                    <a:pt x="647" y="11368"/>
                  </a:cubicBezTo>
                  <a:cubicBezTo>
                    <a:pt x="-6229" y="23327"/>
                    <a:pt x="3636" y="38874"/>
                    <a:pt x="20380" y="4844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5">
              <a:extLst>
                <a:ext uri="{FF2B5EF4-FFF2-40B4-BE49-F238E27FC236}">
                  <a16:creationId xmlns:a16="http://schemas.microsoft.com/office/drawing/2014/main" id="{C211C07E-F9F3-4950-8CAB-20CAA8479936}"/>
                </a:ext>
              </a:extLst>
            </p:cNvPr>
            <p:cNvSpPr/>
            <p:nvPr/>
          </p:nvSpPr>
          <p:spPr>
            <a:xfrm>
              <a:off x="6859487" y="3035903"/>
              <a:ext cx="66160" cy="55668"/>
            </a:xfrm>
            <a:custGeom>
              <a:avLst/>
              <a:gdLst>
                <a:gd name="connsiteX0" fmla="*/ 18999 w 66160"/>
                <a:gd name="connsiteY0" fmla="*/ 46088 h 55668"/>
                <a:gd name="connsiteX1" fmla="*/ 62348 w 66160"/>
                <a:gd name="connsiteY1" fmla="*/ 46387 h 55668"/>
                <a:gd name="connsiteX2" fmla="*/ 42615 w 66160"/>
                <a:gd name="connsiteY2" fmla="*/ 4830 h 55668"/>
                <a:gd name="connsiteX3" fmla="*/ 1061 w 66160"/>
                <a:gd name="connsiteY3" fmla="*/ 11107 h 55668"/>
                <a:gd name="connsiteX4" fmla="*/ 762 w 66160"/>
                <a:gd name="connsiteY4" fmla="*/ 11107 h 55668"/>
                <a:gd name="connsiteX5" fmla="*/ 18999 w 66160"/>
                <a:gd name="connsiteY5" fmla="*/ 46088 h 5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160" h="55668">
                  <a:moveTo>
                    <a:pt x="18999" y="46088"/>
                  </a:moveTo>
                  <a:cubicBezTo>
                    <a:pt x="35739" y="55953"/>
                    <a:pt x="55473" y="58646"/>
                    <a:pt x="62348" y="46387"/>
                  </a:cubicBezTo>
                  <a:cubicBezTo>
                    <a:pt x="69224" y="34428"/>
                    <a:pt x="59659" y="14695"/>
                    <a:pt x="42615" y="4830"/>
                  </a:cubicBezTo>
                  <a:cubicBezTo>
                    <a:pt x="29462" y="-5035"/>
                    <a:pt x="10926" y="-2345"/>
                    <a:pt x="1061" y="11107"/>
                  </a:cubicBezTo>
                  <a:cubicBezTo>
                    <a:pt x="1061" y="11107"/>
                    <a:pt x="1061" y="11107"/>
                    <a:pt x="762" y="11107"/>
                  </a:cubicBezTo>
                  <a:cubicBezTo>
                    <a:pt x="-5818" y="23067"/>
                    <a:pt x="1955" y="36519"/>
                    <a:pt x="18999" y="460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5">
              <a:extLst>
                <a:ext uri="{FF2B5EF4-FFF2-40B4-BE49-F238E27FC236}">
                  <a16:creationId xmlns:a16="http://schemas.microsoft.com/office/drawing/2014/main" id="{E319E928-2AB2-47D1-9AEA-3D1BD6C1BB84}"/>
                </a:ext>
              </a:extLst>
            </p:cNvPr>
            <p:cNvSpPr/>
            <p:nvPr/>
          </p:nvSpPr>
          <p:spPr>
            <a:xfrm>
              <a:off x="6818837" y="2325328"/>
              <a:ext cx="62427" cy="52408"/>
            </a:xfrm>
            <a:custGeom>
              <a:avLst/>
              <a:gdLst>
                <a:gd name="connsiteX0" fmla="*/ 16595 w 62427"/>
                <a:gd name="connsiteY0" fmla="*/ 44809 h 52408"/>
                <a:gd name="connsiteX1" fmla="*/ 58452 w 62427"/>
                <a:gd name="connsiteY1" fmla="*/ 41221 h 52408"/>
                <a:gd name="connsiteX2" fmla="*/ 39317 w 62427"/>
                <a:gd name="connsiteY2" fmla="*/ 5944 h 52408"/>
                <a:gd name="connsiteX3" fmla="*/ 1347 w 62427"/>
                <a:gd name="connsiteY3" fmla="*/ 8036 h 52408"/>
                <a:gd name="connsiteX4" fmla="*/ 16595 w 62427"/>
                <a:gd name="connsiteY4" fmla="*/ 44809 h 5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27" h="52408">
                  <a:moveTo>
                    <a:pt x="16595" y="44809"/>
                  </a:moveTo>
                  <a:cubicBezTo>
                    <a:pt x="33638" y="54677"/>
                    <a:pt x="51576" y="53181"/>
                    <a:pt x="58452" y="41221"/>
                  </a:cubicBezTo>
                  <a:cubicBezTo>
                    <a:pt x="65627" y="29265"/>
                    <a:pt x="56061" y="15809"/>
                    <a:pt x="39317" y="5944"/>
                  </a:cubicBezTo>
                  <a:cubicBezTo>
                    <a:pt x="22576" y="-3625"/>
                    <a:pt x="8522" y="-3924"/>
                    <a:pt x="1347" y="8036"/>
                  </a:cubicBezTo>
                  <a:cubicBezTo>
                    <a:pt x="-5529" y="20295"/>
                    <a:pt x="-146" y="35243"/>
                    <a:pt x="16595" y="4480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5">
              <a:extLst>
                <a:ext uri="{FF2B5EF4-FFF2-40B4-BE49-F238E27FC236}">
                  <a16:creationId xmlns:a16="http://schemas.microsoft.com/office/drawing/2014/main" id="{E42AFD00-9795-4CFC-A373-7584A479DB45}"/>
                </a:ext>
              </a:extLst>
            </p:cNvPr>
            <p:cNvSpPr/>
            <p:nvPr/>
          </p:nvSpPr>
          <p:spPr>
            <a:xfrm>
              <a:off x="6893531" y="2555692"/>
              <a:ext cx="67777" cy="57266"/>
            </a:xfrm>
            <a:custGeom>
              <a:avLst/>
              <a:gdLst>
                <a:gd name="connsiteX0" fmla="*/ 19637 w 67777"/>
                <a:gd name="connsiteY0" fmla="*/ 49735 h 57266"/>
                <a:gd name="connsiteX1" fmla="*/ 63884 w 67777"/>
                <a:gd name="connsiteY1" fmla="*/ 44954 h 57266"/>
                <a:gd name="connsiteX2" fmla="*/ 45049 w 67777"/>
                <a:gd name="connsiteY2" fmla="*/ 5787 h 57266"/>
                <a:gd name="connsiteX3" fmla="*/ 801 w 67777"/>
                <a:gd name="connsiteY3" fmla="*/ 8477 h 57266"/>
                <a:gd name="connsiteX4" fmla="*/ 19637 w 67777"/>
                <a:gd name="connsiteY4" fmla="*/ 49735 h 5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77" h="57266">
                  <a:moveTo>
                    <a:pt x="19637" y="49735"/>
                  </a:moveTo>
                  <a:cubicBezTo>
                    <a:pt x="33388" y="59903"/>
                    <a:pt x="52523" y="57808"/>
                    <a:pt x="63884" y="44954"/>
                  </a:cubicBezTo>
                  <a:cubicBezTo>
                    <a:pt x="70760" y="32995"/>
                    <a:pt x="61789" y="15356"/>
                    <a:pt x="45049" y="5787"/>
                  </a:cubicBezTo>
                  <a:cubicBezTo>
                    <a:pt x="28005" y="-4078"/>
                    <a:pt x="7677" y="-3479"/>
                    <a:pt x="801" y="8477"/>
                  </a:cubicBezTo>
                  <a:cubicBezTo>
                    <a:pt x="-6078" y="20437"/>
                    <a:pt x="2593" y="39870"/>
                    <a:pt x="19637" y="4973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5">
              <a:extLst>
                <a:ext uri="{FF2B5EF4-FFF2-40B4-BE49-F238E27FC236}">
                  <a16:creationId xmlns:a16="http://schemas.microsoft.com/office/drawing/2014/main" id="{13890465-6399-48AD-A05B-1E3F17425434}"/>
                </a:ext>
              </a:extLst>
            </p:cNvPr>
            <p:cNvSpPr/>
            <p:nvPr/>
          </p:nvSpPr>
          <p:spPr>
            <a:xfrm>
              <a:off x="7014093" y="2705263"/>
              <a:ext cx="67670" cy="58561"/>
            </a:xfrm>
            <a:custGeom>
              <a:avLst/>
              <a:gdLst>
                <a:gd name="connsiteX0" fmla="*/ 19857 w 67670"/>
                <a:gd name="connsiteY0" fmla="*/ 51146 h 58561"/>
                <a:gd name="connsiteX1" fmla="*/ 64404 w 67670"/>
                <a:gd name="connsiteY1" fmla="*/ 46062 h 58561"/>
                <a:gd name="connsiteX2" fmla="*/ 46466 w 67670"/>
                <a:gd name="connsiteY2" fmla="*/ 5403 h 58561"/>
                <a:gd name="connsiteX3" fmla="*/ 722 w 67670"/>
                <a:gd name="connsiteY3" fmla="*/ 8990 h 58561"/>
                <a:gd name="connsiteX4" fmla="*/ 19857 w 67670"/>
                <a:gd name="connsiteY4" fmla="*/ 51146 h 58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70" h="58561">
                  <a:moveTo>
                    <a:pt x="19857" y="51146"/>
                  </a:moveTo>
                  <a:cubicBezTo>
                    <a:pt x="33908" y="61310"/>
                    <a:pt x="53042" y="58920"/>
                    <a:pt x="64404" y="46062"/>
                  </a:cubicBezTo>
                  <a:cubicBezTo>
                    <a:pt x="69787" y="29621"/>
                    <a:pt x="62013" y="11983"/>
                    <a:pt x="46466" y="5403"/>
                  </a:cubicBezTo>
                  <a:cubicBezTo>
                    <a:pt x="29725" y="-4462"/>
                    <a:pt x="7598" y="-2966"/>
                    <a:pt x="722" y="8990"/>
                  </a:cubicBezTo>
                  <a:cubicBezTo>
                    <a:pt x="-6153" y="21249"/>
                    <a:pt x="3116" y="41581"/>
                    <a:pt x="19857" y="5114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5">
              <a:extLst>
                <a:ext uri="{FF2B5EF4-FFF2-40B4-BE49-F238E27FC236}">
                  <a16:creationId xmlns:a16="http://schemas.microsoft.com/office/drawing/2014/main" id="{62868760-E4B2-41BF-B87A-DA52CB06FFAC}"/>
                </a:ext>
              </a:extLst>
            </p:cNvPr>
            <p:cNvSpPr/>
            <p:nvPr/>
          </p:nvSpPr>
          <p:spPr>
            <a:xfrm>
              <a:off x="5804248" y="1845958"/>
              <a:ext cx="67575" cy="58658"/>
            </a:xfrm>
            <a:custGeom>
              <a:avLst/>
              <a:gdLst>
                <a:gd name="connsiteX0" fmla="*/ 19463 w 67575"/>
                <a:gd name="connsiteY0" fmla="*/ 51505 h 58658"/>
                <a:gd name="connsiteX1" fmla="*/ 927 w 67575"/>
                <a:gd name="connsiteY1" fmla="*/ 9348 h 58658"/>
                <a:gd name="connsiteX2" fmla="*/ 46371 w 67575"/>
                <a:gd name="connsiteY2" fmla="*/ 5162 h 58658"/>
                <a:gd name="connsiteX3" fmla="*/ 64309 w 67575"/>
                <a:gd name="connsiteY3" fmla="*/ 45822 h 58658"/>
                <a:gd name="connsiteX4" fmla="*/ 19463 w 67575"/>
                <a:gd name="connsiteY4" fmla="*/ 51505 h 58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75" h="58658">
                  <a:moveTo>
                    <a:pt x="19463" y="51505"/>
                  </a:moveTo>
                  <a:cubicBezTo>
                    <a:pt x="2722" y="41640"/>
                    <a:pt x="-6248" y="21308"/>
                    <a:pt x="927" y="9348"/>
                  </a:cubicBezTo>
                  <a:cubicBezTo>
                    <a:pt x="7802" y="-2611"/>
                    <a:pt x="29328" y="-4702"/>
                    <a:pt x="46371" y="5162"/>
                  </a:cubicBezTo>
                  <a:cubicBezTo>
                    <a:pt x="61918" y="12038"/>
                    <a:pt x="69692" y="29680"/>
                    <a:pt x="64309" y="45822"/>
                  </a:cubicBezTo>
                  <a:cubicBezTo>
                    <a:pt x="52948" y="58979"/>
                    <a:pt x="33514" y="61369"/>
                    <a:pt x="19463" y="5150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5">
              <a:extLst>
                <a:ext uri="{FF2B5EF4-FFF2-40B4-BE49-F238E27FC236}">
                  <a16:creationId xmlns:a16="http://schemas.microsoft.com/office/drawing/2014/main" id="{0C486A8A-1A6E-40FF-8A85-FE46F0C06866}"/>
                </a:ext>
              </a:extLst>
            </p:cNvPr>
            <p:cNvSpPr/>
            <p:nvPr/>
          </p:nvSpPr>
          <p:spPr>
            <a:xfrm>
              <a:off x="5969666" y="2086761"/>
              <a:ext cx="72522" cy="56007"/>
            </a:xfrm>
            <a:custGeom>
              <a:avLst/>
              <a:gdLst>
                <a:gd name="connsiteX0" fmla="*/ 24163 w 72522"/>
                <a:gd name="connsiteY0" fmla="*/ 45694 h 56007"/>
                <a:gd name="connsiteX1" fmla="*/ 243 w 72522"/>
                <a:gd name="connsiteY1" fmla="*/ 7724 h 56007"/>
                <a:gd name="connsiteX2" fmla="*/ 46881 w 72522"/>
                <a:gd name="connsiteY2" fmla="*/ 6231 h 56007"/>
                <a:gd name="connsiteX3" fmla="*/ 69008 w 72522"/>
                <a:gd name="connsiteY3" fmla="*/ 47490 h 56007"/>
                <a:gd name="connsiteX4" fmla="*/ 24163 w 72522"/>
                <a:gd name="connsiteY4" fmla="*/ 45694 h 5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2" h="56007">
                  <a:moveTo>
                    <a:pt x="24163" y="45694"/>
                  </a:moveTo>
                  <a:cubicBezTo>
                    <a:pt x="7119" y="36128"/>
                    <a:pt x="-6632" y="19983"/>
                    <a:pt x="243" y="7724"/>
                  </a:cubicBezTo>
                  <a:cubicBezTo>
                    <a:pt x="7418" y="-4236"/>
                    <a:pt x="29841" y="-3338"/>
                    <a:pt x="46881" y="6231"/>
                  </a:cubicBezTo>
                  <a:cubicBezTo>
                    <a:pt x="63625" y="16096"/>
                    <a:pt x="75884" y="35231"/>
                    <a:pt x="69008" y="47490"/>
                  </a:cubicBezTo>
                  <a:cubicBezTo>
                    <a:pt x="61830" y="59446"/>
                    <a:pt x="40903" y="55559"/>
                    <a:pt x="24163" y="456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5">
              <a:extLst>
                <a:ext uri="{FF2B5EF4-FFF2-40B4-BE49-F238E27FC236}">
                  <a16:creationId xmlns:a16="http://schemas.microsoft.com/office/drawing/2014/main" id="{25BEBA6C-4F3E-492A-ABA7-77BBFE91D4AC}"/>
                </a:ext>
              </a:extLst>
            </p:cNvPr>
            <p:cNvSpPr/>
            <p:nvPr/>
          </p:nvSpPr>
          <p:spPr>
            <a:xfrm>
              <a:off x="6090383" y="1738832"/>
              <a:ext cx="72552" cy="61442"/>
            </a:xfrm>
            <a:custGeom>
              <a:avLst/>
              <a:gdLst>
                <a:gd name="connsiteX0" fmla="*/ 20641 w 72552"/>
                <a:gd name="connsiteY0" fmla="*/ 53991 h 61442"/>
                <a:gd name="connsiteX1" fmla="*/ 612 w 72552"/>
                <a:gd name="connsiteY1" fmla="*/ 10638 h 61442"/>
                <a:gd name="connsiteX2" fmla="*/ 49045 w 72552"/>
                <a:gd name="connsiteY2" fmla="*/ 4959 h 61442"/>
                <a:gd name="connsiteX3" fmla="*/ 68775 w 72552"/>
                <a:gd name="connsiteY3" fmla="*/ 49805 h 61442"/>
                <a:gd name="connsiteX4" fmla="*/ 20641 w 72552"/>
                <a:gd name="connsiteY4" fmla="*/ 53991 h 6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52" h="61442">
                  <a:moveTo>
                    <a:pt x="20641" y="53991"/>
                  </a:moveTo>
                  <a:cubicBezTo>
                    <a:pt x="3900" y="44422"/>
                    <a:pt x="-6268" y="22598"/>
                    <a:pt x="612" y="10638"/>
                  </a:cubicBezTo>
                  <a:cubicBezTo>
                    <a:pt x="13465" y="-2515"/>
                    <a:pt x="33797" y="-4905"/>
                    <a:pt x="49045" y="4959"/>
                  </a:cubicBezTo>
                  <a:cubicBezTo>
                    <a:pt x="65786" y="14824"/>
                    <a:pt x="75650" y="37845"/>
                    <a:pt x="68775" y="49805"/>
                  </a:cubicBezTo>
                  <a:cubicBezTo>
                    <a:pt x="61899" y="62064"/>
                    <a:pt x="37684" y="63856"/>
                    <a:pt x="20641" y="5399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5">
              <a:extLst>
                <a:ext uri="{FF2B5EF4-FFF2-40B4-BE49-F238E27FC236}">
                  <a16:creationId xmlns:a16="http://schemas.microsoft.com/office/drawing/2014/main" id="{387E9D7B-3766-4B69-8568-80ACD3BCCC3D}"/>
                </a:ext>
              </a:extLst>
            </p:cNvPr>
            <p:cNvSpPr/>
            <p:nvPr/>
          </p:nvSpPr>
          <p:spPr>
            <a:xfrm>
              <a:off x="6009776" y="1393732"/>
              <a:ext cx="61252" cy="54087"/>
            </a:xfrm>
            <a:custGeom>
              <a:avLst/>
              <a:gdLst>
                <a:gd name="connsiteX0" fmla="*/ 17238 w 61252"/>
                <a:gd name="connsiteY0" fmla="*/ 47499 h 54087"/>
                <a:gd name="connsiteX1" fmla="*/ 494 w 61252"/>
                <a:gd name="connsiteY1" fmla="*/ 8036 h 54087"/>
                <a:gd name="connsiteX2" fmla="*/ 41154 w 61252"/>
                <a:gd name="connsiteY2" fmla="*/ 5941 h 54087"/>
                <a:gd name="connsiteX3" fmla="*/ 56701 w 61252"/>
                <a:gd name="connsiteY3" fmla="*/ 40324 h 54087"/>
                <a:gd name="connsiteX4" fmla="*/ 18731 w 61252"/>
                <a:gd name="connsiteY4" fmla="*/ 48696 h 54087"/>
                <a:gd name="connsiteX5" fmla="*/ 17238 w 61252"/>
                <a:gd name="connsiteY5" fmla="*/ 47499 h 5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252" h="54087">
                  <a:moveTo>
                    <a:pt x="17238" y="47499"/>
                  </a:moveTo>
                  <a:cubicBezTo>
                    <a:pt x="1990" y="40922"/>
                    <a:pt x="-5484" y="23280"/>
                    <a:pt x="494" y="8036"/>
                  </a:cubicBezTo>
                  <a:cubicBezTo>
                    <a:pt x="7370" y="-3923"/>
                    <a:pt x="24114" y="-3624"/>
                    <a:pt x="41154" y="5941"/>
                  </a:cubicBezTo>
                  <a:cubicBezTo>
                    <a:pt x="57898" y="15806"/>
                    <a:pt x="63876" y="28364"/>
                    <a:pt x="56701" y="40324"/>
                  </a:cubicBezTo>
                  <a:cubicBezTo>
                    <a:pt x="48628" y="53178"/>
                    <a:pt x="31588" y="56765"/>
                    <a:pt x="18731" y="48696"/>
                  </a:cubicBezTo>
                  <a:cubicBezTo>
                    <a:pt x="18132" y="48097"/>
                    <a:pt x="17833" y="47798"/>
                    <a:pt x="17238" y="474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5">
              <a:extLst>
                <a:ext uri="{FF2B5EF4-FFF2-40B4-BE49-F238E27FC236}">
                  <a16:creationId xmlns:a16="http://schemas.microsoft.com/office/drawing/2014/main" id="{22D290BC-32DF-4500-9502-7431C3905619}"/>
                </a:ext>
              </a:extLst>
            </p:cNvPr>
            <p:cNvSpPr/>
            <p:nvPr/>
          </p:nvSpPr>
          <p:spPr>
            <a:xfrm>
              <a:off x="7301501" y="2377138"/>
              <a:ext cx="67711" cy="55850"/>
            </a:xfrm>
            <a:custGeom>
              <a:avLst/>
              <a:gdLst>
                <a:gd name="connsiteX0" fmla="*/ 40990 w 67711"/>
                <a:gd name="connsiteY0" fmla="*/ 6754 h 55850"/>
                <a:gd name="connsiteX1" fmla="*/ 926 w 67711"/>
                <a:gd name="connsiteY1" fmla="*/ 7648 h 55850"/>
                <a:gd name="connsiteX2" fmla="*/ 16473 w 67711"/>
                <a:gd name="connsiteY2" fmla="*/ 48610 h 55850"/>
                <a:gd name="connsiteX3" fmla="*/ 64308 w 67711"/>
                <a:gd name="connsiteY3" fmla="*/ 44125 h 55850"/>
                <a:gd name="connsiteX4" fmla="*/ 40990 w 67711"/>
                <a:gd name="connsiteY4" fmla="*/ 6754 h 5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11" h="55850">
                  <a:moveTo>
                    <a:pt x="40990" y="6754"/>
                  </a:moveTo>
                  <a:cubicBezTo>
                    <a:pt x="23947" y="-3115"/>
                    <a:pt x="7805" y="-4608"/>
                    <a:pt x="926" y="7648"/>
                  </a:cubicBezTo>
                  <a:cubicBezTo>
                    <a:pt x="-5651" y="23195"/>
                    <a:pt x="1225" y="41136"/>
                    <a:pt x="16473" y="48610"/>
                  </a:cubicBezTo>
                  <a:cubicBezTo>
                    <a:pt x="33516" y="58475"/>
                    <a:pt x="57132" y="56085"/>
                    <a:pt x="64308" y="44125"/>
                  </a:cubicBezTo>
                  <a:cubicBezTo>
                    <a:pt x="71187" y="32165"/>
                    <a:pt x="57731" y="16319"/>
                    <a:pt x="40990" y="67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5">
              <a:extLst>
                <a:ext uri="{FF2B5EF4-FFF2-40B4-BE49-F238E27FC236}">
                  <a16:creationId xmlns:a16="http://schemas.microsoft.com/office/drawing/2014/main" id="{30090CF7-2785-4F45-BDD4-BE55AABD080C}"/>
                </a:ext>
              </a:extLst>
            </p:cNvPr>
            <p:cNvSpPr/>
            <p:nvPr/>
          </p:nvSpPr>
          <p:spPr>
            <a:xfrm>
              <a:off x="7448500" y="2294790"/>
              <a:ext cx="66252" cy="59928"/>
            </a:xfrm>
            <a:custGeom>
              <a:avLst/>
              <a:gdLst>
                <a:gd name="connsiteX0" fmla="*/ 47959 w 66252"/>
                <a:gd name="connsiteY0" fmla="*/ 4490 h 59928"/>
                <a:gd name="connsiteX1" fmla="*/ 723 w 66252"/>
                <a:gd name="connsiteY1" fmla="*/ 11370 h 59928"/>
                <a:gd name="connsiteX2" fmla="*/ 19857 w 66252"/>
                <a:gd name="connsiteY2" fmla="*/ 53223 h 59928"/>
                <a:gd name="connsiteX3" fmla="*/ 61415 w 66252"/>
                <a:gd name="connsiteY3" fmla="*/ 46646 h 59928"/>
                <a:gd name="connsiteX4" fmla="*/ 61415 w 66252"/>
                <a:gd name="connsiteY4" fmla="*/ 46646 h 59928"/>
                <a:gd name="connsiteX5" fmla="*/ 47959 w 66252"/>
                <a:gd name="connsiteY5" fmla="*/ 4490 h 5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252" h="59928">
                  <a:moveTo>
                    <a:pt x="47959" y="4490"/>
                  </a:moveTo>
                  <a:cubicBezTo>
                    <a:pt x="32715" y="-5075"/>
                    <a:pt x="12682" y="-2086"/>
                    <a:pt x="723" y="11370"/>
                  </a:cubicBezTo>
                  <a:cubicBezTo>
                    <a:pt x="-6153" y="23326"/>
                    <a:pt x="3113" y="43358"/>
                    <a:pt x="19857" y="53223"/>
                  </a:cubicBezTo>
                  <a:cubicBezTo>
                    <a:pt x="33310" y="62792"/>
                    <a:pt x="51846" y="59803"/>
                    <a:pt x="61415" y="46646"/>
                  </a:cubicBezTo>
                  <a:cubicBezTo>
                    <a:pt x="61415" y="46646"/>
                    <a:pt x="61415" y="46646"/>
                    <a:pt x="61415" y="46646"/>
                  </a:cubicBezTo>
                  <a:cubicBezTo>
                    <a:pt x="68889" y="31099"/>
                    <a:pt x="63207" y="12563"/>
                    <a:pt x="47959" y="4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5">
              <a:extLst>
                <a:ext uri="{FF2B5EF4-FFF2-40B4-BE49-F238E27FC236}">
                  <a16:creationId xmlns:a16="http://schemas.microsoft.com/office/drawing/2014/main" id="{D8BA7252-E1EA-4DDC-BE82-8E238EE9FF99}"/>
                </a:ext>
              </a:extLst>
            </p:cNvPr>
            <p:cNvSpPr/>
            <p:nvPr/>
          </p:nvSpPr>
          <p:spPr>
            <a:xfrm>
              <a:off x="7381225" y="1876016"/>
              <a:ext cx="65832" cy="57497"/>
            </a:xfrm>
            <a:custGeom>
              <a:avLst/>
              <a:gdLst>
                <a:gd name="connsiteX0" fmla="*/ 44378 w 65832"/>
                <a:gd name="connsiteY0" fmla="*/ 6199 h 57497"/>
                <a:gd name="connsiteX1" fmla="*/ 131 w 65832"/>
                <a:gd name="connsiteY1" fmla="*/ 7991 h 57497"/>
                <a:gd name="connsiteX2" fmla="*/ 18368 w 65832"/>
                <a:gd name="connsiteY2" fmla="*/ 51045 h 57497"/>
                <a:gd name="connsiteX3" fmla="*/ 61721 w 65832"/>
                <a:gd name="connsiteY3" fmla="*/ 43870 h 57497"/>
                <a:gd name="connsiteX4" fmla="*/ 44378 w 65832"/>
                <a:gd name="connsiteY4" fmla="*/ 6199 h 5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32" h="57497">
                  <a:moveTo>
                    <a:pt x="44378" y="6199"/>
                  </a:moveTo>
                  <a:cubicBezTo>
                    <a:pt x="27338" y="-3666"/>
                    <a:pt x="7007" y="-3965"/>
                    <a:pt x="131" y="7991"/>
                  </a:cubicBezTo>
                  <a:cubicBezTo>
                    <a:pt x="-5249" y="25035"/>
                    <a:pt x="2525" y="43271"/>
                    <a:pt x="18368" y="51045"/>
                  </a:cubicBezTo>
                  <a:cubicBezTo>
                    <a:pt x="32422" y="60311"/>
                    <a:pt x="51553" y="57322"/>
                    <a:pt x="61721" y="43870"/>
                  </a:cubicBezTo>
                  <a:cubicBezTo>
                    <a:pt x="68597" y="31611"/>
                    <a:pt x="61122" y="15765"/>
                    <a:pt x="44378" y="61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5">
              <a:extLst>
                <a:ext uri="{FF2B5EF4-FFF2-40B4-BE49-F238E27FC236}">
                  <a16:creationId xmlns:a16="http://schemas.microsoft.com/office/drawing/2014/main" id="{272C1D4D-43BF-4CA6-B124-A611E43152D5}"/>
                </a:ext>
              </a:extLst>
            </p:cNvPr>
            <p:cNvSpPr/>
            <p:nvPr/>
          </p:nvSpPr>
          <p:spPr>
            <a:xfrm>
              <a:off x="7410626" y="2085938"/>
              <a:ext cx="64614" cy="58001"/>
            </a:xfrm>
            <a:custGeom>
              <a:avLst/>
              <a:gdLst>
                <a:gd name="connsiteX0" fmla="*/ 46072 w 64614"/>
                <a:gd name="connsiteY0" fmla="*/ 4959 h 58001"/>
                <a:gd name="connsiteX1" fmla="*/ 927 w 64614"/>
                <a:gd name="connsiteY1" fmla="*/ 10641 h 58001"/>
                <a:gd name="connsiteX2" fmla="*/ 19463 w 64614"/>
                <a:gd name="connsiteY2" fmla="*/ 51002 h 58001"/>
                <a:gd name="connsiteX3" fmla="*/ 58929 w 64614"/>
                <a:gd name="connsiteY3" fmla="*/ 46217 h 58001"/>
                <a:gd name="connsiteX4" fmla="*/ 59823 w 64614"/>
                <a:gd name="connsiteY4" fmla="*/ 45020 h 58001"/>
                <a:gd name="connsiteX5" fmla="*/ 46670 w 64614"/>
                <a:gd name="connsiteY5" fmla="*/ 5258 h 58001"/>
                <a:gd name="connsiteX6" fmla="*/ 46072 w 64614"/>
                <a:gd name="connsiteY6" fmla="*/ 4959 h 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4" h="58001">
                  <a:moveTo>
                    <a:pt x="46072" y="4959"/>
                  </a:moveTo>
                  <a:cubicBezTo>
                    <a:pt x="31722" y="-4906"/>
                    <a:pt x="12288" y="-2515"/>
                    <a:pt x="927" y="10641"/>
                  </a:cubicBezTo>
                  <a:cubicBezTo>
                    <a:pt x="-6248" y="22597"/>
                    <a:pt x="2722" y="41133"/>
                    <a:pt x="19463" y="51002"/>
                  </a:cubicBezTo>
                  <a:cubicBezTo>
                    <a:pt x="31722" y="60567"/>
                    <a:pt x="49360" y="58177"/>
                    <a:pt x="58929" y="46217"/>
                  </a:cubicBezTo>
                  <a:cubicBezTo>
                    <a:pt x="59228" y="45619"/>
                    <a:pt x="59524" y="45320"/>
                    <a:pt x="59823" y="45020"/>
                  </a:cubicBezTo>
                  <a:cubicBezTo>
                    <a:pt x="67298" y="30371"/>
                    <a:pt x="61320" y="12733"/>
                    <a:pt x="46670" y="5258"/>
                  </a:cubicBezTo>
                  <a:cubicBezTo>
                    <a:pt x="46371" y="5258"/>
                    <a:pt x="46371" y="4959"/>
                    <a:pt x="46072" y="495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5">
              <a:extLst>
                <a:ext uri="{FF2B5EF4-FFF2-40B4-BE49-F238E27FC236}">
                  <a16:creationId xmlns:a16="http://schemas.microsoft.com/office/drawing/2014/main" id="{6B46D72C-ABD8-4ECD-9152-1C5277865613}"/>
                </a:ext>
              </a:extLst>
            </p:cNvPr>
            <p:cNvSpPr/>
            <p:nvPr/>
          </p:nvSpPr>
          <p:spPr>
            <a:xfrm>
              <a:off x="7152525" y="1612851"/>
              <a:ext cx="67018" cy="58740"/>
            </a:xfrm>
            <a:custGeom>
              <a:avLst/>
              <a:gdLst>
                <a:gd name="connsiteX0" fmla="*/ 43769 w 67018"/>
                <a:gd name="connsiteY0" fmla="*/ 6567 h 58740"/>
                <a:gd name="connsiteX1" fmla="*/ 6098 w 67018"/>
                <a:gd name="connsiteY1" fmla="*/ 7165 h 58740"/>
                <a:gd name="connsiteX2" fmla="*/ 6697 w 67018"/>
                <a:gd name="connsiteY2" fmla="*/ 44836 h 58740"/>
                <a:gd name="connsiteX3" fmla="*/ 17759 w 67018"/>
                <a:gd name="connsiteY3" fmla="*/ 51413 h 58740"/>
                <a:gd name="connsiteX4" fmla="*/ 63203 w 67018"/>
                <a:gd name="connsiteY4" fmla="*/ 47227 h 58740"/>
                <a:gd name="connsiteX5" fmla="*/ 43769 w 67018"/>
                <a:gd name="connsiteY5" fmla="*/ 6567 h 5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18" h="58740">
                  <a:moveTo>
                    <a:pt x="43769" y="6567"/>
                  </a:moveTo>
                  <a:cubicBezTo>
                    <a:pt x="33007" y="-3897"/>
                    <a:pt x="16262" y="-3597"/>
                    <a:pt x="6098" y="7165"/>
                  </a:cubicBezTo>
                  <a:cubicBezTo>
                    <a:pt x="-4365" y="17629"/>
                    <a:pt x="-4066" y="34672"/>
                    <a:pt x="6697" y="44836"/>
                  </a:cubicBezTo>
                  <a:cubicBezTo>
                    <a:pt x="9686" y="47825"/>
                    <a:pt x="13573" y="50219"/>
                    <a:pt x="17759" y="51413"/>
                  </a:cubicBezTo>
                  <a:cubicBezTo>
                    <a:pt x="34499" y="60982"/>
                    <a:pt x="56024" y="59485"/>
                    <a:pt x="63203" y="47227"/>
                  </a:cubicBezTo>
                  <a:cubicBezTo>
                    <a:pt x="70079" y="35271"/>
                    <a:pt x="60510" y="16136"/>
                    <a:pt x="43769" y="65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Graphic 5">
              <a:extLst>
                <a:ext uri="{FF2B5EF4-FFF2-40B4-BE49-F238E27FC236}">
                  <a16:creationId xmlns:a16="http://schemas.microsoft.com/office/drawing/2014/main" id="{90FA697C-3CA9-441F-BE1B-E27711E32D4A}"/>
                </a:ext>
              </a:extLst>
            </p:cNvPr>
            <p:cNvSpPr/>
            <p:nvPr/>
          </p:nvSpPr>
          <p:spPr>
            <a:xfrm>
              <a:off x="7315697" y="2817491"/>
              <a:ext cx="61769" cy="58530"/>
            </a:xfrm>
            <a:custGeom>
              <a:avLst/>
              <a:gdLst>
                <a:gd name="connsiteX0" fmla="*/ 42043 w 61769"/>
                <a:gd name="connsiteY0" fmla="*/ 4395 h 58530"/>
                <a:gd name="connsiteX1" fmla="*/ 57885 w 61769"/>
                <a:gd name="connsiteY1" fmla="*/ 43858 h 58530"/>
                <a:gd name="connsiteX2" fmla="*/ 14536 w 61769"/>
                <a:gd name="connsiteY2" fmla="*/ 52530 h 58530"/>
                <a:gd name="connsiteX3" fmla="*/ 1978 w 61769"/>
                <a:gd name="connsiteY3" fmla="*/ 11570 h 58530"/>
                <a:gd name="connsiteX4" fmla="*/ 40846 w 61769"/>
                <a:gd name="connsiteY4" fmla="*/ 3498 h 58530"/>
                <a:gd name="connsiteX5" fmla="*/ 42043 w 61769"/>
                <a:gd name="connsiteY5" fmla="*/ 4395 h 5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69" h="58530">
                  <a:moveTo>
                    <a:pt x="42043" y="4395"/>
                  </a:moveTo>
                  <a:cubicBezTo>
                    <a:pt x="57287" y="10972"/>
                    <a:pt x="64166" y="28610"/>
                    <a:pt x="57885" y="43858"/>
                  </a:cubicBezTo>
                  <a:cubicBezTo>
                    <a:pt x="48021" y="57909"/>
                    <a:pt x="28886" y="61497"/>
                    <a:pt x="14536" y="52530"/>
                  </a:cubicBezTo>
                  <a:cubicBezTo>
                    <a:pt x="-413" y="44457"/>
                    <a:pt x="-5796" y="26220"/>
                    <a:pt x="1978" y="11570"/>
                  </a:cubicBezTo>
                  <a:cubicBezTo>
                    <a:pt x="10350" y="-1586"/>
                    <a:pt x="27988" y="-4874"/>
                    <a:pt x="40846" y="3498"/>
                  </a:cubicBezTo>
                  <a:cubicBezTo>
                    <a:pt x="41444" y="3797"/>
                    <a:pt x="41743" y="4096"/>
                    <a:pt x="42043" y="439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Graphic 5">
              <a:extLst>
                <a:ext uri="{FF2B5EF4-FFF2-40B4-BE49-F238E27FC236}">
                  <a16:creationId xmlns:a16="http://schemas.microsoft.com/office/drawing/2014/main" id="{37E99FF2-CAE1-415C-8E56-BE5CAE3799FB}"/>
                </a:ext>
              </a:extLst>
            </p:cNvPr>
            <p:cNvSpPr/>
            <p:nvPr/>
          </p:nvSpPr>
          <p:spPr>
            <a:xfrm>
              <a:off x="7257253" y="2952144"/>
              <a:ext cx="65179" cy="55979"/>
            </a:xfrm>
            <a:custGeom>
              <a:avLst/>
              <a:gdLst>
                <a:gd name="connsiteX0" fmla="*/ 43981 w 65179"/>
                <a:gd name="connsiteY0" fmla="*/ 7269 h 55979"/>
                <a:gd name="connsiteX1" fmla="*/ 61020 w 65179"/>
                <a:gd name="connsiteY1" fmla="*/ 41947 h 55979"/>
                <a:gd name="connsiteX2" fmla="*/ 19762 w 65179"/>
                <a:gd name="connsiteY2" fmla="*/ 49721 h 55979"/>
                <a:gd name="connsiteX3" fmla="*/ 19463 w 65179"/>
                <a:gd name="connsiteY3" fmla="*/ 49421 h 55979"/>
                <a:gd name="connsiteX4" fmla="*/ 927 w 65179"/>
                <a:gd name="connsiteY4" fmla="*/ 6970 h 55979"/>
                <a:gd name="connsiteX5" fmla="*/ 43981 w 65179"/>
                <a:gd name="connsiteY5" fmla="*/ 7269 h 5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79" h="55979">
                  <a:moveTo>
                    <a:pt x="43981" y="7269"/>
                  </a:moveTo>
                  <a:cubicBezTo>
                    <a:pt x="60721" y="16834"/>
                    <a:pt x="67896" y="29991"/>
                    <a:pt x="61020" y="41947"/>
                  </a:cubicBezTo>
                  <a:cubicBezTo>
                    <a:pt x="51754" y="55403"/>
                    <a:pt x="33218" y="58990"/>
                    <a:pt x="19762" y="49721"/>
                  </a:cubicBezTo>
                  <a:cubicBezTo>
                    <a:pt x="19762" y="49421"/>
                    <a:pt x="19762" y="49421"/>
                    <a:pt x="19463" y="49421"/>
                  </a:cubicBezTo>
                  <a:cubicBezTo>
                    <a:pt x="2722" y="39856"/>
                    <a:pt x="-6248" y="19228"/>
                    <a:pt x="927" y="6970"/>
                  </a:cubicBezTo>
                  <a:cubicBezTo>
                    <a:pt x="7802" y="-4990"/>
                    <a:pt x="27236" y="-2600"/>
                    <a:pt x="43981" y="72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Graphic 5">
              <a:extLst>
                <a:ext uri="{FF2B5EF4-FFF2-40B4-BE49-F238E27FC236}">
                  <a16:creationId xmlns:a16="http://schemas.microsoft.com/office/drawing/2014/main" id="{6797ABB3-9355-4C72-A080-9D9E2647F9F6}"/>
                </a:ext>
              </a:extLst>
            </p:cNvPr>
            <p:cNvSpPr/>
            <p:nvPr/>
          </p:nvSpPr>
          <p:spPr>
            <a:xfrm>
              <a:off x="7055414" y="3031383"/>
              <a:ext cx="67744" cy="55423"/>
            </a:xfrm>
            <a:custGeom>
              <a:avLst/>
              <a:gdLst>
                <a:gd name="connsiteX0" fmla="*/ 41021 w 67744"/>
                <a:gd name="connsiteY0" fmla="*/ 6061 h 55423"/>
                <a:gd name="connsiteX1" fmla="*/ 64342 w 67744"/>
                <a:gd name="connsiteY1" fmla="*/ 44926 h 55423"/>
                <a:gd name="connsiteX2" fmla="*/ 17105 w 67744"/>
                <a:gd name="connsiteY2" fmla="*/ 47320 h 55423"/>
                <a:gd name="connsiteX3" fmla="*/ 660 w 67744"/>
                <a:gd name="connsiteY3" fmla="*/ 8153 h 55423"/>
                <a:gd name="connsiteX4" fmla="*/ 41021 w 67744"/>
                <a:gd name="connsiteY4" fmla="*/ 6061 h 5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44" h="55423">
                  <a:moveTo>
                    <a:pt x="41021" y="6061"/>
                  </a:moveTo>
                  <a:cubicBezTo>
                    <a:pt x="57765" y="15627"/>
                    <a:pt x="71217" y="32970"/>
                    <a:pt x="64342" y="44926"/>
                  </a:cubicBezTo>
                  <a:cubicBezTo>
                    <a:pt x="57466" y="57185"/>
                    <a:pt x="33846" y="56885"/>
                    <a:pt x="17105" y="47320"/>
                  </a:cubicBezTo>
                  <a:cubicBezTo>
                    <a:pt x="1857" y="41039"/>
                    <a:pt x="-5617" y="23700"/>
                    <a:pt x="660" y="8153"/>
                  </a:cubicBezTo>
                  <a:cubicBezTo>
                    <a:pt x="7536" y="-3807"/>
                    <a:pt x="23981" y="-3807"/>
                    <a:pt x="41021" y="606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Graphic 5">
              <a:extLst>
                <a:ext uri="{FF2B5EF4-FFF2-40B4-BE49-F238E27FC236}">
                  <a16:creationId xmlns:a16="http://schemas.microsoft.com/office/drawing/2014/main" id="{9CD2725C-FBD2-4203-BDE9-A3A0CDD752D0}"/>
                </a:ext>
              </a:extLst>
            </p:cNvPr>
            <p:cNvSpPr/>
            <p:nvPr/>
          </p:nvSpPr>
          <p:spPr>
            <a:xfrm>
              <a:off x="6480101" y="1610527"/>
              <a:ext cx="66417" cy="58221"/>
            </a:xfrm>
            <a:custGeom>
              <a:avLst/>
              <a:gdLst>
                <a:gd name="connsiteX0" fmla="*/ 16597 w 66417"/>
                <a:gd name="connsiteY0" fmla="*/ 51047 h 58221"/>
                <a:gd name="connsiteX1" fmla="*/ 751 w 66417"/>
                <a:gd name="connsiteY1" fmla="*/ 9789 h 58221"/>
                <a:gd name="connsiteX2" fmla="*/ 42907 w 66417"/>
                <a:gd name="connsiteY2" fmla="*/ 5603 h 58221"/>
                <a:gd name="connsiteX3" fmla="*/ 62640 w 66417"/>
                <a:gd name="connsiteY3" fmla="*/ 45664 h 58221"/>
                <a:gd name="connsiteX4" fmla="*/ 16597 w 66417"/>
                <a:gd name="connsiteY4" fmla="*/ 51047 h 5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17" h="58221">
                  <a:moveTo>
                    <a:pt x="16597" y="51047"/>
                  </a:moveTo>
                  <a:cubicBezTo>
                    <a:pt x="1349" y="43573"/>
                    <a:pt x="-5526" y="25635"/>
                    <a:pt x="751" y="9789"/>
                  </a:cubicBezTo>
                  <a:cubicBezTo>
                    <a:pt x="11214" y="-2770"/>
                    <a:pt x="30050" y="-4861"/>
                    <a:pt x="42907" y="5603"/>
                  </a:cubicBezTo>
                  <a:cubicBezTo>
                    <a:pt x="59647" y="15172"/>
                    <a:pt x="69516" y="33409"/>
                    <a:pt x="62640" y="45664"/>
                  </a:cubicBezTo>
                  <a:cubicBezTo>
                    <a:pt x="50680" y="58521"/>
                    <a:pt x="31247" y="60912"/>
                    <a:pt x="16597" y="5104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Graphic 5">
              <a:extLst>
                <a:ext uri="{FF2B5EF4-FFF2-40B4-BE49-F238E27FC236}">
                  <a16:creationId xmlns:a16="http://schemas.microsoft.com/office/drawing/2014/main" id="{41326591-DECA-47C7-B94D-4AF85E90D348}"/>
                </a:ext>
              </a:extLst>
            </p:cNvPr>
            <p:cNvSpPr/>
            <p:nvPr/>
          </p:nvSpPr>
          <p:spPr>
            <a:xfrm>
              <a:off x="6486656" y="1450637"/>
              <a:ext cx="62164" cy="55560"/>
            </a:xfrm>
            <a:custGeom>
              <a:avLst/>
              <a:gdLst>
                <a:gd name="connsiteX0" fmla="*/ 18115 w 62164"/>
                <a:gd name="connsiteY0" fmla="*/ 47699 h 55560"/>
                <a:gd name="connsiteX1" fmla="*/ 1072 w 62164"/>
                <a:gd name="connsiteY1" fmla="*/ 12119 h 55560"/>
                <a:gd name="connsiteX2" fmla="*/ 42929 w 62164"/>
                <a:gd name="connsiteY2" fmla="*/ 4046 h 55560"/>
                <a:gd name="connsiteX3" fmla="*/ 57877 w 62164"/>
                <a:gd name="connsiteY3" fmla="*/ 45005 h 55560"/>
                <a:gd name="connsiteX4" fmla="*/ 18115 w 62164"/>
                <a:gd name="connsiteY4" fmla="*/ 47699 h 5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64" h="55560">
                  <a:moveTo>
                    <a:pt x="18115" y="47699"/>
                  </a:moveTo>
                  <a:cubicBezTo>
                    <a:pt x="1072" y="37830"/>
                    <a:pt x="-5804" y="24079"/>
                    <a:pt x="1072" y="12119"/>
                  </a:cubicBezTo>
                  <a:cubicBezTo>
                    <a:pt x="10641" y="-1632"/>
                    <a:pt x="29177" y="-5220"/>
                    <a:pt x="42929" y="4046"/>
                  </a:cubicBezTo>
                  <a:cubicBezTo>
                    <a:pt x="58176" y="11521"/>
                    <a:pt x="64753" y="29462"/>
                    <a:pt x="57877" y="45005"/>
                  </a:cubicBezTo>
                  <a:cubicBezTo>
                    <a:pt x="51301" y="56965"/>
                    <a:pt x="34856" y="57264"/>
                    <a:pt x="18115" y="476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Graphic 5">
              <a:extLst>
                <a:ext uri="{FF2B5EF4-FFF2-40B4-BE49-F238E27FC236}">
                  <a16:creationId xmlns:a16="http://schemas.microsoft.com/office/drawing/2014/main" id="{B13E76BA-2834-4102-A85D-1806FB1BA2D2}"/>
                </a:ext>
              </a:extLst>
            </p:cNvPr>
            <p:cNvSpPr/>
            <p:nvPr/>
          </p:nvSpPr>
          <p:spPr>
            <a:xfrm>
              <a:off x="6784104" y="1771644"/>
              <a:ext cx="66690" cy="56136"/>
            </a:xfrm>
            <a:custGeom>
              <a:avLst/>
              <a:gdLst>
                <a:gd name="connsiteX0" fmla="*/ 15453 w 66690"/>
                <a:gd name="connsiteY0" fmla="*/ 48981 h 56136"/>
                <a:gd name="connsiteX1" fmla="*/ 1402 w 66690"/>
                <a:gd name="connsiteY1" fmla="*/ 7723 h 56136"/>
                <a:gd name="connsiteX2" fmla="*/ 39967 w 66690"/>
                <a:gd name="connsiteY2" fmla="*/ 6230 h 56136"/>
                <a:gd name="connsiteX3" fmla="*/ 63288 w 66690"/>
                <a:gd name="connsiteY3" fmla="*/ 43302 h 56136"/>
                <a:gd name="connsiteX4" fmla="*/ 15453 w 66690"/>
                <a:gd name="connsiteY4" fmla="*/ 48981 h 5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90" h="56136">
                  <a:moveTo>
                    <a:pt x="15453" y="48981"/>
                  </a:moveTo>
                  <a:cubicBezTo>
                    <a:pt x="505" y="41211"/>
                    <a:pt x="-5773" y="22970"/>
                    <a:pt x="1402" y="7723"/>
                  </a:cubicBezTo>
                  <a:cubicBezTo>
                    <a:pt x="8577" y="-4233"/>
                    <a:pt x="23227" y="-3339"/>
                    <a:pt x="39967" y="6230"/>
                  </a:cubicBezTo>
                  <a:cubicBezTo>
                    <a:pt x="56712" y="16095"/>
                    <a:pt x="70164" y="31343"/>
                    <a:pt x="63288" y="43302"/>
                  </a:cubicBezTo>
                  <a:cubicBezTo>
                    <a:pt x="50730" y="56455"/>
                    <a:pt x="30701" y="58849"/>
                    <a:pt x="15453" y="4898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Graphic 5">
              <a:extLst>
                <a:ext uri="{FF2B5EF4-FFF2-40B4-BE49-F238E27FC236}">
                  <a16:creationId xmlns:a16="http://schemas.microsoft.com/office/drawing/2014/main" id="{C5A59462-AE92-4AB8-AF3A-22ABCF83A7E2}"/>
                </a:ext>
              </a:extLst>
            </p:cNvPr>
            <p:cNvSpPr/>
            <p:nvPr/>
          </p:nvSpPr>
          <p:spPr>
            <a:xfrm>
              <a:off x="6688806" y="1898118"/>
              <a:ext cx="66256" cy="57949"/>
            </a:xfrm>
            <a:custGeom>
              <a:avLst/>
              <a:gdLst>
                <a:gd name="connsiteX0" fmla="*/ 18369 w 66256"/>
                <a:gd name="connsiteY0" fmla="*/ 51366 h 57949"/>
                <a:gd name="connsiteX1" fmla="*/ 133 w 66256"/>
                <a:gd name="connsiteY1" fmla="*/ 8312 h 57949"/>
                <a:gd name="connsiteX2" fmla="*/ 44679 w 66256"/>
                <a:gd name="connsiteY2" fmla="*/ 5921 h 57949"/>
                <a:gd name="connsiteX3" fmla="*/ 62018 w 66256"/>
                <a:gd name="connsiteY3" fmla="*/ 44191 h 57949"/>
                <a:gd name="connsiteX4" fmla="*/ 18369 w 66256"/>
                <a:gd name="connsiteY4" fmla="*/ 51366 h 5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56" h="57949">
                  <a:moveTo>
                    <a:pt x="18369" y="51366"/>
                  </a:moveTo>
                  <a:cubicBezTo>
                    <a:pt x="2523" y="43592"/>
                    <a:pt x="-5251" y="25355"/>
                    <a:pt x="133" y="8312"/>
                  </a:cubicBezTo>
                  <a:cubicBezTo>
                    <a:pt x="7308" y="-3644"/>
                    <a:pt x="27935" y="-3943"/>
                    <a:pt x="44679" y="5921"/>
                  </a:cubicBezTo>
                  <a:cubicBezTo>
                    <a:pt x="61420" y="15491"/>
                    <a:pt x="69193" y="32231"/>
                    <a:pt x="62018" y="44191"/>
                  </a:cubicBezTo>
                  <a:cubicBezTo>
                    <a:pt x="51854" y="57643"/>
                    <a:pt x="32720" y="60931"/>
                    <a:pt x="18369" y="5136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Graphic 5">
              <a:extLst>
                <a:ext uri="{FF2B5EF4-FFF2-40B4-BE49-F238E27FC236}">
                  <a16:creationId xmlns:a16="http://schemas.microsoft.com/office/drawing/2014/main" id="{D09902C0-C44C-4AE0-A6B1-0D206ED9DEAF}"/>
                </a:ext>
              </a:extLst>
            </p:cNvPr>
            <p:cNvSpPr/>
            <p:nvPr/>
          </p:nvSpPr>
          <p:spPr>
            <a:xfrm>
              <a:off x="6749887" y="2088688"/>
              <a:ext cx="65670" cy="58828"/>
            </a:xfrm>
            <a:custGeom>
              <a:avLst/>
              <a:gdLst>
                <a:gd name="connsiteX0" fmla="*/ 14390 w 65670"/>
                <a:gd name="connsiteY0" fmla="*/ 51541 h 58828"/>
                <a:gd name="connsiteX1" fmla="*/ 1536 w 65670"/>
                <a:gd name="connsiteY1" fmla="*/ 12374 h 58828"/>
                <a:gd name="connsiteX2" fmla="*/ 1835 w 65670"/>
                <a:gd name="connsiteY2" fmla="*/ 11779 h 58828"/>
                <a:gd name="connsiteX3" fmla="*/ 40400 w 65670"/>
                <a:gd name="connsiteY3" fmla="*/ 3407 h 58828"/>
                <a:gd name="connsiteX4" fmla="*/ 41897 w 65670"/>
                <a:gd name="connsiteY4" fmla="*/ 4304 h 58828"/>
                <a:gd name="connsiteX5" fmla="*/ 61929 w 65670"/>
                <a:gd name="connsiteY5" fmla="*/ 46457 h 58828"/>
                <a:gd name="connsiteX6" fmla="*/ 14390 w 65670"/>
                <a:gd name="connsiteY6" fmla="*/ 51541 h 58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670" h="58828">
                  <a:moveTo>
                    <a:pt x="14390" y="51541"/>
                  </a:moveTo>
                  <a:cubicBezTo>
                    <a:pt x="40" y="44366"/>
                    <a:pt x="-5639" y="26727"/>
                    <a:pt x="1536" y="12374"/>
                  </a:cubicBezTo>
                  <a:cubicBezTo>
                    <a:pt x="1536" y="12074"/>
                    <a:pt x="1835" y="11779"/>
                    <a:pt x="1835" y="11779"/>
                  </a:cubicBezTo>
                  <a:cubicBezTo>
                    <a:pt x="10204" y="-1378"/>
                    <a:pt x="27546" y="-4966"/>
                    <a:pt x="40400" y="3407"/>
                  </a:cubicBezTo>
                  <a:cubicBezTo>
                    <a:pt x="40999" y="3706"/>
                    <a:pt x="41298" y="4005"/>
                    <a:pt x="41897" y="4304"/>
                  </a:cubicBezTo>
                  <a:cubicBezTo>
                    <a:pt x="58641" y="14169"/>
                    <a:pt x="68805" y="34202"/>
                    <a:pt x="61929" y="46457"/>
                  </a:cubicBezTo>
                  <a:cubicBezTo>
                    <a:pt x="49371" y="59314"/>
                    <a:pt x="29638" y="61405"/>
                    <a:pt x="14390" y="5154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Graphic 5">
              <a:extLst>
                <a:ext uri="{FF2B5EF4-FFF2-40B4-BE49-F238E27FC236}">
                  <a16:creationId xmlns:a16="http://schemas.microsoft.com/office/drawing/2014/main" id="{0540A4EE-768E-48E7-8582-DF26A9BB195B}"/>
                </a:ext>
              </a:extLst>
            </p:cNvPr>
            <p:cNvSpPr/>
            <p:nvPr/>
          </p:nvSpPr>
          <p:spPr>
            <a:xfrm>
              <a:off x="5965497" y="2478866"/>
              <a:ext cx="52620" cy="68162"/>
            </a:xfrm>
            <a:custGeom>
              <a:avLst/>
              <a:gdLst>
                <a:gd name="connsiteX0" fmla="*/ -1566 w 52620"/>
                <a:gd name="connsiteY0" fmla="*/ 29694 h 68162"/>
                <a:gd name="connsiteX1" fmla="*/ 20857 w 52620"/>
                <a:gd name="connsiteY1" fmla="*/ 67066 h 68162"/>
                <a:gd name="connsiteX2" fmla="*/ 51050 w 52620"/>
                <a:gd name="connsiteY2" fmla="*/ 29694 h 68162"/>
                <a:gd name="connsiteX3" fmla="*/ 20857 w 52620"/>
                <a:gd name="connsiteY3" fmla="*/ -1097 h 68162"/>
                <a:gd name="connsiteX4" fmla="*/ -1566 w 52620"/>
                <a:gd name="connsiteY4" fmla="*/ 29694 h 6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0" h="68162">
                  <a:moveTo>
                    <a:pt x="-1566" y="29694"/>
                  </a:moveTo>
                  <a:cubicBezTo>
                    <a:pt x="-1566" y="49128"/>
                    <a:pt x="7102" y="67066"/>
                    <a:pt x="20857" y="67066"/>
                  </a:cubicBezTo>
                  <a:cubicBezTo>
                    <a:pt x="38795" y="63478"/>
                    <a:pt x="51349" y="47635"/>
                    <a:pt x="51050" y="29694"/>
                  </a:cubicBezTo>
                  <a:cubicBezTo>
                    <a:pt x="51349" y="12654"/>
                    <a:pt x="37897" y="-1097"/>
                    <a:pt x="20857" y="-1097"/>
                  </a:cubicBezTo>
                  <a:cubicBezTo>
                    <a:pt x="7102" y="-1097"/>
                    <a:pt x="-1566" y="10264"/>
                    <a:pt x="-1566" y="296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Graphic 5">
              <a:extLst>
                <a:ext uri="{FF2B5EF4-FFF2-40B4-BE49-F238E27FC236}">
                  <a16:creationId xmlns:a16="http://schemas.microsoft.com/office/drawing/2014/main" id="{4D43C74F-F37D-4D39-A77E-9D412F6D186C}"/>
                </a:ext>
              </a:extLst>
            </p:cNvPr>
            <p:cNvSpPr/>
            <p:nvPr/>
          </p:nvSpPr>
          <p:spPr>
            <a:xfrm>
              <a:off x="5836937" y="2366752"/>
              <a:ext cx="50648" cy="66071"/>
            </a:xfrm>
            <a:custGeom>
              <a:avLst/>
              <a:gdLst>
                <a:gd name="connsiteX0" fmla="*/ -1566 w 50648"/>
                <a:gd name="connsiteY0" fmla="*/ 31490 h 66071"/>
                <a:gd name="connsiteX1" fmla="*/ 21456 w 50648"/>
                <a:gd name="connsiteY1" fmla="*/ 64974 h 66071"/>
                <a:gd name="connsiteX2" fmla="*/ 48959 w 50648"/>
                <a:gd name="connsiteY2" fmla="*/ 31490 h 66071"/>
                <a:gd name="connsiteX3" fmla="*/ 21456 w 50648"/>
                <a:gd name="connsiteY3" fmla="*/ -1097 h 66071"/>
                <a:gd name="connsiteX4" fmla="*/ -1566 w 50648"/>
                <a:gd name="connsiteY4" fmla="*/ 31490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48" h="66071">
                  <a:moveTo>
                    <a:pt x="-1566" y="31490"/>
                  </a:moveTo>
                  <a:cubicBezTo>
                    <a:pt x="-1566" y="50924"/>
                    <a:pt x="7701" y="64974"/>
                    <a:pt x="21456" y="64974"/>
                  </a:cubicBezTo>
                  <a:cubicBezTo>
                    <a:pt x="38196" y="62880"/>
                    <a:pt x="50455" y="48230"/>
                    <a:pt x="48959" y="31490"/>
                  </a:cubicBezTo>
                  <a:cubicBezTo>
                    <a:pt x="50156" y="15045"/>
                    <a:pt x="38196" y="395"/>
                    <a:pt x="21456" y="-1097"/>
                  </a:cubicBezTo>
                  <a:cubicBezTo>
                    <a:pt x="7701" y="-1097"/>
                    <a:pt x="-1566" y="12056"/>
                    <a:pt x="-1566" y="31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Graphic 5">
              <a:extLst>
                <a:ext uri="{FF2B5EF4-FFF2-40B4-BE49-F238E27FC236}">
                  <a16:creationId xmlns:a16="http://schemas.microsoft.com/office/drawing/2014/main" id="{88AF9D2C-1957-4D89-9738-9C0A67A0F55D}"/>
                </a:ext>
              </a:extLst>
            </p:cNvPr>
            <p:cNvSpPr/>
            <p:nvPr/>
          </p:nvSpPr>
          <p:spPr>
            <a:xfrm>
              <a:off x="5700305" y="2445082"/>
              <a:ext cx="46342" cy="68462"/>
            </a:xfrm>
            <a:custGeom>
              <a:avLst/>
              <a:gdLst>
                <a:gd name="connsiteX0" fmla="*/ -1566 w 46342"/>
                <a:gd name="connsiteY0" fmla="*/ 36869 h 68462"/>
                <a:gd name="connsiteX1" fmla="*/ 20562 w 46342"/>
                <a:gd name="connsiteY1" fmla="*/ 67365 h 68462"/>
                <a:gd name="connsiteX2" fmla="*/ 44777 w 46342"/>
                <a:gd name="connsiteY2" fmla="*/ 36869 h 68462"/>
                <a:gd name="connsiteX3" fmla="*/ 20562 w 46342"/>
                <a:gd name="connsiteY3" fmla="*/ -1097 h 68462"/>
                <a:gd name="connsiteX4" fmla="*/ -1566 w 46342"/>
                <a:gd name="connsiteY4" fmla="*/ 36869 h 6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42" h="68462">
                  <a:moveTo>
                    <a:pt x="-1566" y="36869"/>
                  </a:moveTo>
                  <a:cubicBezTo>
                    <a:pt x="-1566" y="56303"/>
                    <a:pt x="6507" y="67365"/>
                    <a:pt x="20562" y="67365"/>
                  </a:cubicBezTo>
                  <a:cubicBezTo>
                    <a:pt x="34313" y="67365"/>
                    <a:pt x="44777" y="56303"/>
                    <a:pt x="44777" y="36869"/>
                  </a:cubicBezTo>
                  <a:cubicBezTo>
                    <a:pt x="44777" y="17439"/>
                    <a:pt x="34313" y="-1097"/>
                    <a:pt x="20562" y="-1097"/>
                  </a:cubicBezTo>
                  <a:cubicBezTo>
                    <a:pt x="6507" y="-1097"/>
                    <a:pt x="-1566" y="17439"/>
                    <a:pt x="-1566" y="368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Graphic 5">
              <a:extLst>
                <a:ext uri="{FF2B5EF4-FFF2-40B4-BE49-F238E27FC236}">
                  <a16:creationId xmlns:a16="http://schemas.microsoft.com/office/drawing/2014/main" id="{018FEB7A-243F-433E-B304-3C407E1E1113}"/>
                </a:ext>
              </a:extLst>
            </p:cNvPr>
            <p:cNvSpPr/>
            <p:nvPr/>
          </p:nvSpPr>
          <p:spPr>
            <a:xfrm>
              <a:off x="5573242" y="2288122"/>
              <a:ext cx="44250" cy="71454"/>
            </a:xfrm>
            <a:custGeom>
              <a:avLst/>
              <a:gdLst>
                <a:gd name="connsiteX0" fmla="*/ -1566 w 44250"/>
                <a:gd name="connsiteY0" fmla="*/ 35077 h 71454"/>
                <a:gd name="connsiteX1" fmla="*/ 22054 w 44250"/>
                <a:gd name="connsiteY1" fmla="*/ 70358 h 71454"/>
                <a:gd name="connsiteX2" fmla="*/ 42685 w 44250"/>
                <a:gd name="connsiteY2" fmla="*/ 35077 h 71454"/>
                <a:gd name="connsiteX3" fmla="*/ 22054 w 44250"/>
                <a:gd name="connsiteY3" fmla="*/ -1097 h 71454"/>
                <a:gd name="connsiteX4" fmla="*/ -1566 w 44250"/>
                <a:gd name="connsiteY4" fmla="*/ 35077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50" h="71454">
                  <a:moveTo>
                    <a:pt x="-1566" y="35077"/>
                  </a:moveTo>
                  <a:cubicBezTo>
                    <a:pt x="-1566" y="54810"/>
                    <a:pt x="8303" y="70358"/>
                    <a:pt x="22054" y="70358"/>
                  </a:cubicBezTo>
                  <a:cubicBezTo>
                    <a:pt x="35806" y="70358"/>
                    <a:pt x="42685" y="54810"/>
                    <a:pt x="42685" y="35077"/>
                  </a:cubicBezTo>
                  <a:cubicBezTo>
                    <a:pt x="42685" y="15643"/>
                    <a:pt x="35806" y="-1097"/>
                    <a:pt x="22054" y="-1097"/>
                  </a:cubicBezTo>
                  <a:cubicBezTo>
                    <a:pt x="8303" y="-1097"/>
                    <a:pt x="-1566" y="15643"/>
                    <a:pt x="-1566" y="3507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Graphic 5">
              <a:extLst>
                <a:ext uri="{FF2B5EF4-FFF2-40B4-BE49-F238E27FC236}">
                  <a16:creationId xmlns:a16="http://schemas.microsoft.com/office/drawing/2014/main" id="{037A7649-4F84-4FC0-B9CE-11916274053D}"/>
                </a:ext>
              </a:extLst>
            </p:cNvPr>
            <p:cNvSpPr/>
            <p:nvPr/>
          </p:nvSpPr>
          <p:spPr>
            <a:xfrm>
              <a:off x="5474536" y="2470494"/>
              <a:ext cx="55955" cy="76235"/>
            </a:xfrm>
            <a:custGeom>
              <a:avLst/>
              <a:gdLst>
                <a:gd name="connsiteX0" fmla="*/ -1518 w 55955"/>
                <a:gd name="connsiteY0" fmla="*/ 35376 h 76235"/>
                <a:gd name="connsiteX1" fmla="*/ 26883 w 55955"/>
                <a:gd name="connsiteY1" fmla="*/ 75138 h 76235"/>
                <a:gd name="connsiteX2" fmla="*/ 54389 w 55955"/>
                <a:gd name="connsiteY2" fmla="*/ 35376 h 76235"/>
                <a:gd name="connsiteX3" fmla="*/ 26883 w 55955"/>
                <a:gd name="connsiteY3" fmla="*/ -1097 h 76235"/>
                <a:gd name="connsiteX4" fmla="*/ -1518 w 55955"/>
                <a:gd name="connsiteY4" fmla="*/ 35376 h 7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55" h="76235">
                  <a:moveTo>
                    <a:pt x="-1518" y="35376"/>
                  </a:moveTo>
                  <a:cubicBezTo>
                    <a:pt x="-1518" y="54810"/>
                    <a:pt x="12832" y="75138"/>
                    <a:pt x="26883" y="75138"/>
                  </a:cubicBezTo>
                  <a:cubicBezTo>
                    <a:pt x="40638" y="75138"/>
                    <a:pt x="54389" y="54810"/>
                    <a:pt x="54389" y="35376"/>
                  </a:cubicBezTo>
                  <a:cubicBezTo>
                    <a:pt x="54389" y="15643"/>
                    <a:pt x="40638" y="-1097"/>
                    <a:pt x="26883" y="-1097"/>
                  </a:cubicBezTo>
                  <a:cubicBezTo>
                    <a:pt x="9544" y="2191"/>
                    <a:pt x="-2416" y="17738"/>
                    <a:pt x="-1518" y="3537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Graphic 5">
              <a:extLst>
                <a:ext uri="{FF2B5EF4-FFF2-40B4-BE49-F238E27FC236}">
                  <a16:creationId xmlns:a16="http://schemas.microsoft.com/office/drawing/2014/main" id="{4D24D1DD-285A-410E-8BA4-42E2E6B28D81}"/>
                </a:ext>
              </a:extLst>
            </p:cNvPr>
            <p:cNvSpPr/>
            <p:nvPr/>
          </p:nvSpPr>
          <p:spPr>
            <a:xfrm>
              <a:off x="5549326" y="2745846"/>
              <a:ext cx="55907" cy="78629"/>
            </a:xfrm>
            <a:custGeom>
              <a:avLst/>
              <a:gdLst>
                <a:gd name="connsiteX0" fmla="*/ -1566 w 55907"/>
                <a:gd name="connsiteY0" fmla="*/ 38070 h 78629"/>
                <a:gd name="connsiteX1" fmla="*/ 27733 w 55907"/>
                <a:gd name="connsiteY1" fmla="*/ 77533 h 78629"/>
                <a:gd name="connsiteX2" fmla="*/ 54342 w 55907"/>
                <a:gd name="connsiteY2" fmla="*/ 38070 h 78629"/>
                <a:gd name="connsiteX3" fmla="*/ 27733 w 55907"/>
                <a:gd name="connsiteY3" fmla="*/ -1097 h 78629"/>
                <a:gd name="connsiteX4" fmla="*/ -1566 w 55907"/>
                <a:gd name="connsiteY4" fmla="*/ 38070 h 7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07" h="78629">
                  <a:moveTo>
                    <a:pt x="-1566" y="38070"/>
                  </a:moveTo>
                  <a:cubicBezTo>
                    <a:pt x="-1566" y="57500"/>
                    <a:pt x="13982" y="77533"/>
                    <a:pt x="27733" y="77533"/>
                  </a:cubicBezTo>
                  <a:cubicBezTo>
                    <a:pt x="41485" y="77533"/>
                    <a:pt x="54342" y="57500"/>
                    <a:pt x="54342" y="38070"/>
                  </a:cubicBezTo>
                  <a:cubicBezTo>
                    <a:pt x="54342" y="18636"/>
                    <a:pt x="41485" y="-1097"/>
                    <a:pt x="27733" y="-1097"/>
                  </a:cubicBezTo>
                  <a:cubicBezTo>
                    <a:pt x="13982" y="-1097"/>
                    <a:pt x="-1566" y="18636"/>
                    <a:pt x="-1566" y="3807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Graphic 5">
              <a:extLst>
                <a:ext uri="{FF2B5EF4-FFF2-40B4-BE49-F238E27FC236}">
                  <a16:creationId xmlns:a16="http://schemas.microsoft.com/office/drawing/2014/main" id="{CF1C5B81-E9BD-4F88-B0A6-DBA16521385D}"/>
                </a:ext>
              </a:extLst>
            </p:cNvPr>
            <p:cNvSpPr/>
            <p:nvPr/>
          </p:nvSpPr>
          <p:spPr>
            <a:xfrm>
              <a:off x="5838433" y="2915066"/>
              <a:ext cx="40959" cy="72648"/>
            </a:xfrm>
            <a:custGeom>
              <a:avLst/>
              <a:gdLst>
                <a:gd name="connsiteX0" fmla="*/ -1566 w 40959"/>
                <a:gd name="connsiteY0" fmla="*/ 37767 h 72648"/>
                <a:gd name="connsiteX1" fmla="*/ 19062 w 40959"/>
                <a:gd name="connsiteY1" fmla="*/ 71551 h 72648"/>
                <a:gd name="connsiteX2" fmla="*/ 39393 w 40959"/>
                <a:gd name="connsiteY2" fmla="*/ 37767 h 72648"/>
                <a:gd name="connsiteX3" fmla="*/ 19062 w 40959"/>
                <a:gd name="connsiteY3" fmla="*/ -1097 h 72648"/>
                <a:gd name="connsiteX4" fmla="*/ -1566 w 40959"/>
                <a:gd name="connsiteY4" fmla="*/ 37767 h 7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59" h="72648">
                  <a:moveTo>
                    <a:pt x="-1566" y="37767"/>
                  </a:moveTo>
                  <a:cubicBezTo>
                    <a:pt x="-1566" y="57201"/>
                    <a:pt x="5011" y="71551"/>
                    <a:pt x="19062" y="71551"/>
                  </a:cubicBezTo>
                  <a:cubicBezTo>
                    <a:pt x="32813" y="71551"/>
                    <a:pt x="39393" y="57201"/>
                    <a:pt x="39393" y="37767"/>
                  </a:cubicBezTo>
                  <a:cubicBezTo>
                    <a:pt x="39393" y="18337"/>
                    <a:pt x="32813" y="-1097"/>
                    <a:pt x="19062" y="-1097"/>
                  </a:cubicBezTo>
                  <a:cubicBezTo>
                    <a:pt x="5011" y="-1097"/>
                    <a:pt x="-1566" y="18337"/>
                    <a:pt x="-1566" y="377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Graphic 5">
              <a:extLst>
                <a:ext uri="{FF2B5EF4-FFF2-40B4-BE49-F238E27FC236}">
                  <a16:creationId xmlns:a16="http://schemas.microsoft.com/office/drawing/2014/main" id="{26165281-62EC-4378-AC70-559E6F733B88}"/>
                </a:ext>
              </a:extLst>
            </p:cNvPr>
            <p:cNvSpPr/>
            <p:nvPr/>
          </p:nvSpPr>
          <p:spPr>
            <a:xfrm>
              <a:off x="6002270" y="2680074"/>
              <a:ext cx="44247" cy="72648"/>
            </a:xfrm>
            <a:custGeom>
              <a:avLst/>
              <a:gdLst>
                <a:gd name="connsiteX0" fmla="*/ -1566 w 44247"/>
                <a:gd name="connsiteY0" fmla="*/ 35975 h 72648"/>
                <a:gd name="connsiteX1" fmla="*/ 20558 w 44247"/>
                <a:gd name="connsiteY1" fmla="*/ 71551 h 72648"/>
                <a:gd name="connsiteX2" fmla="*/ 42682 w 44247"/>
                <a:gd name="connsiteY2" fmla="*/ 35975 h 72648"/>
                <a:gd name="connsiteX3" fmla="*/ 20558 w 44247"/>
                <a:gd name="connsiteY3" fmla="*/ -1097 h 72648"/>
                <a:gd name="connsiteX4" fmla="*/ -1566 w 44247"/>
                <a:gd name="connsiteY4" fmla="*/ 35975 h 7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72648">
                  <a:moveTo>
                    <a:pt x="-1566" y="35975"/>
                  </a:moveTo>
                  <a:cubicBezTo>
                    <a:pt x="-1566" y="55409"/>
                    <a:pt x="6507" y="71551"/>
                    <a:pt x="20558" y="71551"/>
                  </a:cubicBezTo>
                  <a:cubicBezTo>
                    <a:pt x="34310" y="71551"/>
                    <a:pt x="42682" y="55409"/>
                    <a:pt x="42682" y="35975"/>
                  </a:cubicBezTo>
                  <a:cubicBezTo>
                    <a:pt x="42682" y="16541"/>
                    <a:pt x="34310" y="-1097"/>
                    <a:pt x="20558" y="-1097"/>
                  </a:cubicBezTo>
                  <a:cubicBezTo>
                    <a:pt x="6507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Graphic 5">
              <a:extLst>
                <a:ext uri="{FF2B5EF4-FFF2-40B4-BE49-F238E27FC236}">
                  <a16:creationId xmlns:a16="http://schemas.microsoft.com/office/drawing/2014/main" id="{412737A0-269D-4695-8DD2-51583C13BB67}"/>
                </a:ext>
              </a:extLst>
            </p:cNvPr>
            <p:cNvSpPr/>
            <p:nvPr/>
          </p:nvSpPr>
          <p:spPr>
            <a:xfrm>
              <a:off x="6115259" y="3021199"/>
              <a:ext cx="53537" cy="73848"/>
            </a:xfrm>
            <a:custGeom>
              <a:avLst/>
              <a:gdLst>
                <a:gd name="connsiteX0" fmla="*/ -1546 w 53537"/>
                <a:gd name="connsiteY0" fmla="*/ 38369 h 73848"/>
                <a:gd name="connsiteX1" fmla="*/ 28056 w 53537"/>
                <a:gd name="connsiteY1" fmla="*/ 72752 h 73848"/>
                <a:gd name="connsiteX2" fmla="*/ 51971 w 53537"/>
                <a:gd name="connsiteY2" fmla="*/ 38369 h 73848"/>
                <a:gd name="connsiteX3" fmla="*/ 28056 w 53537"/>
                <a:gd name="connsiteY3" fmla="*/ -1097 h 73848"/>
                <a:gd name="connsiteX4" fmla="*/ -1546 w 53537"/>
                <a:gd name="connsiteY4" fmla="*/ 38369 h 7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37" h="73848">
                  <a:moveTo>
                    <a:pt x="-1546" y="38369"/>
                  </a:moveTo>
                  <a:cubicBezTo>
                    <a:pt x="-2141" y="55708"/>
                    <a:pt x="10713" y="70657"/>
                    <a:pt x="28056" y="72752"/>
                  </a:cubicBezTo>
                  <a:cubicBezTo>
                    <a:pt x="41807" y="72752"/>
                    <a:pt x="51971" y="57803"/>
                    <a:pt x="51971" y="38369"/>
                  </a:cubicBezTo>
                  <a:cubicBezTo>
                    <a:pt x="51971" y="18935"/>
                    <a:pt x="41807" y="-1097"/>
                    <a:pt x="28056" y="-1097"/>
                  </a:cubicBezTo>
                  <a:cubicBezTo>
                    <a:pt x="14001" y="-1097"/>
                    <a:pt x="-1546" y="18935"/>
                    <a:pt x="-1546" y="383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Graphic 5">
              <a:extLst>
                <a:ext uri="{FF2B5EF4-FFF2-40B4-BE49-F238E27FC236}">
                  <a16:creationId xmlns:a16="http://schemas.microsoft.com/office/drawing/2014/main" id="{FB13D963-E41A-4BF8-AE6D-1EE52BC30C90}"/>
                </a:ext>
              </a:extLst>
            </p:cNvPr>
            <p:cNvSpPr/>
            <p:nvPr/>
          </p:nvSpPr>
          <p:spPr>
            <a:xfrm>
              <a:off x="5834842" y="3185338"/>
              <a:ext cx="46940" cy="69659"/>
            </a:xfrm>
            <a:custGeom>
              <a:avLst/>
              <a:gdLst>
                <a:gd name="connsiteX0" fmla="*/ -1566 w 46940"/>
                <a:gd name="connsiteY0" fmla="*/ 36869 h 69659"/>
                <a:gd name="connsiteX1" fmla="*/ 22354 w 46940"/>
                <a:gd name="connsiteY1" fmla="*/ 68562 h 69659"/>
                <a:gd name="connsiteX2" fmla="*/ 45375 w 46940"/>
                <a:gd name="connsiteY2" fmla="*/ 36869 h 69659"/>
                <a:gd name="connsiteX3" fmla="*/ 22354 w 46940"/>
                <a:gd name="connsiteY3" fmla="*/ -1097 h 69659"/>
                <a:gd name="connsiteX4" fmla="*/ -1566 w 46940"/>
                <a:gd name="connsiteY4" fmla="*/ 36869 h 6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40" h="69659">
                  <a:moveTo>
                    <a:pt x="-1566" y="36869"/>
                  </a:moveTo>
                  <a:cubicBezTo>
                    <a:pt x="-1566" y="56303"/>
                    <a:pt x="8602" y="68562"/>
                    <a:pt x="22354" y="68562"/>
                  </a:cubicBezTo>
                  <a:cubicBezTo>
                    <a:pt x="36105" y="68562"/>
                    <a:pt x="45375" y="56303"/>
                    <a:pt x="45375" y="36869"/>
                  </a:cubicBezTo>
                  <a:cubicBezTo>
                    <a:pt x="45375" y="17439"/>
                    <a:pt x="36105" y="-1097"/>
                    <a:pt x="22354" y="-1097"/>
                  </a:cubicBezTo>
                  <a:cubicBezTo>
                    <a:pt x="8303" y="-1097"/>
                    <a:pt x="-1566" y="17439"/>
                    <a:pt x="-1566" y="368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Graphic 5">
              <a:extLst>
                <a:ext uri="{FF2B5EF4-FFF2-40B4-BE49-F238E27FC236}">
                  <a16:creationId xmlns:a16="http://schemas.microsoft.com/office/drawing/2014/main" id="{1DBFA6BB-D093-48F7-87E7-3CE7AD1F749D}"/>
                </a:ext>
              </a:extLst>
            </p:cNvPr>
            <p:cNvSpPr/>
            <p:nvPr/>
          </p:nvSpPr>
          <p:spPr>
            <a:xfrm>
              <a:off x="6002270" y="3217027"/>
              <a:ext cx="44247" cy="72651"/>
            </a:xfrm>
            <a:custGeom>
              <a:avLst/>
              <a:gdLst>
                <a:gd name="connsiteX0" fmla="*/ -1566 w 44247"/>
                <a:gd name="connsiteY0" fmla="*/ 31490 h 72651"/>
                <a:gd name="connsiteX1" fmla="*/ 20558 w 44247"/>
                <a:gd name="connsiteY1" fmla="*/ 71555 h 72651"/>
                <a:gd name="connsiteX2" fmla="*/ 42682 w 44247"/>
                <a:gd name="connsiteY2" fmla="*/ 31490 h 72651"/>
                <a:gd name="connsiteX3" fmla="*/ 20558 w 44247"/>
                <a:gd name="connsiteY3" fmla="*/ -1097 h 72651"/>
                <a:gd name="connsiteX4" fmla="*/ -1566 w 44247"/>
                <a:gd name="connsiteY4" fmla="*/ 31490 h 7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72651">
                  <a:moveTo>
                    <a:pt x="-1566" y="31490"/>
                  </a:moveTo>
                  <a:cubicBezTo>
                    <a:pt x="-1566" y="50924"/>
                    <a:pt x="6507" y="71555"/>
                    <a:pt x="20558" y="71555"/>
                  </a:cubicBezTo>
                  <a:cubicBezTo>
                    <a:pt x="34310" y="71555"/>
                    <a:pt x="42682" y="50924"/>
                    <a:pt x="42682" y="31490"/>
                  </a:cubicBezTo>
                  <a:cubicBezTo>
                    <a:pt x="42682" y="12059"/>
                    <a:pt x="34310" y="-1097"/>
                    <a:pt x="20558" y="-1097"/>
                  </a:cubicBezTo>
                  <a:cubicBezTo>
                    <a:pt x="6507" y="-1097"/>
                    <a:pt x="-1566" y="12059"/>
                    <a:pt x="-1566" y="31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Graphic 5">
              <a:extLst>
                <a:ext uri="{FF2B5EF4-FFF2-40B4-BE49-F238E27FC236}">
                  <a16:creationId xmlns:a16="http://schemas.microsoft.com/office/drawing/2014/main" id="{975F67C6-EB83-4806-A7AA-13C319982393}"/>
                </a:ext>
              </a:extLst>
            </p:cNvPr>
            <p:cNvSpPr/>
            <p:nvPr/>
          </p:nvSpPr>
          <p:spPr>
            <a:xfrm>
              <a:off x="6215736" y="3368904"/>
              <a:ext cx="47236" cy="68465"/>
            </a:xfrm>
            <a:custGeom>
              <a:avLst/>
              <a:gdLst>
                <a:gd name="connsiteX0" fmla="*/ -1566 w 47236"/>
                <a:gd name="connsiteY0" fmla="*/ 36274 h 68465"/>
                <a:gd name="connsiteX1" fmla="*/ 22649 w 47236"/>
                <a:gd name="connsiteY1" fmla="*/ 67369 h 68465"/>
                <a:gd name="connsiteX2" fmla="*/ 45671 w 47236"/>
                <a:gd name="connsiteY2" fmla="*/ 36274 h 68465"/>
                <a:gd name="connsiteX3" fmla="*/ 22649 w 47236"/>
                <a:gd name="connsiteY3" fmla="*/ -1097 h 68465"/>
                <a:gd name="connsiteX4" fmla="*/ -1566 w 47236"/>
                <a:gd name="connsiteY4" fmla="*/ 36274 h 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36" h="68465">
                  <a:moveTo>
                    <a:pt x="-1566" y="36274"/>
                  </a:moveTo>
                  <a:cubicBezTo>
                    <a:pt x="-1566" y="55708"/>
                    <a:pt x="8898" y="67369"/>
                    <a:pt x="22649" y="67369"/>
                  </a:cubicBezTo>
                  <a:cubicBezTo>
                    <a:pt x="36700" y="67369"/>
                    <a:pt x="45671" y="55708"/>
                    <a:pt x="45671" y="36274"/>
                  </a:cubicBezTo>
                  <a:cubicBezTo>
                    <a:pt x="45671" y="16844"/>
                    <a:pt x="36700" y="-1097"/>
                    <a:pt x="22649" y="-1097"/>
                  </a:cubicBezTo>
                  <a:cubicBezTo>
                    <a:pt x="8898" y="-1097"/>
                    <a:pt x="-1566" y="16844"/>
                    <a:pt x="-1566" y="3627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Graphic 5">
              <a:extLst>
                <a:ext uri="{FF2B5EF4-FFF2-40B4-BE49-F238E27FC236}">
                  <a16:creationId xmlns:a16="http://schemas.microsoft.com/office/drawing/2014/main" id="{303F4898-1942-4C4E-B718-77A20394FFB8}"/>
                </a:ext>
              </a:extLst>
            </p:cNvPr>
            <p:cNvSpPr/>
            <p:nvPr/>
          </p:nvSpPr>
          <p:spPr>
            <a:xfrm>
              <a:off x="6331438" y="2685154"/>
              <a:ext cx="41853" cy="66969"/>
            </a:xfrm>
            <a:custGeom>
              <a:avLst/>
              <a:gdLst>
                <a:gd name="connsiteX0" fmla="*/ -1566 w 41853"/>
                <a:gd name="connsiteY0" fmla="*/ 31793 h 66969"/>
                <a:gd name="connsiteX1" fmla="*/ 19361 w 41853"/>
                <a:gd name="connsiteY1" fmla="*/ 65872 h 66969"/>
                <a:gd name="connsiteX2" fmla="*/ 40288 w 41853"/>
                <a:gd name="connsiteY2" fmla="*/ 31793 h 66969"/>
                <a:gd name="connsiteX3" fmla="*/ 19361 w 41853"/>
                <a:gd name="connsiteY3" fmla="*/ -1097 h 66969"/>
                <a:gd name="connsiteX4" fmla="*/ -1566 w 41853"/>
                <a:gd name="connsiteY4" fmla="*/ 31793 h 6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53" h="66969">
                  <a:moveTo>
                    <a:pt x="-1566" y="31793"/>
                  </a:moveTo>
                  <a:cubicBezTo>
                    <a:pt x="-1566" y="51223"/>
                    <a:pt x="5310" y="65872"/>
                    <a:pt x="19361" y="65872"/>
                  </a:cubicBezTo>
                  <a:cubicBezTo>
                    <a:pt x="33412" y="65872"/>
                    <a:pt x="40288" y="50924"/>
                    <a:pt x="40288" y="31793"/>
                  </a:cubicBezTo>
                  <a:cubicBezTo>
                    <a:pt x="40288" y="12359"/>
                    <a:pt x="33113" y="-1097"/>
                    <a:pt x="19361" y="-1097"/>
                  </a:cubicBezTo>
                  <a:cubicBezTo>
                    <a:pt x="5609" y="-1097"/>
                    <a:pt x="-1566" y="12359"/>
                    <a:pt x="-1566" y="317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Graphic 5">
              <a:extLst>
                <a:ext uri="{FF2B5EF4-FFF2-40B4-BE49-F238E27FC236}">
                  <a16:creationId xmlns:a16="http://schemas.microsoft.com/office/drawing/2014/main" id="{8F8F586F-173F-49FE-8307-7B48EA437328}"/>
                </a:ext>
              </a:extLst>
            </p:cNvPr>
            <p:cNvSpPr/>
            <p:nvPr/>
          </p:nvSpPr>
          <p:spPr>
            <a:xfrm>
              <a:off x="6255199" y="2533577"/>
              <a:ext cx="44546" cy="71754"/>
            </a:xfrm>
            <a:custGeom>
              <a:avLst/>
              <a:gdLst>
                <a:gd name="connsiteX0" fmla="*/ -1566 w 44546"/>
                <a:gd name="connsiteY0" fmla="*/ 35676 h 71754"/>
                <a:gd name="connsiteX1" fmla="*/ 21456 w 44546"/>
                <a:gd name="connsiteY1" fmla="*/ 70657 h 71754"/>
                <a:gd name="connsiteX2" fmla="*/ 42981 w 44546"/>
                <a:gd name="connsiteY2" fmla="*/ 35676 h 71754"/>
                <a:gd name="connsiteX3" fmla="*/ 21456 w 44546"/>
                <a:gd name="connsiteY3" fmla="*/ -1097 h 71754"/>
                <a:gd name="connsiteX4" fmla="*/ -1566 w 44546"/>
                <a:gd name="connsiteY4" fmla="*/ 35676 h 7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46" h="71754">
                  <a:moveTo>
                    <a:pt x="-1566" y="35676"/>
                  </a:moveTo>
                  <a:cubicBezTo>
                    <a:pt x="-1566" y="55110"/>
                    <a:pt x="7405" y="70657"/>
                    <a:pt x="21456" y="70657"/>
                  </a:cubicBezTo>
                  <a:cubicBezTo>
                    <a:pt x="35207" y="70657"/>
                    <a:pt x="42981" y="55110"/>
                    <a:pt x="42981" y="35676"/>
                  </a:cubicBezTo>
                  <a:cubicBezTo>
                    <a:pt x="42981" y="15943"/>
                    <a:pt x="35207" y="-1097"/>
                    <a:pt x="21456" y="-1097"/>
                  </a:cubicBezTo>
                  <a:cubicBezTo>
                    <a:pt x="7405" y="-1097"/>
                    <a:pt x="-1566" y="15943"/>
                    <a:pt x="-1566" y="3567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Graphic 5">
              <a:extLst>
                <a:ext uri="{FF2B5EF4-FFF2-40B4-BE49-F238E27FC236}">
                  <a16:creationId xmlns:a16="http://schemas.microsoft.com/office/drawing/2014/main" id="{220EDBFC-9120-4C89-8045-744B5C915545}"/>
                </a:ext>
              </a:extLst>
            </p:cNvPr>
            <p:cNvSpPr/>
            <p:nvPr/>
          </p:nvSpPr>
          <p:spPr>
            <a:xfrm>
              <a:off x="6391749" y="2422659"/>
              <a:ext cx="51803" cy="69958"/>
            </a:xfrm>
            <a:custGeom>
              <a:avLst/>
              <a:gdLst>
                <a:gd name="connsiteX0" fmla="*/ -1487 w 51803"/>
                <a:gd name="connsiteY0" fmla="*/ 31789 h 69958"/>
                <a:gd name="connsiteX1" fmla="*/ 26618 w 51803"/>
                <a:gd name="connsiteY1" fmla="*/ 68861 h 69958"/>
                <a:gd name="connsiteX2" fmla="*/ 50238 w 51803"/>
                <a:gd name="connsiteY2" fmla="*/ 31789 h 69958"/>
                <a:gd name="connsiteX3" fmla="*/ 26618 w 51803"/>
                <a:gd name="connsiteY3" fmla="*/ -1097 h 69958"/>
                <a:gd name="connsiteX4" fmla="*/ -1487 w 51803"/>
                <a:gd name="connsiteY4" fmla="*/ 31789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3" h="69958">
                  <a:moveTo>
                    <a:pt x="-1487" y="31789"/>
                  </a:moveTo>
                  <a:cubicBezTo>
                    <a:pt x="-1487" y="51223"/>
                    <a:pt x="12567" y="68861"/>
                    <a:pt x="26618" y="68861"/>
                  </a:cubicBezTo>
                  <a:cubicBezTo>
                    <a:pt x="40370" y="68861"/>
                    <a:pt x="50238" y="51223"/>
                    <a:pt x="50238" y="31789"/>
                  </a:cubicBezTo>
                  <a:cubicBezTo>
                    <a:pt x="50238" y="12355"/>
                    <a:pt x="40370" y="-1097"/>
                    <a:pt x="26618" y="-1097"/>
                  </a:cubicBezTo>
                  <a:cubicBezTo>
                    <a:pt x="9874" y="395"/>
                    <a:pt x="-2681" y="15045"/>
                    <a:pt x="-1487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Graphic 5">
              <a:extLst>
                <a:ext uri="{FF2B5EF4-FFF2-40B4-BE49-F238E27FC236}">
                  <a16:creationId xmlns:a16="http://schemas.microsoft.com/office/drawing/2014/main" id="{D018198C-670F-47F2-875B-6AAAA48EE5E5}"/>
                </a:ext>
              </a:extLst>
            </p:cNvPr>
            <p:cNvSpPr/>
            <p:nvPr/>
          </p:nvSpPr>
          <p:spPr>
            <a:xfrm>
              <a:off x="6599569" y="2344030"/>
              <a:ext cx="54158" cy="71750"/>
            </a:xfrm>
            <a:custGeom>
              <a:avLst/>
              <a:gdLst>
                <a:gd name="connsiteX0" fmla="*/ -1519 w 54158"/>
                <a:gd name="connsiteY0" fmla="*/ 33581 h 71750"/>
                <a:gd name="connsiteX1" fmla="*/ 27181 w 54158"/>
                <a:gd name="connsiteY1" fmla="*/ 70653 h 71750"/>
                <a:gd name="connsiteX2" fmla="*/ 52593 w 54158"/>
                <a:gd name="connsiteY2" fmla="*/ 33581 h 71750"/>
                <a:gd name="connsiteX3" fmla="*/ 27181 w 54158"/>
                <a:gd name="connsiteY3" fmla="*/ -1097 h 71750"/>
                <a:gd name="connsiteX4" fmla="*/ -1519 w 54158"/>
                <a:gd name="connsiteY4" fmla="*/ 33581 h 7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58" h="71750">
                  <a:moveTo>
                    <a:pt x="-1519" y="33581"/>
                  </a:moveTo>
                  <a:cubicBezTo>
                    <a:pt x="-2417" y="51522"/>
                    <a:pt x="9842" y="67066"/>
                    <a:pt x="27181" y="70653"/>
                  </a:cubicBezTo>
                  <a:cubicBezTo>
                    <a:pt x="41232" y="70653"/>
                    <a:pt x="52593" y="53015"/>
                    <a:pt x="52593" y="33581"/>
                  </a:cubicBezTo>
                  <a:cubicBezTo>
                    <a:pt x="52593" y="14151"/>
                    <a:pt x="41232" y="-1097"/>
                    <a:pt x="27181" y="-1097"/>
                  </a:cubicBezTo>
                  <a:cubicBezTo>
                    <a:pt x="10141" y="1293"/>
                    <a:pt x="-2417" y="16242"/>
                    <a:pt x="-1519" y="3358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Graphic 5">
              <a:extLst>
                <a:ext uri="{FF2B5EF4-FFF2-40B4-BE49-F238E27FC236}">
                  <a16:creationId xmlns:a16="http://schemas.microsoft.com/office/drawing/2014/main" id="{13AF9DEF-CA68-48EE-AF47-992BE5F95719}"/>
                </a:ext>
              </a:extLst>
            </p:cNvPr>
            <p:cNvSpPr/>
            <p:nvPr/>
          </p:nvSpPr>
          <p:spPr>
            <a:xfrm>
              <a:off x="6470930" y="2631341"/>
              <a:ext cx="56352" cy="66071"/>
            </a:xfrm>
            <a:custGeom>
              <a:avLst/>
              <a:gdLst>
                <a:gd name="connsiteX0" fmla="*/ -1440 w 56352"/>
                <a:gd name="connsiteY0" fmla="*/ 31789 h 66071"/>
                <a:gd name="connsiteX1" fmla="*/ 25468 w 56352"/>
                <a:gd name="connsiteY1" fmla="*/ 64974 h 66071"/>
                <a:gd name="connsiteX2" fmla="*/ 54767 w 56352"/>
                <a:gd name="connsiteY2" fmla="*/ 31789 h 66071"/>
                <a:gd name="connsiteX3" fmla="*/ 25468 w 56352"/>
                <a:gd name="connsiteY3" fmla="*/ -1097 h 66071"/>
                <a:gd name="connsiteX4" fmla="*/ -1440 w 56352"/>
                <a:gd name="connsiteY4" fmla="*/ 31789 h 66071"/>
                <a:gd name="connsiteX5" fmla="*/ -1440 w 56352"/>
                <a:gd name="connsiteY5" fmla="*/ 31789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352" h="66071">
                  <a:moveTo>
                    <a:pt x="-1440" y="31789"/>
                  </a:moveTo>
                  <a:cubicBezTo>
                    <a:pt x="-2932" y="48234"/>
                    <a:pt x="9023" y="63183"/>
                    <a:pt x="25468" y="64974"/>
                  </a:cubicBezTo>
                  <a:cubicBezTo>
                    <a:pt x="42508" y="63482"/>
                    <a:pt x="55366" y="48829"/>
                    <a:pt x="54767" y="31789"/>
                  </a:cubicBezTo>
                  <a:cubicBezTo>
                    <a:pt x="55366" y="14749"/>
                    <a:pt x="42508" y="96"/>
                    <a:pt x="25468" y="-1097"/>
                  </a:cubicBezTo>
                  <a:cubicBezTo>
                    <a:pt x="9023" y="695"/>
                    <a:pt x="-2932" y="15344"/>
                    <a:pt x="-1440" y="31789"/>
                  </a:cubicBezTo>
                  <a:cubicBezTo>
                    <a:pt x="-1440" y="31789"/>
                    <a:pt x="-1440" y="31789"/>
                    <a:pt x="-1440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Graphic 5">
              <a:extLst>
                <a:ext uri="{FF2B5EF4-FFF2-40B4-BE49-F238E27FC236}">
                  <a16:creationId xmlns:a16="http://schemas.microsoft.com/office/drawing/2014/main" id="{FBFBA962-989B-47C7-9B0A-475EF8B5B3DD}"/>
                </a:ext>
              </a:extLst>
            </p:cNvPr>
            <p:cNvSpPr/>
            <p:nvPr/>
          </p:nvSpPr>
          <p:spPr>
            <a:xfrm>
              <a:off x="6466826" y="2837034"/>
              <a:ext cx="51170" cy="65772"/>
            </a:xfrm>
            <a:custGeom>
              <a:avLst/>
              <a:gdLst>
                <a:gd name="connsiteX0" fmla="*/ -1522 w 51170"/>
                <a:gd name="connsiteY0" fmla="*/ 31789 h 65772"/>
                <a:gd name="connsiteX1" fmla="*/ 27182 w 51170"/>
                <a:gd name="connsiteY1" fmla="*/ 64675 h 65772"/>
                <a:gd name="connsiteX2" fmla="*/ 49605 w 51170"/>
                <a:gd name="connsiteY2" fmla="*/ 31789 h 65772"/>
                <a:gd name="connsiteX3" fmla="*/ 27182 w 51170"/>
                <a:gd name="connsiteY3" fmla="*/ -1097 h 65772"/>
                <a:gd name="connsiteX4" fmla="*/ -1522 w 51170"/>
                <a:gd name="connsiteY4" fmla="*/ 31789 h 6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70" h="65772">
                  <a:moveTo>
                    <a:pt x="-1522" y="31789"/>
                  </a:moveTo>
                  <a:cubicBezTo>
                    <a:pt x="-2416" y="48829"/>
                    <a:pt x="10438" y="63183"/>
                    <a:pt x="27182" y="64675"/>
                  </a:cubicBezTo>
                  <a:cubicBezTo>
                    <a:pt x="41233" y="64675"/>
                    <a:pt x="49605" y="51522"/>
                    <a:pt x="49605" y="31789"/>
                  </a:cubicBezTo>
                  <a:cubicBezTo>
                    <a:pt x="49605" y="12355"/>
                    <a:pt x="41233" y="-1097"/>
                    <a:pt x="27182" y="-1097"/>
                  </a:cubicBezTo>
                  <a:cubicBezTo>
                    <a:pt x="10438" y="395"/>
                    <a:pt x="-2416" y="15045"/>
                    <a:pt x="-1522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Graphic 5">
              <a:extLst>
                <a:ext uri="{FF2B5EF4-FFF2-40B4-BE49-F238E27FC236}">
                  <a16:creationId xmlns:a16="http://schemas.microsoft.com/office/drawing/2014/main" id="{CD3D3575-510A-4271-9A1F-2E0A977D0505}"/>
                </a:ext>
              </a:extLst>
            </p:cNvPr>
            <p:cNvSpPr/>
            <p:nvPr/>
          </p:nvSpPr>
          <p:spPr>
            <a:xfrm>
              <a:off x="6543988" y="2924631"/>
              <a:ext cx="57466" cy="62188"/>
            </a:xfrm>
            <a:custGeom>
              <a:avLst/>
              <a:gdLst>
                <a:gd name="connsiteX0" fmla="*/ -1546 w 57466"/>
                <a:gd name="connsiteY0" fmla="*/ 29698 h 62188"/>
                <a:gd name="connsiteX1" fmla="*/ 27753 w 57466"/>
                <a:gd name="connsiteY1" fmla="*/ 61091 h 62188"/>
                <a:gd name="connsiteX2" fmla="*/ 55854 w 57466"/>
                <a:gd name="connsiteY2" fmla="*/ 29997 h 62188"/>
                <a:gd name="connsiteX3" fmla="*/ 55854 w 57466"/>
                <a:gd name="connsiteY3" fmla="*/ 29698 h 62188"/>
                <a:gd name="connsiteX4" fmla="*/ 28650 w 57466"/>
                <a:gd name="connsiteY4" fmla="*/ -1097 h 62188"/>
                <a:gd name="connsiteX5" fmla="*/ 27453 w 57466"/>
                <a:gd name="connsiteY5" fmla="*/ -1097 h 62188"/>
                <a:gd name="connsiteX6" fmla="*/ -1546 w 57466"/>
                <a:gd name="connsiteY6" fmla="*/ 29399 h 62188"/>
                <a:gd name="connsiteX7" fmla="*/ -1546 w 57466"/>
                <a:gd name="connsiteY7" fmla="*/ 29698 h 6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466" h="62188">
                  <a:moveTo>
                    <a:pt x="-1546" y="29698"/>
                  </a:moveTo>
                  <a:cubicBezTo>
                    <a:pt x="-2145" y="46442"/>
                    <a:pt x="11009" y="60493"/>
                    <a:pt x="27753" y="61091"/>
                  </a:cubicBezTo>
                  <a:cubicBezTo>
                    <a:pt x="43898" y="60194"/>
                    <a:pt x="56453" y="46442"/>
                    <a:pt x="55854" y="29997"/>
                  </a:cubicBezTo>
                  <a:cubicBezTo>
                    <a:pt x="55854" y="29997"/>
                    <a:pt x="55854" y="29997"/>
                    <a:pt x="55854" y="29698"/>
                  </a:cubicBezTo>
                  <a:cubicBezTo>
                    <a:pt x="56752" y="13851"/>
                    <a:pt x="44493" y="100"/>
                    <a:pt x="28650" y="-1097"/>
                  </a:cubicBezTo>
                  <a:cubicBezTo>
                    <a:pt x="28351" y="-1097"/>
                    <a:pt x="28052" y="-1097"/>
                    <a:pt x="27453" y="-1097"/>
                  </a:cubicBezTo>
                  <a:cubicBezTo>
                    <a:pt x="11009" y="-798"/>
                    <a:pt x="-1845" y="12957"/>
                    <a:pt x="-1546" y="29399"/>
                  </a:cubicBezTo>
                  <a:cubicBezTo>
                    <a:pt x="-1546" y="29698"/>
                    <a:pt x="-1546" y="29698"/>
                    <a:pt x="-1546" y="2969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Graphic 5">
              <a:extLst>
                <a:ext uri="{FF2B5EF4-FFF2-40B4-BE49-F238E27FC236}">
                  <a16:creationId xmlns:a16="http://schemas.microsoft.com/office/drawing/2014/main" id="{EE451C9F-B9E1-4D6B-9CF4-D52DE5ECE649}"/>
                </a:ext>
              </a:extLst>
            </p:cNvPr>
            <p:cNvSpPr/>
            <p:nvPr/>
          </p:nvSpPr>
          <p:spPr>
            <a:xfrm>
              <a:off x="6738292" y="3378173"/>
              <a:ext cx="48181" cy="69958"/>
            </a:xfrm>
            <a:custGeom>
              <a:avLst/>
              <a:gdLst>
                <a:gd name="connsiteX0" fmla="*/ -1219 w 48181"/>
                <a:gd name="connsiteY0" fmla="*/ 30296 h 69958"/>
                <a:gd name="connsiteX1" fmla="*/ 25390 w 48181"/>
                <a:gd name="connsiteY1" fmla="*/ 68861 h 69958"/>
                <a:gd name="connsiteX2" fmla="*/ 46616 w 48181"/>
                <a:gd name="connsiteY2" fmla="*/ 30296 h 69958"/>
                <a:gd name="connsiteX3" fmla="*/ 25390 w 48181"/>
                <a:gd name="connsiteY3" fmla="*/ -1097 h 69958"/>
                <a:gd name="connsiteX4" fmla="*/ -1518 w 48181"/>
                <a:gd name="connsiteY4" fmla="*/ 29399 h 69958"/>
                <a:gd name="connsiteX5" fmla="*/ -1219 w 48181"/>
                <a:gd name="connsiteY5" fmla="*/ 30296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181" h="69958">
                  <a:moveTo>
                    <a:pt x="-1219" y="30296"/>
                  </a:moveTo>
                  <a:cubicBezTo>
                    <a:pt x="-1219" y="49727"/>
                    <a:pt x="11336" y="68861"/>
                    <a:pt x="25390" y="68861"/>
                  </a:cubicBezTo>
                  <a:cubicBezTo>
                    <a:pt x="39441" y="68861"/>
                    <a:pt x="46616" y="49727"/>
                    <a:pt x="46616" y="30296"/>
                  </a:cubicBezTo>
                  <a:cubicBezTo>
                    <a:pt x="46616" y="10862"/>
                    <a:pt x="39441" y="-1097"/>
                    <a:pt x="25390" y="-1097"/>
                  </a:cubicBezTo>
                  <a:cubicBezTo>
                    <a:pt x="9544" y="100"/>
                    <a:pt x="-2416" y="13552"/>
                    <a:pt x="-1518" y="29399"/>
                  </a:cubicBezTo>
                  <a:cubicBezTo>
                    <a:pt x="-1518" y="29698"/>
                    <a:pt x="-1518" y="29997"/>
                    <a:pt x="-1219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Graphic 5">
              <a:extLst>
                <a:ext uri="{FF2B5EF4-FFF2-40B4-BE49-F238E27FC236}">
                  <a16:creationId xmlns:a16="http://schemas.microsoft.com/office/drawing/2014/main" id="{71E81A5E-0853-4EE8-AEA2-81C650229229}"/>
                </a:ext>
              </a:extLst>
            </p:cNvPr>
            <p:cNvSpPr/>
            <p:nvPr/>
          </p:nvSpPr>
          <p:spPr>
            <a:xfrm>
              <a:off x="6907854" y="3317780"/>
              <a:ext cx="52619" cy="75042"/>
            </a:xfrm>
            <a:custGeom>
              <a:avLst/>
              <a:gdLst>
                <a:gd name="connsiteX0" fmla="*/ -1566 w 52619"/>
                <a:gd name="connsiteY0" fmla="*/ 35975 h 75042"/>
                <a:gd name="connsiteX1" fmla="*/ 24146 w 52619"/>
                <a:gd name="connsiteY1" fmla="*/ 73945 h 75042"/>
                <a:gd name="connsiteX2" fmla="*/ 51054 w 52619"/>
                <a:gd name="connsiteY2" fmla="*/ 35975 h 75042"/>
                <a:gd name="connsiteX3" fmla="*/ 24146 w 52619"/>
                <a:gd name="connsiteY3" fmla="*/ -1097 h 75042"/>
                <a:gd name="connsiteX4" fmla="*/ -1566 w 52619"/>
                <a:gd name="connsiteY4" fmla="*/ 35975 h 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19" h="75042">
                  <a:moveTo>
                    <a:pt x="-1566" y="35975"/>
                  </a:moveTo>
                  <a:cubicBezTo>
                    <a:pt x="-1566" y="55409"/>
                    <a:pt x="10394" y="73945"/>
                    <a:pt x="24146" y="73945"/>
                  </a:cubicBezTo>
                  <a:cubicBezTo>
                    <a:pt x="38200" y="73945"/>
                    <a:pt x="51054" y="55409"/>
                    <a:pt x="51054" y="35975"/>
                  </a:cubicBezTo>
                  <a:cubicBezTo>
                    <a:pt x="51054" y="16242"/>
                    <a:pt x="38200" y="-1097"/>
                    <a:pt x="24146" y="-1097"/>
                  </a:cubicBezTo>
                  <a:cubicBezTo>
                    <a:pt x="10394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Graphic 5">
              <a:extLst>
                <a:ext uri="{FF2B5EF4-FFF2-40B4-BE49-F238E27FC236}">
                  <a16:creationId xmlns:a16="http://schemas.microsoft.com/office/drawing/2014/main" id="{5156DD31-A9B9-45BF-9828-82F952FBDA81}"/>
                </a:ext>
              </a:extLst>
            </p:cNvPr>
            <p:cNvSpPr/>
            <p:nvPr/>
          </p:nvSpPr>
          <p:spPr>
            <a:xfrm>
              <a:off x="6976021" y="2833447"/>
              <a:ext cx="55330" cy="76834"/>
            </a:xfrm>
            <a:custGeom>
              <a:avLst/>
              <a:gdLst>
                <a:gd name="connsiteX0" fmla="*/ -1566 w 55330"/>
                <a:gd name="connsiteY0" fmla="*/ 35975 h 76834"/>
                <a:gd name="connsiteX1" fmla="*/ 24445 w 55330"/>
                <a:gd name="connsiteY1" fmla="*/ 75737 h 76834"/>
                <a:gd name="connsiteX2" fmla="*/ 53743 w 55330"/>
                <a:gd name="connsiteY2" fmla="*/ 35975 h 76834"/>
                <a:gd name="connsiteX3" fmla="*/ 24445 w 55330"/>
                <a:gd name="connsiteY3" fmla="*/ -1097 h 76834"/>
                <a:gd name="connsiteX4" fmla="*/ -1566 w 55330"/>
                <a:gd name="connsiteY4" fmla="*/ 35975 h 7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30" h="76834">
                  <a:moveTo>
                    <a:pt x="-1566" y="35975"/>
                  </a:moveTo>
                  <a:cubicBezTo>
                    <a:pt x="-1566" y="55708"/>
                    <a:pt x="10394" y="75737"/>
                    <a:pt x="24445" y="75737"/>
                  </a:cubicBezTo>
                  <a:cubicBezTo>
                    <a:pt x="38496" y="75737"/>
                    <a:pt x="53743" y="55708"/>
                    <a:pt x="53743" y="35975"/>
                  </a:cubicBezTo>
                  <a:cubicBezTo>
                    <a:pt x="54342" y="18337"/>
                    <a:pt x="42083" y="2490"/>
                    <a:pt x="24445" y="-1097"/>
                  </a:cubicBezTo>
                  <a:cubicBezTo>
                    <a:pt x="10394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Graphic 5">
              <a:extLst>
                <a:ext uri="{FF2B5EF4-FFF2-40B4-BE49-F238E27FC236}">
                  <a16:creationId xmlns:a16="http://schemas.microsoft.com/office/drawing/2014/main" id="{5CB6F753-3634-4DEC-B8EB-D757E9B225A6}"/>
                </a:ext>
              </a:extLst>
            </p:cNvPr>
            <p:cNvSpPr/>
            <p:nvPr/>
          </p:nvSpPr>
          <p:spPr>
            <a:xfrm>
              <a:off x="5770566" y="1989449"/>
              <a:ext cx="46039" cy="62184"/>
            </a:xfrm>
            <a:custGeom>
              <a:avLst/>
              <a:gdLst>
                <a:gd name="connsiteX0" fmla="*/ -1566 w 46039"/>
                <a:gd name="connsiteY0" fmla="*/ 29993 h 62184"/>
                <a:gd name="connsiteX1" fmla="*/ 19959 w 46039"/>
                <a:gd name="connsiteY1" fmla="*/ -1097 h 62184"/>
                <a:gd name="connsiteX2" fmla="*/ 44474 w 46039"/>
                <a:gd name="connsiteY2" fmla="*/ 29993 h 62184"/>
                <a:gd name="connsiteX3" fmla="*/ 19959 w 46039"/>
                <a:gd name="connsiteY3" fmla="*/ 61088 h 62184"/>
                <a:gd name="connsiteX4" fmla="*/ -1566 w 46039"/>
                <a:gd name="connsiteY4" fmla="*/ 29993 h 6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39" h="62184">
                  <a:moveTo>
                    <a:pt x="-1566" y="29993"/>
                  </a:moveTo>
                  <a:cubicBezTo>
                    <a:pt x="-1566" y="10559"/>
                    <a:pt x="6208" y="-1097"/>
                    <a:pt x="19959" y="-1097"/>
                  </a:cubicBezTo>
                  <a:cubicBezTo>
                    <a:pt x="34010" y="-1097"/>
                    <a:pt x="44474" y="10559"/>
                    <a:pt x="44474" y="29993"/>
                  </a:cubicBezTo>
                  <a:cubicBezTo>
                    <a:pt x="44474" y="49727"/>
                    <a:pt x="34010" y="61088"/>
                    <a:pt x="19959" y="61088"/>
                  </a:cubicBezTo>
                  <a:cubicBezTo>
                    <a:pt x="6208" y="61088"/>
                    <a:pt x="-1566" y="49727"/>
                    <a:pt x="-1566" y="299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Graphic 5">
              <a:extLst>
                <a:ext uri="{FF2B5EF4-FFF2-40B4-BE49-F238E27FC236}">
                  <a16:creationId xmlns:a16="http://schemas.microsoft.com/office/drawing/2014/main" id="{45DFDEFE-D858-4A85-B038-E1138AA824EE}"/>
                </a:ext>
              </a:extLst>
            </p:cNvPr>
            <p:cNvSpPr/>
            <p:nvPr/>
          </p:nvSpPr>
          <p:spPr>
            <a:xfrm>
              <a:off x="5961610" y="1838766"/>
              <a:ext cx="49707" cy="71754"/>
            </a:xfrm>
            <a:custGeom>
              <a:avLst/>
              <a:gdLst>
                <a:gd name="connsiteX0" fmla="*/ -1566 w 49707"/>
                <a:gd name="connsiteY0" fmla="*/ 37172 h 71754"/>
                <a:gd name="connsiteX1" fmla="*/ 20259 w 49707"/>
                <a:gd name="connsiteY1" fmla="*/ -1097 h 71754"/>
                <a:gd name="connsiteX2" fmla="*/ 48061 w 49707"/>
                <a:gd name="connsiteY2" fmla="*/ 37172 h 71754"/>
                <a:gd name="connsiteX3" fmla="*/ 20259 w 49707"/>
                <a:gd name="connsiteY3" fmla="*/ 70657 h 71754"/>
                <a:gd name="connsiteX4" fmla="*/ -1566 w 49707"/>
                <a:gd name="connsiteY4" fmla="*/ 37172 h 7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07" h="71754">
                  <a:moveTo>
                    <a:pt x="-1566" y="37172"/>
                  </a:moveTo>
                  <a:cubicBezTo>
                    <a:pt x="-1566" y="17738"/>
                    <a:pt x="6504" y="-1097"/>
                    <a:pt x="20259" y="-1097"/>
                  </a:cubicBezTo>
                  <a:cubicBezTo>
                    <a:pt x="34310" y="-1097"/>
                    <a:pt x="48061" y="17738"/>
                    <a:pt x="48061" y="37172"/>
                  </a:cubicBezTo>
                  <a:cubicBezTo>
                    <a:pt x="49258" y="53913"/>
                    <a:pt x="36999" y="68861"/>
                    <a:pt x="20259" y="70657"/>
                  </a:cubicBezTo>
                  <a:cubicBezTo>
                    <a:pt x="6504" y="70657"/>
                    <a:pt x="-1566" y="56602"/>
                    <a:pt x="-1566" y="3717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Graphic 5">
              <a:extLst>
                <a:ext uri="{FF2B5EF4-FFF2-40B4-BE49-F238E27FC236}">
                  <a16:creationId xmlns:a16="http://schemas.microsoft.com/office/drawing/2014/main" id="{6A12C878-B4D3-456B-9741-2CC55F031F9A}"/>
                </a:ext>
              </a:extLst>
            </p:cNvPr>
            <p:cNvSpPr/>
            <p:nvPr/>
          </p:nvSpPr>
          <p:spPr>
            <a:xfrm>
              <a:off x="5893743" y="1687484"/>
              <a:ext cx="53293" cy="70261"/>
            </a:xfrm>
            <a:custGeom>
              <a:avLst/>
              <a:gdLst>
                <a:gd name="connsiteX0" fmla="*/ -1566 w 53293"/>
                <a:gd name="connsiteY0" fmla="*/ 31194 h 70261"/>
                <a:gd name="connsiteX1" fmla="*/ 23846 w 53293"/>
                <a:gd name="connsiteY1" fmla="*/ -1097 h 70261"/>
                <a:gd name="connsiteX2" fmla="*/ 51649 w 53293"/>
                <a:gd name="connsiteY2" fmla="*/ 31194 h 70261"/>
                <a:gd name="connsiteX3" fmla="*/ 23846 w 53293"/>
                <a:gd name="connsiteY3" fmla="*/ 69164 h 70261"/>
                <a:gd name="connsiteX4" fmla="*/ -1566 w 53293"/>
                <a:gd name="connsiteY4" fmla="*/ 31194 h 7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93" h="70261">
                  <a:moveTo>
                    <a:pt x="-1566" y="31194"/>
                  </a:moveTo>
                  <a:cubicBezTo>
                    <a:pt x="-1566" y="11760"/>
                    <a:pt x="10095" y="-1097"/>
                    <a:pt x="23846" y="-1097"/>
                  </a:cubicBezTo>
                  <a:cubicBezTo>
                    <a:pt x="40291" y="100"/>
                    <a:pt x="52846" y="14450"/>
                    <a:pt x="51649" y="31194"/>
                  </a:cubicBezTo>
                  <a:cubicBezTo>
                    <a:pt x="51649" y="50628"/>
                    <a:pt x="37598" y="69164"/>
                    <a:pt x="23846" y="69164"/>
                  </a:cubicBezTo>
                  <a:cubicBezTo>
                    <a:pt x="10095" y="69164"/>
                    <a:pt x="-1566" y="50628"/>
                    <a:pt x="-1566" y="311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Graphic 5">
              <a:extLst>
                <a:ext uri="{FF2B5EF4-FFF2-40B4-BE49-F238E27FC236}">
                  <a16:creationId xmlns:a16="http://schemas.microsoft.com/office/drawing/2014/main" id="{81621EEE-645B-4152-B73D-9EAAB770A261}"/>
                </a:ext>
              </a:extLst>
            </p:cNvPr>
            <p:cNvSpPr/>
            <p:nvPr/>
          </p:nvSpPr>
          <p:spPr>
            <a:xfrm>
              <a:off x="6146672" y="1363399"/>
              <a:ext cx="50823" cy="75341"/>
            </a:xfrm>
            <a:custGeom>
              <a:avLst/>
              <a:gdLst>
                <a:gd name="connsiteX0" fmla="*/ -1566 w 50823"/>
                <a:gd name="connsiteY0" fmla="*/ 34482 h 75341"/>
                <a:gd name="connsiteX1" fmla="*/ 24146 w 50823"/>
                <a:gd name="connsiteY1" fmla="*/ -1097 h 75341"/>
                <a:gd name="connsiteX2" fmla="*/ 49258 w 50823"/>
                <a:gd name="connsiteY2" fmla="*/ 34482 h 75341"/>
                <a:gd name="connsiteX3" fmla="*/ 24146 w 50823"/>
                <a:gd name="connsiteY3" fmla="*/ 74244 h 75341"/>
                <a:gd name="connsiteX4" fmla="*/ -1566 w 50823"/>
                <a:gd name="connsiteY4" fmla="*/ 34482 h 7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23" h="75341">
                  <a:moveTo>
                    <a:pt x="-1566" y="34482"/>
                  </a:moveTo>
                  <a:cubicBezTo>
                    <a:pt x="-1566" y="15048"/>
                    <a:pt x="10394" y="-1097"/>
                    <a:pt x="24146" y="-1097"/>
                  </a:cubicBezTo>
                  <a:cubicBezTo>
                    <a:pt x="38196" y="-1097"/>
                    <a:pt x="49258" y="15048"/>
                    <a:pt x="49258" y="34482"/>
                  </a:cubicBezTo>
                  <a:cubicBezTo>
                    <a:pt x="49258" y="53913"/>
                    <a:pt x="38196" y="74244"/>
                    <a:pt x="24146" y="74244"/>
                  </a:cubicBezTo>
                  <a:cubicBezTo>
                    <a:pt x="10394" y="74244"/>
                    <a:pt x="-1566" y="53913"/>
                    <a:pt x="-1566" y="3448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Graphic 5">
              <a:extLst>
                <a:ext uri="{FF2B5EF4-FFF2-40B4-BE49-F238E27FC236}">
                  <a16:creationId xmlns:a16="http://schemas.microsoft.com/office/drawing/2014/main" id="{03CF3ECB-F882-4F48-A194-1082BEA4BE90}"/>
                </a:ext>
              </a:extLst>
            </p:cNvPr>
            <p:cNvSpPr/>
            <p:nvPr/>
          </p:nvSpPr>
          <p:spPr>
            <a:xfrm>
              <a:off x="6189726" y="1572380"/>
              <a:ext cx="50049" cy="70856"/>
            </a:xfrm>
            <a:custGeom>
              <a:avLst/>
              <a:gdLst>
                <a:gd name="connsiteX0" fmla="*/ -1566 w 50049"/>
                <a:gd name="connsiteY0" fmla="*/ 36574 h 70856"/>
                <a:gd name="connsiteX1" fmla="*/ 20857 w 50049"/>
                <a:gd name="connsiteY1" fmla="*/ -1097 h 70856"/>
                <a:gd name="connsiteX2" fmla="*/ 48360 w 50049"/>
                <a:gd name="connsiteY2" fmla="*/ 36574 h 70856"/>
                <a:gd name="connsiteX3" fmla="*/ 20857 w 50049"/>
                <a:gd name="connsiteY3" fmla="*/ 69759 h 70856"/>
                <a:gd name="connsiteX4" fmla="*/ -1566 w 50049"/>
                <a:gd name="connsiteY4" fmla="*/ 36574 h 70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9" h="70856">
                  <a:moveTo>
                    <a:pt x="-1566" y="36574"/>
                  </a:moveTo>
                  <a:cubicBezTo>
                    <a:pt x="-1566" y="17140"/>
                    <a:pt x="6803" y="-1097"/>
                    <a:pt x="20857" y="-1097"/>
                  </a:cubicBezTo>
                  <a:cubicBezTo>
                    <a:pt x="34908" y="-1097"/>
                    <a:pt x="48360" y="17140"/>
                    <a:pt x="48360" y="36574"/>
                  </a:cubicBezTo>
                  <a:cubicBezTo>
                    <a:pt x="49857" y="53318"/>
                    <a:pt x="37598" y="67967"/>
                    <a:pt x="20857" y="69759"/>
                  </a:cubicBezTo>
                  <a:cubicBezTo>
                    <a:pt x="6803" y="69759"/>
                    <a:pt x="-1566" y="56007"/>
                    <a:pt x="-1566" y="3657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5">
              <a:extLst>
                <a:ext uri="{FF2B5EF4-FFF2-40B4-BE49-F238E27FC236}">
                  <a16:creationId xmlns:a16="http://schemas.microsoft.com/office/drawing/2014/main" id="{DD2F1B82-75EB-4AC7-87A3-756D9F9C46DE}"/>
                </a:ext>
              </a:extLst>
            </p:cNvPr>
            <p:cNvSpPr/>
            <p:nvPr/>
          </p:nvSpPr>
          <p:spPr>
            <a:xfrm>
              <a:off x="6151756" y="1816044"/>
              <a:ext cx="44247" cy="66071"/>
            </a:xfrm>
            <a:custGeom>
              <a:avLst/>
              <a:gdLst>
                <a:gd name="connsiteX0" fmla="*/ -1566 w 44247"/>
                <a:gd name="connsiteY0" fmla="*/ 32687 h 66071"/>
                <a:gd name="connsiteX1" fmla="*/ 19959 w 44247"/>
                <a:gd name="connsiteY1" fmla="*/ -1097 h 66071"/>
                <a:gd name="connsiteX2" fmla="*/ 42682 w 44247"/>
                <a:gd name="connsiteY2" fmla="*/ 32687 h 66071"/>
                <a:gd name="connsiteX3" fmla="*/ 19959 w 44247"/>
                <a:gd name="connsiteY3" fmla="*/ 64974 h 66071"/>
                <a:gd name="connsiteX4" fmla="*/ -1566 w 44247"/>
                <a:gd name="connsiteY4" fmla="*/ 32687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66071">
                  <a:moveTo>
                    <a:pt x="-1566" y="32687"/>
                  </a:moveTo>
                  <a:cubicBezTo>
                    <a:pt x="-1566" y="13253"/>
                    <a:pt x="5909" y="-1097"/>
                    <a:pt x="19959" y="-1097"/>
                  </a:cubicBezTo>
                  <a:cubicBezTo>
                    <a:pt x="33711" y="-1097"/>
                    <a:pt x="42682" y="13253"/>
                    <a:pt x="42682" y="32687"/>
                  </a:cubicBezTo>
                  <a:cubicBezTo>
                    <a:pt x="42682" y="52121"/>
                    <a:pt x="33711" y="64974"/>
                    <a:pt x="19959" y="64974"/>
                  </a:cubicBezTo>
                  <a:cubicBezTo>
                    <a:pt x="5909" y="64974"/>
                    <a:pt x="-1566" y="52121"/>
                    <a:pt x="-1566" y="3268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5">
              <a:extLst>
                <a:ext uri="{FF2B5EF4-FFF2-40B4-BE49-F238E27FC236}">
                  <a16:creationId xmlns:a16="http://schemas.microsoft.com/office/drawing/2014/main" id="{194EEC4E-DEBF-41EF-AA2E-B0EDC5940171}"/>
                </a:ext>
              </a:extLst>
            </p:cNvPr>
            <p:cNvSpPr/>
            <p:nvPr/>
          </p:nvSpPr>
          <p:spPr>
            <a:xfrm>
              <a:off x="7535995" y="2373029"/>
              <a:ext cx="52320" cy="73545"/>
            </a:xfrm>
            <a:custGeom>
              <a:avLst/>
              <a:gdLst>
                <a:gd name="connsiteX0" fmla="*/ 50755 w 52320"/>
                <a:gd name="connsiteY0" fmla="*/ 35975 h 73545"/>
                <a:gd name="connsiteX1" fmla="*/ 22653 w 52320"/>
                <a:gd name="connsiteY1" fmla="*/ -1097 h 73545"/>
                <a:gd name="connsiteX2" fmla="*/ -1566 w 52320"/>
                <a:gd name="connsiteY2" fmla="*/ 35975 h 73545"/>
                <a:gd name="connsiteX3" fmla="*/ 22653 w 52320"/>
                <a:gd name="connsiteY3" fmla="*/ 72449 h 73545"/>
                <a:gd name="connsiteX4" fmla="*/ 50755 w 52320"/>
                <a:gd name="connsiteY4" fmla="*/ 35975 h 7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20" h="73545">
                  <a:moveTo>
                    <a:pt x="50755" y="35975"/>
                  </a:moveTo>
                  <a:cubicBezTo>
                    <a:pt x="50755" y="16242"/>
                    <a:pt x="36404" y="-1097"/>
                    <a:pt x="22653" y="-1097"/>
                  </a:cubicBezTo>
                  <a:cubicBezTo>
                    <a:pt x="8602" y="-1097"/>
                    <a:pt x="-1566" y="16242"/>
                    <a:pt x="-1566" y="35975"/>
                  </a:cubicBezTo>
                  <a:cubicBezTo>
                    <a:pt x="-1566" y="55409"/>
                    <a:pt x="8602" y="72449"/>
                    <a:pt x="22653" y="72449"/>
                  </a:cubicBezTo>
                  <a:cubicBezTo>
                    <a:pt x="36404" y="72449"/>
                    <a:pt x="50755" y="55409"/>
                    <a:pt x="50755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5">
              <a:extLst>
                <a:ext uri="{FF2B5EF4-FFF2-40B4-BE49-F238E27FC236}">
                  <a16:creationId xmlns:a16="http://schemas.microsoft.com/office/drawing/2014/main" id="{6C9754F5-0B34-4627-9956-EEBC87C836C3}"/>
                </a:ext>
              </a:extLst>
            </p:cNvPr>
            <p:cNvSpPr/>
            <p:nvPr/>
          </p:nvSpPr>
          <p:spPr>
            <a:xfrm>
              <a:off x="7531088" y="1989745"/>
              <a:ext cx="52446" cy="75042"/>
            </a:xfrm>
            <a:custGeom>
              <a:avLst/>
              <a:gdLst>
                <a:gd name="connsiteX0" fmla="*/ 50881 w 52446"/>
                <a:gd name="connsiteY0" fmla="*/ 34482 h 75042"/>
                <a:gd name="connsiteX1" fmla="*/ 25765 w 52446"/>
                <a:gd name="connsiteY1" fmla="*/ -1097 h 75042"/>
                <a:gd name="connsiteX2" fmla="*/ -1439 w 52446"/>
                <a:gd name="connsiteY2" fmla="*/ 34482 h 75042"/>
                <a:gd name="connsiteX3" fmla="*/ 25765 w 52446"/>
                <a:gd name="connsiteY3" fmla="*/ 73945 h 75042"/>
                <a:gd name="connsiteX4" fmla="*/ 50881 w 52446"/>
                <a:gd name="connsiteY4" fmla="*/ 34482 h 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46" h="75042">
                  <a:moveTo>
                    <a:pt x="50881" y="34482"/>
                  </a:moveTo>
                  <a:cubicBezTo>
                    <a:pt x="50881" y="15048"/>
                    <a:pt x="39819" y="-1097"/>
                    <a:pt x="25765" y="-1097"/>
                  </a:cubicBezTo>
                  <a:cubicBezTo>
                    <a:pt x="9024" y="1895"/>
                    <a:pt x="-2936" y="17143"/>
                    <a:pt x="-1439" y="34482"/>
                  </a:cubicBezTo>
                  <a:cubicBezTo>
                    <a:pt x="-1439" y="53916"/>
                    <a:pt x="12013" y="73945"/>
                    <a:pt x="25765" y="73945"/>
                  </a:cubicBezTo>
                  <a:cubicBezTo>
                    <a:pt x="39819" y="73945"/>
                    <a:pt x="50881" y="53916"/>
                    <a:pt x="50881" y="3448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5">
              <a:extLst>
                <a:ext uri="{FF2B5EF4-FFF2-40B4-BE49-F238E27FC236}">
                  <a16:creationId xmlns:a16="http://schemas.microsoft.com/office/drawing/2014/main" id="{9A57E4FB-7FC8-4BA6-9F95-15F30CD8303A}"/>
                </a:ext>
              </a:extLst>
            </p:cNvPr>
            <p:cNvSpPr/>
            <p:nvPr/>
          </p:nvSpPr>
          <p:spPr>
            <a:xfrm>
              <a:off x="7203218" y="1957756"/>
              <a:ext cx="53238" cy="75341"/>
            </a:xfrm>
            <a:custGeom>
              <a:avLst/>
              <a:gdLst>
                <a:gd name="connsiteX0" fmla="*/ 51673 w 53238"/>
                <a:gd name="connsiteY0" fmla="*/ 34778 h 75341"/>
                <a:gd name="connsiteX1" fmla="*/ 27754 w 53238"/>
                <a:gd name="connsiteY1" fmla="*/ -1097 h 75341"/>
                <a:gd name="connsiteX2" fmla="*/ -1545 w 53238"/>
                <a:gd name="connsiteY2" fmla="*/ 34778 h 75341"/>
                <a:gd name="connsiteX3" fmla="*/ 27754 w 53238"/>
                <a:gd name="connsiteY3" fmla="*/ 74244 h 75341"/>
                <a:gd name="connsiteX4" fmla="*/ 51673 w 53238"/>
                <a:gd name="connsiteY4" fmla="*/ 34778 h 7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38" h="75341">
                  <a:moveTo>
                    <a:pt x="51673" y="34778"/>
                  </a:moveTo>
                  <a:cubicBezTo>
                    <a:pt x="51673" y="15348"/>
                    <a:pt x="41509" y="-1097"/>
                    <a:pt x="27754" y="-1097"/>
                  </a:cubicBezTo>
                  <a:cubicBezTo>
                    <a:pt x="10415" y="1892"/>
                    <a:pt x="-2144" y="17140"/>
                    <a:pt x="-1545" y="34778"/>
                  </a:cubicBezTo>
                  <a:cubicBezTo>
                    <a:pt x="-1545" y="54212"/>
                    <a:pt x="13703" y="74244"/>
                    <a:pt x="27754" y="74244"/>
                  </a:cubicBezTo>
                  <a:cubicBezTo>
                    <a:pt x="41509" y="74244"/>
                    <a:pt x="51673" y="54212"/>
                    <a:pt x="51673" y="3477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5">
              <a:extLst>
                <a:ext uri="{FF2B5EF4-FFF2-40B4-BE49-F238E27FC236}">
                  <a16:creationId xmlns:a16="http://schemas.microsoft.com/office/drawing/2014/main" id="{C334B4D8-5E4C-4618-B1E2-A1218D45D6BB}"/>
                </a:ext>
              </a:extLst>
            </p:cNvPr>
            <p:cNvSpPr/>
            <p:nvPr/>
          </p:nvSpPr>
          <p:spPr>
            <a:xfrm>
              <a:off x="7248983" y="1551753"/>
              <a:ext cx="52939" cy="69359"/>
            </a:xfrm>
            <a:custGeom>
              <a:avLst/>
              <a:gdLst>
                <a:gd name="connsiteX0" fmla="*/ 51353 w 52939"/>
                <a:gd name="connsiteY0" fmla="*/ 32388 h 69359"/>
                <a:gd name="connsiteX1" fmla="*/ 22653 w 52939"/>
                <a:gd name="connsiteY1" fmla="*/ -1097 h 69359"/>
                <a:gd name="connsiteX2" fmla="*/ -1566 w 52939"/>
                <a:gd name="connsiteY2" fmla="*/ 32388 h 69359"/>
                <a:gd name="connsiteX3" fmla="*/ 22653 w 52939"/>
                <a:gd name="connsiteY3" fmla="*/ 68263 h 69359"/>
                <a:gd name="connsiteX4" fmla="*/ 51353 w 52939"/>
                <a:gd name="connsiteY4" fmla="*/ 32388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939" h="69359">
                  <a:moveTo>
                    <a:pt x="51353" y="32388"/>
                  </a:moveTo>
                  <a:cubicBezTo>
                    <a:pt x="51952" y="15344"/>
                    <a:pt x="39393" y="695"/>
                    <a:pt x="22653" y="-1097"/>
                  </a:cubicBezTo>
                  <a:cubicBezTo>
                    <a:pt x="8598" y="-1097"/>
                    <a:pt x="-1566" y="12954"/>
                    <a:pt x="-1566" y="32388"/>
                  </a:cubicBezTo>
                  <a:cubicBezTo>
                    <a:pt x="-1566" y="51821"/>
                    <a:pt x="8598" y="68263"/>
                    <a:pt x="22653" y="68263"/>
                  </a:cubicBezTo>
                  <a:cubicBezTo>
                    <a:pt x="39693" y="65274"/>
                    <a:pt x="51952" y="49727"/>
                    <a:pt x="51353" y="323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5">
              <a:extLst>
                <a:ext uri="{FF2B5EF4-FFF2-40B4-BE49-F238E27FC236}">
                  <a16:creationId xmlns:a16="http://schemas.microsoft.com/office/drawing/2014/main" id="{9184C2E0-3380-461B-970E-41E95AAF4905}"/>
                </a:ext>
              </a:extLst>
            </p:cNvPr>
            <p:cNvSpPr/>
            <p:nvPr/>
          </p:nvSpPr>
          <p:spPr>
            <a:xfrm>
              <a:off x="7109580" y="2197532"/>
              <a:ext cx="49112" cy="76235"/>
            </a:xfrm>
            <a:custGeom>
              <a:avLst/>
              <a:gdLst>
                <a:gd name="connsiteX0" fmla="*/ 47546 w 49112"/>
                <a:gd name="connsiteY0" fmla="*/ 38964 h 76235"/>
                <a:gd name="connsiteX1" fmla="*/ 26620 w 49112"/>
                <a:gd name="connsiteY1" fmla="*/ -1097 h 76235"/>
                <a:gd name="connsiteX2" fmla="*/ -1485 w 49112"/>
                <a:gd name="connsiteY2" fmla="*/ 38964 h 76235"/>
                <a:gd name="connsiteX3" fmla="*/ 26620 w 49112"/>
                <a:gd name="connsiteY3" fmla="*/ 75138 h 76235"/>
                <a:gd name="connsiteX4" fmla="*/ 47546 w 49112"/>
                <a:gd name="connsiteY4" fmla="*/ 38964 h 7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12" h="76235">
                  <a:moveTo>
                    <a:pt x="47546" y="38964"/>
                  </a:moveTo>
                  <a:cubicBezTo>
                    <a:pt x="47546" y="19530"/>
                    <a:pt x="40371" y="-1097"/>
                    <a:pt x="26620" y="-1097"/>
                  </a:cubicBezTo>
                  <a:cubicBezTo>
                    <a:pt x="12868" y="-1097"/>
                    <a:pt x="-1485" y="19530"/>
                    <a:pt x="-1485" y="38964"/>
                  </a:cubicBezTo>
                  <a:cubicBezTo>
                    <a:pt x="-2679" y="56307"/>
                    <a:pt x="9576" y="71850"/>
                    <a:pt x="26620" y="75138"/>
                  </a:cubicBezTo>
                  <a:cubicBezTo>
                    <a:pt x="40371" y="75138"/>
                    <a:pt x="47546" y="58398"/>
                    <a:pt x="47546" y="389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5">
              <a:extLst>
                <a:ext uri="{FF2B5EF4-FFF2-40B4-BE49-F238E27FC236}">
                  <a16:creationId xmlns:a16="http://schemas.microsoft.com/office/drawing/2014/main" id="{743C1786-F3C4-4B27-9769-98C843353427}"/>
                </a:ext>
              </a:extLst>
            </p:cNvPr>
            <p:cNvSpPr/>
            <p:nvPr/>
          </p:nvSpPr>
          <p:spPr>
            <a:xfrm>
              <a:off x="7115642" y="2482454"/>
              <a:ext cx="48433" cy="67268"/>
            </a:xfrm>
            <a:custGeom>
              <a:avLst/>
              <a:gdLst>
                <a:gd name="connsiteX0" fmla="*/ 46868 w 48433"/>
                <a:gd name="connsiteY0" fmla="*/ 32986 h 67268"/>
                <a:gd name="connsiteX1" fmla="*/ 22350 w 48433"/>
                <a:gd name="connsiteY1" fmla="*/ -1097 h 67268"/>
                <a:gd name="connsiteX2" fmla="*/ -1566 w 48433"/>
                <a:gd name="connsiteY2" fmla="*/ 32986 h 67268"/>
                <a:gd name="connsiteX3" fmla="*/ 22350 w 48433"/>
                <a:gd name="connsiteY3" fmla="*/ 66172 h 67268"/>
                <a:gd name="connsiteX4" fmla="*/ 46868 w 48433"/>
                <a:gd name="connsiteY4" fmla="*/ 32986 h 6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33" h="67268">
                  <a:moveTo>
                    <a:pt x="46868" y="32986"/>
                  </a:moveTo>
                  <a:cubicBezTo>
                    <a:pt x="46868" y="13552"/>
                    <a:pt x="36404" y="-1097"/>
                    <a:pt x="22350" y="-1097"/>
                  </a:cubicBezTo>
                  <a:cubicBezTo>
                    <a:pt x="8598" y="-1097"/>
                    <a:pt x="-1566" y="13552"/>
                    <a:pt x="-1566" y="32986"/>
                  </a:cubicBezTo>
                  <a:cubicBezTo>
                    <a:pt x="-1566" y="52416"/>
                    <a:pt x="8598" y="66172"/>
                    <a:pt x="22350" y="66172"/>
                  </a:cubicBezTo>
                  <a:cubicBezTo>
                    <a:pt x="36404" y="66172"/>
                    <a:pt x="46868" y="52416"/>
                    <a:pt x="46868" y="3298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5">
              <a:extLst>
                <a:ext uri="{FF2B5EF4-FFF2-40B4-BE49-F238E27FC236}">
                  <a16:creationId xmlns:a16="http://schemas.microsoft.com/office/drawing/2014/main" id="{184706A8-309C-434C-967A-37CAC416590B}"/>
                </a:ext>
              </a:extLst>
            </p:cNvPr>
            <p:cNvSpPr/>
            <p:nvPr/>
          </p:nvSpPr>
          <p:spPr>
            <a:xfrm>
              <a:off x="7528202" y="2574536"/>
              <a:ext cx="55628" cy="76538"/>
            </a:xfrm>
            <a:custGeom>
              <a:avLst/>
              <a:gdLst>
                <a:gd name="connsiteX0" fmla="*/ 54063 w 55628"/>
                <a:gd name="connsiteY0" fmla="*/ 38365 h 76538"/>
                <a:gd name="connsiteX1" fmla="*/ 28351 w 55628"/>
                <a:gd name="connsiteY1" fmla="*/ 75441 h 76538"/>
                <a:gd name="connsiteX2" fmla="*/ -1546 w 55628"/>
                <a:gd name="connsiteY2" fmla="*/ 38365 h 76538"/>
                <a:gd name="connsiteX3" fmla="*/ 28351 w 55628"/>
                <a:gd name="connsiteY3" fmla="*/ -1097 h 76538"/>
                <a:gd name="connsiteX4" fmla="*/ 54063 w 55628"/>
                <a:gd name="connsiteY4" fmla="*/ 38365 h 7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8" h="76538">
                  <a:moveTo>
                    <a:pt x="54063" y="38365"/>
                  </a:moveTo>
                  <a:cubicBezTo>
                    <a:pt x="54063" y="57799"/>
                    <a:pt x="42107" y="75441"/>
                    <a:pt x="28351" y="75441"/>
                  </a:cubicBezTo>
                  <a:cubicBezTo>
                    <a:pt x="10713" y="72149"/>
                    <a:pt x="-2141" y="56307"/>
                    <a:pt x="-1546" y="38365"/>
                  </a:cubicBezTo>
                  <a:cubicBezTo>
                    <a:pt x="-1546" y="18935"/>
                    <a:pt x="14301" y="-1097"/>
                    <a:pt x="28351" y="-1097"/>
                  </a:cubicBezTo>
                  <a:cubicBezTo>
                    <a:pt x="42107" y="-1097"/>
                    <a:pt x="54063" y="18935"/>
                    <a:pt x="54063" y="3836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5">
              <a:extLst>
                <a:ext uri="{FF2B5EF4-FFF2-40B4-BE49-F238E27FC236}">
                  <a16:creationId xmlns:a16="http://schemas.microsoft.com/office/drawing/2014/main" id="{10D1B960-6157-4404-ACCD-EB90DB3EF76E}"/>
                </a:ext>
              </a:extLst>
            </p:cNvPr>
            <p:cNvSpPr/>
            <p:nvPr/>
          </p:nvSpPr>
          <p:spPr>
            <a:xfrm>
              <a:off x="7297416" y="2589485"/>
              <a:ext cx="49929" cy="69359"/>
            </a:xfrm>
            <a:custGeom>
              <a:avLst/>
              <a:gdLst>
                <a:gd name="connsiteX0" fmla="*/ 48364 w 49929"/>
                <a:gd name="connsiteY0" fmla="*/ 35975 h 69359"/>
                <a:gd name="connsiteX1" fmla="*/ 22952 w 49929"/>
                <a:gd name="connsiteY1" fmla="*/ 68263 h 69359"/>
                <a:gd name="connsiteX2" fmla="*/ -1566 w 49929"/>
                <a:gd name="connsiteY2" fmla="*/ 35975 h 69359"/>
                <a:gd name="connsiteX3" fmla="*/ 22952 w 49929"/>
                <a:gd name="connsiteY3" fmla="*/ -1097 h 69359"/>
                <a:gd name="connsiteX4" fmla="*/ 48364 w 49929"/>
                <a:gd name="connsiteY4" fmla="*/ 35975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29" h="69359">
                  <a:moveTo>
                    <a:pt x="48364" y="35975"/>
                  </a:moveTo>
                  <a:cubicBezTo>
                    <a:pt x="48364" y="55409"/>
                    <a:pt x="36704" y="68263"/>
                    <a:pt x="22952" y="68263"/>
                  </a:cubicBezTo>
                  <a:cubicBezTo>
                    <a:pt x="8898" y="68263"/>
                    <a:pt x="-1566" y="55409"/>
                    <a:pt x="-1566" y="35975"/>
                  </a:cubicBezTo>
                  <a:cubicBezTo>
                    <a:pt x="-1566" y="16541"/>
                    <a:pt x="8898" y="-1097"/>
                    <a:pt x="22952" y="-1097"/>
                  </a:cubicBezTo>
                  <a:cubicBezTo>
                    <a:pt x="36704" y="-1097"/>
                    <a:pt x="48364" y="16541"/>
                    <a:pt x="48364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5">
              <a:extLst>
                <a:ext uri="{FF2B5EF4-FFF2-40B4-BE49-F238E27FC236}">
                  <a16:creationId xmlns:a16="http://schemas.microsoft.com/office/drawing/2014/main" id="{ADD04BF8-BBF0-4642-B7D1-7BC4DFF7DFB0}"/>
                </a:ext>
              </a:extLst>
            </p:cNvPr>
            <p:cNvSpPr/>
            <p:nvPr/>
          </p:nvSpPr>
          <p:spPr>
            <a:xfrm>
              <a:off x="7186498" y="3133613"/>
              <a:ext cx="52624" cy="68765"/>
            </a:xfrm>
            <a:custGeom>
              <a:avLst/>
              <a:gdLst>
                <a:gd name="connsiteX0" fmla="*/ 51054 w 52624"/>
                <a:gd name="connsiteY0" fmla="*/ 35679 h 68765"/>
                <a:gd name="connsiteX1" fmla="*/ 21157 w 52624"/>
                <a:gd name="connsiteY1" fmla="*/ 67668 h 68765"/>
                <a:gd name="connsiteX2" fmla="*/ -1566 w 52624"/>
                <a:gd name="connsiteY2" fmla="*/ 35679 h 68765"/>
                <a:gd name="connsiteX3" fmla="*/ 21157 w 52624"/>
                <a:gd name="connsiteY3" fmla="*/ -1097 h 68765"/>
                <a:gd name="connsiteX4" fmla="*/ 51054 w 52624"/>
                <a:gd name="connsiteY4" fmla="*/ 35679 h 6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4" h="68765">
                  <a:moveTo>
                    <a:pt x="51054" y="35679"/>
                  </a:moveTo>
                  <a:cubicBezTo>
                    <a:pt x="51353" y="52719"/>
                    <a:pt x="37897" y="66770"/>
                    <a:pt x="21157" y="67668"/>
                  </a:cubicBezTo>
                  <a:cubicBezTo>
                    <a:pt x="7102" y="67668"/>
                    <a:pt x="-1566" y="55110"/>
                    <a:pt x="-1566" y="35679"/>
                  </a:cubicBezTo>
                  <a:cubicBezTo>
                    <a:pt x="-1566" y="16245"/>
                    <a:pt x="7102" y="-1097"/>
                    <a:pt x="21157" y="-1097"/>
                  </a:cubicBezTo>
                  <a:cubicBezTo>
                    <a:pt x="38795" y="2195"/>
                    <a:pt x="51353" y="17738"/>
                    <a:pt x="51054" y="3567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5">
              <a:extLst>
                <a:ext uri="{FF2B5EF4-FFF2-40B4-BE49-F238E27FC236}">
                  <a16:creationId xmlns:a16="http://schemas.microsoft.com/office/drawing/2014/main" id="{FE0468B1-FB4C-4437-B713-834DE3D4866E}"/>
                </a:ext>
              </a:extLst>
            </p:cNvPr>
            <p:cNvSpPr/>
            <p:nvPr/>
          </p:nvSpPr>
          <p:spPr>
            <a:xfrm>
              <a:off x="7106237" y="2690238"/>
              <a:ext cx="51261" cy="63381"/>
            </a:xfrm>
            <a:custGeom>
              <a:avLst/>
              <a:gdLst>
                <a:gd name="connsiteX0" fmla="*/ 49696 w 51261"/>
                <a:gd name="connsiteY0" fmla="*/ 30296 h 63381"/>
                <a:gd name="connsiteX1" fmla="*/ 25178 w 51261"/>
                <a:gd name="connsiteY1" fmla="*/ 62285 h 63381"/>
                <a:gd name="connsiteX2" fmla="*/ -1431 w 51261"/>
                <a:gd name="connsiteY2" fmla="*/ 30596 h 63381"/>
                <a:gd name="connsiteX3" fmla="*/ -1431 w 51261"/>
                <a:gd name="connsiteY3" fmla="*/ 29997 h 63381"/>
                <a:gd name="connsiteX4" fmla="*/ 23686 w 51261"/>
                <a:gd name="connsiteY4" fmla="*/ -1097 h 63381"/>
                <a:gd name="connsiteX5" fmla="*/ 25178 w 51261"/>
                <a:gd name="connsiteY5" fmla="*/ -1097 h 63381"/>
                <a:gd name="connsiteX6" fmla="*/ 49696 w 51261"/>
                <a:gd name="connsiteY6" fmla="*/ 30296 h 6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61" h="63381">
                  <a:moveTo>
                    <a:pt x="49696" y="30296"/>
                  </a:moveTo>
                  <a:cubicBezTo>
                    <a:pt x="49696" y="49727"/>
                    <a:pt x="39229" y="62285"/>
                    <a:pt x="25178" y="62285"/>
                  </a:cubicBezTo>
                  <a:cubicBezTo>
                    <a:pt x="9033" y="61088"/>
                    <a:pt x="-2923" y="46738"/>
                    <a:pt x="-1431" y="30596"/>
                  </a:cubicBezTo>
                  <a:cubicBezTo>
                    <a:pt x="-1431" y="30596"/>
                    <a:pt x="-1431" y="30296"/>
                    <a:pt x="-1431" y="29997"/>
                  </a:cubicBezTo>
                  <a:cubicBezTo>
                    <a:pt x="-2923" y="14450"/>
                    <a:pt x="8138" y="698"/>
                    <a:pt x="23686" y="-1097"/>
                  </a:cubicBezTo>
                  <a:cubicBezTo>
                    <a:pt x="24280" y="-1097"/>
                    <a:pt x="24879" y="-1097"/>
                    <a:pt x="25178" y="-1097"/>
                  </a:cubicBezTo>
                  <a:cubicBezTo>
                    <a:pt x="39229" y="-1097"/>
                    <a:pt x="49696" y="10563"/>
                    <a:pt x="49696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5">
              <a:extLst>
                <a:ext uri="{FF2B5EF4-FFF2-40B4-BE49-F238E27FC236}">
                  <a16:creationId xmlns:a16="http://schemas.microsoft.com/office/drawing/2014/main" id="{E28FB3BE-9620-477F-A732-FB03DC9F9331}"/>
                </a:ext>
              </a:extLst>
            </p:cNvPr>
            <p:cNvSpPr/>
            <p:nvPr/>
          </p:nvSpPr>
          <p:spPr>
            <a:xfrm>
              <a:off x="6537427" y="2055820"/>
              <a:ext cx="50228" cy="69359"/>
            </a:xfrm>
            <a:custGeom>
              <a:avLst/>
              <a:gdLst>
                <a:gd name="connsiteX0" fmla="*/ -1566 w 50228"/>
                <a:gd name="connsiteY0" fmla="*/ 32088 h 69359"/>
                <a:gd name="connsiteX1" fmla="*/ 22952 w 50228"/>
                <a:gd name="connsiteY1" fmla="*/ -1097 h 69359"/>
                <a:gd name="connsiteX2" fmla="*/ 48663 w 50228"/>
                <a:gd name="connsiteY2" fmla="*/ 32088 h 69359"/>
                <a:gd name="connsiteX3" fmla="*/ 22952 w 50228"/>
                <a:gd name="connsiteY3" fmla="*/ 68263 h 69359"/>
                <a:gd name="connsiteX4" fmla="*/ -1566 w 50228"/>
                <a:gd name="connsiteY4" fmla="*/ 32088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28" h="69359">
                  <a:moveTo>
                    <a:pt x="-1566" y="32088"/>
                  </a:moveTo>
                  <a:cubicBezTo>
                    <a:pt x="-1566" y="12654"/>
                    <a:pt x="9201" y="-1097"/>
                    <a:pt x="22952" y="-1097"/>
                  </a:cubicBezTo>
                  <a:cubicBezTo>
                    <a:pt x="37003" y="-1097"/>
                    <a:pt x="48663" y="12654"/>
                    <a:pt x="48663" y="32088"/>
                  </a:cubicBezTo>
                  <a:cubicBezTo>
                    <a:pt x="48663" y="51522"/>
                    <a:pt x="37003" y="68263"/>
                    <a:pt x="22952" y="68263"/>
                  </a:cubicBezTo>
                  <a:cubicBezTo>
                    <a:pt x="9201" y="68263"/>
                    <a:pt x="-1566" y="51522"/>
                    <a:pt x="-1566" y="320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5">
              <a:extLst>
                <a:ext uri="{FF2B5EF4-FFF2-40B4-BE49-F238E27FC236}">
                  <a16:creationId xmlns:a16="http://schemas.microsoft.com/office/drawing/2014/main" id="{CC03E5FB-6581-4603-9852-84C395FA09D3}"/>
                </a:ext>
              </a:extLst>
            </p:cNvPr>
            <p:cNvSpPr/>
            <p:nvPr/>
          </p:nvSpPr>
          <p:spPr>
            <a:xfrm>
              <a:off x="6401913" y="1900053"/>
              <a:ext cx="56037" cy="67568"/>
            </a:xfrm>
            <a:custGeom>
              <a:avLst/>
              <a:gdLst>
                <a:gd name="connsiteX0" fmla="*/ -1483 w 56037"/>
                <a:gd name="connsiteY0" fmla="*/ 33884 h 67568"/>
                <a:gd name="connsiteX1" fmla="*/ 26020 w 56037"/>
                <a:gd name="connsiteY1" fmla="*/ -1097 h 67568"/>
                <a:gd name="connsiteX2" fmla="*/ 54425 w 56037"/>
                <a:gd name="connsiteY2" fmla="*/ 33884 h 67568"/>
                <a:gd name="connsiteX3" fmla="*/ 26020 w 56037"/>
                <a:gd name="connsiteY3" fmla="*/ 66471 h 67568"/>
                <a:gd name="connsiteX4" fmla="*/ -1483 w 56037"/>
                <a:gd name="connsiteY4" fmla="*/ 33884 h 6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037" h="67568">
                  <a:moveTo>
                    <a:pt x="-1483" y="33884"/>
                  </a:moveTo>
                  <a:cubicBezTo>
                    <a:pt x="-2680" y="16844"/>
                    <a:pt x="9279" y="1596"/>
                    <a:pt x="26020" y="-1097"/>
                  </a:cubicBezTo>
                  <a:cubicBezTo>
                    <a:pt x="43363" y="1596"/>
                    <a:pt x="55322" y="16545"/>
                    <a:pt x="54425" y="33884"/>
                  </a:cubicBezTo>
                  <a:cubicBezTo>
                    <a:pt x="55322" y="50628"/>
                    <a:pt x="42764" y="64978"/>
                    <a:pt x="26020" y="66471"/>
                  </a:cubicBezTo>
                  <a:cubicBezTo>
                    <a:pt x="9579" y="64978"/>
                    <a:pt x="-2680" y="50329"/>
                    <a:pt x="-1483" y="3388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5">
              <a:extLst>
                <a:ext uri="{FF2B5EF4-FFF2-40B4-BE49-F238E27FC236}">
                  <a16:creationId xmlns:a16="http://schemas.microsoft.com/office/drawing/2014/main" id="{D004EF2C-C6F8-43FA-99CE-B5A3F34BA103}"/>
                </a:ext>
              </a:extLst>
            </p:cNvPr>
            <p:cNvSpPr/>
            <p:nvPr/>
          </p:nvSpPr>
          <p:spPr>
            <a:xfrm>
              <a:off x="6614265" y="1730837"/>
              <a:ext cx="48134" cy="71454"/>
            </a:xfrm>
            <a:custGeom>
              <a:avLst/>
              <a:gdLst>
                <a:gd name="connsiteX0" fmla="*/ -1566 w 48134"/>
                <a:gd name="connsiteY0" fmla="*/ 37767 h 71454"/>
                <a:gd name="connsiteX1" fmla="*/ 22354 w 48134"/>
                <a:gd name="connsiteY1" fmla="*/ -1097 h 71454"/>
                <a:gd name="connsiteX2" fmla="*/ 46568 w 48134"/>
                <a:gd name="connsiteY2" fmla="*/ 37767 h 71454"/>
                <a:gd name="connsiteX3" fmla="*/ 22354 w 48134"/>
                <a:gd name="connsiteY3" fmla="*/ 70358 h 71454"/>
                <a:gd name="connsiteX4" fmla="*/ -1566 w 48134"/>
                <a:gd name="connsiteY4" fmla="*/ 37767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34" h="71454">
                  <a:moveTo>
                    <a:pt x="-1566" y="37767"/>
                  </a:moveTo>
                  <a:cubicBezTo>
                    <a:pt x="-1566" y="18337"/>
                    <a:pt x="8299" y="-1097"/>
                    <a:pt x="22354" y="-1097"/>
                  </a:cubicBezTo>
                  <a:cubicBezTo>
                    <a:pt x="36105" y="-1097"/>
                    <a:pt x="46568" y="18337"/>
                    <a:pt x="46568" y="37767"/>
                  </a:cubicBezTo>
                  <a:cubicBezTo>
                    <a:pt x="46568" y="57201"/>
                    <a:pt x="36105" y="70358"/>
                    <a:pt x="22354" y="70358"/>
                  </a:cubicBezTo>
                  <a:cubicBezTo>
                    <a:pt x="8299" y="70358"/>
                    <a:pt x="-1566" y="57201"/>
                    <a:pt x="-1566" y="377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5">
              <a:extLst>
                <a:ext uri="{FF2B5EF4-FFF2-40B4-BE49-F238E27FC236}">
                  <a16:creationId xmlns:a16="http://schemas.microsoft.com/office/drawing/2014/main" id="{D178D180-F53C-4512-AAF8-3C6A08B71171}"/>
                </a:ext>
              </a:extLst>
            </p:cNvPr>
            <p:cNvSpPr/>
            <p:nvPr/>
          </p:nvSpPr>
          <p:spPr>
            <a:xfrm>
              <a:off x="6824015" y="1500926"/>
              <a:ext cx="51551" cy="67867"/>
            </a:xfrm>
            <a:custGeom>
              <a:avLst/>
              <a:gdLst>
                <a:gd name="connsiteX0" fmla="*/ -1436 w 51551"/>
                <a:gd name="connsiteY0" fmla="*/ 30296 h 67867"/>
                <a:gd name="connsiteX1" fmla="*/ 24873 w 51551"/>
                <a:gd name="connsiteY1" fmla="*/ -1097 h 67867"/>
                <a:gd name="connsiteX2" fmla="*/ 25767 w 51551"/>
                <a:gd name="connsiteY2" fmla="*/ -1097 h 67867"/>
                <a:gd name="connsiteX3" fmla="*/ 49986 w 51551"/>
                <a:gd name="connsiteY3" fmla="*/ 30296 h 67867"/>
                <a:gd name="connsiteX4" fmla="*/ 25767 w 51551"/>
                <a:gd name="connsiteY4" fmla="*/ 66770 h 67867"/>
                <a:gd name="connsiteX5" fmla="*/ -1436 w 51551"/>
                <a:gd name="connsiteY5" fmla="*/ 30296 h 6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1" h="67867">
                  <a:moveTo>
                    <a:pt x="-1436" y="30296"/>
                  </a:moveTo>
                  <a:cubicBezTo>
                    <a:pt x="-2933" y="14450"/>
                    <a:pt x="8728" y="399"/>
                    <a:pt x="24873" y="-1097"/>
                  </a:cubicBezTo>
                  <a:cubicBezTo>
                    <a:pt x="25173" y="-1097"/>
                    <a:pt x="25472" y="-1097"/>
                    <a:pt x="25767" y="-1097"/>
                  </a:cubicBezTo>
                  <a:cubicBezTo>
                    <a:pt x="39523" y="-1097"/>
                    <a:pt x="49986" y="10862"/>
                    <a:pt x="49986" y="30296"/>
                  </a:cubicBezTo>
                  <a:cubicBezTo>
                    <a:pt x="49986" y="50029"/>
                    <a:pt x="39523" y="66770"/>
                    <a:pt x="25767" y="66770"/>
                  </a:cubicBezTo>
                  <a:cubicBezTo>
                    <a:pt x="11717" y="66770"/>
                    <a:pt x="-1436" y="49730"/>
                    <a:pt x="-1436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5">
              <a:extLst>
                <a:ext uri="{FF2B5EF4-FFF2-40B4-BE49-F238E27FC236}">
                  <a16:creationId xmlns:a16="http://schemas.microsoft.com/office/drawing/2014/main" id="{DA48F104-8803-463B-87C4-49F76C28B748}"/>
                </a:ext>
              </a:extLst>
            </p:cNvPr>
            <p:cNvSpPr/>
            <p:nvPr/>
          </p:nvSpPr>
          <p:spPr>
            <a:xfrm>
              <a:off x="6930277" y="1684196"/>
              <a:ext cx="46342" cy="69962"/>
            </a:xfrm>
            <a:custGeom>
              <a:avLst/>
              <a:gdLst>
                <a:gd name="connsiteX0" fmla="*/ -1566 w 46342"/>
                <a:gd name="connsiteY0" fmla="*/ 33285 h 69962"/>
                <a:gd name="connsiteX1" fmla="*/ 22354 w 46342"/>
                <a:gd name="connsiteY1" fmla="*/ -1097 h 69962"/>
                <a:gd name="connsiteX2" fmla="*/ 44777 w 46342"/>
                <a:gd name="connsiteY2" fmla="*/ 33285 h 69962"/>
                <a:gd name="connsiteX3" fmla="*/ 22354 w 46342"/>
                <a:gd name="connsiteY3" fmla="*/ 68865 h 69962"/>
                <a:gd name="connsiteX4" fmla="*/ -1566 w 46342"/>
                <a:gd name="connsiteY4" fmla="*/ 33285 h 69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42" h="69962">
                  <a:moveTo>
                    <a:pt x="-1566" y="33285"/>
                  </a:moveTo>
                  <a:cubicBezTo>
                    <a:pt x="-1566" y="13851"/>
                    <a:pt x="8602" y="-1097"/>
                    <a:pt x="22354" y="-1097"/>
                  </a:cubicBezTo>
                  <a:cubicBezTo>
                    <a:pt x="36105" y="-1097"/>
                    <a:pt x="44777" y="13851"/>
                    <a:pt x="44777" y="33285"/>
                  </a:cubicBezTo>
                  <a:cubicBezTo>
                    <a:pt x="44777" y="52719"/>
                    <a:pt x="36404" y="68865"/>
                    <a:pt x="22354" y="68865"/>
                  </a:cubicBezTo>
                  <a:cubicBezTo>
                    <a:pt x="8602" y="68865"/>
                    <a:pt x="-1566" y="52719"/>
                    <a:pt x="-1566" y="3328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5">
              <a:extLst>
                <a:ext uri="{FF2B5EF4-FFF2-40B4-BE49-F238E27FC236}">
                  <a16:creationId xmlns:a16="http://schemas.microsoft.com/office/drawing/2014/main" id="{41AB4A67-3604-457F-944E-1AF771E9A896}"/>
                </a:ext>
              </a:extLst>
            </p:cNvPr>
            <p:cNvSpPr/>
            <p:nvPr/>
          </p:nvSpPr>
          <p:spPr>
            <a:xfrm>
              <a:off x="6908153" y="2061199"/>
              <a:ext cx="45145" cy="72352"/>
            </a:xfrm>
            <a:custGeom>
              <a:avLst/>
              <a:gdLst>
                <a:gd name="connsiteX0" fmla="*/ -1566 w 45145"/>
                <a:gd name="connsiteY0" fmla="*/ 34183 h 72352"/>
                <a:gd name="connsiteX1" fmla="*/ 22952 w 45145"/>
                <a:gd name="connsiteY1" fmla="*/ -1097 h 72352"/>
                <a:gd name="connsiteX2" fmla="*/ 43579 w 45145"/>
                <a:gd name="connsiteY2" fmla="*/ 34183 h 72352"/>
                <a:gd name="connsiteX3" fmla="*/ 22952 w 45145"/>
                <a:gd name="connsiteY3" fmla="*/ 71255 h 72352"/>
                <a:gd name="connsiteX4" fmla="*/ -1566 w 45145"/>
                <a:gd name="connsiteY4" fmla="*/ 34183 h 7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45" h="72352">
                  <a:moveTo>
                    <a:pt x="-1566" y="34183"/>
                  </a:moveTo>
                  <a:cubicBezTo>
                    <a:pt x="-1566" y="14450"/>
                    <a:pt x="8898" y="-1097"/>
                    <a:pt x="22952" y="-1097"/>
                  </a:cubicBezTo>
                  <a:cubicBezTo>
                    <a:pt x="36704" y="-1097"/>
                    <a:pt x="43579" y="14450"/>
                    <a:pt x="43579" y="34183"/>
                  </a:cubicBezTo>
                  <a:cubicBezTo>
                    <a:pt x="43579" y="53617"/>
                    <a:pt x="36704" y="71255"/>
                    <a:pt x="22952" y="71255"/>
                  </a:cubicBezTo>
                  <a:cubicBezTo>
                    <a:pt x="8898" y="71255"/>
                    <a:pt x="-1566" y="53617"/>
                    <a:pt x="-1566" y="3418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5">
              <a:extLst>
                <a:ext uri="{FF2B5EF4-FFF2-40B4-BE49-F238E27FC236}">
                  <a16:creationId xmlns:a16="http://schemas.microsoft.com/office/drawing/2014/main" id="{9E46A293-3D77-4DD2-9087-09976172848F}"/>
                </a:ext>
              </a:extLst>
            </p:cNvPr>
            <p:cNvSpPr/>
            <p:nvPr/>
          </p:nvSpPr>
          <p:spPr>
            <a:xfrm>
              <a:off x="5584008" y="2575434"/>
              <a:ext cx="75337" cy="56826"/>
            </a:xfrm>
            <a:custGeom>
              <a:avLst/>
              <a:gdLst>
                <a:gd name="connsiteX0" fmla="*/ 35207 w 75337"/>
                <a:gd name="connsiteY0" fmla="*/ 55708 h 56826"/>
                <a:gd name="connsiteX1" fmla="*/ 73772 w 75337"/>
                <a:gd name="connsiteY1" fmla="*/ 26406 h 56826"/>
                <a:gd name="connsiteX2" fmla="*/ 35207 w 75337"/>
                <a:gd name="connsiteY2" fmla="*/ -1097 h 56826"/>
                <a:gd name="connsiteX3" fmla="*/ -1566 w 75337"/>
                <a:gd name="connsiteY3" fmla="*/ 26406 h 56826"/>
                <a:gd name="connsiteX4" fmla="*/ 35207 w 75337"/>
                <a:gd name="connsiteY4" fmla="*/ 55708 h 5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37" h="56826">
                  <a:moveTo>
                    <a:pt x="35207" y="55708"/>
                  </a:moveTo>
                  <a:cubicBezTo>
                    <a:pt x="54937" y="55708"/>
                    <a:pt x="73772" y="40460"/>
                    <a:pt x="73772" y="26406"/>
                  </a:cubicBezTo>
                  <a:cubicBezTo>
                    <a:pt x="73772" y="12654"/>
                    <a:pt x="54937" y="-1097"/>
                    <a:pt x="35207" y="-1097"/>
                  </a:cubicBezTo>
                  <a:cubicBezTo>
                    <a:pt x="15773" y="-1097"/>
                    <a:pt x="-1566" y="12654"/>
                    <a:pt x="-1566" y="26406"/>
                  </a:cubicBezTo>
                  <a:cubicBezTo>
                    <a:pt x="1723" y="44048"/>
                    <a:pt x="17565" y="56303"/>
                    <a:pt x="35207" y="5570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5">
              <a:extLst>
                <a:ext uri="{FF2B5EF4-FFF2-40B4-BE49-F238E27FC236}">
                  <a16:creationId xmlns:a16="http://schemas.microsoft.com/office/drawing/2014/main" id="{13EEB3BF-2339-4735-82B4-0A019B32BF71}"/>
                </a:ext>
              </a:extLst>
            </p:cNvPr>
            <p:cNvSpPr/>
            <p:nvPr/>
          </p:nvSpPr>
          <p:spPr>
            <a:xfrm>
              <a:off x="5834247" y="2802306"/>
              <a:ext cx="71155" cy="49975"/>
            </a:xfrm>
            <a:custGeom>
              <a:avLst/>
              <a:gdLst>
                <a:gd name="connsiteX0" fmla="*/ 33412 w 71155"/>
                <a:gd name="connsiteY0" fmla="*/ 48879 h 49975"/>
                <a:gd name="connsiteX1" fmla="*/ 69590 w 71155"/>
                <a:gd name="connsiteY1" fmla="*/ 27350 h 49975"/>
                <a:gd name="connsiteX2" fmla="*/ 33412 w 71155"/>
                <a:gd name="connsiteY2" fmla="*/ -1051 h 49975"/>
                <a:gd name="connsiteX3" fmla="*/ -1566 w 71155"/>
                <a:gd name="connsiteY3" fmla="*/ 27350 h 49975"/>
                <a:gd name="connsiteX4" fmla="*/ 33412 w 71155"/>
                <a:gd name="connsiteY4" fmla="*/ 48879 h 4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55" h="49975">
                  <a:moveTo>
                    <a:pt x="33412" y="48879"/>
                  </a:moveTo>
                  <a:cubicBezTo>
                    <a:pt x="52846" y="48879"/>
                    <a:pt x="69590" y="41404"/>
                    <a:pt x="69590" y="27350"/>
                  </a:cubicBezTo>
                  <a:cubicBezTo>
                    <a:pt x="66298" y="10310"/>
                    <a:pt x="50755" y="-1949"/>
                    <a:pt x="33412" y="-1051"/>
                  </a:cubicBezTo>
                  <a:cubicBezTo>
                    <a:pt x="16073" y="-1949"/>
                    <a:pt x="825" y="10310"/>
                    <a:pt x="-1566" y="27350"/>
                  </a:cubicBezTo>
                  <a:cubicBezTo>
                    <a:pt x="-1566" y="41404"/>
                    <a:pt x="13978" y="48879"/>
                    <a:pt x="33412" y="4887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5">
              <a:extLst>
                <a:ext uri="{FF2B5EF4-FFF2-40B4-BE49-F238E27FC236}">
                  <a16:creationId xmlns:a16="http://schemas.microsoft.com/office/drawing/2014/main" id="{49302722-B882-44A8-B091-FC94A9B8E550}"/>
                </a:ext>
              </a:extLst>
            </p:cNvPr>
            <p:cNvSpPr/>
            <p:nvPr/>
          </p:nvSpPr>
          <p:spPr>
            <a:xfrm>
              <a:off x="5732895" y="3051694"/>
              <a:ext cx="78330" cy="50528"/>
            </a:xfrm>
            <a:custGeom>
              <a:avLst/>
              <a:gdLst>
                <a:gd name="connsiteX0" fmla="*/ 36704 w 78330"/>
                <a:gd name="connsiteY0" fmla="*/ 49431 h 50528"/>
                <a:gd name="connsiteX1" fmla="*/ 76765 w 78330"/>
                <a:gd name="connsiteY1" fmla="*/ 28501 h 50528"/>
                <a:gd name="connsiteX2" fmla="*/ 36704 w 78330"/>
                <a:gd name="connsiteY2" fmla="*/ -1097 h 50528"/>
                <a:gd name="connsiteX3" fmla="*/ -1566 w 78330"/>
                <a:gd name="connsiteY3" fmla="*/ 28501 h 50528"/>
                <a:gd name="connsiteX4" fmla="*/ 36704 w 78330"/>
                <a:gd name="connsiteY4" fmla="*/ 49431 h 50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30" h="50528">
                  <a:moveTo>
                    <a:pt x="36704" y="49431"/>
                  </a:moveTo>
                  <a:cubicBezTo>
                    <a:pt x="56134" y="49431"/>
                    <a:pt x="76765" y="42555"/>
                    <a:pt x="76765" y="28501"/>
                  </a:cubicBezTo>
                  <a:cubicBezTo>
                    <a:pt x="76765" y="14450"/>
                    <a:pt x="56134" y="-1097"/>
                    <a:pt x="36704" y="-1097"/>
                  </a:cubicBezTo>
                  <a:cubicBezTo>
                    <a:pt x="17270" y="-1097"/>
                    <a:pt x="-1566" y="14450"/>
                    <a:pt x="-1566" y="28501"/>
                  </a:cubicBezTo>
                  <a:cubicBezTo>
                    <a:pt x="-1566" y="42555"/>
                    <a:pt x="17270" y="49431"/>
                    <a:pt x="36704" y="4943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5">
              <a:extLst>
                <a:ext uri="{FF2B5EF4-FFF2-40B4-BE49-F238E27FC236}">
                  <a16:creationId xmlns:a16="http://schemas.microsoft.com/office/drawing/2014/main" id="{F1A0C499-3893-4AC7-8AE9-540FACB19385}"/>
                </a:ext>
              </a:extLst>
            </p:cNvPr>
            <p:cNvSpPr/>
            <p:nvPr/>
          </p:nvSpPr>
          <p:spPr>
            <a:xfrm>
              <a:off x="6127837" y="2634929"/>
              <a:ext cx="73246" cy="53522"/>
            </a:xfrm>
            <a:custGeom>
              <a:avLst/>
              <a:gdLst>
                <a:gd name="connsiteX0" fmla="*/ 37601 w 73246"/>
                <a:gd name="connsiteY0" fmla="*/ 52420 h 53522"/>
                <a:gd name="connsiteX1" fmla="*/ 71681 w 73246"/>
                <a:gd name="connsiteY1" fmla="*/ 22523 h 53522"/>
                <a:gd name="connsiteX2" fmla="*/ 37601 w 73246"/>
                <a:gd name="connsiteY2" fmla="*/ -1097 h 53522"/>
                <a:gd name="connsiteX3" fmla="*/ -1566 w 73246"/>
                <a:gd name="connsiteY3" fmla="*/ 22523 h 53522"/>
                <a:gd name="connsiteX4" fmla="*/ 37601 w 73246"/>
                <a:gd name="connsiteY4" fmla="*/ 52420 h 5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46" h="53522">
                  <a:moveTo>
                    <a:pt x="37601" y="52420"/>
                  </a:moveTo>
                  <a:cubicBezTo>
                    <a:pt x="54941" y="52716"/>
                    <a:pt x="69889" y="39862"/>
                    <a:pt x="71681" y="22523"/>
                  </a:cubicBezTo>
                  <a:cubicBezTo>
                    <a:pt x="71681" y="8468"/>
                    <a:pt x="57032" y="-1097"/>
                    <a:pt x="37601" y="-1097"/>
                  </a:cubicBezTo>
                  <a:cubicBezTo>
                    <a:pt x="18168" y="-1097"/>
                    <a:pt x="-1566" y="8468"/>
                    <a:pt x="-1566" y="22523"/>
                  </a:cubicBezTo>
                  <a:cubicBezTo>
                    <a:pt x="-1566" y="36274"/>
                    <a:pt x="18168" y="52420"/>
                    <a:pt x="37601" y="5242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5">
              <a:extLst>
                <a:ext uri="{FF2B5EF4-FFF2-40B4-BE49-F238E27FC236}">
                  <a16:creationId xmlns:a16="http://schemas.microsoft.com/office/drawing/2014/main" id="{50886761-8223-4598-8D62-611178A1FD5B}"/>
                </a:ext>
              </a:extLst>
            </p:cNvPr>
            <p:cNvSpPr/>
            <p:nvPr/>
          </p:nvSpPr>
          <p:spPr>
            <a:xfrm>
              <a:off x="6157135" y="2836137"/>
              <a:ext cx="67568" cy="49331"/>
            </a:xfrm>
            <a:custGeom>
              <a:avLst/>
              <a:gdLst>
                <a:gd name="connsiteX0" fmla="*/ 30426 w 67568"/>
                <a:gd name="connsiteY0" fmla="*/ 48234 h 49331"/>
                <a:gd name="connsiteX1" fmla="*/ 66002 w 67568"/>
                <a:gd name="connsiteY1" fmla="*/ 24315 h 49331"/>
                <a:gd name="connsiteX2" fmla="*/ 30426 w 67568"/>
                <a:gd name="connsiteY2" fmla="*/ -1097 h 49331"/>
                <a:gd name="connsiteX3" fmla="*/ -1566 w 67568"/>
                <a:gd name="connsiteY3" fmla="*/ 24315 h 49331"/>
                <a:gd name="connsiteX4" fmla="*/ 30426 w 67568"/>
                <a:gd name="connsiteY4" fmla="*/ 48234 h 4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68" h="49331">
                  <a:moveTo>
                    <a:pt x="30426" y="48234"/>
                  </a:moveTo>
                  <a:cubicBezTo>
                    <a:pt x="49857" y="48234"/>
                    <a:pt x="66002" y="38070"/>
                    <a:pt x="66002" y="24315"/>
                  </a:cubicBezTo>
                  <a:cubicBezTo>
                    <a:pt x="66002" y="10264"/>
                    <a:pt x="49857" y="-1097"/>
                    <a:pt x="30426" y="-1097"/>
                  </a:cubicBezTo>
                  <a:cubicBezTo>
                    <a:pt x="10993" y="-1097"/>
                    <a:pt x="-1566" y="10264"/>
                    <a:pt x="-1566" y="24315"/>
                  </a:cubicBezTo>
                  <a:cubicBezTo>
                    <a:pt x="-1566" y="38070"/>
                    <a:pt x="10993" y="48234"/>
                    <a:pt x="30426" y="4823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5">
              <a:extLst>
                <a:ext uri="{FF2B5EF4-FFF2-40B4-BE49-F238E27FC236}">
                  <a16:creationId xmlns:a16="http://schemas.microsoft.com/office/drawing/2014/main" id="{1D304E31-3CFB-433F-B3DB-B588E7FF44E4}"/>
                </a:ext>
              </a:extLst>
            </p:cNvPr>
            <p:cNvSpPr/>
            <p:nvPr/>
          </p:nvSpPr>
          <p:spPr>
            <a:xfrm>
              <a:off x="5956825" y="3096494"/>
              <a:ext cx="72648" cy="54642"/>
            </a:xfrm>
            <a:custGeom>
              <a:avLst/>
              <a:gdLst>
                <a:gd name="connsiteX0" fmla="*/ 38196 w 72648"/>
                <a:gd name="connsiteY0" fmla="*/ 53364 h 54642"/>
                <a:gd name="connsiteX1" fmla="*/ 71083 w 72648"/>
                <a:gd name="connsiteY1" fmla="*/ 27353 h 54642"/>
                <a:gd name="connsiteX2" fmla="*/ 71083 w 72648"/>
                <a:gd name="connsiteY2" fmla="*/ 27054 h 54642"/>
                <a:gd name="connsiteX3" fmla="*/ 38196 w 72648"/>
                <a:gd name="connsiteY3" fmla="*/ -1051 h 54642"/>
                <a:gd name="connsiteX4" fmla="*/ -1566 w 72648"/>
                <a:gd name="connsiteY4" fmla="*/ 27054 h 54642"/>
                <a:gd name="connsiteX5" fmla="*/ 38196 w 72648"/>
                <a:gd name="connsiteY5" fmla="*/ 53364 h 5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48" h="54642">
                  <a:moveTo>
                    <a:pt x="38196" y="53364"/>
                  </a:moveTo>
                  <a:cubicBezTo>
                    <a:pt x="54342" y="55156"/>
                    <a:pt x="69291" y="43495"/>
                    <a:pt x="71083" y="27353"/>
                  </a:cubicBezTo>
                  <a:cubicBezTo>
                    <a:pt x="71083" y="27353"/>
                    <a:pt x="71083" y="27054"/>
                    <a:pt x="71083" y="27054"/>
                  </a:cubicBezTo>
                  <a:cubicBezTo>
                    <a:pt x="69590" y="10310"/>
                    <a:pt x="54941" y="-1945"/>
                    <a:pt x="38196" y="-1051"/>
                  </a:cubicBezTo>
                  <a:cubicBezTo>
                    <a:pt x="18762" y="-1051"/>
                    <a:pt x="-1566" y="13299"/>
                    <a:pt x="-1566" y="27054"/>
                  </a:cubicBezTo>
                  <a:cubicBezTo>
                    <a:pt x="-1566" y="41105"/>
                    <a:pt x="18762" y="53364"/>
                    <a:pt x="38196" y="533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5">
              <a:extLst>
                <a:ext uri="{FF2B5EF4-FFF2-40B4-BE49-F238E27FC236}">
                  <a16:creationId xmlns:a16="http://schemas.microsoft.com/office/drawing/2014/main" id="{4EED0EE9-F72B-487A-8425-E63C83622582}"/>
                </a:ext>
              </a:extLst>
            </p:cNvPr>
            <p:cNvSpPr/>
            <p:nvPr/>
          </p:nvSpPr>
          <p:spPr>
            <a:xfrm>
              <a:off x="6034557" y="3429297"/>
              <a:ext cx="70557" cy="43951"/>
            </a:xfrm>
            <a:custGeom>
              <a:avLst/>
              <a:gdLst>
                <a:gd name="connsiteX0" fmla="*/ 32518 w 70557"/>
                <a:gd name="connsiteY0" fmla="*/ 42854 h 43951"/>
                <a:gd name="connsiteX1" fmla="*/ 68991 w 70557"/>
                <a:gd name="connsiteY1" fmla="*/ 22223 h 43951"/>
                <a:gd name="connsiteX2" fmla="*/ 32518 w 70557"/>
                <a:gd name="connsiteY2" fmla="*/ -1097 h 43951"/>
                <a:gd name="connsiteX3" fmla="*/ -1566 w 70557"/>
                <a:gd name="connsiteY3" fmla="*/ 22223 h 43951"/>
                <a:gd name="connsiteX4" fmla="*/ 32518 w 70557"/>
                <a:gd name="connsiteY4" fmla="*/ 42854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57" h="43951">
                  <a:moveTo>
                    <a:pt x="32518" y="42854"/>
                  </a:moveTo>
                  <a:cubicBezTo>
                    <a:pt x="51952" y="42854"/>
                    <a:pt x="68991" y="35975"/>
                    <a:pt x="68991" y="22223"/>
                  </a:cubicBezTo>
                  <a:cubicBezTo>
                    <a:pt x="68991" y="8173"/>
                    <a:pt x="51952" y="-1097"/>
                    <a:pt x="32518" y="-1097"/>
                  </a:cubicBezTo>
                  <a:cubicBezTo>
                    <a:pt x="12784" y="-1097"/>
                    <a:pt x="-1566" y="8173"/>
                    <a:pt x="-1566" y="22223"/>
                  </a:cubicBezTo>
                  <a:cubicBezTo>
                    <a:pt x="-1566" y="35975"/>
                    <a:pt x="12784" y="42854"/>
                    <a:pt x="32518" y="428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5">
              <a:extLst>
                <a:ext uri="{FF2B5EF4-FFF2-40B4-BE49-F238E27FC236}">
                  <a16:creationId xmlns:a16="http://schemas.microsoft.com/office/drawing/2014/main" id="{D05EE5B8-A285-459B-9E16-63D9DDA532A0}"/>
                </a:ext>
              </a:extLst>
            </p:cNvPr>
            <p:cNvSpPr/>
            <p:nvPr/>
          </p:nvSpPr>
          <p:spPr>
            <a:xfrm>
              <a:off x="6321271" y="3316583"/>
              <a:ext cx="69662" cy="43951"/>
            </a:xfrm>
            <a:custGeom>
              <a:avLst/>
              <a:gdLst>
                <a:gd name="connsiteX0" fmla="*/ 35806 w 69662"/>
                <a:gd name="connsiteY0" fmla="*/ 42854 h 43951"/>
                <a:gd name="connsiteX1" fmla="*/ 68097 w 69662"/>
                <a:gd name="connsiteY1" fmla="*/ 19833 h 43951"/>
                <a:gd name="connsiteX2" fmla="*/ 35806 w 69662"/>
                <a:gd name="connsiteY2" fmla="*/ -1097 h 43951"/>
                <a:gd name="connsiteX3" fmla="*/ -1566 w 69662"/>
                <a:gd name="connsiteY3" fmla="*/ 19833 h 43951"/>
                <a:gd name="connsiteX4" fmla="*/ 35806 w 69662"/>
                <a:gd name="connsiteY4" fmla="*/ 42854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62" h="43951">
                  <a:moveTo>
                    <a:pt x="35806" y="42854"/>
                  </a:moveTo>
                  <a:cubicBezTo>
                    <a:pt x="55240" y="42854"/>
                    <a:pt x="68097" y="33585"/>
                    <a:pt x="68097" y="19833"/>
                  </a:cubicBezTo>
                  <a:cubicBezTo>
                    <a:pt x="68097" y="5782"/>
                    <a:pt x="55240" y="-1097"/>
                    <a:pt x="35806" y="-1097"/>
                  </a:cubicBezTo>
                  <a:cubicBezTo>
                    <a:pt x="16376" y="-1097"/>
                    <a:pt x="-1566" y="6081"/>
                    <a:pt x="-1566" y="19833"/>
                  </a:cubicBezTo>
                  <a:cubicBezTo>
                    <a:pt x="-1566" y="33585"/>
                    <a:pt x="16376" y="42854"/>
                    <a:pt x="35806" y="428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5">
              <a:extLst>
                <a:ext uri="{FF2B5EF4-FFF2-40B4-BE49-F238E27FC236}">
                  <a16:creationId xmlns:a16="http://schemas.microsoft.com/office/drawing/2014/main" id="{FAA418D9-0055-4EF7-AC12-1FC7BC33C318}"/>
                </a:ext>
              </a:extLst>
            </p:cNvPr>
            <p:cNvSpPr/>
            <p:nvPr/>
          </p:nvSpPr>
          <p:spPr>
            <a:xfrm>
              <a:off x="6504840" y="3209553"/>
              <a:ext cx="66969" cy="48682"/>
            </a:xfrm>
            <a:custGeom>
              <a:avLst/>
              <a:gdLst>
                <a:gd name="connsiteX0" fmla="*/ 32218 w 66969"/>
                <a:gd name="connsiteY0" fmla="*/ 47336 h 48682"/>
                <a:gd name="connsiteX1" fmla="*/ 65404 w 66969"/>
                <a:gd name="connsiteY1" fmla="*/ 21625 h 48682"/>
                <a:gd name="connsiteX2" fmla="*/ 65404 w 66969"/>
                <a:gd name="connsiteY2" fmla="*/ 21625 h 48682"/>
                <a:gd name="connsiteX3" fmla="*/ 32218 w 66969"/>
                <a:gd name="connsiteY3" fmla="*/ -1097 h 48682"/>
                <a:gd name="connsiteX4" fmla="*/ -1566 w 66969"/>
                <a:gd name="connsiteY4" fmla="*/ 21625 h 48682"/>
                <a:gd name="connsiteX5" fmla="*/ 32218 w 66969"/>
                <a:gd name="connsiteY5" fmla="*/ 47336 h 4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969" h="48682">
                  <a:moveTo>
                    <a:pt x="32218" y="47336"/>
                  </a:moveTo>
                  <a:cubicBezTo>
                    <a:pt x="48364" y="49431"/>
                    <a:pt x="63313" y="37771"/>
                    <a:pt x="65404" y="21625"/>
                  </a:cubicBezTo>
                  <a:cubicBezTo>
                    <a:pt x="65404" y="21625"/>
                    <a:pt x="65404" y="21625"/>
                    <a:pt x="65404" y="21625"/>
                  </a:cubicBezTo>
                  <a:cubicBezTo>
                    <a:pt x="65404" y="7574"/>
                    <a:pt x="51652" y="-1097"/>
                    <a:pt x="32218" y="-1097"/>
                  </a:cubicBezTo>
                  <a:cubicBezTo>
                    <a:pt x="12784" y="-1097"/>
                    <a:pt x="-1566" y="7574"/>
                    <a:pt x="-1566" y="21625"/>
                  </a:cubicBezTo>
                  <a:cubicBezTo>
                    <a:pt x="828" y="38070"/>
                    <a:pt x="15777" y="49431"/>
                    <a:pt x="32218" y="4733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5">
              <a:extLst>
                <a:ext uri="{FF2B5EF4-FFF2-40B4-BE49-F238E27FC236}">
                  <a16:creationId xmlns:a16="http://schemas.microsoft.com/office/drawing/2014/main" id="{5A538F75-0BA9-47F6-990A-2211491D875A}"/>
                </a:ext>
              </a:extLst>
            </p:cNvPr>
            <p:cNvSpPr/>
            <p:nvPr/>
          </p:nvSpPr>
          <p:spPr>
            <a:xfrm>
              <a:off x="6815174" y="3190413"/>
              <a:ext cx="72951" cy="55314"/>
            </a:xfrm>
            <a:custGeom>
              <a:avLst/>
              <a:gdLst>
                <a:gd name="connsiteX0" fmla="*/ 31321 w 72951"/>
                <a:gd name="connsiteY0" fmla="*/ 54217 h 55314"/>
                <a:gd name="connsiteX1" fmla="*/ 71385 w 72951"/>
                <a:gd name="connsiteY1" fmla="*/ 28805 h 55314"/>
                <a:gd name="connsiteX2" fmla="*/ 31321 w 72951"/>
                <a:gd name="connsiteY2" fmla="*/ -1092 h 55314"/>
                <a:gd name="connsiteX3" fmla="*/ -1566 w 72951"/>
                <a:gd name="connsiteY3" fmla="*/ 28805 h 55314"/>
                <a:gd name="connsiteX4" fmla="*/ 31321 w 72951"/>
                <a:gd name="connsiteY4" fmla="*/ 54217 h 5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51" h="55314">
                  <a:moveTo>
                    <a:pt x="31321" y="54217"/>
                  </a:moveTo>
                  <a:cubicBezTo>
                    <a:pt x="50755" y="54217"/>
                    <a:pt x="71385" y="42560"/>
                    <a:pt x="71385" y="28805"/>
                  </a:cubicBezTo>
                  <a:cubicBezTo>
                    <a:pt x="71385" y="14754"/>
                    <a:pt x="50755" y="-1092"/>
                    <a:pt x="31321" y="-1092"/>
                  </a:cubicBezTo>
                  <a:cubicBezTo>
                    <a:pt x="14281" y="-1391"/>
                    <a:pt x="-69" y="11466"/>
                    <a:pt x="-1566" y="28805"/>
                  </a:cubicBezTo>
                  <a:cubicBezTo>
                    <a:pt x="-1566" y="42560"/>
                    <a:pt x="11890" y="54217"/>
                    <a:pt x="31321" y="5421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5">
              <a:extLst>
                <a:ext uri="{FF2B5EF4-FFF2-40B4-BE49-F238E27FC236}">
                  <a16:creationId xmlns:a16="http://schemas.microsoft.com/office/drawing/2014/main" id="{2DD910FF-9A25-4258-AECE-8178CF34C1E6}"/>
                </a:ext>
              </a:extLst>
            </p:cNvPr>
            <p:cNvSpPr/>
            <p:nvPr/>
          </p:nvSpPr>
          <p:spPr>
            <a:xfrm>
              <a:off x="6717405" y="2915618"/>
              <a:ext cx="69966" cy="53260"/>
            </a:xfrm>
            <a:custGeom>
              <a:avLst/>
              <a:gdLst>
                <a:gd name="connsiteX0" fmla="*/ 34018 w 69966"/>
                <a:gd name="connsiteY0" fmla="*/ 52163 h 53260"/>
                <a:gd name="connsiteX1" fmla="*/ 68401 w 69966"/>
                <a:gd name="connsiteY1" fmla="*/ 27350 h 53260"/>
                <a:gd name="connsiteX2" fmla="*/ 34018 w 69966"/>
                <a:gd name="connsiteY2" fmla="*/ -1051 h 53260"/>
                <a:gd name="connsiteX3" fmla="*/ -1562 w 69966"/>
                <a:gd name="connsiteY3" fmla="*/ 27350 h 53260"/>
                <a:gd name="connsiteX4" fmla="*/ 34018 w 69966"/>
                <a:gd name="connsiteY4" fmla="*/ 52163 h 5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66" h="53260">
                  <a:moveTo>
                    <a:pt x="34018" y="52163"/>
                  </a:moveTo>
                  <a:cubicBezTo>
                    <a:pt x="53452" y="52163"/>
                    <a:pt x="68401" y="41401"/>
                    <a:pt x="68401" y="27350"/>
                  </a:cubicBezTo>
                  <a:cubicBezTo>
                    <a:pt x="66006" y="10310"/>
                    <a:pt x="51058" y="-1949"/>
                    <a:pt x="34018" y="-1051"/>
                  </a:cubicBezTo>
                  <a:cubicBezTo>
                    <a:pt x="16675" y="-1949"/>
                    <a:pt x="1132" y="10310"/>
                    <a:pt x="-1562" y="27350"/>
                  </a:cubicBezTo>
                  <a:cubicBezTo>
                    <a:pt x="-1861" y="41401"/>
                    <a:pt x="14584" y="52163"/>
                    <a:pt x="34018" y="521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5">
              <a:extLst>
                <a:ext uri="{FF2B5EF4-FFF2-40B4-BE49-F238E27FC236}">
                  <a16:creationId xmlns:a16="http://schemas.microsoft.com/office/drawing/2014/main" id="{2AB550D5-F4F2-47A1-9481-213036AC4E2F}"/>
                </a:ext>
              </a:extLst>
            </p:cNvPr>
            <p:cNvSpPr/>
            <p:nvPr/>
          </p:nvSpPr>
          <p:spPr>
            <a:xfrm>
              <a:off x="6772123" y="2726113"/>
              <a:ext cx="72049" cy="53861"/>
            </a:xfrm>
            <a:custGeom>
              <a:avLst/>
              <a:gdLst>
                <a:gd name="connsiteX0" fmla="*/ 38496 w 72049"/>
                <a:gd name="connsiteY0" fmla="*/ 52719 h 53861"/>
                <a:gd name="connsiteX1" fmla="*/ 70484 w 72049"/>
                <a:gd name="connsiteY1" fmla="*/ 24318 h 53861"/>
                <a:gd name="connsiteX2" fmla="*/ 38496 w 72049"/>
                <a:gd name="connsiteY2" fmla="*/ -1097 h 53861"/>
                <a:gd name="connsiteX3" fmla="*/ -1566 w 72049"/>
                <a:gd name="connsiteY3" fmla="*/ 24318 h 53861"/>
                <a:gd name="connsiteX4" fmla="*/ 38496 w 72049"/>
                <a:gd name="connsiteY4" fmla="*/ 52719 h 5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9" h="53861">
                  <a:moveTo>
                    <a:pt x="38496" y="52719"/>
                  </a:moveTo>
                  <a:cubicBezTo>
                    <a:pt x="54941" y="53617"/>
                    <a:pt x="69291" y="41059"/>
                    <a:pt x="70484" y="24318"/>
                  </a:cubicBezTo>
                  <a:cubicBezTo>
                    <a:pt x="70484" y="10563"/>
                    <a:pt x="57930" y="-1097"/>
                    <a:pt x="38496" y="-1097"/>
                  </a:cubicBezTo>
                  <a:cubicBezTo>
                    <a:pt x="19062" y="-1097"/>
                    <a:pt x="-1566" y="10563"/>
                    <a:pt x="-1566" y="24318"/>
                  </a:cubicBezTo>
                  <a:cubicBezTo>
                    <a:pt x="-1566" y="38369"/>
                    <a:pt x="19062" y="52719"/>
                    <a:pt x="38496" y="5271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5">
              <a:extLst>
                <a:ext uri="{FF2B5EF4-FFF2-40B4-BE49-F238E27FC236}">
                  <a16:creationId xmlns:a16="http://schemas.microsoft.com/office/drawing/2014/main" id="{7923AE1A-EDFA-40F2-9C0C-5A0574D0B6F0}"/>
                </a:ext>
              </a:extLst>
            </p:cNvPr>
            <p:cNvSpPr/>
            <p:nvPr/>
          </p:nvSpPr>
          <p:spPr>
            <a:xfrm>
              <a:off x="6703358" y="2583431"/>
              <a:ext cx="62484" cy="57819"/>
            </a:xfrm>
            <a:custGeom>
              <a:avLst/>
              <a:gdLst>
                <a:gd name="connsiteX0" fmla="*/ 29529 w 62484"/>
                <a:gd name="connsiteY0" fmla="*/ 56678 h 57819"/>
                <a:gd name="connsiteX1" fmla="*/ 60919 w 62484"/>
                <a:gd name="connsiteY1" fmla="*/ 28277 h 57819"/>
                <a:gd name="connsiteX2" fmla="*/ 60919 w 62484"/>
                <a:gd name="connsiteY2" fmla="*/ 28277 h 57819"/>
                <a:gd name="connsiteX3" fmla="*/ 27733 w 62484"/>
                <a:gd name="connsiteY3" fmla="*/ -1022 h 57819"/>
                <a:gd name="connsiteX4" fmla="*/ -1566 w 62484"/>
                <a:gd name="connsiteY4" fmla="*/ 28277 h 57819"/>
                <a:gd name="connsiteX5" fmla="*/ 28930 w 62484"/>
                <a:gd name="connsiteY5" fmla="*/ 56678 h 57819"/>
                <a:gd name="connsiteX6" fmla="*/ 29529 w 62484"/>
                <a:gd name="connsiteY6" fmla="*/ 56678 h 5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84" h="57819">
                  <a:moveTo>
                    <a:pt x="29529" y="56678"/>
                  </a:moveTo>
                  <a:cubicBezTo>
                    <a:pt x="45970" y="57576"/>
                    <a:pt x="60024" y="44718"/>
                    <a:pt x="60919" y="28277"/>
                  </a:cubicBezTo>
                  <a:cubicBezTo>
                    <a:pt x="60919" y="28277"/>
                    <a:pt x="60919" y="28277"/>
                    <a:pt x="60919" y="28277"/>
                  </a:cubicBezTo>
                  <a:cubicBezTo>
                    <a:pt x="59725" y="10934"/>
                    <a:pt x="44777" y="-2219"/>
                    <a:pt x="27733" y="-1022"/>
                  </a:cubicBezTo>
                  <a:cubicBezTo>
                    <a:pt x="11887" y="-127"/>
                    <a:pt x="-668" y="12431"/>
                    <a:pt x="-1566" y="28277"/>
                  </a:cubicBezTo>
                  <a:cubicBezTo>
                    <a:pt x="-967" y="44419"/>
                    <a:pt x="12784" y="57277"/>
                    <a:pt x="28930" y="56678"/>
                  </a:cubicBezTo>
                  <a:cubicBezTo>
                    <a:pt x="29229" y="56678"/>
                    <a:pt x="29229" y="56678"/>
                    <a:pt x="29529" y="5667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5">
              <a:extLst>
                <a:ext uri="{FF2B5EF4-FFF2-40B4-BE49-F238E27FC236}">
                  <a16:creationId xmlns:a16="http://schemas.microsoft.com/office/drawing/2014/main" id="{BBAF9900-F395-48E8-A8FF-DD100CFEDA3F}"/>
                </a:ext>
              </a:extLst>
            </p:cNvPr>
            <p:cNvSpPr/>
            <p:nvPr/>
          </p:nvSpPr>
          <p:spPr>
            <a:xfrm>
              <a:off x="6967054" y="2452257"/>
              <a:ext cx="72049" cy="47479"/>
            </a:xfrm>
            <a:custGeom>
              <a:avLst/>
              <a:gdLst>
                <a:gd name="connsiteX0" fmla="*/ 32514 w 72049"/>
                <a:gd name="connsiteY0" fmla="*/ 46139 h 47479"/>
                <a:gd name="connsiteX1" fmla="*/ 70484 w 72049"/>
                <a:gd name="connsiteY1" fmla="*/ 20129 h 47479"/>
                <a:gd name="connsiteX2" fmla="*/ 32514 w 72049"/>
                <a:gd name="connsiteY2" fmla="*/ -1097 h 47479"/>
                <a:gd name="connsiteX3" fmla="*/ -1566 w 72049"/>
                <a:gd name="connsiteY3" fmla="*/ 20129 h 47479"/>
                <a:gd name="connsiteX4" fmla="*/ 32514 w 72049"/>
                <a:gd name="connsiteY4" fmla="*/ 46139 h 4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9" h="47479">
                  <a:moveTo>
                    <a:pt x="32514" y="46139"/>
                  </a:moveTo>
                  <a:cubicBezTo>
                    <a:pt x="51948" y="46139"/>
                    <a:pt x="70484" y="33880"/>
                    <a:pt x="70484" y="20129"/>
                  </a:cubicBezTo>
                  <a:cubicBezTo>
                    <a:pt x="70484" y="6078"/>
                    <a:pt x="51948" y="-1097"/>
                    <a:pt x="32514" y="-1097"/>
                  </a:cubicBezTo>
                  <a:cubicBezTo>
                    <a:pt x="13084" y="-1097"/>
                    <a:pt x="-1566" y="6078"/>
                    <a:pt x="-1566" y="20129"/>
                  </a:cubicBezTo>
                  <a:cubicBezTo>
                    <a:pt x="825" y="36574"/>
                    <a:pt x="16073" y="48234"/>
                    <a:pt x="32514" y="4613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5">
              <a:extLst>
                <a:ext uri="{FF2B5EF4-FFF2-40B4-BE49-F238E27FC236}">
                  <a16:creationId xmlns:a16="http://schemas.microsoft.com/office/drawing/2014/main" id="{8214DAF2-A47D-45FE-9346-8CBEE7E172D5}"/>
                </a:ext>
              </a:extLst>
            </p:cNvPr>
            <p:cNvSpPr/>
            <p:nvPr/>
          </p:nvSpPr>
          <p:spPr>
            <a:xfrm>
              <a:off x="5827368" y="2213678"/>
              <a:ext cx="78034" cy="44546"/>
            </a:xfrm>
            <a:custGeom>
              <a:avLst/>
              <a:gdLst>
                <a:gd name="connsiteX0" fmla="*/ 37601 w 78034"/>
                <a:gd name="connsiteY0" fmla="*/ 43449 h 44546"/>
                <a:gd name="connsiteX1" fmla="*/ -1566 w 78034"/>
                <a:gd name="connsiteY1" fmla="*/ 22519 h 44546"/>
                <a:gd name="connsiteX2" fmla="*/ 37601 w 78034"/>
                <a:gd name="connsiteY2" fmla="*/ -1097 h 44546"/>
                <a:gd name="connsiteX3" fmla="*/ 76469 w 78034"/>
                <a:gd name="connsiteY3" fmla="*/ 22519 h 44546"/>
                <a:gd name="connsiteX4" fmla="*/ 37601 w 78034"/>
                <a:gd name="connsiteY4" fmla="*/ 43449 h 4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034" h="44546">
                  <a:moveTo>
                    <a:pt x="37601" y="43449"/>
                  </a:moveTo>
                  <a:cubicBezTo>
                    <a:pt x="18168" y="43449"/>
                    <a:pt x="-1566" y="36274"/>
                    <a:pt x="-1566" y="22519"/>
                  </a:cubicBezTo>
                  <a:cubicBezTo>
                    <a:pt x="-1566" y="8468"/>
                    <a:pt x="18168" y="-1097"/>
                    <a:pt x="37601" y="-1097"/>
                  </a:cubicBezTo>
                  <a:cubicBezTo>
                    <a:pt x="57035" y="-1097"/>
                    <a:pt x="76469" y="8468"/>
                    <a:pt x="76469" y="22519"/>
                  </a:cubicBezTo>
                  <a:cubicBezTo>
                    <a:pt x="76469" y="36274"/>
                    <a:pt x="57035" y="43449"/>
                    <a:pt x="37601" y="4344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5">
              <a:extLst>
                <a:ext uri="{FF2B5EF4-FFF2-40B4-BE49-F238E27FC236}">
                  <a16:creationId xmlns:a16="http://schemas.microsoft.com/office/drawing/2014/main" id="{6DB35971-D726-43FB-B8FD-501817E9D64D}"/>
                </a:ext>
              </a:extLst>
            </p:cNvPr>
            <p:cNvSpPr/>
            <p:nvPr/>
          </p:nvSpPr>
          <p:spPr>
            <a:xfrm>
              <a:off x="5621974" y="2077046"/>
              <a:ext cx="73549" cy="44247"/>
            </a:xfrm>
            <a:custGeom>
              <a:avLst/>
              <a:gdLst>
                <a:gd name="connsiteX0" fmla="*/ 36105 w 73549"/>
                <a:gd name="connsiteY0" fmla="*/ 43150 h 44247"/>
                <a:gd name="connsiteX1" fmla="*/ -1566 w 73549"/>
                <a:gd name="connsiteY1" fmla="*/ 22223 h 44247"/>
                <a:gd name="connsiteX2" fmla="*/ 36105 w 73549"/>
                <a:gd name="connsiteY2" fmla="*/ -1097 h 44247"/>
                <a:gd name="connsiteX3" fmla="*/ 71984 w 73549"/>
                <a:gd name="connsiteY3" fmla="*/ 22223 h 44247"/>
                <a:gd name="connsiteX4" fmla="*/ 36105 w 73549"/>
                <a:gd name="connsiteY4" fmla="*/ 43150 h 4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9" h="44247">
                  <a:moveTo>
                    <a:pt x="36105" y="43150"/>
                  </a:moveTo>
                  <a:cubicBezTo>
                    <a:pt x="16675" y="43150"/>
                    <a:pt x="-1566" y="35975"/>
                    <a:pt x="-1566" y="22223"/>
                  </a:cubicBezTo>
                  <a:cubicBezTo>
                    <a:pt x="-1566" y="8472"/>
                    <a:pt x="16376" y="-1097"/>
                    <a:pt x="36105" y="-1097"/>
                  </a:cubicBezTo>
                  <a:cubicBezTo>
                    <a:pt x="55539" y="-1097"/>
                    <a:pt x="71984" y="8472"/>
                    <a:pt x="71984" y="22223"/>
                  </a:cubicBezTo>
                  <a:cubicBezTo>
                    <a:pt x="71984" y="36274"/>
                    <a:pt x="55539" y="43150"/>
                    <a:pt x="36105" y="4315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5">
              <a:extLst>
                <a:ext uri="{FF2B5EF4-FFF2-40B4-BE49-F238E27FC236}">
                  <a16:creationId xmlns:a16="http://schemas.microsoft.com/office/drawing/2014/main" id="{3721AE9D-0C3C-4BB2-82C2-F75D90FEECCC}"/>
                </a:ext>
              </a:extLst>
            </p:cNvPr>
            <p:cNvSpPr/>
            <p:nvPr/>
          </p:nvSpPr>
          <p:spPr>
            <a:xfrm>
              <a:off x="6087775" y="2001106"/>
              <a:ext cx="69659" cy="48137"/>
            </a:xfrm>
            <a:custGeom>
              <a:avLst/>
              <a:gdLst>
                <a:gd name="connsiteX0" fmla="*/ 36704 w 69659"/>
                <a:gd name="connsiteY0" fmla="*/ 47041 h 48137"/>
                <a:gd name="connsiteX1" fmla="*/ -1566 w 69659"/>
                <a:gd name="connsiteY1" fmla="*/ 23121 h 48137"/>
                <a:gd name="connsiteX2" fmla="*/ 36704 w 69659"/>
                <a:gd name="connsiteY2" fmla="*/ -1097 h 48137"/>
                <a:gd name="connsiteX3" fmla="*/ 68094 w 69659"/>
                <a:gd name="connsiteY3" fmla="*/ 23121 h 48137"/>
                <a:gd name="connsiteX4" fmla="*/ 36704 w 69659"/>
                <a:gd name="connsiteY4" fmla="*/ 47041 h 4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9" h="48137">
                  <a:moveTo>
                    <a:pt x="36704" y="47041"/>
                  </a:moveTo>
                  <a:cubicBezTo>
                    <a:pt x="17270" y="47041"/>
                    <a:pt x="-1566" y="36873"/>
                    <a:pt x="-1566" y="23121"/>
                  </a:cubicBezTo>
                  <a:cubicBezTo>
                    <a:pt x="-1566" y="9070"/>
                    <a:pt x="17270" y="-1097"/>
                    <a:pt x="36704" y="-1097"/>
                  </a:cubicBezTo>
                  <a:cubicBezTo>
                    <a:pt x="56134" y="-1097"/>
                    <a:pt x="68094" y="9070"/>
                    <a:pt x="68094" y="23121"/>
                  </a:cubicBezTo>
                  <a:cubicBezTo>
                    <a:pt x="68094" y="36873"/>
                    <a:pt x="56134" y="47041"/>
                    <a:pt x="36704" y="4704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5">
              <a:extLst>
                <a:ext uri="{FF2B5EF4-FFF2-40B4-BE49-F238E27FC236}">
                  <a16:creationId xmlns:a16="http://schemas.microsoft.com/office/drawing/2014/main" id="{EC12F341-1599-4B97-93C3-62CE37C70A72}"/>
                </a:ext>
              </a:extLst>
            </p:cNvPr>
            <p:cNvSpPr/>
            <p:nvPr/>
          </p:nvSpPr>
          <p:spPr>
            <a:xfrm>
              <a:off x="5924833" y="1569371"/>
              <a:ext cx="75640" cy="57125"/>
            </a:xfrm>
            <a:custGeom>
              <a:avLst/>
              <a:gdLst>
                <a:gd name="connsiteX0" fmla="*/ 37302 w 75640"/>
                <a:gd name="connsiteY0" fmla="*/ 56028 h 57125"/>
                <a:gd name="connsiteX1" fmla="*/ -1566 w 75640"/>
                <a:gd name="connsiteY1" fmla="*/ 27923 h 57125"/>
                <a:gd name="connsiteX2" fmla="*/ 37302 w 75640"/>
                <a:gd name="connsiteY2" fmla="*/ -1076 h 57125"/>
                <a:gd name="connsiteX3" fmla="*/ 74075 w 75640"/>
                <a:gd name="connsiteY3" fmla="*/ 27923 h 57125"/>
                <a:gd name="connsiteX4" fmla="*/ 37302 w 75640"/>
                <a:gd name="connsiteY4" fmla="*/ 56028 h 5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40" h="57125">
                  <a:moveTo>
                    <a:pt x="37302" y="56028"/>
                  </a:moveTo>
                  <a:cubicBezTo>
                    <a:pt x="17868" y="56028"/>
                    <a:pt x="-1566" y="41678"/>
                    <a:pt x="-1566" y="27923"/>
                  </a:cubicBezTo>
                  <a:cubicBezTo>
                    <a:pt x="-1566" y="13872"/>
                    <a:pt x="17868" y="-1076"/>
                    <a:pt x="37302" y="-1076"/>
                  </a:cubicBezTo>
                  <a:cubicBezTo>
                    <a:pt x="54941" y="-1675"/>
                    <a:pt x="70787" y="10584"/>
                    <a:pt x="74075" y="27923"/>
                  </a:cubicBezTo>
                  <a:cubicBezTo>
                    <a:pt x="74075" y="41678"/>
                    <a:pt x="56736" y="56028"/>
                    <a:pt x="37302" y="5602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5">
              <a:extLst>
                <a:ext uri="{FF2B5EF4-FFF2-40B4-BE49-F238E27FC236}">
                  <a16:creationId xmlns:a16="http://schemas.microsoft.com/office/drawing/2014/main" id="{EB70D7B1-1102-4E3A-9D42-7C94C29B040C}"/>
                </a:ext>
              </a:extLst>
            </p:cNvPr>
            <p:cNvSpPr/>
            <p:nvPr/>
          </p:nvSpPr>
          <p:spPr>
            <a:xfrm>
              <a:off x="6051302" y="1600785"/>
              <a:ext cx="71750" cy="45440"/>
            </a:xfrm>
            <a:custGeom>
              <a:avLst/>
              <a:gdLst>
                <a:gd name="connsiteX0" fmla="*/ 33412 w 71750"/>
                <a:gd name="connsiteY0" fmla="*/ 44343 h 45440"/>
                <a:gd name="connsiteX1" fmla="*/ -1566 w 71750"/>
                <a:gd name="connsiteY1" fmla="*/ 23716 h 45440"/>
                <a:gd name="connsiteX2" fmla="*/ 33412 w 71750"/>
                <a:gd name="connsiteY2" fmla="*/ -1097 h 45440"/>
                <a:gd name="connsiteX3" fmla="*/ 70185 w 71750"/>
                <a:gd name="connsiteY3" fmla="*/ 23716 h 45440"/>
                <a:gd name="connsiteX4" fmla="*/ 33412 w 71750"/>
                <a:gd name="connsiteY4" fmla="*/ 44343 h 4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50" h="45440">
                  <a:moveTo>
                    <a:pt x="33412" y="44343"/>
                  </a:moveTo>
                  <a:cubicBezTo>
                    <a:pt x="13978" y="44343"/>
                    <a:pt x="-1566" y="37468"/>
                    <a:pt x="-1566" y="23716"/>
                  </a:cubicBezTo>
                  <a:cubicBezTo>
                    <a:pt x="-1566" y="9665"/>
                    <a:pt x="13978" y="-1097"/>
                    <a:pt x="33412" y="-1097"/>
                  </a:cubicBezTo>
                  <a:cubicBezTo>
                    <a:pt x="52846" y="-1097"/>
                    <a:pt x="70185" y="9665"/>
                    <a:pt x="70185" y="23716"/>
                  </a:cubicBezTo>
                  <a:cubicBezTo>
                    <a:pt x="70185" y="37468"/>
                    <a:pt x="52846" y="44343"/>
                    <a:pt x="33412" y="4434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5">
              <a:extLst>
                <a:ext uri="{FF2B5EF4-FFF2-40B4-BE49-F238E27FC236}">
                  <a16:creationId xmlns:a16="http://schemas.microsoft.com/office/drawing/2014/main" id="{A00986CC-E410-45F1-81EF-431D879632F7}"/>
                </a:ext>
              </a:extLst>
            </p:cNvPr>
            <p:cNvSpPr/>
            <p:nvPr/>
          </p:nvSpPr>
          <p:spPr>
            <a:xfrm>
              <a:off x="6245929" y="1522155"/>
              <a:ext cx="78629" cy="47236"/>
            </a:xfrm>
            <a:custGeom>
              <a:avLst/>
              <a:gdLst>
                <a:gd name="connsiteX0" fmla="*/ 37901 w 78629"/>
                <a:gd name="connsiteY0" fmla="*/ 46139 h 47236"/>
                <a:gd name="connsiteX1" fmla="*/ -1566 w 78629"/>
                <a:gd name="connsiteY1" fmla="*/ 19530 h 47236"/>
                <a:gd name="connsiteX2" fmla="*/ 37901 w 78629"/>
                <a:gd name="connsiteY2" fmla="*/ -1097 h 47236"/>
                <a:gd name="connsiteX3" fmla="*/ 77064 w 78629"/>
                <a:gd name="connsiteY3" fmla="*/ 19530 h 47236"/>
                <a:gd name="connsiteX4" fmla="*/ 37901 w 78629"/>
                <a:gd name="connsiteY4" fmla="*/ 46139 h 4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29" h="47236">
                  <a:moveTo>
                    <a:pt x="37901" y="46139"/>
                  </a:moveTo>
                  <a:cubicBezTo>
                    <a:pt x="18467" y="46139"/>
                    <a:pt x="-1566" y="33282"/>
                    <a:pt x="-1566" y="19530"/>
                  </a:cubicBezTo>
                  <a:cubicBezTo>
                    <a:pt x="-1566" y="5479"/>
                    <a:pt x="18467" y="-1097"/>
                    <a:pt x="37901" y="-1097"/>
                  </a:cubicBezTo>
                  <a:cubicBezTo>
                    <a:pt x="57335" y="-1097"/>
                    <a:pt x="77064" y="5479"/>
                    <a:pt x="77064" y="19530"/>
                  </a:cubicBezTo>
                  <a:cubicBezTo>
                    <a:pt x="77064" y="33282"/>
                    <a:pt x="57335" y="46139"/>
                    <a:pt x="37901" y="4613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5">
              <a:extLst>
                <a:ext uri="{FF2B5EF4-FFF2-40B4-BE49-F238E27FC236}">
                  <a16:creationId xmlns:a16="http://schemas.microsoft.com/office/drawing/2014/main" id="{D82A48FE-759D-4E96-ADD2-312FB2E60B68}"/>
                </a:ext>
              </a:extLst>
            </p:cNvPr>
            <p:cNvSpPr/>
            <p:nvPr/>
          </p:nvSpPr>
          <p:spPr>
            <a:xfrm>
              <a:off x="6362529" y="1789734"/>
              <a:ext cx="68465" cy="43648"/>
            </a:xfrm>
            <a:custGeom>
              <a:avLst/>
              <a:gdLst>
                <a:gd name="connsiteX0" fmla="*/ 33415 w 68465"/>
                <a:gd name="connsiteY0" fmla="*/ 42552 h 43648"/>
                <a:gd name="connsiteX1" fmla="*/ -1566 w 68465"/>
                <a:gd name="connsiteY1" fmla="*/ 20727 h 43648"/>
                <a:gd name="connsiteX2" fmla="*/ 33415 w 68465"/>
                <a:gd name="connsiteY2" fmla="*/ -1097 h 43648"/>
                <a:gd name="connsiteX3" fmla="*/ 66900 w 68465"/>
                <a:gd name="connsiteY3" fmla="*/ 20727 h 43648"/>
                <a:gd name="connsiteX4" fmla="*/ 33415 w 68465"/>
                <a:gd name="connsiteY4" fmla="*/ 42552 h 4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65" h="43648">
                  <a:moveTo>
                    <a:pt x="33415" y="42552"/>
                  </a:moveTo>
                  <a:cubicBezTo>
                    <a:pt x="13982" y="42552"/>
                    <a:pt x="-1566" y="34778"/>
                    <a:pt x="-1566" y="20727"/>
                  </a:cubicBezTo>
                  <a:cubicBezTo>
                    <a:pt x="-1566" y="6976"/>
                    <a:pt x="13982" y="-1097"/>
                    <a:pt x="33415" y="-1097"/>
                  </a:cubicBezTo>
                  <a:cubicBezTo>
                    <a:pt x="53149" y="-1097"/>
                    <a:pt x="66900" y="6976"/>
                    <a:pt x="66900" y="20727"/>
                  </a:cubicBezTo>
                  <a:cubicBezTo>
                    <a:pt x="66900" y="34778"/>
                    <a:pt x="53149" y="42552"/>
                    <a:pt x="33415" y="4255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5">
              <a:extLst>
                <a:ext uri="{FF2B5EF4-FFF2-40B4-BE49-F238E27FC236}">
                  <a16:creationId xmlns:a16="http://schemas.microsoft.com/office/drawing/2014/main" id="{B9D4925C-AE2D-43B3-A30F-F86337364237}"/>
                </a:ext>
              </a:extLst>
            </p:cNvPr>
            <p:cNvSpPr/>
            <p:nvPr/>
          </p:nvSpPr>
          <p:spPr>
            <a:xfrm>
              <a:off x="7404447" y="2471982"/>
              <a:ext cx="69662" cy="52624"/>
            </a:xfrm>
            <a:custGeom>
              <a:avLst/>
              <a:gdLst>
                <a:gd name="connsiteX0" fmla="*/ 37601 w 69662"/>
                <a:gd name="connsiteY0" fmla="*/ -1092 h 52624"/>
                <a:gd name="connsiteX1" fmla="*/ -1566 w 69662"/>
                <a:gd name="connsiteY1" fmla="*/ 26415 h 52624"/>
                <a:gd name="connsiteX2" fmla="*/ 37601 w 69662"/>
                <a:gd name="connsiteY2" fmla="*/ 51527 h 52624"/>
                <a:gd name="connsiteX3" fmla="*/ 68097 w 69662"/>
                <a:gd name="connsiteY3" fmla="*/ 26415 h 52624"/>
                <a:gd name="connsiteX4" fmla="*/ 39098 w 69662"/>
                <a:gd name="connsiteY4" fmla="*/ -1092 h 52624"/>
                <a:gd name="connsiteX5" fmla="*/ 37601 w 69662"/>
                <a:gd name="connsiteY5" fmla="*/ -1092 h 5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62" h="52624">
                  <a:moveTo>
                    <a:pt x="37601" y="-1092"/>
                  </a:moveTo>
                  <a:cubicBezTo>
                    <a:pt x="18168" y="-1092"/>
                    <a:pt x="-1566" y="12663"/>
                    <a:pt x="-1566" y="26415"/>
                  </a:cubicBezTo>
                  <a:cubicBezTo>
                    <a:pt x="-1566" y="40466"/>
                    <a:pt x="18168" y="51527"/>
                    <a:pt x="37601" y="51527"/>
                  </a:cubicBezTo>
                  <a:cubicBezTo>
                    <a:pt x="57035" y="51527"/>
                    <a:pt x="68097" y="40466"/>
                    <a:pt x="68097" y="26415"/>
                  </a:cubicBezTo>
                  <a:cubicBezTo>
                    <a:pt x="67798" y="10868"/>
                    <a:pt x="54641" y="-1388"/>
                    <a:pt x="39098" y="-1092"/>
                  </a:cubicBezTo>
                  <a:cubicBezTo>
                    <a:pt x="38499" y="-1092"/>
                    <a:pt x="38200" y="-1092"/>
                    <a:pt x="37601" y="-109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5">
              <a:extLst>
                <a:ext uri="{FF2B5EF4-FFF2-40B4-BE49-F238E27FC236}">
                  <a16:creationId xmlns:a16="http://schemas.microsoft.com/office/drawing/2014/main" id="{084B654B-FA5F-4B15-86E7-28DA63F3FAFB}"/>
                </a:ext>
              </a:extLst>
            </p:cNvPr>
            <p:cNvSpPr/>
            <p:nvPr/>
          </p:nvSpPr>
          <p:spPr>
            <a:xfrm>
              <a:off x="7218786" y="2204408"/>
              <a:ext cx="79228" cy="45145"/>
            </a:xfrm>
            <a:custGeom>
              <a:avLst/>
              <a:gdLst>
                <a:gd name="connsiteX0" fmla="*/ 37901 w 79228"/>
                <a:gd name="connsiteY0" fmla="*/ -1097 h 45145"/>
                <a:gd name="connsiteX1" fmla="*/ -1566 w 79228"/>
                <a:gd name="connsiteY1" fmla="*/ 20727 h 45145"/>
                <a:gd name="connsiteX2" fmla="*/ 37901 w 79228"/>
                <a:gd name="connsiteY2" fmla="*/ 44048 h 45145"/>
                <a:gd name="connsiteX3" fmla="*/ 77663 w 79228"/>
                <a:gd name="connsiteY3" fmla="*/ 20727 h 45145"/>
                <a:gd name="connsiteX4" fmla="*/ 37901 w 79228"/>
                <a:gd name="connsiteY4" fmla="*/ -1097 h 4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28" h="45145">
                  <a:moveTo>
                    <a:pt x="37901" y="-1097"/>
                  </a:moveTo>
                  <a:cubicBezTo>
                    <a:pt x="18467" y="-1097"/>
                    <a:pt x="-1566" y="6976"/>
                    <a:pt x="-1566" y="20727"/>
                  </a:cubicBezTo>
                  <a:cubicBezTo>
                    <a:pt x="-1566" y="34778"/>
                    <a:pt x="18467" y="44048"/>
                    <a:pt x="37901" y="44048"/>
                  </a:cubicBezTo>
                  <a:cubicBezTo>
                    <a:pt x="57331" y="44048"/>
                    <a:pt x="77663" y="34778"/>
                    <a:pt x="77663" y="20727"/>
                  </a:cubicBezTo>
                  <a:cubicBezTo>
                    <a:pt x="77663" y="6976"/>
                    <a:pt x="57331" y="-1097"/>
                    <a:pt x="37901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Graphic 5">
              <a:extLst>
                <a:ext uri="{FF2B5EF4-FFF2-40B4-BE49-F238E27FC236}">
                  <a16:creationId xmlns:a16="http://schemas.microsoft.com/office/drawing/2014/main" id="{0D629007-E57A-441C-86BF-7F8E27D807E7}"/>
                </a:ext>
              </a:extLst>
            </p:cNvPr>
            <p:cNvSpPr/>
            <p:nvPr/>
          </p:nvSpPr>
          <p:spPr>
            <a:xfrm>
              <a:off x="7239716" y="1764621"/>
              <a:ext cx="73546" cy="41557"/>
            </a:xfrm>
            <a:custGeom>
              <a:avLst/>
              <a:gdLst>
                <a:gd name="connsiteX0" fmla="*/ 37299 w 73546"/>
                <a:gd name="connsiteY0" fmla="*/ -1097 h 41557"/>
                <a:gd name="connsiteX1" fmla="*/ -1566 w 73546"/>
                <a:gd name="connsiteY1" fmla="*/ 19231 h 41557"/>
                <a:gd name="connsiteX2" fmla="*/ 37299 w 73546"/>
                <a:gd name="connsiteY2" fmla="*/ 40460 h 41557"/>
                <a:gd name="connsiteX3" fmla="*/ 71980 w 73546"/>
                <a:gd name="connsiteY3" fmla="*/ 19231 h 41557"/>
                <a:gd name="connsiteX4" fmla="*/ 37299 w 73546"/>
                <a:gd name="connsiteY4" fmla="*/ -1097 h 4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6" h="41557">
                  <a:moveTo>
                    <a:pt x="37299" y="-1097"/>
                  </a:moveTo>
                  <a:cubicBezTo>
                    <a:pt x="17865" y="-1097"/>
                    <a:pt x="-1566" y="5479"/>
                    <a:pt x="-1566" y="19231"/>
                  </a:cubicBezTo>
                  <a:cubicBezTo>
                    <a:pt x="-1566" y="33285"/>
                    <a:pt x="17865" y="40460"/>
                    <a:pt x="37299" y="40460"/>
                  </a:cubicBezTo>
                  <a:cubicBezTo>
                    <a:pt x="57032" y="40460"/>
                    <a:pt x="71980" y="33285"/>
                    <a:pt x="71980" y="19231"/>
                  </a:cubicBezTo>
                  <a:cubicBezTo>
                    <a:pt x="71980" y="5479"/>
                    <a:pt x="56732" y="-1097"/>
                    <a:pt x="37299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Graphic 5">
              <a:extLst>
                <a:ext uri="{FF2B5EF4-FFF2-40B4-BE49-F238E27FC236}">
                  <a16:creationId xmlns:a16="http://schemas.microsoft.com/office/drawing/2014/main" id="{3B2FFF7D-626D-44DB-B6ED-208F4C6FFAA6}"/>
                </a:ext>
              </a:extLst>
            </p:cNvPr>
            <p:cNvSpPr/>
            <p:nvPr/>
          </p:nvSpPr>
          <p:spPr>
            <a:xfrm>
              <a:off x="7034917" y="1519761"/>
              <a:ext cx="65776" cy="53263"/>
            </a:xfrm>
            <a:custGeom>
              <a:avLst/>
              <a:gdLst>
                <a:gd name="connsiteX0" fmla="*/ 33415 w 65776"/>
                <a:gd name="connsiteY0" fmla="*/ -1097 h 53263"/>
                <a:gd name="connsiteX1" fmla="*/ -1566 w 65776"/>
                <a:gd name="connsiteY1" fmla="*/ 23121 h 53263"/>
                <a:gd name="connsiteX2" fmla="*/ 33415 w 65776"/>
                <a:gd name="connsiteY2" fmla="*/ 52121 h 53263"/>
                <a:gd name="connsiteX3" fmla="*/ 64210 w 65776"/>
                <a:gd name="connsiteY3" fmla="*/ 23421 h 53263"/>
                <a:gd name="connsiteX4" fmla="*/ 64210 w 65776"/>
                <a:gd name="connsiteY4" fmla="*/ 23121 h 53263"/>
                <a:gd name="connsiteX5" fmla="*/ 33415 w 65776"/>
                <a:gd name="connsiteY5" fmla="*/ -1097 h 5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76" h="53263">
                  <a:moveTo>
                    <a:pt x="33415" y="-1097"/>
                  </a:moveTo>
                  <a:cubicBezTo>
                    <a:pt x="13982" y="-1097"/>
                    <a:pt x="-1566" y="9366"/>
                    <a:pt x="-1566" y="23121"/>
                  </a:cubicBezTo>
                  <a:cubicBezTo>
                    <a:pt x="828" y="40460"/>
                    <a:pt x="16076" y="53018"/>
                    <a:pt x="33415" y="52121"/>
                  </a:cubicBezTo>
                  <a:cubicBezTo>
                    <a:pt x="49860" y="52719"/>
                    <a:pt x="63612" y="39862"/>
                    <a:pt x="64210" y="23421"/>
                  </a:cubicBezTo>
                  <a:cubicBezTo>
                    <a:pt x="64210" y="23421"/>
                    <a:pt x="64210" y="23421"/>
                    <a:pt x="64210" y="23121"/>
                  </a:cubicBezTo>
                  <a:cubicBezTo>
                    <a:pt x="64210" y="9366"/>
                    <a:pt x="52849" y="-1097"/>
                    <a:pt x="33415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Graphic 5">
              <a:extLst>
                <a:ext uri="{FF2B5EF4-FFF2-40B4-BE49-F238E27FC236}">
                  <a16:creationId xmlns:a16="http://schemas.microsoft.com/office/drawing/2014/main" id="{63D2208F-34D9-4C0E-AE8D-21D5381B1A8F}"/>
                </a:ext>
              </a:extLst>
            </p:cNvPr>
            <p:cNvSpPr/>
            <p:nvPr/>
          </p:nvSpPr>
          <p:spPr>
            <a:xfrm>
              <a:off x="7149725" y="1865329"/>
              <a:ext cx="73246" cy="53263"/>
            </a:xfrm>
            <a:custGeom>
              <a:avLst/>
              <a:gdLst>
                <a:gd name="connsiteX0" fmla="*/ 37299 w 73246"/>
                <a:gd name="connsiteY0" fmla="*/ -1052 h 53263"/>
                <a:gd name="connsiteX1" fmla="*/ -1566 w 73246"/>
                <a:gd name="connsiteY1" fmla="*/ 27648 h 53263"/>
                <a:gd name="connsiteX2" fmla="*/ 37299 w 73246"/>
                <a:gd name="connsiteY2" fmla="*/ 52166 h 53263"/>
                <a:gd name="connsiteX3" fmla="*/ 71681 w 73246"/>
                <a:gd name="connsiteY3" fmla="*/ 27648 h 53263"/>
                <a:gd name="connsiteX4" fmla="*/ 37299 w 73246"/>
                <a:gd name="connsiteY4" fmla="*/ -1052 h 5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46" h="53263">
                  <a:moveTo>
                    <a:pt x="37299" y="-1052"/>
                  </a:moveTo>
                  <a:cubicBezTo>
                    <a:pt x="17865" y="-1052"/>
                    <a:pt x="-1566" y="13897"/>
                    <a:pt x="-1566" y="27648"/>
                  </a:cubicBezTo>
                  <a:cubicBezTo>
                    <a:pt x="-1566" y="41699"/>
                    <a:pt x="17865" y="52166"/>
                    <a:pt x="37299" y="52166"/>
                  </a:cubicBezTo>
                  <a:cubicBezTo>
                    <a:pt x="56732" y="52166"/>
                    <a:pt x="71681" y="41699"/>
                    <a:pt x="71681" y="27648"/>
                  </a:cubicBezTo>
                  <a:cubicBezTo>
                    <a:pt x="69590" y="10608"/>
                    <a:pt x="54641" y="-1950"/>
                    <a:pt x="37299" y="-105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Graphic 5">
              <a:extLst>
                <a:ext uri="{FF2B5EF4-FFF2-40B4-BE49-F238E27FC236}">
                  <a16:creationId xmlns:a16="http://schemas.microsoft.com/office/drawing/2014/main" id="{44106494-D01A-4F61-8556-3A0EF8E148DD}"/>
                </a:ext>
              </a:extLst>
            </p:cNvPr>
            <p:cNvSpPr/>
            <p:nvPr/>
          </p:nvSpPr>
          <p:spPr>
            <a:xfrm>
              <a:off x="7431355" y="2745547"/>
              <a:ext cx="69662" cy="43053"/>
            </a:xfrm>
            <a:custGeom>
              <a:avLst/>
              <a:gdLst>
                <a:gd name="connsiteX0" fmla="*/ 30426 w 69662"/>
                <a:gd name="connsiteY0" fmla="*/ -1097 h 43053"/>
                <a:gd name="connsiteX1" fmla="*/ 68097 w 69662"/>
                <a:gd name="connsiteY1" fmla="*/ 19833 h 43053"/>
                <a:gd name="connsiteX2" fmla="*/ 30426 w 69662"/>
                <a:gd name="connsiteY2" fmla="*/ 41957 h 43053"/>
                <a:gd name="connsiteX3" fmla="*/ -1566 w 69662"/>
                <a:gd name="connsiteY3" fmla="*/ 19833 h 43053"/>
                <a:gd name="connsiteX4" fmla="*/ 30426 w 69662"/>
                <a:gd name="connsiteY4" fmla="*/ -1097 h 4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62" h="43053">
                  <a:moveTo>
                    <a:pt x="30426" y="-1097"/>
                  </a:moveTo>
                  <a:cubicBezTo>
                    <a:pt x="49860" y="-1097"/>
                    <a:pt x="68097" y="5779"/>
                    <a:pt x="68097" y="19833"/>
                  </a:cubicBezTo>
                  <a:cubicBezTo>
                    <a:pt x="68097" y="33884"/>
                    <a:pt x="49860" y="41957"/>
                    <a:pt x="30426" y="41957"/>
                  </a:cubicBezTo>
                  <a:cubicBezTo>
                    <a:pt x="10993" y="41957"/>
                    <a:pt x="-1566" y="33884"/>
                    <a:pt x="-1566" y="19833"/>
                  </a:cubicBezTo>
                  <a:cubicBezTo>
                    <a:pt x="-1566" y="6078"/>
                    <a:pt x="10993" y="-1097"/>
                    <a:pt x="30426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Graphic 5">
              <a:extLst>
                <a:ext uri="{FF2B5EF4-FFF2-40B4-BE49-F238E27FC236}">
                  <a16:creationId xmlns:a16="http://schemas.microsoft.com/office/drawing/2014/main" id="{212CA567-4B93-4A83-95C3-60F1AD2685BB}"/>
                </a:ext>
              </a:extLst>
            </p:cNvPr>
            <p:cNvSpPr/>
            <p:nvPr/>
          </p:nvSpPr>
          <p:spPr>
            <a:xfrm>
              <a:off x="6400499" y="2195438"/>
              <a:ext cx="69659" cy="46342"/>
            </a:xfrm>
            <a:custGeom>
              <a:avLst/>
              <a:gdLst>
                <a:gd name="connsiteX0" fmla="*/ 36105 w 69659"/>
                <a:gd name="connsiteY0" fmla="*/ 45245 h 46342"/>
                <a:gd name="connsiteX1" fmla="*/ -1566 w 69659"/>
                <a:gd name="connsiteY1" fmla="*/ 22223 h 46342"/>
                <a:gd name="connsiteX2" fmla="*/ 36105 w 69659"/>
                <a:gd name="connsiteY2" fmla="*/ -1097 h 46342"/>
                <a:gd name="connsiteX3" fmla="*/ 68094 w 69659"/>
                <a:gd name="connsiteY3" fmla="*/ 22223 h 46342"/>
                <a:gd name="connsiteX4" fmla="*/ 36105 w 69659"/>
                <a:gd name="connsiteY4" fmla="*/ 45245 h 4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9" h="46342">
                  <a:moveTo>
                    <a:pt x="36105" y="45245"/>
                  </a:moveTo>
                  <a:cubicBezTo>
                    <a:pt x="16671" y="45245"/>
                    <a:pt x="-1566" y="36274"/>
                    <a:pt x="-1566" y="22223"/>
                  </a:cubicBezTo>
                  <a:cubicBezTo>
                    <a:pt x="-1566" y="8173"/>
                    <a:pt x="16671" y="-1097"/>
                    <a:pt x="36105" y="-1097"/>
                  </a:cubicBezTo>
                  <a:cubicBezTo>
                    <a:pt x="55539" y="-1097"/>
                    <a:pt x="68094" y="8472"/>
                    <a:pt x="68094" y="22223"/>
                  </a:cubicBezTo>
                  <a:cubicBezTo>
                    <a:pt x="68094" y="36274"/>
                    <a:pt x="55539" y="45245"/>
                    <a:pt x="36105" y="4524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Graphic 5">
              <a:extLst>
                <a:ext uri="{FF2B5EF4-FFF2-40B4-BE49-F238E27FC236}">
                  <a16:creationId xmlns:a16="http://schemas.microsoft.com/office/drawing/2014/main" id="{A7C283B5-0A86-42EB-BC6A-D1E536611EB5}"/>
                </a:ext>
              </a:extLst>
            </p:cNvPr>
            <p:cNvSpPr/>
            <p:nvPr/>
          </p:nvSpPr>
          <p:spPr>
            <a:xfrm>
              <a:off x="6605594" y="1575369"/>
              <a:ext cx="75640" cy="43652"/>
            </a:xfrm>
            <a:custGeom>
              <a:avLst/>
              <a:gdLst>
                <a:gd name="connsiteX0" fmla="*/ 37601 w 75640"/>
                <a:gd name="connsiteY0" fmla="*/ 42555 h 43652"/>
                <a:gd name="connsiteX1" fmla="*/ -1566 w 75640"/>
                <a:gd name="connsiteY1" fmla="*/ 20731 h 43652"/>
                <a:gd name="connsiteX2" fmla="*/ 37601 w 75640"/>
                <a:gd name="connsiteY2" fmla="*/ -1097 h 43652"/>
                <a:gd name="connsiteX3" fmla="*/ 74075 w 75640"/>
                <a:gd name="connsiteY3" fmla="*/ 20731 h 43652"/>
                <a:gd name="connsiteX4" fmla="*/ 37601 w 75640"/>
                <a:gd name="connsiteY4" fmla="*/ 42555 h 4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40" h="43652">
                  <a:moveTo>
                    <a:pt x="37601" y="42555"/>
                  </a:moveTo>
                  <a:cubicBezTo>
                    <a:pt x="18168" y="42555"/>
                    <a:pt x="-1566" y="34482"/>
                    <a:pt x="-1566" y="20731"/>
                  </a:cubicBezTo>
                  <a:cubicBezTo>
                    <a:pt x="-1566" y="6676"/>
                    <a:pt x="18168" y="-1097"/>
                    <a:pt x="37601" y="-1097"/>
                  </a:cubicBezTo>
                  <a:cubicBezTo>
                    <a:pt x="57035" y="-1097"/>
                    <a:pt x="74075" y="6676"/>
                    <a:pt x="74075" y="20731"/>
                  </a:cubicBezTo>
                  <a:cubicBezTo>
                    <a:pt x="74075" y="34482"/>
                    <a:pt x="57035" y="42555"/>
                    <a:pt x="37601" y="4255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Graphic 5">
              <a:extLst>
                <a:ext uri="{FF2B5EF4-FFF2-40B4-BE49-F238E27FC236}">
                  <a16:creationId xmlns:a16="http://schemas.microsoft.com/office/drawing/2014/main" id="{154AA528-5588-496F-B2BD-DD19BB8DEA4B}"/>
                </a:ext>
              </a:extLst>
            </p:cNvPr>
            <p:cNvSpPr/>
            <p:nvPr/>
          </p:nvSpPr>
          <p:spPr>
            <a:xfrm>
              <a:off x="6905164" y="1952672"/>
              <a:ext cx="62184" cy="47239"/>
            </a:xfrm>
            <a:custGeom>
              <a:avLst/>
              <a:gdLst>
                <a:gd name="connsiteX0" fmla="*/ 30127 w 62184"/>
                <a:gd name="connsiteY0" fmla="*/ 46143 h 47239"/>
                <a:gd name="connsiteX1" fmla="*/ -1566 w 62184"/>
                <a:gd name="connsiteY1" fmla="*/ 21026 h 47239"/>
                <a:gd name="connsiteX2" fmla="*/ 30127 w 62184"/>
                <a:gd name="connsiteY2" fmla="*/ -1097 h 47239"/>
                <a:gd name="connsiteX3" fmla="*/ 60619 w 62184"/>
                <a:gd name="connsiteY3" fmla="*/ 21026 h 47239"/>
                <a:gd name="connsiteX4" fmla="*/ 30127 w 62184"/>
                <a:gd name="connsiteY4" fmla="*/ 46143 h 4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84" h="47239">
                  <a:moveTo>
                    <a:pt x="30127" y="46143"/>
                  </a:moveTo>
                  <a:cubicBezTo>
                    <a:pt x="10693" y="46143"/>
                    <a:pt x="-1566" y="34782"/>
                    <a:pt x="-1566" y="21026"/>
                  </a:cubicBezTo>
                  <a:cubicBezTo>
                    <a:pt x="-1566" y="6976"/>
                    <a:pt x="10394" y="-1097"/>
                    <a:pt x="30127" y="-1097"/>
                  </a:cubicBezTo>
                  <a:cubicBezTo>
                    <a:pt x="49557" y="-1097"/>
                    <a:pt x="60619" y="6976"/>
                    <a:pt x="60619" y="21026"/>
                  </a:cubicBezTo>
                  <a:cubicBezTo>
                    <a:pt x="60619" y="34782"/>
                    <a:pt x="49557" y="46143"/>
                    <a:pt x="30127" y="4614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093FE1-B673-4853-A486-FCC6DB2D21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defTabSz="91440">
              <a:tabLst/>
              <a:defRPr sz="1800"/>
            </a:lvl1pPr>
            <a:lvl2pPr defTabSz="91440">
              <a:tabLst/>
              <a:defRPr sz="1800"/>
            </a:lvl2pPr>
            <a:lvl3pPr defTabSz="91440">
              <a:tabLst/>
              <a:defRPr sz="1800"/>
            </a:lvl3pPr>
            <a:lvl4pPr defTabSz="91440">
              <a:tabLst/>
              <a:defRPr sz="1800"/>
            </a:lvl4pPr>
            <a:lvl5pPr defTabSz="91440">
              <a:tabLst/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7C6F4D-2BE5-4E5A-9BBE-852783EFA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FBABE344-80AC-41FE-8C2A-540C80CA39DD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698111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raphic 6">
            <a:extLst>
              <a:ext uri="{FF2B5EF4-FFF2-40B4-BE49-F238E27FC236}">
                <a16:creationId xmlns:a16="http://schemas.microsoft.com/office/drawing/2014/main" id="{F0451AFC-4AC5-49C8-B787-7B906BAFBF9C}"/>
              </a:ext>
            </a:extLst>
          </p:cNvPr>
          <p:cNvSpPr/>
          <p:nvPr userDrawn="1"/>
        </p:nvSpPr>
        <p:spPr>
          <a:xfrm>
            <a:off x="11582307" y="86630"/>
            <a:ext cx="2311361" cy="1988539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solidFill>
            <a:schemeClr val="bg2"/>
          </a:solidFill>
          <a:ln w="123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15" name="Graphic 8">
            <a:extLst>
              <a:ext uri="{FF2B5EF4-FFF2-40B4-BE49-F238E27FC236}">
                <a16:creationId xmlns:a16="http://schemas.microsoft.com/office/drawing/2014/main" id="{EA5D466F-E61E-4CBE-9D3D-D7E54D32B405}"/>
              </a:ext>
            </a:extLst>
          </p:cNvPr>
          <p:cNvSpPr/>
          <p:nvPr userDrawn="1"/>
        </p:nvSpPr>
        <p:spPr>
          <a:xfrm>
            <a:off x="-1880821" y="4989346"/>
            <a:ext cx="3761641" cy="3994255"/>
          </a:xfrm>
          <a:custGeom>
            <a:avLst/>
            <a:gdLst>
              <a:gd name="connsiteX0" fmla="*/ 541167 w 1855320"/>
              <a:gd name="connsiteY0" fmla="*/ 87507 h 1970050"/>
              <a:gd name="connsiteX1" fmla="*/ 313909 w 1855320"/>
              <a:gd name="connsiteY1" fmla="*/ 218544 h 1970050"/>
              <a:gd name="connsiteX2" fmla="*/ 155106 w 1855320"/>
              <a:gd name="connsiteY2" fmla="*/ 425385 h 1970050"/>
              <a:gd name="connsiteX3" fmla="*/ 50952 w 1855320"/>
              <a:gd name="connsiteY3" fmla="*/ 661457 h 1970050"/>
              <a:gd name="connsiteX4" fmla="*/ -1640 w 1855320"/>
              <a:gd name="connsiteY4" fmla="*/ 918683 h 1970050"/>
              <a:gd name="connsiteX5" fmla="*/ 69315 w 1855320"/>
              <a:gd name="connsiteY5" fmla="*/ 1171503 h 1970050"/>
              <a:gd name="connsiteX6" fmla="*/ 153637 w 1855320"/>
              <a:gd name="connsiteY6" fmla="*/ 1414186 h 1970050"/>
              <a:gd name="connsiteX7" fmla="*/ 288640 w 1855320"/>
              <a:gd name="connsiteY7" fmla="*/ 1635423 h 1970050"/>
              <a:gd name="connsiteX8" fmla="*/ 486959 w 1855320"/>
              <a:gd name="connsiteY8" fmla="*/ 1802304 h 1970050"/>
              <a:gd name="connsiteX9" fmla="*/ 719360 w 1855320"/>
              <a:gd name="connsiteY9" fmla="*/ 1911893 h 1970050"/>
              <a:gd name="connsiteX10" fmla="*/ 970269 w 1855320"/>
              <a:gd name="connsiteY10" fmla="*/ 1966540 h 1970050"/>
              <a:gd name="connsiteX11" fmla="*/ 1226760 w 1855320"/>
              <a:gd name="connsiteY11" fmla="*/ 1954054 h 1970050"/>
              <a:gd name="connsiteX12" fmla="*/ 1471207 w 1855320"/>
              <a:gd name="connsiteY12" fmla="*/ 1861946 h 1970050"/>
              <a:gd name="connsiteX13" fmla="*/ 1648813 w 1855320"/>
              <a:gd name="connsiteY13" fmla="*/ 1669062 h 1970050"/>
              <a:gd name="connsiteX14" fmla="*/ 1777206 w 1855320"/>
              <a:gd name="connsiteY14" fmla="*/ 1445918 h 1970050"/>
              <a:gd name="connsiteX15" fmla="*/ 1830679 w 1855320"/>
              <a:gd name="connsiteY15" fmla="*/ 1194420 h 1970050"/>
              <a:gd name="connsiteX16" fmla="*/ 1850216 w 1855320"/>
              <a:gd name="connsiteY16" fmla="*/ 933815 h 1970050"/>
              <a:gd name="connsiteX17" fmla="*/ 1760900 w 1855320"/>
              <a:gd name="connsiteY17" fmla="*/ 688047 h 1970050"/>
              <a:gd name="connsiteX18" fmla="*/ 1657774 w 1855320"/>
              <a:gd name="connsiteY18" fmla="*/ 450651 h 1970050"/>
              <a:gd name="connsiteX19" fmla="*/ 1500148 w 1855320"/>
              <a:gd name="connsiteY19" fmla="*/ 243666 h 1970050"/>
              <a:gd name="connsiteX20" fmla="*/ 1297421 w 1855320"/>
              <a:gd name="connsiteY20" fmla="*/ 77812 h 1970050"/>
              <a:gd name="connsiteX21" fmla="*/ 1044455 w 1855320"/>
              <a:gd name="connsiteY21" fmla="*/ 19345 h 1970050"/>
              <a:gd name="connsiteX22" fmla="*/ 788550 w 1855320"/>
              <a:gd name="connsiteY22" fmla="*/ 6418 h 1970050"/>
              <a:gd name="connsiteX23" fmla="*/ 541167 w 1855320"/>
              <a:gd name="connsiteY23" fmla="*/ 87507 h 197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855320" h="1970050">
                <a:moveTo>
                  <a:pt x="541167" y="87507"/>
                </a:moveTo>
                <a:cubicBezTo>
                  <a:pt x="459488" y="120120"/>
                  <a:pt x="382952" y="164191"/>
                  <a:pt x="313909" y="218544"/>
                </a:cubicBezTo>
                <a:cubicBezTo>
                  <a:pt x="244130" y="275837"/>
                  <a:pt x="200351" y="353402"/>
                  <a:pt x="155106" y="425385"/>
                </a:cubicBezTo>
                <a:cubicBezTo>
                  <a:pt x="108390" y="498248"/>
                  <a:pt x="73282" y="577870"/>
                  <a:pt x="50952" y="661457"/>
                </a:cubicBezTo>
                <a:cubicBezTo>
                  <a:pt x="29064" y="745045"/>
                  <a:pt x="-2668" y="830689"/>
                  <a:pt x="-1640" y="918683"/>
                </a:cubicBezTo>
                <a:cubicBezTo>
                  <a:pt x="-611" y="1004915"/>
                  <a:pt x="47574" y="1086447"/>
                  <a:pt x="69315" y="1171503"/>
                </a:cubicBezTo>
                <a:cubicBezTo>
                  <a:pt x="90762" y="1255532"/>
                  <a:pt x="113386" y="1336476"/>
                  <a:pt x="153637" y="1414186"/>
                </a:cubicBezTo>
                <a:cubicBezTo>
                  <a:pt x="193594" y="1491310"/>
                  <a:pt x="231347" y="1569316"/>
                  <a:pt x="288640" y="1635423"/>
                </a:cubicBezTo>
                <a:cubicBezTo>
                  <a:pt x="345344" y="1700794"/>
                  <a:pt x="414537" y="1752651"/>
                  <a:pt x="486959" y="1802304"/>
                </a:cubicBezTo>
                <a:cubicBezTo>
                  <a:pt x="559088" y="1849312"/>
                  <a:pt x="637240" y="1886185"/>
                  <a:pt x="719360" y="1911893"/>
                </a:cubicBezTo>
                <a:cubicBezTo>
                  <a:pt x="800156" y="1941273"/>
                  <a:pt x="884625" y="1959636"/>
                  <a:pt x="970269" y="1966540"/>
                </a:cubicBezTo>
                <a:cubicBezTo>
                  <a:pt x="1055912" y="1972270"/>
                  <a:pt x="1141999" y="1968158"/>
                  <a:pt x="1226760" y="1954054"/>
                </a:cubicBezTo>
                <a:cubicBezTo>
                  <a:pt x="1314316" y="1922030"/>
                  <a:pt x="1403632" y="1907487"/>
                  <a:pt x="1471207" y="1861946"/>
                </a:cubicBezTo>
                <a:cubicBezTo>
                  <a:pt x="1547303" y="1810677"/>
                  <a:pt x="1596221" y="1733700"/>
                  <a:pt x="1648813" y="1669062"/>
                </a:cubicBezTo>
                <a:cubicBezTo>
                  <a:pt x="1703020" y="1601781"/>
                  <a:pt x="1746355" y="1526567"/>
                  <a:pt x="1777206" y="1445918"/>
                </a:cubicBezTo>
                <a:cubicBezTo>
                  <a:pt x="1806734" y="1364974"/>
                  <a:pt x="1824655" y="1280358"/>
                  <a:pt x="1830679" y="1194420"/>
                </a:cubicBezTo>
                <a:cubicBezTo>
                  <a:pt x="1838905" y="1108482"/>
                  <a:pt x="1862409" y="1020635"/>
                  <a:pt x="1850216" y="933815"/>
                </a:cubicBezTo>
                <a:cubicBezTo>
                  <a:pt x="1838169" y="848024"/>
                  <a:pt x="1790720" y="769724"/>
                  <a:pt x="1760900" y="688047"/>
                </a:cubicBezTo>
                <a:cubicBezTo>
                  <a:pt x="1730931" y="605780"/>
                  <a:pt x="1703461" y="523809"/>
                  <a:pt x="1657774" y="450651"/>
                </a:cubicBezTo>
                <a:cubicBezTo>
                  <a:pt x="1613262" y="375878"/>
                  <a:pt x="1560525" y="306392"/>
                  <a:pt x="1500148" y="243666"/>
                </a:cubicBezTo>
                <a:cubicBezTo>
                  <a:pt x="1437567" y="181085"/>
                  <a:pt x="1372341" y="119386"/>
                  <a:pt x="1297421" y="77812"/>
                </a:cubicBezTo>
                <a:cubicBezTo>
                  <a:pt x="1221033" y="35651"/>
                  <a:pt x="1130834" y="33741"/>
                  <a:pt x="1044455" y="19345"/>
                </a:cubicBezTo>
                <a:cubicBezTo>
                  <a:pt x="961455" y="5389"/>
                  <a:pt x="878161" y="-10771"/>
                  <a:pt x="788550" y="6418"/>
                </a:cubicBezTo>
                <a:cubicBezTo>
                  <a:pt x="702465" y="20814"/>
                  <a:pt x="619024" y="48138"/>
                  <a:pt x="541167" y="87507"/>
                </a:cubicBezTo>
                <a:close/>
              </a:path>
            </a:pathLst>
          </a:custGeom>
          <a:solidFill>
            <a:schemeClr val="bg2"/>
          </a:solidFill>
          <a:ln w="146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F2846682-1021-47D3-ADAE-95C9CFE62545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48" name="Graphic 7">
              <a:extLst>
                <a:ext uri="{FF2B5EF4-FFF2-40B4-BE49-F238E27FC236}">
                  <a16:creationId xmlns:a16="http://schemas.microsoft.com/office/drawing/2014/main" id="{ED445812-45A6-4269-BA56-B9E1A850932E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B1FDF358-BCA2-4C68-B6B8-B5F343CAF6CC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C9FDF081-0334-48B4-AB45-69D3D09A16FD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D71FCBD7-FE33-45A7-8D3F-188487889B9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29BDC283-0697-4100-BB6A-13FD661B389B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4E8EA31F-67D7-4908-8EE5-290F40FF5FD2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D33ED98-897F-4237-88A7-2B362514D1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67C91F5B-E657-4F6F-9023-27B86ECDB82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D6D7EDF6-37DE-4C4A-A143-05CE7EA4EA5D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BD630281-7C69-4546-9034-36948D0F06A7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49" name="Graphic 7">
              <a:extLst>
                <a:ext uri="{FF2B5EF4-FFF2-40B4-BE49-F238E27FC236}">
                  <a16:creationId xmlns:a16="http://schemas.microsoft.com/office/drawing/2014/main" id="{A6232C6C-6612-4DC1-988E-46D564FEFAA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D293EE9-49A4-44EF-A246-9A8085F4CBA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7A790A91-860B-4A50-9323-67F88B69115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7E2E6A49-6163-4475-9665-51592AE4BB13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A0C046A3-269A-479B-B430-71A8F7AB9F9D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8D52FC11-93E1-432A-9C0A-C836FC1AD1DA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505C4F29-D9A6-4FE7-A4BB-6FAB36005B7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155EE9DE-6D29-4EFF-A6D5-1FBC75DFCAF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EC61E24E-DB75-41EE-8EBF-97A8F803008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23805279-12DA-4FB7-A049-DE24D1782A65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468" name="Group 467">
            <a:extLst>
              <a:ext uri="{FF2B5EF4-FFF2-40B4-BE49-F238E27FC236}">
                <a16:creationId xmlns:a16="http://schemas.microsoft.com/office/drawing/2014/main" id="{6AE4F1E4-F06F-45B4-9AD1-CFA063DBA39E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69" name="Graphic 7">
              <a:extLst>
                <a:ext uri="{FF2B5EF4-FFF2-40B4-BE49-F238E27FC236}">
                  <a16:creationId xmlns:a16="http://schemas.microsoft.com/office/drawing/2014/main" id="{6FD57587-C655-4F30-94CC-EF1FBF99265D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2EB23912-45E7-42C4-AC21-DC2AE69C46CC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371F835F-8133-45AE-B515-132F31FE9A82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6E286AD5-EF7C-491C-9BED-3A0CBB3911D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A0D4F1B1-E049-4A53-B9D7-1C9686E6A4AE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C76F9FB2-6A60-46B7-8D80-F92352D74371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0BBFE7DC-2B32-420B-94FF-88EC6925807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C3BF933-AFAA-44E7-83F1-D1B7A57371B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470" name="Graphic 7">
              <a:extLst>
                <a:ext uri="{FF2B5EF4-FFF2-40B4-BE49-F238E27FC236}">
                  <a16:creationId xmlns:a16="http://schemas.microsoft.com/office/drawing/2014/main" id="{4C0A091F-2429-4266-9185-4039ADE17D3E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08E057ED-9775-405C-838C-FA27BB5A421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EB7C1584-E053-4E61-BABB-8B0688B8BD4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9B3A7304-1820-4AEC-848C-584335D1E1C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9EAE20D-F5C3-474F-ABAB-3A6B598244F6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0F49EE5D-748C-412F-BE08-26902E8E087F}"/>
              </a:ext>
            </a:extLst>
          </p:cNvPr>
          <p:cNvGrpSpPr/>
          <p:nvPr userDrawn="1"/>
        </p:nvGrpSpPr>
        <p:grpSpPr>
          <a:xfrm>
            <a:off x="10544532" y="283658"/>
            <a:ext cx="1404262" cy="1419726"/>
            <a:chOff x="5474536" y="1363399"/>
            <a:chExt cx="2124346" cy="2147740"/>
          </a:xfrm>
          <a:solidFill>
            <a:schemeClr val="tx2"/>
          </a:solidFill>
        </p:grpSpPr>
        <p:sp>
          <p:nvSpPr>
            <p:cNvPr id="93" name="Graphic 5">
              <a:extLst>
                <a:ext uri="{FF2B5EF4-FFF2-40B4-BE49-F238E27FC236}">
                  <a16:creationId xmlns:a16="http://schemas.microsoft.com/office/drawing/2014/main" id="{90F38697-A5C5-4613-8BD3-722A0B721816}"/>
                </a:ext>
              </a:extLst>
            </p:cNvPr>
            <p:cNvSpPr/>
            <p:nvPr/>
          </p:nvSpPr>
          <p:spPr>
            <a:xfrm>
              <a:off x="5971276" y="2351702"/>
              <a:ext cx="58296" cy="67910"/>
            </a:xfrm>
            <a:custGeom>
              <a:avLst/>
              <a:gdLst>
                <a:gd name="connsiteX0" fmla="*/ 4910 w 58296"/>
                <a:gd name="connsiteY0" fmla="*/ 43251 h 67910"/>
                <a:gd name="connsiteX1" fmla="*/ 45270 w 58296"/>
                <a:gd name="connsiteY1" fmla="*/ 64776 h 67910"/>
                <a:gd name="connsiteX2" fmla="*/ 50653 w 58296"/>
                <a:gd name="connsiteY2" fmla="*/ 16941 h 67910"/>
                <a:gd name="connsiteX3" fmla="*/ 8797 w 58296"/>
                <a:gd name="connsiteY3" fmla="*/ 1394 h 67910"/>
                <a:gd name="connsiteX4" fmla="*/ 4910 w 58296"/>
                <a:gd name="connsiteY4" fmla="*/ 43251 h 6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96" h="67910">
                  <a:moveTo>
                    <a:pt x="4910" y="43251"/>
                  </a:moveTo>
                  <a:cubicBezTo>
                    <a:pt x="14479" y="60291"/>
                    <a:pt x="33015" y="71652"/>
                    <a:pt x="45270" y="64776"/>
                  </a:cubicBezTo>
                  <a:cubicBezTo>
                    <a:pt x="58128" y="52218"/>
                    <a:pt x="60518" y="32189"/>
                    <a:pt x="50653" y="16941"/>
                  </a:cubicBezTo>
                  <a:cubicBezTo>
                    <a:pt x="42880" y="1693"/>
                    <a:pt x="24643" y="-5183"/>
                    <a:pt x="8797" y="1394"/>
                  </a:cubicBezTo>
                  <a:cubicBezTo>
                    <a:pt x="-3462" y="8569"/>
                    <a:pt x="-4955" y="26507"/>
                    <a:pt x="4910" y="4325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5">
              <a:extLst>
                <a:ext uri="{FF2B5EF4-FFF2-40B4-BE49-F238E27FC236}">
                  <a16:creationId xmlns:a16="http://schemas.microsoft.com/office/drawing/2014/main" id="{79935B2E-BD58-42AC-A659-7FBEA56A5AC8}"/>
                </a:ext>
              </a:extLst>
            </p:cNvPr>
            <p:cNvSpPr/>
            <p:nvPr/>
          </p:nvSpPr>
          <p:spPr>
            <a:xfrm>
              <a:off x="5702562" y="2300177"/>
              <a:ext cx="57428" cy="65353"/>
            </a:xfrm>
            <a:custGeom>
              <a:avLst/>
              <a:gdLst>
                <a:gd name="connsiteX0" fmla="*/ 3651 w 57428"/>
                <a:gd name="connsiteY0" fmla="*/ 42156 h 65353"/>
                <a:gd name="connsiteX1" fmla="*/ 46406 w 57428"/>
                <a:gd name="connsiteY1" fmla="*/ 61889 h 65353"/>
                <a:gd name="connsiteX2" fmla="*/ 49096 w 57428"/>
                <a:gd name="connsiteY2" fmla="*/ 16146 h 65353"/>
                <a:gd name="connsiteX3" fmla="*/ 13520 w 57428"/>
                <a:gd name="connsiteY3" fmla="*/ 898 h 65353"/>
                <a:gd name="connsiteX4" fmla="*/ 11724 w 57428"/>
                <a:gd name="connsiteY4" fmla="*/ 1796 h 65353"/>
                <a:gd name="connsiteX5" fmla="*/ 3056 w 57428"/>
                <a:gd name="connsiteY5" fmla="*/ 41259 h 65353"/>
                <a:gd name="connsiteX6" fmla="*/ 3651 w 57428"/>
                <a:gd name="connsiteY6" fmla="*/ 42156 h 65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28" h="65353">
                  <a:moveTo>
                    <a:pt x="3651" y="42156"/>
                  </a:moveTo>
                  <a:cubicBezTo>
                    <a:pt x="13520" y="59196"/>
                    <a:pt x="34446" y="69065"/>
                    <a:pt x="46406" y="61889"/>
                  </a:cubicBezTo>
                  <a:cubicBezTo>
                    <a:pt x="58366" y="55010"/>
                    <a:pt x="58665" y="32886"/>
                    <a:pt x="49096" y="16146"/>
                  </a:cubicBezTo>
                  <a:cubicBezTo>
                    <a:pt x="43417" y="2095"/>
                    <a:pt x="27571" y="-4784"/>
                    <a:pt x="13520" y="898"/>
                  </a:cubicBezTo>
                  <a:cubicBezTo>
                    <a:pt x="12921" y="1197"/>
                    <a:pt x="12323" y="1497"/>
                    <a:pt x="11724" y="1796"/>
                  </a:cubicBezTo>
                  <a:cubicBezTo>
                    <a:pt x="-1728" y="10164"/>
                    <a:pt x="-5615" y="27806"/>
                    <a:pt x="3056" y="41259"/>
                  </a:cubicBezTo>
                  <a:cubicBezTo>
                    <a:pt x="3056" y="41558"/>
                    <a:pt x="3356" y="41857"/>
                    <a:pt x="3651" y="4215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5">
              <a:extLst>
                <a:ext uri="{FF2B5EF4-FFF2-40B4-BE49-F238E27FC236}">
                  <a16:creationId xmlns:a16="http://schemas.microsoft.com/office/drawing/2014/main" id="{2B2B9BC7-FB9D-4E2E-B98F-E28E789ABC44}"/>
                </a:ext>
              </a:extLst>
            </p:cNvPr>
            <p:cNvSpPr/>
            <p:nvPr/>
          </p:nvSpPr>
          <p:spPr>
            <a:xfrm>
              <a:off x="5701539" y="2682913"/>
              <a:ext cx="55470" cy="65778"/>
            </a:xfrm>
            <a:custGeom>
              <a:avLst/>
              <a:gdLst>
                <a:gd name="connsiteX0" fmla="*/ 3781 w 55470"/>
                <a:gd name="connsiteY0" fmla="*/ 42702 h 65778"/>
                <a:gd name="connsiteX1" fmla="*/ 46232 w 55470"/>
                <a:gd name="connsiteY1" fmla="*/ 62435 h 65778"/>
                <a:gd name="connsiteX2" fmla="*/ 45039 w 55470"/>
                <a:gd name="connsiteY2" fmla="*/ 19086 h 65778"/>
                <a:gd name="connsiteX3" fmla="*/ 10956 w 55470"/>
                <a:gd name="connsiteY3" fmla="*/ 1444 h 65778"/>
                <a:gd name="connsiteX4" fmla="*/ 3481 w 55470"/>
                <a:gd name="connsiteY4" fmla="*/ 42403 h 65778"/>
                <a:gd name="connsiteX5" fmla="*/ 3781 w 55470"/>
                <a:gd name="connsiteY5" fmla="*/ 42702 h 6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70" h="65778">
                  <a:moveTo>
                    <a:pt x="3781" y="42702"/>
                  </a:moveTo>
                  <a:cubicBezTo>
                    <a:pt x="13646" y="59745"/>
                    <a:pt x="33977" y="69311"/>
                    <a:pt x="46232" y="62435"/>
                  </a:cubicBezTo>
                  <a:cubicBezTo>
                    <a:pt x="58192" y="55260"/>
                    <a:pt x="54904" y="35826"/>
                    <a:pt x="45039" y="19086"/>
                  </a:cubicBezTo>
                  <a:cubicBezTo>
                    <a:pt x="35171" y="2042"/>
                    <a:pt x="23215" y="-5432"/>
                    <a:pt x="10956" y="1444"/>
                  </a:cubicBezTo>
                  <a:cubicBezTo>
                    <a:pt x="-2201" y="10714"/>
                    <a:pt x="-5489" y="28950"/>
                    <a:pt x="3481" y="42403"/>
                  </a:cubicBezTo>
                  <a:cubicBezTo>
                    <a:pt x="3781" y="42403"/>
                    <a:pt x="3781" y="42702"/>
                    <a:pt x="3781" y="4270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5">
              <a:extLst>
                <a:ext uri="{FF2B5EF4-FFF2-40B4-BE49-F238E27FC236}">
                  <a16:creationId xmlns:a16="http://schemas.microsoft.com/office/drawing/2014/main" id="{C22DB281-3CD8-4A8B-B8EE-90FBE3732A65}"/>
                </a:ext>
              </a:extLst>
            </p:cNvPr>
            <p:cNvSpPr/>
            <p:nvPr/>
          </p:nvSpPr>
          <p:spPr>
            <a:xfrm>
              <a:off x="5640399" y="2983774"/>
              <a:ext cx="56172" cy="70382"/>
            </a:xfrm>
            <a:custGeom>
              <a:avLst/>
              <a:gdLst>
                <a:gd name="connsiteX0" fmla="*/ 6020 w 56172"/>
                <a:gd name="connsiteY0" fmla="*/ 44400 h 70382"/>
                <a:gd name="connsiteX1" fmla="*/ 45786 w 56172"/>
                <a:gd name="connsiteY1" fmla="*/ 67422 h 70382"/>
                <a:gd name="connsiteX2" fmla="*/ 47279 w 56172"/>
                <a:gd name="connsiteY2" fmla="*/ 20485 h 70382"/>
                <a:gd name="connsiteX3" fmla="*/ 7217 w 56172"/>
                <a:gd name="connsiteY3" fmla="*/ 1350 h 70382"/>
                <a:gd name="connsiteX4" fmla="*/ 6020 w 56172"/>
                <a:gd name="connsiteY4" fmla="*/ 44400 h 7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2" h="70382">
                  <a:moveTo>
                    <a:pt x="6020" y="44400"/>
                  </a:moveTo>
                  <a:cubicBezTo>
                    <a:pt x="15590" y="61144"/>
                    <a:pt x="33527" y="74297"/>
                    <a:pt x="45786" y="67422"/>
                  </a:cubicBezTo>
                  <a:cubicBezTo>
                    <a:pt x="57746" y="60546"/>
                    <a:pt x="56848" y="37524"/>
                    <a:pt x="47279" y="20485"/>
                  </a:cubicBezTo>
                  <a:cubicBezTo>
                    <a:pt x="37414" y="3441"/>
                    <a:pt x="19476" y="-5825"/>
                    <a:pt x="7217" y="1350"/>
                  </a:cubicBezTo>
                  <a:cubicBezTo>
                    <a:pt x="-4742" y="8226"/>
                    <a:pt x="-3844" y="27660"/>
                    <a:pt x="6020" y="4440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5">
              <a:extLst>
                <a:ext uri="{FF2B5EF4-FFF2-40B4-BE49-F238E27FC236}">
                  <a16:creationId xmlns:a16="http://schemas.microsoft.com/office/drawing/2014/main" id="{C777C280-E450-4B30-AF5B-B4CCE6E3C1A3}"/>
                </a:ext>
              </a:extLst>
            </p:cNvPr>
            <p:cNvSpPr/>
            <p:nvPr/>
          </p:nvSpPr>
          <p:spPr>
            <a:xfrm>
              <a:off x="6259353" y="3190918"/>
              <a:ext cx="58143" cy="66461"/>
            </a:xfrm>
            <a:custGeom>
              <a:avLst/>
              <a:gdLst>
                <a:gd name="connsiteX0" fmla="*/ 4145 w 58143"/>
                <a:gd name="connsiteY0" fmla="*/ 48931 h 66461"/>
                <a:gd name="connsiteX1" fmla="*/ 45703 w 58143"/>
                <a:gd name="connsiteY1" fmla="*/ 62084 h 66461"/>
                <a:gd name="connsiteX2" fmla="*/ 50786 w 58143"/>
                <a:gd name="connsiteY2" fmla="*/ 22023 h 66461"/>
                <a:gd name="connsiteX3" fmla="*/ 10426 w 58143"/>
                <a:gd name="connsiteY3" fmla="*/ 1093 h 66461"/>
                <a:gd name="connsiteX4" fmla="*/ 4145 w 58143"/>
                <a:gd name="connsiteY4" fmla="*/ 48931 h 66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43" h="66461">
                  <a:moveTo>
                    <a:pt x="4145" y="48931"/>
                  </a:moveTo>
                  <a:cubicBezTo>
                    <a:pt x="12218" y="63880"/>
                    <a:pt x="30455" y="69558"/>
                    <a:pt x="45703" y="62084"/>
                  </a:cubicBezTo>
                  <a:cubicBezTo>
                    <a:pt x="57662" y="55208"/>
                    <a:pt x="60352" y="39063"/>
                    <a:pt x="50786" y="22023"/>
                  </a:cubicBezTo>
                  <a:cubicBezTo>
                    <a:pt x="40922" y="5279"/>
                    <a:pt x="22382" y="-6082"/>
                    <a:pt x="10426" y="1093"/>
                  </a:cubicBezTo>
                  <a:cubicBezTo>
                    <a:pt x="-2731" y="13351"/>
                    <a:pt x="-5420" y="33384"/>
                    <a:pt x="4145" y="4893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5">
              <a:extLst>
                <a:ext uri="{FF2B5EF4-FFF2-40B4-BE49-F238E27FC236}">
                  <a16:creationId xmlns:a16="http://schemas.microsoft.com/office/drawing/2014/main" id="{779CBC9F-0CDD-4EB9-84F6-9805DBF2FAE4}"/>
                </a:ext>
              </a:extLst>
            </p:cNvPr>
            <p:cNvSpPr/>
            <p:nvPr/>
          </p:nvSpPr>
          <p:spPr>
            <a:xfrm>
              <a:off x="6608332" y="2721355"/>
              <a:ext cx="55867" cy="63578"/>
            </a:xfrm>
            <a:custGeom>
              <a:avLst/>
              <a:gdLst>
                <a:gd name="connsiteX0" fmla="*/ 3470 w 55867"/>
                <a:gd name="connsiteY0" fmla="*/ 44026 h 63578"/>
                <a:gd name="connsiteX1" fmla="*/ 45925 w 55867"/>
                <a:gd name="connsiteY1" fmla="*/ 60168 h 63578"/>
                <a:gd name="connsiteX2" fmla="*/ 46523 w 55867"/>
                <a:gd name="connsiteY2" fmla="*/ 19208 h 63578"/>
                <a:gd name="connsiteX3" fmla="*/ 12141 w 55867"/>
                <a:gd name="connsiteY3" fmla="*/ 1570 h 63578"/>
                <a:gd name="connsiteX4" fmla="*/ 3470 w 55867"/>
                <a:gd name="connsiteY4" fmla="*/ 44026 h 6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867" h="63578">
                  <a:moveTo>
                    <a:pt x="3470" y="44026"/>
                  </a:moveTo>
                  <a:cubicBezTo>
                    <a:pt x="11243" y="59569"/>
                    <a:pt x="29779" y="66448"/>
                    <a:pt x="45925" y="60168"/>
                  </a:cubicBezTo>
                  <a:cubicBezTo>
                    <a:pt x="57885" y="53292"/>
                    <a:pt x="56089" y="35953"/>
                    <a:pt x="46523" y="19208"/>
                  </a:cubicBezTo>
                  <a:cubicBezTo>
                    <a:pt x="36655" y="2169"/>
                    <a:pt x="24101" y="-5605"/>
                    <a:pt x="12141" y="1570"/>
                  </a:cubicBezTo>
                  <a:cubicBezTo>
                    <a:pt x="-1910" y="10840"/>
                    <a:pt x="-5797" y="29672"/>
                    <a:pt x="3470" y="4402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5">
              <a:extLst>
                <a:ext uri="{FF2B5EF4-FFF2-40B4-BE49-F238E27FC236}">
                  <a16:creationId xmlns:a16="http://schemas.microsoft.com/office/drawing/2014/main" id="{06C42593-39B1-4689-9770-23285C578FEF}"/>
                </a:ext>
              </a:extLst>
            </p:cNvPr>
            <p:cNvSpPr/>
            <p:nvPr/>
          </p:nvSpPr>
          <p:spPr>
            <a:xfrm>
              <a:off x="6522157" y="3356191"/>
              <a:ext cx="57166" cy="71110"/>
            </a:xfrm>
            <a:custGeom>
              <a:avLst/>
              <a:gdLst>
                <a:gd name="connsiteX0" fmla="*/ 6530 w 57166"/>
                <a:gd name="connsiteY0" fmla="*/ 45399 h 71110"/>
                <a:gd name="connsiteX1" fmla="*/ 45098 w 57166"/>
                <a:gd name="connsiteY1" fmla="*/ 68122 h 71110"/>
                <a:gd name="connsiteX2" fmla="*/ 49584 w 57166"/>
                <a:gd name="connsiteY2" fmla="*/ 20586 h 71110"/>
                <a:gd name="connsiteX3" fmla="*/ 6530 w 57166"/>
                <a:gd name="connsiteY3" fmla="*/ 1152 h 71110"/>
                <a:gd name="connsiteX4" fmla="*/ 6530 w 57166"/>
                <a:gd name="connsiteY4" fmla="*/ 45399 h 7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66" h="71110">
                  <a:moveTo>
                    <a:pt x="6530" y="45399"/>
                  </a:moveTo>
                  <a:cubicBezTo>
                    <a:pt x="16398" y="62144"/>
                    <a:pt x="32839" y="74997"/>
                    <a:pt x="45098" y="68122"/>
                  </a:cubicBezTo>
                  <a:cubicBezTo>
                    <a:pt x="57058" y="61246"/>
                    <a:pt x="59149" y="37330"/>
                    <a:pt x="49584" y="20586"/>
                  </a:cubicBezTo>
                  <a:cubicBezTo>
                    <a:pt x="39719" y="3846"/>
                    <a:pt x="18489" y="-5724"/>
                    <a:pt x="6530" y="1152"/>
                  </a:cubicBezTo>
                  <a:cubicBezTo>
                    <a:pt x="-5426" y="8327"/>
                    <a:pt x="-3036" y="28659"/>
                    <a:pt x="6530" y="453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5">
              <a:extLst>
                <a:ext uri="{FF2B5EF4-FFF2-40B4-BE49-F238E27FC236}">
                  <a16:creationId xmlns:a16="http://schemas.microsoft.com/office/drawing/2014/main" id="{EBEDEDA6-316E-435B-B7C5-10D75B065BE3}"/>
                </a:ext>
              </a:extLst>
            </p:cNvPr>
            <p:cNvSpPr/>
            <p:nvPr/>
          </p:nvSpPr>
          <p:spPr>
            <a:xfrm>
              <a:off x="6689462" y="3034107"/>
              <a:ext cx="54556" cy="67618"/>
            </a:xfrm>
            <a:custGeom>
              <a:avLst/>
              <a:gdLst>
                <a:gd name="connsiteX0" fmla="*/ 5454 w 54556"/>
                <a:gd name="connsiteY0" fmla="*/ 45493 h 67618"/>
                <a:gd name="connsiteX1" fmla="*/ 44322 w 54556"/>
                <a:gd name="connsiteY1" fmla="*/ 64029 h 67618"/>
                <a:gd name="connsiteX2" fmla="*/ 45516 w 54556"/>
                <a:gd name="connsiteY2" fmla="*/ 22173 h 67618"/>
                <a:gd name="connsiteX3" fmla="*/ 7845 w 54556"/>
                <a:gd name="connsiteY3" fmla="*/ 943 h 67618"/>
                <a:gd name="connsiteX4" fmla="*/ 5454 w 54556"/>
                <a:gd name="connsiteY4" fmla="*/ 45493 h 6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56" h="67618">
                  <a:moveTo>
                    <a:pt x="5454" y="45493"/>
                  </a:moveTo>
                  <a:cubicBezTo>
                    <a:pt x="15020" y="62234"/>
                    <a:pt x="32363" y="71204"/>
                    <a:pt x="44322" y="64029"/>
                  </a:cubicBezTo>
                  <a:cubicBezTo>
                    <a:pt x="56278" y="57150"/>
                    <a:pt x="55085" y="39212"/>
                    <a:pt x="45516" y="22173"/>
                  </a:cubicBezTo>
                  <a:cubicBezTo>
                    <a:pt x="35651" y="5428"/>
                    <a:pt x="19804" y="-5933"/>
                    <a:pt x="7845" y="943"/>
                  </a:cubicBezTo>
                  <a:cubicBezTo>
                    <a:pt x="-4115" y="7822"/>
                    <a:pt x="-4410" y="28450"/>
                    <a:pt x="5454" y="454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5">
              <a:extLst>
                <a:ext uri="{FF2B5EF4-FFF2-40B4-BE49-F238E27FC236}">
                  <a16:creationId xmlns:a16="http://schemas.microsoft.com/office/drawing/2014/main" id="{60B42D32-6CDA-4836-A96D-D945F75434A1}"/>
                </a:ext>
              </a:extLst>
            </p:cNvPr>
            <p:cNvSpPr/>
            <p:nvPr/>
          </p:nvSpPr>
          <p:spPr>
            <a:xfrm>
              <a:off x="6972681" y="3230845"/>
              <a:ext cx="58098" cy="61747"/>
            </a:xfrm>
            <a:custGeom>
              <a:avLst/>
              <a:gdLst>
                <a:gd name="connsiteX0" fmla="*/ 3869 w 58098"/>
                <a:gd name="connsiteY0" fmla="*/ 42489 h 61747"/>
                <a:gd name="connsiteX1" fmla="*/ 43032 w 58098"/>
                <a:gd name="connsiteY1" fmla="*/ 58332 h 61747"/>
                <a:gd name="connsiteX2" fmla="*/ 51404 w 58098"/>
                <a:gd name="connsiteY2" fmla="*/ 15281 h 61747"/>
                <a:gd name="connsiteX3" fmla="*/ 11044 w 58098"/>
                <a:gd name="connsiteY3" fmla="*/ 2128 h 61747"/>
                <a:gd name="connsiteX4" fmla="*/ 10745 w 58098"/>
                <a:gd name="connsiteY4" fmla="*/ 2128 h 61747"/>
                <a:gd name="connsiteX5" fmla="*/ 3270 w 58098"/>
                <a:gd name="connsiteY5" fmla="*/ 41591 h 61747"/>
                <a:gd name="connsiteX6" fmla="*/ 3869 w 58098"/>
                <a:gd name="connsiteY6" fmla="*/ 42489 h 6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98" h="61747">
                  <a:moveTo>
                    <a:pt x="3869" y="42489"/>
                  </a:moveTo>
                  <a:cubicBezTo>
                    <a:pt x="10445" y="57737"/>
                    <a:pt x="28084" y="64613"/>
                    <a:pt x="43032" y="58332"/>
                  </a:cubicBezTo>
                  <a:cubicBezTo>
                    <a:pt x="57083" y="48467"/>
                    <a:pt x="60671" y="29332"/>
                    <a:pt x="51404" y="15281"/>
                  </a:cubicBezTo>
                  <a:cubicBezTo>
                    <a:pt x="43930" y="632"/>
                    <a:pt x="25993" y="-5346"/>
                    <a:pt x="11044" y="2128"/>
                  </a:cubicBezTo>
                  <a:cubicBezTo>
                    <a:pt x="11044" y="2128"/>
                    <a:pt x="11044" y="2128"/>
                    <a:pt x="10745" y="2128"/>
                  </a:cubicBezTo>
                  <a:cubicBezTo>
                    <a:pt x="-2113" y="11095"/>
                    <a:pt x="-5401" y="28434"/>
                    <a:pt x="3270" y="41591"/>
                  </a:cubicBezTo>
                  <a:cubicBezTo>
                    <a:pt x="3570" y="41890"/>
                    <a:pt x="3570" y="42190"/>
                    <a:pt x="3869" y="424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5">
              <a:extLst>
                <a:ext uri="{FF2B5EF4-FFF2-40B4-BE49-F238E27FC236}">
                  <a16:creationId xmlns:a16="http://schemas.microsoft.com/office/drawing/2014/main" id="{B61935DC-5BDF-47C3-B93B-A962CA4A7773}"/>
                </a:ext>
              </a:extLst>
            </p:cNvPr>
            <p:cNvSpPr/>
            <p:nvPr/>
          </p:nvSpPr>
          <p:spPr>
            <a:xfrm>
              <a:off x="6751271" y="2424479"/>
              <a:ext cx="57126" cy="65715"/>
            </a:xfrm>
            <a:custGeom>
              <a:avLst/>
              <a:gdLst>
                <a:gd name="connsiteX0" fmla="*/ 4937 w 57126"/>
                <a:gd name="connsiteY0" fmla="*/ 45816 h 65715"/>
                <a:gd name="connsiteX1" fmla="*/ 44100 w 57126"/>
                <a:gd name="connsiteY1" fmla="*/ 62557 h 65715"/>
                <a:gd name="connsiteX2" fmla="*/ 49484 w 57126"/>
                <a:gd name="connsiteY2" fmla="*/ 20101 h 65715"/>
                <a:gd name="connsiteX3" fmla="*/ 8524 w 57126"/>
                <a:gd name="connsiteY3" fmla="*/ 1270 h 65715"/>
                <a:gd name="connsiteX4" fmla="*/ 4937 w 57126"/>
                <a:gd name="connsiteY4" fmla="*/ 45816 h 6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26" h="65715">
                  <a:moveTo>
                    <a:pt x="4937" y="45816"/>
                  </a:moveTo>
                  <a:cubicBezTo>
                    <a:pt x="11214" y="61064"/>
                    <a:pt x="28553" y="68538"/>
                    <a:pt x="44100" y="62557"/>
                  </a:cubicBezTo>
                  <a:cubicBezTo>
                    <a:pt x="56958" y="52093"/>
                    <a:pt x="59348" y="33258"/>
                    <a:pt x="49484" y="20101"/>
                  </a:cubicBezTo>
                  <a:cubicBezTo>
                    <a:pt x="39615" y="3062"/>
                    <a:pt x="20480" y="-5610"/>
                    <a:pt x="8524" y="1270"/>
                  </a:cubicBezTo>
                  <a:cubicBezTo>
                    <a:pt x="-3435" y="8445"/>
                    <a:pt x="-4931" y="28773"/>
                    <a:pt x="4937" y="4581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5">
              <a:extLst>
                <a:ext uri="{FF2B5EF4-FFF2-40B4-BE49-F238E27FC236}">
                  <a16:creationId xmlns:a16="http://schemas.microsoft.com/office/drawing/2014/main" id="{B2ADAE0A-1F28-4361-B5E9-679571642BBA}"/>
                </a:ext>
              </a:extLst>
            </p:cNvPr>
            <p:cNvSpPr/>
            <p:nvPr/>
          </p:nvSpPr>
          <p:spPr>
            <a:xfrm>
              <a:off x="5491383" y="2025458"/>
              <a:ext cx="55906" cy="61022"/>
            </a:xfrm>
            <a:custGeom>
              <a:avLst/>
              <a:gdLst>
                <a:gd name="connsiteX0" fmla="*/ 3159 w 55906"/>
                <a:gd name="connsiteY0" fmla="*/ 43017 h 61022"/>
                <a:gd name="connsiteX1" fmla="*/ 12429 w 55906"/>
                <a:gd name="connsiteY1" fmla="*/ 1758 h 61022"/>
                <a:gd name="connsiteX2" fmla="*/ 12729 w 55906"/>
                <a:gd name="connsiteY2" fmla="*/ 1758 h 61022"/>
                <a:gd name="connsiteX3" fmla="*/ 47706 w 55906"/>
                <a:gd name="connsiteY3" fmla="*/ 17306 h 61022"/>
                <a:gd name="connsiteX4" fmla="*/ 44717 w 55906"/>
                <a:gd name="connsiteY4" fmla="*/ 56768 h 61022"/>
                <a:gd name="connsiteX5" fmla="*/ 3159 w 55906"/>
                <a:gd name="connsiteY5" fmla="*/ 43017 h 6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06" h="61022">
                  <a:moveTo>
                    <a:pt x="3159" y="43017"/>
                  </a:moveTo>
                  <a:cubicBezTo>
                    <a:pt x="-5807" y="28966"/>
                    <a:pt x="-1625" y="10729"/>
                    <a:pt x="12429" y="1758"/>
                  </a:cubicBezTo>
                  <a:cubicBezTo>
                    <a:pt x="12729" y="1758"/>
                    <a:pt x="12729" y="1758"/>
                    <a:pt x="12729" y="1758"/>
                  </a:cubicBezTo>
                  <a:cubicBezTo>
                    <a:pt x="24685" y="-5117"/>
                    <a:pt x="37841" y="561"/>
                    <a:pt x="47706" y="17306"/>
                  </a:cubicBezTo>
                  <a:cubicBezTo>
                    <a:pt x="57275" y="34050"/>
                    <a:pt x="56677" y="49892"/>
                    <a:pt x="44717" y="56768"/>
                  </a:cubicBezTo>
                  <a:cubicBezTo>
                    <a:pt x="29469" y="64243"/>
                    <a:pt x="10933" y="57965"/>
                    <a:pt x="3159" y="4301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5">
              <a:extLst>
                <a:ext uri="{FF2B5EF4-FFF2-40B4-BE49-F238E27FC236}">
                  <a16:creationId xmlns:a16="http://schemas.microsoft.com/office/drawing/2014/main" id="{265700D2-38F5-44CF-AEB4-8E59D35C7BA0}"/>
                </a:ext>
              </a:extLst>
            </p:cNvPr>
            <p:cNvSpPr/>
            <p:nvPr/>
          </p:nvSpPr>
          <p:spPr>
            <a:xfrm>
              <a:off x="6077456" y="2183959"/>
              <a:ext cx="56684" cy="68664"/>
            </a:xfrm>
            <a:custGeom>
              <a:avLst/>
              <a:gdLst>
                <a:gd name="connsiteX0" fmla="*/ 4867 w 56684"/>
                <a:gd name="connsiteY0" fmla="*/ 45063 h 68664"/>
                <a:gd name="connsiteX1" fmla="*/ 9652 w 56684"/>
                <a:gd name="connsiteY1" fmla="*/ 1115 h 68664"/>
                <a:gd name="connsiteX2" fmla="*/ 47023 w 56684"/>
                <a:gd name="connsiteY2" fmla="*/ 20848 h 68664"/>
                <a:gd name="connsiteX3" fmla="*/ 47023 w 56684"/>
                <a:gd name="connsiteY3" fmla="*/ 65395 h 68664"/>
                <a:gd name="connsiteX4" fmla="*/ 4867 w 56684"/>
                <a:gd name="connsiteY4" fmla="*/ 45063 h 6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684" h="68664">
                  <a:moveTo>
                    <a:pt x="4867" y="45063"/>
                  </a:moveTo>
                  <a:cubicBezTo>
                    <a:pt x="-5297" y="31312"/>
                    <a:pt x="-3206" y="12177"/>
                    <a:pt x="9652" y="1115"/>
                  </a:cubicBezTo>
                  <a:cubicBezTo>
                    <a:pt x="21608" y="-5761"/>
                    <a:pt x="37155" y="4104"/>
                    <a:pt x="47023" y="20848"/>
                  </a:cubicBezTo>
                  <a:cubicBezTo>
                    <a:pt x="56589" y="37589"/>
                    <a:pt x="58979" y="58519"/>
                    <a:pt x="47023" y="65395"/>
                  </a:cubicBezTo>
                  <a:cubicBezTo>
                    <a:pt x="35064" y="72271"/>
                    <a:pt x="14433" y="62107"/>
                    <a:pt x="4867" y="450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5">
              <a:extLst>
                <a:ext uri="{FF2B5EF4-FFF2-40B4-BE49-F238E27FC236}">
                  <a16:creationId xmlns:a16="http://schemas.microsoft.com/office/drawing/2014/main" id="{FC53275F-05E6-4ACD-A21B-4A3FE8151D97}"/>
                </a:ext>
              </a:extLst>
            </p:cNvPr>
            <p:cNvSpPr/>
            <p:nvPr/>
          </p:nvSpPr>
          <p:spPr>
            <a:xfrm>
              <a:off x="6262286" y="2090384"/>
              <a:ext cx="57643" cy="68859"/>
            </a:xfrm>
            <a:custGeom>
              <a:avLst/>
              <a:gdLst>
                <a:gd name="connsiteX0" fmla="*/ 3906 w 57643"/>
                <a:gd name="connsiteY0" fmla="*/ 45958 h 68859"/>
                <a:gd name="connsiteX1" fmla="*/ 11380 w 57643"/>
                <a:gd name="connsiteY1" fmla="*/ 1112 h 68859"/>
                <a:gd name="connsiteX2" fmla="*/ 46956 w 57643"/>
                <a:gd name="connsiteY2" fmla="*/ 21144 h 68859"/>
                <a:gd name="connsiteX3" fmla="*/ 48752 w 57643"/>
                <a:gd name="connsiteY3" fmla="*/ 65392 h 68859"/>
                <a:gd name="connsiteX4" fmla="*/ 3906 w 57643"/>
                <a:gd name="connsiteY4" fmla="*/ 45958 h 6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43" h="68859">
                  <a:moveTo>
                    <a:pt x="3906" y="45958"/>
                  </a:moveTo>
                  <a:cubicBezTo>
                    <a:pt x="-5663" y="31308"/>
                    <a:pt x="-2375" y="11874"/>
                    <a:pt x="11380" y="1112"/>
                  </a:cubicBezTo>
                  <a:cubicBezTo>
                    <a:pt x="23336" y="-5764"/>
                    <a:pt x="37091" y="4101"/>
                    <a:pt x="46956" y="21144"/>
                  </a:cubicBezTo>
                  <a:cubicBezTo>
                    <a:pt x="56525" y="37885"/>
                    <a:pt x="60708" y="58516"/>
                    <a:pt x="48752" y="65392"/>
                  </a:cubicBezTo>
                  <a:cubicBezTo>
                    <a:pt x="36493" y="72567"/>
                    <a:pt x="13471" y="62698"/>
                    <a:pt x="3906" y="4595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5">
              <a:extLst>
                <a:ext uri="{FF2B5EF4-FFF2-40B4-BE49-F238E27FC236}">
                  <a16:creationId xmlns:a16="http://schemas.microsoft.com/office/drawing/2014/main" id="{810BE46D-8D42-45EF-9858-32C61B7460D4}"/>
                </a:ext>
              </a:extLst>
            </p:cNvPr>
            <p:cNvSpPr/>
            <p:nvPr/>
          </p:nvSpPr>
          <p:spPr>
            <a:xfrm>
              <a:off x="7544778" y="2196104"/>
              <a:ext cx="54104" cy="64713"/>
            </a:xfrm>
            <a:custGeom>
              <a:avLst/>
              <a:gdLst>
                <a:gd name="connsiteX0" fmla="*/ 46158 w 54104"/>
                <a:gd name="connsiteY0" fmla="*/ 20363 h 64713"/>
                <a:gd name="connsiteX1" fmla="*/ 7889 w 54104"/>
                <a:gd name="connsiteY1" fmla="*/ 1229 h 64713"/>
                <a:gd name="connsiteX2" fmla="*/ 5199 w 54104"/>
                <a:gd name="connsiteY2" fmla="*/ 43980 h 64713"/>
                <a:gd name="connsiteX3" fmla="*/ 42271 w 54104"/>
                <a:gd name="connsiteY3" fmla="*/ 61023 h 64713"/>
                <a:gd name="connsiteX4" fmla="*/ 46158 w 54104"/>
                <a:gd name="connsiteY4" fmla="*/ 20363 h 6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04" h="64713">
                  <a:moveTo>
                    <a:pt x="46158" y="20363"/>
                  </a:moveTo>
                  <a:cubicBezTo>
                    <a:pt x="36593" y="3320"/>
                    <a:pt x="19848" y="-5651"/>
                    <a:pt x="7889" y="1229"/>
                  </a:cubicBezTo>
                  <a:cubicBezTo>
                    <a:pt x="-4067" y="8404"/>
                    <a:pt x="-4366" y="27239"/>
                    <a:pt x="5199" y="43980"/>
                  </a:cubicBezTo>
                  <a:cubicBezTo>
                    <a:pt x="15064" y="60724"/>
                    <a:pt x="30312" y="67899"/>
                    <a:pt x="42271" y="61023"/>
                  </a:cubicBezTo>
                  <a:cubicBezTo>
                    <a:pt x="54231" y="53848"/>
                    <a:pt x="56027" y="37104"/>
                    <a:pt x="46158" y="203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5">
              <a:extLst>
                <a:ext uri="{FF2B5EF4-FFF2-40B4-BE49-F238E27FC236}">
                  <a16:creationId xmlns:a16="http://schemas.microsoft.com/office/drawing/2014/main" id="{29FFFAB1-2B22-400C-9F24-300D597BEE32}"/>
                </a:ext>
              </a:extLst>
            </p:cNvPr>
            <p:cNvSpPr/>
            <p:nvPr/>
          </p:nvSpPr>
          <p:spPr>
            <a:xfrm>
              <a:off x="7051988" y="2089177"/>
              <a:ext cx="53366" cy="65704"/>
            </a:xfrm>
            <a:custGeom>
              <a:avLst/>
              <a:gdLst>
                <a:gd name="connsiteX0" fmla="*/ 45045 w 53366"/>
                <a:gd name="connsiteY0" fmla="*/ 23245 h 65704"/>
                <a:gd name="connsiteX1" fmla="*/ 6779 w 53366"/>
                <a:gd name="connsiteY1" fmla="*/ 822 h 65704"/>
                <a:gd name="connsiteX2" fmla="*/ 6480 w 53366"/>
                <a:gd name="connsiteY2" fmla="*/ 45668 h 65704"/>
                <a:gd name="connsiteX3" fmla="*/ 42056 w 53366"/>
                <a:gd name="connsiteY3" fmla="*/ 61813 h 65704"/>
                <a:gd name="connsiteX4" fmla="*/ 45045 w 53366"/>
                <a:gd name="connsiteY4" fmla="*/ 23245 h 65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66" h="65704">
                  <a:moveTo>
                    <a:pt x="45045" y="23245"/>
                  </a:moveTo>
                  <a:cubicBezTo>
                    <a:pt x="35479" y="6504"/>
                    <a:pt x="18735" y="-6054"/>
                    <a:pt x="6779" y="822"/>
                  </a:cubicBezTo>
                  <a:cubicBezTo>
                    <a:pt x="-5181" y="7701"/>
                    <a:pt x="-3389" y="28927"/>
                    <a:pt x="6480" y="45668"/>
                  </a:cubicBezTo>
                  <a:cubicBezTo>
                    <a:pt x="16045" y="62711"/>
                    <a:pt x="29797" y="68689"/>
                    <a:pt x="42056" y="61813"/>
                  </a:cubicBezTo>
                  <a:cubicBezTo>
                    <a:pt x="54015" y="54938"/>
                    <a:pt x="54913" y="40288"/>
                    <a:pt x="45045" y="2324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5">
              <a:extLst>
                <a:ext uri="{FF2B5EF4-FFF2-40B4-BE49-F238E27FC236}">
                  <a16:creationId xmlns:a16="http://schemas.microsoft.com/office/drawing/2014/main" id="{74511EB6-FBE2-4D5D-A0B5-888500EBFA71}"/>
                </a:ext>
              </a:extLst>
            </p:cNvPr>
            <p:cNvSpPr/>
            <p:nvPr/>
          </p:nvSpPr>
          <p:spPr>
            <a:xfrm>
              <a:off x="6476675" y="1830086"/>
              <a:ext cx="59102" cy="67297"/>
            </a:xfrm>
            <a:custGeom>
              <a:avLst/>
              <a:gdLst>
                <a:gd name="connsiteX0" fmla="*/ 3578 w 59102"/>
                <a:gd name="connsiteY0" fmla="*/ 44655 h 67297"/>
                <a:gd name="connsiteX1" fmla="*/ 11651 w 59102"/>
                <a:gd name="connsiteY1" fmla="*/ 1006 h 67297"/>
                <a:gd name="connsiteX2" fmla="*/ 50519 w 59102"/>
                <a:gd name="connsiteY2" fmla="*/ 17448 h 67297"/>
                <a:gd name="connsiteX3" fmla="*/ 48125 w 59102"/>
                <a:gd name="connsiteY3" fmla="*/ 63790 h 67297"/>
                <a:gd name="connsiteX4" fmla="*/ 3578 w 59102"/>
                <a:gd name="connsiteY4" fmla="*/ 44655 h 6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2" h="67297">
                  <a:moveTo>
                    <a:pt x="3578" y="44655"/>
                  </a:moveTo>
                  <a:cubicBezTo>
                    <a:pt x="-5688" y="30305"/>
                    <a:pt x="-2101" y="11170"/>
                    <a:pt x="11651" y="1006"/>
                  </a:cubicBezTo>
                  <a:cubicBezTo>
                    <a:pt x="26899" y="-4975"/>
                    <a:pt x="44238" y="2200"/>
                    <a:pt x="50519" y="17448"/>
                  </a:cubicBezTo>
                  <a:cubicBezTo>
                    <a:pt x="60384" y="34491"/>
                    <a:pt x="60084" y="56914"/>
                    <a:pt x="48125" y="63790"/>
                  </a:cubicBezTo>
                  <a:cubicBezTo>
                    <a:pt x="36169" y="70965"/>
                    <a:pt x="13147" y="61396"/>
                    <a:pt x="3578" y="4465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5">
              <a:extLst>
                <a:ext uri="{FF2B5EF4-FFF2-40B4-BE49-F238E27FC236}">
                  <a16:creationId xmlns:a16="http://schemas.microsoft.com/office/drawing/2014/main" id="{97CA33C9-CB00-4420-AB34-B40D82A2BC55}"/>
                </a:ext>
              </a:extLst>
            </p:cNvPr>
            <p:cNvSpPr/>
            <p:nvPr/>
          </p:nvSpPr>
          <p:spPr>
            <a:xfrm>
              <a:off x="6142313" y="2426985"/>
              <a:ext cx="64484" cy="59578"/>
            </a:xfrm>
            <a:custGeom>
              <a:avLst/>
              <a:gdLst>
                <a:gd name="connsiteX0" fmla="*/ 17144 w 64484"/>
                <a:gd name="connsiteY0" fmla="*/ 52875 h 59578"/>
                <a:gd name="connsiteX1" fmla="*/ 60198 w 64484"/>
                <a:gd name="connsiteY1" fmla="*/ 46299 h 59578"/>
                <a:gd name="connsiteX2" fmla="*/ 45249 w 64484"/>
                <a:gd name="connsiteY2" fmla="*/ 4142 h 59578"/>
                <a:gd name="connsiteX3" fmla="*/ 703 w 64484"/>
                <a:gd name="connsiteY3" fmla="*/ 11916 h 59578"/>
                <a:gd name="connsiteX4" fmla="*/ 17144 w 64484"/>
                <a:gd name="connsiteY4" fmla="*/ 52875 h 59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84" h="59578">
                  <a:moveTo>
                    <a:pt x="17144" y="52875"/>
                  </a:moveTo>
                  <a:cubicBezTo>
                    <a:pt x="30899" y="62441"/>
                    <a:pt x="50030" y="59452"/>
                    <a:pt x="60198" y="46299"/>
                  </a:cubicBezTo>
                  <a:cubicBezTo>
                    <a:pt x="67073" y="30452"/>
                    <a:pt x="60497" y="12215"/>
                    <a:pt x="45249" y="4142"/>
                  </a:cubicBezTo>
                  <a:cubicBezTo>
                    <a:pt x="30600" y="-5124"/>
                    <a:pt x="11465" y="-1836"/>
                    <a:pt x="703" y="11916"/>
                  </a:cubicBezTo>
                  <a:cubicBezTo>
                    <a:pt x="-5578" y="27762"/>
                    <a:pt x="1597" y="45700"/>
                    <a:pt x="17144" y="528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5">
              <a:extLst>
                <a:ext uri="{FF2B5EF4-FFF2-40B4-BE49-F238E27FC236}">
                  <a16:creationId xmlns:a16="http://schemas.microsoft.com/office/drawing/2014/main" id="{84250A31-8A44-4861-9406-98A2D708C394}"/>
                </a:ext>
              </a:extLst>
            </p:cNvPr>
            <p:cNvSpPr/>
            <p:nvPr/>
          </p:nvSpPr>
          <p:spPr>
            <a:xfrm>
              <a:off x="5874870" y="2618133"/>
              <a:ext cx="66010" cy="56972"/>
            </a:xfrm>
            <a:custGeom>
              <a:avLst/>
              <a:gdLst>
                <a:gd name="connsiteX0" fmla="*/ 16409 w 66010"/>
                <a:gd name="connsiteY0" fmla="*/ 47986 h 56972"/>
                <a:gd name="connsiteX1" fmla="*/ 62152 w 66010"/>
                <a:gd name="connsiteY1" fmla="*/ 47388 h 56972"/>
                <a:gd name="connsiteX2" fmla="*/ 41821 w 66010"/>
                <a:gd name="connsiteY2" fmla="*/ 3739 h 56972"/>
                <a:gd name="connsiteX3" fmla="*/ 2358 w 66010"/>
                <a:gd name="connsiteY3" fmla="*/ 11213 h 56972"/>
                <a:gd name="connsiteX4" fmla="*/ 1460 w 66010"/>
                <a:gd name="connsiteY4" fmla="*/ 12410 h 56972"/>
                <a:gd name="connsiteX5" fmla="*/ 16409 w 66010"/>
                <a:gd name="connsiteY5" fmla="*/ 47986 h 5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010" h="56972">
                  <a:moveTo>
                    <a:pt x="16409" y="47986"/>
                  </a:moveTo>
                  <a:cubicBezTo>
                    <a:pt x="33149" y="57854"/>
                    <a:pt x="55277" y="59347"/>
                    <a:pt x="62152" y="47388"/>
                  </a:cubicBezTo>
                  <a:cubicBezTo>
                    <a:pt x="69327" y="35432"/>
                    <a:pt x="58864" y="13604"/>
                    <a:pt x="41821" y="3739"/>
                  </a:cubicBezTo>
                  <a:cubicBezTo>
                    <a:pt x="28967" y="-4933"/>
                    <a:pt x="11325" y="-1644"/>
                    <a:pt x="2358" y="11213"/>
                  </a:cubicBezTo>
                  <a:cubicBezTo>
                    <a:pt x="2059" y="11512"/>
                    <a:pt x="1759" y="12111"/>
                    <a:pt x="1460" y="12410"/>
                  </a:cubicBezTo>
                  <a:cubicBezTo>
                    <a:pt x="-5416" y="24370"/>
                    <a:pt x="-631" y="38421"/>
                    <a:pt x="16409" y="4798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5">
              <a:extLst>
                <a:ext uri="{FF2B5EF4-FFF2-40B4-BE49-F238E27FC236}">
                  <a16:creationId xmlns:a16="http://schemas.microsoft.com/office/drawing/2014/main" id="{593CC0CD-267B-4870-A6E1-2F50E83844D6}"/>
                </a:ext>
              </a:extLst>
            </p:cNvPr>
            <p:cNvSpPr/>
            <p:nvPr/>
          </p:nvSpPr>
          <p:spPr>
            <a:xfrm>
              <a:off x="5736439" y="2837270"/>
              <a:ext cx="62748" cy="57918"/>
            </a:xfrm>
            <a:custGeom>
              <a:avLst/>
              <a:gdLst>
                <a:gd name="connsiteX0" fmla="*/ 16117 w 62748"/>
                <a:gd name="connsiteY0" fmla="*/ 50389 h 57918"/>
                <a:gd name="connsiteX1" fmla="*/ 58871 w 62748"/>
                <a:gd name="connsiteY1" fmla="*/ 45604 h 57918"/>
                <a:gd name="connsiteX2" fmla="*/ 42726 w 62748"/>
                <a:gd name="connsiteY2" fmla="*/ 4046 h 57918"/>
                <a:gd name="connsiteX3" fmla="*/ 869 w 62748"/>
                <a:gd name="connsiteY3" fmla="*/ 12119 h 57918"/>
                <a:gd name="connsiteX4" fmla="*/ 14920 w 62748"/>
                <a:gd name="connsiteY4" fmla="*/ 49790 h 57918"/>
                <a:gd name="connsiteX5" fmla="*/ 16117 w 62748"/>
                <a:gd name="connsiteY5" fmla="*/ 50389 h 5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748" h="57918">
                  <a:moveTo>
                    <a:pt x="16117" y="50389"/>
                  </a:moveTo>
                  <a:cubicBezTo>
                    <a:pt x="29273" y="60553"/>
                    <a:pt x="48109" y="58461"/>
                    <a:pt x="58871" y="45604"/>
                  </a:cubicBezTo>
                  <a:cubicBezTo>
                    <a:pt x="65149" y="29758"/>
                    <a:pt x="58273" y="11521"/>
                    <a:pt x="42726" y="4046"/>
                  </a:cubicBezTo>
                  <a:cubicBezTo>
                    <a:pt x="28974" y="-5220"/>
                    <a:pt x="10438" y="-1632"/>
                    <a:pt x="869" y="12119"/>
                  </a:cubicBezTo>
                  <a:cubicBezTo>
                    <a:pt x="-5408" y="26469"/>
                    <a:pt x="869" y="43214"/>
                    <a:pt x="14920" y="49790"/>
                  </a:cubicBezTo>
                  <a:cubicBezTo>
                    <a:pt x="15518" y="50089"/>
                    <a:pt x="15818" y="50089"/>
                    <a:pt x="16117" y="503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5">
              <a:extLst>
                <a:ext uri="{FF2B5EF4-FFF2-40B4-BE49-F238E27FC236}">
                  <a16:creationId xmlns:a16="http://schemas.microsoft.com/office/drawing/2014/main" id="{9829DB2B-81FF-4A16-BE59-8B5266754CBC}"/>
                </a:ext>
              </a:extLst>
            </p:cNvPr>
            <p:cNvSpPr/>
            <p:nvPr/>
          </p:nvSpPr>
          <p:spPr>
            <a:xfrm>
              <a:off x="6064918" y="2925672"/>
              <a:ext cx="63367" cy="55505"/>
            </a:xfrm>
            <a:custGeom>
              <a:avLst/>
              <a:gdLst>
                <a:gd name="connsiteX0" fmla="*/ 17105 w 63367"/>
                <a:gd name="connsiteY0" fmla="*/ 48091 h 55505"/>
                <a:gd name="connsiteX1" fmla="*/ 59261 w 63367"/>
                <a:gd name="connsiteY1" fmla="*/ 43007 h 55505"/>
                <a:gd name="connsiteX2" fmla="*/ 41619 w 63367"/>
                <a:gd name="connsiteY2" fmla="*/ 5037 h 55505"/>
                <a:gd name="connsiteX3" fmla="*/ 660 w 63367"/>
                <a:gd name="connsiteY3" fmla="*/ 9223 h 55505"/>
                <a:gd name="connsiteX4" fmla="*/ 17105 w 63367"/>
                <a:gd name="connsiteY4" fmla="*/ 48091 h 55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367" h="55505">
                  <a:moveTo>
                    <a:pt x="17105" y="48091"/>
                  </a:moveTo>
                  <a:cubicBezTo>
                    <a:pt x="29959" y="58255"/>
                    <a:pt x="48794" y="55864"/>
                    <a:pt x="59261" y="43007"/>
                  </a:cubicBezTo>
                  <a:cubicBezTo>
                    <a:pt x="66137" y="31047"/>
                    <a:pt x="58663" y="14905"/>
                    <a:pt x="41619" y="5037"/>
                  </a:cubicBezTo>
                  <a:cubicBezTo>
                    <a:pt x="24879" y="-4529"/>
                    <a:pt x="7536" y="-2737"/>
                    <a:pt x="660" y="9223"/>
                  </a:cubicBezTo>
                  <a:cubicBezTo>
                    <a:pt x="-5617" y="24471"/>
                    <a:pt x="1857" y="41814"/>
                    <a:pt x="17105" y="4809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5">
              <a:extLst>
                <a:ext uri="{FF2B5EF4-FFF2-40B4-BE49-F238E27FC236}">
                  <a16:creationId xmlns:a16="http://schemas.microsoft.com/office/drawing/2014/main" id="{286320AA-FD84-44B3-9091-058ACB290AF0}"/>
                </a:ext>
              </a:extLst>
            </p:cNvPr>
            <p:cNvSpPr/>
            <p:nvPr/>
          </p:nvSpPr>
          <p:spPr>
            <a:xfrm>
              <a:off x="6155893" y="3222782"/>
              <a:ext cx="70645" cy="55207"/>
            </a:xfrm>
            <a:custGeom>
              <a:avLst/>
              <a:gdLst>
                <a:gd name="connsiteX0" fmla="*/ 20907 w 70645"/>
                <a:gd name="connsiteY0" fmla="*/ 46964 h 55207"/>
                <a:gd name="connsiteX1" fmla="*/ 67245 w 70645"/>
                <a:gd name="connsiteY1" fmla="*/ 44869 h 55207"/>
                <a:gd name="connsiteX2" fmla="*/ 43625 w 70645"/>
                <a:gd name="connsiteY2" fmla="*/ 7498 h 55207"/>
                <a:gd name="connsiteX3" fmla="*/ 575 w 70645"/>
                <a:gd name="connsiteY3" fmla="*/ 6600 h 55207"/>
                <a:gd name="connsiteX4" fmla="*/ 20907 w 70645"/>
                <a:gd name="connsiteY4" fmla="*/ 46964 h 5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45" h="55207">
                  <a:moveTo>
                    <a:pt x="20907" y="46964"/>
                  </a:moveTo>
                  <a:cubicBezTo>
                    <a:pt x="37946" y="56529"/>
                    <a:pt x="60070" y="57128"/>
                    <a:pt x="67245" y="44869"/>
                  </a:cubicBezTo>
                  <a:cubicBezTo>
                    <a:pt x="74121" y="32909"/>
                    <a:pt x="60669" y="17366"/>
                    <a:pt x="43625" y="7498"/>
                  </a:cubicBezTo>
                  <a:cubicBezTo>
                    <a:pt x="26885" y="-2068"/>
                    <a:pt x="7750" y="-5356"/>
                    <a:pt x="575" y="6600"/>
                  </a:cubicBezTo>
                  <a:cubicBezTo>
                    <a:pt x="-6301" y="18559"/>
                    <a:pt x="4162" y="37096"/>
                    <a:pt x="20907" y="469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5">
              <a:extLst>
                <a:ext uri="{FF2B5EF4-FFF2-40B4-BE49-F238E27FC236}">
                  <a16:creationId xmlns:a16="http://schemas.microsoft.com/office/drawing/2014/main" id="{F5B37B5A-5278-494F-B79C-A8F2400F9833}"/>
                </a:ext>
              </a:extLst>
            </p:cNvPr>
            <p:cNvSpPr/>
            <p:nvPr/>
          </p:nvSpPr>
          <p:spPr>
            <a:xfrm>
              <a:off x="6256705" y="2957029"/>
              <a:ext cx="65101" cy="56215"/>
            </a:xfrm>
            <a:custGeom>
              <a:avLst/>
              <a:gdLst>
                <a:gd name="connsiteX0" fmla="*/ 17260 w 65101"/>
                <a:gd name="connsiteY0" fmla="*/ 47829 h 56215"/>
                <a:gd name="connsiteX1" fmla="*/ 61208 w 65101"/>
                <a:gd name="connsiteY1" fmla="*/ 46033 h 56215"/>
                <a:gd name="connsiteX2" fmla="*/ 42373 w 65101"/>
                <a:gd name="connsiteY2" fmla="*/ 4176 h 56215"/>
                <a:gd name="connsiteX3" fmla="*/ 1713 w 65101"/>
                <a:gd name="connsiteY3" fmla="*/ 11351 h 56215"/>
                <a:gd name="connsiteX4" fmla="*/ 1414 w 65101"/>
                <a:gd name="connsiteY4" fmla="*/ 11650 h 56215"/>
                <a:gd name="connsiteX5" fmla="*/ 17260 w 65101"/>
                <a:gd name="connsiteY5" fmla="*/ 47829 h 5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01" h="56215">
                  <a:moveTo>
                    <a:pt x="17260" y="47829"/>
                  </a:moveTo>
                  <a:cubicBezTo>
                    <a:pt x="34001" y="57394"/>
                    <a:pt x="54332" y="58292"/>
                    <a:pt x="61208" y="46033"/>
                  </a:cubicBezTo>
                  <a:cubicBezTo>
                    <a:pt x="68084" y="34073"/>
                    <a:pt x="59113" y="13745"/>
                    <a:pt x="42373" y="4176"/>
                  </a:cubicBezTo>
                  <a:cubicBezTo>
                    <a:pt x="29216" y="-5090"/>
                    <a:pt x="10979" y="-1802"/>
                    <a:pt x="1713" y="11351"/>
                  </a:cubicBezTo>
                  <a:cubicBezTo>
                    <a:pt x="1713" y="11351"/>
                    <a:pt x="1414" y="11650"/>
                    <a:pt x="1414" y="11650"/>
                  </a:cubicBezTo>
                  <a:cubicBezTo>
                    <a:pt x="-5761" y="23610"/>
                    <a:pt x="217" y="37960"/>
                    <a:pt x="17260" y="4782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5">
              <a:extLst>
                <a:ext uri="{FF2B5EF4-FFF2-40B4-BE49-F238E27FC236}">
                  <a16:creationId xmlns:a16="http://schemas.microsoft.com/office/drawing/2014/main" id="{74BE6929-C830-4B13-B399-8518251486FC}"/>
                </a:ext>
              </a:extLst>
            </p:cNvPr>
            <p:cNvSpPr/>
            <p:nvPr/>
          </p:nvSpPr>
          <p:spPr>
            <a:xfrm>
              <a:off x="6468915" y="3030176"/>
              <a:ext cx="71117" cy="59700"/>
            </a:xfrm>
            <a:custGeom>
              <a:avLst/>
              <a:gdLst>
                <a:gd name="connsiteX0" fmla="*/ 18812 w 71117"/>
                <a:gd name="connsiteY0" fmla="*/ 52413 h 59700"/>
                <a:gd name="connsiteX1" fmla="*/ 67545 w 71117"/>
                <a:gd name="connsiteY1" fmla="*/ 47329 h 59700"/>
                <a:gd name="connsiteX2" fmla="*/ 45720 w 71117"/>
                <a:gd name="connsiteY2" fmla="*/ 5771 h 59700"/>
                <a:gd name="connsiteX3" fmla="*/ -23 w 71117"/>
                <a:gd name="connsiteY3" fmla="*/ 8465 h 59700"/>
                <a:gd name="connsiteX4" fmla="*/ 18812 w 71117"/>
                <a:gd name="connsiteY4" fmla="*/ 52413 h 5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17" h="59700">
                  <a:moveTo>
                    <a:pt x="18812" y="52413"/>
                  </a:moveTo>
                  <a:cubicBezTo>
                    <a:pt x="34359" y="62278"/>
                    <a:pt x="54392" y="60186"/>
                    <a:pt x="67545" y="47329"/>
                  </a:cubicBezTo>
                  <a:cubicBezTo>
                    <a:pt x="74421" y="35369"/>
                    <a:pt x="62764" y="15640"/>
                    <a:pt x="45720" y="5771"/>
                  </a:cubicBezTo>
                  <a:cubicBezTo>
                    <a:pt x="28980" y="-3794"/>
                    <a:pt x="6856" y="-3794"/>
                    <a:pt x="-23" y="8465"/>
                  </a:cubicBezTo>
                  <a:cubicBezTo>
                    <a:pt x="-5103" y="25505"/>
                    <a:pt x="2670" y="44340"/>
                    <a:pt x="18812" y="5241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5">
              <a:extLst>
                <a:ext uri="{FF2B5EF4-FFF2-40B4-BE49-F238E27FC236}">
                  <a16:creationId xmlns:a16="http://schemas.microsoft.com/office/drawing/2014/main" id="{58DBAD10-07E2-4178-8FD9-1C027E090615}"/>
                </a:ext>
              </a:extLst>
            </p:cNvPr>
            <p:cNvSpPr/>
            <p:nvPr/>
          </p:nvSpPr>
          <p:spPr>
            <a:xfrm>
              <a:off x="6290062" y="2284476"/>
              <a:ext cx="68586" cy="59912"/>
            </a:xfrm>
            <a:custGeom>
              <a:avLst/>
              <a:gdLst>
                <a:gd name="connsiteX0" fmla="*/ 20676 w 68586"/>
                <a:gd name="connsiteY0" fmla="*/ 53672 h 59912"/>
                <a:gd name="connsiteX1" fmla="*/ 64923 w 68586"/>
                <a:gd name="connsiteY1" fmla="*/ 45599 h 59912"/>
                <a:gd name="connsiteX2" fmla="*/ 48179 w 68586"/>
                <a:gd name="connsiteY2" fmla="*/ 5538 h 59912"/>
                <a:gd name="connsiteX3" fmla="*/ 643 w 68586"/>
                <a:gd name="connsiteY3" fmla="*/ 8527 h 59912"/>
                <a:gd name="connsiteX4" fmla="*/ 20676 w 68586"/>
                <a:gd name="connsiteY4" fmla="*/ 53672 h 5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6" h="59912">
                  <a:moveTo>
                    <a:pt x="20676" y="53672"/>
                  </a:moveTo>
                  <a:cubicBezTo>
                    <a:pt x="35325" y="62938"/>
                    <a:pt x="54460" y="59350"/>
                    <a:pt x="64923" y="45599"/>
                  </a:cubicBezTo>
                  <a:cubicBezTo>
                    <a:pt x="70901" y="30052"/>
                    <a:pt x="63726" y="12413"/>
                    <a:pt x="48179" y="5538"/>
                  </a:cubicBezTo>
                  <a:cubicBezTo>
                    <a:pt x="31439" y="-4031"/>
                    <a:pt x="7819" y="-3433"/>
                    <a:pt x="643" y="8527"/>
                  </a:cubicBezTo>
                  <a:cubicBezTo>
                    <a:pt x="-6232" y="20486"/>
                    <a:pt x="3632" y="44106"/>
                    <a:pt x="20676" y="5367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5">
              <a:extLst>
                <a:ext uri="{FF2B5EF4-FFF2-40B4-BE49-F238E27FC236}">
                  <a16:creationId xmlns:a16="http://schemas.microsoft.com/office/drawing/2014/main" id="{FFEB35A3-2C0E-44CB-914C-C6063FB505C9}"/>
                </a:ext>
              </a:extLst>
            </p:cNvPr>
            <p:cNvSpPr/>
            <p:nvPr/>
          </p:nvSpPr>
          <p:spPr>
            <a:xfrm>
              <a:off x="6436180" y="3459079"/>
              <a:ext cx="61483" cy="52060"/>
            </a:xfrm>
            <a:custGeom>
              <a:avLst/>
              <a:gdLst>
                <a:gd name="connsiteX0" fmla="*/ 18362 w 61483"/>
                <a:gd name="connsiteY0" fmla="*/ 45060 h 52060"/>
                <a:gd name="connsiteX1" fmla="*/ 57230 w 61483"/>
                <a:gd name="connsiteY1" fmla="*/ 40276 h 52060"/>
                <a:gd name="connsiteX2" fmla="*/ 40486 w 61483"/>
                <a:gd name="connsiteY2" fmla="*/ 6193 h 52060"/>
                <a:gd name="connsiteX3" fmla="*/ 1023 w 61483"/>
                <a:gd name="connsiteY3" fmla="*/ 7988 h 52060"/>
                <a:gd name="connsiteX4" fmla="*/ 18362 w 61483"/>
                <a:gd name="connsiteY4" fmla="*/ 45060 h 5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83" h="52060">
                  <a:moveTo>
                    <a:pt x="18362" y="45060"/>
                  </a:moveTo>
                  <a:cubicBezTo>
                    <a:pt x="35106" y="54626"/>
                    <a:pt x="50354" y="52235"/>
                    <a:pt x="57230" y="40276"/>
                  </a:cubicBezTo>
                  <a:cubicBezTo>
                    <a:pt x="64106" y="28316"/>
                    <a:pt x="57529" y="16061"/>
                    <a:pt x="40486" y="6193"/>
                  </a:cubicBezTo>
                  <a:cubicBezTo>
                    <a:pt x="23745" y="-3373"/>
                    <a:pt x="7899" y="-4271"/>
                    <a:pt x="1023" y="7988"/>
                  </a:cubicBezTo>
                  <a:cubicBezTo>
                    <a:pt x="-5853" y="19948"/>
                    <a:pt x="1322" y="35196"/>
                    <a:pt x="18362" y="4506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5">
              <a:extLst>
                <a:ext uri="{FF2B5EF4-FFF2-40B4-BE49-F238E27FC236}">
                  <a16:creationId xmlns:a16="http://schemas.microsoft.com/office/drawing/2014/main" id="{4C36B3B3-6531-4D6A-A641-CD71B81DBA68}"/>
                </a:ext>
              </a:extLst>
            </p:cNvPr>
            <p:cNvSpPr/>
            <p:nvPr/>
          </p:nvSpPr>
          <p:spPr>
            <a:xfrm>
              <a:off x="6722970" y="3246120"/>
              <a:ext cx="66456" cy="57123"/>
            </a:xfrm>
            <a:custGeom>
              <a:avLst/>
              <a:gdLst>
                <a:gd name="connsiteX0" fmla="*/ 20380 w 66456"/>
                <a:gd name="connsiteY0" fmla="*/ 48440 h 57123"/>
                <a:gd name="connsiteX1" fmla="*/ 62835 w 66456"/>
                <a:gd name="connsiteY1" fmla="*/ 47243 h 57123"/>
                <a:gd name="connsiteX2" fmla="*/ 45792 w 66456"/>
                <a:gd name="connsiteY2" fmla="*/ 4492 h 57123"/>
                <a:gd name="connsiteX3" fmla="*/ 647 w 66456"/>
                <a:gd name="connsiteY3" fmla="*/ 11368 h 57123"/>
                <a:gd name="connsiteX4" fmla="*/ 20380 w 66456"/>
                <a:gd name="connsiteY4" fmla="*/ 48440 h 5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56" h="57123">
                  <a:moveTo>
                    <a:pt x="20380" y="48440"/>
                  </a:moveTo>
                  <a:cubicBezTo>
                    <a:pt x="37420" y="58305"/>
                    <a:pt x="55956" y="59203"/>
                    <a:pt x="62835" y="47243"/>
                  </a:cubicBezTo>
                  <a:cubicBezTo>
                    <a:pt x="68813" y="30802"/>
                    <a:pt x="61339" y="12266"/>
                    <a:pt x="45792" y="4492"/>
                  </a:cubicBezTo>
                  <a:cubicBezTo>
                    <a:pt x="31142" y="-5077"/>
                    <a:pt x="11708" y="-2085"/>
                    <a:pt x="647" y="11368"/>
                  </a:cubicBezTo>
                  <a:cubicBezTo>
                    <a:pt x="-6229" y="23327"/>
                    <a:pt x="3636" y="38874"/>
                    <a:pt x="20380" y="4844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5">
              <a:extLst>
                <a:ext uri="{FF2B5EF4-FFF2-40B4-BE49-F238E27FC236}">
                  <a16:creationId xmlns:a16="http://schemas.microsoft.com/office/drawing/2014/main" id="{C211C07E-F9F3-4950-8CAB-20CAA8479936}"/>
                </a:ext>
              </a:extLst>
            </p:cNvPr>
            <p:cNvSpPr/>
            <p:nvPr/>
          </p:nvSpPr>
          <p:spPr>
            <a:xfrm>
              <a:off x="6859487" y="3035903"/>
              <a:ext cx="66160" cy="55668"/>
            </a:xfrm>
            <a:custGeom>
              <a:avLst/>
              <a:gdLst>
                <a:gd name="connsiteX0" fmla="*/ 18999 w 66160"/>
                <a:gd name="connsiteY0" fmla="*/ 46088 h 55668"/>
                <a:gd name="connsiteX1" fmla="*/ 62348 w 66160"/>
                <a:gd name="connsiteY1" fmla="*/ 46387 h 55668"/>
                <a:gd name="connsiteX2" fmla="*/ 42615 w 66160"/>
                <a:gd name="connsiteY2" fmla="*/ 4830 h 55668"/>
                <a:gd name="connsiteX3" fmla="*/ 1061 w 66160"/>
                <a:gd name="connsiteY3" fmla="*/ 11107 h 55668"/>
                <a:gd name="connsiteX4" fmla="*/ 762 w 66160"/>
                <a:gd name="connsiteY4" fmla="*/ 11107 h 55668"/>
                <a:gd name="connsiteX5" fmla="*/ 18999 w 66160"/>
                <a:gd name="connsiteY5" fmla="*/ 46088 h 5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160" h="55668">
                  <a:moveTo>
                    <a:pt x="18999" y="46088"/>
                  </a:moveTo>
                  <a:cubicBezTo>
                    <a:pt x="35739" y="55953"/>
                    <a:pt x="55473" y="58646"/>
                    <a:pt x="62348" y="46387"/>
                  </a:cubicBezTo>
                  <a:cubicBezTo>
                    <a:pt x="69224" y="34428"/>
                    <a:pt x="59659" y="14695"/>
                    <a:pt x="42615" y="4830"/>
                  </a:cubicBezTo>
                  <a:cubicBezTo>
                    <a:pt x="29462" y="-5035"/>
                    <a:pt x="10926" y="-2345"/>
                    <a:pt x="1061" y="11107"/>
                  </a:cubicBezTo>
                  <a:cubicBezTo>
                    <a:pt x="1061" y="11107"/>
                    <a:pt x="1061" y="11107"/>
                    <a:pt x="762" y="11107"/>
                  </a:cubicBezTo>
                  <a:cubicBezTo>
                    <a:pt x="-5818" y="23067"/>
                    <a:pt x="1955" y="36519"/>
                    <a:pt x="18999" y="460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5">
              <a:extLst>
                <a:ext uri="{FF2B5EF4-FFF2-40B4-BE49-F238E27FC236}">
                  <a16:creationId xmlns:a16="http://schemas.microsoft.com/office/drawing/2014/main" id="{E319E928-2AB2-47D1-9AEA-3D1BD6C1BB84}"/>
                </a:ext>
              </a:extLst>
            </p:cNvPr>
            <p:cNvSpPr/>
            <p:nvPr/>
          </p:nvSpPr>
          <p:spPr>
            <a:xfrm>
              <a:off x="6818837" y="2325328"/>
              <a:ext cx="62427" cy="52408"/>
            </a:xfrm>
            <a:custGeom>
              <a:avLst/>
              <a:gdLst>
                <a:gd name="connsiteX0" fmla="*/ 16595 w 62427"/>
                <a:gd name="connsiteY0" fmla="*/ 44809 h 52408"/>
                <a:gd name="connsiteX1" fmla="*/ 58452 w 62427"/>
                <a:gd name="connsiteY1" fmla="*/ 41221 h 52408"/>
                <a:gd name="connsiteX2" fmla="*/ 39317 w 62427"/>
                <a:gd name="connsiteY2" fmla="*/ 5944 h 52408"/>
                <a:gd name="connsiteX3" fmla="*/ 1347 w 62427"/>
                <a:gd name="connsiteY3" fmla="*/ 8036 h 52408"/>
                <a:gd name="connsiteX4" fmla="*/ 16595 w 62427"/>
                <a:gd name="connsiteY4" fmla="*/ 44809 h 5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27" h="52408">
                  <a:moveTo>
                    <a:pt x="16595" y="44809"/>
                  </a:moveTo>
                  <a:cubicBezTo>
                    <a:pt x="33638" y="54677"/>
                    <a:pt x="51576" y="53181"/>
                    <a:pt x="58452" y="41221"/>
                  </a:cubicBezTo>
                  <a:cubicBezTo>
                    <a:pt x="65627" y="29265"/>
                    <a:pt x="56061" y="15809"/>
                    <a:pt x="39317" y="5944"/>
                  </a:cubicBezTo>
                  <a:cubicBezTo>
                    <a:pt x="22576" y="-3625"/>
                    <a:pt x="8522" y="-3924"/>
                    <a:pt x="1347" y="8036"/>
                  </a:cubicBezTo>
                  <a:cubicBezTo>
                    <a:pt x="-5529" y="20295"/>
                    <a:pt x="-146" y="35243"/>
                    <a:pt x="16595" y="4480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5">
              <a:extLst>
                <a:ext uri="{FF2B5EF4-FFF2-40B4-BE49-F238E27FC236}">
                  <a16:creationId xmlns:a16="http://schemas.microsoft.com/office/drawing/2014/main" id="{E42AFD00-9795-4CFC-A373-7584A479DB45}"/>
                </a:ext>
              </a:extLst>
            </p:cNvPr>
            <p:cNvSpPr/>
            <p:nvPr/>
          </p:nvSpPr>
          <p:spPr>
            <a:xfrm>
              <a:off x="6893531" y="2555692"/>
              <a:ext cx="67777" cy="57266"/>
            </a:xfrm>
            <a:custGeom>
              <a:avLst/>
              <a:gdLst>
                <a:gd name="connsiteX0" fmla="*/ 19637 w 67777"/>
                <a:gd name="connsiteY0" fmla="*/ 49735 h 57266"/>
                <a:gd name="connsiteX1" fmla="*/ 63884 w 67777"/>
                <a:gd name="connsiteY1" fmla="*/ 44954 h 57266"/>
                <a:gd name="connsiteX2" fmla="*/ 45049 w 67777"/>
                <a:gd name="connsiteY2" fmla="*/ 5787 h 57266"/>
                <a:gd name="connsiteX3" fmla="*/ 801 w 67777"/>
                <a:gd name="connsiteY3" fmla="*/ 8477 h 57266"/>
                <a:gd name="connsiteX4" fmla="*/ 19637 w 67777"/>
                <a:gd name="connsiteY4" fmla="*/ 49735 h 5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77" h="57266">
                  <a:moveTo>
                    <a:pt x="19637" y="49735"/>
                  </a:moveTo>
                  <a:cubicBezTo>
                    <a:pt x="33388" y="59903"/>
                    <a:pt x="52523" y="57808"/>
                    <a:pt x="63884" y="44954"/>
                  </a:cubicBezTo>
                  <a:cubicBezTo>
                    <a:pt x="70760" y="32995"/>
                    <a:pt x="61789" y="15356"/>
                    <a:pt x="45049" y="5787"/>
                  </a:cubicBezTo>
                  <a:cubicBezTo>
                    <a:pt x="28005" y="-4078"/>
                    <a:pt x="7677" y="-3479"/>
                    <a:pt x="801" y="8477"/>
                  </a:cubicBezTo>
                  <a:cubicBezTo>
                    <a:pt x="-6078" y="20437"/>
                    <a:pt x="2593" y="39870"/>
                    <a:pt x="19637" y="4973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5">
              <a:extLst>
                <a:ext uri="{FF2B5EF4-FFF2-40B4-BE49-F238E27FC236}">
                  <a16:creationId xmlns:a16="http://schemas.microsoft.com/office/drawing/2014/main" id="{13890465-6399-48AD-A05B-1E3F17425434}"/>
                </a:ext>
              </a:extLst>
            </p:cNvPr>
            <p:cNvSpPr/>
            <p:nvPr/>
          </p:nvSpPr>
          <p:spPr>
            <a:xfrm>
              <a:off x="7014093" y="2705263"/>
              <a:ext cx="67670" cy="58561"/>
            </a:xfrm>
            <a:custGeom>
              <a:avLst/>
              <a:gdLst>
                <a:gd name="connsiteX0" fmla="*/ 19857 w 67670"/>
                <a:gd name="connsiteY0" fmla="*/ 51146 h 58561"/>
                <a:gd name="connsiteX1" fmla="*/ 64404 w 67670"/>
                <a:gd name="connsiteY1" fmla="*/ 46062 h 58561"/>
                <a:gd name="connsiteX2" fmla="*/ 46466 w 67670"/>
                <a:gd name="connsiteY2" fmla="*/ 5403 h 58561"/>
                <a:gd name="connsiteX3" fmla="*/ 722 w 67670"/>
                <a:gd name="connsiteY3" fmla="*/ 8990 h 58561"/>
                <a:gd name="connsiteX4" fmla="*/ 19857 w 67670"/>
                <a:gd name="connsiteY4" fmla="*/ 51146 h 58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70" h="58561">
                  <a:moveTo>
                    <a:pt x="19857" y="51146"/>
                  </a:moveTo>
                  <a:cubicBezTo>
                    <a:pt x="33908" y="61310"/>
                    <a:pt x="53042" y="58920"/>
                    <a:pt x="64404" y="46062"/>
                  </a:cubicBezTo>
                  <a:cubicBezTo>
                    <a:pt x="69787" y="29621"/>
                    <a:pt x="62013" y="11983"/>
                    <a:pt x="46466" y="5403"/>
                  </a:cubicBezTo>
                  <a:cubicBezTo>
                    <a:pt x="29725" y="-4462"/>
                    <a:pt x="7598" y="-2966"/>
                    <a:pt x="722" y="8990"/>
                  </a:cubicBezTo>
                  <a:cubicBezTo>
                    <a:pt x="-6153" y="21249"/>
                    <a:pt x="3116" y="41581"/>
                    <a:pt x="19857" y="5114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5">
              <a:extLst>
                <a:ext uri="{FF2B5EF4-FFF2-40B4-BE49-F238E27FC236}">
                  <a16:creationId xmlns:a16="http://schemas.microsoft.com/office/drawing/2014/main" id="{62868760-E4B2-41BF-B87A-DA52CB06FFAC}"/>
                </a:ext>
              </a:extLst>
            </p:cNvPr>
            <p:cNvSpPr/>
            <p:nvPr/>
          </p:nvSpPr>
          <p:spPr>
            <a:xfrm>
              <a:off x="5804248" y="1845958"/>
              <a:ext cx="67575" cy="58658"/>
            </a:xfrm>
            <a:custGeom>
              <a:avLst/>
              <a:gdLst>
                <a:gd name="connsiteX0" fmla="*/ 19463 w 67575"/>
                <a:gd name="connsiteY0" fmla="*/ 51505 h 58658"/>
                <a:gd name="connsiteX1" fmla="*/ 927 w 67575"/>
                <a:gd name="connsiteY1" fmla="*/ 9348 h 58658"/>
                <a:gd name="connsiteX2" fmla="*/ 46371 w 67575"/>
                <a:gd name="connsiteY2" fmla="*/ 5162 h 58658"/>
                <a:gd name="connsiteX3" fmla="*/ 64309 w 67575"/>
                <a:gd name="connsiteY3" fmla="*/ 45822 h 58658"/>
                <a:gd name="connsiteX4" fmla="*/ 19463 w 67575"/>
                <a:gd name="connsiteY4" fmla="*/ 51505 h 58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75" h="58658">
                  <a:moveTo>
                    <a:pt x="19463" y="51505"/>
                  </a:moveTo>
                  <a:cubicBezTo>
                    <a:pt x="2722" y="41640"/>
                    <a:pt x="-6248" y="21308"/>
                    <a:pt x="927" y="9348"/>
                  </a:cubicBezTo>
                  <a:cubicBezTo>
                    <a:pt x="7802" y="-2611"/>
                    <a:pt x="29328" y="-4702"/>
                    <a:pt x="46371" y="5162"/>
                  </a:cubicBezTo>
                  <a:cubicBezTo>
                    <a:pt x="61918" y="12038"/>
                    <a:pt x="69692" y="29680"/>
                    <a:pt x="64309" y="45822"/>
                  </a:cubicBezTo>
                  <a:cubicBezTo>
                    <a:pt x="52948" y="58979"/>
                    <a:pt x="33514" y="61369"/>
                    <a:pt x="19463" y="5150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5">
              <a:extLst>
                <a:ext uri="{FF2B5EF4-FFF2-40B4-BE49-F238E27FC236}">
                  <a16:creationId xmlns:a16="http://schemas.microsoft.com/office/drawing/2014/main" id="{0C486A8A-1A6E-40FF-8A85-FE46F0C06866}"/>
                </a:ext>
              </a:extLst>
            </p:cNvPr>
            <p:cNvSpPr/>
            <p:nvPr/>
          </p:nvSpPr>
          <p:spPr>
            <a:xfrm>
              <a:off x="5969666" y="2086761"/>
              <a:ext cx="72522" cy="56007"/>
            </a:xfrm>
            <a:custGeom>
              <a:avLst/>
              <a:gdLst>
                <a:gd name="connsiteX0" fmla="*/ 24163 w 72522"/>
                <a:gd name="connsiteY0" fmla="*/ 45694 h 56007"/>
                <a:gd name="connsiteX1" fmla="*/ 243 w 72522"/>
                <a:gd name="connsiteY1" fmla="*/ 7724 h 56007"/>
                <a:gd name="connsiteX2" fmla="*/ 46881 w 72522"/>
                <a:gd name="connsiteY2" fmla="*/ 6231 h 56007"/>
                <a:gd name="connsiteX3" fmla="*/ 69008 w 72522"/>
                <a:gd name="connsiteY3" fmla="*/ 47490 h 56007"/>
                <a:gd name="connsiteX4" fmla="*/ 24163 w 72522"/>
                <a:gd name="connsiteY4" fmla="*/ 45694 h 5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2" h="56007">
                  <a:moveTo>
                    <a:pt x="24163" y="45694"/>
                  </a:moveTo>
                  <a:cubicBezTo>
                    <a:pt x="7119" y="36128"/>
                    <a:pt x="-6632" y="19983"/>
                    <a:pt x="243" y="7724"/>
                  </a:cubicBezTo>
                  <a:cubicBezTo>
                    <a:pt x="7418" y="-4236"/>
                    <a:pt x="29841" y="-3338"/>
                    <a:pt x="46881" y="6231"/>
                  </a:cubicBezTo>
                  <a:cubicBezTo>
                    <a:pt x="63625" y="16096"/>
                    <a:pt x="75884" y="35231"/>
                    <a:pt x="69008" y="47490"/>
                  </a:cubicBezTo>
                  <a:cubicBezTo>
                    <a:pt x="61830" y="59446"/>
                    <a:pt x="40903" y="55559"/>
                    <a:pt x="24163" y="456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5">
              <a:extLst>
                <a:ext uri="{FF2B5EF4-FFF2-40B4-BE49-F238E27FC236}">
                  <a16:creationId xmlns:a16="http://schemas.microsoft.com/office/drawing/2014/main" id="{25BEBA6C-4F3E-492A-ABA7-77BBFE91D4AC}"/>
                </a:ext>
              </a:extLst>
            </p:cNvPr>
            <p:cNvSpPr/>
            <p:nvPr/>
          </p:nvSpPr>
          <p:spPr>
            <a:xfrm>
              <a:off x="6090383" y="1738832"/>
              <a:ext cx="72552" cy="61442"/>
            </a:xfrm>
            <a:custGeom>
              <a:avLst/>
              <a:gdLst>
                <a:gd name="connsiteX0" fmla="*/ 20641 w 72552"/>
                <a:gd name="connsiteY0" fmla="*/ 53991 h 61442"/>
                <a:gd name="connsiteX1" fmla="*/ 612 w 72552"/>
                <a:gd name="connsiteY1" fmla="*/ 10638 h 61442"/>
                <a:gd name="connsiteX2" fmla="*/ 49045 w 72552"/>
                <a:gd name="connsiteY2" fmla="*/ 4959 h 61442"/>
                <a:gd name="connsiteX3" fmla="*/ 68775 w 72552"/>
                <a:gd name="connsiteY3" fmla="*/ 49805 h 61442"/>
                <a:gd name="connsiteX4" fmla="*/ 20641 w 72552"/>
                <a:gd name="connsiteY4" fmla="*/ 53991 h 6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52" h="61442">
                  <a:moveTo>
                    <a:pt x="20641" y="53991"/>
                  </a:moveTo>
                  <a:cubicBezTo>
                    <a:pt x="3900" y="44422"/>
                    <a:pt x="-6268" y="22598"/>
                    <a:pt x="612" y="10638"/>
                  </a:cubicBezTo>
                  <a:cubicBezTo>
                    <a:pt x="13465" y="-2515"/>
                    <a:pt x="33797" y="-4905"/>
                    <a:pt x="49045" y="4959"/>
                  </a:cubicBezTo>
                  <a:cubicBezTo>
                    <a:pt x="65786" y="14824"/>
                    <a:pt x="75650" y="37845"/>
                    <a:pt x="68775" y="49805"/>
                  </a:cubicBezTo>
                  <a:cubicBezTo>
                    <a:pt x="61899" y="62064"/>
                    <a:pt x="37684" y="63856"/>
                    <a:pt x="20641" y="5399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5">
              <a:extLst>
                <a:ext uri="{FF2B5EF4-FFF2-40B4-BE49-F238E27FC236}">
                  <a16:creationId xmlns:a16="http://schemas.microsoft.com/office/drawing/2014/main" id="{387E9D7B-3766-4B69-8568-80ACD3BCCC3D}"/>
                </a:ext>
              </a:extLst>
            </p:cNvPr>
            <p:cNvSpPr/>
            <p:nvPr/>
          </p:nvSpPr>
          <p:spPr>
            <a:xfrm>
              <a:off x="6009776" y="1393732"/>
              <a:ext cx="61252" cy="54087"/>
            </a:xfrm>
            <a:custGeom>
              <a:avLst/>
              <a:gdLst>
                <a:gd name="connsiteX0" fmla="*/ 17238 w 61252"/>
                <a:gd name="connsiteY0" fmla="*/ 47499 h 54087"/>
                <a:gd name="connsiteX1" fmla="*/ 494 w 61252"/>
                <a:gd name="connsiteY1" fmla="*/ 8036 h 54087"/>
                <a:gd name="connsiteX2" fmla="*/ 41154 w 61252"/>
                <a:gd name="connsiteY2" fmla="*/ 5941 h 54087"/>
                <a:gd name="connsiteX3" fmla="*/ 56701 w 61252"/>
                <a:gd name="connsiteY3" fmla="*/ 40324 h 54087"/>
                <a:gd name="connsiteX4" fmla="*/ 18731 w 61252"/>
                <a:gd name="connsiteY4" fmla="*/ 48696 h 54087"/>
                <a:gd name="connsiteX5" fmla="*/ 17238 w 61252"/>
                <a:gd name="connsiteY5" fmla="*/ 47499 h 5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252" h="54087">
                  <a:moveTo>
                    <a:pt x="17238" y="47499"/>
                  </a:moveTo>
                  <a:cubicBezTo>
                    <a:pt x="1990" y="40922"/>
                    <a:pt x="-5484" y="23280"/>
                    <a:pt x="494" y="8036"/>
                  </a:cubicBezTo>
                  <a:cubicBezTo>
                    <a:pt x="7370" y="-3923"/>
                    <a:pt x="24114" y="-3624"/>
                    <a:pt x="41154" y="5941"/>
                  </a:cubicBezTo>
                  <a:cubicBezTo>
                    <a:pt x="57898" y="15806"/>
                    <a:pt x="63876" y="28364"/>
                    <a:pt x="56701" y="40324"/>
                  </a:cubicBezTo>
                  <a:cubicBezTo>
                    <a:pt x="48628" y="53178"/>
                    <a:pt x="31588" y="56765"/>
                    <a:pt x="18731" y="48696"/>
                  </a:cubicBezTo>
                  <a:cubicBezTo>
                    <a:pt x="18132" y="48097"/>
                    <a:pt x="17833" y="47798"/>
                    <a:pt x="17238" y="474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5">
              <a:extLst>
                <a:ext uri="{FF2B5EF4-FFF2-40B4-BE49-F238E27FC236}">
                  <a16:creationId xmlns:a16="http://schemas.microsoft.com/office/drawing/2014/main" id="{22D290BC-32DF-4500-9502-7431C3905619}"/>
                </a:ext>
              </a:extLst>
            </p:cNvPr>
            <p:cNvSpPr/>
            <p:nvPr/>
          </p:nvSpPr>
          <p:spPr>
            <a:xfrm>
              <a:off x="7301501" y="2377138"/>
              <a:ext cx="67711" cy="55850"/>
            </a:xfrm>
            <a:custGeom>
              <a:avLst/>
              <a:gdLst>
                <a:gd name="connsiteX0" fmla="*/ 40990 w 67711"/>
                <a:gd name="connsiteY0" fmla="*/ 6754 h 55850"/>
                <a:gd name="connsiteX1" fmla="*/ 926 w 67711"/>
                <a:gd name="connsiteY1" fmla="*/ 7648 h 55850"/>
                <a:gd name="connsiteX2" fmla="*/ 16473 w 67711"/>
                <a:gd name="connsiteY2" fmla="*/ 48610 h 55850"/>
                <a:gd name="connsiteX3" fmla="*/ 64308 w 67711"/>
                <a:gd name="connsiteY3" fmla="*/ 44125 h 55850"/>
                <a:gd name="connsiteX4" fmla="*/ 40990 w 67711"/>
                <a:gd name="connsiteY4" fmla="*/ 6754 h 5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11" h="55850">
                  <a:moveTo>
                    <a:pt x="40990" y="6754"/>
                  </a:moveTo>
                  <a:cubicBezTo>
                    <a:pt x="23947" y="-3115"/>
                    <a:pt x="7805" y="-4608"/>
                    <a:pt x="926" y="7648"/>
                  </a:cubicBezTo>
                  <a:cubicBezTo>
                    <a:pt x="-5651" y="23195"/>
                    <a:pt x="1225" y="41136"/>
                    <a:pt x="16473" y="48610"/>
                  </a:cubicBezTo>
                  <a:cubicBezTo>
                    <a:pt x="33516" y="58475"/>
                    <a:pt x="57132" y="56085"/>
                    <a:pt x="64308" y="44125"/>
                  </a:cubicBezTo>
                  <a:cubicBezTo>
                    <a:pt x="71187" y="32165"/>
                    <a:pt x="57731" y="16319"/>
                    <a:pt x="40990" y="67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5">
              <a:extLst>
                <a:ext uri="{FF2B5EF4-FFF2-40B4-BE49-F238E27FC236}">
                  <a16:creationId xmlns:a16="http://schemas.microsoft.com/office/drawing/2014/main" id="{30090CF7-2785-4F45-BDD4-BE55AABD080C}"/>
                </a:ext>
              </a:extLst>
            </p:cNvPr>
            <p:cNvSpPr/>
            <p:nvPr/>
          </p:nvSpPr>
          <p:spPr>
            <a:xfrm>
              <a:off x="7448500" y="2294790"/>
              <a:ext cx="66252" cy="59928"/>
            </a:xfrm>
            <a:custGeom>
              <a:avLst/>
              <a:gdLst>
                <a:gd name="connsiteX0" fmla="*/ 47959 w 66252"/>
                <a:gd name="connsiteY0" fmla="*/ 4490 h 59928"/>
                <a:gd name="connsiteX1" fmla="*/ 723 w 66252"/>
                <a:gd name="connsiteY1" fmla="*/ 11370 h 59928"/>
                <a:gd name="connsiteX2" fmla="*/ 19857 w 66252"/>
                <a:gd name="connsiteY2" fmla="*/ 53223 h 59928"/>
                <a:gd name="connsiteX3" fmla="*/ 61415 w 66252"/>
                <a:gd name="connsiteY3" fmla="*/ 46646 h 59928"/>
                <a:gd name="connsiteX4" fmla="*/ 61415 w 66252"/>
                <a:gd name="connsiteY4" fmla="*/ 46646 h 59928"/>
                <a:gd name="connsiteX5" fmla="*/ 47959 w 66252"/>
                <a:gd name="connsiteY5" fmla="*/ 4490 h 5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252" h="59928">
                  <a:moveTo>
                    <a:pt x="47959" y="4490"/>
                  </a:moveTo>
                  <a:cubicBezTo>
                    <a:pt x="32715" y="-5075"/>
                    <a:pt x="12682" y="-2086"/>
                    <a:pt x="723" y="11370"/>
                  </a:cubicBezTo>
                  <a:cubicBezTo>
                    <a:pt x="-6153" y="23326"/>
                    <a:pt x="3113" y="43358"/>
                    <a:pt x="19857" y="53223"/>
                  </a:cubicBezTo>
                  <a:cubicBezTo>
                    <a:pt x="33310" y="62792"/>
                    <a:pt x="51846" y="59803"/>
                    <a:pt x="61415" y="46646"/>
                  </a:cubicBezTo>
                  <a:cubicBezTo>
                    <a:pt x="61415" y="46646"/>
                    <a:pt x="61415" y="46646"/>
                    <a:pt x="61415" y="46646"/>
                  </a:cubicBezTo>
                  <a:cubicBezTo>
                    <a:pt x="68889" y="31099"/>
                    <a:pt x="63207" y="12563"/>
                    <a:pt x="47959" y="4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5">
              <a:extLst>
                <a:ext uri="{FF2B5EF4-FFF2-40B4-BE49-F238E27FC236}">
                  <a16:creationId xmlns:a16="http://schemas.microsoft.com/office/drawing/2014/main" id="{D8BA7252-E1EA-4DDC-BE82-8E238EE9FF99}"/>
                </a:ext>
              </a:extLst>
            </p:cNvPr>
            <p:cNvSpPr/>
            <p:nvPr/>
          </p:nvSpPr>
          <p:spPr>
            <a:xfrm>
              <a:off x="7381225" y="1876016"/>
              <a:ext cx="65832" cy="57497"/>
            </a:xfrm>
            <a:custGeom>
              <a:avLst/>
              <a:gdLst>
                <a:gd name="connsiteX0" fmla="*/ 44378 w 65832"/>
                <a:gd name="connsiteY0" fmla="*/ 6199 h 57497"/>
                <a:gd name="connsiteX1" fmla="*/ 131 w 65832"/>
                <a:gd name="connsiteY1" fmla="*/ 7991 h 57497"/>
                <a:gd name="connsiteX2" fmla="*/ 18368 w 65832"/>
                <a:gd name="connsiteY2" fmla="*/ 51045 h 57497"/>
                <a:gd name="connsiteX3" fmla="*/ 61721 w 65832"/>
                <a:gd name="connsiteY3" fmla="*/ 43870 h 57497"/>
                <a:gd name="connsiteX4" fmla="*/ 44378 w 65832"/>
                <a:gd name="connsiteY4" fmla="*/ 6199 h 5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32" h="57497">
                  <a:moveTo>
                    <a:pt x="44378" y="6199"/>
                  </a:moveTo>
                  <a:cubicBezTo>
                    <a:pt x="27338" y="-3666"/>
                    <a:pt x="7007" y="-3965"/>
                    <a:pt x="131" y="7991"/>
                  </a:cubicBezTo>
                  <a:cubicBezTo>
                    <a:pt x="-5249" y="25035"/>
                    <a:pt x="2525" y="43271"/>
                    <a:pt x="18368" y="51045"/>
                  </a:cubicBezTo>
                  <a:cubicBezTo>
                    <a:pt x="32422" y="60311"/>
                    <a:pt x="51553" y="57322"/>
                    <a:pt x="61721" y="43870"/>
                  </a:cubicBezTo>
                  <a:cubicBezTo>
                    <a:pt x="68597" y="31611"/>
                    <a:pt x="61122" y="15765"/>
                    <a:pt x="44378" y="61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5">
              <a:extLst>
                <a:ext uri="{FF2B5EF4-FFF2-40B4-BE49-F238E27FC236}">
                  <a16:creationId xmlns:a16="http://schemas.microsoft.com/office/drawing/2014/main" id="{272C1D4D-43BF-4CA6-B124-A611E43152D5}"/>
                </a:ext>
              </a:extLst>
            </p:cNvPr>
            <p:cNvSpPr/>
            <p:nvPr/>
          </p:nvSpPr>
          <p:spPr>
            <a:xfrm>
              <a:off x="7410626" y="2085938"/>
              <a:ext cx="64614" cy="58001"/>
            </a:xfrm>
            <a:custGeom>
              <a:avLst/>
              <a:gdLst>
                <a:gd name="connsiteX0" fmla="*/ 46072 w 64614"/>
                <a:gd name="connsiteY0" fmla="*/ 4959 h 58001"/>
                <a:gd name="connsiteX1" fmla="*/ 927 w 64614"/>
                <a:gd name="connsiteY1" fmla="*/ 10641 h 58001"/>
                <a:gd name="connsiteX2" fmla="*/ 19463 w 64614"/>
                <a:gd name="connsiteY2" fmla="*/ 51002 h 58001"/>
                <a:gd name="connsiteX3" fmla="*/ 58929 w 64614"/>
                <a:gd name="connsiteY3" fmla="*/ 46217 h 58001"/>
                <a:gd name="connsiteX4" fmla="*/ 59823 w 64614"/>
                <a:gd name="connsiteY4" fmla="*/ 45020 h 58001"/>
                <a:gd name="connsiteX5" fmla="*/ 46670 w 64614"/>
                <a:gd name="connsiteY5" fmla="*/ 5258 h 58001"/>
                <a:gd name="connsiteX6" fmla="*/ 46072 w 64614"/>
                <a:gd name="connsiteY6" fmla="*/ 4959 h 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4" h="58001">
                  <a:moveTo>
                    <a:pt x="46072" y="4959"/>
                  </a:moveTo>
                  <a:cubicBezTo>
                    <a:pt x="31722" y="-4906"/>
                    <a:pt x="12288" y="-2515"/>
                    <a:pt x="927" y="10641"/>
                  </a:cubicBezTo>
                  <a:cubicBezTo>
                    <a:pt x="-6248" y="22597"/>
                    <a:pt x="2722" y="41133"/>
                    <a:pt x="19463" y="51002"/>
                  </a:cubicBezTo>
                  <a:cubicBezTo>
                    <a:pt x="31722" y="60567"/>
                    <a:pt x="49360" y="58177"/>
                    <a:pt x="58929" y="46217"/>
                  </a:cubicBezTo>
                  <a:cubicBezTo>
                    <a:pt x="59228" y="45619"/>
                    <a:pt x="59524" y="45320"/>
                    <a:pt x="59823" y="45020"/>
                  </a:cubicBezTo>
                  <a:cubicBezTo>
                    <a:pt x="67298" y="30371"/>
                    <a:pt x="61320" y="12733"/>
                    <a:pt x="46670" y="5258"/>
                  </a:cubicBezTo>
                  <a:cubicBezTo>
                    <a:pt x="46371" y="5258"/>
                    <a:pt x="46371" y="4959"/>
                    <a:pt x="46072" y="495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5">
              <a:extLst>
                <a:ext uri="{FF2B5EF4-FFF2-40B4-BE49-F238E27FC236}">
                  <a16:creationId xmlns:a16="http://schemas.microsoft.com/office/drawing/2014/main" id="{6B46D72C-ABD8-4ECD-9152-1C5277865613}"/>
                </a:ext>
              </a:extLst>
            </p:cNvPr>
            <p:cNvSpPr/>
            <p:nvPr/>
          </p:nvSpPr>
          <p:spPr>
            <a:xfrm>
              <a:off x="7152525" y="1612851"/>
              <a:ext cx="67018" cy="58740"/>
            </a:xfrm>
            <a:custGeom>
              <a:avLst/>
              <a:gdLst>
                <a:gd name="connsiteX0" fmla="*/ 43769 w 67018"/>
                <a:gd name="connsiteY0" fmla="*/ 6567 h 58740"/>
                <a:gd name="connsiteX1" fmla="*/ 6098 w 67018"/>
                <a:gd name="connsiteY1" fmla="*/ 7165 h 58740"/>
                <a:gd name="connsiteX2" fmla="*/ 6697 w 67018"/>
                <a:gd name="connsiteY2" fmla="*/ 44836 h 58740"/>
                <a:gd name="connsiteX3" fmla="*/ 17759 w 67018"/>
                <a:gd name="connsiteY3" fmla="*/ 51413 h 58740"/>
                <a:gd name="connsiteX4" fmla="*/ 63203 w 67018"/>
                <a:gd name="connsiteY4" fmla="*/ 47227 h 58740"/>
                <a:gd name="connsiteX5" fmla="*/ 43769 w 67018"/>
                <a:gd name="connsiteY5" fmla="*/ 6567 h 5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18" h="58740">
                  <a:moveTo>
                    <a:pt x="43769" y="6567"/>
                  </a:moveTo>
                  <a:cubicBezTo>
                    <a:pt x="33007" y="-3897"/>
                    <a:pt x="16262" y="-3597"/>
                    <a:pt x="6098" y="7165"/>
                  </a:cubicBezTo>
                  <a:cubicBezTo>
                    <a:pt x="-4365" y="17629"/>
                    <a:pt x="-4066" y="34672"/>
                    <a:pt x="6697" y="44836"/>
                  </a:cubicBezTo>
                  <a:cubicBezTo>
                    <a:pt x="9686" y="47825"/>
                    <a:pt x="13573" y="50219"/>
                    <a:pt x="17759" y="51413"/>
                  </a:cubicBezTo>
                  <a:cubicBezTo>
                    <a:pt x="34499" y="60982"/>
                    <a:pt x="56024" y="59485"/>
                    <a:pt x="63203" y="47227"/>
                  </a:cubicBezTo>
                  <a:cubicBezTo>
                    <a:pt x="70079" y="35271"/>
                    <a:pt x="60510" y="16136"/>
                    <a:pt x="43769" y="65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Graphic 5">
              <a:extLst>
                <a:ext uri="{FF2B5EF4-FFF2-40B4-BE49-F238E27FC236}">
                  <a16:creationId xmlns:a16="http://schemas.microsoft.com/office/drawing/2014/main" id="{90FA697C-3CA9-441F-BE1B-E27711E32D4A}"/>
                </a:ext>
              </a:extLst>
            </p:cNvPr>
            <p:cNvSpPr/>
            <p:nvPr/>
          </p:nvSpPr>
          <p:spPr>
            <a:xfrm>
              <a:off x="7315697" y="2817491"/>
              <a:ext cx="61769" cy="58530"/>
            </a:xfrm>
            <a:custGeom>
              <a:avLst/>
              <a:gdLst>
                <a:gd name="connsiteX0" fmla="*/ 42043 w 61769"/>
                <a:gd name="connsiteY0" fmla="*/ 4395 h 58530"/>
                <a:gd name="connsiteX1" fmla="*/ 57885 w 61769"/>
                <a:gd name="connsiteY1" fmla="*/ 43858 h 58530"/>
                <a:gd name="connsiteX2" fmla="*/ 14536 w 61769"/>
                <a:gd name="connsiteY2" fmla="*/ 52530 h 58530"/>
                <a:gd name="connsiteX3" fmla="*/ 1978 w 61769"/>
                <a:gd name="connsiteY3" fmla="*/ 11570 h 58530"/>
                <a:gd name="connsiteX4" fmla="*/ 40846 w 61769"/>
                <a:gd name="connsiteY4" fmla="*/ 3498 h 58530"/>
                <a:gd name="connsiteX5" fmla="*/ 42043 w 61769"/>
                <a:gd name="connsiteY5" fmla="*/ 4395 h 5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69" h="58530">
                  <a:moveTo>
                    <a:pt x="42043" y="4395"/>
                  </a:moveTo>
                  <a:cubicBezTo>
                    <a:pt x="57287" y="10972"/>
                    <a:pt x="64166" y="28610"/>
                    <a:pt x="57885" y="43858"/>
                  </a:cubicBezTo>
                  <a:cubicBezTo>
                    <a:pt x="48021" y="57909"/>
                    <a:pt x="28886" y="61497"/>
                    <a:pt x="14536" y="52530"/>
                  </a:cubicBezTo>
                  <a:cubicBezTo>
                    <a:pt x="-413" y="44457"/>
                    <a:pt x="-5796" y="26220"/>
                    <a:pt x="1978" y="11570"/>
                  </a:cubicBezTo>
                  <a:cubicBezTo>
                    <a:pt x="10350" y="-1586"/>
                    <a:pt x="27988" y="-4874"/>
                    <a:pt x="40846" y="3498"/>
                  </a:cubicBezTo>
                  <a:cubicBezTo>
                    <a:pt x="41444" y="3797"/>
                    <a:pt x="41743" y="4096"/>
                    <a:pt x="42043" y="439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Graphic 5">
              <a:extLst>
                <a:ext uri="{FF2B5EF4-FFF2-40B4-BE49-F238E27FC236}">
                  <a16:creationId xmlns:a16="http://schemas.microsoft.com/office/drawing/2014/main" id="{37E99FF2-CAE1-415C-8E56-BE5CAE3799FB}"/>
                </a:ext>
              </a:extLst>
            </p:cNvPr>
            <p:cNvSpPr/>
            <p:nvPr/>
          </p:nvSpPr>
          <p:spPr>
            <a:xfrm>
              <a:off x="7257253" y="2952144"/>
              <a:ext cx="65179" cy="55979"/>
            </a:xfrm>
            <a:custGeom>
              <a:avLst/>
              <a:gdLst>
                <a:gd name="connsiteX0" fmla="*/ 43981 w 65179"/>
                <a:gd name="connsiteY0" fmla="*/ 7269 h 55979"/>
                <a:gd name="connsiteX1" fmla="*/ 61020 w 65179"/>
                <a:gd name="connsiteY1" fmla="*/ 41947 h 55979"/>
                <a:gd name="connsiteX2" fmla="*/ 19762 w 65179"/>
                <a:gd name="connsiteY2" fmla="*/ 49721 h 55979"/>
                <a:gd name="connsiteX3" fmla="*/ 19463 w 65179"/>
                <a:gd name="connsiteY3" fmla="*/ 49421 h 55979"/>
                <a:gd name="connsiteX4" fmla="*/ 927 w 65179"/>
                <a:gd name="connsiteY4" fmla="*/ 6970 h 55979"/>
                <a:gd name="connsiteX5" fmla="*/ 43981 w 65179"/>
                <a:gd name="connsiteY5" fmla="*/ 7269 h 5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79" h="55979">
                  <a:moveTo>
                    <a:pt x="43981" y="7269"/>
                  </a:moveTo>
                  <a:cubicBezTo>
                    <a:pt x="60721" y="16834"/>
                    <a:pt x="67896" y="29991"/>
                    <a:pt x="61020" y="41947"/>
                  </a:cubicBezTo>
                  <a:cubicBezTo>
                    <a:pt x="51754" y="55403"/>
                    <a:pt x="33218" y="58990"/>
                    <a:pt x="19762" y="49721"/>
                  </a:cubicBezTo>
                  <a:cubicBezTo>
                    <a:pt x="19762" y="49421"/>
                    <a:pt x="19762" y="49421"/>
                    <a:pt x="19463" y="49421"/>
                  </a:cubicBezTo>
                  <a:cubicBezTo>
                    <a:pt x="2722" y="39856"/>
                    <a:pt x="-6248" y="19228"/>
                    <a:pt x="927" y="6970"/>
                  </a:cubicBezTo>
                  <a:cubicBezTo>
                    <a:pt x="7802" y="-4990"/>
                    <a:pt x="27236" y="-2600"/>
                    <a:pt x="43981" y="72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Graphic 5">
              <a:extLst>
                <a:ext uri="{FF2B5EF4-FFF2-40B4-BE49-F238E27FC236}">
                  <a16:creationId xmlns:a16="http://schemas.microsoft.com/office/drawing/2014/main" id="{6797ABB3-9355-4C72-A080-9D9E2647F9F6}"/>
                </a:ext>
              </a:extLst>
            </p:cNvPr>
            <p:cNvSpPr/>
            <p:nvPr/>
          </p:nvSpPr>
          <p:spPr>
            <a:xfrm>
              <a:off x="7055414" y="3031383"/>
              <a:ext cx="67744" cy="55423"/>
            </a:xfrm>
            <a:custGeom>
              <a:avLst/>
              <a:gdLst>
                <a:gd name="connsiteX0" fmla="*/ 41021 w 67744"/>
                <a:gd name="connsiteY0" fmla="*/ 6061 h 55423"/>
                <a:gd name="connsiteX1" fmla="*/ 64342 w 67744"/>
                <a:gd name="connsiteY1" fmla="*/ 44926 h 55423"/>
                <a:gd name="connsiteX2" fmla="*/ 17105 w 67744"/>
                <a:gd name="connsiteY2" fmla="*/ 47320 h 55423"/>
                <a:gd name="connsiteX3" fmla="*/ 660 w 67744"/>
                <a:gd name="connsiteY3" fmla="*/ 8153 h 55423"/>
                <a:gd name="connsiteX4" fmla="*/ 41021 w 67744"/>
                <a:gd name="connsiteY4" fmla="*/ 6061 h 5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44" h="55423">
                  <a:moveTo>
                    <a:pt x="41021" y="6061"/>
                  </a:moveTo>
                  <a:cubicBezTo>
                    <a:pt x="57765" y="15627"/>
                    <a:pt x="71217" y="32970"/>
                    <a:pt x="64342" y="44926"/>
                  </a:cubicBezTo>
                  <a:cubicBezTo>
                    <a:pt x="57466" y="57185"/>
                    <a:pt x="33846" y="56885"/>
                    <a:pt x="17105" y="47320"/>
                  </a:cubicBezTo>
                  <a:cubicBezTo>
                    <a:pt x="1857" y="41039"/>
                    <a:pt x="-5617" y="23700"/>
                    <a:pt x="660" y="8153"/>
                  </a:cubicBezTo>
                  <a:cubicBezTo>
                    <a:pt x="7536" y="-3807"/>
                    <a:pt x="23981" y="-3807"/>
                    <a:pt x="41021" y="606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Graphic 5">
              <a:extLst>
                <a:ext uri="{FF2B5EF4-FFF2-40B4-BE49-F238E27FC236}">
                  <a16:creationId xmlns:a16="http://schemas.microsoft.com/office/drawing/2014/main" id="{9CD2725C-FBD2-4203-BDE9-A3A0CDD752D0}"/>
                </a:ext>
              </a:extLst>
            </p:cNvPr>
            <p:cNvSpPr/>
            <p:nvPr/>
          </p:nvSpPr>
          <p:spPr>
            <a:xfrm>
              <a:off x="6480101" y="1610527"/>
              <a:ext cx="66417" cy="58221"/>
            </a:xfrm>
            <a:custGeom>
              <a:avLst/>
              <a:gdLst>
                <a:gd name="connsiteX0" fmla="*/ 16597 w 66417"/>
                <a:gd name="connsiteY0" fmla="*/ 51047 h 58221"/>
                <a:gd name="connsiteX1" fmla="*/ 751 w 66417"/>
                <a:gd name="connsiteY1" fmla="*/ 9789 h 58221"/>
                <a:gd name="connsiteX2" fmla="*/ 42907 w 66417"/>
                <a:gd name="connsiteY2" fmla="*/ 5603 h 58221"/>
                <a:gd name="connsiteX3" fmla="*/ 62640 w 66417"/>
                <a:gd name="connsiteY3" fmla="*/ 45664 h 58221"/>
                <a:gd name="connsiteX4" fmla="*/ 16597 w 66417"/>
                <a:gd name="connsiteY4" fmla="*/ 51047 h 5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17" h="58221">
                  <a:moveTo>
                    <a:pt x="16597" y="51047"/>
                  </a:moveTo>
                  <a:cubicBezTo>
                    <a:pt x="1349" y="43573"/>
                    <a:pt x="-5526" y="25635"/>
                    <a:pt x="751" y="9789"/>
                  </a:cubicBezTo>
                  <a:cubicBezTo>
                    <a:pt x="11214" y="-2770"/>
                    <a:pt x="30050" y="-4861"/>
                    <a:pt x="42907" y="5603"/>
                  </a:cubicBezTo>
                  <a:cubicBezTo>
                    <a:pt x="59647" y="15172"/>
                    <a:pt x="69516" y="33409"/>
                    <a:pt x="62640" y="45664"/>
                  </a:cubicBezTo>
                  <a:cubicBezTo>
                    <a:pt x="50680" y="58521"/>
                    <a:pt x="31247" y="60912"/>
                    <a:pt x="16597" y="5104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Graphic 5">
              <a:extLst>
                <a:ext uri="{FF2B5EF4-FFF2-40B4-BE49-F238E27FC236}">
                  <a16:creationId xmlns:a16="http://schemas.microsoft.com/office/drawing/2014/main" id="{41326591-DECA-47C7-B94D-4AF85E90D348}"/>
                </a:ext>
              </a:extLst>
            </p:cNvPr>
            <p:cNvSpPr/>
            <p:nvPr/>
          </p:nvSpPr>
          <p:spPr>
            <a:xfrm>
              <a:off x="6486656" y="1450637"/>
              <a:ext cx="62164" cy="55560"/>
            </a:xfrm>
            <a:custGeom>
              <a:avLst/>
              <a:gdLst>
                <a:gd name="connsiteX0" fmla="*/ 18115 w 62164"/>
                <a:gd name="connsiteY0" fmla="*/ 47699 h 55560"/>
                <a:gd name="connsiteX1" fmla="*/ 1072 w 62164"/>
                <a:gd name="connsiteY1" fmla="*/ 12119 h 55560"/>
                <a:gd name="connsiteX2" fmla="*/ 42929 w 62164"/>
                <a:gd name="connsiteY2" fmla="*/ 4046 h 55560"/>
                <a:gd name="connsiteX3" fmla="*/ 57877 w 62164"/>
                <a:gd name="connsiteY3" fmla="*/ 45005 h 55560"/>
                <a:gd name="connsiteX4" fmla="*/ 18115 w 62164"/>
                <a:gd name="connsiteY4" fmla="*/ 47699 h 5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64" h="55560">
                  <a:moveTo>
                    <a:pt x="18115" y="47699"/>
                  </a:moveTo>
                  <a:cubicBezTo>
                    <a:pt x="1072" y="37830"/>
                    <a:pt x="-5804" y="24079"/>
                    <a:pt x="1072" y="12119"/>
                  </a:cubicBezTo>
                  <a:cubicBezTo>
                    <a:pt x="10641" y="-1632"/>
                    <a:pt x="29177" y="-5220"/>
                    <a:pt x="42929" y="4046"/>
                  </a:cubicBezTo>
                  <a:cubicBezTo>
                    <a:pt x="58176" y="11521"/>
                    <a:pt x="64753" y="29462"/>
                    <a:pt x="57877" y="45005"/>
                  </a:cubicBezTo>
                  <a:cubicBezTo>
                    <a:pt x="51301" y="56965"/>
                    <a:pt x="34856" y="57264"/>
                    <a:pt x="18115" y="476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Graphic 5">
              <a:extLst>
                <a:ext uri="{FF2B5EF4-FFF2-40B4-BE49-F238E27FC236}">
                  <a16:creationId xmlns:a16="http://schemas.microsoft.com/office/drawing/2014/main" id="{B13E76BA-2834-4102-A85D-1806FB1BA2D2}"/>
                </a:ext>
              </a:extLst>
            </p:cNvPr>
            <p:cNvSpPr/>
            <p:nvPr/>
          </p:nvSpPr>
          <p:spPr>
            <a:xfrm>
              <a:off x="6784104" y="1771644"/>
              <a:ext cx="66690" cy="56136"/>
            </a:xfrm>
            <a:custGeom>
              <a:avLst/>
              <a:gdLst>
                <a:gd name="connsiteX0" fmla="*/ 15453 w 66690"/>
                <a:gd name="connsiteY0" fmla="*/ 48981 h 56136"/>
                <a:gd name="connsiteX1" fmla="*/ 1402 w 66690"/>
                <a:gd name="connsiteY1" fmla="*/ 7723 h 56136"/>
                <a:gd name="connsiteX2" fmla="*/ 39967 w 66690"/>
                <a:gd name="connsiteY2" fmla="*/ 6230 h 56136"/>
                <a:gd name="connsiteX3" fmla="*/ 63288 w 66690"/>
                <a:gd name="connsiteY3" fmla="*/ 43302 h 56136"/>
                <a:gd name="connsiteX4" fmla="*/ 15453 w 66690"/>
                <a:gd name="connsiteY4" fmla="*/ 48981 h 5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90" h="56136">
                  <a:moveTo>
                    <a:pt x="15453" y="48981"/>
                  </a:moveTo>
                  <a:cubicBezTo>
                    <a:pt x="505" y="41211"/>
                    <a:pt x="-5773" y="22970"/>
                    <a:pt x="1402" y="7723"/>
                  </a:cubicBezTo>
                  <a:cubicBezTo>
                    <a:pt x="8577" y="-4233"/>
                    <a:pt x="23227" y="-3339"/>
                    <a:pt x="39967" y="6230"/>
                  </a:cubicBezTo>
                  <a:cubicBezTo>
                    <a:pt x="56712" y="16095"/>
                    <a:pt x="70164" y="31343"/>
                    <a:pt x="63288" y="43302"/>
                  </a:cubicBezTo>
                  <a:cubicBezTo>
                    <a:pt x="50730" y="56455"/>
                    <a:pt x="30701" y="58849"/>
                    <a:pt x="15453" y="4898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Graphic 5">
              <a:extLst>
                <a:ext uri="{FF2B5EF4-FFF2-40B4-BE49-F238E27FC236}">
                  <a16:creationId xmlns:a16="http://schemas.microsoft.com/office/drawing/2014/main" id="{C5A59462-AE92-4AB8-AF3A-22ABCF83A7E2}"/>
                </a:ext>
              </a:extLst>
            </p:cNvPr>
            <p:cNvSpPr/>
            <p:nvPr/>
          </p:nvSpPr>
          <p:spPr>
            <a:xfrm>
              <a:off x="6688806" y="1898118"/>
              <a:ext cx="66256" cy="57949"/>
            </a:xfrm>
            <a:custGeom>
              <a:avLst/>
              <a:gdLst>
                <a:gd name="connsiteX0" fmla="*/ 18369 w 66256"/>
                <a:gd name="connsiteY0" fmla="*/ 51366 h 57949"/>
                <a:gd name="connsiteX1" fmla="*/ 133 w 66256"/>
                <a:gd name="connsiteY1" fmla="*/ 8312 h 57949"/>
                <a:gd name="connsiteX2" fmla="*/ 44679 w 66256"/>
                <a:gd name="connsiteY2" fmla="*/ 5921 h 57949"/>
                <a:gd name="connsiteX3" fmla="*/ 62018 w 66256"/>
                <a:gd name="connsiteY3" fmla="*/ 44191 h 57949"/>
                <a:gd name="connsiteX4" fmla="*/ 18369 w 66256"/>
                <a:gd name="connsiteY4" fmla="*/ 51366 h 5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56" h="57949">
                  <a:moveTo>
                    <a:pt x="18369" y="51366"/>
                  </a:moveTo>
                  <a:cubicBezTo>
                    <a:pt x="2523" y="43592"/>
                    <a:pt x="-5251" y="25355"/>
                    <a:pt x="133" y="8312"/>
                  </a:cubicBezTo>
                  <a:cubicBezTo>
                    <a:pt x="7308" y="-3644"/>
                    <a:pt x="27935" y="-3943"/>
                    <a:pt x="44679" y="5921"/>
                  </a:cubicBezTo>
                  <a:cubicBezTo>
                    <a:pt x="61420" y="15491"/>
                    <a:pt x="69193" y="32231"/>
                    <a:pt x="62018" y="44191"/>
                  </a:cubicBezTo>
                  <a:cubicBezTo>
                    <a:pt x="51854" y="57643"/>
                    <a:pt x="32720" y="60931"/>
                    <a:pt x="18369" y="5136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Graphic 5">
              <a:extLst>
                <a:ext uri="{FF2B5EF4-FFF2-40B4-BE49-F238E27FC236}">
                  <a16:creationId xmlns:a16="http://schemas.microsoft.com/office/drawing/2014/main" id="{D09902C0-C44C-4AE0-A6B1-0D206ED9DEAF}"/>
                </a:ext>
              </a:extLst>
            </p:cNvPr>
            <p:cNvSpPr/>
            <p:nvPr/>
          </p:nvSpPr>
          <p:spPr>
            <a:xfrm>
              <a:off x="6749887" y="2088688"/>
              <a:ext cx="65670" cy="58828"/>
            </a:xfrm>
            <a:custGeom>
              <a:avLst/>
              <a:gdLst>
                <a:gd name="connsiteX0" fmla="*/ 14390 w 65670"/>
                <a:gd name="connsiteY0" fmla="*/ 51541 h 58828"/>
                <a:gd name="connsiteX1" fmla="*/ 1536 w 65670"/>
                <a:gd name="connsiteY1" fmla="*/ 12374 h 58828"/>
                <a:gd name="connsiteX2" fmla="*/ 1835 w 65670"/>
                <a:gd name="connsiteY2" fmla="*/ 11779 h 58828"/>
                <a:gd name="connsiteX3" fmla="*/ 40400 w 65670"/>
                <a:gd name="connsiteY3" fmla="*/ 3407 h 58828"/>
                <a:gd name="connsiteX4" fmla="*/ 41897 w 65670"/>
                <a:gd name="connsiteY4" fmla="*/ 4304 h 58828"/>
                <a:gd name="connsiteX5" fmla="*/ 61929 w 65670"/>
                <a:gd name="connsiteY5" fmla="*/ 46457 h 58828"/>
                <a:gd name="connsiteX6" fmla="*/ 14390 w 65670"/>
                <a:gd name="connsiteY6" fmla="*/ 51541 h 58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670" h="58828">
                  <a:moveTo>
                    <a:pt x="14390" y="51541"/>
                  </a:moveTo>
                  <a:cubicBezTo>
                    <a:pt x="40" y="44366"/>
                    <a:pt x="-5639" y="26727"/>
                    <a:pt x="1536" y="12374"/>
                  </a:cubicBezTo>
                  <a:cubicBezTo>
                    <a:pt x="1536" y="12074"/>
                    <a:pt x="1835" y="11779"/>
                    <a:pt x="1835" y="11779"/>
                  </a:cubicBezTo>
                  <a:cubicBezTo>
                    <a:pt x="10204" y="-1378"/>
                    <a:pt x="27546" y="-4966"/>
                    <a:pt x="40400" y="3407"/>
                  </a:cubicBezTo>
                  <a:cubicBezTo>
                    <a:pt x="40999" y="3706"/>
                    <a:pt x="41298" y="4005"/>
                    <a:pt x="41897" y="4304"/>
                  </a:cubicBezTo>
                  <a:cubicBezTo>
                    <a:pt x="58641" y="14169"/>
                    <a:pt x="68805" y="34202"/>
                    <a:pt x="61929" y="46457"/>
                  </a:cubicBezTo>
                  <a:cubicBezTo>
                    <a:pt x="49371" y="59314"/>
                    <a:pt x="29638" y="61405"/>
                    <a:pt x="14390" y="5154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Graphic 5">
              <a:extLst>
                <a:ext uri="{FF2B5EF4-FFF2-40B4-BE49-F238E27FC236}">
                  <a16:creationId xmlns:a16="http://schemas.microsoft.com/office/drawing/2014/main" id="{0540A4EE-768E-48E7-8582-DF26A9BB195B}"/>
                </a:ext>
              </a:extLst>
            </p:cNvPr>
            <p:cNvSpPr/>
            <p:nvPr/>
          </p:nvSpPr>
          <p:spPr>
            <a:xfrm>
              <a:off x="5965497" y="2478866"/>
              <a:ext cx="52620" cy="68162"/>
            </a:xfrm>
            <a:custGeom>
              <a:avLst/>
              <a:gdLst>
                <a:gd name="connsiteX0" fmla="*/ -1566 w 52620"/>
                <a:gd name="connsiteY0" fmla="*/ 29694 h 68162"/>
                <a:gd name="connsiteX1" fmla="*/ 20857 w 52620"/>
                <a:gd name="connsiteY1" fmla="*/ 67066 h 68162"/>
                <a:gd name="connsiteX2" fmla="*/ 51050 w 52620"/>
                <a:gd name="connsiteY2" fmla="*/ 29694 h 68162"/>
                <a:gd name="connsiteX3" fmla="*/ 20857 w 52620"/>
                <a:gd name="connsiteY3" fmla="*/ -1097 h 68162"/>
                <a:gd name="connsiteX4" fmla="*/ -1566 w 52620"/>
                <a:gd name="connsiteY4" fmla="*/ 29694 h 6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0" h="68162">
                  <a:moveTo>
                    <a:pt x="-1566" y="29694"/>
                  </a:moveTo>
                  <a:cubicBezTo>
                    <a:pt x="-1566" y="49128"/>
                    <a:pt x="7102" y="67066"/>
                    <a:pt x="20857" y="67066"/>
                  </a:cubicBezTo>
                  <a:cubicBezTo>
                    <a:pt x="38795" y="63478"/>
                    <a:pt x="51349" y="47635"/>
                    <a:pt x="51050" y="29694"/>
                  </a:cubicBezTo>
                  <a:cubicBezTo>
                    <a:pt x="51349" y="12654"/>
                    <a:pt x="37897" y="-1097"/>
                    <a:pt x="20857" y="-1097"/>
                  </a:cubicBezTo>
                  <a:cubicBezTo>
                    <a:pt x="7102" y="-1097"/>
                    <a:pt x="-1566" y="10264"/>
                    <a:pt x="-1566" y="296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Graphic 5">
              <a:extLst>
                <a:ext uri="{FF2B5EF4-FFF2-40B4-BE49-F238E27FC236}">
                  <a16:creationId xmlns:a16="http://schemas.microsoft.com/office/drawing/2014/main" id="{4D43C74F-F37D-4D39-A77E-9D412F6D186C}"/>
                </a:ext>
              </a:extLst>
            </p:cNvPr>
            <p:cNvSpPr/>
            <p:nvPr/>
          </p:nvSpPr>
          <p:spPr>
            <a:xfrm>
              <a:off x="5836937" y="2366752"/>
              <a:ext cx="50648" cy="66071"/>
            </a:xfrm>
            <a:custGeom>
              <a:avLst/>
              <a:gdLst>
                <a:gd name="connsiteX0" fmla="*/ -1566 w 50648"/>
                <a:gd name="connsiteY0" fmla="*/ 31490 h 66071"/>
                <a:gd name="connsiteX1" fmla="*/ 21456 w 50648"/>
                <a:gd name="connsiteY1" fmla="*/ 64974 h 66071"/>
                <a:gd name="connsiteX2" fmla="*/ 48959 w 50648"/>
                <a:gd name="connsiteY2" fmla="*/ 31490 h 66071"/>
                <a:gd name="connsiteX3" fmla="*/ 21456 w 50648"/>
                <a:gd name="connsiteY3" fmla="*/ -1097 h 66071"/>
                <a:gd name="connsiteX4" fmla="*/ -1566 w 50648"/>
                <a:gd name="connsiteY4" fmla="*/ 31490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48" h="66071">
                  <a:moveTo>
                    <a:pt x="-1566" y="31490"/>
                  </a:moveTo>
                  <a:cubicBezTo>
                    <a:pt x="-1566" y="50924"/>
                    <a:pt x="7701" y="64974"/>
                    <a:pt x="21456" y="64974"/>
                  </a:cubicBezTo>
                  <a:cubicBezTo>
                    <a:pt x="38196" y="62880"/>
                    <a:pt x="50455" y="48230"/>
                    <a:pt x="48959" y="31490"/>
                  </a:cubicBezTo>
                  <a:cubicBezTo>
                    <a:pt x="50156" y="15045"/>
                    <a:pt x="38196" y="395"/>
                    <a:pt x="21456" y="-1097"/>
                  </a:cubicBezTo>
                  <a:cubicBezTo>
                    <a:pt x="7701" y="-1097"/>
                    <a:pt x="-1566" y="12056"/>
                    <a:pt x="-1566" y="31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Graphic 5">
              <a:extLst>
                <a:ext uri="{FF2B5EF4-FFF2-40B4-BE49-F238E27FC236}">
                  <a16:creationId xmlns:a16="http://schemas.microsoft.com/office/drawing/2014/main" id="{88AF9D2C-1957-4D89-9738-9C0A67A0F55D}"/>
                </a:ext>
              </a:extLst>
            </p:cNvPr>
            <p:cNvSpPr/>
            <p:nvPr/>
          </p:nvSpPr>
          <p:spPr>
            <a:xfrm>
              <a:off x="5700305" y="2445082"/>
              <a:ext cx="46342" cy="68462"/>
            </a:xfrm>
            <a:custGeom>
              <a:avLst/>
              <a:gdLst>
                <a:gd name="connsiteX0" fmla="*/ -1566 w 46342"/>
                <a:gd name="connsiteY0" fmla="*/ 36869 h 68462"/>
                <a:gd name="connsiteX1" fmla="*/ 20562 w 46342"/>
                <a:gd name="connsiteY1" fmla="*/ 67365 h 68462"/>
                <a:gd name="connsiteX2" fmla="*/ 44777 w 46342"/>
                <a:gd name="connsiteY2" fmla="*/ 36869 h 68462"/>
                <a:gd name="connsiteX3" fmla="*/ 20562 w 46342"/>
                <a:gd name="connsiteY3" fmla="*/ -1097 h 68462"/>
                <a:gd name="connsiteX4" fmla="*/ -1566 w 46342"/>
                <a:gd name="connsiteY4" fmla="*/ 36869 h 6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42" h="68462">
                  <a:moveTo>
                    <a:pt x="-1566" y="36869"/>
                  </a:moveTo>
                  <a:cubicBezTo>
                    <a:pt x="-1566" y="56303"/>
                    <a:pt x="6507" y="67365"/>
                    <a:pt x="20562" y="67365"/>
                  </a:cubicBezTo>
                  <a:cubicBezTo>
                    <a:pt x="34313" y="67365"/>
                    <a:pt x="44777" y="56303"/>
                    <a:pt x="44777" y="36869"/>
                  </a:cubicBezTo>
                  <a:cubicBezTo>
                    <a:pt x="44777" y="17439"/>
                    <a:pt x="34313" y="-1097"/>
                    <a:pt x="20562" y="-1097"/>
                  </a:cubicBezTo>
                  <a:cubicBezTo>
                    <a:pt x="6507" y="-1097"/>
                    <a:pt x="-1566" y="17439"/>
                    <a:pt x="-1566" y="368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Graphic 5">
              <a:extLst>
                <a:ext uri="{FF2B5EF4-FFF2-40B4-BE49-F238E27FC236}">
                  <a16:creationId xmlns:a16="http://schemas.microsoft.com/office/drawing/2014/main" id="{018FEB7A-243F-433E-B304-3C407E1E1113}"/>
                </a:ext>
              </a:extLst>
            </p:cNvPr>
            <p:cNvSpPr/>
            <p:nvPr/>
          </p:nvSpPr>
          <p:spPr>
            <a:xfrm>
              <a:off x="5573242" y="2288122"/>
              <a:ext cx="44250" cy="71454"/>
            </a:xfrm>
            <a:custGeom>
              <a:avLst/>
              <a:gdLst>
                <a:gd name="connsiteX0" fmla="*/ -1566 w 44250"/>
                <a:gd name="connsiteY0" fmla="*/ 35077 h 71454"/>
                <a:gd name="connsiteX1" fmla="*/ 22054 w 44250"/>
                <a:gd name="connsiteY1" fmla="*/ 70358 h 71454"/>
                <a:gd name="connsiteX2" fmla="*/ 42685 w 44250"/>
                <a:gd name="connsiteY2" fmla="*/ 35077 h 71454"/>
                <a:gd name="connsiteX3" fmla="*/ 22054 w 44250"/>
                <a:gd name="connsiteY3" fmla="*/ -1097 h 71454"/>
                <a:gd name="connsiteX4" fmla="*/ -1566 w 44250"/>
                <a:gd name="connsiteY4" fmla="*/ 35077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50" h="71454">
                  <a:moveTo>
                    <a:pt x="-1566" y="35077"/>
                  </a:moveTo>
                  <a:cubicBezTo>
                    <a:pt x="-1566" y="54810"/>
                    <a:pt x="8303" y="70358"/>
                    <a:pt x="22054" y="70358"/>
                  </a:cubicBezTo>
                  <a:cubicBezTo>
                    <a:pt x="35806" y="70358"/>
                    <a:pt x="42685" y="54810"/>
                    <a:pt x="42685" y="35077"/>
                  </a:cubicBezTo>
                  <a:cubicBezTo>
                    <a:pt x="42685" y="15643"/>
                    <a:pt x="35806" y="-1097"/>
                    <a:pt x="22054" y="-1097"/>
                  </a:cubicBezTo>
                  <a:cubicBezTo>
                    <a:pt x="8303" y="-1097"/>
                    <a:pt x="-1566" y="15643"/>
                    <a:pt x="-1566" y="3507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Graphic 5">
              <a:extLst>
                <a:ext uri="{FF2B5EF4-FFF2-40B4-BE49-F238E27FC236}">
                  <a16:creationId xmlns:a16="http://schemas.microsoft.com/office/drawing/2014/main" id="{037A7649-4F84-4FC0-B9CE-11916274053D}"/>
                </a:ext>
              </a:extLst>
            </p:cNvPr>
            <p:cNvSpPr/>
            <p:nvPr/>
          </p:nvSpPr>
          <p:spPr>
            <a:xfrm>
              <a:off x="5474536" y="2470494"/>
              <a:ext cx="55955" cy="76235"/>
            </a:xfrm>
            <a:custGeom>
              <a:avLst/>
              <a:gdLst>
                <a:gd name="connsiteX0" fmla="*/ -1518 w 55955"/>
                <a:gd name="connsiteY0" fmla="*/ 35376 h 76235"/>
                <a:gd name="connsiteX1" fmla="*/ 26883 w 55955"/>
                <a:gd name="connsiteY1" fmla="*/ 75138 h 76235"/>
                <a:gd name="connsiteX2" fmla="*/ 54389 w 55955"/>
                <a:gd name="connsiteY2" fmla="*/ 35376 h 76235"/>
                <a:gd name="connsiteX3" fmla="*/ 26883 w 55955"/>
                <a:gd name="connsiteY3" fmla="*/ -1097 h 76235"/>
                <a:gd name="connsiteX4" fmla="*/ -1518 w 55955"/>
                <a:gd name="connsiteY4" fmla="*/ 35376 h 7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55" h="76235">
                  <a:moveTo>
                    <a:pt x="-1518" y="35376"/>
                  </a:moveTo>
                  <a:cubicBezTo>
                    <a:pt x="-1518" y="54810"/>
                    <a:pt x="12832" y="75138"/>
                    <a:pt x="26883" y="75138"/>
                  </a:cubicBezTo>
                  <a:cubicBezTo>
                    <a:pt x="40638" y="75138"/>
                    <a:pt x="54389" y="54810"/>
                    <a:pt x="54389" y="35376"/>
                  </a:cubicBezTo>
                  <a:cubicBezTo>
                    <a:pt x="54389" y="15643"/>
                    <a:pt x="40638" y="-1097"/>
                    <a:pt x="26883" y="-1097"/>
                  </a:cubicBezTo>
                  <a:cubicBezTo>
                    <a:pt x="9544" y="2191"/>
                    <a:pt x="-2416" y="17738"/>
                    <a:pt x="-1518" y="3537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Graphic 5">
              <a:extLst>
                <a:ext uri="{FF2B5EF4-FFF2-40B4-BE49-F238E27FC236}">
                  <a16:creationId xmlns:a16="http://schemas.microsoft.com/office/drawing/2014/main" id="{4D24D1DD-285A-410E-8BA4-42E2E6B28D81}"/>
                </a:ext>
              </a:extLst>
            </p:cNvPr>
            <p:cNvSpPr/>
            <p:nvPr/>
          </p:nvSpPr>
          <p:spPr>
            <a:xfrm>
              <a:off x="5549326" y="2745846"/>
              <a:ext cx="55907" cy="78629"/>
            </a:xfrm>
            <a:custGeom>
              <a:avLst/>
              <a:gdLst>
                <a:gd name="connsiteX0" fmla="*/ -1566 w 55907"/>
                <a:gd name="connsiteY0" fmla="*/ 38070 h 78629"/>
                <a:gd name="connsiteX1" fmla="*/ 27733 w 55907"/>
                <a:gd name="connsiteY1" fmla="*/ 77533 h 78629"/>
                <a:gd name="connsiteX2" fmla="*/ 54342 w 55907"/>
                <a:gd name="connsiteY2" fmla="*/ 38070 h 78629"/>
                <a:gd name="connsiteX3" fmla="*/ 27733 w 55907"/>
                <a:gd name="connsiteY3" fmla="*/ -1097 h 78629"/>
                <a:gd name="connsiteX4" fmla="*/ -1566 w 55907"/>
                <a:gd name="connsiteY4" fmla="*/ 38070 h 7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07" h="78629">
                  <a:moveTo>
                    <a:pt x="-1566" y="38070"/>
                  </a:moveTo>
                  <a:cubicBezTo>
                    <a:pt x="-1566" y="57500"/>
                    <a:pt x="13982" y="77533"/>
                    <a:pt x="27733" y="77533"/>
                  </a:cubicBezTo>
                  <a:cubicBezTo>
                    <a:pt x="41485" y="77533"/>
                    <a:pt x="54342" y="57500"/>
                    <a:pt x="54342" y="38070"/>
                  </a:cubicBezTo>
                  <a:cubicBezTo>
                    <a:pt x="54342" y="18636"/>
                    <a:pt x="41485" y="-1097"/>
                    <a:pt x="27733" y="-1097"/>
                  </a:cubicBezTo>
                  <a:cubicBezTo>
                    <a:pt x="13982" y="-1097"/>
                    <a:pt x="-1566" y="18636"/>
                    <a:pt x="-1566" y="3807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Graphic 5">
              <a:extLst>
                <a:ext uri="{FF2B5EF4-FFF2-40B4-BE49-F238E27FC236}">
                  <a16:creationId xmlns:a16="http://schemas.microsoft.com/office/drawing/2014/main" id="{CF1C5B81-E9BD-4F88-B0A6-DBA16521385D}"/>
                </a:ext>
              </a:extLst>
            </p:cNvPr>
            <p:cNvSpPr/>
            <p:nvPr/>
          </p:nvSpPr>
          <p:spPr>
            <a:xfrm>
              <a:off x="5838433" y="2915066"/>
              <a:ext cx="40959" cy="72648"/>
            </a:xfrm>
            <a:custGeom>
              <a:avLst/>
              <a:gdLst>
                <a:gd name="connsiteX0" fmla="*/ -1566 w 40959"/>
                <a:gd name="connsiteY0" fmla="*/ 37767 h 72648"/>
                <a:gd name="connsiteX1" fmla="*/ 19062 w 40959"/>
                <a:gd name="connsiteY1" fmla="*/ 71551 h 72648"/>
                <a:gd name="connsiteX2" fmla="*/ 39393 w 40959"/>
                <a:gd name="connsiteY2" fmla="*/ 37767 h 72648"/>
                <a:gd name="connsiteX3" fmla="*/ 19062 w 40959"/>
                <a:gd name="connsiteY3" fmla="*/ -1097 h 72648"/>
                <a:gd name="connsiteX4" fmla="*/ -1566 w 40959"/>
                <a:gd name="connsiteY4" fmla="*/ 37767 h 7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59" h="72648">
                  <a:moveTo>
                    <a:pt x="-1566" y="37767"/>
                  </a:moveTo>
                  <a:cubicBezTo>
                    <a:pt x="-1566" y="57201"/>
                    <a:pt x="5011" y="71551"/>
                    <a:pt x="19062" y="71551"/>
                  </a:cubicBezTo>
                  <a:cubicBezTo>
                    <a:pt x="32813" y="71551"/>
                    <a:pt x="39393" y="57201"/>
                    <a:pt x="39393" y="37767"/>
                  </a:cubicBezTo>
                  <a:cubicBezTo>
                    <a:pt x="39393" y="18337"/>
                    <a:pt x="32813" y="-1097"/>
                    <a:pt x="19062" y="-1097"/>
                  </a:cubicBezTo>
                  <a:cubicBezTo>
                    <a:pt x="5011" y="-1097"/>
                    <a:pt x="-1566" y="18337"/>
                    <a:pt x="-1566" y="377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Graphic 5">
              <a:extLst>
                <a:ext uri="{FF2B5EF4-FFF2-40B4-BE49-F238E27FC236}">
                  <a16:creationId xmlns:a16="http://schemas.microsoft.com/office/drawing/2014/main" id="{26165281-62EC-4378-AC70-559E6F733B88}"/>
                </a:ext>
              </a:extLst>
            </p:cNvPr>
            <p:cNvSpPr/>
            <p:nvPr/>
          </p:nvSpPr>
          <p:spPr>
            <a:xfrm>
              <a:off x="6002270" y="2680074"/>
              <a:ext cx="44247" cy="72648"/>
            </a:xfrm>
            <a:custGeom>
              <a:avLst/>
              <a:gdLst>
                <a:gd name="connsiteX0" fmla="*/ -1566 w 44247"/>
                <a:gd name="connsiteY0" fmla="*/ 35975 h 72648"/>
                <a:gd name="connsiteX1" fmla="*/ 20558 w 44247"/>
                <a:gd name="connsiteY1" fmla="*/ 71551 h 72648"/>
                <a:gd name="connsiteX2" fmla="*/ 42682 w 44247"/>
                <a:gd name="connsiteY2" fmla="*/ 35975 h 72648"/>
                <a:gd name="connsiteX3" fmla="*/ 20558 w 44247"/>
                <a:gd name="connsiteY3" fmla="*/ -1097 h 72648"/>
                <a:gd name="connsiteX4" fmla="*/ -1566 w 44247"/>
                <a:gd name="connsiteY4" fmla="*/ 35975 h 7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72648">
                  <a:moveTo>
                    <a:pt x="-1566" y="35975"/>
                  </a:moveTo>
                  <a:cubicBezTo>
                    <a:pt x="-1566" y="55409"/>
                    <a:pt x="6507" y="71551"/>
                    <a:pt x="20558" y="71551"/>
                  </a:cubicBezTo>
                  <a:cubicBezTo>
                    <a:pt x="34310" y="71551"/>
                    <a:pt x="42682" y="55409"/>
                    <a:pt x="42682" y="35975"/>
                  </a:cubicBezTo>
                  <a:cubicBezTo>
                    <a:pt x="42682" y="16541"/>
                    <a:pt x="34310" y="-1097"/>
                    <a:pt x="20558" y="-1097"/>
                  </a:cubicBezTo>
                  <a:cubicBezTo>
                    <a:pt x="6507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Graphic 5">
              <a:extLst>
                <a:ext uri="{FF2B5EF4-FFF2-40B4-BE49-F238E27FC236}">
                  <a16:creationId xmlns:a16="http://schemas.microsoft.com/office/drawing/2014/main" id="{412737A0-269D-4695-8DD2-51583C13BB67}"/>
                </a:ext>
              </a:extLst>
            </p:cNvPr>
            <p:cNvSpPr/>
            <p:nvPr/>
          </p:nvSpPr>
          <p:spPr>
            <a:xfrm>
              <a:off x="6115259" y="3021199"/>
              <a:ext cx="53537" cy="73848"/>
            </a:xfrm>
            <a:custGeom>
              <a:avLst/>
              <a:gdLst>
                <a:gd name="connsiteX0" fmla="*/ -1546 w 53537"/>
                <a:gd name="connsiteY0" fmla="*/ 38369 h 73848"/>
                <a:gd name="connsiteX1" fmla="*/ 28056 w 53537"/>
                <a:gd name="connsiteY1" fmla="*/ 72752 h 73848"/>
                <a:gd name="connsiteX2" fmla="*/ 51971 w 53537"/>
                <a:gd name="connsiteY2" fmla="*/ 38369 h 73848"/>
                <a:gd name="connsiteX3" fmla="*/ 28056 w 53537"/>
                <a:gd name="connsiteY3" fmla="*/ -1097 h 73848"/>
                <a:gd name="connsiteX4" fmla="*/ -1546 w 53537"/>
                <a:gd name="connsiteY4" fmla="*/ 38369 h 7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37" h="73848">
                  <a:moveTo>
                    <a:pt x="-1546" y="38369"/>
                  </a:moveTo>
                  <a:cubicBezTo>
                    <a:pt x="-2141" y="55708"/>
                    <a:pt x="10713" y="70657"/>
                    <a:pt x="28056" y="72752"/>
                  </a:cubicBezTo>
                  <a:cubicBezTo>
                    <a:pt x="41807" y="72752"/>
                    <a:pt x="51971" y="57803"/>
                    <a:pt x="51971" y="38369"/>
                  </a:cubicBezTo>
                  <a:cubicBezTo>
                    <a:pt x="51971" y="18935"/>
                    <a:pt x="41807" y="-1097"/>
                    <a:pt x="28056" y="-1097"/>
                  </a:cubicBezTo>
                  <a:cubicBezTo>
                    <a:pt x="14001" y="-1097"/>
                    <a:pt x="-1546" y="18935"/>
                    <a:pt x="-1546" y="383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Graphic 5">
              <a:extLst>
                <a:ext uri="{FF2B5EF4-FFF2-40B4-BE49-F238E27FC236}">
                  <a16:creationId xmlns:a16="http://schemas.microsoft.com/office/drawing/2014/main" id="{FB13D963-E41A-4BF8-AE6D-1EE52BC30C90}"/>
                </a:ext>
              </a:extLst>
            </p:cNvPr>
            <p:cNvSpPr/>
            <p:nvPr/>
          </p:nvSpPr>
          <p:spPr>
            <a:xfrm>
              <a:off x="5834842" y="3185338"/>
              <a:ext cx="46940" cy="69659"/>
            </a:xfrm>
            <a:custGeom>
              <a:avLst/>
              <a:gdLst>
                <a:gd name="connsiteX0" fmla="*/ -1566 w 46940"/>
                <a:gd name="connsiteY0" fmla="*/ 36869 h 69659"/>
                <a:gd name="connsiteX1" fmla="*/ 22354 w 46940"/>
                <a:gd name="connsiteY1" fmla="*/ 68562 h 69659"/>
                <a:gd name="connsiteX2" fmla="*/ 45375 w 46940"/>
                <a:gd name="connsiteY2" fmla="*/ 36869 h 69659"/>
                <a:gd name="connsiteX3" fmla="*/ 22354 w 46940"/>
                <a:gd name="connsiteY3" fmla="*/ -1097 h 69659"/>
                <a:gd name="connsiteX4" fmla="*/ -1566 w 46940"/>
                <a:gd name="connsiteY4" fmla="*/ 36869 h 6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40" h="69659">
                  <a:moveTo>
                    <a:pt x="-1566" y="36869"/>
                  </a:moveTo>
                  <a:cubicBezTo>
                    <a:pt x="-1566" y="56303"/>
                    <a:pt x="8602" y="68562"/>
                    <a:pt x="22354" y="68562"/>
                  </a:cubicBezTo>
                  <a:cubicBezTo>
                    <a:pt x="36105" y="68562"/>
                    <a:pt x="45375" y="56303"/>
                    <a:pt x="45375" y="36869"/>
                  </a:cubicBezTo>
                  <a:cubicBezTo>
                    <a:pt x="45375" y="17439"/>
                    <a:pt x="36105" y="-1097"/>
                    <a:pt x="22354" y="-1097"/>
                  </a:cubicBezTo>
                  <a:cubicBezTo>
                    <a:pt x="8303" y="-1097"/>
                    <a:pt x="-1566" y="17439"/>
                    <a:pt x="-1566" y="368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Graphic 5">
              <a:extLst>
                <a:ext uri="{FF2B5EF4-FFF2-40B4-BE49-F238E27FC236}">
                  <a16:creationId xmlns:a16="http://schemas.microsoft.com/office/drawing/2014/main" id="{1DBFA6BB-D093-48F7-87E7-3CE7AD1F749D}"/>
                </a:ext>
              </a:extLst>
            </p:cNvPr>
            <p:cNvSpPr/>
            <p:nvPr/>
          </p:nvSpPr>
          <p:spPr>
            <a:xfrm>
              <a:off x="6002270" y="3217027"/>
              <a:ext cx="44247" cy="72651"/>
            </a:xfrm>
            <a:custGeom>
              <a:avLst/>
              <a:gdLst>
                <a:gd name="connsiteX0" fmla="*/ -1566 w 44247"/>
                <a:gd name="connsiteY0" fmla="*/ 31490 h 72651"/>
                <a:gd name="connsiteX1" fmla="*/ 20558 w 44247"/>
                <a:gd name="connsiteY1" fmla="*/ 71555 h 72651"/>
                <a:gd name="connsiteX2" fmla="*/ 42682 w 44247"/>
                <a:gd name="connsiteY2" fmla="*/ 31490 h 72651"/>
                <a:gd name="connsiteX3" fmla="*/ 20558 w 44247"/>
                <a:gd name="connsiteY3" fmla="*/ -1097 h 72651"/>
                <a:gd name="connsiteX4" fmla="*/ -1566 w 44247"/>
                <a:gd name="connsiteY4" fmla="*/ 31490 h 7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72651">
                  <a:moveTo>
                    <a:pt x="-1566" y="31490"/>
                  </a:moveTo>
                  <a:cubicBezTo>
                    <a:pt x="-1566" y="50924"/>
                    <a:pt x="6507" y="71555"/>
                    <a:pt x="20558" y="71555"/>
                  </a:cubicBezTo>
                  <a:cubicBezTo>
                    <a:pt x="34310" y="71555"/>
                    <a:pt x="42682" y="50924"/>
                    <a:pt x="42682" y="31490"/>
                  </a:cubicBezTo>
                  <a:cubicBezTo>
                    <a:pt x="42682" y="12059"/>
                    <a:pt x="34310" y="-1097"/>
                    <a:pt x="20558" y="-1097"/>
                  </a:cubicBezTo>
                  <a:cubicBezTo>
                    <a:pt x="6507" y="-1097"/>
                    <a:pt x="-1566" y="12059"/>
                    <a:pt x="-1566" y="31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Graphic 5">
              <a:extLst>
                <a:ext uri="{FF2B5EF4-FFF2-40B4-BE49-F238E27FC236}">
                  <a16:creationId xmlns:a16="http://schemas.microsoft.com/office/drawing/2014/main" id="{975F67C6-EB83-4806-A7AA-13C319982393}"/>
                </a:ext>
              </a:extLst>
            </p:cNvPr>
            <p:cNvSpPr/>
            <p:nvPr/>
          </p:nvSpPr>
          <p:spPr>
            <a:xfrm>
              <a:off x="6215736" y="3368904"/>
              <a:ext cx="47236" cy="68465"/>
            </a:xfrm>
            <a:custGeom>
              <a:avLst/>
              <a:gdLst>
                <a:gd name="connsiteX0" fmla="*/ -1566 w 47236"/>
                <a:gd name="connsiteY0" fmla="*/ 36274 h 68465"/>
                <a:gd name="connsiteX1" fmla="*/ 22649 w 47236"/>
                <a:gd name="connsiteY1" fmla="*/ 67369 h 68465"/>
                <a:gd name="connsiteX2" fmla="*/ 45671 w 47236"/>
                <a:gd name="connsiteY2" fmla="*/ 36274 h 68465"/>
                <a:gd name="connsiteX3" fmla="*/ 22649 w 47236"/>
                <a:gd name="connsiteY3" fmla="*/ -1097 h 68465"/>
                <a:gd name="connsiteX4" fmla="*/ -1566 w 47236"/>
                <a:gd name="connsiteY4" fmla="*/ 36274 h 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36" h="68465">
                  <a:moveTo>
                    <a:pt x="-1566" y="36274"/>
                  </a:moveTo>
                  <a:cubicBezTo>
                    <a:pt x="-1566" y="55708"/>
                    <a:pt x="8898" y="67369"/>
                    <a:pt x="22649" y="67369"/>
                  </a:cubicBezTo>
                  <a:cubicBezTo>
                    <a:pt x="36700" y="67369"/>
                    <a:pt x="45671" y="55708"/>
                    <a:pt x="45671" y="36274"/>
                  </a:cubicBezTo>
                  <a:cubicBezTo>
                    <a:pt x="45671" y="16844"/>
                    <a:pt x="36700" y="-1097"/>
                    <a:pt x="22649" y="-1097"/>
                  </a:cubicBezTo>
                  <a:cubicBezTo>
                    <a:pt x="8898" y="-1097"/>
                    <a:pt x="-1566" y="16844"/>
                    <a:pt x="-1566" y="3627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Graphic 5">
              <a:extLst>
                <a:ext uri="{FF2B5EF4-FFF2-40B4-BE49-F238E27FC236}">
                  <a16:creationId xmlns:a16="http://schemas.microsoft.com/office/drawing/2014/main" id="{303F4898-1942-4C4E-B718-77A20394FFB8}"/>
                </a:ext>
              </a:extLst>
            </p:cNvPr>
            <p:cNvSpPr/>
            <p:nvPr/>
          </p:nvSpPr>
          <p:spPr>
            <a:xfrm>
              <a:off x="6331438" y="2685154"/>
              <a:ext cx="41853" cy="66969"/>
            </a:xfrm>
            <a:custGeom>
              <a:avLst/>
              <a:gdLst>
                <a:gd name="connsiteX0" fmla="*/ -1566 w 41853"/>
                <a:gd name="connsiteY0" fmla="*/ 31793 h 66969"/>
                <a:gd name="connsiteX1" fmla="*/ 19361 w 41853"/>
                <a:gd name="connsiteY1" fmla="*/ 65872 h 66969"/>
                <a:gd name="connsiteX2" fmla="*/ 40288 w 41853"/>
                <a:gd name="connsiteY2" fmla="*/ 31793 h 66969"/>
                <a:gd name="connsiteX3" fmla="*/ 19361 w 41853"/>
                <a:gd name="connsiteY3" fmla="*/ -1097 h 66969"/>
                <a:gd name="connsiteX4" fmla="*/ -1566 w 41853"/>
                <a:gd name="connsiteY4" fmla="*/ 31793 h 6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53" h="66969">
                  <a:moveTo>
                    <a:pt x="-1566" y="31793"/>
                  </a:moveTo>
                  <a:cubicBezTo>
                    <a:pt x="-1566" y="51223"/>
                    <a:pt x="5310" y="65872"/>
                    <a:pt x="19361" y="65872"/>
                  </a:cubicBezTo>
                  <a:cubicBezTo>
                    <a:pt x="33412" y="65872"/>
                    <a:pt x="40288" y="50924"/>
                    <a:pt x="40288" y="31793"/>
                  </a:cubicBezTo>
                  <a:cubicBezTo>
                    <a:pt x="40288" y="12359"/>
                    <a:pt x="33113" y="-1097"/>
                    <a:pt x="19361" y="-1097"/>
                  </a:cubicBezTo>
                  <a:cubicBezTo>
                    <a:pt x="5609" y="-1097"/>
                    <a:pt x="-1566" y="12359"/>
                    <a:pt x="-1566" y="317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Graphic 5">
              <a:extLst>
                <a:ext uri="{FF2B5EF4-FFF2-40B4-BE49-F238E27FC236}">
                  <a16:creationId xmlns:a16="http://schemas.microsoft.com/office/drawing/2014/main" id="{8F8F586F-173F-49FE-8307-7B48EA437328}"/>
                </a:ext>
              </a:extLst>
            </p:cNvPr>
            <p:cNvSpPr/>
            <p:nvPr/>
          </p:nvSpPr>
          <p:spPr>
            <a:xfrm>
              <a:off x="6255199" y="2533577"/>
              <a:ext cx="44546" cy="71754"/>
            </a:xfrm>
            <a:custGeom>
              <a:avLst/>
              <a:gdLst>
                <a:gd name="connsiteX0" fmla="*/ -1566 w 44546"/>
                <a:gd name="connsiteY0" fmla="*/ 35676 h 71754"/>
                <a:gd name="connsiteX1" fmla="*/ 21456 w 44546"/>
                <a:gd name="connsiteY1" fmla="*/ 70657 h 71754"/>
                <a:gd name="connsiteX2" fmla="*/ 42981 w 44546"/>
                <a:gd name="connsiteY2" fmla="*/ 35676 h 71754"/>
                <a:gd name="connsiteX3" fmla="*/ 21456 w 44546"/>
                <a:gd name="connsiteY3" fmla="*/ -1097 h 71754"/>
                <a:gd name="connsiteX4" fmla="*/ -1566 w 44546"/>
                <a:gd name="connsiteY4" fmla="*/ 35676 h 7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46" h="71754">
                  <a:moveTo>
                    <a:pt x="-1566" y="35676"/>
                  </a:moveTo>
                  <a:cubicBezTo>
                    <a:pt x="-1566" y="55110"/>
                    <a:pt x="7405" y="70657"/>
                    <a:pt x="21456" y="70657"/>
                  </a:cubicBezTo>
                  <a:cubicBezTo>
                    <a:pt x="35207" y="70657"/>
                    <a:pt x="42981" y="55110"/>
                    <a:pt x="42981" y="35676"/>
                  </a:cubicBezTo>
                  <a:cubicBezTo>
                    <a:pt x="42981" y="15943"/>
                    <a:pt x="35207" y="-1097"/>
                    <a:pt x="21456" y="-1097"/>
                  </a:cubicBezTo>
                  <a:cubicBezTo>
                    <a:pt x="7405" y="-1097"/>
                    <a:pt x="-1566" y="15943"/>
                    <a:pt x="-1566" y="3567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Graphic 5">
              <a:extLst>
                <a:ext uri="{FF2B5EF4-FFF2-40B4-BE49-F238E27FC236}">
                  <a16:creationId xmlns:a16="http://schemas.microsoft.com/office/drawing/2014/main" id="{220EDBFC-9120-4C89-8045-744B5C915545}"/>
                </a:ext>
              </a:extLst>
            </p:cNvPr>
            <p:cNvSpPr/>
            <p:nvPr/>
          </p:nvSpPr>
          <p:spPr>
            <a:xfrm>
              <a:off x="6391749" y="2422659"/>
              <a:ext cx="51803" cy="69958"/>
            </a:xfrm>
            <a:custGeom>
              <a:avLst/>
              <a:gdLst>
                <a:gd name="connsiteX0" fmla="*/ -1487 w 51803"/>
                <a:gd name="connsiteY0" fmla="*/ 31789 h 69958"/>
                <a:gd name="connsiteX1" fmla="*/ 26618 w 51803"/>
                <a:gd name="connsiteY1" fmla="*/ 68861 h 69958"/>
                <a:gd name="connsiteX2" fmla="*/ 50238 w 51803"/>
                <a:gd name="connsiteY2" fmla="*/ 31789 h 69958"/>
                <a:gd name="connsiteX3" fmla="*/ 26618 w 51803"/>
                <a:gd name="connsiteY3" fmla="*/ -1097 h 69958"/>
                <a:gd name="connsiteX4" fmla="*/ -1487 w 51803"/>
                <a:gd name="connsiteY4" fmla="*/ 31789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3" h="69958">
                  <a:moveTo>
                    <a:pt x="-1487" y="31789"/>
                  </a:moveTo>
                  <a:cubicBezTo>
                    <a:pt x="-1487" y="51223"/>
                    <a:pt x="12567" y="68861"/>
                    <a:pt x="26618" y="68861"/>
                  </a:cubicBezTo>
                  <a:cubicBezTo>
                    <a:pt x="40370" y="68861"/>
                    <a:pt x="50238" y="51223"/>
                    <a:pt x="50238" y="31789"/>
                  </a:cubicBezTo>
                  <a:cubicBezTo>
                    <a:pt x="50238" y="12355"/>
                    <a:pt x="40370" y="-1097"/>
                    <a:pt x="26618" y="-1097"/>
                  </a:cubicBezTo>
                  <a:cubicBezTo>
                    <a:pt x="9874" y="395"/>
                    <a:pt x="-2681" y="15045"/>
                    <a:pt x="-1487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Graphic 5">
              <a:extLst>
                <a:ext uri="{FF2B5EF4-FFF2-40B4-BE49-F238E27FC236}">
                  <a16:creationId xmlns:a16="http://schemas.microsoft.com/office/drawing/2014/main" id="{D018198C-670F-47F2-875B-6AAAA48EE5E5}"/>
                </a:ext>
              </a:extLst>
            </p:cNvPr>
            <p:cNvSpPr/>
            <p:nvPr/>
          </p:nvSpPr>
          <p:spPr>
            <a:xfrm>
              <a:off x="6599569" y="2344030"/>
              <a:ext cx="54158" cy="71750"/>
            </a:xfrm>
            <a:custGeom>
              <a:avLst/>
              <a:gdLst>
                <a:gd name="connsiteX0" fmla="*/ -1519 w 54158"/>
                <a:gd name="connsiteY0" fmla="*/ 33581 h 71750"/>
                <a:gd name="connsiteX1" fmla="*/ 27181 w 54158"/>
                <a:gd name="connsiteY1" fmla="*/ 70653 h 71750"/>
                <a:gd name="connsiteX2" fmla="*/ 52593 w 54158"/>
                <a:gd name="connsiteY2" fmla="*/ 33581 h 71750"/>
                <a:gd name="connsiteX3" fmla="*/ 27181 w 54158"/>
                <a:gd name="connsiteY3" fmla="*/ -1097 h 71750"/>
                <a:gd name="connsiteX4" fmla="*/ -1519 w 54158"/>
                <a:gd name="connsiteY4" fmla="*/ 33581 h 7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58" h="71750">
                  <a:moveTo>
                    <a:pt x="-1519" y="33581"/>
                  </a:moveTo>
                  <a:cubicBezTo>
                    <a:pt x="-2417" y="51522"/>
                    <a:pt x="9842" y="67066"/>
                    <a:pt x="27181" y="70653"/>
                  </a:cubicBezTo>
                  <a:cubicBezTo>
                    <a:pt x="41232" y="70653"/>
                    <a:pt x="52593" y="53015"/>
                    <a:pt x="52593" y="33581"/>
                  </a:cubicBezTo>
                  <a:cubicBezTo>
                    <a:pt x="52593" y="14151"/>
                    <a:pt x="41232" y="-1097"/>
                    <a:pt x="27181" y="-1097"/>
                  </a:cubicBezTo>
                  <a:cubicBezTo>
                    <a:pt x="10141" y="1293"/>
                    <a:pt x="-2417" y="16242"/>
                    <a:pt x="-1519" y="3358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Graphic 5">
              <a:extLst>
                <a:ext uri="{FF2B5EF4-FFF2-40B4-BE49-F238E27FC236}">
                  <a16:creationId xmlns:a16="http://schemas.microsoft.com/office/drawing/2014/main" id="{13AF9DEF-CA68-48EE-AF47-992BE5F95719}"/>
                </a:ext>
              </a:extLst>
            </p:cNvPr>
            <p:cNvSpPr/>
            <p:nvPr/>
          </p:nvSpPr>
          <p:spPr>
            <a:xfrm>
              <a:off x="6470930" y="2631341"/>
              <a:ext cx="56352" cy="66071"/>
            </a:xfrm>
            <a:custGeom>
              <a:avLst/>
              <a:gdLst>
                <a:gd name="connsiteX0" fmla="*/ -1440 w 56352"/>
                <a:gd name="connsiteY0" fmla="*/ 31789 h 66071"/>
                <a:gd name="connsiteX1" fmla="*/ 25468 w 56352"/>
                <a:gd name="connsiteY1" fmla="*/ 64974 h 66071"/>
                <a:gd name="connsiteX2" fmla="*/ 54767 w 56352"/>
                <a:gd name="connsiteY2" fmla="*/ 31789 h 66071"/>
                <a:gd name="connsiteX3" fmla="*/ 25468 w 56352"/>
                <a:gd name="connsiteY3" fmla="*/ -1097 h 66071"/>
                <a:gd name="connsiteX4" fmla="*/ -1440 w 56352"/>
                <a:gd name="connsiteY4" fmla="*/ 31789 h 66071"/>
                <a:gd name="connsiteX5" fmla="*/ -1440 w 56352"/>
                <a:gd name="connsiteY5" fmla="*/ 31789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352" h="66071">
                  <a:moveTo>
                    <a:pt x="-1440" y="31789"/>
                  </a:moveTo>
                  <a:cubicBezTo>
                    <a:pt x="-2932" y="48234"/>
                    <a:pt x="9023" y="63183"/>
                    <a:pt x="25468" y="64974"/>
                  </a:cubicBezTo>
                  <a:cubicBezTo>
                    <a:pt x="42508" y="63482"/>
                    <a:pt x="55366" y="48829"/>
                    <a:pt x="54767" y="31789"/>
                  </a:cubicBezTo>
                  <a:cubicBezTo>
                    <a:pt x="55366" y="14749"/>
                    <a:pt x="42508" y="96"/>
                    <a:pt x="25468" y="-1097"/>
                  </a:cubicBezTo>
                  <a:cubicBezTo>
                    <a:pt x="9023" y="695"/>
                    <a:pt x="-2932" y="15344"/>
                    <a:pt x="-1440" y="31789"/>
                  </a:cubicBezTo>
                  <a:cubicBezTo>
                    <a:pt x="-1440" y="31789"/>
                    <a:pt x="-1440" y="31789"/>
                    <a:pt x="-1440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Graphic 5">
              <a:extLst>
                <a:ext uri="{FF2B5EF4-FFF2-40B4-BE49-F238E27FC236}">
                  <a16:creationId xmlns:a16="http://schemas.microsoft.com/office/drawing/2014/main" id="{FBFBA962-989B-47C7-9B0A-475EF8B5B3DD}"/>
                </a:ext>
              </a:extLst>
            </p:cNvPr>
            <p:cNvSpPr/>
            <p:nvPr/>
          </p:nvSpPr>
          <p:spPr>
            <a:xfrm>
              <a:off x="6466826" y="2837034"/>
              <a:ext cx="51170" cy="65772"/>
            </a:xfrm>
            <a:custGeom>
              <a:avLst/>
              <a:gdLst>
                <a:gd name="connsiteX0" fmla="*/ -1522 w 51170"/>
                <a:gd name="connsiteY0" fmla="*/ 31789 h 65772"/>
                <a:gd name="connsiteX1" fmla="*/ 27182 w 51170"/>
                <a:gd name="connsiteY1" fmla="*/ 64675 h 65772"/>
                <a:gd name="connsiteX2" fmla="*/ 49605 w 51170"/>
                <a:gd name="connsiteY2" fmla="*/ 31789 h 65772"/>
                <a:gd name="connsiteX3" fmla="*/ 27182 w 51170"/>
                <a:gd name="connsiteY3" fmla="*/ -1097 h 65772"/>
                <a:gd name="connsiteX4" fmla="*/ -1522 w 51170"/>
                <a:gd name="connsiteY4" fmla="*/ 31789 h 6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70" h="65772">
                  <a:moveTo>
                    <a:pt x="-1522" y="31789"/>
                  </a:moveTo>
                  <a:cubicBezTo>
                    <a:pt x="-2416" y="48829"/>
                    <a:pt x="10438" y="63183"/>
                    <a:pt x="27182" y="64675"/>
                  </a:cubicBezTo>
                  <a:cubicBezTo>
                    <a:pt x="41233" y="64675"/>
                    <a:pt x="49605" y="51522"/>
                    <a:pt x="49605" y="31789"/>
                  </a:cubicBezTo>
                  <a:cubicBezTo>
                    <a:pt x="49605" y="12355"/>
                    <a:pt x="41233" y="-1097"/>
                    <a:pt x="27182" y="-1097"/>
                  </a:cubicBezTo>
                  <a:cubicBezTo>
                    <a:pt x="10438" y="395"/>
                    <a:pt x="-2416" y="15045"/>
                    <a:pt x="-1522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Graphic 5">
              <a:extLst>
                <a:ext uri="{FF2B5EF4-FFF2-40B4-BE49-F238E27FC236}">
                  <a16:creationId xmlns:a16="http://schemas.microsoft.com/office/drawing/2014/main" id="{CD3D3575-510A-4271-9A1F-2E0A977D0505}"/>
                </a:ext>
              </a:extLst>
            </p:cNvPr>
            <p:cNvSpPr/>
            <p:nvPr/>
          </p:nvSpPr>
          <p:spPr>
            <a:xfrm>
              <a:off x="6543988" y="2924631"/>
              <a:ext cx="57466" cy="62188"/>
            </a:xfrm>
            <a:custGeom>
              <a:avLst/>
              <a:gdLst>
                <a:gd name="connsiteX0" fmla="*/ -1546 w 57466"/>
                <a:gd name="connsiteY0" fmla="*/ 29698 h 62188"/>
                <a:gd name="connsiteX1" fmla="*/ 27753 w 57466"/>
                <a:gd name="connsiteY1" fmla="*/ 61091 h 62188"/>
                <a:gd name="connsiteX2" fmla="*/ 55854 w 57466"/>
                <a:gd name="connsiteY2" fmla="*/ 29997 h 62188"/>
                <a:gd name="connsiteX3" fmla="*/ 55854 w 57466"/>
                <a:gd name="connsiteY3" fmla="*/ 29698 h 62188"/>
                <a:gd name="connsiteX4" fmla="*/ 28650 w 57466"/>
                <a:gd name="connsiteY4" fmla="*/ -1097 h 62188"/>
                <a:gd name="connsiteX5" fmla="*/ 27453 w 57466"/>
                <a:gd name="connsiteY5" fmla="*/ -1097 h 62188"/>
                <a:gd name="connsiteX6" fmla="*/ -1546 w 57466"/>
                <a:gd name="connsiteY6" fmla="*/ 29399 h 62188"/>
                <a:gd name="connsiteX7" fmla="*/ -1546 w 57466"/>
                <a:gd name="connsiteY7" fmla="*/ 29698 h 6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466" h="62188">
                  <a:moveTo>
                    <a:pt x="-1546" y="29698"/>
                  </a:moveTo>
                  <a:cubicBezTo>
                    <a:pt x="-2145" y="46442"/>
                    <a:pt x="11009" y="60493"/>
                    <a:pt x="27753" y="61091"/>
                  </a:cubicBezTo>
                  <a:cubicBezTo>
                    <a:pt x="43898" y="60194"/>
                    <a:pt x="56453" y="46442"/>
                    <a:pt x="55854" y="29997"/>
                  </a:cubicBezTo>
                  <a:cubicBezTo>
                    <a:pt x="55854" y="29997"/>
                    <a:pt x="55854" y="29997"/>
                    <a:pt x="55854" y="29698"/>
                  </a:cubicBezTo>
                  <a:cubicBezTo>
                    <a:pt x="56752" y="13851"/>
                    <a:pt x="44493" y="100"/>
                    <a:pt x="28650" y="-1097"/>
                  </a:cubicBezTo>
                  <a:cubicBezTo>
                    <a:pt x="28351" y="-1097"/>
                    <a:pt x="28052" y="-1097"/>
                    <a:pt x="27453" y="-1097"/>
                  </a:cubicBezTo>
                  <a:cubicBezTo>
                    <a:pt x="11009" y="-798"/>
                    <a:pt x="-1845" y="12957"/>
                    <a:pt x="-1546" y="29399"/>
                  </a:cubicBezTo>
                  <a:cubicBezTo>
                    <a:pt x="-1546" y="29698"/>
                    <a:pt x="-1546" y="29698"/>
                    <a:pt x="-1546" y="2969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Graphic 5">
              <a:extLst>
                <a:ext uri="{FF2B5EF4-FFF2-40B4-BE49-F238E27FC236}">
                  <a16:creationId xmlns:a16="http://schemas.microsoft.com/office/drawing/2014/main" id="{EE451C9F-B9E1-4D6B-9CF4-D52DE5ECE649}"/>
                </a:ext>
              </a:extLst>
            </p:cNvPr>
            <p:cNvSpPr/>
            <p:nvPr/>
          </p:nvSpPr>
          <p:spPr>
            <a:xfrm>
              <a:off x="6738292" y="3378173"/>
              <a:ext cx="48181" cy="69958"/>
            </a:xfrm>
            <a:custGeom>
              <a:avLst/>
              <a:gdLst>
                <a:gd name="connsiteX0" fmla="*/ -1219 w 48181"/>
                <a:gd name="connsiteY0" fmla="*/ 30296 h 69958"/>
                <a:gd name="connsiteX1" fmla="*/ 25390 w 48181"/>
                <a:gd name="connsiteY1" fmla="*/ 68861 h 69958"/>
                <a:gd name="connsiteX2" fmla="*/ 46616 w 48181"/>
                <a:gd name="connsiteY2" fmla="*/ 30296 h 69958"/>
                <a:gd name="connsiteX3" fmla="*/ 25390 w 48181"/>
                <a:gd name="connsiteY3" fmla="*/ -1097 h 69958"/>
                <a:gd name="connsiteX4" fmla="*/ -1518 w 48181"/>
                <a:gd name="connsiteY4" fmla="*/ 29399 h 69958"/>
                <a:gd name="connsiteX5" fmla="*/ -1219 w 48181"/>
                <a:gd name="connsiteY5" fmla="*/ 30296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181" h="69958">
                  <a:moveTo>
                    <a:pt x="-1219" y="30296"/>
                  </a:moveTo>
                  <a:cubicBezTo>
                    <a:pt x="-1219" y="49727"/>
                    <a:pt x="11336" y="68861"/>
                    <a:pt x="25390" y="68861"/>
                  </a:cubicBezTo>
                  <a:cubicBezTo>
                    <a:pt x="39441" y="68861"/>
                    <a:pt x="46616" y="49727"/>
                    <a:pt x="46616" y="30296"/>
                  </a:cubicBezTo>
                  <a:cubicBezTo>
                    <a:pt x="46616" y="10862"/>
                    <a:pt x="39441" y="-1097"/>
                    <a:pt x="25390" y="-1097"/>
                  </a:cubicBezTo>
                  <a:cubicBezTo>
                    <a:pt x="9544" y="100"/>
                    <a:pt x="-2416" y="13552"/>
                    <a:pt x="-1518" y="29399"/>
                  </a:cubicBezTo>
                  <a:cubicBezTo>
                    <a:pt x="-1518" y="29698"/>
                    <a:pt x="-1518" y="29997"/>
                    <a:pt x="-1219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Graphic 5">
              <a:extLst>
                <a:ext uri="{FF2B5EF4-FFF2-40B4-BE49-F238E27FC236}">
                  <a16:creationId xmlns:a16="http://schemas.microsoft.com/office/drawing/2014/main" id="{71E81A5E-0853-4EE8-AEA2-81C650229229}"/>
                </a:ext>
              </a:extLst>
            </p:cNvPr>
            <p:cNvSpPr/>
            <p:nvPr/>
          </p:nvSpPr>
          <p:spPr>
            <a:xfrm>
              <a:off x="6907854" y="3317780"/>
              <a:ext cx="52619" cy="75042"/>
            </a:xfrm>
            <a:custGeom>
              <a:avLst/>
              <a:gdLst>
                <a:gd name="connsiteX0" fmla="*/ -1566 w 52619"/>
                <a:gd name="connsiteY0" fmla="*/ 35975 h 75042"/>
                <a:gd name="connsiteX1" fmla="*/ 24146 w 52619"/>
                <a:gd name="connsiteY1" fmla="*/ 73945 h 75042"/>
                <a:gd name="connsiteX2" fmla="*/ 51054 w 52619"/>
                <a:gd name="connsiteY2" fmla="*/ 35975 h 75042"/>
                <a:gd name="connsiteX3" fmla="*/ 24146 w 52619"/>
                <a:gd name="connsiteY3" fmla="*/ -1097 h 75042"/>
                <a:gd name="connsiteX4" fmla="*/ -1566 w 52619"/>
                <a:gd name="connsiteY4" fmla="*/ 35975 h 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19" h="75042">
                  <a:moveTo>
                    <a:pt x="-1566" y="35975"/>
                  </a:moveTo>
                  <a:cubicBezTo>
                    <a:pt x="-1566" y="55409"/>
                    <a:pt x="10394" y="73945"/>
                    <a:pt x="24146" y="73945"/>
                  </a:cubicBezTo>
                  <a:cubicBezTo>
                    <a:pt x="38200" y="73945"/>
                    <a:pt x="51054" y="55409"/>
                    <a:pt x="51054" y="35975"/>
                  </a:cubicBezTo>
                  <a:cubicBezTo>
                    <a:pt x="51054" y="16242"/>
                    <a:pt x="38200" y="-1097"/>
                    <a:pt x="24146" y="-1097"/>
                  </a:cubicBezTo>
                  <a:cubicBezTo>
                    <a:pt x="10394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Graphic 5">
              <a:extLst>
                <a:ext uri="{FF2B5EF4-FFF2-40B4-BE49-F238E27FC236}">
                  <a16:creationId xmlns:a16="http://schemas.microsoft.com/office/drawing/2014/main" id="{5156DD31-A9B9-45BF-9828-82F952FBDA81}"/>
                </a:ext>
              </a:extLst>
            </p:cNvPr>
            <p:cNvSpPr/>
            <p:nvPr/>
          </p:nvSpPr>
          <p:spPr>
            <a:xfrm>
              <a:off x="6976021" y="2833447"/>
              <a:ext cx="55330" cy="76834"/>
            </a:xfrm>
            <a:custGeom>
              <a:avLst/>
              <a:gdLst>
                <a:gd name="connsiteX0" fmla="*/ -1566 w 55330"/>
                <a:gd name="connsiteY0" fmla="*/ 35975 h 76834"/>
                <a:gd name="connsiteX1" fmla="*/ 24445 w 55330"/>
                <a:gd name="connsiteY1" fmla="*/ 75737 h 76834"/>
                <a:gd name="connsiteX2" fmla="*/ 53743 w 55330"/>
                <a:gd name="connsiteY2" fmla="*/ 35975 h 76834"/>
                <a:gd name="connsiteX3" fmla="*/ 24445 w 55330"/>
                <a:gd name="connsiteY3" fmla="*/ -1097 h 76834"/>
                <a:gd name="connsiteX4" fmla="*/ -1566 w 55330"/>
                <a:gd name="connsiteY4" fmla="*/ 35975 h 7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30" h="76834">
                  <a:moveTo>
                    <a:pt x="-1566" y="35975"/>
                  </a:moveTo>
                  <a:cubicBezTo>
                    <a:pt x="-1566" y="55708"/>
                    <a:pt x="10394" y="75737"/>
                    <a:pt x="24445" y="75737"/>
                  </a:cubicBezTo>
                  <a:cubicBezTo>
                    <a:pt x="38496" y="75737"/>
                    <a:pt x="53743" y="55708"/>
                    <a:pt x="53743" y="35975"/>
                  </a:cubicBezTo>
                  <a:cubicBezTo>
                    <a:pt x="54342" y="18337"/>
                    <a:pt x="42083" y="2490"/>
                    <a:pt x="24445" y="-1097"/>
                  </a:cubicBezTo>
                  <a:cubicBezTo>
                    <a:pt x="10394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Graphic 5">
              <a:extLst>
                <a:ext uri="{FF2B5EF4-FFF2-40B4-BE49-F238E27FC236}">
                  <a16:creationId xmlns:a16="http://schemas.microsoft.com/office/drawing/2014/main" id="{5CB6F753-3634-4DEC-B8EB-D757E9B225A6}"/>
                </a:ext>
              </a:extLst>
            </p:cNvPr>
            <p:cNvSpPr/>
            <p:nvPr/>
          </p:nvSpPr>
          <p:spPr>
            <a:xfrm>
              <a:off x="5770566" y="1989449"/>
              <a:ext cx="46039" cy="62184"/>
            </a:xfrm>
            <a:custGeom>
              <a:avLst/>
              <a:gdLst>
                <a:gd name="connsiteX0" fmla="*/ -1566 w 46039"/>
                <a:gd name="connsiteY0" fmla="*/ 29993 h 62184"/>
                <a:gd name="connsiteX1" fmla="*/ 19959 w 46039"/>
                <a:gd name="connsiteY1" fmla="*/ -1097 h 62184"/>
                <a:gd name="connsiteX2" fmla="*/ 44474 w 46039"/>
                <a:gd name="connsiteY2" fmla="*/ 29993 h 62184"/>
                <a:gd name="connsiteX3" fmla="*/ 19959 w 46039"/>
                <a:gd name="connsiteY3" fmla="*/ 61088 h 62184"/>
                <a:gd name="connsiteX4" fmla="*/ -1566 w 46039"/>
                <a:gd name="connsiteY4" fmla="*/ 29993 h 6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39" h="62184">
                  <a:moveTo>
                    <a:pt x="-1566" y="29993"/>
                  </a:moveTo>
                  <a:cubicBezTo>
                    <a:pt x="-1566" y="10559"/>
                    <a:pt x="6208" y="-1097"/>
                    <a:pt x="19959" y="-1097"/>
                  </a:cubicBezTo>
                  <a:cubicBezTo>
                    <a:pt x="34010" y="-1097"/>
                    <a:pt x="44474" y="10559"/>
                    <a:pt x="44474" y="29993"/>
                  </a:cubicBezTo>
                  <a:cubicBezTo>
                    <a:pt x="44474" y="49727"/>
                    <a:pt x="34010" y="61088"/>
                    <a:pt x="19959" y="61088"/>
                  </a:cubicBezTo>
                  <a:cubicBezTo>
                    <a:pt x="6208" y="61088"/>
                    <a:pt x="-1566" y="49727"/>
                    <a:pt x="-1566" y="299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Graphic 5">
              <a:extLst>
                <a:ext uri="{FF2B5EF4-FFF2-40B4-BE49-F238E27FC236}">
                  <a16:creationId xmlns:a16="http://schemas.microsoft.com/office/drawing/2014/main" id="{45DFDEFE-D858-4A85-B038-E1138AA824EE}"/>
                </a:ext>
              </a:extLst>
            </p:cNvPr>
            <p:cNvSpPr/>
            <p:nvPr/>
          </p:nvSpPr>
          <p:spPr>
            <a:xfrm>
              <a:off x="5961610" y="1838766"/>
              <a:ext cx="49707" cy="71754"/>
            </a:xfrm>
            <a:custGeom>
              <a:avLst/>
              <a:gdLst>
                <a:gd name="connsiteX0" fmla="*/ -1566 w 49707"/>
                <a:gd name="connsiteY0" fmla="*/ 37172 h 71754"/>
                <a:gd name="connsiteX1" fmla="*/ 20259 w 49707"/>
                <a:gd name="connsiteY1" fmla="*/ -1097 h 71754"/>
                <a:gd name="connsiteX2" fmla="*/ 48061 w 49707"/>
                <a:gd name="connsiteY2" fmla="*/ 37172 h 71754"/>
                <a:gd name="connsiteX3" fmla="*/ 20259 w 49707"/>
                <a:gd name="connsiteY3" fmla="*/ 70657 h 71754"/>
                <a:gd name="connsiteX4" fmla="*/ -1566 w 49707"/>
                <a:gd name="connsiteY4" fmla="*/ 37172 h 7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07" h="71754">
                  <a:moveTo>
                    <a:pt x="-1566" y="37172"/>
                  </a:moveTo>
                  <a:cubicBezTo>
                    <a:pt x="-1566" y="17738"/>
                    <a:pt x="6504" y="-1097"/>
                    <a:pt x="20259" y="-1097"/>
                  </a:cubicBezTo>
                  <a:cubicBezTo>
                    <a:pt x="34310" y="-1097"/>
                    <a:pt x="48061" y="17738"/>
                    <a:pt x="48061" y="37172"/>
                  </a:cubicBezTo>
                  <a:cubicBezTo>
                    <a:pt x="49258" y="53913"/>
                    <a:pt x="36999" y="68861"/>
                    <a:pt x="20259" y="70657"/>
                  </a:cubicBezTo>
                  <a:cubicBezTo>
                    <a:pt x="6504" y="70657"/>
                    <a:pt x="-1566" y="56602"/>
                    <a:pt x="-1566" y="3717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Graphic 5">
              <a:extLst>
                <a:ext uri="{FF2B5EF4-FFF2-40B4-BE49-F238E27FC236}">
                  <a16:creationId xmlns:a16="http://schemas.microsoft.com/office/drawing/2014/main" id="{6A12C878-B4D3-456B-9741-2CC55F031F9A}"/>
                </a:ext>
              </a:extLst>
            </p:cNvPr>
            <p:cNvSpPr/>
            <p:nvPr/>
          </p:nvSpPr>
          <p:spPr>
            <a:xfrm>
              <a:off x="5893743" y="1687484"/>
              <a:ext cx="53293" cy="70261"/>
            </a:xfrm>
            <a:custGeom>
              <a:avLst/>
              <a:gdLst>
                <a:gd name="connsiteX0" fmla="*/ -1566 w 53293"/>
                <a:gd name="connsiteY0" fmla="*/ 31194 h 70261"/>
                <a:gd name="connsiteX1" fmla="*/ 23846 w 53293"/>
                <a:gd name="connsiteY1" fmla="*/ -1097 h 70261"/>
                <a:gd name="connsiteX2" fmla="*/ 51649 w 53293"/>
                <a:gd name="connsiteY2" fmla="*/ 31194 h 70261"/>
                <a:gd name="connsiteX3" fmla="*/ 23846 w 53293"/>
                <a:gd name="connsiteY3" fmla="*/ 69164 h 70261"/>
                <a:gd name="connsiteX4" fmla="*/ -1566 w 53293"/>
                <a:gd name="connsiteY4" fmla="*/ 31194 h 7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93" h="70261">
                  <a:moveTo>
                    <a:pt x="-1566" y="31194"/>
                  </a:moveTo>
                  <a:cubicBezTo>
                    <a:pt x="-1566" y="11760"/>
                    <a:pt x="10095" y="-1097"/>
                    <a:pt x="23846" y="-1097"/>
                  </a:cubicBezTo>
                  <a:cubicBezTo>
                    <a:pt x="40291" y="100"/>
                    <a:pt x="52846" y="14450"/>
                    <a:pt x="51649" y="31194"/>
                  </a:cubicBezTo>
                  <a:cubicBezTo>
                    <a:pt x="51649" y="50628"/>
                    <a:pt x="37598" y="69164"/>
                    <a:pt x="23846" y="69164"/>
                  </a:cubicBezTo>
                  <a:cubicBezTo>
                    <a:pt x="10095" y="69164"/>
                    <a:pt x="-1566" y="50628"/>
                    <a:pt x="-1566" y="311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Graphic 5">
              <a:extLst>
                <a:ext uri="{FF2B5EF4-FFF2-40B4-BE49-F238E27FC236}">
                  <a16:creationId xmlns:a16="http://schemas.microsoft.com/office/drawing/2014/main" id="{81621EEE-645B-4152-B73D-9EAAB770A261}"/>
                </a:ext>
              </a:extLst>
            </p:cNvPr>
            <p:cNvSpPr/>
            <p:nvPr/>
          </p:nvSpPr>
          <p:spPr>
            <a:xfrm>
              <a:off x="6146672" y="1363399"/>
              <a:ext cx="50823" cy="75341"/>
            </a:xfrm>
            <a:custGeom>
              <a:avLst/>
              <a:gdLst>
                <a:gd name="connsiteX0" fmla="*/ -1566 w 50823"/>
                <a:gd name="connsiteY0" fmla="*/ 34482 h 75341"/>
                <a:gd name="connsiteX1" fmla="*/ 24146 w 50823"/>
                <a:gd name="connsiteY1" fmla="*/ -1097 h 75341"/>
                <a:gd name="connsiteX2" fmla="*/ 49258 w 50823"/>
                <a:gd name="connsiteY2" fmla="*/ 34482 h 75341"/>
                <a:gd name="connsiteX3" fmla="*/ 24146 w 50823"/>
                <a:gd name="connsiteY3" fmla="*/ 74244 h 75341"/>
                <a:gd name="connsiteX4" fmla="*/ -1566 w 50823"/>
                <a:gd name="connsiteY4" fmla="*/ 34482 h 7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23" h="75341">
                  <a:moveTo>
                    <a:pt x="-1566" y="34482"/>
                  </a:moveTo>
                  <a:cubicBezTo>
                    <a:pt x="-1566" y="15048"/>
                    <a:pt x="10394" y="-1097"/>
                    <a:pt x="24146" y="-1097"/>
                  </a:cubicBezTo>
                  <a:cubicBezTo>
                    <a:pt x="38196" y="-1097"/>
                    <a:pt x="49258" y="15048"/>
                    <a:pt x="49258" y="34482"/>
                  </a:cubicBezTo>
                  <a:cubicBezTo>
                    <a:pt x="49258" y="53913"/>
                    <a:pt x="38196" y="74244"/>
                    <a:pt x="24146" y="74244"/>
                  </a:cubicBezTo>
                  <a:cubicBezTo>
                    <a:pt x="10394" y="74244"/>
                    <a:pt x="-1566" y="53913"/>
                    <a:pt x="-1566" y="3448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Graphic 5">
              <a:extLst>
                <a:ext uri="{FF2B5EF4-FFF2-40B4-BE49-F238E27FC236}">
                  <a16:creationId xmlns:a16="http://schemas.microsoft.com/office/drawing/2014/main" id="{03CF3ECB-F882-4F48-A194-1082BEA4BE90}"/>
                </a:ext>
              </a:extLst>
            </p:cNvPr>
            <p:cNvSpPr/>
            <p:nvPr/>
          </p:nvSpPr>
          <p:spPr>
            <a:xfrm>
              <a:off x="6189726" y="1572380"/>
              <a:ext cx="50049" cy="70856"/>
            </a:xfrm>
            <a:custGeom>
              <a:avLst/>
              <a:gdLst>
                <a:gd name="connsiteX0" fmla="*/ -1566 w 50049"/>
                <a:gd name="connsiteY0" fmla="*/ 36574 h 70856"/>
                <a:gd name="connsiteX1" fmla="*/ 20857 w 50049"/>
                <a:gd name="connsiteY1" fmla="*/ -1097 h 70856"/>
                <a:gd name="connsiteX2" fmla="*/ 48360 w 50049"/>
                <a:gd name="connsiteY2" fmla="*/ 36574 h 70856"/>
                <a:gd name="connsiteX3" fmla="*/ 20857 w 50049"/>
                <a:gd name="connsiteY3" fmla="*/ 69759 h 70856"/>
                <a:gd name="connsiteX4" fmla="*/ -1566 w 50049"/>
                <a:gd name="connsiteY4" fmla="*/ 36574 h 70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9" h="70856">
                  <a:moveTo>
                    <a:pt x="-1566" y="36574"/>
                  </a:moveTo>
                  <a:cubicBezTo>
                    <a:pt x="-1566" y="17140"/>
                    <a:pt x="6803" y="-1097"/>
                    <a:pt x="20857" y="-1097"/>
                  </a:cubicBezTo>
                  <a:cubicBezTo>
                    <a:pt x="34908" y="-1097"/>
                    <a:pt x="48360" y="17140"/>
                    <a:pt x="48360" y="36574"/>
                  </a:cubicBezTo>
                  <a:cubicBezTo>
                    <a:pt x="49857" y="53318"/>
                    <a:pt x="37598" y="67967"/>
                    <a:pt x="20857" y="69759"/>
                  </a:cubicBezTo>
                  <a:cubicBezTo>
                    <a:pt x="6803" y="69759"/>
                    <a:pt x="-1566" y="56007"/>
                    <a:pt x="-1566" y="3657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5">
              <a:extLst>
                <a:ext uri="{FF2B5EF4-FFF2-40B4-BE49-F238E27FC236}">
                  <a16:creationId xmlns:a16="http://schemas.microsoft.com/office/drawing/2014/main" id="{DD2F1B82-75EB-4AC7-87A3-756D9F9C46DE}"/>
                </a:ext>
              </a:extLst>
            </p:cNvPr>
            <p:cNvSpPr/>
            <p:nvPr/>
          </p:nvSpPr>
          <p:spPr>
            <a:xfrm>
              <a:off x="6151756" y="1816044"/>
              <a:ext cx="44247" cy="66071"/>
            </a:xfrm>
            <a:custGeom>
              <a:avLst/>
              <a:gdLst>
                <a:gd name="connsiteX0" fmla="*/ -1566 w 44247"/>
                <a:gd name="connsiteY0" fmla="*/ 32687 h 66071"/>
                <a:gd name="connsiteX1" fmla="*/ 19959 w 44247"/>
                <a:gd name="connsiteY1" fmla="*/ -1097 h 66071"/>
                <a:gd name="connsiteX2" fmla="*/ 42682 w 44247"/>
                <a:gd name="connsiteY2" fmla="*/ 32687 h 66071"/>
                <a:gd name="connsiteX3" fmla="*/ 19959 w 44247"/>
                <a:gd name="connsiteY3" fmla="*/ 64974 h 66071"/>
                <a:gd name="connsiteX4" fmla="*/ -1566 w 44247"/>
                <a:gd name="connsiteY4" fmla="*/ 32687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66071">
                  <a:moveTo>
                    <a:pt x="-1566" y="32687"/>
                  </a:moveTo>
                  <a:cubicBezTo>
                    <a:pt x="-1566" y="13253"/>
                    <a:pt x="5909" y="-1097"/>
                    <a:pt x="19959" y="-1097"/>
                  </a:cubicBezTo>
                  <a:cubicBezTo>
                    <a:pt x="33711" y="-1097"/>
                    <a:pt x="42682" y="13253"/>
                    <a:pt x="42682" y="32687"/>
                  </a:cubicBezTo>
                  <a:cubicBezTo>
                    <a:pt x="42682" y="52121"/>
                    <a:pt x="33711" y="64974"/>
                    <a:pt x="19959" y="64974"/>
                  </a:cubicBezTo>
                  <a:cubicBezTo>
                    <a:pt x="5909" y="64974"/>
                    <a:pt x="-1566" y="52121"/>
                    <a:pt x="-1566" y="3268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5">
              <a:extLst>
                <a:ext uri="{FF2B5EF4-FFF2-40B4-BE49-F238E27FC236}">
                  <a16:creationId xmlns:a16="http://schemas.microsoft.com/office/drawing/2014/main" id="{194EEC4E-DEBF-41EF-AA2E-B0EDC5940171}"/>
                </a:ext>
              </a:extLst>
            </p:cNvPr>
            <p:cNvSpPr/>
            <p:nvPr/>
          </p:nvSpPr>
          <p:spPr>
            <a:xfrm>
              <a:off x="7535995" y="2373029"/>
              <a:ext cx="52320" cy="73545"/>
            </a:xfrm>
            <a:custGeom>
              <a:avLst/>
              <a:gdLst>
                <a:gd name="connsiteX0" fmla="*/ 50755 w 52320"/>
                <a:gd name="connsiteY0" fmla="*/ 35975 h 73545"/>
                <a:gd name="connsiteX1" fmla="*/ 22653 w 52320"/>
                <a:gd name="connsiteY1" fmla="*/ -1097 h 73545"/>
                <a:gd name="connsiteX2" fmla="*/ -1566 w 52320"/>
                <a:gd name="connsiteY2" fmla="*/ 35975 h 73545"/>
                <a:gd name="connsiteX3" fmla="*/ 22653 w 52320"/>
                <a:gd name="connsiteY3" fmla="*/ 72449 h 73545"/>
                <a:gd name="connsiteX4" fmla="*/ 50755 w 52320"/>
                <a:gd name="connsiteY4" fmla="*/ 35975 h 7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20" h="73545">
                  <a:moveTo>
                    <a:pt x="50755" y="35975"/>
                  </a:moveTo>
                  <a:cubicBezTo>
                    <a:pt x="50755" y="16242"/>
                    <a:pt x="36404" y="-1097"/>
                    <a:pt x="22653" y="-1097"/>
                  </a:cubicBezTo>
                  <a:cubicBezTo>
                    <a:pt x="8602" y="-1097"/>
                    <a:pt x="-1566" y="16242"/>
                    <a:pt x="-1566" y="35975"/>
                  </a:cubicBezTo>
                  <a:cubicBezTo>
                    <a:pt x="-1566" y="55409"/>
                    <a:pt x="8602" y="72449"/>
                    <a:pt x="22653" y="72449"/>
                  </a:cubicBezTo>
                  <a:cubicBezTo>
                    <a:pt x="36404" y="72449"/>
                    <a:pt x="50755" y="55409"/>
                    <a:pt x="50755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5">
              <a:extLst>
                <a:ext uri="{FF2B5EF4-FFF2-40B4-BE49-F238E27FC236}">
                  <a16:creationId xmlns:a16="http://schemas.microsoft.com/office/drawing/2014/main" id="{6C9754F5-0B34-4627-9956-EEBC87C836C3}"/>
                </a:ext>
              </a:extLst>
            </p:cNvPr>
            <p:cNvSpPr/>
            <p:nvPr/>
          </p:nvSpPr>
          <p:spPr>
            <a:xfrm>
              <a:off x="7531088" y="1989745"/>
              <a:ext cx="52446" cy="75042"/>
            </a:xfrm>
            <a:custGeom>
              <a:avLst/>
              <a:gdLst>
                <a:gd name="connsiteX0" fmla="*/ 50881 w 52446"/>
                <a:gd name="connsiteY0" fmla="*/ 34482 h 75042"/>
                <a:gd name="connsiteX1" fmla="*/ 25765 w 52446"/>
                <a:gd name="connsiteY1" fmla="*/ -1097 h 75042"/>
                <a:gd name="connsiteX2" fmla="*/ -1439 w 52446"/>
                <a:gd name="connsiteY2" fmla="*/ 34482 h 75042"/>
                <a:gd name="connsiteX3" fmla="*/ 25765 w 52446"/>
                <a:gd name="connsiteY3" fmla="*/ 73945 h 75042"/>
                <a:gd name="connsiteX4" fmla="*/ 50881 w 52446"/>
                <a:gd name="connsiteY4" fmla="*/ 34482 h 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46" h="75042">
                  <a:moveTo>
                    <a:pt x="50881" y="34482"/>
                  </a:moveTo>
                  <a:cubicBezTo>
                    <a:pt x="50881" y="15048"/>
                    <a:pt x="39819" y="-1097"/>
                    <a:pt x="25765" y="-1097"/>
                  </a:cubicBezTo>
                  <a:cubicBezTo>
                    <a:pt x="9024" y="1895"/>
                    <a:pt x="-2936" y="17143"/>
                    <a:pt x="-1439" y="34482"/>
                  </a:cubicBezTo>
                  <a:cubicBezTo>
                    <a:pt x="-1439" y="53916"/>
                    <a:pt x="12013" y="73945"/>
                    <a:pt x="25765" y="73945"/>
                  </a:cubicBezTo>
                  <a:cubicBezTo>
                    <a:pt x="39819" y="73945"/>
                    <a:pt x="50881" y="53916"/>
                    <a:pt x="50881" y="3448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5">
              <a:extLst>
                <a:ext uri="{FF2B5EF4-FFF2-40B4-BE49-F238E27FC236}">
                  <a16:creationId xmlns:a16="http://schemas.microsoft.com/office/drawing/2014/main" id="{9A57E4FB-7FC8-4BA6-9F95-15F30CD8303A}"/>
                </a:ext>
              </a:extLst>
            </p:cNvPr>
            <p:cNvSpPr/>
            <p:nvPr/>
          </p:nvSpPr>
          <p:spPr>
            <a:xfrm>
              <a:off x="7203218" y="1957756"/>
              <a:ext cx="53238" cy="75341"/>
            </a:xfrm>
            <a:custGeom>
              <a:avLst/>
              <a:gdLst>
                <a:gd name="connsiteX0" fmla="*/ 51673 w 53238"/>
                <a:gd name="connsiteY0" fmla="*/ 34778 h 75341"/>
                <a:gd name="connsiteX1" fmla="*/ 27754 w 53238"/>
                <a:gd name="connsiteY1" fmla="*/ -1097 h 75341"/>
                <a:gd name="connsiteX2" fmla="*/ -1545 w 53238"/>
                <a:gd name="connsiteY2" fmla="*/ 34778 h 75341"/>
                <a:gd name="connsiteX3" fmla="*/ 27754 w 53238"/>
                <a:gd name="connsiteY3" fmla="*/ 74244 h 75341"/>
                <a:gd name="connsiteX4" fmla="*/ 51673 w 53238"/>
                <a:gd name="connsiteY4" fmla="*/ 34778 h 7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38" h="75341">
                  <a:moveTo>
                    <a:pt x="51673" y="34778"/>
                  </a:moveTo>
                  <a:cubicBezTo>
                    <a:pt x="51673" y="15348"/>
                    <a:pt x="41509" y="-1097"/>
                    <a:pt x="27754" y="-1097"/>
                  </a:cubicBezTo>
                  <a:cubicBezTo>
                    <a:pt x="10415" y="1892"/>
                    <a:pt x="-2144" y="17140"/>
                    <a:pt x="-1545" y="34778"/>
                  </a:cubicBezTo>
                  <a:cubicBezTo>
                    <a:pt x="-1545" y="54212"/>
                    <a:pt x="13703" y="74244"/>
                    <a:pt x="27754" y="74244"/>
                  </a:cubicBezTo>
                  <a:cubicBezTo>
                    <a:pt x="41509" y="74244"/>
                    <a:pt x="51673" y="54212"/>
                    <a:pt x="51673" y="3477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5">
              <a:extLst>
                <a:ext uri="{FF2B5EF4-FFF2-40B4-BE49-F238E27FC236}">
                  <a16:creationId xmlns:a16="http://schemas.microsoft.com/office/drawing/2014/main" id="{C334B4D8-5E4C-4618-B1E2-A1218D45D6BB}"/>
                </a:ext>
              </a:extLst>
            </p:cNvPr>
            <p:cNvSpPr/>
            <p:nvPr/>
          </p:nvSpPr>
          <p:spPr>
            <a:xfrm>
              <a:off x="7248983" y="1551753"/>
              <a:ext cx="52939" cy="69359"/>
            </a:xfrm>
            <a:custGeom>
              <a:avLst/>
              <a:gdLst>
                <a:gd name="connsiteX0" fmla="*/ 51353 w 52939"/>
                <a:gd name="connsiteY0" fmla="*/ 32388 h 69359"/>
                <a:gd name="connsiteX1" fmla="*/ 22653 w 52939"/>
                <a:gd name="connsiteY1" fmla="*/ -1097 h 69359"/>
                <a:gd name="connsiteX2" fmla="*/ -1566 w 52939"/>
                <a:gd name="connsiteY2" fmla="*/ 32388 h 69359"/>
                <a:gd name="connsiteX3" fmla="*/ 22653 w 52939"/>
                <a:gd name="connsiteY3" fmla="*/ 68263 h 69359"/>
                <a:gd name="connsiteX4" fmla="*/ 51353 w 52939"/>
                <a:gd name="connsiteY4" fmla="*/ 32388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939" h="69359">
                  <a:moveTo>
                    <a:pt x="51353" y="32388"/>
                  </a:moveTo>
                  <a:cubicBezTo>
                    <a:pt x="51952" y="15344"/>
                    <a:pt x="39393" y="695"/>
                    <a:pt x="22653" y="-1097"/>
                  </a:cubicBezTo>
                  <a:cubicBezTo>
                    <a:pt x="8598" y="-1097"/>
                    <a:pt x="-1566" y="12954"/>
                    <a:pt x="-1566" y="32388"/>
                  </a:cubicBezTo>
                  <a:cubicBezTo>
                    <a:pt x="-1566" y="51821"/>
                    <a:pt x="8598" y="68263"/>
                    <a:pt x="22653" y="68263"/>
                  </a:cubicBezTo>
                  <a:cubicBezTo>
                    <a:pt x="39693" y="65274"/>
                    <a:pt x="51952" y="49727"/>
                    <a:pt x="51353" y="323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5">
              <a:extLst>
                <a:ext uri="{FF2B5EF4-FFF2-40B4-BE49-F238E27FC236}">
                  <a16:creationId xmlns:a16="http://schemas.microsoft.com/office/drawing/2014/main" id="{9184C2E0-3380-461B-970E-41E95AAF4905}"/>
                </a:ext>
              </a:extLst>
            </p:cNvPr>
            <p:cNvSpPr/>
            <p:nvPr/>
          </p:nvSpPr>
          <p:spPr>
            <a:xfrm>
              <a:off x="7109580" y="2197532"/>
              <a:ext cx="49112" cy="76235"/>
            </a:xfrm>
            <a:custGeom>
              <a:avLst/>
              <a:gdLst>
                <a:gd name="connsiteX0" fmla="*/ 47546 w 49112"/>
                <a:gd name="connsiteY0" fmla="*/ 38964 h 76235"/>
                <a:gd name="connsiteX1" fmla="*/ 26620 w 49112"/>
                <a:gd name="connsiteY1" fmla="*/ -1097 h 76235"/>
                <a:gd name="connsiteX2" fmla="*/ -1485 w 49112"/>
                <a:gd name="connsiteY2" fmla="*/ 38964 h 76235"/>
                <a:gd name="connsiteX3" fmla="*/ 26620 w 49112"/>
                <a:gd name="connsiteY3" fmla="*/ 75138 h 76235"/>
                <a:gd name="connsiteX4" fmla="*/ 47546 w 49112"/>
                <a:gd name="connsiteY4" fmla="*/ 38964 h 7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12" h="76235">
                  <a:moveTo>
                    <a:pt x="47546" y="38964"/>
                  </a:moveTo>
                  <a:cubicBezTo>
                    <a:pt x="47546" y="19530"/>
                    <a:pt x="40371" y="-1097"/>
                    <a:pt x="26620" y="-1097"/>
                  </a:cubicBezTo>
                  <a:cubicBezTo>
                    <a:pt x="12868" y="-1097"/>
                    <a:pt x="-1485" y="19530"/>
                    <a:pt x="-1485" y="38964"/>
                  </a:cubicBezTo>
                  <a:cubicBezTo>
                    <a:pt x="-2679" y="56307"/>
                    <a:pt x="9576" y="71850"/>
                    <a:pt x="26620" y="75138"/>
                  </a:cubicBezTo>
                  <a:cubicBezTo>
                    <a:pt x="40371" y="75138"/>
                    <a:pt x="47546" y="58398"/>
                    <a:pt x="47546" y="389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5">
              <a:extLst>
                <a:ext uri="{FF2B5EF4-FFF2-40B4-BE49-F238E27FC236}">
                  <a16:creationId xmlns:a16="http://schemas.microsoft.com/office/drawing/2014/main" id="{743C1786-F3C4-4B27-9769-98C843353427}"/>
                </a:ext>
              </a:extLst>
            </p:cNvPr>
            <p:cNvSpPr/>
            <p:nvPr/>
          </p:nvSpPr>
          <p:spPr>
            <a:xfrm>
              <a:off x="7115642" y="2482454"/>
              <a:ext cx="48433" cy="67268"/>
            </a:xfrm>
            <a:custGeom>
              <a:avLst/>
              <a:gdLst>
                <a:gd name="connsiteX0" fmla="*/ 46868 w 48433"/>
                <a:gd name="connsiteY0" fmla="*/ 32986 h 67268"/>
                <a:gd name="connsiteX1" fmla="*/ 22350 w 48433"/>
                <a:gd name="connsiteY1" fmla="*/ -1097 h 67268"/>
                <a:gd name="connsiteX2" fmla="*/ -1566 w 48433"/>
                <a:gd name="connsiteY2" fmla="*/ 32986 h 67268"/>
                <a:gd name="connsiteX3" fmla="*/ 22350 w 48433"/>
                <a:gd name="connsiteY3" fmla="*/ 66172 h 67268"/>
                <a:gd name="connsiteX4" fmla="*/ 46868 w 48433"/>
                <a:gd name="connsiteY4" fmla="*/ 32986 h 6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33" h="67268">
                  <a:moveTo>
                    <a:pt x="46868" y="32986"/>
                  </a:moveTo>
                  <a:cubicBezTo>
                    <a:pt x="46868" y="13552"/>
                    <a:pt x="36404" y="-1097"/>
                    <a:pt x="22350" y="-1097"/>
                  </a:cubicBezTo>
                  <a:cubicBezTo>
                    <a:pt x="8598" y="-1097"/>
                    <a:pt x="-1566" y="13552"/>
                    <a:pt x="-1566" y="32986"/>
                  </a:cubicBezTo>
                  <a:cubicBezTo>
                    <a:pt x="-1566" y="52416"/>
                    <a:pt x="8598" y="66172"/>
                    <a:pt x="22350" y="66172"/>
                  </a:cubicBezTo>
                  <a:cubicBezTo>
                    <a:pt x="36404" y="66172"/>
                    <a:pt x="46868" y="52416"/>
                    <a:pt x="46868" y="3298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5">
              <a:extLst>
                <a:ext uri="{FF2B5EF4-FFF2-40B4-BE49-F238E27FC236}">
                  <a16:creationId xmlns:a16="http://schemas.microsoft.com/office/drawing/2014/main" id="{184706A8-309C-434C-967A-37CAC416590B}"/>
                </a:ext>
              </a:extLst>
            </p:cNvPr>
            <p:cNvSpPr/>
            <p:nvPr/>
          </p:nvSpPr>
          <p:spPr>
            <a:xfrm>
              <a:off x="7528202" y="2574536"/>
              <a:ext cx="55628" cy="76538"/>
            </a:xfrm>
            <a:custGeom>
              <a:avLst/>
              <a:gdLst>
                <a:gd name="connsiteX0" fmla="*/ 54063 w 55628"/>
                <a:gd name="connsiteY0" fmla="*/ 38365 h 76538"/>
                <a:gd name="connsiteX1" fmla="*/ 28351 w 55628"/>
                <a:gd name="connsiteY1" fmla="*/ 75441 h 76538"/>
                <a:gd name="connsiteX2" fmla="*/ -1546 w 55628"/>
                <a:gd name="connsiteY2" fmla="*/ 38365 h 76538"/>
                <a:gd name="connsiteX3" fmla="*/ 28351 w 55628"/>
                <a:gd name="connsiteY3" fmla="*/ -1097 h 76538"/>
                <a:gd name="connsiteX4" fmla="*/ 54063 w 55628"/>
                <a:gd name="connsiteY4" fmla="*/ 38365 h 7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8" h="76538">
                  <a:moveTo>
                    <a:pt x="54063" y="38365"/>
                  </a:moveTo>
                  <a:cubicBezTo>
                    <a:pt x="54063" y="57799"/>
                    <a:pt x="42107" y="75441"/>
                    <a:pt x="28351" y="75441"/>
                  </a:cubicBezTo>
                  <a:cubicBezTo>
                    <a:pt x="10713" y="72149"/>
                    <a:pt x="-2141" y="56307"/>
                    <a:pt x="-1546" y="38365"/>
                  </a:cubicBezTo>
                  <a:cubicBezTo>
                    <a:pt x="-1546" y="18935"/>
                    <a:pt x="14301" y="-1097"/>
                    <a:pt x="28351" y="-1097"/>
                  </a:cubicBezTo>
                  <a:cubicBezTo>
                    <a:pt x="42107" y="-1097"/>
                    <a:pt x="54063" y="18935"/>
                    <a:pt x="54063" y="3836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5">
              <a:extLst>
                <a:ext uri="{FF2B5EF4-FFF2-40B4-BE49-F238E27FC236}">
                  <a16:creationId xmlns:a16="http://schemas.microsoft.com/office/drawing/2014/main" id="{10D1B960-6157-4404-ACCD-EB90DB3EF76E}"/>
                </a:ext>
              </a:extLst>
            </p:cNvPr>
            <p:cNvSpPr/>
            <p:nvPr/>
          </p:nvSpPr>
          <p:spPr>
            <a:xfrm>
              <a:off x="7297416" y="2589485"/>
              <a:ext cx="49929" cy="69359"/>
            </a:xfrm>
            <a:custGeom>
              <a:avLst/>
              <a:gdLst>
                <a:gd name="connsiteX0" fmla="*/ 48364 w 49929"/>
                <a:gd name="connsiteY0" fmla="*/ 35975 h 69359"/>
                <a:gd name="connsiteX1" fmla="*/ 22952 w 49929"/>
                <a:gd name="connsiteY1" fmla="*/ 68263 h 69359"/>
                <a:gd name="connsiteX2" fmla="*/ -1566 w 49929"/>
                <a:gd name="connsiteY2" fmla="*/ 35975 h 69359"/>
                <a:gd name="connsiteX3" fmla="*/ 22952 w 49929"/>
                <a:gd name="connsiteY3" fmla="*/ -1097 h 69359"/>
                <a:gd name="connsiteX4" fmla="*/ 48364 w 49929"/>
                <a:gd name="connsiteY4" fmla="*/ 35975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29" h="69359">
                  <a:moveTo>
                    <a:pt x="48364" y="35975"/>
                  </a:moveTo>
                  <a:cubicBezTo>
                    <a:pt x="48364" y="55409"/>
                    <a:pt x="36704" y="68263"/>
                    <a:pt x="22952" y="68263"/>
                  </a:cubicBezTo>
                  <a:cubicBezTo>
                    <a:pt x="8898" y="68263"/>
                    <a:pt x="-1566" y="55409"/>
                    <a:pt x="-1566" y="35975"/>
                  </a:cubicBezTo>
                  <a:cubicBezTo>
                    <a:pt x="-1566" y="16541"/>
                    <a:pt x="8898" y="-1097"/>
                    <a:pt x="22952" y="-1097"/>
                  </a:cubicBezTo>
                  <a:cubicBezTo>
                    <a:pt x="36704" y="-1097"/>
                    <a:pt x="48364" y="16541"/>
                    <a:pt x="48364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5">
              <a:extLst>
                <a:ext uri="{FF2B5EF4-FFF2-40B4-BE49-F238E27FC236}">
                  <a16:creationId xmlns:a16="http://schemas.microsoft.com/office/drawing/2014/main" id="{ADD04BF8-BBF0-4642-B7D1-7BC4DFF7DFB0}"/>
                </a:ext>
              </a:extLst>
            </p:cNvPr>
            <p:cNvSpPr/>
            <p:nvPr/>
          </p:nvSpPr>
          <p:spPr>
            <a:xfrm>
              <a:off x="7186498" y="3133613"/>
              <a:ext cx="52624" cy="68765"/>
            </a:xfrm>
            <a:custGeom>
              <a:avLst/>
              <a:gdLst>
                <a:gd name="connsiteX0" fmla="*/ 51054 w 52624"/>
                <a:gd name="connsiteY0" fmla="*/ 35679 h 68765"/>
                <a:gd name="connsiteX1" fmla="*/ 21157 w 52624"/>
                <a:gd name="connsiteY1" fmla="*/ 67668 h 68765"/>
                <a:gd name="connsiteX2" fmla="*/ -1566 w 52624"/>
                <a:gd name="connsiteY2" fmla="*/ 35679 h 68765"/>
                <a:gd name="connsiteX3" fmla="*/ 21157 w 52624"/>
                <a:gd name="connsiteY3" fmla="*/ -1097 h 68765"/>
                <a:gd name="connsiteX4" fmla="*/ 51054 w 52624"/>
                <a:gd name="connsiteY4" fmla="*/ 35679 h 6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4" h="68765">
                  <a:moveTo>
                    <a:pt x="51054" y="35679"/>
                  </a:moveTo>
                  <a:cubicBezTo>
                    <a:pt x="51353" y="52719"/>
                    <a:pt x="37897" y="66770"/>
                    <a:pt x="21157" y="67668"/>
                  </a:cubicBezTo>
                  <a:cubicBezTo>
                    <a:pt x="7102" y="67668"/>
                    <a:pt x="-1566" y="55110"/>
                    <a:pt x="-1566" y="35679"/>
                  </a:cubicBezTo>
                  <a:cubicBezTo>
                    <a:pt x="-1566" y="16245"/>
                    <a:pt x="7102" y="-1097"/>
                    <a:pt x="21157" y="-1097"/>
                  </a:cubicBezTo>
                  <a:cubicBezTo>
                    <a:pt x="38795" y="2195"/>
                    <a:pt x="51353" y="17738"/>
                    <a:pt x="51054" y="3567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5">
              <a:extLst>
                <a:ext uri="{FF2B5EF4-FFF2-40B4-BE49-F238E27FC236}">
                  <a16:creationId xmlns:a16="http://schemas.microsoft.com/office/drawing/2014/main" id="{FE0468B1-FB4C-4437-B713-834DE3D4866E}"/>
                </a:ext>
              </a:extLst>
            </p:cNvPr>
            <p:cNvSpPr/>
            <p:nvPr/>
          </p:nvSpPr>
          <p:spPr>
            <a:xfrm>
              <a:off x="7106237" y="2690238"/>
              <a:ext cx="51261" cy="63381"/>
            </a:xfrm>
            <a:custGeom>
              <a:avLst/>
              <a:gdLst>
                <a:gd name="connsiteX0" fmla="*/ 49696 w 51261"/>
                <a:gd name="connsiteY0" fmla="*/ 30296 h 63381"/>
                <a:gd name="connsiteX1" fmla="*/ 25178 w 51261"/>
                <a:gd name="connsiteY1" fmla="*/ 62285 h 63381"/>
                <a:gd name="connsiteX2" fmla="*/ -1431 w 51261"/>
                <a:gd name="connsiteY2" fmla="*/ 30596 h 63381"/>
                <a:gd name="connsiteX3" fmla="*/ -1431 w 51261"/>
                <a:gd name="connsiteY3" fmla="*/ 29997 h 63381"/>
                <a:gd name="connsiteX4" fmla="*/ 23686 w 51261"/>
                <a:gd name="connsiteY4" fmla="*/ -1097 h 63381"/>
                <a:gd name="connsiteX5" fmla="*/ 25178 w 51261"/>
                <a:gd name="connsiteY5" fmla="*/ -1097 h 63381"/>
                <a:gd name="connsiteX6" fmla="*/ 49696 w 51261"/>
                <a:gd name="connsiteY6" fmla="*/ 30296 h 6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61" h="63381">
                  <a:moveTo>
                    <a:pt x="49696" y="30296"/>
                  </a:moveTo>
                  <a:cubicBezTo>
                    <a:pt x="49696" y="49727"/>
                    <a:pt x="39229" y="62285"/>
                    <a:pt x="25178" y="62285"/>
                  </a:cubicBezTo>
                  <a:cubicBezTo>
                    <a:pt x="9033" y="61088"/>
                    <a:pt x="-2923" y="46738"/>
                    <a:pt x="-1431" y="30596"/>
                  </a:cubicBezTo>
                  <a:cubicBezTo>
                    <a:pt x="-1431" y="30596"/>
                    <a:pt x="-1431" y="30296"/>
                    <a:pt x="-1431" y="29997"/>
                  </a:cubicBezTo>
                  <a:cubicBezTo>
                    <a:pt x="-2923" y="14450"/>
                    <a:pt x="8138" y="698"/>
                    <a:pt x="23686" y="-1097"/>
                  </a:cubicBezTo>
                  <a:cubicBezTo>
                    <a:pt x="24280" y="-1097"/>
                    <a:pt x="24879" y="-1097"/>
                    <a:pt x="25178" y="-1097"/>
                  </a:cubicBezTo>
                  <a:cubicBezTo>
                    <a:pt x="39229" y="-1097"/>
                    <a:pt x="49696" y="10563"/>
                    <a:pt x="49696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5">
              <a:extLst>
                <a:ext uri="{FF2B5EF4-FFF2-40B4-BE49-F238E27FC236}">
                  <a16:creationId xmlns:a16="http://schemas.microsoft.com/office/drawing/2014/main" id="{E28FB3BE-9620-477F-A732-FB03DC9F9331}"/>
                </a:ext>
              </a:extLst>
            </p:cNvPr>
            <p:cNvSpPr/>
            <p:nvPr/>
          </p:nvSpPr>
          <p:spPr>
            <a:xfrm>
              <a:off x="6537427" y="2055820"/>
              <a:ext cx="50228" cy="69359"/>
            </a:xfrm>
            <a:custGeom>
              <a:avLst/>
              <a:gdLst>
                <a:gd name="connsiteX0" fmla="*/ -1566 w 50228"/>
                <a:gd name="connsiteY0" fmla="*/ 32088 h 69359"/>
                <a:gd name="connsiteX1" fmla="*/ 22952 w 50228"/>
                <a:gd name="connsiteY1" fmla="*/ -1097 h 69359"/>
                <a:gd name="connsiteX2" fmla="*/ 48663 w 50228"/>
                <a:gd name="connsiteY2" fmla="*/ 32088 h 69359"/>
                <a:gd name="connsiteX3" fmla="*/ 22952 w 50228"/>
                <a:gd name="connsiteY3" fmla="*/ 68263 h 69359"/>
                <a:gd name="connsiteX4" fmla="*/ -1566 w 50228"/>
                <a:gd name="connsiteY4" fmla="*/ 32088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28" h="69359">
                  <a:moveTo>
                    <a:pt x="-1566" y="32088"/>
                  </a:moveTo>
                  <a:cubicBezTo>
                    <a:pt x="-1566" y="12654"/>
                    <a:pt x="9201" y="-1097"/>
                    <a:pt x="22952" y="-1097"/>
                  </a:cubicBezTo>
                  <a:cubicBezTo>
                    <a:pt x="37003" y="-1097"/>
                    <a:pt x="48663" y="12654"/>
                    <a:pt x="48663" y="32088"/>
                  </a:cubicBezTo>
                  <a:cubicBezTo>
                    <a:pt x="48663" y="51522"/>
                    <a:pt x="37003" y="68263"/>
                    <a:pt x="22952" y="68263"/>
                  </a:cubicBezTo>
                  <a:cubicBezTo>
                    <a:pt x="9201" y="68263"/>
                    <a:pt x="-1566" y="51522"/>
                    <a:pt x="-1566" y="320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5">
              <a:extLst>
                <a:ext uri="{FF2B5EF4-FFF2-40B4-BE49-F238E27FC236}">
                  <a16:creationId xmlns:a16="http://schemas.microsoft.com/office/drawing/2014/main" id="{CC03E5FB-6581-4603-9852-84C395FA09D3}"/>
                </a:ext>
              </a:extLst>
            </p:cNvPr>
            <p:cNvSpPr/>
            <p:nvPr/>
          </p:nvSpPr>
          <p:spPr>
            <a:xfrm>
              <a:off x="6401913" y="1900053"/>
              <a:ext cx="56037" cy="67568"/>
            </a:xfrm>
            <a:custGeom>
              <a:avLst/>
              <a:gdLst>
                <a:gd name="connsiteX0" fmla="*/ -1483 w 56037"/>
                <a:gd name="connsiteY0" fmla="*/ 33884 h 67568"/>
                <a:gd name="connsiteX1" fmla="*/ 26020 w 56037"/>
                <a:gd name="connsiteY1" fmla="*/ -1097 h 67568"/>
                <a:gd name="connsiteX2" fmla="*/ 54425 w 56037"/>
                <a:gd name="connsiteY2" fmla="*/ 33884 h 67568"/>
                <a:gd name="connsiteX3" fmla="*/ 26020 w 56037"/>
                <a:gd name="connsiteY3" fmla="*/ 66471 h 67568"/>
                <a:gd name="connsiteX4" fmla="*/ -1483 w 56037"/>
                <a:gd name="connsiteY4" fmla="*/ 33884 h 6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037" h="67568">
                  <a:moveTo>
                    <a:pt x="-1483" y="33884"/>
                  </a:moveTo>
                  <a:cubicBezTo>
                    <a:pt x="-2680" y="16844"/>
                    <a:pt x="9279" y="1596"/>
                    <a:pt x="26020" y="-1097"/>
                  </a:cubicBezTo>
                  <a:cubicBezTo>
                    <a:pt x="43363" y="1596"/>
                    <a:pt x="55322" y="16545"/>
                    <a:pt x="54425" y="33884"/>
                  </a:cubicBezTo>
                  <a:cubicBezTo>
                    <a:pt x="55322" y="50628"/>
                    <a:pt x="42764" y="64978"/>
                    <a:pt x="26020" y="66471"/>
                  </a:cubicBezTo>
                  <a:cubicBezTo>
                    <a:pt x="9579" y="64978"/>
                    <a:pt x="-2680" y="50329"/>
                    <a:pt x="-1483" y="3388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5">
              <a:extLst>
                <a:ext uri="{FF2B5EF4-FFF2-40B4-BE49-F238E27FC236}">
                  <a16:creationId xmlns:a16="http://schemas.microsoft.com/office/drawing/2014/main" id="{D004EF2C-C6F8-43FA-99CE-B5A3F34BA103}"/>
                </a:ext>
              </a:extLst>
            </p:cNvPr>
            <p:cNvSpPr/>
            <p:nvPr/>
          </p:nvSpPr>
          <p:spPr>
            <a:xfrm>
              <a:off x="6614265" y="1730837"/>
              <a:ext cx="48134" cy="71454"/>
            </a:xfrm>
            <a:custGeom>
              <a:avLst/>
              <a:gdLst>
                <a:gd name="connsiteX0" fmla="*/ -1566 w 48134"/>
                <a:gd name="connsiteY0" fmla="*/ 37767 h 71454"/>
                <a:gd name="connsiteX1" fmla="*/ 22354 w 48134"/>
                <a:gd name="connsiteY1" fmla="*/ -1097 h 71454"/>
                <a:gd name="connsiteX2" fmla="*/ 46568 w 48134"/>
                <a:gd name="connsiteY2" fmla="*/ 37767 h 71454"/>
                <a:gd name="connsiteX3" fmla="*/ 22354 w 48134"/>
                <a:gd name="connsiteY3" fmla="*/ 70358 h 71454"/>
                <a:gd name="connsiteX4" fmla="*/ -1566 w 48134"/>
                <a:gd name="connsiteY4" fmla="*/ 37767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34" h="71454">
                  <a:moveTo>
                    <a:pt x="-1566" y="37767"/>
                  </a:moveTo>
                  <a:cubicBezTo>
                    <a:pt x="-1566" y="18337"/>
                    <a:pt x="8299" y="-1097"/>
                    <a:pt x="22354" y="-1097"/>
                  </a:cubicBezTo>
                  <a:cubicBezTo>
                    <a:pt x="36105" y="-1097"/>
                    <a:pt x="46568" y="18337"/>
                    <a:pt x="46568" y="37767"/>
                  </a:cubicBezTo>
                  <a:cubicBezTo>
                    <a:pt x="46568" y="57201"/>
                    <a:pt x="36105" y="70358"/>
                    <a:pt x="22354" y="70358"/>
                  </a:cubicBezTo>
                  <a:cubicBezTo>
                    <a:pt x="8299" y="70358"/>
                    <a:pt x="-1566" y="57201"/>
                    <a:pt x="-1566" y="377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5">
              <a:extLst>
                <a:ext uri="{FF2B5EF4-FFF2-40B4-BE49-F238E27FC236}">
                  <a16:creationId xmlns:a16="http://schemas.microsoft.com/office/drawing/2014/main" id="{D178D180-F53C-4512-AAF8-3C6A08B71171}"/>
                </a:ext>
              </a:extLst>
            </p:cNvPr>
            <p:cNvSpPr/>
            <p:nvPr/>
          </p:nvSpPr>
          <p:spPr>
            <a:xfrm>
              <a:off x="6824015" y="1500926"/>
              <a:ext cx="51551" cy="67867"/>
            </a:xfrm>
            <a:custGeom>
              <a:avLst/>
              <a:gdLst>
                <a:gd name="connsiteX0" fmla="*/ -1436 w 51551"/>
                <a:gd name="connsiteY0" fmla="*/ 30296 h 67867"/>
                <a:gd name="connsiteX1" fmla="*/ 24873 w 51551"/>
                <a:gd name="connsiteY1" fmla="*/ -1097 h 67867"/>
                <a:gd name="connsiteX2" fmla="*/ 25767 w 51551"/>
                <a:gd name="connsiteY2" fmla="*/ -1097 h 67867"/>
                <a:gd name="connsiteX3" fmla="*/ 49986 w 51551"/>
                <a:gd name="connsiteY3" fmla="*/ 30296 h 67867"/>
                <a:gd name="connsiteX4" fmla="*/ 25767 w 51551"/>
                <a:gd name="connsiteY4" fmla="*/ 66770 h 67867"/>
                <a:gd name="connsiteX5" fmla="*/ -1436 w 51551"/>
                <a:gd name="connsiteY5" fmla="*/ 30296 h 6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1" h="67867">
                  <a:moveTo>
                    <a:pt x="-1436" y="30296"/>
                  </a:moveTo>
                  <a:cubicBezTo>
                    <a:pt x="-2933" y="14450"/>
                    <a:pt x="8728" y="399"/>
                    <a:pt x="24873" y="-1097"/>
                  </a:cubicBezTo>
                  <a:cubicBezTo>
                    <a:pt x="25173" y="-1097"/>
                    <a:pt x="25472" y="-1097"/>
                    <a:pt x="25767" y="-1097"/>
                  </a:cubicBezTo>
                  <a:cubicBezTo>
                    <a:pt x="39523" y="-1097"/>
                    <a:pt x="49986" y="10862"/>
                    <a:pt x="49986" y="30296"/>
                  </a:cubicBezTo>
                  <a:cubicBezTo>
                    <a:pt x="49986" y="50029"/>
                    <a:pt x="39523" y="66770"/>
                    <a:pt x="25767" y="66770"/>
                  </a:cubicBezTo>
                  <a:cubicBezTo>
                    <a:pt x="11717" y="66770"/>
                    <a:pt x="-1436" y="49730"/>
                    <a:pt x="-1436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5">
              <a:extLst>
                <a:ext uri="{FF2B5EF4-FFF2-40B4-BE49-F238E27FC236}">
                  <a16:creationId xmlns:a16="http://schemas.microsoft.com/office/drawing/2014/main" id="{DA48F104-8803-463B-87C4-49F76C28B748}"/>
                </a:ext>
              </a:extLst>
            </p:cNvPr>
            <p:cNvSpPr/>
            <p:nvPr/>
          </p:nvSpPr>
          <p:spPr>
            <a:xfrm>
              <a:off x="6930277" y="1684196"/>
              <a:ext cx="46342" cy="69962"/>
            </a:xfrm>
            <a:custGeom>
              <a:avLst/>
              <a:gdLst>
                <a:gd name="connsiteX0" fmla="*/ -1566 w 46342"/>
                <a:gd name="connsiteY0" fmla="*/ 33285 h 69962"/>
                <a:gd name="connsiteX1" fmla="*/ 22354 w 46342"/>
                <a:gd name="connsiteY1" fmla="*/ -1097 h 69962"/>
                <a:gd name="connsiteX2" fmla="*/ 44777 w 46342"/>
                <a:gd name="connsiteY2" fmla="*/ 33285 h 69962"/>
                <a:gd name="connsiteX3" fmla="*/ 22354 w 46342"/>
                <a:gd name="connsiteY3" fmla="*/ 68865 h 69962"/>
                <a:gd name="connsiteX4" fmla="*/ -1566 w 46342"/>
                <a:gd name="connsiteY4" fmla="*/ 33285 h 69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42" h="69962">
                  <a:moveTo>
                    <a:pt x="-1566" y="33285"/>
                  </a:moveTo>
                  <a:cubicBezTo>
                    <a:pt x="-1566" y="13851"/>
                    <a:pt x="8602" y="-1097"/>
                    <a:pt x="22354" y="-1097"/>
                  </a:cubicBezTo>
                  <a:cubicBezTo>
                    <a:pt x="36105" y="-1097"/>
                    <a:pt x="44777" y="13851"/>
                    <a:pt x="44777" y="33285"/>
                  </a:cubicBezTo>
                  <a:cubicBezTo>
                    <a:pt x="44777" y="52719"/>
                    <a:pt x="36404" y="68865"/>
                    <a:pt x="22354" y="68865"/>
                  </a:cubicBezTo>
                  <a:cubicBezTo>
                    <a:pt x="8602" y="68865"/>
                    <a:pt x="-1566" y="52719"/>
                    <a:pt x="-1566" y="3328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5">
              <a:extLst>
                <a:ext uri="{FF2B5EF4-FFF2-40B4-BE49-F238E27FC236}">
                  <a16:creationId xmlns:a16="http://schemas.microsoft.com/office/drawing/2014/main" id="{41AB4A67-3604-457F-944E-1AF771E9A896}"/>
                </a:ext>
              </a:extLst>
            </p:cNvPr>
            <p:cNvSpPr/>
            <p:nvPr/>
          </p:nvSpPr>
          <p:spPr>
            <a:xfrm>
              <a:off x="6908153" y="2061199"/>
              <a:ext cx="45145" cy="72352"/>
            </a:xfrm>
            <a:custGeom>
              <a:avLst/>
              <a:gdLst>
                <a:gd name="connsiteX0" fmla="*/ -1566 w 45145"/>
                <a:gd name="connsiteY0" fmla="*/ 34183 h 72352"/>
                <a:gd name="connsiteX1" fmla="*/ 22952 w 45145"/>
                <a:gd name="connsiteY1" fmla="*/ -1097 h 72352"/>
                <a:gd name="connsiteX2" fmla="*/ 43579 w 45145"/>
                <a:gd name="connsiteY2" fmla="*/ 34183 h 72352"/>
                <a:gd name="connsiteX3" fmla="*/ 22952 w 45145"/>
                <a:gd name="connsiteY3" fmla="*/ 71255 h 72352"/>
                <a:gd name="connsiteX4" fmla="*/ -1566 w 45145"/>
                <a:gd name="connsiteY4" fmla="*/ 34183 h 7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45" h="72352">
                  <a:moveTo>
                    <a:pt x="-1566" y="34183"/>
                  </a:moveTo>
                  <a:cubicBezTo>
                    <a:pt x="-1566" y="14450"/>
                    <a:pt x="8898" y="-1097"/>
                    <a:pt x="22952" y="-1097"/>
                  </a:cubicBezTo>
                  <a:cubicBezTo>
                    <a:pt x="36704" y="-1097"/>
                    <a:pt x="43579" y="14450"/>
                    <a:pt x="43579" y="34183"/>
                  </a:cubicBezTo>
                  <a:cubicBezTo>
                    <a:pt x="43579" y="53617"/>
                    <a:pt x="36704" y="71255"/>
                    <a:pt x="22952" y="71255"/>
                  </a:cubicBezTo>
                  <a:cubicBezTo>
                    <a:pt x="8898" y="71255"/>
                    <a:pt x="-1566" y="53617"/>
                    <a:pt x="-1566" y="3418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5">
              <a:extLst>
                <a:ext uri="{FF2B5EF4-FFF2-40B4-BE49-F238E27FC236}">
                  <a16:creationId xmlns:a16="http://schemas.microsoft.com/office/drawing/2014/main" id="{9E46A293-3D77-4DD2-9087-09976172848F}"/>
                </a:ext>
              </a:extLst>
            </p:cNvPr>
            <p:cNvSpPr/>
            <p:nvPr/>
          </p:nvSpPr>
          <p:spPr>
            <a:xfrm>
              <a:off x="5584008" y="2575434"/>
              <a:ext cx="75337" cy="56826"/>
            </a:xfrm>
            <a:custGeom>
              <a:avLst/>
              <a:gdLst>
                <a:gd name="connsiteX0" fmla="*/ 35207 w 75337"/>
                <a:gd name="connsiteY0" fmla="*/ 55708 h 56826"/>
                <a:gd name="connsiteX1" fmla="*/ 73772 w 75337"/>
                <a:gd name="connsiteY1" fmla="*/ 26406 h 56826"/>
                <a:gd name="connsiteX2" fmla="*/ 35207 w 75337"/>
                <a:gd name="connsiteY2" fmla="*/ -1097 h 56826"/>
                <a:gd name="connsiteX3" fmla="*/ -1566 w 75337"/>
                <a:gd name="connsiteY3" fmla="*/ 26406 h 56826"/>
                <a:gd name="connsiteX4" fmla="*/ 35207 w 75337"/>
                <a:gd name="connsiteY4" fmla="*/ 55708 h 5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37" h="56826">
                  <a:moveTo>
                    <a:pt x="35207" y="55708"/>
                  </a:moveTo>
                  <a:cubicBezTo>
                    <a:pt x="54937" y="55708"/>
                    <a:pt x="73772" y="40460"/>
                    <a:pt x="73772" y="26406"/>
                  </a:cubicBezTo>
                  <a:cubicBezTo>
                    <a:pt x="73772" y="12654"/>
                    <a:pt x="54937" y="-1097"/>
                    <a:pt x="35207" y="-1097"/>
                  </a:cubicBezTo>
                  <a:cubicBezTo>
                    <a:pt x="15773" y="-1097"/>
                    <a:pt x="-1566" y="12654"/>
                    <a:pt x="-1566" y="26406"/>
                  </a:cubicBezTo>
                  <a:cubicBezTo>
                    <a:pt x="1723" y="44048"/>
                    <a:pt x="17565" y="56303"/>
                    <a:pt x="35207" y="5570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5">
              <a:extLst>
                <a:ext uri="{FF2B5EF4-FFF2-40B4-BE49-F238E27FC236}">
                  <a16:creationId xmlns:a16="http://schemas.microsoft.com/office/drawing/2014/main" id="{13EEB3BF-2339-4735-82B4-0A019B32BF71}"/>
                </a:ext>
              </a:extLst>
            </p:cNvPr>
            <p:cNvSpPr/>
            <p:nvPr/>
          </p:nvSpPr>
          <p:spPr>
            <a:xfrm>
              <a:off x="5834247" y="2802306"/>
              <a:ext cx="71155" cy="49975"/>
            </a:xfrm>
            <a:custGeom>
              <a:avLst/>
              <a:gdLst>
                <a:gd name="connsiteX0" fmla="*/ 33412 w 71155"/>
                <a:gd name="connsiteY0" fmla="*/ 48879 h 49975"/>
                <a:gd name="connsiteX1" fmla="*/ 69590 w 71155"/>
                <a:gd name="connsiteY1" fmla="*/ 27350 h 49975"/>
                <a:gd name="connsiteX2" fmla="*/ 33412 w 71155"/>
                <a:gd name="connsiteY2" fmla="*/ -1051 h 49975"/>
                <a:gd name="connsiteX3" fmla="*/ -1566 w 71155"/>
                <a:gd name="connsiteY3" fmla="*/ 27350 h 49975"/>
                <a:gd name="connsiteX4" fmla="*/ 33412 w 71155"/>
                <a:gd name="connsiteY4" fmla="*/ 48879 h 4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55" h="49975">
                  <a:moveTo>
                    <a:pt x="33412" y="48879"/>
                  </a:moveTo>
                  <a:cubicBezTo>
                    <a:pt x="52846" y="48879"/>
                    <a:pt x="69590" y="41404"/>
                    <a:pt x="69590" y="27350"/>
                  </a:cubicBezTo>
                  <a:cubicBezTo>
                    <a:pt x="66298" y="10310"/>
                    <a:pt x="50755" y="-1949"/>
                    <a:pt x="33412" y="-1051"/>
                  </a:cubicBezTo>
                  <a:cubicBezTo>
                    <a:pt x="16073" y="-1949"/>
                    <a:pt x="825" y="10310"/>
                    <a:pt x="-1566" y="27350"/>
                  </a:cubicBezTo>
                  <a:cubicBezTo>
                    <a:pt x="-1566" y="41404"/>
                    <a:pt x="13978" y="48879"/>
                    <a:pt x="33412" y="4887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5">
              <a:extLst>
                <a:ext uri="{FF2B5EF4-FFF2-40B4-BE49-F238E27FC236}">
                  <a16:creationId xmlns:a16="http://schemas.microsoft.com/office/drawing/2014/main" id="{49302722-B882-44A8-B091-FC94A9B8E550}"/>
                </a:ext>
              </a:extLst>
            </p:cNvPr>
            <p:cNvSpPr/>
            <p:nvPr/>
          </p:nvSpPr>
          <p:spPr>
            <a:xfrm>
              <a:off x="5732895" y="3051694"/>
              <a:ext cx="78330" cy="50528"/>
            </a:xfrm>
            <a:custGeom>
              <a:avLst/>
              <a:gdLst>
                <a:gd name="connsiteX0" fmla="*/ 36704 w 78330"/>
                <a:gd name="connsiteY0" fmla="*/ 49431 h 50528"/>
                <a:gd name="connsiteX1" fmla="*/ 76765 w 78330"/>
                <a:gd name="connsiteY1" fmla="*/ 28501 h 50528"/>
                <a:gd name="connsiteX2" fmla="*/ 36704 w 78330"/>
                <a:gd name="connsiteY2" fmla="*/ -1097 h 50528"/>
                <a:gd name="connsiteX3" fmla="*/ -1566 w 78330"/>
                <a:gd name="connsiteY3" fmla="*/ 28501 h 50528"/>
                <a:gd name="connsiteX4" fmla="*/ 36704 w 78330"/>
                <a:gd name="connsiteY4" fmla="*/ 49431 h 50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30" h="50528">
                  <a:moveTo>
                    <a:pt x="36704" y="49431"/>
                  </a:moveTo>
                  <a:cubicBezTo>
                    <a:pt x="56134" y="49431"/>
                    <a:pt x="76765" y="42555"/>
                    <a:pt x="76765" y="28501"/>
                  </a:cubicBezTo>
                  <a:cubicBezTo>
                    <a:pt x="76765" y="14450"/>
                    <a:pt x="56134" y="-1097"/>
                    <a:pt x="36704" y="-1097"/>
                  </a:cubicBezTo>
                  <a:cubicBezTo>
                    <a:pt x="17270" y="-1097"/>
                    <a:pt x="-1566" y="14450"/>
                    <a:pt x="-1566" y="28501"/>
                  </a:cubicBezTo>
                  <a:cubicBezTo>
                    <a:pt x="-1566" y="42555"/>
                    <a:pt x="17270" y="49431"/>
                    <a:pt x="36704" y="4943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5">
              <a:extLst>
                <a:ext uri="{FF2B5EF4-FFF2-40B4-BE49-F238E27FC236}">
                  <a16:creationId xmlns:a16="http://schemas.microsoft.com/office/drawing/2014/main" id="{F1A0C499-3893-4AC7-8AE9-540FACB19385}"/>
                </a:ext>
              </a:extLst>
            </p:cNvPr>
            <p:cNvSpPr/>
            <p:nvPr/>
          </p:nvSpPr>
          <p:spPr>
            <a:xfrm>
              <a:off x="6127837" y="2634929"/>
              <a:ext cx="73246" cy="53522"/>
            </a:xfrm>
            <a:custGeom>
              <a:avLst/>
              <a:gdLst>
                <a:gd name="connsiteX0" fmla="*/ 37601 w 73246"/>
                <a:gd name="connsiteY0" fmla="*/ 52420 h 53522"/>
                <a:gd name="connsiteX1" fmla="*/ 71681 w 73246"/>
                <a:gd name="connsiteY1" fmla="*/ 22523 h 53522"/>
                <a:gd name="connsiteX2" fmla="*/ 37601 w 73246"/>
                <a:gd name="connsiteY2" fmla="*/ -1097 h 53522"/>
                <a:gd name="connsiteX3" fmla="*/ -1566 w 73246"/>
                <a:gd name="connsiteY3" fmla="*/ 22523 h 53522"/>
                <a:gd name="connsiteX4" fmla="*/ 37601 w 73246"/>
                <a:gd name="connsiteY4" fmla="*/ 52420 h 5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46" h="53522">
                  <a:moveTo>
                    <a:pt x="37601" y="52420"/>
                  </a:moveTo>
                  <a:cubicBezTo>
                    <a:pt x="54941" y="52716"/>
                    <a:pt x="69889" y="39862"/>
                    <a:pt x="71681" y="22523"/>
                  </a:cubicBezTo>
                  <a:cubicBezTo>
                    <a:pt x="71681" y="8468"/>
                    <a:pt x="57032" y="-1097"/>
                    <a:pt x="37601" y="-1097"/>
                  </a:cubicBezTo>
                  <a:cubicBezTo>
                    <a:pt x="18168" y="-1097"/>
                    <a:pt x="-1566" y="8468"/>
                    <a:pt x="-1566" y="22523"/>
                  </a:cubicBezTo>
                  <a:cubicBezTo>
                    <a:pt x="-1566" y="36274"/>
                    <a:pt x="18168" y="52420"/>
                    <a:pt x="37601" y="5242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5">
              <a:extLst>
                <a:ext uri="{FF2B5EF4-FFF2-40B4-BE49-F238E27FC236}">
                  <a16:creationId xmlns:a16="http://schemas.microsoft.com/office/drawing/2014/main" id="{50886761-8223-4598-8D62-611178A1FD5B}"/>
                </a:ext>
              </a:extLst>
            </p:cNvPr>
            <p:cNvSpPr/>
            <p:nvPr/>
          </p:nvSpPr>
          <p:spPr>
            <a:xfrm>
              <a:off x="6157135" y="2836137"/>
              <a:ext cx="67568" cy="49331"/>
            </a:xfrm>
            <a:custGeom>
              <a:avLst/>
              <a:gdLst>
                <a:gd name="connsiteX0" fmla="*/ 30426 w 67568"/>
                <a:gd name="connsiteY0" fmla="*/ 48234 h 49331"/>
                <a:gd name="connsiteX1" fmla="*/ 66002 w 67568"/>
                <a:gd name="connsiteY1" fmla="*/ 24315 h 49331"/>
                <a:gd name="connsiteX2" fmla="*/ 30426 w 67568"/>
                <a:gd name="connsiteY2" fmla="*/ -1097 h 49331"/>
                <a:gd name="connsiteX3" fmla="*/ -1566 w 67568"/>
                <a:gd name="connsiteY3" fmla="*/ 24315 h 49331"/>
                <a:gd name="connsiteX4" fmla="*/ 30426 w 67568"/>
                <a:gd name="connsiteY4" fmla="*/ 48234 h 4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68" h="49331">
                  <a:moveTo>
                    <a:pt x="30426" y="48234"/>
                  </a:moveTo>
                  <a:cubicBezTo>
                    <a:pt x="49857" y="48234"/>
                    <a:pt x="66002" y="38070"/>
                    <a:pt x="66002" y="24315"/>
                  </a:cubicBezTo>
                  <a:cubicBezTo>
                    <a:pt x="66002" y="10264"/>
                    <a:pt x="49857" y="-1097"/>
                    <a:pt x="30426" y="-1097"/>
                  </a:cubicBezTo>
                  <a:cubicBezTo>
                    <a:pt x="10993" y="-1097"/>
                    <a:pt x="-1566" y="10264"/>
                    <a:pt x="-1566" y="24315"/>
                  </a:cubicBezTo>
                  <a:cubicBezTo>
                    <a:pt x="-1566" y="38070"/>
                    <a:pt x="10993" y="48234"/>
                    <a:pt x="30426" y="4823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5">
              <a:extLst>
                <a:ext uri="{FF2B5EF4-FFF2-40B4-BE49-F238E27FC236}">
                  <a16:creationId xmlns:a16="http://schemas.microsoft.com/office/drawing/2014/main" id="{1D304E31-3CFB-433F-B3DB-B588E7FF44E4}"/>
                </a:ext>
              </a:extLst>
            </p:cNvPr>
            <p:cNvSpPr/>
            <p:nvPr/>
          </p:nvSpPr>
          <p:spPr>
            <a:xfrm>
              <a:off x="5956825" y="3096494"/>
              <a:ext cx="72648" cy="54642"/>
            </a:xfrm>
            <a:custGeom>
              <a:avLst/>
              <a:gdLst>
                <a:gd name="connsiteX0" fmla="*/ 38196 w 72648"/>
                <a:gd name="connsiteY0" fmla="*/ 53364 h 54642"/>
                <a:gd name="connsiteX1" fmla="*/ 71083 w 72648"/>
                <a:gd name="connsiteY1" fmla="*/ 27353 h 54642"/>
                <a:gd name="connsiteX2" fmla="*/ 71083 w 72648"/>
                <a:gd name="connsiteY2" fmla="*/ 27054 h 54642"/>
                <a:gd name="connsiteX3" fmla="*/ 38196 w 72648"/>
                <a:gd name="connsiteY3" fmla="*/ -1051 h 54642"/>
                <a:gd name="connsiteX4" fmla="*/ -1566 w 72648"/>
                <a:gd name="connsiteY4" fmla="*/ 27054 h 54642"/>
                <a:gd name="connsiteX5" fmla="*/ 38196 w 72648"/>
                <a:gd name="connsiteY5" fmla="*/ 53364 h 5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48" h="54642">
                  <a:moveTo>
                    <a:pt x="38196" y="53364"/>
                  </a:moveTo>
                  <a:cubicBezTo>
                    <a:pt x="54342" y="55156"/>
                    <a:pt x="69291" y="43495"/>
                    <a:pt x="71083" y="27353"/>
                  </a:cubicBezTo>
                  <a:cubicBezTo>
                    <a:pt x="71083" y="27353"/>
                    <a:pt x="71083" y="27054"/>
                    <a:pt x="71083" y="27054"/>
                  </a:cubicBezTo>
                  <a:cubicBezTo>
                    <a:pt x="69590" y="10310"/>
                    <a:pt x="54941" y="-1945"/>
                    <a:pt x="38196" y="-1051"/>
                  </a:cubicBezTo>
                  <a:cubicBezTo>
                    <a:pt x="18762" y="-1051"/>
                    <a:pt x="-1566" y="13299"/>
                    <a:pt x="-1566" y="27054"/>
                  </a:cubicBezTo>
                  <a:cubicBezTo>
                    <a:pt x="-1566" y="41105"/>
                    <a:pt x="18762" y="53364"/>
                    <a:pt x="38196" y="533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5">
              <a:extLst>
                <a:ext uri="{FF2B5EF4-FFF2-40B4-BE49-F238E27FC236}">
                  <a16:creationId xmlns:a16="http://schemas.microsoft.com/office/drawing/2014/main" id="{4EED0EE9-F72B-487A-8425-E63C83622582}"/>
                </a:ext>
              </a:extLst>
            </p:cNvPr>
            <p:cNvSpPr/>
            <p:nvPr/>
          </p:nvSpPr>
          <p:spPr>
            <a:xfrm>
              <a:off x="6034557" y="3429297"/>
              <a:ext cx="70557" cy="43951"/>
            </a:xfrm>
            <a:custGeom>
              <a:avLst/>
              <a:gdLst>
                <a:gd name="connsiteX0" fmla="*/ 32518 w 70557"/>
                <a:gd name="connsiteY0" fmla="*/ 42854 h 43951"/>
                <a:gd name="connsiteX1" fmla="*/ 68991 w 70557"/>
                <a:gd name="connsiteY1" fmla="*/ 22223 h 43951"/>
                <a:gd name="connsiteX2" fmla="*/ 32518 w 70557"/>
                <a:gd name="connsiteY2" fmla="*/ -1097 h 43951"/>
                <a:gd name="connsiteX3" fmla="*/ -1566 w 70557"/>
                <a:gd name="connsiteY3" fmla="*/ 22223 h 43951"/>
                <a:gd name="connsiteX4" fmla="*/ 32518 w 70557"/>
                <a:gd name="connsiteY4" fmla="*/ 42854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57" h="43951">
                  <a:moveTo>
                    <a:pt x="32518" y="42854"/>
                  </a:moveTo>
                  <a:cubicBezTo>
                    <a:pt x="51952" y="42854"/>
                    <a:pt x="68991" y="35975"/>
                    <a:pt x="68991" y="22223"/>
                  </a:cubicBezTo>
                  <a:cubicBezTo>
                    <a:pt x="68991" y="8173"/>
                    <a:pt x="51952" y="-1097"/>
                    <a:pt x="32518" y="-1097"/>
                  </a:cubicBezTo>
                  <a:cubicBezTo>
                    <a:pt x="12784" y="-1097"/>
                    <a:pt x="-1566" y="8173"/>
                    <a:pt x="-1566" y="22223"/>
                  </a:cubicBezTo>
                  <a:cubicBezTo>
                    <a:pt x="-1566" y="35975"/>
                    <a:pt x="12784" y="42854"/>
                    <a:pt x="32518" y="428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5">
              <a:extLst>
                <a:ext uri="{FF2B5EF4-FFF2-40B4-BE49-F238E27FC236}">
                  <a16:creationId xmlns:a16="http://schemas.microsoft.com/office/drawing/2014/main" id="{D05EE5B8-A285-459B-9E16-63D9DDA532A0}"/>
                </a:ext>
              </a:extLst>
            </p:cNvPr>
            <p:cNvSpPr/>
            <p:nvPr/>
          </p:nvSpPr>
          <p:spPr>
            <a:xfrm>
              <a:off x="6321271" y="3316583"/>
              <a:ext cx="69662" cy="43951"/>
            </a:xfrm>
            <a:custGeom>
              <a:avLst/>
              <a:gdLst>
                <a:gd name="connsiteX0" fmla="*/ 35806 w 69662"/>
                <a:gd name="connsiteY0" fmla="*/ 42854 h 43951"/>
                <a:gd name="connsiteX1" fmla="*/ 68097 w 69662"/>
                <a:gd name="connsiteY1" fmla="*/ 19833 h 43951"/>
                <a:gd name="connsiteX2" fmla="*/ 35806 w 69662"/>
                <a:gd name="connsiteY2" fmla="*/ -1097 h 43951"/>
                <a:gd name="connsiteX3" fmla="*/ -1566 w 69662"/>
                <a:gd name="connsiteY3" fmla="*/ 19833 h 43951"/>
                <a:gd name="connsiteX4" fmla="*/ 35806 w 69662"/>
                <a:gd name="connsiteY4" fmla="*/ 42854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62" h="43951">
                  <a:moveTo>
                    <a:pt x="35806" y="42854"/>
                  </a:moveTo>
                  <a:cubicBezTo>
                    <a:pt x="55240" y="42854"/>
                    <a:pt x="68097" y="33585"/>
                    <a:pt x="68097" y="19833"/>
                  </a:cubicBezTo>
                  <a:cubicBezTo>
                    <a:pt x="68097" y="5782"/>
                    <a:pt x="55240" y="-1097"/>
                    <a:pt x="35806" y="-1097"/>
                  </a:cubicBezTo>
                  <a:cubicBezTo>
                    <a:pt x="16376" y="-1097"/>
                    <a:pt x="-1566" y="6081"/>
                    <a:pt x="-1566" y="19833"/>
                  </a:cubicBezTo>
                  <a:cubicBezTo>
                    <a:pt x="-1566" y="33585"/>
                    <a:pt x="16376" y="42854"/>
                    <a:pt x="35806" y="428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5">
              <a:extLst>
                <a:ext uri="{FF2B5EF4-FFF2-40B4-BE49-F238E27FC236}">
                  <a16:creationId xmlns:a16="http://schemas.microsoft.com/office/drawing/2014/main" id="{FAA418D9-0055-4EF7-AC12-1FC7BC33C318}"/>
                </a:ext>
              </a:extLst>
            </p:cNvPr>
            <p:cNvSpPr/>
            <p:nvPr/>
          </p:nvSpPr>
          <p:spPr>
            <a:xfrm>
              <a:off x="6504840" y="3209553"/>
              <a:ext cx="66969" cy="48682"/>
            </a:xfrm>
            <a:custGeom>
              <a:avLst/>
              <a:gdLst>
                <a:gd name="connsiteX0" fmla="*/ 32218 w 66969"/>
                <a:gd name="connsiteY0" fmla="*/ 47336 h 48682"/>
                <a:gd name="connsiteX1" fmla="*/ 65404 w 66969"/>
                <a:gd name="connsiteY1" fmla="*/ 21625 h 48682"/>
                <a:gd name="connsiteX2" fmla="*/ 65404 w 66969"/>
                <a:gd name="connsiteY2" fmla="*/ 21625 h 48682"/>
                <a:gd name="connsiteX3" fmla="*/ 32218 w 66969"/>
                <a:gd name="connsiteY3" fmla="*/ -1097 h 48682"/>
                <a:gd name="connsiteX4" fmla="*/ -1566 w 66969"/>
                <a:gd name="connsiteY4" fmla="*/ 21625 h 48682"/>
                <a:gd name="connsiteX5" fmla="*/ 32218 w 66969"/>
                <a:gd name="connsiteY5" fmla="*/ 47336 h 4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969" h="48682">
                  <a:moveTo>
                    <a:pt x="32218" y="47336"/>
                  </a:moveTo>
                  <a:cubicBezTo>
                    <a:pt x="48364" y="49431"/>
                    <a:pt x="63313" y="37771"/>
                    <a:pt x="65404" y="21625"/>
                  </a:cubicBezTo>
                  <a:cubicBezTo>
                    <a:pt x="65404" y="21625"/>
                    <a:pt x="65404" y="21625"/>
                    <a:pt x="65404" y="21625"/>
                  </a:cubicBezTo>
                  <a:cubicBezTo>
                    <a:pt x="65404" y="7574"/>
                    <a:pt x="51652" y="-1097"/>
                    <a:pt x="32218" y="-1097"/>
                  </a:cubicBezTo>
                  <a:cubicBezTo>
                    <a:pt x="12784" y="-1097"/>
                    <a:pt x="-1566" y="7574"/>
                    <a:pt x="-1566" y="21625"/>
                  </a:cubicBezTo>
                  <a:cubicBezTo>
                    <a:pt x="828" y="38070"/>
                    <a:pt x="15777" y="49431"/>
                    <a:pt x="32218" y="4733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5">
              <a:extLst>
                <a:ext uri="{FF2B5EF4-FFF2-40B4-BE49-F238E27FC236}">
                  <a16:creationId xmlns:a16="http://schemas.microsoft.com/office/drawing/2014/main" id="{5A538F75-0BA9-47F6-990A-2211491D875A}"/>
                </a:ext>
              </a:extLst>
            </p:cNvPr>
            <p:cNvSpPr/>
            <p:nvPr/>
          </p:nvSpPr>
          <p:spPr>
            <a:xfrm>
              <a:off x="6815174" y="3190413"/>
              <a:ext cx="72951" cy="55314"/>
            </a:xfrm>
            <a:custGeom>
              <a:avLst/>
              <a:gdLst>
                <a:gd name="connsiteX0" fmla="*/ 31321 w 72951"/>
                <a:gd name="connsiteY0" fmla="*/ 54217 h 55314"/>
                <a:gd name="connsiteX1" fmla="*/ 71385 w 72951"/>
                <a:gd name="connsiteY1" fmla="*/ 28805 h 55314"/>
                <a:gd name="connsiteX2" fmla="*/ 31321 w 72951"/>
                <a:gd name="connsiteY2" fmla="*/ -1092 h 55314"/>
                <a:gd name="connsiteX3" fmla="*/ -1566 w 72951"/>
                <a:gd name="connsiteY3" fmla="*/ 28805 h 55314"/>
                <a:gd name="connsiteX4" fmla="*/ 31321 w 72951"/>
                <a:gd name="connsiteY4" fmla="*/ 54217 h 5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51" h="55314">
                  <a:moveTo>
                    <a:pt x="31321" y="54217"/>
                  </a:moveTo>
                  <a:cubicBezTo>
                    <a:pt x="50755" y="54217"/>
                    <a:pt x="71385" y="42560"/>
                    <a:pt x="71385" y="28805"/>
                  </a:cubicBezTo>
                  <a:cubicBezTo>
                    <a:pt x="71385" y="14754"/>
                    <a:pt x="50755" y="-1092"/>
                    <a:pt x="31321" y="-1092"/>
                  </a:cubicBezTo>
                  <a:cubicBezTo>
                    <a:pt x="14281" y="-1391"/>
                    <a:pt x="-69" y="11466"/>
                    <a:pt x="-1566" y="28805"/>
                  </a:cubicBezTo>
                  <a:cubicBezTo>
                    <a:pt x="-1566" y="42560"/>
                    <a:pt x="11890" y="54217"/>
                    <a:pt x="31321" y="5421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5">
              <a:extLst>
                <a:ext uri="{FF2B5EF4-FFF2-40B4-BE49-F238E27FC236}">
                  <a16:creationId xmlns:a16="http://schemas.microsoft.com/office/drawing/2014/main" id="{2DD910FF-9A25-4258-AECE-8178CF34C1E6}"/>
                </a:ext>
              </a:extLst>
            </p:cNvPr>
            <p:cNvSpPr/>
            <p:nvPr/>
          </p:nvSpPr>
          <p:spPr>
            <a:xfrm>
              <a:off x="6717405" y="2915618"/>
              <a:ext cx="69966" cy="53260"/>
            </a:xfrm>
            <a:custGeom>
              <a:avLst/>
              <a:gdLst>
                <a:gd name="connsiteX0" fmla="*/ 34018 w 69966"/>
                <a:gd name="connsiteY0" fmla="*/ 52163 h 53260"/>
                <a:gd name="connsiteX1" fmla="*/ 68401 w 69966"/>
                <a:gd name="connsiteY1" fmla="*/ 27350 h 53260"/>
                <a:gd name="connsiteX2" fmla="*/ 34018 w 69966"/>
                <a:gd name="connsiteY2" fmla="*/ -1051 h 53260"/>
                <a:gd name="connsiteX3" fmla="*/ -1562 w 69966"/>
                <a:gd name="connsiteY3" fmla="*/ 27350 h 53260"/>
                <a:gd name="connsiteX4" fmla="*/ 34018 w 69966"/>
                <a:gd name="connsiteY4" fmla="*/ 52163 h 5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66" h="53260">
                  <a:moveTo>
                    <a:pt x="34018" y="52163"/>
                  </a:moveTo>
                  <a:cubicBezTo>
                    <a:pt x="53452" y="52163"/>
                    <a:pt x="68401" y="41401"/>
                    <a:pt x="68401" y="27350"/>
                  </a:cubicBezTo>
                  <a:cubicBezTo>
                    <a:pt x="66006" y="10310"/>
                    <a:pt x="51058" y="-1949"/>
                    <a:pt x="34018" y="-1051"/>
                  </a:cubicBezTo>
                  <a:cubicBezTo>
                    <a:pt x="16675" y="-1949"/>
                    <a:pt x="1132" y="10310"/>
                    <a:pt x="-1562" y="27350"/>
                  </a:cubicBezTo>
                  <a:cubicBezTo>
                    <a:pt x="-1861" y="41401"/>
                    <a:pt x="14584" y="52163"/>
                    <a:pt x="34018" y="521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5">
              <a:extLst>
                <a:ext uri="{FF2B5EF4-FFF2-40B4-BE49-F238E27FC236}">
                  <a16:creationId xmlns:a16="http://schemas.microsoft.com/office/drawing/2014/main" id="{2AB550D5-F4F2-47A1-9481-213036AC4E2F}"/>
                </a:ext>
              </a:extLst>
            </p:cNvPr>
            <p:cNvSpPr/>
            <p:nvPr/>
          </p:nvSpPr>
          <p:spPr>
            <a:xfrm>
              <a:off x="6772123" y="2726113"/>
              <a:ext cx="72049" cy="53861"/>
            </a:xfrm>
            <a:custGeom>
              <a:avLst/>
              <a:gdLst>
                <a:gd name="connsiteX0" fmla="*/ 38496 w 72049"/>
                <a:gd name="connsiteY0" fmla="*/ 52719 h 53861"/>
                <a:gd name="connsiteX1" fmla="*/ 70484 w 72049"/>
                <a:gd name="connsiteY1" fmla="*/ 24318 h 53861"/>
                <a:gd name="connsiteX2" fmla="*/ 38496 w 72049"/>
                <a:gd name="connsiteY2" fmla="*/ -1097 h 53861"/>
                <a:gd name="connsiteX3" fmla="*/ -1566 w 72049"/>
                <a:gd name="connsiteY3" fmla="*/ 24318 h 53861"/>
                <a:gd name="connsiteX4" fmla="*/ 38496 w 72049"/>
                <a:gd name="connsiteY4" fmla="*/ 52719 h 5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9" h="53861">
                  <a:moveTo>
                    <a:pt x="38496" y="52719"/>
                  </a:moveTo>
                  <a:cubicBezTo>
                    <a:pt x="54941" y="53617"/>
                    <a:pt x="69291" y="41059"/>
                    <a:pt x="70484" y="24318"/>
                  </a:cubicBezTo>
                  <a:cubicBezTo>
                    <a:pt x="70484" y="10563"/>
                    <a:pt x="57930" y="-1097"/>
                    <a:pt x="38496" y="-1097"/>
                  </a:cubicBezTo>
                  <a:cubicBezTo>
                    <a:pt x="19062" y="-1097"/>
                    <a:pt x="-1566" y="10563"/>
                    <a:pt x="-1566" y="24318"/>
                  </a:cubicBezTo>
                  <a:cubicBezTo>
                    <a:pt x="-1566" y="38369"/>
                    <a:pt x="19062" y="52719"/>
                    <a:pt x="38496" y="5271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5">
              <a:extLst>
                <a:ext uri="{FF2B5EF4-FFF2-40B4-BE49-F238E27FC236}">
                  <a16:creationId xmlns:a16="http://schemas.microsoft.com/office/drawing/2014/main" id="{7923AE1A-EDFA-40F2-9C0C-5A0574D0B6F0}"/>
                </a:ext>
              </a:extLst>
            </p:cNvPr>
            <p:cNvSpPr/>
            <p:nvPr/>
          </p:nvSpPr>
          <p:spPr>
            <a:xfrm>
              <a:off x="6703358" y="2583431"/>
              <a:ext cx="62484" cy="57819"/>
            </a:xfrm>
            <a:custGeom>
              <a:avLst/>
              <a:gdLst>
                <a:gd name="connsiteX0" fmla="*/ 29529 w 62484"/>
                <a:gd name="connsiteY0" fmla="*/ 56678 h 57819"/>
                <a:gd name="connsiteX1" fmla="*/ 60919 w 62484"/>
                <a:gd name="connsiteY1" fmla="*/ 28277 h 57819"/>
                <a:gd name="connsiteX2" fmla="*/ 60919 w 62484"/>
                <a:gd name="connsiteY2" fmla="*/ 28277 h 57819"/>
                <a:gd name="connsiteX3" fmla="*/ 27733 w 62484"/>
                <a:gd name="connsiteY3" fmla="*/ -1022 h 57819"/>
                <a:gd name="connsiteX4" fmla="*/ -1566 w 62484"/>
                <a:gd name="connsiteY4" fmla="*/ 28277 h 57819"/>
                <a:gd name="connsiteX5" fmla="*/ 28930 w 62484"/>
                <a:gd name="connsiteY5" fmla="*/ 56678 h 57819"/>
                <a:gd name="connsiteX6" fmla="*/ 29529 w 62484"/>
                <a:gd name="connsiteY6" fmla="*/ 56678 h 5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84" h="57819">
                  <a:moveTo>
                    <a:pt x="29529" y="56678"/>
                  </a:moveTo>
                  <a:cubicBezTo>
                    <a:pt x="45970" y="57576"/>
                    <a:pt x="60024" y="44718"/>
                    <a:pt x="60919" y="28277"/>
                  </a:cubicBezTo>
                  <a:cubicBezTo>
                    <a:pt x="60919" y="28277"/>
                    <a:pt x="60919" y="28277"/>
                    <a:pt x="60919" y="28277"/>
                  </a:cubicBezTo>
                  <a:cubicBezTo>
                    <a:pt x="59725" y="10934"/>
                    <a:pt x="44777" y="-2219"/>
                    <a:pt x="27733" y="-1022"/>
                  </a:cubicBezTo>
                  <a:cubicBezTo>
                    <a:pt x="11887" y="-127"/>
                    <a:pt x="-668" y="12431"/>
                    <a:pt x="-1566" y="28277"/>
                  </a:cubicBezTo>
                  <a:cubicBezTo>
                    <a:pt x="-967" y="44419"/>
                    <a:pt x="12784" y="57277"/>
                    <a:pt x="28930" y="56678"/>
                  </a:cubicBezTo>
                  <a:cubicBezTo>
                    <a:pt x="29229" y="56678"/>
                    <a:pt x="29229" y="56678"/>
                    <a:pt x="29529" y="5667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5">
              <a:extLst>
                <a:ext uri="{FF2B5EF4-FFF2-40B4-BE49-F238E27FC236}">
                  <a16:creationId xmlns:a16="http://schemas.microsoft.com/office/drawing/2014/main" id="{BBAF9900-F395-48E8-A8FF-DD100CFEDA3F}"/>
                </a:ext>
              </a:extLst>
            </p:cNvPr>
            <p:cNvSpPr/>
            <p:nvPr/>
          </p:nvSpPr>
          <p:spPr>
            <a:xfrm>
              <a:off x="6967054" y="2452257"/>
              <a:ext cx="72049" cy="47479"/>
            </a:xfrm>
            <a:custGeom>
              <a:avLst/>
              <a:gdLst>
                <a:gd name="connsiteX0" fmla="*/ 32514 w 72049"/>
                <a:gd name="connsiteY0" fmla="*/ 46139 h 47479"/>
                <a:gd name="connsiteX1" fmla="*/ 70484 w 72049"/>
                <a:gd name="connsiteY1" fmla="*/ 20129 h 47479"/>
                <a:gd name="connsiteX2" fmla="*/ 32514 w 72049"/>
                <a:gd name="connsiteY2" fmla="*/ -1097 h 47479"/>
                <a:gd name="connsiteX3" fmla="*/ -1566 w 72049"/>
                <a:gd name="connsiteY3" fmla="*/ 20129 h 47479"/>
                <a:gd name="connsiteX4" fmla="*/ 32514 w 72049"/>
                <a:gd name="connsiteY4" fmla="*/ 46139 h 4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9" h="47479">
                  <a:moveTo>
                    <a:pt x="32514" y="46139"/>
                  </a:moveTo>
                  <a:cubicBezTo>
                    <a:pt x="51948" y="46139"/>
                    <a:pt x="70484" y="33880"/>
                    <a:pt x="70484" y="20129"/>
                  </a:cubicBezTo>
                  <a:cubicBezTo>
                    <a:pt x="70484" y="6078"/>
                    <a:pt x="51948" y="-1097"/>
                    <a:pt x="32514" y="-1097"/>
                  </a:cubicBezTo>
                  <a:cubicBezTo>
                    <a:pt x="13084" y="-1097"/>
                    <a:pt x="-1566" y="6078"/>
                    <a:pt x="-1566" y="20129"/>
                  </a:cubicBezTo>
                  <a:cubicBezTo>
                    <a:pt x="825" y="36574"/>
                    <a:pt x="16073" y="48234"/>
                    <a:pt x="32514" y="4613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5">
              <a:extLst>
                <a:ext uri="{FF2B5EF4-FFF2-40B4-BE49-F238E27FC236}">
                  <a16:creationId xmlns:a16="http://schemas.microsoft.com/office/drawing/2014/main" id="{8214DAF2-A47D-45FE-9346-8CBEE7E172D5}"/>
                </a:ext>
              </a:extLst>
            </p:cNvPr>
            <p:cNvSpPr/>
            <p:nvPr/>
          </p:nvSpPr>
          <p:spPr>
            <a:xfrm>
              <a:off x="5827368" y="2213678"/>
              <a:ext cx="78034" cy="44546"/>
            </a:xfrm>
            <a:custGeom>
              <a:avLst/>
              <a:gdLst>
                <a:gd name="connsiteX0" fmla="*/ 37601 w 78034"/>
                <a:gd name="connsiteY0" fmla="*/ 43449 h 44546"/>
                <a:gd name="connsiteX1" fmla="*/ -1566 w 78034"/>
                <a:gd name="connsiteY1" fmla="*/ 22519 h 44546"/>
                <a:gd name="connsiteX2" fmla="*/ 37601 w 78034"/>
                <a:gd name="connsiteY2" fmla="*/ -1097 h 44546"/>
                <a:gd name="connsiteX3" fmla="*/ 76469 w 78034"/>
                <a:gd name="connsiteY3" fmla="*/ 22519 h 44546"/>
                <a:gd name="connsiteX4" fmla="*/ 37601 w 78034"/>
                <a:gd name="connsiteY4" fmla="*/ 43449 h 4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034" h="44546">
                  <a:moveTo>
                    <a:pt x="37601" y="43449"/>
                  </a:moveTo>
                  <a:cubicBezTo>
                    <a:pt x="18168" y="43449"/>
                    <a:pt x="-1566" y="36274"/>
                    <a:pt x="-1566" y="22519"/>
                  </a:cubicBezTo>
                  <a:cubicBezTo>
                    <a:pt x="-1566" y="8468"/>
                    <a:pt x="18168" y="-1097"/>
                    <a:pt x="37601" y="-1097"/>
                  </a:cubicBezTo>
                  <a:cubicBezTo>
                    <a:pt x="57035" y="-1097"/>
                    <a:pt x="76469" y="8468"/>
                    <a:pt x="76469" y="22519"/>
                  </a:cubicBezTo>
                  <a:cubicBezTo>
                    <a:pt x="76469" y="36274"/>
                    <a:pt x="57035" y="43449"/>
                    <a:pt x="37601" y="4344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5">
              <a:extLst>
                <a:ext uri="{FF2B5EF4-FFF2-40B4-BE49-F238E27FC236}">
                  <a16:creationId xmlns:a16="http://schemas.microsoft.com/office/drawing/2014/main" id="{6DB35971-D726-43FB-B8FD-501817E9D64D}"/>
                </a:ext>
              </a:extLst>
            </p:cNvPr>
            <p:cNvSpPr/>
            <p:nvPr/>
          </p:nvSpPr>
          <p:spPr>
            <a:xfrm>
              <a:off x="5621974" y="2077046"/>
              <a:ext cx="73549" cy="44247"/>
            </a:xfrm>
            <a:custGeom>
              <a:avLst/>
              <a:gdLst>
                <a:gd name="connsiteX0" fmla="*/ 36105 w 73549"/>
                <a:gd name="connsiteY0" fmla="*/ 43150 h 44247"/>
                <a:gd name="connsiteX1" fmla="*/ -1566 w 73549"/>
                <a:gd name="connsiteY1" fmla="*/ 22223 h 44247"/>
                <a:gd name="connsiteX2" fmla="*/ 36105 w 73549"/>
                <a:gd name="connsiteY2" fmla="*/ -1097 h 44247"/>
                <a:gd name="connsiteX3" fmla="*/ 71984 w 73549"/>
                <a:gd name="connsiteY3" fmla="*/ 22223 h 44247"/>
                <a:gd name="connsiteX4" fmla="*/ 36105 w 73549"/>
                <a:gd name="connsiteY4" fmla="*/ 43150 h 4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9" h="44247">
                  <a:moveTo>
                    <a:pt x="36105" y="43150"/>
                  </a:moveTo>
                  <a:cubicBezTo>
                    <a:pt x="16675" y="43150"/>
                    <a:pt x="-1566" y="35975"/>
                    <a:pt x="-1566" y="22223"/>
                  </a:cubicBezTo>
                  <a:cubicBezTo>
                    <a:pt x="-1566" y="8472"/>
                    <a:pt x="16376" y="-1097"/>
                    <a:pt x="36105" y="-1097"/>
                  </a:cubicBezTo>
                  <a:cubicBezTo>
                    <a:pt x="55539" y="-1097"/>
                    <a:pt x="71984" y="8472"/>
                    <a:pt x="71984" y="22223"/>
                  </a:cubicBezTo>
                  <a:cubicBezTo>
                    <a:pt x="71984" y="36274"/>
                    <a:pt x="55539" y="43150"/>
                    <a:pt x="36105" y="4315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5">
              <a:extLst>
                <a:ext uri="{FF2B5EF4-FFF2-40B4-BE49-F238E27FC236}">
                  <a16:creationId xmlns:a16="http://schemas.microsoft.com/office/drawing/2014/main" id="{3721AE9D-0C3C-4BB2-82C2-F75D90FEECCC}"/>
                </a:ext>
              </a:extLst>
            </p:cNvPr>
            <p:cNvSpPr/>
            <p:nvPr/>
          </p:nvSpPr>
          <p:spPr>
            <a:xfrm>
              <a:off x="6087775" y="2001106"/>
              <a:ext cx="69659" cy="48137"/>
            </a:xfrm>
            <a:custGeom>
              <a:avLst/>
              <a:gdLst>
                <a:gd name="connsiteX0" fmla="*/ 36704 w 69659"/>
                <a:gd name="connsiteY0" fmla="*/ 47041 h 48137"/>
                <a:gd name="connsiteX1" fmla="*/ -1566 w 69659"/>
                <a:gd name="connsiteY1" fmla="*/ 23121 h 48137"/>
                <a:gd name="connsiteX2" fmla="*/ 36704 w 69659"/>
                <a:gd name="connsiteY2" fmla="*/ -1097 h 48137"/>
                <a:gd name="connsiteX3" fmla="*/ 68094 w 69659"/>
                <a:gd name="connsiteY3" fmla="*/ 23121 h 48137"/>
                <a:gd name="connsiteX4" fmla="*/ 36704 w 69659"/>
                <a:gd name="connsiteY4" fmla="*/ 47041 h 4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9" h="48137">
                  <a:moveTo>
                    <a:pt x="36704" y="47041"/>
                  </a:moveTo>
                  <a:cubicBezTo>
                    <a:pt x="17270" y="47041"/>
                    <a:pt x="-1566" y="36873"/>
                    <a:pt x="-1566" y="23121"/>
                  </a:cubicBezTo>
                  <a:cubicBezTo>
                    <a:pt x="-1566" y="9070"/>
                    <a:pt x="17270" y="-1097"/>
                    <a:pt x="36704" y="-1097"/>
                  </a:cubicBezTo>
                  <a:cubicBezTo>
                    <a:pt x="56134" y="-1097"/>
                    <a:pt x="68094" y="9070"/>
                    <a:pt x="68094" y="23121"/>
                  </a:cubicBezTo>
                  <a:cubicBezTo>
                    <a:pt x="68094" y="36873"/>
                    <a:pt x="56134" y="47041"/>
                    <a:pt x="36704" y="4704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5">
              <a:extLst>
                <a:ext uri="{FF2B5EF4-FFF2-40B4-BE49-F238E27FC236}">
                  <a16:creationId xmlns:a16="http://schemas.microsoft.com/office/drawing/2014/main" id="{EC12F341-1599-4B97-93C3-62CE37C70A72}"/>
                </a:ext>
              </a:extLst>
            </p:cNvPr>
            <p:cNvSpPr/>
            <p:nvPr/>
          </p:nvSpPr>
          <p:spPr>
            <a:xfrm>
              <a:off x="5924833" y="1569371"/>
              <a:ext cx="75640" cy="57125"/>
            </a:xfrm>
            <a:custGeom>
              <a:avLst/>
              <a:gdLst>
                <a:gd name="connsiteX0" fmla="*/ 37302 w 75640"/>
                <a:gd name="connsiteY0" fmla="*/ 56028 h 57125"/>
                <a:gd name="connsiteX1" fmla="*/ -1566 w 75640"/>
                <a:gd name="connsiteY1" fmla="*/ 27923 h 57125"/>
                <a:gd name="connsiteX2" fmla="*/ 37302 w 75640"/>
                <a:gd name="connsiteY2" fmla="*/ -1076 h 57125"/>
                <a:gd name="connsiteX3" fmla="*/ 74075 w 75640"/>
                <a:gd name="connsiteY3" fmla="*/ 27923 h 57125"/>
                <a:gd name="connsiteX4" fmla="*/ 37302 w 75640"/>
                <a:gd name="connsiteY4" fmla="*/ 56028 h 5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40" h="57125">
                  <a:moveTo>
                    <a:pt x="37302" y="56028"/>
                  </a:moveTo>
                  <a:cubicBezTo>
                    <a:pt x="17868" y="56028"/>
                    <a:pt x="-1566" y="41678"/>
                    <a:pt x="-1566" y="27923"/>
                  </a:cubicBezTo>
                  <a:cubicBezTo>
                    <a:pt x="-1566" y="13872"/>
                    <a:pt x="17868" y="-1076"/>
                    <a:pt x="37302" y="-1076"/>
                  </a:cubicBezTo>
                  <a:cubicBezTo>
                    <a:pt x="54941" y="-1675"/>
                    <a:pt x="70787" y="10584"/>
                    <a:pt x="74075" y="27923"/>
                  </a:cubicBezTo>
                  <a:cubicBezTo>
                    <a:pt x="74075" y="41678"/>
                    <a:pt x="56736" y="56028"/>
                    <a:pt x="37302" y="5602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5">
              <a:extLst>
                <a:ext uri="{FF2B5EF4-FFF2-40B4-BE49-F238E27FC236}">
                  <a16:creationId xmlns:a16="http://schemas.microsoft.com/office/drawing/2014/main" id="{EB70D7B1-1102-4E3A-9D42-7C94C29B040C}"/>
                </a:ext>
              </a:extLst>
            </p:cNvPr>
            <p:cNvSpPr/>
            <p:nvPr/>
          </p:nvSpPr>
          <p:spPr>
            <a:xfrm>
              <a:off x="6051302" y="1600785"/>
              <a:ext cx="71750" cy="45440"/>
            </a:xfrm>
            <a:custGeom>
              <a:avLst/>
              <a:gdLst>
                <a:gd name="connsiteX0" fmla="*/ 33412 w 71750"/>
                <a:gd name="connsiteY0" fmla="*/ 44343 h 45440"/>
                <a:gd name="connsiteX1" fmla="*/ -1566 w 71750"/>
                <a:gd name="connsiteY1" fmla="*/ 23716 h 45440"/>
                <a:gd name="connsiteX2" fmla="*/ 33412 w 71750"/>
                <a:gd name="connsiteY2" fmla="*/ -1097 h 45440"/>
                <a:gd name="connsiteX3" fmla="*/ 70185 w 71750"/>
                <a:gd name="connsiteY3" fmla="*/ 23716 h 45440"/>
                <a:gd name="connsiteX4" fmla="*/ 33412 w 71750"/>
                <a:gd name="connsiteY4" fmla="*/ 44343 h 4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50" h="45440">
                  <a:moveTo>
                    <a:pt x="33412" y="44343"/>
                  </a:moveTo>
                  <a:cubicBezTo>
                    <a:pt x="13978" y="44343"/>
                    <a:pt x="-1566" y="37468"/>
                    <a:pt x="-1566" y="23716"/>
                  </a:cubicBezTo>
                  <a:cubicBezTo>
                    <a:pt x="-1566" y="9665"/>
                    <a:pt x="13978" y="-1097"/>
                    <a:pt x="33412" y="-1097"/>
                  </a:cubicBezTo>
                  <a:cubicBezTo>
                    <a:pt x="52846" y="-1097"/>
                    <a:pt x="70185" y="9665"/>
                    <a:pt x="70185" y="23716"/>
                  </a:cubicBezTo>
                  <a:cubicBezTo>
                    <a:pt x="70185" y="37468"/>
                    <a:pt x="52846" y="44343"/>
                    <a:pt x="33412" y="4434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5">
              <a:extLst>
                <a:ext uri="{FF2B5EF4-FFF2-40B4-BE49-F238E27FC236}">
                  <a16:creationId xmlns:a16="http://schemas.microsoft.com/office/drawing/2014/main" id="{A00986CC-E410-45F1-81EF-431D879632F7}"/>
                </a:ext>
              </a:extLst>
            </p:cNvPr>
            <p:cNvSpPr/>
            <p:nvPr/>
          </p:nvSpPr>
          <p:spPr>
            <a:xfrm>
              <a:off x="6245929" y="1522155"/>
              <a:ext cx="78629" cy="47236"/>
            </a:xfrm>
            <a:custGeom>
              <a:avLst/>
              <a:gdLst>
                <a:gd name="connsiteX0" fmla="*/ 37901 w 78629"/>
                <a:gd name="connsiteY0" fmla="*/ 46139 h 47236"/>
                <a:gd name="connsiteX1" fmla="*/ -1566 w 78629"/>
                <a:gd name="connsiteY1" fmla="*/ 19530 h 47236"/>
                <a:gd name="connsiteX2" fmla="*/ 37901 w 78629"/>
                <a:gd name="connsiteY2" fmla="*/ -1097 h 47236"/>
                <a:gd name="connsiteX3" fmla="*/ 77064 w 78629"/>
                <a:gd name="connsiteY3" fmla="*/ 19530 h 47236"/>
                <a:gd name="connsiteX4" fmla="*/ 37901 w 78629"/>
                <a:gd name="connsiteY4" fmla="*/ 46139 h 4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29" h="47236">
                  <a:moveTo>
                    <a:pt x="37901" y="46139"/>
                  </a:moveTo>
                  <a:cubicBezTo>
                    <a:pt x="18467" y="46139"/>
                    <a:pt x="-1566" y="33282"/>
                    <a:pt x="-1566" y="19530"/>
                  </a:cubicBezTo>
                  <a:cubicBezTo>
                    <a:pt x="-1566" y="5479"/>
                    <a:pt x="18467" y="-1097"/>
                    <a:pt x="37901" y="-1097"/>
                  </a:cubicBezTo>
                  <a:cubicBezTo>
                    <a:pt x="57335" y="-1097"/>
                    <a:pt x="77064" y="5479"/>
                    <a:pt x="77064" y="19530"/>
                  </a:cubicBezTo>
                  <a:cubicBezTo>
                    <a:pt x="77064" y="33282"/>
                    <a:pt x="57335" y="46139"/>
                    <a:pt x="37901" y="4613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5">
              <a:extLst>
                <a:ext uri="{FF2B5EF4-FFF2-40B4-BE49-F238E27FC236}">
                  <a16:creationId xmlns:a16="http://schemas.microsoft.com/office/drawing/2014/main" id="{D82A48FE-759D-4E96-ADD2-312FB2E60B68}"/>
                </a:ext>
              </a:extLst>
            </p:cNvPr>
            <p:cNvSpPr/>
            <p:nvPr/>
          </p:nvSpPr>
          <p:spPr>
            <a:xfrm>
              <a:off x="6362529" y="1789734"/>
              <a:ext cx="68465" cy="43648"/>
            </a:xfrm>
            <a:custGeom>
              <a:avLst/>
              <a:gdLst>
                <a:gd name="connsiteX0" fmla="*/ 33415 w 68465"/>
                <a:gd name="connsiteY0" fmla="*/ 42552 h 43648"/>
                <a:gd name="connsiteX1" fmla="*/ -1566 w 68465"/>
                <a:gd name="connsiteY1" fmla="*/ 20727 h 43648"/>
                <a:gd name="connsiteX2" fmla="*/ 33415 w 68465"/>
                <a:gd name="connsiteY2" fmla="*/ -1097 h 43648"/>
                <a:gd name="connsiteX3" fmla="*/ 66900 w 68465"/>
                <a:gd name="connsiteY3" fmla="*/ 20727 h 43648"/>
                <a:gd name="connsiteX4" fmla="*/ 33415 w 68465"/>
                <a:gd name="connsiteY4" fmla="*/ 42552 h 4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65" h="43648">
                  <a:moveTo>
                    <a:pt x="33415" y="42552"/>
                  </a:moveTo>
                  <a:cubicBezTo>
                    <a:pt x="13982" y="42552"/>
                    <a:pt x="-1566" y="34778"/>
                    <a:pt x="-1566" y="20727"/>
                  </a:cubicBezTo>
                  <a:cubicBezTo>
                    <a:pt x="-1566" y="6976"/>
                    <a:pt x="13982" y="-1097"/>
                    <a:pt x="33415" y="-1097"/>
                  </a:cubicBezTo>
                  <a:cubicBezTo>
                    <a:pt x="53149" y="-1097"/>
                    <a:pt x="66900" y="6976"/>
                    <a:pt x="66900" y="20727"/>
                  </a:cubicBezTo>
                  <a:cubicBezTo>
                    <a:pt x="66900" y="34778"/>
                    <a:pt x="53149" y="42552"/>
                    <a:pt x="33415" y="4255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5">
              <a:extLst>
                <a:ext uri="{FF2B5EF4-FFF2-40B4-BE49-F238E27FC236}">
                  <a16:creationId xmlns:a16="http://schemas.microsoft.com/office/drawing/2014/main" id="{B9D4925C-AE2D-43B3-A30F-F86337364237}"/>
                </a:ext>
              </a:extLst>
            </p:cNvPr>
            <p:cNvSpPr/>
            <p:nvPr/>
          </p:nvSpPr>
          <p:spPr>
            <a:xfrm>
              <a:off x="7404447" y="2471982"/>
              <a:ext cx="69662" cy="52624"/>
            </a:xfrm>
            <a:custGeom>
              <a:avLst/>
              <a:gdLst>
                <a:gd name="connsiteX0" fmla="*/ 37601 w 69662"/>
                <a:gd name="connsiteY0" fmla="*/ -1092 h 52624"/>
                <a:gd name="connsiteX1" fmla="*/ -1566 w 69662"/>
                <a:gd name="connsiteY1" fmla="*/ 26415 h 52624"/>
                <a:gd name="connsiteX2" fmla="*/ 37601 w 69662"/>
                <a:gd name="connsiteY2" fmla="*/ 51527 h 52624"/>
                <a:gd name="connsiteX3" fmla="*/ 68097 w 69662"/>
                <a:gd name="connsiteY3" fmla="*/ 26415 h 52624"/>
                <a:gd name="connsiteX4" fmla="*/ 39098 w 69662"/>
                <a:gd name="connsiteY4" fmla="*/ -1092 h 52624"/>
                <a:gd name="connsiteX5" fmla="*/ 37601 w 69662"/>
                <a:gd name="connsiteY5" fmla="*/ -1092 h 5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62" h="52624">
                  <a:moveTo>
                    <a:pt x="37601" y="-1092"/>
                  </a:moveTo>
                  <a:cubicBezTo>
                    <a:pt x="18168" y="-1092"/>
                    <a:pt x="-1566" y="12663"/>
                    <a:pt x="-1566" y="26415"/>
                  </a:cubicBezTo>
                  <a:cubicBezTo>
                    <a:pt x="-1566" y="40466"/>
                    <a:pt x="18168" y="51527"/>
                    <a:pt x="37601" y="51527"/>
                  </a:cubicBezTo>
                  <a:cubicBezTo>
                    <a:pt x="57035" y="51527"/>
                    <a:pt x="68097" y="40466"/>
                    <a:pt x="68097" y="26415"/>
                  </a:cubicBezTo>
                  <a:cubicBezTo>
                    <a:pt x="67798" y="10868"/>
                    <a:pt x="54641" y="-1388"/>
                    <a:pt x="39098" y="-1092"/>
                  </a:cubicBezTo>
                  <a:cubicBezTo>
                    <a:pt x="38499" y="-1092"/>
                    <a:pt x="38200" y="-1092"/>
                    <a:pt x="37601" y="-109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5">
              <a:extLst>
                <a:ext uri="{FF2B5EF4-FFF2-40B4-BE49-F238E27FC236}">
                  <a16:creationId xmlns:a16="http://schemas.microsoft.com/office/drawing/2014/main" id="{084B654B-FA5F-4B15-86E7-28DA63F3FAFB}"/>
                </a:ext>
              </a:extLst>
            </p:cNvPr>
            <p:cNvSpPr/>
            <p:nvPr/>
          </p:nvSpPr>
          <p:spPr>
            <a:xfrm>
              <a:off x="7218786" y="2204408"/>
              <a:ext cx="79228" cy="45145"/>
            </a:xfrm>
            <a:custGeom>
              <a:avLst/>
              <a:gdLst>
                <a:gd name="connsiteX0" fmla="*/ 37901 w 79228"/>
                <a:gd name="connsiteY0" fmla="*/ -1097 h 45145"/>
                <a:gd name="connsiteX1" fmla="*/ -1566 w 79228"/>
                <a:gd name="connsiteY1" fmla="*/ 20727 h 45145"/>
                <a:gd name="connsiteX2" fmla="*/ 37901 w 79228"/>
                <a:gd name="connsiteY2" fmla="*/ 44048 h 45145"/>
                <a:gd name="connsiteX3" fmla="*/ 77663 w 79228"/>
                <a:gd name="connsiteY3" fmla="*/ 20727 h 45145"/>
                <a:gd name="connsiteX4" fmla="*/ 37901 w 79228"/>
                <a:gd name="connsiteY4" fmla="*/ -1097 h 4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28" h="45145">
                  <a:moveTo>
                    <a:pt x="37901" y="-1097"/>
                  </a:moveTo>
                  <a:cubicBezTo>
                    <a:pt x="18467" y="-1097"/>
                    <a:pt x="-1566" y="6976"/>
                    <a:pt x="-1566" y="20727"/>
                  </a:cubicBezTo>
                  <a:cubicBezTo>
                    <a:pt x="-1566" y="34778"/>
                    <a:pt x="18467" y="44048"/>
                    <a:pt x="37901" y="44048"/>
                  </a:cubicBezTo>
                  <a:cubicBezTo>
                    <a:pt x="57331" y="44048"/>
                    <a:pt x="77663" y="34778"/>
                    <a:pt x="77663" y="20727"/>
                  </a:cubicBezTo>
                  <a:cubicBezTo>
                    <a:pt x="77663" y="6976"/>
                    <a:pt x="57331" y="-1097"/>
                    <a:pt x="37901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Graphic 5">
              <a:extLst>
                <a:ext uri="{FF2B5EF4-FFF2-40B4-BE49-F238E27FC236}">
                  <a16:creationId xmlns:a16="http://schemas.microsoft.com/office/drawing/2014/main" id="{0D629007-E57A-441C-86BF-7F8E27D807E7}"/>
                </a:ext>
              </a:extLst>
            </p:cNvPr>
            <p:cNvSpPr/>
            <p:nvPr/>
          </p:nvSpPr>
          <p:spPr>
            <a:xfrm>
              <a:off x="7239716" y="1764621"/>
              <a:ext cx="73546" cy="41557"/>
            </a:xfrm>
            <a:custGeom>
              <a:avLst/>
              <a:gdLst>
                <a:gd name="connsiteX0" fmla="*/ 37299 w 73546"/>
                <a:gd name="connsiteY0" fmla="*/ -1097 h 41557"/>
                <a:gd name="connsiteX1" fmla="*/ -1566 w 73546"/>
                <a:gd name="connsiteY1" fmla="*/ 19231 h 41557"/>
                <a:gd name="connsiteX2" fmla="*/ 37299 w 73546"/>
                <a:gd name="connsiteY2" fmla="*/ 40460 h 41557"/>
                <a:gd name="connsiteX3" fmla="*/ 71980 w 73546"/>
                <a:gd name="connsiteY3" fmla="*/ 19231 h 41557"/>
                <a:gd name="connsiteX4" fmla="*/ 37299 w 73546"/>
                <a:gd name="connsiteY4" fmla="*/ -1097 h 4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6" h="41557">
                  <a:moveTo>
                    <a:pt x="37299" y="-1097"/>
                  </a:moveTo>
                  <a:cubicBezTo>
                    <a:pt x="17865" y="-1097"/>
                    <a:pt x="-1566" y="5479"/>
                    <a:pt x="-1566" y="19231"/>
                  </a:cubicBezTo>
                  <a:cubicBezTo>
                    <a:pt x="-1566" y="33285"/>
                    <a:pt x="17865" y="40460"/>
                    <a:pt x="37299" y="40460"/>
                  </a:cubicBezTo>
                  <a:cubicBezTo>
                    <a:pt x="57032" y="40460"/>
                    <a:pt x="71980" y="33285"/>
                    <a:pt x="71980" y="19231"/>
                  </a:cubicBezTo>
                  <a:cubicBezTo>
                    <a:pt x="71980" y="5479"/>
                    <a:pt x="56732" y="-1097"/>
                    <a:pt x="37299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Graphic 5">
              <a:extLst>
                <a:ext uri="{FF2B5EF4-FFF2-40B4-BE49-F238E27FC236}">
                  <a16:creationId xmlns:a16="http://schemas.microsoft.com/office/drawing/2014/main" id="{3B2FFF7D-626D-44DB-B6ED-208F4C6FFAA6}"/>
                </a:ext>
              </a:extLst>
            </p:cNvPr>
            <p:cNvSpPr/>
            <p:nvPr/>
          </p:nvSpPr>
          <p:spPr>
            <a:xfrm>
              <a:off x="7034917" y="1519761"/>
              <a:ext cx="65776" cy="53263"/>
            </a:xfrm>
            <a:custGeom>
              <a:avLst/>
              <a:gdLst>
                <a:gd name="connsiteX0" fmla="*/ 33415 w 65776"/>
                <a:gd name="connsiteY0" fmla="*/ -1097 h 53263"/>
                <a:gd name="connsiteX1" fmla="*/ -1566 w 65776"/>
                <a:gd name="connsiteY1" fmla="*/ 23121 h 53263"/>
                <a:gd name="connsiteX2" fmla="*/ 33415 w 65776"/>
                <a:gd name="connsiteY2" fmla="*/ 52121 h 53263"/>
                <a:gd name="connsiteX3" fmla="*/ 64210 w 65776"/>
                <a:gd name="connsiteY3" fmla="*/ 23421 h 53263"/>
                <a:gd name="connsiteX4" fmla="*/ 64210 w 65776"/>
                <a:gd name="connsiteY4" fmla="*/ 23121 h 53263"/>
                <a:gd name="connsiteX5" fmla="*/ 33415 w 65776"/>
                <a:gd name="connsiteY5" fmla="*/ -1097 h 5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76" h="53263">
                  <a:moveTo>
                    <a:pt x="33415" y="-1097"/>
                  </a:moveTo>
                  <a:cubicBezTo>
                    <a:pt x="13982" y="-1097"/>
                    <a:pt x="-1566" y="9366"/>
                    <a:pt x="-1566" y="23121"/>
                  </a:cubicBezTo>
                  <a:cubicBezTo>
                    <a:pt x="828" y="40460"/>
                    <a:pt x="16076" y="53018"/>
                    <a:pt x="33415" y="52121"/>
                  </a:cubicBezTo>
                  <a:cubicBezTo>
                    <a:pt x="49860" y="52719"/>
                    <a:pt x="63612" y="39862"/>
                    <a:pt x="64210" y="23421"/>
                  </a:cubicBezTo>
                  <a:cubicBezTo>
                    <a:pt x="64210" y="23421"/>
                    <a:pt x="64210" y="23421"/>
                    <a:pt x="64210" y="23121"/>
                  </a:cubicBezTo>
                  <a:cubicBezTo>
                    <a:pt x="64210" y="9366"/>
                    <a:pt x="52849" y="-1097"/>
                    <a:pt x="33415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Graphic 5">
              <a:extLst>
                <a:ext uri="{FF2B5EF4-FFF2-40B4-BE49-F238E27FC236}">
                  <a16:creationId xmlns:a16="http://schemas.microsoft.com/office/drawing/2014/main" id="{63D2208F-34D9-4C0E-AE8D-21D5381B1A8F}"/>
                </a:ext>
              </a:extLst>
            </p:cNvPr>
            <p:cNvSpPr/>
            <p:nvPr/>
          </p:nvSpPr>
          <p:spPr>
            <a:xfrm>
              <a:off x="7149725" y="1865329"/>
              <a:ext cx="73246" cy="53263"/>
            </a:xfrm>
            <a:custGeom>
              <a:avLst/>
              <a:gdLst>
                <a:gd name="connsiteX0" fmla="*/ 37299 w 73246"/>
                <a:gd name="connsiteY0" fmla="*/ -1052 h 53263"/>
                <a:gd name="connsiteX1" fmla="*/ -1566 w 73246"/>
                <a:gd name="connsiteY1" fmla="*/ 27648 h 53263"/>
                <a:gd name="connsiteX2" fmla="*/ 37299 w 73246"/>
                <a:gd name="connsiteY2" fmla="*/ 52166 h 53263"/>
                <a:gd name="connsiteX3" fmla="*/ 71681 w 73246"/>
                <a:gd name="connsiteY3" fmla="*/ 27648 h 53263"/>
                <a:gd name="connsiteX4" fmla="*/ 37299 w 73246"/>
                <a:gd name="connsiteY4" fmla="*/ -1052 h 5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46" h="53263">
                  <a:moveTo>
                    <a:pt x="37299" y="-1052"/>
                  </a:moveTo>
                  <a:cubicBezTo>
                    <a:pt x="17865" y="-1052"/>
                    <a:pt x="-1566" y="13897"/>
                    <a:pt x="-1566" y="27648"/>
                  </a:cubicBezTo>
                  <a:cubicBezTo>
                    <a:pt x="-1566" y="41699"/>
                    <a:pt x="17865" y="52166"/>
                    <a:pt x="37299" y="52166"/>
                  </a:cubicBezTo>
                  <a:cubicBezTo>
                    <a:pt x="56732" y="52166"/>
                    <a:pt x="71681" y="41699"/>
                    <a:pt x="71681" y="27648"/>
                  </a:cubicBezTo>
                  <a:cubicBezTo>
                    <a:pt x="69590" y="10608"/>
                    <a:pt x="54641" y="-1950"/>
                    <a:pt x="37299" y="-105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Graphic 5">
              <a:extLst>
                <a:ext uri="{FF2B5EF4-FFF2-40B4-BE49-F238E27FC236}">
                  <a16:creationId xmlns:a16="http://schemas.microsoft.com/office/drawing/2014/main" id="{44106494-D01A-4F61-8556-3A0EF8E148DD}"/>
                </a:ext>
              </a:extLst>
            </p:cNvPr>
            <p:cNvSpPr/>
            <p:nvPr/>
          </p:nvSpPr>
          <p:spPr>
            <a:xfrm>
              <a:off x="7431355" y="2745547"/>
              <a:ext cx="69662" cy="43053"/>
            </a:xfrm>
            <a:custGeom>
              <a:avLst/>
              <a:gdLst>
                <a:gd name="connsiteX0" fmla="*/ 30426 w 69662"/>
                <a:gd name="connsiteY0" fmla="*/ -1097 h 43053"/>
                <a:gd name="connsiteX1" fmla="*/ 68097 w 69662"/>
                <a:gd name="connsiteY1" fmla="*/ 19833 h 43053"/>
                <a:gd name="connsiteX2" fmla="*/ 30426 w 69662"/>
                <a:gd name="connsiteY2" fmla="*/ 41957 h 43053"/>
                <a:gd name="connsiteX3" fmla="*/ -1566 w 69662"/>
                <a:gd name="connsiteY3" fmla="*/ 19833 h 43053"/>
                <a:gd name="connsiteX4" fmla="*/ 30426 w 69662"/>
                <a:gd name="connsiteY4" fmla="*/ -1097 h 4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62" h="43053">
                  <a:moveTo>
                    <a:pt x="30426" y="-1097"/>
                  </a:moveTo>
                  <a:cubicBezTo>
                    <a:pt x="49860" y="-1097"/>
                    <a:pt x="68097" y="5779"/>
                    <a:pt x="68097" y="19833"/>
                  </a:cubicBezTo>
                  <a:cubicBezTo>
                    <a:pt x="68097" y="33884"/>
                    <a:pt x="49860" y="41957"/>
                    <a:pt x="30426" y="41957"/>
                  </a:cubicBezTo>
                  <a:cubicBezTo>
                    <a:pt x="10993" y="41957"/>
                    <a:pt x="-1566" y="33884"/>
                    <a:pt x="-1566" y="19833"/>
                  </a:cubicBezTo>
                  <a:cubicBezTo>
                    <a:pt x="-1566" y="6078"/>
                    <a:pt x="10993" y="-1097"/>
                    <a:pt x="30426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Graphic 5">
              <a:extLst>
                <a:ext uri="{FF2B5EF4-FFF2-40B4-BE49-F238E27FC236}">
                  <a16:creationId xmlns:a16="http://schemas.microsoft.com/office/drawing/2014/main" id="{212CA567-4B93-4A83-95C3-60F1AD2685BB}"/>
                </a:ext>
              </a:extLst>
            </p:cNvPr>
            <p:cNvSpPr/>
            <p:nvPr/>
          </p:nvSpPr>
          <p:spPr>
            <a:xfrm>
              <a:off x="6400499" y="2195438"/>
              <a:ext cx="69659" cy="46342"/>
            </a:xfrm>
            <a:custGeom>
              <a:avLst/>
              <a:gdLst>
                <a:gd name="connsiteX0" fmla="*/ 36105 w 69659"/>
                <a:gd name="connsiteY0" fmla="*/ 45245 h 46342"/>
                <a:gd name="connsiteX1" fmla="*/ -1566 w 69659"/>
                <a:gd name="connsiteY1" fmla="*/ 22223 h 46342"/>
                <a:gd name="connsiteX2" fmla="*/ 36105 w 69659"/>
                <a:gd name="connsiteY2" fmla="*/ -1097 h 46342"/>
                <a:gd name="connsiteX3" fmla="*/ 68094 w 69659"/>
                <a:gd name="connsiteY3" fmla="*/ 22223 h 46342"/>
                <a:gd name="connsiteX4" fmla="*/ 36105 w 69659"/>
                <a:gd name="connsiteY4" fmla="*/ 45245 h 4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9" h="46342">
                  <a:moveTo>
                    <a:pt x="36105" y="45245"/>
                  </a:moveTo>
                  <a:cubicBezTo>
                    <a:pt x="16671" y="45245"/>
                    <a:pt x="-1566" y="36274"/>
                    <a:pt x="-1566" y="22223"/>
                  </a:cubicBezTo>
                  <a:cubicBezTo>
                    <a:pt x="-1566" y="8173"/>
                    <a:pt x="16671" y="-1097"/>
                    <a:pt x="36105" y="-1097"/>
                  </a:cubicBezTo>
                  <a:cubicBezTo>
                    <a:pt x="55539" y="-1097"/>
                    <a:pt x="68094" y="8472"/>
                    <a:pt x="68094" y="22223"/>
                  </a:cubicBezTo>
                  <a:cubicBezTo>
                    <a:pt x="68094" y="36274"/>
                    <a:pt x="55539" y="45245"/>
                    <a:pt x="36105" y="4524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Graphic 5">
              <a:extLst>
                <a:ext uri="{FF2B5EF4-FFF2-40B4-BE49-F238E27FC236}">
                  <a16:creationId xmlns:a16="http://schemas.microsoft.com/office/drawing/2014/main" id="{A7C283B5-0A86-42EB-BC6A-D1E536611EB5}"/>
                </a:ext>
              </a:extLst>
            </p:cNvPr>
            <p:cNvSpPr/>
            <p:nvPr/>
          </p:nvSpPr>
          <p:spPr>
            <a:xfrm>
              <a:off x="6605594" y="1575369"/>
              <a:ext cx="75640" cy="43652"/>
            </a:xfrm>
            <a:custGeom>
              <a:avLst/>
              <a:gdLst>
                <a:gd name="connsiteX0" fmla="*/ 37601 w 75640"/>
                <a:gd name="connsiteY0" fmla="*/ 42555 h 43652"/>
                <a:gd name="connsiteX1" fmla="*/ -1566 w 75640"/>
                <a:gd name="connsiteY1" fmla="*/ 20731 h 43652"/>
                <a:gd name="connsiteX2" fmla="*/ 37601 w 75640"/>
                <a:gd name="connsiteY2" fmla="*/ -1097 h 43652"/>
                <a:gd name="connsiteX3" fmla="*/ 74075 w 75640"/>
                <a:gd name="connsiteY3" fmla="*/ 20731 h 43652"/>
                <a:gd name="connsiteX4" fmla="*/ 37601 w 75640"/>
                <a:gd name="connsiteY4" fmla="*/ 42555 h 4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40" h="43652">
                  <a:moveTo>
                    <a:pt x="37601" y="42555"/>
                  </a:moveTo>
                  <a:cubicBezTo>
                    <a:pt x="18168" y="42555"/>
                    <a:pt x="-1566" y="34482"/>
                    <a:pt x="-1566" y="20731"/>
                  </a:cubicBezTo>
                  <a:cubicBezTo>
                    <a:pt x="-1566" y="6676"/>
                    <a:pt x="18168" y="-1097"/>
                    <a:pt x="37601" y="-1097"/>
                  </a:cubicBezTo>
                  <a:cubicBezTo>
                    <a:pt x="57035" y="-1097"/>
                    <a:pt x="74075" y="6676"/>
                    <a:pt x="74075" y="20731"/>
                  </a:cubicBezTo>
                  <a:cubicBezTo>
                    <a:pt x="74075" y="34482"/>
                    <a:pt x="57035" y="42555"/>
                    <a:pt x="37601" y="4255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Graphic 5">
              <a:extLst>
                <a:ext uri="{FF2B5EF4-FFF2-40B4-BE49-F238E27FC236}">
                  <a16:creationId xmlns:a16="http://schemas.microsoft.com/office/drawing/2014/main" id="{154AA528-5588-496F-B2BD-DD19BB8DEA4B}"/>
                </a:ext>
              </a:extLst>
            </p:cNvPr>
            <p:cNvSpPr/>
            <p:nvPr/>
          </p:nvSpPr>
          <p:spPr>
            <a:xfrm>
              <a:off x="6905164" y="1952672"/>
              <a:ext cx="62184" cy="47239"/>
            </a:xfrm>
            <a:custGeom>
              <a:avLst/>
              <a:gdLst>
                <a:gd name="connsiteX0" fmla="*/ 30127 w 62184"/>
                <a:gd name="connsiteY0" fmla="*/ 46143 h 47239"/>
                <a:gd name="connsiteX1" fmla="*/ -1566 w 62184"/>
                <a:gd name="connsiteY1" fmla="*/ 21026 h 47239"/>
                <a:gd name="connsiteX2" fmla="*/ 30127 w 62184"/>
                <a:gd name="connsiteY2" fmla="*/ -1097 h 47239"/>
                <a:gd name="connsiteX3" fmla="*/ 60619 w 62184"/>
                <a:gd name="connsiteY3" fmla="*/ 21026 h 47239"/>
                <a:gd name="connsiteX4" fmla="*/ 30127 w 62184"/>
                <a:gd name="connsiteY4" fmla="*/ 46143 h 4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84" h="47239">
                  <a:moveTo>
                    <a:pt x="30127" y="46143"/>
                  </a:moveTo>
                  <a:cubicBezTo>
                    <a:pt x="10693" y="46143"/>
                    <a:pt x="-1566" y="34782"/>
                    <a:pt x="-1566" y="21026"/>
                  </a:cubicBezTo>
                  <a:cubicBezTo>
                    <a:pt x="-1566" y="6976"/>
                    <a:pt x="10394" y="-1097"/>
                    <a:pt x="30127" y="-1097"/>
                  </a:cubicBezTo>
                  <a:cubicBezTo>
                    <a:pt x="49557" y="-1097"/>
                    <a:pt x="60619" y="6976"/>
                    <a:pt x="60619" y="21026"/>
                  </a:cubicBezTo>
                  <a:cubicBezTo>
                    <a:pt x="60619" y="34782"/>
                    <a:pt x="49557" y="46143"/>
                    <a:pt x="30127" y="4614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093FE1-B673-4853-A486-FCC6DB2D21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defTabSz="91440">
              <a:tabLst/>
              <a:defRPr sz="1800"/>
            </a:lvl1pPr>
            <a:lvl2pPr defTabSz="91440">
              <a:tabLst/>
              <a:defRPr sz="1800"/>
            </a:lvl2pPr>
            <a:lvl3pPr defTabSz="91440">
              <a:tabLst/>
              <a:defRPr sz="1800"/>
            </a:lvl3pPr>
            <a:lvl4pPr defTabSz="91440">
              <a:tabLst/>
              <a:defRPr sz="1800"/>
            </a:lvl4pPr>
            <a:lvl5pPr defTabSz="91440">
              <a:tabLst/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7C6F4D-2BE5-4E5A-9BBE-852783EFA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214" name="Graphic 14">
            <a:extLst>
              <a:ext uri="{FF2B5EF4-FFF2-40B4-BE49-F238E27FC236}">
                <a16:creationId xmlns:a16="http://schemas.microsoft.com/office/drawing/2014/main" id="{D31AD105-CC76-4315-AA9F-40DCD3CE98EC}"/>
              </a:ext>
            </a:extLst>
          </p:cNvPr>
          <p:cNvSpPr/>
          <p:nvPr userDrawn="1"/>
        </p:nvSpPr>
        <p:spPr>
          <a:xfrm rot="3498007">
            <a:off x="-1139495" y="3362855"/>
            <a:ext cx="8356214" cy="6403208"/>
          </a:xfrm>
          <a:custGeom>
            <a:avLst/>
            <a:gdLst>
              <a:gd name="connsiteX0" fmla="*/ 1665715 w 1748142"/>
              <a:gd name="connsiteY0" fmla="*/ 452031 h 1982439"/>
              <a:gd name="connsiteX1" fmla="*/ 1741069 w 1748142"/>
              <a:gd name="connsiteY1" fmla="*/ 654883 h 1982439"/>
              <a:gd name="connsiteX2" fmla="*/ 1736515 w 1748142"/>
              <a:gd name="connsiteY2" fmla="*/ 870957 h 1982439"/>
              <a:gd name="connsiteX3" fmla="*/ 1731227 w 1748142"/>
              <a:gd name="connsiteY3" fmla="*/ 1088645 h 1982439"/>
              <a:gd name="connsiteX4" fmla="*/ 1649411 w 1748142"/>
              <a:gd name="connsiteY4" fmla="*/ 1290616 h 1982439"/>
              <a:gd name="connsiteX5" fmla="*/ 1528961 w 1748142"/>
              <a:gd name="connsiteY5" fmla="*/ 1469968 h 1982439"/>
              <a:gd name="connsiteX6" fmla="*/ 1405575 w 1748142"/>
              <a:gd name="connsiteY6" fmla="*/ 1647409 h 1982439"/>
              <a:gd name="connsiteX7" fmla="*/ 1240472 w 1748142"/>
              <a:gd name="connsiteY7" fmla="*/ 1787980 h 1982439"/>
              <a:gd name="connsiteX8" fmla="*/ 1045406 w 1748142"/>
              <a:gd name="connsiteY8" fmla="*/ 1879933 h 1982439"/>
              <a:gd name="connsiteX9" fmla="*/ 842258 w 1748142"/>
              <a:gd name="connsiteY9" fmla="*/ 1945005 h 1982439"/>
              <a:gd name="connsiteX10" fmla="*/ 628242 w 1748142"/>
              <a:gd name="connsiteY10" fmla="*/ 1980698 h 1982439"/>
              <a:gd name="connsiteX11" fmla="*/ 415401 w 1748142"/>
              <a:gd name="connsiteY11" fmla="*/ 1933400 h 1982439"/>
              <a:gd name="connsiteX12" fmla="*/ 250738 w 1748142"/>
              <a:gd name="connsiteY12" fmla="*/ 1820297 h 1982439"/>
              <a:gd name="connsiteX13" fmla="*/ 112223 w 1748142"/>
              <a:gd name="connsiteY13" fmla="*/ 1677961 h 1982439"/>
              <a:gd name="connsiteX14" fmla="*/ 25118 w 1748142"/>
              <a:gd name="connsiteY14" fmla="*/ 1500814 h 1982439"/>
              <a:gd name="connsiteX15" fmla="*/ 11605 w 1748142"/>
              <a:gd name="connsiteY15" fmla="*/ 1307068 h 1982439"/>
              <a:gd name="connsiteX16" fmla="*/ 207407 w 1748142"/>
              <a:gd name="connsiteY16" fmla="*/ 1208947 h 1982439"/>
              <a:gd name="connsiteX17" fmla="*/ 436405 w 1748142"/>
              <a:gd name="connsiteY17" fmla="*/ 1202630 h 1982439"/>
              <a:gd name="connsiteX18" fmla="*/ 663055 w 1748142"/>
              <a:gd name="connsiteY18" fmla="*/ 1157389 h 1982439"/>
              <a:gd name="connsiteX19" fmla="*/ 848575 w 1748142"/>
              <a:gd name="connsiteY19" fmla="*/ 1026805 h 1982439"/>
              <a:gd name="connsiteX20" fmla="*/ 977983 w 1748142"/>
              <a:gd name="connsiteY20" fmla="*/ 853182 h 1982439"/>
              <a:gd name="connsiteX21" fmla="*/ 1011621 w 1748142"/>
              <a:gd name="connsiteY21" fmla="*/ 637257 h 1982439"/>
              <a:gd name="connsiteX22" fmla="*/ 1032038 w 1748142"/>
              <a:gd name="connsiteY22" fmla="*/ 418834 h 1982439"/>
              <a:gd name="connsiteX23" fmla="*/ 1027925 w 1748142"/>
              <a:gd name="connsiteY23" fmla="*/ 199236 h 1982439"/>
              <a:gd name="connsiteX24" fmla="*/ 1115470 w 1748142"/>
              <a:gd name="connsiteY24" fmla="*/ 7252 h 1982439"/>
              <a:gd name="connsiteX25" fmla="*/ 1294381 w 1748142"/>
              <a:gd name="connsiteY25" fmla="*/ 42064 h 1982439"/>
              <a:gd name="connsiteX26" fmla="*/ 1453608 w 1748142"/>
              <a:gd name="connsiteY26" fmla="*/ 142536 h 1982439"/>
              <a:gd name="connsiteX27" fmla="*/ 1566272 w 1748142"/>
              <a:gd name="connsiteY27" fmla="*/ 293978 h 1982439"/>
              <a:gd name="connsiteX28" fmla="*/ 1665715 w 1748142"/>
              <a:gd name="connsiteY28" fmla="*/ 452031 h 198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48142" h="1982439">
                <a:moveTo>
                  <a:pt x="1665715" y="452031"/>
                </a:moveTo>
                <a:cubicBezTo>
                  <a:pt x="1695826" y="519011"/>
                  <a:pt x="1728143" y="584965"/>
                  <a:pt x="1741069" y="654883"/>
                </a:cubicBezTo>
                <a:cubicBezTo>
                  <a:pt x="1754142" y="726125"/>
                  <a:pt x="1739746" y="798981"/>
                  <a:pt x="1736515" y="870957"/>
                </a:cubicBezTo>
                <a:cubicBezTo>
                  <a:pt x="1733431" y="942932"/>
                  <a:pt x="1748853" y="1018431"/>
                  <a:pt x="1731227" y="1088645"/>
                </a:cubicBezTo>
                <a:cubicBezTo>
                  <a:pt x="1713748" y="1158270"/>
                  <a:pt x="1679522" y="1224810"/>
                  <a:pt x="1649411" y="1290616"/>
                </a:cubicBezTo>
                <a:cubicBezTo>
                  <a:pt x="1619592" y="1356130"/>
                  <a:pt x="1569797" y="1410478"/>
                  <a:pt x="1528961" y="1469968"/>
                </a:cubicBezTo>
                <a:cubicBezTo>
                  <a:pt x="1488126" y="1529457"/>
                  <a:pt x="1455664" y="1595998"/>
                  <a:pt x="1405575" y="1647409"/>
                </a:cubicBezTo>
                <a:cubicBezTo>
                  <a:pt x="1354899" y="1699114"/>
                  <a:pt x="1299669" y="1746264"/>
                  <a:pt x="1240472" y="1787980"/>
                </a:cubicBezTo>
                <a:cubicBezTo>
                  <a:pt x="1181278" y="1829990"/>
                  <a:pt x="1110918" y="1851290"/>
                  <a:pt x="1045406" y="1879933"/>
                </a:cubicBezTo>
                <a:cubicBezTo>
                  <a:pt x="980333" y="1909457"/>
                  <a:pt x="912324" y="1931197"/>
                  <a:pt x="842258" y="1945005"/>
                </a:cubicBezTo>
                <a:cubicBezTo>
                  <a:pt x="772192" y="1958225"/>
                  <a:pt x="701246" y="1985252"/>
                  <a:pt x="628242" y="1980698"/>
                </a:cubicBezTo>
                <a:cubicBezTo>
                  <a:pt x="555679" y="1973647"/>
                  <a:pt x="484144" y="1957784"/>
                  <a:pt x="415401" y="1933400"/>
                </a:cubicBezTo>
                <a:cubicBezTo>
                  <a:pt x="355323" y="1907107"/>
                  <a:pt x="302590" y="1863040"/>
                  <a:pt x="250738" y="1820297"/>
                </a:cubicBezTo>
                <a:cubicBezTo>
                  <a:pt x="199035" y="1778579"/>
                  <a:pt x="152471" y="1730840"/>
                  <a:pt x="112223" y="1677961"/>
                </a:cubicBezTo>
                <a:cubicBezTo>
                  <a:pt x="73886" y="1623907"/>
                  <a:pt x="44508" y="1564122"/>
                  <a:pt x="25118" y="1500814"/>
                </a:cubicBezTo>
                <a:cubicBezTo>
                  <a:pt x="881" y="1428104"/>
                  <a:pt x="-13808" y="1360976"/>
                  <a:pt x="11605" y="1307068"/>
                </a:cubicBezTo>
                <a:cubicBezTo>
                  <a:pt x="44214" y="1238031"/>
                  <a:pt x="118099" y="1219817"/>
                  <a:pt x="207407" y="1208947"/>
                </a:cubicBezTo>
                <a:cubicBezTo>
                  <a:pt x="275269" y="1200868"/>
                  <a:pt x="354295" y="1208359"/>
                  <a:pt x="436405" y="1202630"/>
                </a:cubicBezTo>
                <a:cubicBezTo>
                  <a:pt x="513522" y="1196754"/>
                  <a:pt x="589611" y="1181626"/>
                  <a:pt x="663055" y="1157389"/>
                </a:cubicBezTo>
                <a:cubicBezTo>
                  <a:pt x="732680" y="1134474"/>
                  <a:pt x="789526" y="1084092"/>
                  <a:pt x="848575" y="1026805"/>
                </a:cubicBezTo>
                <a:cubicBezTo>
                  <a:pt x="903658" y="973190"/>
                  <a:pt x="952130" y="920017"/>
                  <a:pt x="977983" y="853182"/>
                </a:cubicBezTo>
                <a:cubicBezTo>
                  <a:pt x="1004276" y="785320"/>
                  <a:pt x="1004570" y="710407"/>
                  <a:pt x="1011621" y="637257"/>
                </a:cubicBezTo>
                <a:cubicBezTo>
                  <a:pt x="1018818" y="563224"/>
                  <a:pt x="1033066" y="489633"/>
                  <a:pt x="1032038" y="418834"/>
                </a:cubicBezTo>
                <a:cubicBezTo>
                  <a:pt x="1030862" y="338633"/>
                  <a:pt x="1023812" y="263279"/>
                  <a:pt x="1027925" y="199236"/>
                </a:cubicBezTo>
                <a:cubicBezTo>
                  <a:pt x="1034095" y="105960"/>
                  <a:pt x="1054513" y="33398"/>
                  <a:pt x="1115470" y="7252"/>
                </a:cubicBezTo>
                <a:cubicBezTo>
                  <a:pt x="1164679" y="-13752"/>
                  <a:pt x="1227107" y="6664"/>
                  <a:pt x="1294381" y="42064"/>
                </a:cubicBezTo>
                <a:cubicBezTo>
                  <a:pt x="1344029" y="68211"/>
                  <a:pt x="1403959" y="95826"/>
                  <a:pt x="1453608" y="142536"/>
                </a:cubicBezTo>
                <a:cubicBezTo>
                  <a:pt x="1497674" y="184106"/>
                  <a:pt x="1528228" y="242420"/>
                  <a:pt x="1566272" y="293978"/>
                </a:cubicBezTo>
                <a:cubicBezTo>
                  <a:pt x="1604462" y="343333"/>
                  <a:pt x="1637806" y="396212"/>
                  <a:pt x="1665715" y="452031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42AE06FD-5C36-40D9-A021-661A47442522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744889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raphic 6">
            <a:extLst>
              <a:ext uri="{FF2B5EF4-FFF2-40B4-BE49-F238E27FC236}">
                <a16:creationId xmlns:a16="http://schemas.microsoft.com/office/drawing/2014/main" id="{F0451AFC-4AC5-49C8-B787-7B906BAFBF9C}"/>
              </a:ext>
            </a:extLst>
          </p:cNvPr>
          <p:cNvSpPr/>
          <p:nvPr userDrawn="1"/>
        </p:nvSpPr>
        <p:spPr>
          <a:xfrm rot="20826079">
            <a:off x="-476933" y="5202435"/>
            <a:ext cx="3357400" cy="3247054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solidFill>
            <a:schemeClr val="bg2"/>
          </a:solidFill>
          <a:ln w="123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15" name="Graphic 8">
            <a:extLst>
              <a:ext uri="{FF2B5EF4-FFF2-40B4-BE49-F238E27FC236}">
                <a16:creationId xmlns:a16="http://schemas.microsoft.com/office/drawing/2014/main" id="{EA5D466F-E61E-4CBE-9D3D-D7E54D32B405}"/>
              </a:ext>
            </a:extLst>
          </p:cNvPr>
          <p:cNvSpPr/>
          <p:nvPr userDrawn="1"/>
        </p:nvSpPr>
        <p:spPr>
          <a:xfrm>
            <a:off x="9634471" y="5057335"/>
            <a:ext cx="3761641" cy="3994255"/>
          </a:xfrm>
          <a:custGeom>
            <a:avLst/>
            <a:gdLst>
              <a:gd name="connsiteX0" fmla="*/ 541167 w 1855320"/>
              <a:gd name="connsiteY0" fmla="*/ 87507 h 1970050"/>
              <a:gd name="connsiteX1" fmla="*/ 313909 w 1855320"/>
              <a:gd name="connsiteY1" fmla="*/ 218544 h 1970050"/>
              <a:gd name="connsiteX2" fmla="*/ 155106 w 1855320"/>
              <a:gd name="connsiteY2" fmla="*/ 425385 h 1970050"/>
              <a:gd name="connsiteX3" fmla="*/ 50952 w 1855320"/>
              <a:gd name="connsiteY3" fmla="*/ 661457 h 1970050"/>
              <a:gd name="connsiteX4" fmla="*/ -1640 w 1855320"/>
              <a:gd name="connsiteY4" fmla="*/ 918683 h 1970050"/>
              <a:gd name="connsiteX5" fmla="*/ 69315 w 1855320"/>
              <a:gd name="connsiteY5" fmla="*/ 1171503 h 1970050"/>
              <a:gd name="connsiteX6" fmla="*/ 153637 w 1855320"/>
              <a:gd name="connsiteY6" fmla="*/ 1414186 h 1970050"/>
              <a:gd name="connsiteX7" fmla="*/ 288640 w 1855320"/>
              <a:gd name="connsiteY7" fmla="*/ 1635423 h 1970050"/>
              <a:gd name="connsiteX8" fmla="*/ 486959 w 1855320"/>
              <a:gd name="connsiteY8" fmla="*/ 1802304 h 1970050"/>
              <a:gd name="connsiteX9" fmla="*/ 719360 w 1855320"/>
              <a:gd name="connsiteY9" fmla="*/ 1911893 h 1970050"/>
              <a:gd name="connsiteX10" fmla="*/ 970269 w 1855320"/>
              <a:gd name="connsiteY10" fmla="*/ 1966540 h 1970050"/>
              <a:gd name="connsiteX11" fmla="*/ 1226760 w 1855320"/>
              <a:gd name="connsiteY11" fmla="*/ 1954054 h 1970050"/>
              <a:gd name="connsiteX12" fmla="*/ 1471207 w 1855320"/>
              <a:gd name="connsiteY12" fmla="*/ 1861946 h 1970050"/>
              <a:gd name="connsiteX13" fmla="*/ 1648813 w 1855320"/>
              <a:gd name="connsiteY13" fmla="*/ 1669062 h 1970050"/>
              <a:gd name="connsiteX14" fmla="*/ 1777206 w 1855320"/>
              <a:gd name="connsiteY14" fmla="*/ 1445918 h 1970050"/>
              <a:gd name="connsiteX15" fmla="*/ 1830679 w 1855320"/>
              <a:gd name="connsiteY15" fmla="*/ 1194420 h 1970050"/>
              <a:gd name="connsiteX16" fmla="*/ 1850216 w 1855320"/>
              <a:gd name="connsiteY16" fmla="*/ 933815 h 1970050"/>
              <a:gd name="connsiteX17" fmla="*/ 1760900 w 1855320"/>
              <a:gd name="connsiteY17" fmla="*/ 688047 h 1970050"/>
              <a:gd name="connsiteX18" fmla="*/ 1657774 w 1855320"/>
              <a:gd name="connsiteY18" fmla="*/ 450651 h 1970050"/>
              <a:gd name="connsiteX19" fmla="*/ 1500148 w 1855320"/>
              <a:gd name="connsiteY19" fmla="*/ 243666 h 1970050"/>
              <a:gd name="connsiteX20" fmla="*/ 1297421 w 1855320"/>
              <a:gd name="connsiteY20" fmla="*/ 77812 h 1970050"/>
              <a:gd name="connsiteX21" fmla="*/ 1044455 w 1855320"/>
              <a:gd name="connsiteY21" fmla="*/ 19345 h 1970050"/>
              <a:gd name="connsiteX22" fmla="*/ 788550 w 1855320"/>
              <a:gd name="connsiteY22" fmla="*/ 6418 h 1970050"/>
              <a:gd name="connsiteX23" fmla="*/ 541167 w 1855320"/>
              <a:gd name="connsiteY23" fmla="*/ 87507 h 197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855320" h="1970050">
                <a:moveTo>
                  <a:pt x="541167" y="87507"/>
                </a:moveTo>
                <a:cubicBezTo>
                  <a:pt x="459488" y="120120"/>
                  <a:pt x="382952" y="164191"/>
                  <a:pt x="313909" y="218544"/>
                </a:cubicBezTo>
                <a:cubicBezTo>
                  <a:pt x="244130" y="275837"/>
                  <a:pt x="200351" y="353402"/>
                  <a:pt x="155106" y="425385"/>
                </a:cubicBezTo>
                <a:cubicBezTo>
                  <a:pt x="108390" y="498248"/>
                  <a:pt x="73282" y="577870"/>
                  <a:pt x="50952" y="661457"/>
                </a:cubicBezTo>
                <a:cubicBezTo>
                  <a:pt x="29064" y="745045"/>
                  <a:pt x="-2668" y="830689"/>
                  <a:pt x="-1640" y="918683"/>
                </a:cubicBezTo>
                <a:cubicBezTo>
                  <a:pt x="-611" y="1004915"/>
                  <a:pt x="47574" y="1086447"/>
                  <a:pt x="69315" y="1171503"/>
                </a:cubicBezTo>
                <a:cubicBezTo>
                  <a:pt x="90762" y="1255532"/>
                  <a:pt x="113386" y="1336476"/>
                  <a:pt x="153637" y="1414186"/>
                </a:cubicBezTo>
                <a:cubicBezTo>
                  <a:pt x="193594" y="1491310"/>
                  <a:pt x="231347" y="1569316"/>
                  <a:pt x="288640" y="1635423"/>
                </a:cubicBezTo>
                <a:cubicBezTo>
                  <a:pt x="345344" y="1700794"/>
                  <a:pt x="414537" y="1752651"/>
                  <a:pt x="486959" y="1802304"/>
                </a:cubicBezTo>
                <a:cubicBezTo>
                  <a:pt x="559088" y="1849312"/>
                  <a:pt x="637240" y="1886185"/>
                  <a:pt x="719360" y="1911893"/>
                </a:cubicBezTo>
                <a:cubicBezTo>
                  <a:pt x="800156" y="1941273"/>
                  <a:pt x="884625" y="1959636"/>
                  <a:pt x="970269" y="1966540"/>
                </a:cubicBezTo>
                <a:cubicBezTo>
                  <a:pt x="1055912" y="1972270"/>
                  <a:pt x="1141999" y="1968158"/>
                  <a:pt x="1226760" y="1954054"/>
                </a:cubicBezTo>
                <a:cubicBezTo>
                  <a:pt x="1314316" y="1922030"/>
                  <a:pt x="1403632" y="1907487"/>
                  <a:pt x="1471207" y="1861946"/>
                </a:cubicBezTo>
                <a:cubicBezTo>
                  <a:pt x="1547303" y="1810677"/>
                  <a:pt x="1596221" y="1733700"/>
                  <a:pt x="1648813" y="1669062"/>
                </a:cubicBezTo>
                <a:cubicBezTo>
                  <a:pt x="1703020" y="1601781"/>
                  <a:pt x="1746355" y="1526567"/>
                  <a:pt x="1777206" y="1445918"/>
                </a:cubicBezTo>
                <a:cubicBezTo>
                  <a:pt x="1806734" y="1364974"/>
                  <a:pt x="1824655" y="1280358"/>
                  <a:pt x="1830679" y="1194420"/>
                </a:cubicBezTo>
                <a:cubicBezTo>
                  <a:pt x="1838905" y="1108482"/>
                  <a:pt x="1862409" y="1020635"/>
                  <a:pt x="1850216" y="933815"/>
                </a:cubicBezTo>
                <a:cubicBezTo>
                  <a:pt x="1838169" y="848024"/>
                  <a:pt x="1790720" y="769724"/>
                  <a:pt x="1760900" y="688047"/>
                </a:cubicBezTo>
                <a:cubicBezTo>
                  <a:pt x="1730931" y="605780"/>
                  <a:pt x="1703461" y="523809"/>
                  <a:pt x="1657774" y="450651"/>
                </a:cubicBezTo>
                <a:cubicBezTo>
                  <a:pt x="1613262" y="375878"/>
                  <a:pt x="1560525" y="306392"/>
                  <a:pt x="1500148" y="243666"/>
                </a:cubicBezTo>
                <a:cubicBezTo>
                  <a:pt x="1437567" y="181085"/>
                  <a:pt x="1372341" y="119386"/>
                  <a:pt x="1297421" y="77812"/>
                </a:cubicBezTo>
                <a:cubicBezTo>
                  <a:pt x="1221033" y="35651"/>
                  <a:pt x="1130834" y="33741"/>
                  <a:pt x="1044455" y="19345"/>
                </a:cubicBezTo>
                <a:cubicBezTo>
                  <a:pt x="961455" y="5389"/>
                  <a:pt x="878161" y="-10771"/>
                  <a:pt x="788550" y="6418"/>
                </a:cubicBezTo>
                <a:cubicBezTo>
                  <a:pt x="702465" y="20814"/>
                  <a:pt x="619024" y="48138"/>
                  <a:pt x="541167" y="87507"/>
                </a:cubicBezTo>
                <a:close/>
              </a:path>
            </a:pathLst>
          </a:custGeom>
          <a:solidFill>
            <a:schemeClr val="bg2"/>
          </a:solidFill>
          <a:ln w="146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F2846682-1021-47D3-ADAE-95C9CFE62545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1"/>
          </a:solidFill>
        </p:grpSpPr>
        <p:grpSp>
          <p:nvGrpSpPr>
            <p:cNvPr id="448" name="Graphic 7">
              <a:extLst>
                <a:ext uri="{FF2B5EF4-FFF2-40B4-BE49-F238E27FC236}">
                  <a16:creationId xmlns:a16="http://schemas.microsoft.com/office/drawing/2014/main" id="{ED445812-45A6-4269-BA56-B9E1A850932E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B1FDF358-BCA2-4C68-B6B8-B5F343CAF6CC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C9FDF081-0334-48B4-AB45-69D3D09A16FD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D71FCBD7-FE33-45A7-8D3F-188487889B9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29BDC283-0697-4100-BB6A-13FD661B389B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4E8EA31F-67D7-4908-8EE5-290F40FF5FD2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D33ED98-897F-4237-88A7-2B362514D1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67C91F5B-E657-4F6F-9023-27B86ECDB82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D6D7EDF6-37DE-4C4A-A143-05CE7EA4EA5D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BD630281-7C69-4546-9034-36948D0F06A7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49" name="Graphic 7">
              <a:extLst>
                <a:ext uri="{FF2B5EF4-FFF2-40B4-BE49-F238E27FC236}">
                  <a16:creationId xmlns:a16="http://schemas.microsoft.com/office/drawing/2014/main" id="{A6232C6C-6612-4DC1-988E-46D564FEFAA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D293EE9-49A4-44EF-A246-9A8085F4CBA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7A790A91-860B-4A50-9323-67F88B69115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7E2E6A49-6163-4475-9665-51592AE4BB13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A0C046A3-269A-479B-B430-71A8F7AB9F9D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8D52FC11-93E1-432A-9C0A-C836FC1AD1DA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505C4F29-D9A6-4FE7-A4BB-6FAB36005B7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155EE9DE-6D29-4EFF-A6D5-1FBC75DFCAF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EC61E24E-DB75-41EE-8EBF-97A8F803008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23805279-12DA-4FB7-A049-DE24D1782A65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468" name="Group 467">
            <a:extLst>
              <a:ext uri="{FF2B5EF4-FFF2-40B4-BE49-F238E27FC236}">
                <a16:creationId xmlns:a16="http://schemas.microsoft.com/office/drawing/2014/main" id="{6AE4F1E4-F06F-45B4-9AD1-CFA063DBA39E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69" name="Graphic 7">
              <a:extLst>
                <a:ext uri="{FF2B5EF4-FFF2-40B4-BE49-F238E27FC236}">
                  <a16:creationId xmlns:a16="http://schemas.microsoft.com/office/drawing/2014/main" id="{6FD57587-C655-4F30-94CC-EF1FBF99265D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2EB23912-45E7-42C4-AC21-DC2AE69C46CC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371F835F-8133-45AE-B515-132F31FE9A82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6E286AD5-EF7C-491C-9BED-3A0CBB3911D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A0D4F1B1-E049-4A53-B9D7-1C9686E6A4AE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C76F9FB2-6A60-46B7-8D80-F92352D74371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0BBFE7DC-2B32-420B-94FF-88EC6925807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C3BF933-AFAA-44E7-83F1-D1B7A57371B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470" name="Graphic 7">
              <a:extLst>
                <a:ext uri="{FF2B5EF4-FFF2-40B4-BE49-F238E27FC236}">
                  <a16:creationId xmlns:a16="http://schemas.microsoft.com/office/drawing/2014/main" id="{4C0A091F-2429-4266-9185-4039ADE17D3E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08E057ED-9775-405C-838C-FA27BB5A421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EB7C1584-E053-4E61-BABB-8B0688B8BD4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9B3A7304-1820-4AEC-848C-584335D1E1C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9EAE20D-F5C3-474F-ABAB-3A6B598244F6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0F49EE5D-748C-412F-BE08-26902E8E087F}"/>
              </a:ext>
            </a:extLst>
          </p:cNvPr>
          <p:cNvGrpSpPr/>
          <p:nvPr userDrawn="1"/>
        </p:nvGrpSpPr>
        <p:grpSpPr>
          <a:xfrm>
            <a:off x="10692823" y="4252991"/>
            <a:ext cx="1404262" cy="1419726"/>
            <a:chOff x="5474536" y="1363399"/>
            <a:chExt cx="2124346" cy="2147740"/>
          </a:xfrm>
          <a:solidFill>
            <a:schemeClr val="tx2"/>
          </a:solidFill>
        </p:grpSpPr>
        <p:sp>
          <p:nvSpPr>
            <p:cNvPr id="93" name="Graphic 5">
              <a:extLst>
                <a:ext uri="{FF2B5EF4-FFF2-40B4-BE49-F238E27FC236}">
                  <a16:creationId xmlns:a16="http://schemas.microsoft.com/office/drawing/2014/main" id="{90F38697-A5C5-4613-8BD3-722A0B721816}"/>
                </a:ext>
              </a:extLst>
            </p:cNvPr>
            <p:cNvSpPr/>
            <p:nvPr/>
          </p:nvSpPr>
          <p:spPr>
            <a:xfrm>
              <a:off x="5971276" y="2351702"/>
              <a:ext cx="58296" cy="67910"/>
            </a:xfrm>
            <a:custGeom>
              <a:avLst/>
              <a:gdLst>
                <a:gd name="connsiteX0" fmla="*/ 4910 w 58296"/>
                <a:gd name="connsiteY0" fmla="*/ 43251 h 67910"/>
                <a:gd name="connsiteX1" fmla="*/ 45270 w 58296"/>
                <a:gd name="connsiteY1" fmla="*/ 64776 h 67910"/>
                <a:gd name="connsiteX2" fmla="*/ 50653 w 58296"/>
                <a:gd name="connsiteY2" fmla="*/ 16941 h 67910"/>
                <a:gd name="connsiteX3" fmla="*/ 8797 w 58296"/>
                <a:gd name="connsiteY3" fmla="*/ 1394 h 67910"/>
                <a:gd name="connsiteX4" fmla="*/ 4910 w 58296"/>
                <a:gd name="connsiteY4" fmla="*/ 43251 h 6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96" h="67910">
                  <a:moveTo>
                    <a:pt x="4910" y="43251"/>
                  </a:moveTo>
                  <a:cubicBezTo>
                    <a:pt x="14479" y="60291"/>
                    <a:pt x="33015" y="71652"/>
                    <a:pt x="45270" y="64776"/>
                  </a:cubicBezTo>
                  <a:cubicBezTo>
                    <a:pt x="58128" y="52218"/>
                    <a:pt x="60518" y="32189"/>
                    <a:pt x="50653" y="16941"/>
                  </a:cubicBezTo>
                  <a:cubicBezTo>
                    <a:pt x="42880" y="1693"/>
                    <a:pt x="24643" y="-5183"/>
                    <a:pt x="8797" y="1394"/>
                  </a:cubicBezTo>
                  <a:cubicBezTo>
                    <a:pt x="-3462" y="8569"/>
                    <a:pt x="-4955" y="26507"/>
                    <a:pt x="4910" y="4325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5">
              <a:extLst>
                <a:ext uri="{FF2B5EF4-FFF2-40B4-BE49-F238E27FC236}">
                  <a16:creationId xmlns:a16="http://schemas.microsoft.com/office/drawing/2014/main" id="{79935B2E-BD58-42AC-A659-7FBEA56A5AC8}"/>
                </a:ext>
              </a:extLst>
            </p:cNvPr>
            <p:cNvSpPr/>
            <p:nvPr/>
          </p:nvSpPr>
          <p:spPr>
            <a:xfrm>
              <a:off x="5702562" y="2300177"/>
              <a:ext cx="57428" cy="65353"/>
            </a:xfrm>
            <a:custGeom>
              <a:avLst/>
              <a:gdLst>
                <a:gd name="connsiteX0" fmla="*/ 3651 w 57428"/>
                <a:gd name="connsiteY0" fmla="*/ 42156 h 65353"/>
                <a:gd name="connsiteX1" fmla="*/ 46406 w 57428"/>
                <a:gd name="connsiteY1" fmla="*/ 61889 h 65353"/>
                <a:gd name="connsiteX2" fmla="*/ 49096 w 57428"/>
                <a:gd name="connsiteY2" fmla="*/ 16146 h 65353"/>
                <a:gd name="connsiteX3" fmla="*/ 13520 w 57428"/>
                <a:gd name="connsiteY3" fmla="*/ 898 h 65353"/>
                <a:gd name="connsiteX4" fmla="*/ 11724 w 57428"/>
                <a:gd name="connsiteY4" fmla="*/ 1796 h 65353"/>
                <a:gd name="connsiteX5" fmla="*/ 3056 w 57428"/>
                <a:gd name="connsiteY5" fmla="*/ 41259 h 65353"/>
                <a:gd name="connsiteX6" fmla="*/ 3651 w 57428"/>
                <a:gd name="connsiteY6" fmla="*/ 42156 h 65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28" h="65353">
                  <a:moveTo>
                    <a:pt x="3651" y="42156"/>
                  </a:moveTo>
                  <a:cubicBezTo>
                    <a:pt x="13520" y="59196"/>
                    <a:pt x="34446" y="69065"/>
                    <a:pt x="46406" y="61889"/>
                  </a:cubicBezTo>
                  <a:cubicBezTo>
                    <a:pt x="58366" y="55010"/>
                    <a:pt x="58665" y="32886"/>
                    <a:pt x="49096" y="16146"/>
                  </a:cubicBezTo>
                  <a:cubicBezTo>
                    <a:pt x="43417" y="2095"/>
                    <a:pt x="27571" y="-4784"/>
                    <a:pt x="13520" y="898"/>
                  </a:cubicBezTo>
                  <a:cubicBezTo>
                    <a:pt x="12921" y="1197"/>
                    <a:pt x="12323" y="1497"/>
                    <a:pt x="11724" y="1796"/>
                  </a:cubicBezTo>
                  <a:cubicBezTo>
                    <a:pt x="-1728" y="10164"/>
                    <a:pt x="-5615" y="27806"/>
                    <a:pt x="3056" y="41259"/>
                  </a:cubicBezTo>
                  <a:cubicBezTo>
                    <a:pt x="3056" y="41558"/>
                    <a:pt x="3356" y="41857"/>
                    <a:pt x="3651" y="4215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5">
              <a:extLst>
                <a:ext uri="{FF2B5EF4-FFF2-40B4-BE49-F238E27FC236}">
                  <a16:creationId xmlns:a16="http://schemas.microsoft.com/office/drawing/2014/main" id="{2B2B9BC7-FB9D-4E2E-B98F-E28E789ABC44}"/>
                </a:ext>
              </a:extLst>
            </p:cNvPr>
            <p:cNvSpPr/>
            <p:nvPr/>
          </p:nvSpPr>
          <p:spPr>
            <a:xfrm>
              <a:off x="5701539" y="2682913"/>
              <a:ext cx="55470" cy="65778"/>
            </a:xfrm>
            <a:custGeom>
              <a:avLst/>
              <a:gdLst>
                <a:gd name="connsiteX0" fmla="*/ 3781 w 55470"/>
                <a:gd name="connsiteY0" fmla="*/ 42702 h 65778"/>
                <a:gd name="connsiteX1" fmla="*/ 46232 w 55470"/>
                <a:gd name="connsiteY1" fmla="*/ 62435 h 65778"/>
                <a:gd name="connsiteX2" fmla="*/ 45039 w 55470"/>
                <a:gd name="connsiteY2" fmla="*/ 19086 h 65778"/>
                <a:gd name="connsiteX3" fmla="*/ 10956 w 55470"/>
                <a:gd name="connsiteY3" fmla="*/ 1444 h 65778"/>
                <a:gd name="connsiteX4" fmla="*/ 3481 w 55470"/>
                <a:gd name="connsiteY4" fmla="*/ 42403 h 65778"/>
                <a:gd name="connsiteX5" fmla="*/ 3781 w 55470"/>
                <a:gd name="connsiteY5" fmla="*/ 42702 h 6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70" h="65778">
                  <a:moveTo>
                    <a:pt x="3781" y="42702"/>
                  </a:moveTo>
                  <a:cubicBezTo>
                    <a:pt x="13646" y="59745"/>
                    <a:pt x="33977" y="69311"/>
                    <a:pt x="46232" y="62435"/>
                  </a:cubicBezTo>
                  <a:cubicBezTo>
                    <a:pt x="58192" y="55260"/>
                    <a:pt x="54904" y="35826"/>
                    <a:pt x="45039" y="19086"/>
                  </a:cubicBezTo>
                  <a:cubicBezTo>
                    <a:pt x="35171" y="2042"/>
                    <a:pt x="23215" y="-5432"/>
                    <a:pt x="10956" y="1444"/>
                  </a:cubicBezTo>
                  <a:cubicBezTo>
                    <a:pt x="-2201" y="10714"/>
                    <a:pt x="-5489" y="28950"/>
                    <a:pt x="3481" y="42403"/>
                  </a:cubicBezTo>
                  <a:cubicBezTo>
                    <a:pt x="3781" y="42403"/>
                    <a:pt x="3781" y="42702"/>
                    <a:pt x="3781" y="4270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5">
              <a:extLst>
                <a:ext uri="{FF2B5EF4-FFF2-40B4-BE49-F238E27FC236}">
                  <a16:creationId xmlns:a16="http://schemas.microsoft.com/office/drawing/2014/main" id="{C22DB281-3CD8-4A8B-B8EE-90FBE3732A65}"/>
                </a:ext>
              </a:extLst>
            </p:cNvPr>
            <p:cNvSpPr/>
            <p:nvPr/>
          </p:nvSpPr>
          <p:spPr>
            <a:xfrm>
              <a:off x="5640399" y="2983774"/>
              <a:ext cx="56172" cy="70382"/>
            </a:xfrm>
            <a:custGeom>
              <a:avLst/>
              <a:gdLst>
                <a:gd name="connsiteX0" fmla="*/ 6020 w 56172"/>
                <a:gd name="connsiteY0" fmla="*/ 44400 h 70382"/>
                <a:gd name="connsiteX1" fmla="*/ 45786 w 56172"/>
                <a:gd name="connsiteY1" fmla="*/ 67422 h 70382"/>
                <a:gd name="connsiteX2" fmla="*/ 47279 w 56172"/>
                <a:gd name="connsiteY2" fmla="*/ 20485 h 70382"/>
                <a:gd name="connsiteX3" fmla="*/ 7217 w 56172"/>
                <a:gd name="connsiteY3" fmla="*/ 1350 h 70382"/>
                <a:gd name="connsiteX4" fmla="*/ 6020 w 56172"/>
                <a:gd name="connsiteY4" fmla="*/ 44400 h 7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2" h="70382">
                  <a:moveTo>
                    <a:pt x="6020" y="44400"/>
                  </a:moveTo>
                  <a:cubicBezTo>
                    <a:pt x="15590" y="61144"/>
                    <a:pt x="33527" y="74297"/>
                    <a:pt x="45786" y="67422"/>
                  </a:cubicBezTo>
                  <a:cubicBezTo>
                    <a:pt x="57746" y="60546"/>
                    <a:pt x="56848" y="37524"/>
                    <a:pt x="47279" y="20485"/>
                  </a:cubicBezTo>
                  <a:cubicBezTo>
                    <a:pt x="37414" y="3441"/>
                    <a:pt x="19476" y="-5825"/>
                    <a:pt x="7217" y="1350"/>
                  </a:cubicBezTo>
                  <a:cubicBezTo>
                    <a:pt x="-4742" y="8226"/>
                    <a:pt x="-3844" y="27660"/>
                    <a:pt x="6020" y="4440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5">
              <a:extLst>
                <a:ext uri="{FF2B5EF4-FFF2-40B4-BE49-F238E27FC236}">
                  <a16:creationId xmlns:a16="http://schemas.microsoft.com/office/drawing/2014/main" id="{C777C280-E450-4B30-AF5B-B4CCE6E3C1A3}"/>
                </a:ext>
              </a:extLst>
            </p:cNvPr>
            <p:cNvSpPr/>
            <p:nvPr/>
          </p:nvSpPr>
          <p:spPr>
            <a:xfrm>
              <a:off x="6259353" y="3190918"/>
              <a:ext cx="58143" cy="66461"/>
            </a:xfrm>
            <a:custGeom>
              <a:avLst/>
              <a:gdLst>
                <a:gd name="connsiteX0" fmla="*/ 4145 w 58143"/>
                <a:gd name="connsiteY0" fmla="*/ 48931 h 66461"/>
                <a:gd name="connsiteX1" fmla="*/ 45703 w 58143"/>
                <a:gd name="connsiteY1" fmla="*/ 62084 h 66461"/>
                <a:gd name="connsiteX2" fmla="*/ 50786 w 58143"/>
                <a:gd name="connsiteY2" fmla="*/ 22023 h 66461"/>
                <a:gd name="connsiteX3" fmla="*/ 10426 w 58143"/>
                <a:gd name="connsiteY3" fmla="*/ 1093 h 66461"/>
                <a:gd name="connsiteX4" fmla="*/ 4145 w 58143"/>
                <a:gd name="connsiteY4" fmla="*/ 48931 h 66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43" h="66461">
                  <a:moveTo>
                    <a:pt x="4145" y="48931"/>
                  </a:moveTo>
                  <a:cubicBezTo>
                    <a:pt x="12218" y="63880"/>
                    <a:pt x="30455" y="69558"/>
                    <a:pt x="45703" y="62084"/>
                  </a:cubicBezTo>
                  <a:cubicBezTo>
                    <a:pt x="57662" y="55208"/>
                    <a:pt x="60352" y="39063"/>
                    <a:pt x="50786" y="22023"/>
                  </a:cubicBezTo>
                  <a:cubicBezTo>
                    <a:pt x="40922" y="5279"/>
                    <a:pt x="22382" y="-6082"/>
                    <a:pt x="10426" y="1093"/>
                  </a:cubicBezTo>
                  <a:cubicBezTo>
                    <a:pt x="-2731" y="13351"/>
                    <a:pt x="-5420" y="33384"/>
                    <a:pt x="4145" y="4893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5">
              <a:extLst>
                <a:ext uri="{FF2B5EF4-FFF2-40B4-BE49-F238E27FC236}">
                  <a16:creationId xmlns:a16="http://schemas.microsoft.com/office/drawing/2014/main" id="{779CBC9F-0CDD-4EB9-84F6-9805DBF2FAE4}"/>
                </a:ext>
              </a:extLst>
            </p:cNvPr>
            <p:cNvSpPr/>
            <p:nvPr/>
          </p:nvSpPr>
          <p:spPr>
            <a:xfrm>
              <a:off x="6608332" y="2721355"/>
              <a:ext cx="55867" cy="63578"/>
            </a:xfrm>
            <a:custGeom>
              <a:avLst/>
              <a:gdLst>
                <a:gd name="connsiteX0" fmla="*/ 3470 w 55867"/>
                <a:gd name="connsiteY0" fmla="*/ 44026 h 63578"/>
                <a:gd name="connsiteX1" fmla="*/ 45925 w 55867"/>
                <a:gd name="connsiteY1" fmla="*/ 60168 h 63578"/>
                <a:gd name="connsiteX2" fmla="*/ 46523 w 55867"/>
                <a:gd name="connsiteY2" fmla="*/ 19208 h 63578"/>
                <a:gd name="connsiteX3" fmla="*/ 12141 w 55867"/>
                <a:gd name="connsiteY3" fmla="*/ 1570 h 63578"/>
                <a:gd name="connsiteX4" fmla="*/ 3470 w 55867"/>
                <a:gd name="connsiteY4" fmla="*/ 44026 h 6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867" h="63578">
                  <a:moveTo>
                    <a:pt x="3470" y="44026"/>
                  </a:moveTo>
                  <a:cubicBezTo>
                    <a:pt x="11243" y="59569"/>
                    <a:pt x="29779" y="66448"/>
                    <a:pt x="45925" y="60168"/>
                  </a:cubicBezTo>
                  <a:cubicBezTo>
                    <a:pt x="57885" y="53292"/>
                    <a:pt x="56089" y="35953"/>
                    <a:pt x="46523" y="19208"/>
                  </a:cubicBezTo>
                  <a:cubicBezTo>
                    <a:pt x="36655" y="2169"/>
                    <a:pt x="24101" y="-5605"/>
                    <a:pt x="12141" y="1570"/>
                  </a:cubicBezTo>
                  <a:cubicBezTo>
                    <a:pt x="-1910" y="10840"/>
                    <a:pt x="-5797" y="29672"/>
                    <a:pt x="3470" y="4402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5">
              <a:extLst>
                <a:ext uri="{FF2B5EF4-FFF2-40B4-BE49-F238E27FC236}">
                  <a16:creationId xmlns:a16="http://schemas.microsoft.com/office/drawing/2014/main" id="{06C42593-39B1-4689-9770-23285C578FEF}"/>
                </a:ext>
              </a:extLst>
            </p:cNvPr>
            <p:cNvSpPr/>
            <p:nvPr/>
          </p:nvSpPr>
          <p:spPr>
            <a:xfrm>
              <a:off x="6522157" y="3356191"/>
              <a:ext cx="57166" cy="71110"/>
            </a:xfrm>
            <a:custGeom>
              <a:avLst/>
              <a:gdLst>
                <a:gd name="connsiteX0" fmla="*/ 6530 w 57166"/>
                <a:gd name="connsiteY0" fmla="*/ 45399 h 71110"/>
                <a:gd name="connsiteX1" fmla="*/ 45098 w 57166"/>
                <a:gd name="connsiteY1" fmla="*/ 68122 h 71110"/>
                <a:gd name="connsiteX2" fmla="*/ 49584 w 57166"/>
                <a:gd name="connsiteY2" fmla="*/ 20586 h 71110"/>
                <a:gd name="connsiteX3" fmla="*/ 6530 w 57166"/>
                <a:gd name="connsiteY3" fmla="*/ 1152 h 71110"/>
                <a:gd name="connsiteX4" fmla="*/ 6530 w 57166"/>
                <a:gd name="connsiteY4" fmla="*/ 45399 h 7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66" h="71110">
                  <a:moveTo>
                    <a:pt x="6530" y="45399"/>
                  </a:moveTo>
                  <a:cubicBezTo>
                    <a:pt x="16398" y="62144"/>
                    <a:pt x="32839" y="74997"/>
                    <a:pt x="45098" y="68122"/>
                  </a:cubicBezTo>
                  <a:cubicBezTo>
                    <a:pt x="57058" y="61246"/>
                    <a:pt x="59149" y="37330"/>
                    <a:pt x="49584" y="20586"/>
                  </a:cubicBezTo>
                  <a:cubicBezTo>
                    <a:pt x="39719" y="3846"/>
                    <a:pt x="18489" y="-5724"/>
                    <a:pt x="6530" y="1152"/>
                  </a:cubicBezTo>
                  <a:cubicBezTo>
                    <a:pt x="-5426" y="8327"/>
                    <a:pt x="-3036" y="28659"/>
                    <a:pt x="6530" y="453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5">
              <a:extLst>
                <a:ext uri="{FF2B5EF4-FFF2-40B4-BE49-F238E27FC236}">
                  <a16:creationId xmlns:a16="http://schemas.microsoft.com/office/drawing/2014/main" id="{EBEDEDA6-316E-435B-B7C5-10D75B065BE3}"/>
                </a:ext>
              </a:extLst>
            </p:cNvPr>
            <p:cNvSpPr/>
            <p:nvPr/>
          </p:nvSpPr>
          <p:spPr>
            <a:xfrm>
              <a:off x="6689462" y="3034107"/>
              <a:ext cx="54556" cy="67618"/>
            </a:xfrm>
            <a:custGeom>
              <a:avLst/>
              <a:gdLst>
                <a:gd name="connsiteX0" fmla="*/ 5454 w 54556"/>
                <a:gd name="connsiteY0" fmla="*/ 45493 h 67618"/>
                <a:gd name="connsiteX1" fmla="*/ 44322 w 54556"/>
                <a:gd name="connsiteY1" fmla="*/ 64029 h 67618"/>
                <a:gd name="connsiteX2" fmla="*/ 45516 w 54556"/>
                <a:gd name="connsiteY2" fmla="*/ 22173 h 67618"/>
                <a:gd name="connsiteX3" fmla="*/ 7845 w 54556"/>
                <a:gd name="connsiteY3" fmla="*/ 943 h 67618"/>
                <a:gd name="connsiteX4" fmla="*/ 5454 w 54556"/>
                <a:gd name="connsiteY4" fmla="*/ 45493 h 6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56" h="67618">
                  <a:moveTo>
                    <a:pt x="5454" y="45493"/>
                  </a:moveTo>
                  <a:cubicBezTo>
                    <a:pt x="15020" y="62234"/>
                    <a:pt x="32363" y="71204"/>
                    <a:pt x="44322" y="64029"/>
                  </a:cubicBezTo>
                  <a:cubicBezTo>
                    <a:pt x="56278" y="57150"/>
                    <a:pt x="55085" y="39212"/>
                    <a:pt x="45516" y="22173"/>
                  </a:cubicBezTo>
                  <a:cubicBezTo>
                    <a:pt x="35651" y="5428"/>
                    <a:pt x="19804" y="-5933"/>
                    <a:pt x="7845" y="943"/>
                  </a:cubicBezTo>
                  <a:cubicBezTo>
                    <a:pt x="-4115" y="7822"/>
                    <a:pt x="-4410" y="28450"/>
                    <a:pt x="5454" y="454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5">
              <a:extLst>
                <a:ext uri="{FF2B5EF4-FFF2-40B4-BE49-F238E27FC236}">
                  <a16:creationId xmlns:a16="http://schemas.microsoft.com/office/drawing/2014/main" id="{60B42D32-6CDA-4836-A96D-D945F75434A1}"/>
                </a:ext>
              </a:extLst>
            </p:cNvPr>
            <p:cNvSpPr/>
            <p:nvPr/>
          </p:nvSpPr>
          <p:spPr>
            <a:xfrm>
              <a:off x="6972681" y="3230845"/>
              <a:ext cx="58098" cy="61747"/>
            </a:xfrm>
            <a:custGeom>
              <a:avLst/>
              <a:gdLst>
                <a:gd name="connsiteX0" fmla="*/ 3869 w 58098"/>
                <a:gd name="connsiteY0" fmla="*/ 42489 h 61747"/>
                <a:gd name="connsiteX1" fmla="*/ 43032 w 58098"/>
                <a:gd name="connsiteY1" fmla="*/ 58332 h 61747"/>
                <a:gd name="connsiteX2" fmla="*/ 51404 w 58098"/>
                <a:gd name="connsiteY2" fmla="*/ 15281 h 61747"/>
                <a:gd name="connsiteX3" fmla="*/ 11044 w 58098"/>
                <a:gd name="connsiteY3" fmla="*/ 2128 h 61747"/>
                <a:gd name="connsiteX4" fmla="*/ 10745 w 58098"/>
                <a:gd name="connsiteY4" fmla="*/ 2128 h 61747"/>
                <a:gd name="connsiteX5" fmla="*/ 3270 w 58098"/>
                <a:gd name="connsiteY5" fmla="*/ 41591 h 61747"/>
                <a:gd name="connsiteX6" fmla="*/ 3869 w 58098"/>
                <a:gd name="connsiteY6" fmla="*/ 42489 h 6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98" h="61747">
                  <a:moveTo>
                    <a:pt x="3869" y="42489"/>
                  </a:moveTo>
                  <a:cubicBezTo>
                    <a:pt x="10445" y="57737"/>
                    <a:pt x="28084" y="64613"/>
                    <a:pt x="43032" y="58332"/>
                  </a:cubicBezTo>
                  <a:cubicBezTo>
                    <a:pt x="57083" y="48467"/>
                    <a:pt x="60671" y="29332"/>
                    <a:pt x="51404" y="15281"/>
                  </a:cubicBezTo>
                  <a:cubicBezTo>
                    <a:pt x="43930" y="632"/>
                    <a:pt x="25993" y="-5346"/>
                    <a:pt x="11044" y="2128"/>
                  </a:cubicBezTo>
                  <a:cubicBezTo>
                    <a:pt x="11044" y="2128"/>
                    <a:pt x="11044" y="2128"/>
                    <a:pt x="10745" y="2128"/>
                  </a:cubicBezTo>
                  <a:cubicBezTo>
                    <a:pt x="-2113" y="11095"/>
                    <a:pt x="-5401" y="28434"/>
                    <a:pt x="3270" y="41591"/>
                  </a:cubicBezTo>
                  <a:cubicBezTo>
                    <a:pt x="3570" y="41890"/>
                    <a:pt x="3570" y="42190"/>
                    <a:pt x="3869" y="424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5">
              <a:extLst>
                <a:ext uri="{FF2B5EF4-FFF2-40B4-BE49-F238E27FC236}">
                  <a16:creationId xmlns:a16="http://schemas.microsoft.com/office/drawing/2014/main" id="{B61935DC-5BDF-47C3-B93B-A962CA4A7773}"/>
                </a:ext>
              </a:extLst>
            </p:cNvPr>
            <p:cNvSpPr/>
            <p:nvPr/>
          </p:nvSpPr>
          <p:spPr>
            <a:xfrm>
              <a:off x="6751271" y="2424479"/>
              <a:ext cx="57126" cy="65715"/>
            </a:xfrm>
            <a:custGeom>
              <a:avLst/>
              <a:gdLst>
                <a:gd name="connsiteX0" fmla="*/ 4937 w 57126"/>
                <a:gd name="connsiteY0" fmla="*/ 45816 h 65715"/>
                <a:gd name="connsiteX1" fmla="*/ 44100 w 57126"/>
                <a:gd name="connsiteY1" fmla="*/ 62557 h 65715"/>
                <a:gd name="connsiteX2" fmla="*/ 49484 w 57126"/>
                <a:gd name="connsiteY2" fmla="*/ 20101 h 65715"/>
                <a:gd name="connsiteX3" fmla="*/ 8524 w 57126"/>
                <a:gd name="connsiteY3" fmla="*/ 1270 h 65715"/>
                <a:gd name="connsiteX4" fmla="*/ 4937 w 57126"/>
                <a:gd name="connsiteY4" fmla="*/ 45816 h 6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26" h="65715">
                  <a:moveTo>
                    <a:pt x="4937" y="45816"/>
                  </a:moveTo>
                  <a:cubicBezTo>
                    <a:pt x="11214" y="61064"/>
                    <a:pt x="28553" y="68538"/>
                    <a:pt x="44100" y="62557"/>
                  </a:cubicBezTo>
                  <a:cubicBezTo>
                    <a:pt x="56958" y="52093"/>
                    <a:pt x="59348" y="33258"/>
                    <a:pt x="49484" y="20101"/>
                  </a:cubicBezTo>
                  <a:cubicBezTo>
                    <a:pt x="39615" y="3062"/>
                    <a:pt x="20480" y="-5610"/>
                    <a:pt x="8524" y="1270"/>
                  </a:cubicBezTo>
                  <a:cubicBezTo>
                    <a:pt x="-3435" y="8445"/>
                    <a:pt x="-4931" y="28773"/>
                    <a:pt x="4937" y="4581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5">
              <a:extLst>
                <a:ext uri="{FF2B5EF4-FFF2-40B4-BE49-F238E27FC236}">
                  <a16:creationId xmlns:a16="http://schemas.microsoft.com/office/drawing/2014/main" id="{B2ADAE0A-1F28-4361-B5E9-679571642BBA}"/>
                </a:ext>
              </a:extLst>
            </p:cNvPr>
            <p:cNvSpPr/>
            <p:nvPr/>
          </p:nvSpPr>
          <p:spPr>
            <a:xfrm>
              <a:off x="5491383" y="2025458"/>
              <a:ext cx="55906" cy="61022"/>
            </a:xfrm>
            <a:custGeom>
              <a:avLst/>
              <a:gdLst>
                <a:gd name="connsiteX0" fmla="*/ 3159 w 55906"/>
                <a:gd name="connsiteY0" fmla="*/ 43017 h 61022"/>
                <a:gd name="connsiteX1" fmla="*/ 12429 w 55906"/>
                <a:gd name="connsiteY1" fmla="*/ 1758 h 61022"/>
                <a:gd name="connsiteX2" fmla="*/ 12729 w 55906"/>
                <a:gd name="connsiteY2" fmla="*/ 1758 h 61022"/>
                <a:gd name="connsiteX3" fmla="*/ 47706 w 55906"/>
                <a:gd name="connsiteY3" fmla="*/ 17306 h 61022"/>
                <a:gd name="connsiteX4" fmla="*/ 44717 w 55906"/>
                <a:gd name="connsiteY4" fmla="*/ 56768 h 61022"/>
                <a:gd name="connsiteX5" fmla="*/ 3159 w 55906"/>
                <a:gd name="connsiteY5" fmla="*/ 43017 h 6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06" h="61022">
                  <a:moveTo>
                    <a:pt x="3159" y="43017"/>
                  </a:moveTo>
                  <a:cubicBezTo>
                    <a:pt x="-5807" y="28966"/>
                    <a:pt x="-1625" y="10729"/>
                    <a:pt x="12429" y="1758"/>
                  </a:cubicBezTo>
                  <a:cubicBezTo>
                    <a:pt x="12729" y="1758"/>
                    <a:pt x="12729" y="1758"/>
                    <a:pt x="12729" y="1758"/>
                  </a:cubicBezTo>
                  <a:cubicBezTo>
                    <a:pt x="24685" y="-5117"/>
                    <a:pt x="37841" y="561"/>
                    <a:pt x="47706" y="17306"/>
                  </a:cubicBezTo>
                  <a:cubicBezTo>
                    <a:pt x="57275" y="34050"/>
                    <a:pt x="56677" y="49892"/>
                    <a:pt x="44717" y="56768"/>
                  </a:cubicBezTo>
                  <a:cubicBezTo>
                    <a:pt x="29469" y="64243"/>
                    <a:pt x="10933" y="57965"/>
                    <a:pt x="3159" y="4301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5">
              <a:extLst>
                <a:ext uri="{FF2B5EF4-FFF2-40B4-BE49-F238E27FC236}">
                  <a16:creationId xmlns:a16="http://schemas.microsoft.com/office/drawing/2014/main" id="{265700D2-38F5-44CF-AEB4-8E59D35C7BA0}"/>
                </a:ext>
              </a:extLst>
            </p:cNvPr>
            <p:cNvSpPr/>
            <p:nvPr/>
          </p:nvSpPr>
          <p:spPr>
            <a:xfrm>
              <a:off x="6077456" y="2183959"/>
              <a:ext cx="56684" cy="68664"/>
            </a:xfrm>
            <a:custGeom>
              <a:avLst/>
              <a:gdLst>
                <a:gd name="connsiteX0" fmla="*/ 4867 w 56684"/>
                <a:gd name="connsiteY0" fmla="*/ 45063 h 68664"/>
                <a:gd name="connsiteX1" fmla="*/ 9652 w 56684"/>
                <a:gd name="connsiteY1" fmla="*/ 1115 h 68664"/>
                <a:gd name="connsiteX2" fmla="*/ 47023 w 56684"/>
                <a:gd name="connsiteY2" fmla="*/ 20848 h 68664"/>
                <a:gd name="connsiteX3" fmla="*/ 47023 w 56684"/>
                <a:gd name="connsiteY3" fmla="*/ 65395 h 68664"/>
                <a:gd name="connsiteX4" fmla="*/ 4867 w 56684"/>
                <a:gd name="connsiteY4" fmla="*/ 45063 h 6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684" h="68664">
                  <a:moveTo>
                    <a:pt x="4867" y="45063"/>
                  </a:moveTo>
                  <a:cubicBezTo>
                    <a:pt x="-5297" y="31312"/>
                    <a:pt x="-3206" y="12177"/>
                    <a:pt x="9652" y="1115"/>
                  </a:cubicBezTo>
                  <a:cubicBezTo>
                    <a:pt x="21608" y="-5761"/>
                    <a:pt x="37155" y="4104"/>
                    <a:pt x="47023" y="20848"/>
                  </a:cubicBezTo>
                  <a:cubicBezTo>
                    <a:pt x="56589" y="37589"/>
                    <a:pt x="58979" y="58519"/>
                    <a:pt x="47023" y="65395"/>
                  </a:cubicBezTo>
                  <a:cubicBezTo>
                    <a:pt x="35064" y="72271"/>
                    <a:pt x="14433" y="62107"/>
                    <a:pt x="4867" y="450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5">
              <a:extLst>
                <a:ext uri="{FF2B5EF4-FFF2-40B4-BE49-F238E27FC236}">
                  <a16:creationId xmlns:a16="http://schemas.microsoft.com/office/drawing/2014/main" id="{FC53275F-05E6-4ACD-A21B-4A3FE8151D97}"/>
                </a:ext>
              </a:extLst>
            </p:cNvPr>
            <p:cNvSpPr/>
            <p:nvPr/>
          </p:nvSpPr>
          <p:spPr>
            <a:xfrm>
              <a:off x="6262286" y="2090384"/>
              <a:ext cx="57643" cy="68859"/>
            </a:xfrm>
            <a:custGeom>
              <a:avLst/>
              <a:gdLst>
                <a:gd name="connsiteX0" fmla="*/ 3906 w 57643"/>
                <a:gd name="connsiteY0" fmla="*/ 45958 h 68859"/>
                <a:gd name="connsiteX1" fmla="*/ 11380 w 57643"/>
                <a:gd name="connsiteY1" fmla="*/ 1112 h 68859"/>
                <a:gd name="connsiteX2" fmla="*/ 46956 w 57643"/>
                <a:gd name="connsiteY2" fmla="*/ 21144 h 68859"/>
                <a:gd name="connsiteX3" fmla="*/ 48752 w 57643"/>
                <a:gd name="connsiteY3" fmla="*/ 65392 h 68859"/>
                <a:gd name="connsiteX4" fmla="*/ 3906 w 57643"/>
                <a:gd name="connsiteY4" fmla="*/ 45958 h 6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43" h="68859">
                  <a:moveTo>
                    <a:pt x="3906" y="45958"/>
                  </a:moveTo>
                  <a:cubicBezTo>
                    <a:pt x="-5663" y="31308"/>
                    <a:pt x="-2375" y="11874"/>
                    <a:pt x="11380" y="1112"/>
                  </a:cubicBezTo>
                  <a:cubicBezTo>
                    <a:pt x="23336" y="-5764"/>
                    <a:pt x="37091" y="4101"/>
                    <a:pt x="46956" y="21144"/>
                  </a:cubicBezTo>
                  <a:cubicBezTo>
                    <a:pt x="56525" y="37885"/>
                    <a:pt x="60708" y="58516"/>
                    <a:pt x="48752" y="65392"/>
                  </a:cubicBezTo>
                  <a:cubicBezTo>
                    <a:pt x="36493" y="72567"/>
                    <a:pt x="13471" y="62698"/>
                    <a:pt x="3906" y="4595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5">
              <a:extLst>
                <a:ext uri="{FF2B5EF4-FFF2-40B4-BE49-F238E27FC236}">
                  <a16:creationId xmlns:a16="http://schemas.microsoft.com/office/drawing/2014/main" id="{810BE46D-8D42-45EF-9858-32C61B7460D4}"/>
                </a:ext>
              </a:extLst>
            </p:cNvPr>
            <p:cNvSpPr/>
            <p:nvPr/>
          </p:nvSpPr>
          <p:spPr>
            <a:xfrm>
              <a:off x="7544778" y="2196104"/>
              <a:ext cx="54104" cy="64713"/>
            </a:xfrm>
            <a:custGeom>
              <a:avLst/>
              <a:gdLst>
                <a:gd name="connsiteX0" fmla="*/ 46158 w 54104"/>
                <a:gd name="connsiteY0" fmla="*/ 20363 h 64713"/>
                <a:gd name="connsiteX1" fmla="*/ 7889 w 54104"/>
                <a:gd name="connsiteY1" fmla="*/ 1229 h 64713"/>
                <a:gd name="connsiteX2" fmla="*/ 5199 w 54104"/>
                <a:gd name="connsiteY2" fmla="*/ 43980 h 64713"/>
                <a:gd name="connsiteX3" fmla="*/ 42271 w 54104"/>
                <a:gd name="connsiteY3" fmla="*/ 61023 h 64713"/>
                <a:gd name="connsiteX4" fmla="*/ 46158 w 54104"/>
                <a:gd name="connsiteY4" fmla="*/ 20363 h 6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04" h="64713">
                  <a:moveTo>
                    <a:pt x="46158" y="20363"/>
                  </a:moveTo>
                  <a:cubicBezTo>
                    <a:pt x="36593" y="3320"/>
                    <a:pt x="19848" y="-5651"/>
                    <a:pt x="7889" y="1229"/>
                  </a:cubicBezTo>
                  <a:cubicBezTo>
                    <a:pt x="-4067" y="8404"/>
                    <a:pt x="-4366" y="27239"/>
                    <a:pt x="5199" y="43980"/>
                  </a:cubicBezTo>
                  <a:cubicBezTo>
                    <a:pt x="15064" y="60724"/>
                    <a:pt x="30312" y="67899"/>
                    <a:pt x="42271" y="61023"/>
                  </a:cubicBezTo>
                  <a:cubicBezTo>
                    <a:pt x="54231" y="53848"/>
                    <a:pt x="56027" y="37104"/>
                    <a:pt x="46158" y="203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5">
              <a:extLst>
                <a:ext uri="{FF2B5EF4-FFF2-40B4-BE49-F238E27FC236}">
                  <a16:creationId xmlns:a16="http://schemas.microsoft.com/office/drawing/2014/main" id="{29FFFAB1-2B22-400C-9F24-300D597BEE32}"/>
                </a:ext>
              </a:extLst>
            </p:cNvPr>
            <p:cNvSpPr/>
            <p:nvPr/>
          </p:nvSpPr>
          <p:spPr>
            <a:xfrm>
              <a:off x="7051988" y="2089177"/>
              <a:ext cx="53366" cy="65704"/>
            </a:xfrm>
            <a:custGeom>
              <a:avLst/>
              <a:gdLst>
                <a:gd name="connsiteX0" fmla="*/ 45045 w 53366"/>
                <a:gd name="connsiteY0" fmla="*/ 23245 h 65704"/>
                <a:gd name="connsiteX1" fmla="*/ 6779 w 53366"/>
                <a:gd name="connsiteY1" fmla="*/ 822 h 65704"/>
                <a:gd name="connsiteX2" fmla="*/ 6480 w 53366"/>
                <a:gd name="connsiteY2" fmla="*/ 45668 h 65704"/>
                <a:gd name="connsiteX3" fmla="*/ 42056 w 53366"/>
                <a:gd name="connsiteY3" fmla="*/ 61813 h 65704"/>
                <a:gd name="connsiteX4" fmla="*/ 45045 w 53366"/>
                <a:gd name="connsiteY4" fmla="*/ 23245 h 65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66" h="65704">
                  <a:moveTo>
                    <a:pt x="45045" y="23245"/>
                  </a:moveTo>
                  <a:cubicBezTo>
                    <a:pt x="35479" y="6504"/>
                    <a:pt x="18735" y="-6054"/>
                    <a:pt x="6779" y="822"/>
                  </a:cubicBezTo>
                  <a:cubicBezTo>
                    <a:pt x="-5181" y="7701"/>
                    <a:pt x="-3389" y="28927"/>
                    <a:pt x="6480" y="45668"/>
                  </a:cubicBezTo>
                  <a:cubicBezTo>
                    <a:pt x="16045" y="62711"/>
                    <a:pt x="29797" y="68689"/>
                    <a:pt x="42056" y="61813"/>
                  </a:cubicBezTo>
                  <a:cubicBezTo>
                    <a:pt x="54015" y="54938"/>
                    <a:pt x="54913" y="40288"/>
                    <a:pt x="45045" y="2324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5">
              <a:extLst>
                <a:ext uri="{FF2B5EF4-FFF2-40B4-BE49-F238E27FC236}">
                  <a16:creationId xmlns:a16="http://schemas.microsoft.com/office/drawing/2014/main" id="{74511EB6-FBE2-4D5D-A0B5-888500EBFA71}"/>
                </a:ext>
              </a:extLst>
            </p:cNvPr>
            <p:cNvSpPr/>
            <p:nvPr/>
          </p:nvSpPr>
          <p:spPr>
            <a:xfrm>
              <a:off x="6476675" y="1830086"/>
              <a:ext cx="59102" cy="67297"/>
            </a:xfrm>
            <a:custGeom>
              <a:avLst/>
              <a:gdLst>
                <a:gd name="connsiteX0" fmla="*/ 3578 w 59102"/>
                <a:gd name="connsiteY0" fmla="*/ 44655 h 67297"/>
                <a:gd name="connsiteX1" fmla="*/ 11651 w 59102"/>
                <a:gd name="connsiteY1" fmla="*/ 1006 h 67297"/>
                <a:gd name="connsiteX2" fmla="*/ 50519 w 59102"/>
                <a:gd name="connsiteY2" fmla="*/ 17448 h 67297"/>
                <a:gd name="connsiteX3" fmla="*/ 48125 w 59102"/>
                <a:gd name="connsiteY3" fmla="*/ 63790 h 67297"/>
                <a:gd name="connsiteX4" fmla="*/ 3578 w 59102"/>
                <a:gd name="connsiteY4" fmla="*/ 44655 h 6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2" h="67297">
                  <a:moveTo>
                    <a:pt x="3578" y="44655"/>
                  </a:moveTo>
                  <a:cubicBezTo>
                    <a:pt x="-5688" y="30305"/>
                    <a:pt x="-2101" y="11170"/>
                    <a:pt x="11651" y="1006"/>
                  </a:cubicBezTo>
                  <a:cubicBezTo>
                    <a:pt x="26899" y="-4975"/>
                    <a:pt x="44238" y="2200"/>
                    <a:pt x="50519" y="17448"/>
                  </a:cubicBezTo>
                  <a:cubicBezTo>
                    <a:pt x="60384" y="34491"/>
                    <a:pt x="60084" y="56914"/>
                    <a:pt x="48125" y="63790"/>
                  </a:cubicBezTo>
                  <a:cubicBezTo>
                    <a:pt x="36169" y="70965"/>
                    <a:pt x="13147" y="61396"/>
                    <a:pt x="3578" y="4465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5">
              <a:extLst>
                <a:ext uri="{FF2B5EF4-FFF2-40B4-BE49-F238E27FC236}">
                  <a16:creationId xmlns:a16="http://schemas.microsoft.com/office/drawing/2014/main" id="{97CA33C9-CB00-4420-AB34-B40D82A2BC55}"/>
                </a:ext>
              </a:extLst>
            </p:cNvPr>
            <p:cNvSpPr/>
            <p:nvPr/>
          </p:nvSpPr>
          <p:spPr>
            <a:xfrm>
              <a:off x="6142313" y="2426985"/>
              <a:ext cx="64484" cy="59578"/>
            </a:xfrm>
            <a:custGeom>
              <a:avLst/>
              <a:gdLst>
                <a:gd name="connsiteX0" fmla="*/ 17144 w 64484"/>
                <a:gd name="connsiteY0" fmla="*/ 52875 h 59578"/>
                <a:gd name="connsiteX1" fmla="*/ 60198 w 64484"/>
                <a:gd name="connsiteY1" fmla="*/ 46299 h 59578"/>
                <a:gd name="connsiteX2" fmla="*/ 45249 w 64484"/>
                <a:gd name="connsiteY2" fmla="*/ 4142 h 59578"/>
                <a:gd name="connsiteX3" fmla="*/ 703 w 64484"/>
                <a:gd name="connsiteY3" fmla="*/ 11916 h 59578"/>
                <a:gd name="connsiteX4" fmla="*/ 17144 w 64484"/>
                <a:gd name="connsiteY4" fmla="*/ 52875 h 59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84" h="59578">
                  <a:moveTo>
                    <a:pt x="17144" y="52875"/>
                  </a:moveTo>
                  <a:cubicBezTo>
                    <a:pt x="30899" y="62441"/>
                    <a:pt x="50030" y="59452"/>
                    <a:pt x="60198" y="46299"/>
                  </a:cubicBezTo>
                  <a:cubicBezTo>
                    <a:pt x="67073" y="30452"/>
                    <a:pt x="60497" y="12215"/>
                    <a:pt x="45249" y="4142"/>
                  </a:cubicBezTo>
                  <a:cubicBezTo>
                    <a:pt x="30600" y="-5124"/>
                    <a:pt x="11465" y="-1836"/>
                    <a:pt x="703" y="11916"/>
                  </a:cubicBezTo>
                  <a:cubicBezTo>
                    <a:pt x="-5578" y="27762"/>
                    <a:pt x="1597" y="45700"/>
                    <a:pt x="17144" y="528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5">
              <a:extLst>
                <a:ext uri="{FF2B5EF4-FFF2-40B4-BE49-F238E27FC236}">
                  <a16:creationId xmlns:a16="http://schemas.microsoft.com/office/drawing/2014/main" id="{84250A31-8A44-4861-9406-98A2D708C394}"/>
                </a:ext>
              </a:extLst>
            </p:cNvPr>
            <p:cNvSpPr/>
            <p:nvPr/>
          </p:nvSpPr>
          <p:spPr>
            <a:xfrm>
              <a:off x="5874870" y="2618133"/>
              <a:ext cx="66010" cy="56972"/>
            </a:xfrm>
            <a:custGeom>
              <a:avLst/>
              <a:gdLst>
                <a:gd name="connsiteX0" fmla="*/ 16409 w 66010"/>
                <a:gd name="connsiteY0" fmla="*/ 47986 h 56972"/>
                <a:gd name="connsiteX1" fmla="*/ 62152 w 66010"/>
                <a:gd name="connsiteY1" fmla="*/ 47388 h 56972"/>
                <a:gd name="connsiteX2" fmla="*/ 41821 w 66010"/>
                <a:gd name="connsiteY2" fmla="*/ 3739 h 56972"/>
                <a:gd name="connsiteX3" fmla="*/ 2358 w 66010"/>
                <a:gd name="connsiteY3" fmla="*/ 11213 h 56972"/>
                <a:gd name="connsiteX4" fmla="*/ 1460 w 66010"/>
                <a:gd name="connsiteY4" fmla="*/ 12410 h 56972"/>
                <a:gd name="connsiteX5" fmla="*/ 16409 w 66010"/>
                <a:gd name="connsiteY5" fmla="*/ 47986 h 5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010" h="56972">
                  <a:moveTo>
                    <a:pt x="16409" y="47986"/>
                  </a:moveTo>
                  <a:cubicBezTo>
                    <a:pt x="33149" y="57854"/>
                    <a:pt x="55277" y="59347"/>
                    <a:pt x="62152" y="47388"/>
                  </a:cubicBezTo>
                  <a:cubicBezTo>
                    <a:pt x="69327" y="35432"/>
                    <a:pt x="58864" y="13604"/>
                    <a:pt x="41821" y="3739"/>
                  </a:cubicBezTo>
                  <a:cubicBezTo>
                    <a:pt x="28967" y="-4933"/>
                    <a:pt x="11325" y="-1644"/>
                    <a:pt x="2358" y="11213"/>
                  </a:cubicBezTo>
                  <a:cubicBezTo>
                    <a:pt x="2059" y="11512"/>
                    <a:pt x="1759" y="12111"/>
                    <a:pt x="1460" y="12410"/>
                  </a:cubicBezTo>
                  <a:cubicBezTo>
                    <a:pt x="-5416" y="24370"/>
                    <a:pt x="-631" y="38421"/>
                    <a:pt x="16409" y="4798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5">
              <a:extLst>
                <a:ext uri="{FF2B5EF4-FFF2-40B4-BE49-F238E27FC236}">
                  <a16:creationId xmlns:a16="http://schemas.microsoft.com/office/drawing/2014/main" id="{593CC0CD-267B-4870-A6E1-2F50E83844D6}"/>
                </a:ext>
              </a:extLst>
            </p:cNvPr>
            <p:cNvSpPr/>
            <p:nvPr/>
          </p:nvSpPr>
          <p:spPr>
            <a:xfrm>
              <a:off x="5736439" y="2837270"/>
              <a:ext cx="62748" cy="57918"/>
            </a:xfrm>
            <a:custGeom>
              <a:avLst/>
              <a:gdLst>
                <a:gd name="connsiteX0" fmla="*/ 16117 w 62748"/>
                <a:gd name="connsiteY0" fmla="*/ 50389 h 57918"/>
                <a:gd name="connsiteX1" fmla="*/ 58871 w 62748"/>
                <a:gd name="connsiteY1" fmla="*/ 45604 h 57918"/>
                <a:gd name="connsiteX2" fmla="*/ 42726 w 62748"/>
                <a:gd name="connsiteY2" fmla="*/ 4046 h 57918"/>
                <a:gd name="connsiteX3" fmla="*/ 869 w 62748"/>
                <a:gd name="connsiteY3" fmla="*/ 12119 h 57918"/>
                <a:gd name="connsiteX4" fmla="*/ 14920 w 62748"/>
                <a:gd name="connsiteY4" fmla="*/ 49790 h 57918"/>
                <a:gd name="connsiteX5" fmla="*/ 16117 w 62748"/>
                <a:gd name="connsiteY5" fmla="*/ 50389 h 5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748" h="57918">
                  <a:moveTo>
                    <a:pt x="16117" y="50389"/>
                  </a:moveTo>
                  <a:cubicBezTo>
                    <a:pt x="29273" y="60553"/>
                    <a:pt x="48109" y="58461"/>
                    <a:pt x="58871" y="45604"/>
                  </a:cubicBezTo>
                  <a:cubicBezTo>
                    <a:pt x="65149" y="29758"/>
                    <a:pt x="58273" y="11521"/>
                    <a:pt x="42726" y="4046"/>
                  </a:cubicBezTo>
                  <a:cubicBezTo>
                    <a:pt x="28974" y="-5220"/>
                    <a:pt x="10438" y="-1632"/>
                    <a:pt x="869" y="12119"/>
                  </a:cubicBezTo>
                  <a:cubicBezTo>
                    <a:pt x="-5408" y="26469"/>
                    <a:pt x="869" y="43214"/>
                    <a:pt x="14920" y="49790"/>
                  </a:cubicBezTo>
                  <a:cubicBezTo>
                    <a:pt x="15518" y="50089"/>
                    <a:pt x="15818" y="50089"/>
                    <a:pt x="16117" y="503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5">
              <a:extLst>
                <a:ext uri="{FF2B5EF4-FFF2-40B4-BE49-F238E27FC236}">
                  <a16:creationId xmlns:a16="http://schemas.microsoft.com/office/drawing/2014/main" id="{9829DB2B-81FF-4A16-BE59-8B5266754CBC}"/>
                </a:ext>
              </a:extLst>
            </p:cNvPr>
            <p:cNvSpPr/>
            <p:nvPr/>
          </p:nvSpPr>
          <p:spPr>
            <a:xfrm>
              <a:off x="6064918" y="2925672"/>
              <a:ext cx="63367" cy="55505"/>
            </a:xfrm>
            <a:custGeom>
              <a:avLst/>
              <a:gdLst>
                <a:gd name="connsiteX0" fmla="*/ 17105 w 63367"/>
                <a:gd name="connsiteY0" fmla="*/ 48091 h 55505"/>
                <a:gd name="connsiteX1" fmla="*/ 59261 w 63367"/>
                <a:gd name="connsiteY1" fmla="*/ 43007 h 55505"/>
                <a:gd name="connsiteX2" fmla="*/ 41619 w 63367"/>
                <a:gd name="connsiteY2" fmla="*/ 5037 h 55505"/>
                <a:gd name="connsiteX3" fmla="*/ 660 w 63367"/>
                <a:gd name="connsiteY3" fmla="*/ 9223 h 55505"/>
                <a:gd name="connsiteX4" fmla="*/ 17105 w 63367"/>
                <a:gd name="connsiteY4" fmla="*/ 48091 h 55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367" h="55505">
                  <a:moveTo>
                    <a:pt x="17105" y="48091"/>
                  </a:moveTo>
                  <a:cubicBezTo>
                    <a:pt x="29959" y="58255"/>
                    <a:pt x="48794" y="55864"/>
                    <a:pt x="59261" y="43007"/>
                  </a:cubicBezTo>
                  <a:cubicBezTo>
                    <a:pt x="66137" y="31047"/>
                    <a:pt x="58663" y="14905"/>
                    <a:pt x="41619" y="5037"/>
                  </a:cubicBezTo>
                  <a:cubicBezTo>
                    <a:pt x="24879" y="-4529"/>
                    <a:pt x="7536" y="-2737"/>
                    <a:pt x="660" y="9223"/>
                  </a:cubicBezTo>
                  <a:cubicBezTo>
                    <a:pt x="-5617" y="24471"/>
                    <a:pt x="1857" y="41814"/>
                    <a:pt x="17105" y="4809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5">
              <a:extLst>
                <a:ext uri="{FF2B5EF4-FFF2-40B4-BE49-F238E27FC236}">
                  <a16:creationId xmlns:a16="http://schemas.microsoft.com/office/drawing/2014/main" id="{286320AA-FD84-44B3-9091-058ACB290AF0}"/>
                </a:ext>
              </a:extLst>
            </p:cNvPr>
            <p:cNvSpPr/>
            <p:nvPr/>
          </p:nvSpPr>
          <p:spPr>
            <a:xfrm>
              <a:off x="6155893" y="3222782"/>
              <a:ext cx="70645" cy="55207"/>
            </a:xfrm>
            <a:custGeom>
              <a:avLst/>
              <a:gdLst>
                <a:gd name="connsiteX0" fmla="*/ 20907 w 70645"/>
                <a:gd name="connsiteY0" fmla="*/ 46964 h 55207"/>
                <a:gd name="connsiteX1" fmla="*/ 67245 w 70645"/>
                <a:gd name="connsiteY1" fmla="*/ 44869 h 55207"/>
                <a:gd name="connsiteX2" fmla="*/ 43625 w 70645"/>
                <a:gd name="connsiteY2" fmla="*/ 7498 h 55207"/>
                <a:gd name="connsiteX3" fmla="*/ 575 w 70645"/>
                <a:gd name="connsiteY3" fmla="*/ 6600 h 55207"/>
                <a:gd name="connsiteX4" fmla="*/ 20907 w 70645"/>
                <a:gd name="connsiteY4" fmla="*/ 46964 h 5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45" h="55207">
                  <a:moveTo>
                    <a:pt x="20907" y="46964"/>
                  </a:moveTo>
                  <a:cubicBezTo>
                    <a:pt x="37946" y="56529"/>
                    <a:pt x="60070" y="57128"/>
                    <a:pt x="67245" y="44869"/>
                  </a:cubicBezTo>
                  <a:cubicBezTo>
                    <a:pt x="74121" y="32909"/>
                    <a:pt x="60669" y="17366"/>
                    <a:pt x="43625" y="7498"/>
                  </a:cubicBezTo>
                  <a:cubicBezTo>
                    <a:pt x="26885" y="-2068"/>
                    <a:pt x="7750" y="-5356"/>
                    <a:pt x="575" y="6600"/>
                  </a:cubicBezTo>
                  <a:cubicBezTo>
                    <a:pt x="-6301" y="18559"/>
                    <a:pt x="4162" y="37096"/>
                    <a:pt x="20907" y="469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5">
              <a:extLst>
                <a:ext uri="{FF2B5EF4-FFF2-40B4-BE49-F238E27FC236}">
                  <a16:creationId xmlns:a16="http://schemas.microsoft.com/office/drawing/2014/main" id="{F5B37B5A-5278-494F-B79C-A8F2400F9833}"/>
                </a:ext>
              </a:extLst>
            </p:cNvPr>
            <p:cNvSpPr/>
            <p:nvPr/>
          </p:nvSpPr>
          <p:spPr>
            <a:xfrm>
              <a:off x="6256705" y="2957029"/>
              <a:ext cx="65101" cy="56215"/>
            </a:xfrm>
            <a:custGeom>
              <a:avLst/>
              <a:gdLst>
                <a:gd name="connsiteX0" fmla="*/ 17260 w 65101"/>
                <a:gd name="connsiteY0" fmla="*/ 47829 h 56215"/>
                <a:gd name="connsiteX1" fmla="*/ 61208 w 65101"/>
                <a:gd name="connsiteY1" fmla="*/ 46033 h 56215"/>
                <a:gd name="connsiteX2" fmla="*/ 42373 w 65101"/>
                <a:gd name="connsiteY2" fmla="*/ 4176 h 56215"/>
                <a:gd name="connsiteX3" fmla="*/ 1713 w 65101"/>
                <a:gd name="connsiteY3" fmla="*/ 11351 h 56215"/>
                <a:gd name="connsiteX4" fmla="*/ 1414 w 65101"/>
                <a:gd name="connsiteY4" fmla="*/ 11650 h 56215"/>
                <a:gd name="connsiteX5" fmla="*/ 17260 w 65101"/>
                <a:gd name="connsiteY5" fmla="*/ 47829 h 5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01" h="56215">
                  <a:moveTo>
                    <a:pt x="17260" y="47829"/>
                  </a:moveTo>
                  <a:cubicBezTo>
                    <a:pt x="34001" y="57394"/>
                    <a:pt x="54332" y="58292"/>
                    <a:pt x="61208" y="46033"/>
                  </a:cubicBezTo>
                  <a:cubicBezTo>
                    <a:pt x="68084" y="34073"/>
                    <a:pt x="59113" y="13745"/>
                    <a:pt x="42373" y="4176"/>
                  </a:cubicBezTo>
                  <a:cubicBezTo>
                    <a:pt x="29216" y="-5090"/>
                    <a:pt x="10979" y="-1802"/>
                    <a:pt x="1713" y="11351"/>
                  </a:cubicBezTo>
                  <a:cubicBezTo>
                    <a:pt x="1713" y="11351"/>
                    <a:pt x="1414" y="11650"/>
                    <a:pt x="1414" y="11650"/>
                  </a:cubicBezTo>
                  <a:cubicBezTo>
                    <a:pt x="-5761" y="23610"/>
                    <a:pt x="217" y="37960"/>
                    <a:pt x="17260" y="4782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5">
              <a:extLst>
                <a:ext uri="{FF2B5EF4-FFF2-40B4-BE49-F238E27FC236}">
                  <a16:creationId xmlns:a16="http://schemas.microsoft.com/office/drawing/2014/main" id="{74BE6929-C830-4B13-B399-8518251486FC}"/>
                </a:ext>
              </a:extLst>
            </p:cNvPr>
            <p:cNvSpPr/>
            <p:nvPr/>
          </p:nvSpPr>
          <p:spPr>
            <a:xfrm>
              <a:off x="6468915" y="3030176"/>
              <a:ext cx="71117" cy="59700"/>
            </a:xfrm>
            <a:custGeom>
              <a:avLst/>
              <a:gdLst>
                <a:gd name="connsiteX0" fmla="*/ 18812 w 71117"/>
                <a:gd name="connsiteY0" fmla="*/ 52413 h 59700"/>
                <a:gd name="connsiteX1" fmla="*/ 67545 w 71117"/>
                <a:gd name="connsiteY1" fmla="*/ 47329 h 59700"/>
                <a:gd name="connsiteX2" fmla="*/ 45720 w 71117"/>
                <a:gd name="connsiteY2" fmla="*/ 5771 h 59700"/>
                <a:gd name="connsiteX3" fmla="*/ -23 w 71117"/>
                <a:gd name="connsiteY3" fmla="*/ 8465 h 59700"/>
                <a:gd name="connsiteX4" fmla="*/ 18812 w 71117"/>
                <a:gd name="connsiteY4" fmla="*/ 52413 h 5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17" h="59700">
                  <a:moveTo>
                    <a:pt x="18812" y="52413"/>
                  </a:moveTo>
                  <a:cubicBezTo>
                    <a:pt x="34359" y="62278"/>
                    <a:pt x="54392" y="60186"/>
                    <a:pt x="67545" y="47329"/>
                  </a:cubicBezTo>
                  <a:cubicBezTo>
                    <a:pt x="74421" y="35369"/>
                    <a:pt x="62764" y="15640"/>
                    <a:pt x="45720" y="5771"/>
                  </a:cubicBezTo>
                  <a:cubicBezTo>
                    <a:pt x="28980" y="-3794"/>
                    <a:pt x="6856" y="-3794"/>
                    <a:pt x="-23" y="8465"/>
                  </a:cubicBezTo>
                  <a:cubicBezTo>
                    <a:pt x="-5103" y="25505"/>
                    <a:pt x="2670" y="44340"/>
                    <a:pt x="18812" y="5241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5">
              <a:extLst>
                <a:ext uri="{FF2B5EF4-FFF2-40B4-BE49-F238E27FC236}">
                  <a16:creationId xmlns:a16="http://schemas.microsoft.com/office/drawing/2014/main" id="{58DBAD10-07E2-4178-8FD9-1C027E090615}"/>
                </a:ext>
              </a:extLst>
            </p:cNvPr>
            <p:cNvSpPr/>
            <p:nvPr/>
          </p:nvSpPr>
          <p:spPr>
            <a:xfrm>
              <a:off x="6290062" y="2284476"/>
              <a:ext cx="68586" cy="59912"/>
            </a:xfrm>
            <a:custGeom>
              <a:avLst/>
              <a:gdLst>
                <a:gd name="connsiteX0" fmla="*/ 20676 w 68586"/>
                <a:gd name="connsiteY0" fmla="*/ 53672 h 59912"/>
                <a:gd name="connsiteX1" fmla="*/ 64923 w 68586"/>
                <a:gd name="connsiteY1" fmla="*/ 45599 h 59912"/>
                <a:gd name="connsiteX2" fmla="*/ 48179 w 68586"/>
                <a:gd name="connsiteY2" fmla="*/ 5538 h 59912"/>
                <a:gd name="connsiteX3" fmla="*/ 643 w 68586"/>
                <a:gd name="connsiteY3" fmla="*/ 8527 h 59912"/>
                <a:gd name="connsiteX4" fmla="*/ 20676 w 68586"/>
                <a:gd name="connsiteY4" fmla="*/ 53672 h 5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6" h="59912">
                  <a:moveTo>
                    <a:pt x="20676" y="53672"/>
                  </a:moveTo>
                  <a:cubicBezTo>
                    <a:pt x="35325" y="62938"/>
                    <a:pt x="54460" y="59350"/>
                    <a:pt x="64923" y="45599"/>
                  </a:cubicBezTo>
                  <a:cubicBezTo>
                    <a:pt x="70901" y="30052"/>
                    <a:pt x="63726" y="12413"/>
                    <a:pt x="48179" y="5538"/>
                  </a:cubicBezTo>
                  <a:cubicBezTo>
                    <a:pt x="31439" y="-4031"/>
                    <a:pt x="7819" y="-3433"/>
                    <a:pt x="643" y="8527"/>
                  </a:cubicBezTo>
                  <a:cubicBezTo>
                    <a:pt x="-6232" y="20486"/>
                    <a:pt x="3632" y="44106"/>
                    <a:pt x="20676" y="5367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5">
              <a:extLst>
                <a:ext uri="{FF2B5EF4-FFF2-40B4-BE49-F238E27FC236}">
                  <a16:creationId xmlns:a16="http://schemas.microsoft.com/office/drawing/2014/main" id="{FFEB35A3-2C0E-44CB-914C-C6063FB505C9}"/>
                </a:ext>
              </a:extLst>
            </p:cNvPr>
            <p:cNvSpPr/>
            <p:nvPr/>
          </p:nvSpPr>
          <p:spPr>
            <a:xfrm>
              <a:off x="6436180" y="3459079"/>
              <a:ext cx="61483" cy="52060"/>
            </a:xfrm>
            <a:custGeom>
              <a:avLst/>
              <a:gdLst>
                <a:gd name="connsiteX0" fmla="*/ 18362 w 61483"/>
                <a:gd name="connsiteY0" fmla="*/ 45060 h 52060"/>
                <a:gd name="connsiteX1" fmla="*/ 57230 w 61483"/>
                <a:gd name="connsiteY1" fmla="*/ 40276 h 52060"/>
                <a:gd name="connsiteX2" fmla="*/ 40486 w 61483"/>
                <a:gd name="connsiteY2" fmla="*/ 6193 h 52060"/>
                <a:gd name="connsiteX3" fmla="*/ 1023 w 61483"/>
                <a:gd name="connsiteY3" fmla="*/ 7988 h 52060"/>
                <a:gd name="connsiteX4" fmla="*/ 18362 w 61483"/>
                <a:gd name="connsiteY4" fmla="*/ 45060 h 5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83" h="52060">
                  <a:moveTo>
                    <a:pt x="18362" y="45060"/>
                  </a:moveTo>
                  <a:cubicBezTo>
                    <a:pt x="35106" y="54626"/>
                    <a:pt x="50354" y="52235"/>
                    <a:pt x="57230" y="40276"/>
                  </a:cubicBezTo>
                  <a:cubicBezTo>
                    <a:pt x="64106" y="28316"/>
                    <a:pt x="57529" y="16061"/>
                    <a:pt x="40486" y="6193"/>
                  </a:cubicBezTo>
                  <a:cubicBezTo>
                    <a:pt x="23745" y="-3373"/>
                    <a:pt x="7899" y="-4271"/>
                    <a:pt x="1023" y="7988"/>
                  </a:cubicBezTo>
                  <a:cubicBezTo>
                    <a:pt x="-5853" y="19948"/>
                    <a:pt x="1322" y="35196"/>
                    <a:pt x="18362" y="4506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5">
              <a:extLst>
                <a:ext uri="{FF2B5EF4-FFF2-40B4-BE49-F238E27FC236}">
                  <a16:creationId xmlns:a16="http://schemas.microsoft.com/office/drawing/2014/main" id="{4C36B3B3-6531-4D6A-A641-CD71B81DBA68}"/>
                </a:ext>
              </a:extLst>
            </p:cNvPr>
            <p:cNvSpPr/>
            <p:nvPr/>
          </p:nvSpPr>
          <p:spPr>
            <a:xfrm>
              <a:off x="6722970" y="3246120"/>
              <a:ext cx="66456" cy="57123"/>
            </a:xfrm>
            <a:custGeom>
              <a:avLst/>
              <a:gdLst>
                <a:gd name="connsiteX0" fmla="*/ 20380 w 66456"/>
                <a:gd name="connsiteY0" fmla="*/ 48440 h 57123"/>
                <a:gd name="connsiteX1" fmla="*/ 62835 w 66456"/>
                <a:gd name="connsiteY1" fmla="*/ 47243 h 57123"/>
                <a:gd name="connsiteX2" fmla="*/ 45792 w 66456"/>
                <a:gd name="connsiteY2" fmla="*/ 4492 h 57123"/>
                <a:gd name="connsiteX3" fmla="*/ 647 w 66456"/>
                <a:gd name="connsiteY3" fmla="*/ 11368 h 57123"/>
                <a:gd name="connsiteX4" fmla="*/ 20380 w 66456"/>
                <a:gd name="connsiteY4" fmla="*/ 48440 h 5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56" h="57123">
                  <a:moveTo>
                    <a:pt x="20380" y="48440"/>
                  </a:moveTo>
                  <a:cubicBezTo>
                    <a:pt x="37420" y="58305"/>
                    <a:pt x="55956" y="59203"/>
                    <a:pt x="62835" y="47243"/>
                  </a:cubicBezTo>
                  <a:cubicBezTo>
                    <a:pt x="68813" y="30802"/>
                    <a:pt x="61339" y="12266"/>
                    <a:pt x="45792" y="4492"/>
                  </a:cubicBezTo>
                  <a:cubicBezTo>
                    <a:pt x="31142" y="-5077"/>
                    <a:pt x="11708" y="-2085"/>
                    <a:pt x="647" y="11368"/>
                  </a:cubicBezTo>
                  <a:cubicBezTo>
                    <a:pt x="-6229" y="23327"/>
                    <a:pt x="3636" y="38874"/>
                    <a:pt x="20380" y="4844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5">
              <a:extLst>
                <a:ext uri="{FF2B5EF4-FFF2-40B4-BE49-F238E27FC236}">
                  <a16:creationId xmlns:a16="http://schemas.microsoft.com/office/drawing/2014/main" id="{C211C07E-F9F3-4950-8CAB-20CAA8479936}"/>
                </a:ext>
              </a:extLst>
            </p:cNvPr>
            <p:cNvSpPr/>
            <p:nvPr/>
          </p:nvSpPr>
          <p:spPr>
            <a:xfrm>
              <a:off x="6859487" y="3035903"/>
              <a:ext cx="66160" cy="55668"/>
            </a:xfrm>
            <a:custGeom>
              <a:avLst/>
              <a:gdLst>
                <a:gd name="connsiteX0" fmla="*/ 18999 w 66160"/>
                <a:gd name="connsiteY0" fmla="*/ 46088 h 55668"/>
                <a:gd name="connsiteX1" fmla="*/ 62348 w 66160"/>
                <a:gd name="connsiteY1" fmla="*/ 46387 h 55668"/>
                <a:gd name="connsiteX2" fmla="*/ 42615 w 66160"/>
                <a:gd name="connsiteY2" fmla="*/ 4830 h 55668"/>
                <a:gd name="connsiteX3" fmla="*/ 1061 w 66160"/>
                <a:gd name="connsiteY3" fmla="*/ 11107 h 55668"/>
                <a:gd name="connsiteX4" fmla="*/ 762 w 66160"/>
                <a:gd name="connsiteY4" fmla="*/ 11107 h 55668"/>
                <a:gd name="connsiteX5" fmla="*/ 18999 w 66160"/>
                <a:gd name="connsiteY5" fmla="*/ 46088 h 5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160" h="55668">
                  <a:moveTo>
                    <a:pt x="18999" y="46088"/>
                  </a:moveTo>
                  <a:cubicBezTo>
                    <a:pt x="35739" y="55953"/>
                    <a:pt x="55473" y="58646"/>
                    <a:pt x="62348" y="46387"/>
                  </a:cubicBezTo>
                  <a:cubicBezTo>
                    <a:pt x="69224" y="34428"/>
                    <a:pt x="59659" y="14695"/>
                    <a:pt x="42615" y="4830"/>
                  </a:cubicBezTo>
                  <a:cubicBezTo>
                    <a:pt x="29462" y="-5035"/>
                    <a:pt x="10926" y="-2345"/>
                    <a:pt x="1061" y="11107"/>
                  </a:cubicBezTo>
                  <a:cubicBezTo>
                    <a:pt x="1061" y="11107"/>
                    <a:pt x="1061" y="11107"/>
                    <a:pt x="762" y="11107"/>
                  </a:cubicBezTo>
                  <a:cubicBezTo>
                    <a:pt x="-5818" y="23067"/>
                    <a:pt x="1955" y="36519"/>
                    <a:pt x="18999" y="460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5">
              <a:extLst>
                <a:ext uri="{FF2B5EF4-FFF2-40B4-BE49-F238E27FC236}">
                  <a16:creationId xmlns:a16="http://schemas.microsoft.com/office/drawing/2014/main" id="{E319E928-2AB2-47D1-9AEA-3D1BD6C1BB84}"/>
                </a:ext>
              </a:extLst>
            </p:cNvPr>
            <p:cNvSpPr/>
            <p:nvPr/>
          </p:nvSpPr>
          <p:spPr>
            <a:xfrm>
              <a:off x="6818837" y="2325328"/>
              <a:ext cx="62427" cy="52408"/>
            </a:xfrm>
            <a:custGeom>
              <a:avLst/>
              <a:gdLst>
                <a:gd name="connsiteX0" fmla="*/ 16595 w 62427"/>
                <a:gd name="connsiteY0" fmla="*/ 44809 h 52408"/>
                <a:gd name="connsiteX1" fmla="*/ 58452 w 62427"/>
                <a:gd name="connsiteY1" fmla="*/ 41221 h 52408"/>
                <a:gd name="connsiteX2" fmla="*/ 39317 w 62427"/>
                <a:gd name="connsiteY2" fmla="*/ 5944 h 52408"/>
                <a:gd name="connsiteX3" fmla="*/ 1347 w 62427"/>
                <a:gd name="connsiteY3" fmla="*/ 8036 h 52408"/>
                <a:gd name="connsiteX4" fmla="*/ 16595 w 62427"/>
                <a:gd name="connsiteY4" fmla="*/ 44809 h 5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27" h="52408">
                  <a:moveTo>
                    <a:pt x="16595" y="44809"/>
                  </a:moveTo>
                  <a:cubicBezTo>
                    <a:pt x="33638" y="54677"/>
                    <a:pt x="51576" y="53181"/>
                    <a:pt x="58452" y="41221"/>
                  </a:cubicBezTo>
                  <a:cubicBezTo>
                    <a:pt x="65627" y="29265"/>
                    <a:pt x="56061" y="15809"/>
                    <a:pt x="39317" y="5944"/>
                  </a:cubicBezTo>
                  <a:cubicBezTo>
                    <a:pt x="22576" y="-3625"/>
                    <a:pt x="8522" y="-3924"/>
                    <a:pt x="1347" y="8036"/>
                  </a:cubicBezTo>
                  <a:cubicBezTo>
                    <a:pt x="-5529" y="20295"/>
                    <a:pt x="-146" y="35243"/>
                    <a:pt x="16595" y="4480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5">
              <a:extLst>
                <a:ext uri="{FF2B5EF4-FFF2-40B4-BE49-F238E27FC236}">
                  <a16:creationId xmlns:a16="http://schemas.microsoft.com/office/drawing/2014/main" id="{E42AFD00-9795-4CFC-A373-7584A479DB45}"/>
                </a:ext>
              </a:extLst>
            </p:cNvPr>
            <p:cNvSpPr/>
            <p:nvPr/>
          </p:nvSpPr>
          <p:spPr>
            <a:xfrm>
              <a:off x="6893531" y="2555692"/>
              <a:ext cx="67777" cy="57266"/>
            </a:xfrm>
            <a:custGeom>
              <a:avLst/>
              <a:gdLst>
                <a:gd name="connsiteX0" fmla="*/ 19637 w 67777"/>
                <a:gd name="connsiteY0" fmla="*/ 49735 h 57266"/>
                <a:gd name="connsiteX1" fmla="*/ 63884 w 67777"/>
                <a:gd name="connsiteY1" fmla="*/ 44954 h 57266"/>
                <a:gd name="connsiteX2" fmla="*/ 45049 w 67777"/>
                <a:gd name="connsiteY2" fmla="*/ 5787 h 57266"/>
                <a:gd name="connsiteX3" fmla="*/ 801 w 67777"/>
                <a:gd name="connsiteY3" fmla="*/ 8477 h 57266"/>
                <a:gd name="connsiteX4" fmla="*/ 19637 w 67777"/>
                <a:gd name="connsiteY4" fmla="*/ 49735 h 5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77" h="57266">
                  <a:moveTo>
                    <a:pt x="19637" y="49735"/>
                  </a:moveTo>
                  <a:cubicBezTo>
                    <a:pt x="33388" y="59903"/>
                    <a:pt x="52523" y="57808"/>
                    <a:pt x="63884" y="44954"/>
                  </a:cubicBezTo>
                  <a:cubicBezTo>
                    <a:pt x="70760" y="32995"/>
                    <a:pt x="61789" y="15356"/>
                    <a:pt x="45049" y="5787"/>
                  </a:cubicBezTo>
                  <a:cubicBezTo>
                    <a:pt x="28005" y="-4078"/>
                    <a:pt x="7677" y="-3479"/>
                    <a:pt x="801" y="8477"/>
                  </a:cubicBezTo>
                  <a:cubicBezTo>
                    <a:pt x="-6078" y="20437"/>
                    <a:pt x="2593" y="39870"/>
                    <a:pt x="19637" y="4973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5">
              <a:extLst>
                <a:ext uri="{FF2B5EF4-FFF2-40B4-BE49-F238E27FC236}">
                  <a16:creationId xmlns:a16="http://schemas.microsoft.com/office/drawing/2014/main" id="{13890465-6399-48AD-A05B-1E3F17425434}"/>
                </a:ext>
              </a:extLst>
            </p:cNvPr>
            <p:cNvSpPr/>
            <p:nvPr/>
          </p:nvSpPr>
          <p:spPr>
            <a:xfrm>
              <a:off x="7014093" y="2705263"/>
              <a:ext cx="67670" cy="58561"/>
            </a:xfrm>
            <a:custGeom>
              <a:avLst/>
              <a:gdLst>
                <a:gd name="connsiteX0" fmla="*/ 19857 w 67670"/>
                <a:gd name="connsiteY0" fmla="*/ 51146 h 58561"/>
                <a:gd name="connsiteX1" fmla="*/ 64404 w 67670"/>
                <a:gd name="connsiteY1" fmla="*/ 46062 h 58561"/>
                <a:gd name="connsiteX2" fmla="*/ 46466 w 67670"/>
                <a:gd name="connsiteY2" fmla="*/ 5403 h 58561"/>
                <a:gd name="connsiteX3" fmla="*/ 722 w 67670"/>
                <a:gd name="connsiteY3" fmla="*/ 8990 h 58561"/>
                <a:gd name="connsiteX4" fmla="*/ 19857 w 67670"/>
                <a:gd name="connsiteY4" fmla="*/ 51146 h 58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70" h="58561">
                  <a:moveTo>
                    <a:pt x="19857" y="51146"/>
                  </a:moveTo>
                  <a:cubicBezTo>
                    <a:pt x="33908" y="61310"/>
                    <a:pt x="53042" y="58920"/>
                    <a:pt x="64404" y="46062"/>
                  </a:cubicBezTo>
                  <a:cubicBezTo>
                    <a:pt x="69787" y="29621"/>
                    <a:pt x="62013" y="11983"/>
                    <a:pt x="46466" y="5403"/>
                  </a:cubicBezTo>
                  <a:cubicBezTo>
                    <a:pt x="29725" y="-4462"/>
                    <a:pt x="7598" y="-2966"/>
                    <a:pt x="722" y="8990"/>
                  </a:cubicBezTo>
                  <a:cubicBezTo>
                    <a:pt x="-6153" y="21249"/>
                    <a:pt x="3116" y="41581"/>
                    <a:pt x="19857" y="5114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5">
              <a:extLst>
                <a:ext uri="{FF2B5EF4-FFF2-40B4-BE49-F238E27FC236}">
                  <a16:creationId xmlns:a16="http://schemas.microsoft.com/office/drawing/2014/main" id="{62868760-E4B2-41BF-B87A-DA52CB06FFAC}"/>
                </a:ext>
              </a:extLst>
            </p:cNvPr>
            <p:cNvSpPr/>
            <p:nvPr/>
          </p:nvSpPr>
          <p:spPr>
            <a:xfrm>
              <a:off x="5804248" y="1845958"/>
              <a:ext cx="67575" cy="58658"/>
            </a:xfrm>
            <a:custGeom>
              <a:avLst/>
              <a:gdLst>
                <a:gd name="connsiteX0" fmla="*/ 19463 w 67575"/>
                <a:gd name="connsiteY0" fmla="*/ 51505 h 58658"/>
                <a:gd name="connsiteX1" fmla="*/ 927 w 67575"/>
                <a:gd name="connsiteY1" fmla="*/ 9348 h 58658"/>
                <a:gd name="connsiteX2" fmla="*/ 46371 w 67575"/>
                <a:gd name="connsiteY2" fmla="*/ 5162 h 58658"/>
                <a:gd name="connsiteX3" fmla="*/ 64309 w 67575"/>
                <a:gd name="connsiteY3" fmla="*/ 45822 h 58658"/>
                <a:gd name="connsiteX4" fmla="*/ 19463 w 67575"/>
                <a:gd name="connsiteY4" fmla="*/ 51505 h 58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75" h="58658">
                  <a:moveTo>
                    <a:pt x="19463" y="51505"/>
                  </a:moveTo>
                  <a:cubicBezTo>
                    <a:pt x="2722" y="41640"/>
                    <a:pt x="-6248" y="21308"/>
                    <a:pt x="927" y="9348"/>
                  </a:cubicBezTo>
                  <a:cubicBezTo>
                    <a:pt x="7802" y="-2611"/>
                    <a:pt x="29328" y="-4702"/>
                    <a:pt x="46371" y="5162"/>
                  </a:cubicBezTo>
                  <a:cubicBezTo>
                    <a:pt x="61918" y="12038"/>
                    <a:pt x="69692" y="29680"/>
                    <a:pt x="64309" y="45822"/>
                  </a:cubicBezTo>
                  <a:cubicBezTo>
                    <a:pt x="52948" y="58979"/>
                    <a:pt x="33514" y="61369"/>
                    <a:pt x="19463" y="5150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5">
              <a:extLst>
                <a:ext uri="{FF2B5EF4-FFF2-40B4-BE49-F238E27FC236}">
                  <a16:creationId xmlns:a16="http://schemas.microsoft.com/office/drawing/2014/main" id="{0C486A8A-1A6E-40FF-8A85-FE46F0C06866}"/>
                </a:ext>
              </a:extLst>
            </p:cNvPr>
            <p:cNvSpPr/>
            <p:nvPr/>
          </p:nvSpPr>
          <p:spPr>
            <a:xfrm>
              <a:off x="5969666" y="2086761"/>
              <a:ext cx="72522" cy="56007"/>
            </a:xfrm>
            <a:custGeom>
              <a:avLst/>
              <a:gdLst>
                <a:gd name="connsiteX0" fmla="*/ 24163 w 72522"/>
                <a:gd name="connsiteY0" fmla="*/ 45694 h 56007"/>
                <a:gd name="connsiteX1" fmla="*/ 243 w 72522"/>
                <a:gd name="connsiteY1" fmla="*/ 7724 h 56007"/>
                <a:gd name="connsiteX2" fmla="*/ 46881 w 72522"/>
                <a:gd name="connsiteY2" fmla="*/ 6231 h 56007"/>
                <a:gd name="connsiteX3" fmla="*/ 69008 w 72522"/>
                <a:gd name="connsiteY3" fmla="*/ 47490 h 56007"/>
                <a:gd name="connsiteX4" fmla="*/ 24163 w 72522"/>
                <a:gd name="connsiteY4" fmla="*/ 45694 h 5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2" h="56007">
                  <a:moveTo>
                    <a:pt x="24163" y="45694"/>
                  </a:moveTo>
                  <a:cubicBezTo>
                    <a:pt x="7119" y="36128"/>
                    <a:pt x="-6632" y="19983"/>
                    <a:pt x="243" y="7724"/>
                  </a:cubicBezTo>
                  <a:cubicBezTo>
                    <a:pt x="7418" y="-4236"/>
                    <a:pt x="29841" y="-3338"/>
                    <a:pt x="46881" y="6231"/>
                  </a:cubicBezTo>
                  <a:cubicBezTo>
                    <a:pt x="63625" y="16096"/>
                    <a:pt x="75884" y="35231"/>
                    <a:pt x="69008" y="47490"/>
                  </a:cubicBezTo>
                  <a:cubicBezTo>
                    <a:pt x="61830" y="59446"/>
                    <a:pt x="40903" y="55559"/>
                    <a:pt x="24163" y="456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5">
              <a:extLst>
                <a:ext uri="{FF2B5EF4-FFF2-40B4-BE49-F238E27FC236}">
                  <a16:creationId xmlns:a16="http://schemas.microsoft.com/office/drawing/2014/main" id="{25BEBA6C-4F3E-492A-ABA7-77BBFE91D4AC}"/>
                </a:ext>
              </a:extLst>
            </p:cNvPr>
            <p:cNvSpPr/>
            <p:nvPr/>
          </p:nvSpPr>
          <p:spPr>
            <a:xfrm>
              <a:off x="6090383" y="1738832"/>
              <a:ext cx="72552" cy="61442"/>
            </a:xfrm>
            <a:custGeom>
              <a:avLst/>
              <a:gdLst>
                <a:gd name="connsiteX0" fmla="*/ 20641 w 72552"/>
                <a:gd name="connsiteY0" fmla="*/ 53991 h 61442"/>
                <a:gd name="connsiteX1" fmla="*/ 612 w 72552"/>
                <a:gd name="connsiteY1" fmla="*/ 10638 h 61442"/>
                <a:gd name="connsiteX2" fmla="*/ 49045 w 72552"/>
                <a:gd name="connsiteY2" fmla="*/ 4959 h 61442"/>
                <a:gd name="connsiteX3" fmla="*/ 68775 w 72552"/>
                <a:gd name="connsiteY3" fmla="*/ 49805 h 61442"/>
                <a:gd name="connsiteX4" fmla="*/ 20641 w 72552"/>
                <a:gd name="connsiteY4" fmla="*/ 53991 h 6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52" h="61442">
                  <a:moveTo>
                    <a:pt x="20641" y="53991"/>
                  </a:moveTo>
                  <a:cubicBezTo>
                    <a:pt x="3900" y="44422"/>
                    <a:pt x="-6268" y="22598"/>
                    <a:pt x="612" y="10638"/>
                  </a:cubicBezTo>
                  <a:cubicBezTo>
                    <a:pt x="13465" y="-2515"/>
                    <a:pt x="33797" y="-4905"/>
                    <a:pt x="49045" y="4959"/>
                  </a:cubicBezTo>
                  <a:cubicBezTo>
                    <a:pt x="65786" y="14824"/>
                    <a:pt x="75650" y="37845"/>
                    <a:pt x="68775" y="49805"/>
                  </a:cubicBezTo>
                  <a:cubicBezTo>
                    <a:pt x="61899" y="62064"/>
                    <a:pt x="37684" y="63856"/>
                    <a:pt x="20641" y="5399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5">
              <a:extLst>
                <a:ext uri="{FF2B5EF4-FFF2-40B4-BE49-F238E27FC236}">
                  <a16:creationId xmlns:a16="http://schemas.microsoft.com/office/drawing/2014/main" id="{387E9D7B-3766-4B69-8568-80ACD3BCCC3D}"/>
                </a:ext>
              </a:extLst>
            </p:cNvPr>
            <p:cNvSpPr/>
            <p:nvPr/>
          </p:nvSpPr>
          <p:spPr>
            <a:xfrm>
              <a:off x="6009776" y="1393732"/>
              <a:ext cx="61252" cy="54087"/>
            </a:xfrm>
            <a:custGeom>
              <a:avLst/>
              <a:gdLst>
                <a:gd name="connsiteX0" fmla="*/ 17238 w 61252"/>
                <a:gd name="connsiteY0" fmla="*/ 47499 h 54087"/>
                <a:gd name="connsiteX1" fmla="*/ 494 w 61252"/>
                <a:gd name="connsiteY1" fmla="*/ 8036 h 54087"/>
                <a:gd name="connsiteX2" fmla="*/ 41154 w 61252"/>
                <a:gd name="connsiteY2" fmla="*/ 5941 h 54087"/>
                <a:gd name="connsiteX3" fmla="*/ 56701 w 61252"/>
                <a:gd name="connsiteY3" fmla="*/ 40324 h 54087"/>
                <a:gd name="connsiteX4" fmla="*/ 18731 w 61252"/>
                <a:gd name="connsiteY4" fmla="*/ 48696 h 54087"/>
                <a:gd name="connsiteX5" fmla="*/ 17238 w 61252"/>
                <a:gd name="connsiteY5" fmla="*/ 47499 h 5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252" h="54087">
                  <a:moveTo>
                    <a:pt x="17238" y="47499"/>
                  </a:moveTo>
                  <a:cubicBezTo>
                    <a:pt x="1990" y="40922"/>
                    <a:pt x="-5484" y="23280"/>
                    <a:pt x="494" y="8036"/>
                  </a:cubicBezTo>
                  <a:cubicBezTo>
                    <a:pt x="7370" y="-3923"/>
                    <a:pt x="24114" y="-3624"/>
                    <a:pt x="41154" y="5941"/>
                  </a:cubicBezTo>
                  <a:cubicBezTo>
                    <a:pt x="57898" y="15806"/>
                    <a:pt x="63876" y="28364"/>
                    <a:pt x="56701" y="40324"/>
                  </a:cubicBezTo>
                  <a:cubicBezTo>
                    <a:pt x="48628" y="53178"/>
                    <a:pt x="31588" y="56765"/>
                    <a:pt x="18731" y="48696"/>
                  </a:cubicBezTo>
                  <a:cubicBezTo>
                    <a:pt x="18132" y="48097"/>
                    <a:pt x="17833" y="47798"/>
                    <a:pt x="17238" y="474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5">
              <a:extLst>
                <a:ext uri="{FF2B5EF4-FFF2-40B4-BE49-F238E27FC236}">
                  <a16:creationId xmlns:a16="http://schemas.microsoft.com/office/drawing/2014/main" id="{22D290BC-32DF-4500-9502-7431C3905619}"/>
                </a:ext>
              </a:extLst>
            </p:cNvPr>
            <p:cNvSpPr/>
            <p:nvPr/>
          </p:nvSpPr>
          <p:spPr>
            <a:xfrm>
              <a:off x="7301501" y="2377138"/>
              <a:ext cx="67711" cy="55850"/>
            </a:xfrm>
            <a:custGeom>
              <a:avLst/>
              <a:gdLst>
                <a:gd name="connsiteX0" fmla="*/ 40990 w 67711"/>
                <a:gd name="connsiteY0" fmla="*/ 6754 h 55850"/>
                <a:gd name="connsiteX1" fmla="*/ 926 w 67711"/>
                <a:gd name="connsiteY1" fmla="*/ 7648 h 55850"/>
                <a:gd name="connsiteX2" fmla="*/ 16473 w 67711"/>
                <a:gd name="connsiteY2" fmla="*/ 48610 h 55850"/>
                <a:gd name="connsiteX3" fmla="*/ 64308 w 67711"/>
                <a:gd name="connsiteY3" fmla="*/ 44125 h 55850"/>
                <a:gd name="connsiteX4" fmla="*/ 40990 w 67711"/>
                <a:gd name="connsiteY4" fmla="*/ 6754 h 5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11" h="55850">
                  <a:moveTo>
                    <a:pt x="40990" y="6754"/>
                  </a:moveTo>
                  <a:cubicBezTo>
                    <a:pt x="23947" y="-3115"/>
                    <a:pt x="7805" y="-4608"/>
                    <a:pt x="926" y="7648"/>
                  </a:cubicBezTo>
                  <a:cubicBezTo>
                    <a:pt x="-5651" y="23195"/>
                    <a:pt x="1225" y="41136"/>
                    <a:pt x="16473" y="48610"/>
                  </a:cubicBezTo>
                  <a:cubicBezTo>
                    <a:pt x="33516" y="58475"/>
                    <a:pt x="57132" y="56085"/>
                    <a:pt x="64308" y="44125"/>
                  </a:cubicBezTo>
                  <a:cubicBezTo>
                    <a:pt x="71187" y="32165"/>
                    <a:pt x="57731" y="16319"/>
                    <a:pt x="40990" y="67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5">
              <a:extLst>
                <a:ext uri="{FF2B5EF4-FFF2-40B4-BE49-F238E27FC236}">
                  <a16:creationId xmlns:a16="http://schemas.microsoft.com/office/drawing/2014/main" id="{30090CF7-2785-4F45-BDD4-BE55AABD080C}"/>
                </a:ext>
              </a:extLst>
            </p:cNvPr>
            <p:cNvSpPr/>
            <p:nvPr/>
          </p:nvSpPr>
          <p:spPr>
            <a:xfrm>
              <a:off x="7448500" y="2294790"/>
              <a:ext cx="66252" cy="59928"/>
            </a:xfrm>
            <a:custGeom>
              <a:avLst/>
              <a:gdLst>
                <a:gd name="connsiteX0" fmla="*/ 47959 w 66252"/>
                <a:gd name="connsiteY0" fmla="*/ 4490 h 59928"/>
                <a:gd name="connsiteX1" fmla="*/ 723 w 66252"/>
                <a:gd name="connsiteY1" fmla="*/ 11370 h 59928"/>
                <a:gd name="connsiteX2" fmla="*/ 19857 w 66252"/>
                <a:gd name="connsiteY2" fmla="*/ 53223 h 59928"/>
                <a:gd name="connsiteX3" fmla="*/ 61415 w 66252"/>
                <a:gd name="connsiteY3" fmla="*/ 46646 h 59928"/>
                <a:gd name="connsiteX4" fmla="*/ 61415 w 66252"/>
                <a:gd name="connsiteY4" fmla="*/ 46646 h 59928"/>
                <a:gd name="connsiteX5" fmla="*/ 47959 w 66252"/>
                <a:gd name="connsiteY5" fmla="*/ 4490 h 5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252" h="59928">
                  <a:moveTo>
                    <a:pt x="47959" y="4490"/>
                  </a:moveTo>
                  <a:cubicBezTo>
                    <a:pt x="32715" y="-5075"/>
                    <a:pt x="12682" y="-2086"/>
                    <a:pt x="723" y="11370"/>
                  </a:cubicBezTo>
                  <a:cubicBezTo>
                    <a:pt x="-6153" y="23326"/>
                    <a:pt x="3113" y="43358"/>
                    <a:pt x="19857" y="53223"/>
                  </a:cubicBezTo>
                  <a:cubicBezTo>
                    <a:pt x="33310" y="62792"/>
                    <a:pt x="51846" y="59803"/>
                    <a:pt x="61415" y="46646"/>
                  </a:cubicBezTo>
                  <a:cubicBezTo>
                    <a:pt x="61415" y="46646"/>
                    <a:pt x="61415" y="46646"/>
                    <a:pt x="61415" y="46646"/>
                  </a:cubicBezTo>
                  <a:cubicBezTo>
                    <a:pt x="68889" y="31099"/>
                    <a:pt x="63207" y="12563"/>
                    <a:pt x="47959" y="4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5">
              <a:extLst>
                <a:ext uri="{FF2B5EF4-FFF2-40B4-BE49-F238E27FC236}">
                  <a16:creationId xmlns:a16="http://schemas.microsoft.com/office/drawing/2014/main" id="{D8BA7252-E1EA-4DDC-BE82-8E238EE9FF99}"/>
                </a:ext>
              </a:extLst>
            </p:cNvPr>
            <p:cNvSpPr/>
            <p:nvPr/>
          </p:nvSpPr>
          <p:spPr>
            <a:xfrm>
              <a:off x="7381225" y="1876016"/>
              <a:ext cx="65832" cy="57497"/>
            </a:xfrm>
            <a:custGeom>
              <a:avLst/>
              <a:gdLst>
                <a:gd name="connsiteX0" fmla="*/ 44378 w 65832"/>
                <a:gd name="connsiteY0" fmla="*/ 6199 h 57497"/>
                <a:gd name="connsiteX1" fmla="*/ 131 w 65832"/>
                <a:gd name="connsiteY1" fmla="*/ 7991 h 57497"/>
                <a:gd name="connsiteX2" fmla="*/ 18368 w 65832"/>
                <a:gd name="connsiteY2" fmla="*/ 51045 h 57497"/>
                <a:gd name="connsiteX3" fmla="*/ 61721 w 65832"/>
                <a:gd name="connsiteY3" fmla="*/ 43870 h 57497"/>
                <a:gd name="connsiteX4" fmla="*/ 44378 w 65832"/>
                <a:gd name="connsiteY4" fmla="*/ 6199 h 5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32" h="57497">
                  <a:moveTo>
                    <a:pt x="44378" y="6199"/>
                  </a:moveTo>
                  <a:cubicBezTo>
                    <a:pt x="27338" y="-3666"/>
                    <a:pt x="7007" y="-3965"/>
                    <a:pt x="131" y="7991"/>
                  </a:cubicBezTo>
                  <a:cubicBezTo>
                    <a:pt x="-5249" y="25035"/>
                    <a:pt x="2525" y="43271"/>
                    <a:pt x="18368" y="51045"/>
                  </a:cubicBezTo>
                  <a:cubicBezTo>
                    <a:pt x="32422" y="60311"/>
                    <a:pt x="51553" y="57322"/>
                    <a:pt x="61721" y="43870"/>
                  </a:cubicBezTo>
                  <a:cubicBezTo>
                    <a:pt x="68597" y="31611"/>
                    <a:pt x="61122" y="15765"/>
                    <a:pt x="44378" y="61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5">
              <a:extLst>
                <a:ext uri="{FF2B5EF4-FFF2-40B4-BE49-F238E27FC236}">
                  <a16:creationId xmlns:a16="http://schemas.microsoft.com/office/drawing/2014/main" id="{272C1D4D-43BF-4CA6-B124-A611E43152D5}"/>
                </a:ext>
              </a:extLst>
            </p:cNvPr>
            <p:cNvSpPr/>
            <p:nvPr/>
          </p:nvSpPr>
          <p:spPr>
            <a:xfrm>
              <a:off x="7410626" y="2085938"/>
              <a:ext cx="64614" cy="58001"/>
            </a:xfrm>
            <a:custGeom>
              <a:avLst/>
              <a:gdLst>
                <a:gd name="connsiteX0" fmla="*/ 46072 w 64614"/>
                <a:gd name="connsiteY0" fmla="*/ 4959 h 58001"/>
                <a:gd name="connsiteX1" fmla="*/ 927 w 64614"/>
                <a:gd name="connsiteY1" fmla="*/ 10641 h 58001"/>
                <a:gd name="connsiteX2" fmla="*/ 19463 w 64614"/>
                <a:gd name="connsiteY2" fmla="*/ 51002 h 58001"/>
                <a:gd name="connsiteX3" fmla="*/ 58929 w 64614"/>
                <a:gd name="connsiteY3" fmla="*/ 46217 h 58001"/>
                <a:gd name="connsiteX4" fmla="*/ 59823 w 64614"/>
                <a:gd name="connsiteY4" fmla="*/ 45020 h 58001"/>
                <a:gd name="connsiteX5" fmla="*/ 46670 w 64614"/>
                <a:gd name="connsiteY5" fmla="*/ 5258 h 58001"/>
                <a:gd name="connsiteX6" fmla="*/ 46072 w 64614"/>
                <a:gd name="connsiteY6" fmla="*/ 4959 h 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4" h="58001">
                  <a:moveTo>
                    <a:pt x="46072" y="4959"/>
                  </a:moveTo>
                  <a:cubicBezTo>
                    <a:pt x="31722" y="-4906"/>
                    <a:pt x="12288" y="-2515"/>
                    <a:pt x="927" y="10641"/>
                  </a:cubicBezTo>
                  <a:cubicBezTo>
                    <a:pt x="-6248" y="22597"/>
                    <a:pt x="2722" y="41133"/>
                    <a:pt x="19463" y="51002"/>
                  </a:cubicBezTo>
                  <a:cubicBezTo>
                    <a:pt x="31722" y="60567"/>
                    <a:pt x="49360" y="58177"/>
                    <a:pt x="58929" y="46217"/>
                  </a:cubicBezTo>
                  <a:cubicBezTo>
                    <a:pt x="59228" y="45619"/>
                    <a:pt x="59524" y="45320"/>
                    <a:pt x="59823" y="45020"/>
                  </a:cubicBezTo>
                  <a:cubicBezTo>
                    <a:pt x="67298" y="30371"/>
                    <a:pt x="61320" y="12733"/>
                    <a:pt x="46670" y="5258"/>
                  </a:cubicBezTo>
                  <a:cubicBezTo>
                    <a:pt x="46371" y="5258"/>
                    <a:pt x="46371" y="4959"/>
                    <a:pt x="46072" y="495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5">
              <a:extLst>
                <a:ext uri="{FF2B5EF4-FFF2-40B4-BE49-F238E27FC236}">
                  <a16:creationId xmlns:a16="http://schemas.microsoft.com/office/drawing/2014/main" id="{6B46D72C-ABD8-4ECD-9152-1C5277865613}"/>
                </a:ext>
              </a:extLst>
            </p:cNvPr>
            <p:cNvSpPr/>
            <p:nvPr/>
          </p:nvSpPr>
          <p:spPr>
            <a:xfrm>
              <a:off x="7152525" y="1612851"/>
              <a:ext cx="67018" cy="58740"/>
            </a:xfrm>
            <a:custGeom>
              <a:avLst/>
              <a:gdLst>
                <a:gd name="connsiteX0" fmla="*/ 43769 w 67018"/>
                <a:gd name="connsiteY0" fmla="*/ 6567 h 58740"/>
                <a:gd name="connsiteX1" fmla="*/ 6098 w 67018"/>
                <a:gd name="connsiteY1" fmla="*/ 7165 h 58740"/>
                <a:gd name="connsiteX2" fmla="*/ 6697 w 67018"/>
                <a:gd name="connsiteY2" fmla="*/ 44836 h 58740"/>
                <a:gd name="connsiteX3" fmla="*/ 17759 w 67018"/>
                <a:gd name="connsiteY3" fmla="*/ 51413 h 58740"/>
                <a:gd name="connsiteX4" fmla="*/ 63203 w 67018"/>
                <a:gd name="connsiteY4" fmla="*/ 47227 h 58740"/>
                <a:gd name="connsiteX5" fmla="*/ 43769 w 67018"/>
                <a:gd name="connsiteY5" fmla="*/ 6567 h 5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18" h="58740">
                  <a:moveTo>
                    <a:pt x="43769" y="6567"/>
                  </a:moveTo>
                  <a:cubicBezTo>
                    <a:pt x="33007" y="-3897"/>
                    <a:pt x="16262" y="-3597"/>
                    <a:pt x="6098" y="7165"/>
                  </a:cubicBezTo>
                  <a:cubicBezTo>
                    <a:pt x="-4365" y="17629"/>
                    <a:pt x="-4066" y="34672"/>
                    <a:pt x="6697" y="44836"/>
                  </a:cubicBezTo>
                  <a:cubicBezTo>
                    <a:pt x="9686" y="47825"/>
                    <a:pt x="13573" y="50219"/>
                    <a:pt x="17759" y="51413"/>
                  </a:cubicBezTo>
                  <a:cubicBezTo>
                    <a:pt x="34499" y="60982"/>
                    <a:pt x="56024" y="59485"/>
                    <a:pt x="63203" y="47227"/>
                  </a:cubicBezTo>
                  <a:cubicBezTo>
                    <a:pt x="70079" y="35271"/>
                    <a:pt x="60510" y="16136"/>
                    <a:pt x="43769" y="65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Graphic 5">
              <a:extLst>
                <a:ext uri="{FF2B5EF4-FFF2-40B4-BE49-F238E27FC236}">
                  <a16:creationId xmlns:a16="http://schemas.microsoft.com/office/drawing/2014/main" id="{90FA697C-3CA9-441F-BE1B-E27711E32D4A}"/>
                </a:ext>
              </a:extLst>
            </p:cNvPr>
            <p:cNvSpPr/>
            <p:nvPr/>
          </p:nvSpPr>
          <p:spPr>
            <a:xfrm>
              <a:off x="7315697" y="2817491"/>
              <a:ext cx="61769" cy="58530"/>
            </a:xfrm>
            <a:custGeom>
              <a:avLst/>
              <a:gdLst>
                <a:gd name="connsiteX0" fmla="*/ 42043 w 61769"/>
                <a:gd name="connsiteY0" fmla="*/ 4395 h 58530"/>
                <a:gd name="connsiteX1" fmla="*/ 57885 w 61769"/>
                <a:gd name="connsiteY1" fmla="*/ 43858 h 58530"/>
                <a:gd name="connsiteX2" fmla="*/ 14536 w 61769"/>
                <a:gd name="connsiteY2" fmla="*/ 52530 h 58530"/>
                <a:gd name="connsiteX3" fmla="*/ 1978 w 61769"/>
                <a:gd name="connsiteY3" fmla="*/ 11570 h 58530"/>
                <a:gd name="connsiteX4" fmla="*/ 40846 w 61769"/>
                <a:gd name="connsiteY4" fmla="*/ 3498 h 58530"/>
                <a:gd name="connsiteX5" fmla="*/ 42043 w 61769"/>
                <a:gd name="connsiteY5" fmla="*/ 4395 h 5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69" h="58530">
                  <a:moveTo>
                    <a:pt x="42043" y="4395"/>
                  </a:moveTo>
                  <a:cubicBezTo>
                    <a:pt x="57287" y="10972"/>
                    <a:pt x="64166" y="28610"/>
                    <a:pt x="57885" y="43858"/>
                  </a:cubicBezTo>
                  <a:cubicBezTo>
                    <a:pt x="48021" y="57909"/>
                    <a:pt x="28886" y="61497"/>
                    <a:pt x="14536" y="52530"/>
                  </a:cubicBezTo>
                  <a:cubicBezTo>
                    <a:pt x="-413" y="44457"/>
                    <a:pt x="-5796" y="26220"/>
                    <a:pt x="1978" y="11570"/>
                  </a:cubicBezTo>
                  <a:cubicBezTo>
                    <a:pt x="10350" y="-1586"/>
                    <a:pt x="27988" y="-4874"/>
                    <a:pt x="40846" y="3498"/>
                  </a:cubicBezTo>
                  <a:cubicBezTo>
                    <a:pt x="41444" y="3797"/>
                    <a:pt x="41743" y="4096"/>
                    <a:pt x="42043" y="439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Graphic 5">
              <a:extLst>
                <a:ext uri="{FF2B5EF4-FFF2-40B4-BE49-F238E27FC236}">
                  <a16:creationId xmlns:a16="http://schemas.microsoft.com/office/drawing/2014/main" id="{37E99FF2-CAE1-415C-8E56-BE5CAE3799FB}"/>
                </a:ext>
              </a:extLst>
            </p:cNvPr>
            <p:cNvSpPr/>
            <p:nvPr/>
          </p:nvSpPr>
          <p:spPr>
            <a:xfrm>
              <a:off x="7257253" y="2952144"/>
              <a:ext cx="65179" cy="55979"/>
            </a:xfrm>
            <a:custGeom>
              <a:avLst/>
              <a:gdLst>
                <a:gd name="connsiteX0" fmla="*/ 43981 w 65179"/>
                <a:gd name="connsiteY0" fmla="*/ 7269 h 55979"/>
                <a:gd name="connsiteX1" fmla="*/ 61020 w 65179"/>
                <a:gd name="connsiteY1" fmla="*/ 41947 h 55979"/>
                <a:gd name="connsiteX2" fmla="*/ 19762 w 65179"/>
                <a:gd name="connsiteY2" fmla="*/ 49721 h 55979"/>
                <a:gd name="connsiteX3" fmla="*/ 19463 w 65179"/>
                <a:gd name="connsiteY3" fmla="*/ 49421 h 55979"/>
                <a:gd name="connsiteX4" fmla="*/ 927 w 65179"/>
                <a:gd name="connsiteY4" fmla="*/ 6970 h 55979"/>
                <a:gd name="connsiteX5" fmla="*/ 43981 w 65179"/>
                <a:gd name="connsiteY5" fmla="*/ 7269 h 5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79" h="55979">
                  <a:moveTo>
                    <a:pt x="43981" y="7269"/>
                  </a:moveTo>
                  <a:cubicBezTo>
                    <a:pt x="60721" y="16834"/>
                    <a:pt x="67896" y="29991"/>
                    <a:pt x="61020" y="41947"/>
                  </a:cubicBezTo>
                  <a:cubicBezTo>
                    <a:pt x="51754" y="55403"/>
                    <a:pt x="33218" y="58990"/>
                    <a:pt x="19762" y="49721"/>
                  </a:cubicBezTo>
                  <a:cubicBezTo>
                    <a:pt x="19762" y="49421"/>
                    <a:pt x="19762" y="49421"/>
                    <a:pt x="19463" y="49421"/>
                  </a:cubicBezTo>
                  <a:cubicBezTo>
                    <a:pt x="2722" y="39856"/>
                    <a:pt x="-6248" y="19228"/>
                    <a:pt x="927" y="6970"/>
                  </a:cubicBezTo>
                  <a:cubicBezTo>
                    <a:pt x="7802" y="-4990"/>
                    <a:pt x="27236" y="-2600"/>
                    <a:pt x="43981" y="72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Graphic 5">
              <a:extLst>
                <a:ext uri="{FF2B5EF4-FFF2-40B4-BE49-F238E27FC236}">
                  <a16:creationId xmlns:a16="http://schemas.microsoft.com/office/drawing/2014/main" id="{6797ABB3-9355-4C72-A080-9D9E2647F9F6}"/>
                </a:ext>
              </a:extLst>
            </p:cNvPr>
            <p:cNvSpPr/>
            <p:nvPr/>
          </p:nvSpPr>
          <p:spPr>
            <a:xfrm>
              <a:off x="7055414" y="3031383"/>
              <a:ext cx="67744" cy="55423"/>
            </a:xfrm>
            <a:custGeom>
              <a:avLst/>
              <a:gdLst>
                <a:gd name="connsiteX0" fmla="*/ 41021 w 67744"/>
                <a:gd name="connsiteY0" fmla="*/ 6061 h 55423"/>
                <a:gd name="connsiteX1" fmla="*/ 64342 w 67744"/>
                <a:gd name="connsiteY1" fmla="*/ 44926 h 55423"/>
                <a:gd name="connsiteX2" fmla="*/ 17105 w 67744"/>
                <a:gd name="connsiteY2" fmla="*/ 47320 h 55423"/>
                <a:gd name="connsiteX3" fmla="*/ 660 w 67744"/>
                <a:gd name="connsiteY3" fmla="*/ 8153 h 55423"/>
                <a:gd name="connsiteX4" fmla="*/ 41021 w 67744"/>
                <a:gd name="connsiteY4" fmla="*/ 6061 h 5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44" h="55423">
                  <a:moveTo>
                    <a:pt x="41021" y="6061"/>
                  </a:moveTo>
                  <a:cubicBezTo>
                    <a:pt x="57765" y="15627"/>
                    <a:pt x="71217" y="32970"/>
                    <a:pt x="64342" y="44926"/>
                  </a:cubicBezTo>
                  <a:cubicBezTo>
                    <a:pt x="57466" y="57185"/>
                    <a:pt x="33846" y="56885"/>
                    <a:pt x="17105" y="47320"/>
                  </a:cubicBezTo>
                  <a:cubicBezTo>
                    <a:pt x="1857" y="41039"/>
                    <a:pt x="-5617" y="23700"/>
                    <a:pt x="660" y="8153"/>
                  </a:cubicBezTo>
                  <a:cubicBezTo>
                    <a:pt x="7536" y="-3807"/>
                    <a:pt x="23981" y="-3807"/>
                    <a:pt x="41021" y="606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Graphic 5">
              <a:extLst>
                <a:ext uri="{FF2B5EF4-FFF2-40B4-BE49-F238E27FC236}">
                  <a16:creationId xmlns:a16="http://schemas.microsoft.com/office/drawing/2014/main" id="{9CD2725C-FBD2-4203-BDE9-A3A0CDD752D0}"/>
                </a:ext>
              </a:extLst>
            </p:cNvPr>
            <p:cNvSpPr/>
            <p:nvPr/>
          </p:nvSpPr>
          <p:spPr>
            <a:xfrm>
              <a:off x="6480101" y="1610527"/>
              <a:ext cx="66417" cy="58221"/>
            </a:xfrm>
            <a:custGeom>
              <a:avLst/>
              <a:gdLst>
                <a:gd name="connsiteX0" fmla="*/ 16597 w 66417"/>
                <a:gd name="connsiteY0" fmla="*/ 51047 h 58221"/>
                <a:gd name="connsiteX1" fmla="*/ 751 w 66417"/>
                <a:gd name="connsiteY1" fmla="*/ 9789 h 58221"/>
                <a:gd name="connsiteX2" fmla="*/ 42907 w 66417"/>
                <a:gd name="connsiteY2" fmla="*/ 5603 h 58221"/>
                <a:gd name="connsiteX3" fmla="*/ 62640 w 66417"/>
                <a:gd name="connsiteY3" fmla="*/ 45664 h 58221"/>
                <a:gd name="connsiteX4" fmla="*/ 16597 w 66417"/>
                <a:gd name="connsiteY4" fmla="*/ 51047 h 5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17" h="58221">
                  <a:moveTo>
                    <a:pt x="16597" y="51047"/>
                  </a:moveTo>
                  <a:cubicBezTo>
                    <a:pt x="1349" y="43573"/>
                    <a:pt x="-5526" y="25635"/>
                    <a:pt x="751" y="9789"/>
                  </a:cubicBezTo>
                  <a:cubicBezTo>
                    <a:pt x="11214" y="-2770"/>
                    <a:pt x="30050" y="-4861"/>
                    <a:pt x="42907" y="5603"/>
                  </a:cubicBezTo>
                  <a:cubicBezTo>
                    <a:pt x="59647" y="15172"/>
                    <a:pt x="69516" y="33409"/>
                    <a:pt x="62640" y="45664"/>
                  </a:cubicBezTo>
                  <a:cubicBezTo>
                    <a:pt x="50680" y="58521"/>
                    <a:pt x="31247" y="60912"/>
                    <a:pt x="16597" y="5104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Graphic 5">
              <a:extLst>
                <a:ext uri="{FF2B5EF4-FFF2-40B4-BE49-F238E27FC236}">
                  <a16:creationId xmlns:a16="http://schemas.microsoft.com/office/drawing/2014/main" id="{41326591-DECA-47C7-B94D-4AF85E90D348}"/>
                </a:ext>
              </a:extLst>
            </p:cNvPr>
            <p:cNvSpPr/>
            <p:nvPr/>
          </p:nvSpPr>
          <p:spPr>
            <a:xfrm>
              <a:off x="6486656" y="1450637"/>
              <a:ext cx="62164" cy="55560"/>
            </a:xfrm>
            <a:custGeom>
              <a:avLst/>
              <a:gdLst>
                <a:gd name="connsiteX0" fmla="*/ 18115 w 62164"/>
                <a:gd name="connsiteY0" fmla="*/ 47699 h 55560"/>
                <a:gd name="connsiteX1" fmla="*/ 1072 w 62164"/>
                <a:gd name="connsiteY1" fmla="*/ 12119 h 55560"/>
                <a:gd name="connsiteX2" fmla="*/ 42929 w 62164"/>
                <a:gd name="connsiteY2" fmla="*/ 4046 h 55560"/>
                <a:gd name="connsiteX3" fmla="*/ 57877 w 62164"/>
                <a:gd name="connsiteY3" fmla="*/ 45005 h 55560"/>
                <a:gd name="connsiteX4" fmla="*/ 18115 w 62164"/>
                <a:gd name="connsiteY4" fmla="*/ 47699 h 5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64" h="55560">
                  <a:moveTo>
                    <a:pt x="18115" y="47699"/>
                  </a:moveTo>
                  <a:cubicBezTo>
                    <a:pt x="1072" y="37830"/>
                    <a:pt x="-5804" y="24079"/>
                    <a:pt x="1072" y="12119"/>
                  </a:cubicBezTo>
                  <a:cubicBezTo>
                    <a:pt x="10641" y="-1632"/>
                    <a:pt x="29177" y="-5220"/>
                    <a:pt x="42929" y="4046"/>
                  </a:cubicBezTo>
                  <a:cubicBezTo>
                    <a:pt x="58176" y="11521"/>
                    <a:pt x="64753" y="29462"/>
                    <a:pt x="57877" y="45005"/>
                  </a:cubicBezTo>
                  <a:cubicBezTo>
                    <a:pt x="51301" y="56965"/>
                    <a:pt x="34856" y="57264"/>
                    <a:pt x="18115" y="476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Graphic 5">
              <a:extLst>
                <a:ext uri="{FF2B5EF4-FFF2-40B4-BE49-F238E27FC236}">
                  <a16:creationId xmlns:a16="http://schemas.microsoft.com/office/drawing/2014/main" id="{B13E76BA-2834-4102-A85D-1806FB1BA2D2}"/>
                </a:ext>
              </a:extLst>
            </p:cNvPr>
            <p:cNvSpPr/>
            <p:nvPr/>
          </p:nvSpPr>
          <p:spPr>
            <a:xfrm>
              <a:off x="6784104" y="1771644"/>
              <a:ext cx="66690" cy="56136"/>
            </a:xfrm>
            <a:custGeom>
              <a:avLst/>
              <a:gdLst>
                <a:gd name="connsiteX0" fmla="*/ 15453 w 66690"/>
                <a:gd name="connsiteY0" fmla="*/ 48981 h 56136"/>
                <a:gd name="connsiteX1" fmla="*/ 1402 w 66690"/>
                <a:gd name="connsiteY1" fmla="*/ 7723 h 56136"/>
                <a:gd name="connsiteX2" fmla="*/ 39967 w 66690"/>
                <a:gd name="connsiteY2" fmla="*/ 6230 h 56136"/>
                <a:gd name="connsiteX3" fmla="*/ 63288 w 66690"/>
                <a:gd name="connsiteY3" fmla="*/ 43302 h 56136"/>
                <a:gd name="connsiteX4" fmla="*/ 15453 w 66690"/>
                <a:gd name="connsiteY4" fmla="*/ 48981 h 5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90" h="56136">
                  <a:moveTo>
                    <a:pt x="15453" y="48981"/>
                  </a:moveTo>
                  <a:cubicBezTo>
                    <a:pt x="505" y="41211"/>
                    <a:pt x="-5773" y="22970"/>
                    <a:pt x="1402" y="7723"/>
                  </a:cubicBezTo>
                  <a:cubicBezTo>
                    <a:pt x="8577" y="-4233"/>
                    <a:pt x="23227" y="-3339"/>
                    <a:pt x="39967" y="6230"/>
                  </a:cubicBezTo>
                  <a:cubicBezTo>
                    <a:pt x="56712" y="16095"/>
                    <a:pt x="70164" y="31343"/>
                    <a:pt x="63288" y="43302"/>
                  </a:cubicBezTo>
                  <a:cubicBezTo>
                    <a:pt x="50730" y="56455"/>
                    <a:pt x="30701" y="58849"/>
                    <a:pt x="15453" y="4898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Graphic 5">
              <a:extLst>
                <a:ext uri="{FF2B5EF4-FFF2-40B4-BE49-F238E27FC236}">
                  <a16:creationId xmlns:a16="http://schemas.microsoft.com/office/drawing/2014/main" id="{C5A59462-AE92-4AB8-AF3A-22ABCF83A7E2}"/>
                </a:ext>
              </a:extLst>
            </p:cNvPr>
            <p:cNvSpPr/>
            <p:nvPr/>
          </p:nvSpPr>
          <p:spPr>
            <a:xfrm>
              <a:off x="6688806" y="1898118"/>
              <a:ext cx="66256" cy="57949"/>
            </a:xfrm>
            <a:custGeom>
              <a:avLst/>
              <a:gdLst>
                <a:gd name="connsiteX0" fmla="*/ 18369 w 66256"/>
                <a:gd name="connsiteY0" fmla="*/ 51366 h 57949"/>
                <a:gd name="connsiteX1" fmla="*/ 133 w 66256"/>
                <a:gd name="connsiteY1" fmla="*/ 8312 h 57949"/>
                <a:gd name="connsiteX2" fmla="*/ 44679 w 66256"/>
                <a:gd name="connsiteY2" fmla="*/ 5921 h 57949"/>
                <a:gd name="connsiteX3" fmla="*/ 62018 w 66256"/>
                <a:gd name="connsiteY3" fmla="*/ 44191 h 57949"/>
                <a:gd name="connsiteX4" fmla="*/ 18369 w 66256"/>
                <a:gd name="connsiteY4" fmla="*/ 51366 h 5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56" h="57949">
                  <a:moveTo>
                    <a:pt x="18369" y="51366"/>
                  </a:moveTo>
                  <a:cubicBezTo>
                    <a:pt x="2523" y="43592"/>
                    <a:pt x="-5251" y="25355"/>
                    <a:pt x="133" y="8312"/>
                  </a:cubicBezTo>
                  <a:cubicBezTo>
                    <a:pt x="7308" y="-3644"/>
                    <a:pt x="27935" y="-3943"/>
                    <a:pt x="44679" y="5921"/>
                  </a:cubicBezTo>
                  <a:cubicBezTo>
                    <a:pt x="61420" y="15491"/>
                    <a:pt x="69193" y="32231"/>
                    <a:pt x="62018" y="44191"/>
                  </a:cubicBezTo>
                  <a:cubicBezTo>
                    <a:pt x="51854" y="57643"/>
                    <a:pt x="32720" y="60931"/>
                    <a:pt x="18369" y="5136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Graphic 5">
              <a:extLst>
                <a:ext uri="{FF2B5EF4-FFF2-40B4-BE49-F238E27FC236}">
                  <a16:creationId xmlns:a16="http://schemas.microsoft.com/office/drawing/2014/main" id="{D09902C0-C44C-4AE0-A6B1-0D206ED9DEAF}"/>
                </a:ext>
              </a:extLst>
            </p:cNvPr>
            <p:cNvSpPr/>
            <p:nvPr/>
          </p:nvSpPr>
          <p:spPr>
            <a:xfrm>
              <a:off x="6749887" y="2088688"/>
              <a:ext cx="65670" cy="58828"/>
            </a:xfrm>
            <a:custGeom>
              <a:avLst/>
              <a:gdLst>
                <a:gd name="connsiteX0" fmla="*/ 14390 w 65670"/>
                <a:gd name="connsiteY0" fmla="*/ 51541 h 58828"/>
                <a:gd name="connsiteX1" fmla="*/ 1536 w 65670"/>
                <a:gd name="connsiteY1" fmla="*/ 12374 h 58828"/>
                <a:gd name="connsiteX2" fmla="*/ 1835 w 65670"/>
                <a:gd name="connsiteY2" fmla="*/ 11779 h 58828"/>
                <a:gd name="connsiteX3" fmla="*/ 40400 w 65670"/>
                <a:gd name="connsiteY3" fmla="*/ 3407 h 58828"/>
                <a:gd name="connsiteX4" fmla="*/ 41897 w 65670"/>
                <a:gd name="connsiteY4" fmla="*/ 4304 h 58828"/>
                <a:gd name="connsiteX5" fmla="*/ 61929 w 65670"/>
                <a:gd name="connsiteY5" fmla="*/ 46457 h 58828"/>
                <a:gd name="connsiteX6" fmla="*/ 14390 w 65670"/>
                <a:gd name="connsiteY6" fmla="*/ 51541 h 58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670" h="58828">
                  <a:moveTo>
                    <a:pt x="14390" y="51541"/>
                  </a:moveTo>
                  <a:cubicBezTo>
                    <a:pt x="40" y="44366"/>
                    <a:pt x="-5639" y="26727"/>
                    <a:pt x="1536" y="12374"/>
                  </a:cubicBezTo>
                  <a:cubicBezTo>
                    <a:pt x="1536" y="12074"/>
                    <a:pt x="1835" y="11779"/>
                    <a:pt x="1835" y="11779"/>
                  </a:cubicBezTo>
                  <a:cubicBezTo>
                    <a:pt x="10204" y="-1378"/>
                    <a:pt x="27546" y="-4966"/>
                    <a:pt x="40400" y="3407"/>
                  </a:cubicBezTo>
                  <a:cubicBezTo>
                    <a:pt x="40999" y="3706"/>
                    <a:pt x="41298" y="4005"/>
                    <a:pt x="41897" y="4304"/>
                  </a:cubicBezTo>
                  <a:cubicBezTo>
                    <a:pt x="58641" y="14169"/>
                    <a:pt x="68805" y="34202"/>
                    <a:pt x="61929" y="46457"/>
                  </a:cubicBezTo>
                  <a:cubicBezTo>
                    <a:pt x="49371" y="59314"/>
                    <a:pt x="29638" y="61405"/>
                    <a:pt x="14390" y="5154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Graphic 5">
              <a:extLst>
                <a:ext uri="{FF2B5EF4-FFF2-40B4-BE49-F238E27FC236}">
                  <a16:creationId xmlns:a16="http://schemas.microsoft.com/office/drawing/2014/main" id="{0540A4EE-768E-48E7-8582-DF26A9BB195B}"/>
                </a:ext>
              </a:extLst>
            </p:cNvPr>
            <p:cNvSpPr/>
            <p:nvPr/>
          </p:nvSpPr>
          <p:spPr>
            <a:xfrm>
              <a:off x="5965497" y="2478866"/>
              <a:ext cx="52620" cy="68162"/>
            </a:xfrm>
            <a:custGeom>
              <a:avLst/>
              <a:gdLst>
                <a:gd name="connsiteX0" fmla="*/ -1566 w 52620"/>
                <a:gd name="connsiteY0" fmla="*/ 29694 h 68162"/>
                <a:gd name="connsiteX1" fmla="*/ 20857 w 52620"/>
                <a:gd name="connsiteY1" fmla="*/ 67066 h 68162"/>
                <a:gd name="connsiteX2" fmla="*/ 51050 w 52620"/>
                <a:gd name="connsiteY2" fmla="*/ 29694 h 68162"/>
                <a:gd name="connsiteX3" fmla="*/ 20857 w 52620"/>
                <a:gd name="connsiteY3" fmla="*/ -1097 h 68162"/>
                <a:gd name="connsiteX4" fmla="*/ -1566 w 52620"/>
                <a:gd name="connsiteY4" fmla="*/ 29694 h 6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0" h="68162">
                  <a:moveTo>
                    <a:pt x="-1566" y="29694"/>
                  </a:moveTo>
                  <a:cubicBezTo>
                    <a:pt x="-1566" y="49128"/>
                    <a:pt x="7102" y="67066"/>
                    <a:pt x="20857" y="67066"/>
                  </a:cubicBezTo>
                  <a:cubicBezTo>
                    <a:pt x="38795" y="63478"/>
                    <a:pt x="51349" y="47635"/>
                    <a:pt x="51050" y="29694"/>
                  </a:cubicBezTo>
                  <a:cubicBezTo>
                    <a:pt x="51349" y="12654"/>
                    <a:pt x="37897" y="-1097"/>
                    <a:pt x="20857" y="-1097"/>
                  </a:cubicBezTo>
                  <a:cubicBezTo>
                    <a:pt x="7102" y="-1097"/>
                    <a:pt x="-1566" y="10264"/>
                    <a:pt x="-1566" y="296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Graphic 5">
              <a:extLst>
                <a:ext uri="{FF2B5EF4-FFF2-40B4-BE49-F238E27FC236}">
                  <a16:creationId xmlns:a16="http://schemas.microsoft.com/office/drawing/2014/main" id="{4D43C74F-F37D-4D39-A77E-9D412F6D186C}"/>
                </a:ext>
              </a:extLst>
            </p:cNvPr>
            <p:cNvSpPr/>
            <p:nvPr/>
          </p:nvSpPr>
          <p:spPr>
            <a:xfrm>
              <a:off x="5836937" y="2366752"/>
              <a:ext cx="50648" cy="66071"/>
            </a:xfrm>
            <a:custGeom>
              <a:avLst/>
              <a:gdLst>
                <a:gd name="connsiteX0" fmla="*/ -1566 w 50648"/>
                <a:gd name="connsiteY0" fmla="*/ 31490 h 66071"/>
                <a:gd name="connsiteX1" fmla="*/ 21456 w 50648"/>
                <a:gd name="connsiteY1" fmla="*/ 64974 h 66071"/>
                <a:gd name="connsiteX2" fmla="*/ 48959 w 50648"/>
                <a:gd name="connsiteY2" fmla="*/ 31490 h 66071"/>
                <a:gd name="connsiteX3" fmla="*/ 21456 w 50648"/>
                <a:gd name="connsiteY3" fmla="*/ -1097 h 66071"/>
                <a:gd name="connsiteX4" fmla="*/ -1566 w 50648"/>
                <a:gd name="connsiteY4" fmla="*/ 31490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48" h="66071">
                  <a:moveTo>
                    <a:pt x="-1566" y="31490"/>
                  </a:moveTo>
                  <a:cubicBezTo>
                    <a:pt x="-1566" y="50924"/>
                    <a:pt x="7701" y="64974"/>
                    <a:pt x="21456" y="64974"/>
                  </a:cubicBezTo>
                  <a:cubicBezTo>
                    <a:pt x="38196" y="62880"/>
                    <a:pt x="50455" y="48230"/>
                    <a:pt x="48959" y="31490"/>
                  </a:cubicBezTo>
                  <a:cubicBezTo>
                    <a:pt x="50156" y="15045"/>
                    <a:pt x="38196" y="395"/>
                    <a:pt x="21456" y="-1097"/>
                  </a:cubicBezTo>
                  <a:cubicBezTo>
                    <a:pt x="7701" y="-1097"/>
                    <a:pt x="-1566" y="12056"/>
                    <a:pt x="-1566" y="31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Graphic 5">
              <a:extLst>
                <a:ext uri="{FF2B5EF4-FFF2-40B4-BE49-F238E27FC236}">
                  <a16:creationId xmlns:a16="http://schemas.microsoft.com/office/drawing/2014/main" id="{88AF9D2C-1957-4D89-9738-9C0A67A0F55D}"/>
                </a:ext>
              </a:extLst>
            </p:cNvPr>
            <p:cNvSpPr/>
            <p:nvPr/>
          </p:nvSpPr>
          <p:spPr>
            <a:xfrm>
              <a:off x="5700305" y="2445082"/>
              <a:ext cx="46342" cy="68462"/>
            </a:xfrm>
            <a:custGeom>
              <a:avLst/>
              <a:gdLst>
                <a:gd name="connsiteX0" fmla="*/ -1566 w 46342"/>
                <a:gd name="connsiteY0" fmla="*/ 36869 h 68462"/>
                <a:gd name="connsiteX1" fmla="*/ 20562 w 46342"/>
                <a:gd name="connsiteY1" fmla="*/ 67365 h 68462"/>
                <a:gd name="connsiteX2" fmla="*/ 44777 w 46342"/>
                <a:gd name="connsiteY2" fmla="*/ 36869 h 68462"/>
                <a:gd name="connsiteX3" fmla="*/ 20562 w 46342"/>
                <a:gd name="connsiteY3" fmla="*/ -1097 h 68462"/>
                <a:gd name="connsiteX4" fmla="*/ -1566 w 46342"/>
                <a:gd name="connsiteY4" fmla="*/ 36869 h 6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42" h="68462">
                  <a:moveTo>
                    <a:pt x="-1566" y="36869"/>
                  </a:moveTo>
                  <a:cubicBezTo>
                    <a:pt x="-1566" y="56303"/>
                    <a:pt x="6507" y="67365"/>
                    <a:pt x="20562" y="67365"/>
                  </a:cubicBezTo>
                  <a:cubicBezTo>
                    <a:pt x="34313" y="67365"/>
                    <a:pt x="44777" y="56303"/>
                    <a:pt x="44777" y="36869"/>
                  </a:cubicBezTo>
                  <a:cubicBezTo>
                    <a:pt x="44777" y="17439"/>
                    <a:pt x="34313" y="-1097"/>
                    <a:pt x="20562" y="-1097"/>
                  </a:cubicBezTo>
                  <a:cubicBezTo>
                    <a:pt x="6507" y="-1097"/>
                    <a:pt x="-1566" y="17439"/>
                    <a:pt x="-1566" y="368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Graphic 5">
              <a:extLst>
                <a:ext uri="{FF2B5EF4-FFF2-40B4-BE49-F238E27FC236}">
                  <a16:creationId xmlns:a16="http://schemas.microsoft.com/office/drawing/2014/main" id="{018FEB7A-243F-433E-B304-3C407E1E1113}"/>
                </a:ext>
              </a:extLst>
            </p:cNvPr>
            <p:cNvSpPr/>
            <p:nvPr/>
          </p:nvSpPr>
          <p:spPr>
            <a:xfrm>
              <a:off x="5573242" y="2288122"/>
              <a:ext cx="44250" cy="71454"/>
            </a:xfrm>
            <a:custGeom>
              <a:avLst/>
              <a:gdLst>
                <a:gd name="connsiteX0" fmla="*/ -1566 w 44250"/>
                <a:gd name="connsiteY0" fmla="*/ 35077 h 71454"/>
                <a:gd name="connsiteX1" fmla="*/ 22054 w 44250"/>
                <a:gd name="connsiteY1" fmla="*/ 70358 h 71454"/>
                <a:gd name="connsiteX2" fmla="*/ 42685 w 44250"/>
                <a:gd name="connsiteY2" fmla="*/ 35077 h 71454"/>
                <a:gd name="connsiteX3" fmla="*/ 22054 w 44250"/>
                <a:gd name="connsiteY3" fmla="*/ -1097 h 71454"/>
                <a:gd name="connsiteX4" fmla="*/ -1566 w 44250"/>
                <a:gd name="connsiteY4" fmla="*/ 35077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50" h="71454">
                  <a:moveTo>
                    <a:pt x="-1566" y="35077"/>
                  </a:moveTo>
                  <a:cubicBezTo>
                    <a:pt x="-1566" y="54810"/>
                    <a:pt x="8303" y="70358"/>
                    <a:pt x="22054" y="70358"/>
                  </a:cubicBezTo>
                  <a:cubicBezTo>
                    <a:pt x="35806" y="70358"/>
                    <a:pt x="42685" y="54810"/>
                    <a:pt x="42685" y="35077"/>
                  </a:cubicBezTo>
                  <a:cubicBezTo>
                    <a:pt x="42685" y="15643"/>
                    <a:pt x="35806" y="-1097"/>
                    <a:pt x="22054" y="-1097"/>
                  </a:cubicBezTo>
                  <a:cubicBezTo>
                    <a:pt x="8303" y="-1097"/>
                    <a:pt x="-1566" y="15643"/>
                    <a:pt x="-1566" y="3507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Graphic 5">
              <a:extLst>
                <a:ext uri="{FF2B5EF4-FFF2-40B4-BE49-F238E27FC236}">
                  <a16:creationId xmlns:a16="http://schemas.microsoft.com/office/drawing/2014/main" id="{037A7649-4F84-4FC0-B9CE-11916274053D}"/>
                </a:ext>
              </a:extLst>
            </p:cNvPr>
            <p:cNvSpPr/>
            <p:nvPr/>
          </p:nvSpPr>
          <p:spPr>
            <a:xfrm>
              <a:off x="5474536" y="2470494"/>
              <a:ext cx="55955" cy="76235"/>
            </a:xfrm>
            <a:custGeom>
              <a:avLst/>
              <a:gdLst>
                <a:gd name="connsiteX0" fmla="*/ -1518 w 55955"/>
                <a:gd name="connsiteY0" fmla="*/ 35376 h 76235"/>
                <a:gd name="connsiteX1" fmla="*/ 26883 w 55955"/>
                <a:gd name="connsiteY1" fmla="*/ 75138 h 76235"/>
                <a:gd name="connsiteX2" fmla="*/ 54389 w 55955"/>
                <a:gd name="connsiteY2" fmla="*/ 35376 h 76235"/>
                <a:gd name="connsiteX3" fmla="*/ 26883 w 55955"/>
                <a:gd name="connsiteY3" fmla="*/ -1097 h 76235"/>
                <a:gd name="connsiteX4" fmla="*/ -1518 w 55955"/>
                <a:gd name="connsiteY4" fmla="*/ 35376 h 7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55" h="76235">
                  <a:moveTo>
                    <a:pt x="-1518" y="35376"/>
                  </a:moveTo>
                  <a:cubicBezTo>
                    <a:pt x="-1518" y="54810"/>
                    <a:pt x="12832" y="75138"/>
                    <a:pt x="26883" y="75138"/>
                  </a:cubicBezTo>
                  <a:cubicBezTo>
                    <a:pt x="40638" y="75138"/>
                    <a:pt x="54389" y="54810"/>
                    <a:pt x="54389" y="35376"/>
                  </a:cubicBezTo>
                  <a:cubicBezTo>
                    <a:pt x="54389" y="15643"/>
                    <a:pt x="40638" y="-1097"/>
                    <a:pt x="26883" y="-1097"/>
                  </a:cubicBezTo>
                  <a:cubicBezTo>
                    <a:pt x="9544" y="2191"/>
                    <a:pt x="-2416" y="17738"/>
                    <a:pt x="-1518" y="3537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Graphic 5">
              <a:extLst>
                <a:ext uri="{FF2B5EF4-FFF2-40B4-BE49-F238E27FC236}">
                  <a16:creationId xmlns:a16="http://schemas.microsoft.com/office/drawing/2014/main" id="{4D24D1DD-285A-410E-8BA4-42E2E6B28D81}"/>
                </a:ext>
              </a:extLst>
            </p:cNvPr>
            <p:cNvSpPr/>
            <p:nvPr/>
          </p:nvSpPr>
          <p:spPr>
            <a:xfrm>
              <a:off x="5549326" y="2745846"/>
              <a:ext cx="55907" cy="78629"/>
            </a:xfrm>
            <a:custGeom>
              <a:avLst/>
              <a:gdLst>
                <a:gd name="connsiteX0" fmla="*/ -1566 w 55907"/>
                <a:gd name="connsiteY0" fmla="*/ 38070 h 78629"/>
                <a:gd name="connsiteX1" fmla="*/ 27733 w 55907"/>
                <a:gd name="connsiteY1" fmla="*/ 77533 h 78629"/>
                <a:gd name="connsiteX2" fmla="*/ 54342 w 55907"/>
                <a:gd name="connsiteY2" fmla="*/ 38070 h 78629"/>
                <a:gd name="connsiteX3" fmla="*/ 27733 w 55907"/>
                <a:gd name="connsiteY3" fmla="*/ -1097 h 78629"/>
                <a:gd name="connsiteX4" fmla="*/ -1566 w 55907"/>
                <a:gd name="connsiteY4" fmla="*/ 38070 h 7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07" h="78629">
                  <a:moveTo>
                    <a:pt x="-1566" y="38070"/>
                  </a:moveTo>
                  <a:cubicBezTo>
                    <a:pt x="-1566" y="57500"/>
                    <a:pt x="13982" y="77533"/>
                    <a:pt x="27733" y="77533"/>
                  </a:cubicBezTo>
                  <a:cubicBezTo>
                    <a:pt x="41485" y="77533"/>
                    <a:pt x="54342" y="57500"/>
                    <a:pt x="54342" y="38070"/>
                  </a:cubicBezTo>
                  <a:cubicBezTo>
                    <a:pt x="54342" y="18636"/>
                    <a:pt x="41485" y="-1097"/>
                    <a:pt x="27733" y="-1097"/>
                  </a:cubicBezTo>
                  <a:cubicBezTo>
                    <a:pt x="13982" y="-1097"/>
                    <a:pt x="-1566" y="18636"/>
                    <a:pt x="-1566" y="3807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Graphic 5">
              <a:extLst>
                <a:ext uri="{FF2B5EF4-FFF2-40B4-BE49-F238E27FC236}">
                  <a16:creationId xmlns:a16="http://schemas.microsoft.com/office/drawing/2014/main" id="{CF1C5B81-E9BD-4F88-B0A6-DBA16521385D}"/>
                </a:ext>
              </a:extLst>
            </p:cNvPr>
            <p:cNvSpPr/>
            <p:nvPr/>
          </p:nvSpPr>
          <p:spPr>
            <a:xfrm>
              <a:off x="5838433" y="2915066"/>
              <a:ext cx="40959" cy="72648"/>
            </a:xfrm>
            <a:custGeom>
              <a:avLst/>
              <a:gdLst>
                <a:gd name="connsiteX0" fmla="*/ -1566 w 40959"/>
                <a:gd name="connsiteY0" fmla="*/ 37767 h 72648"/>
                <a:gd name="connsiteX1" fmla="*/ 19062 w 40959"/>
                <a:gd name="connsiteY1" fmla="*/ 71551 h 72648"/>
                <a:gd name="connsiteX2" fmla="*/ 39393 w 40959"/>
                <a:gd name="connsiteY2" fmla="*/ 37767 h 72648"/>
                <a:gd name="connsiteX3" fmla="*/ 19062 w 40959"/>
                <a:gd name="connsiteY3" fmla="*/ -1097 h 72648"/>
                <a:gd name="connsiteX4" fmla="*/ -1566 w 40959"/>
                <a:gd name="connsiteY4" fmla="*/ 37767 h 7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59" h="72648">
                  <a:moveTo>
                    <a:pt x="-1566" y="37767"/>
                  </a:moveTo>
                  <a:cubicBezTo>
                    <a:pt x="-1566" y="57201"/>
                    <a:pt x="5011" y="71551"/>
                    <a:pt x="19062" y="71551"/>
                  </a:cubicBezTo>
                  <a:cubicBezTo>
                    <a:pt x="32813" y="71551"/>
                    <a:pt x="39393" y="57201"/>
                    <a:pt x="39393" y="37767"/>
                  </a:cubicBezTo>
                  <a:cubicBezTo>
                    <a:pt x="39393" y="18337"/>
                    <a:pt x="32813" y="-1097"/>
                    <a:pt x="19062" y="-1097"/>
                  </a:cubicBezTo>
                  <a:cubicBezTo>
                    <a:pt x="5011" y="-1097"/>
                    <a:pt x="-1566" y="18337"/>
                    <a:pt x="-1566" y="377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Graphic 5">
              <a:extLst>
                <a:ext uri="{FF2B5EF4-FFF2-40B4-BE49-F238E27FC236}">
                  <a16:creationId xmlns:a16="http://schemas.microsoft.com/office/drawing/2014/main" id="{26165281-62EC-4378-AC70-559E6F733B88}"/>
                </a:ext>
              </a:extLst>
            </p:cNvPr>
            <p:cNvSpPr/>
            <p:nvPr/>
          </p:nvSpPr>
          <p:spPr>
            <a:xfrm>
              <a:off x="6002270" y="2680074"/>
              <a:ext cx="44247" cy="72648"/>
            </a:xfrm>
            <a:custGeom>
              <a:avLst/>
              <a:gdLst>
                <a:gd name="connsiteX0" fmla="*/ -1566 w 44247"/>
                <a:gd name="connsiteY0" fmla="*/ 35975 h 72648"/>
                <a:gd name="connsiteX1" fmla="*/ 20558 w 44247"/>
                <a:gd name="connsiteY1" fmla="*/ 71551 h 72648"/>
                <a:gd name="connsiteX2" fmla="*/ 42682 w 44247"/>
                <a:gd name="connsiteY2" fmla="*/ 35975 h 72648"/>
                <a:gd name="connsiteX3" fmla="*/ 20558 w 44247"/>
                <a:gd name="connsiteY3" fmla="*/ -1097 h 72648"/>
                <a:gd name="connsiteX4" fmla="*/ -1566 w 44247"/>
                <a:gd name="connsiteY4" fmla="*/ 35975 h 7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72648">
                  <a:moveTo>
                    <a:pt x="-1566" y="35975"/>
                  </a:moveTo>
                  <a:cubicBezTo>
                    <a:pt x="-1566" y="55409"/>
                    <a:pt x="6507" y="71551"/>
                    <a:pt x="20558" y="71551"/>
                  </a:cubicBezTo>
                  <a:cubicBezTo>
                    <a:pt x="34310" y="71551"/>
                    <a:pt x="42682" y="55409"/>
                    <a:pt x="42682" y="35975"/>
                  </a:cubicBezTo>
                  <a:cubicBezTo>
                    <a:pt x="42682" y="16541"/>
                    <a:pt x="34310" y="-1097"/>
                    <a:pt x="20558" y="-1097"/>
                  </a:cubicBezTo>
                  <a:cubicBezTo>
                    <a:pt x="6507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Graphic 5">
              <a:extLst>
                <a:ext uri="{FF2B5EF4-FFF2-40B4-BE49-F238E27FC236}">
                  <a16:creationId xmlns:a16="http://schemas.microsoft.com/office/drawing/2014/main" id="{412737A0-269D-4695-8DD2-51583C13BB67}"/>
                </a:ext>
              </a:extLst>
            </p:cNvPr>
            <p:cNvSpPr/>
            <p:nvPr/>
          </p:nvSpPr>
          <p:spPr>
            <a:xfrm>
              <a:off x="6115259" y="3021199"/>
              <a:ext cx="53537" cy="73848"/>
            </a:xfrm>
            <a:custGeom>
              <a:avLst/>
              <a:gdLst>
                <a:gd name="connsiteX0" fmla="*/ -1546 w 53537"/>
                <a:gd name="connsiteY0" fmla="*/ 38369 h 73848"/>
                <a:gd name="connsiteX1" fmla="*/ 28056 w 53537"/>
                <a:gd name="connsiteY1" fmla="*/ 72752 h 73848"/>
                <a:gd name="connsiteX2" fmla="*/ 51971 w 53537"/>
                <a:gd name="connsiteY2" fmla="*/ 38369 h 73848"/>
                <a:gd name="connsiteX3" fmla="*/ 28056 w 53537"/>
                <a:gd name="connsiteY3" fmla="*/ -1097 h 73848"/>
                <a:gd name="connsiteX4" fmla="*/ -1546 w 53537"/>
                <a:gd name="connsiteY4" fmla="*/ 38369 h 7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37" h="73848">
                  <a:moveTo>
                    <a:pt x="-1546" y="38369"/>
                  </a:moveTo>
                  <a:cubicBezTo>
                    <a:pt x="-2141" y="55708"/>
                    <a:pt x="10713" y="70657"/>
                    <a:pt x="28056" y="72752"/>
                  </a:cubicBezTo>
                  <a:cubicBezTo>
                    <a:pt x="41807" y="72752"/>
                    <a:pt x="51971" y="57803"/>
                    <a:pt x="51971" y="38369"/>
                  </a:cubicBezTo>
                  <a:cubicBezTo>
                    <a:pt x="51971" y="18935"/>
                    <a:pt x="41807" y="-1097"/>
                    <a:pt x="28056" y="-1097"/>
                  </a:cubicBezTo>
                  <a:cubicBezTo>
                    <a:pt x="14001" y="-1097"/>
                    <a:pt x="-1546" y="18935"/>
                    <a:pt x="-1546" y="383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Graphic 5">
              <a:extLst>
                <a:ext uri="{FF2B5EF4-FFF2-40B4-BE49-F238E27FC236}">
                  <a16:creationId xmlns:a16="http://schemas.microsoft.com/office/drawing/2014/main" id="{FB13D963-E41A-4BF8-AE6D-1EE52BC30C90}"/>
                </a:ext>
              </a:extLst>
            </p:cNvPr>
            <p:cNvSpPr/>
            <p:nvPr/>
          </p:nvSpPr>
          <p:spPr>
            <a:xfrm>
              <a:off x="5834842" y="3185338"/>
              <a:ext cx="46940" cy="69659"/>
            </a:xfrm>
            <a:custGeom>
              <a:avLst/>
              <a:gdLst>
                <a:gd name="connsiteX0" fmla="*/ -1566 w 46940"/>
                <a:gd name="connsiteY0" fmla="*/ 36869 h 69659"/>
                <a:gd name="connsiteX1" fmla="*/ 22354 w 46940"/>
                <a:gd name="connsiteY1" fmla="*/ 68562 h 69659"/>
                <a:gd name="connsiteX2" fmla="*/ 45375 w 46940"/>
                <a:gd name="connsiteY2" fmla="*/ 36869 h 69659"/>
                <a:gd name="connsiteX3" fmla="*/ 22354 w 46940"/>
                <a:gd name="connsiteY3" fmla="*/ -1097 h 69659"/>
                <a:gd name="connsiteX4" fmla="*/ -1566 w 46940"/>
                <a:gd name="connsiteY4" fmla="*/ 36869 h 6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40" h="69659">
                  <a:moveTo>
                    <a:pt x="-1566" y="36869"/>
                  </a:moveTo>
                  <a:cubicBezTo>
                    <a:pt x="-1566" y="56303"/>
                    <a:pt x="8602" y="68562"/>
                    <a:pt x="22354" y="68562"/>
                  </a:cubicBezTo>
                  <a:cubicBezTo>
                    <a:pt x="36105" y="68562"/>
                    <a:pt x="45375" y="56303"/>
                    <a:pt x="45375" y="36869"/>
                  </a:cubicBezTo>
                  <a:cubicBezTo>
                    <a:pt x="45375" y="17439"/>
                    <a:pt x="36105" y="-1097"/>
                    <a:pt x="22354" y="-1097"/>
                  </a:cubicBezTo>
                  <a:cubicBezTo>
                    <a:pt x="8303" y="-1097"/>
                    <a:pt x="-1566" y="17439"/>
                    <a:pt x="-1566" y="368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Graphic 5">
              <a:extLst>
                <a:ext uri="{FF2B5EF4-FFF2-40B4-BE49-F238E27FC236}">
                  <a16:creationId xmlns:a16="http://schemas.microsoft.com/office/drawing/2014/main" id="{1DBFA6BB-D093-48F7-87E7-3CE7AD1F749D}"/>
                </a:ext>
              </a:extLst>
            </p:cNvPr>
            <p:cNvSpPr/>
            <p:nvPr/>
          </p:nvSpPr>
          <p:spPr>
            <a:xfrm>
              <a:off x="6002270" y="3217027"/>
              <a:ext cx="44247" cy="72651"/>
            </a:xfrm>
            <a:custGeom>
              <a:avLst/>
              <a:gdLst>
                <a:gd name="connsiteX0" fmla="*/ -1566 w 44247"/>
                <a:gd name="connsiteY0" fmla="*/ 31490 h 72651"/>
                <a:gd name="connsiteX1" fmla="*/ 20558 w 44247"/>
                <a:gd name="connsiteY1" fmla="*/ 71555 h 72651"/>
                <a:gd name="connsiteX2" fmla="*/ 42682 w 44247"/>
                <a:gd name="connsiteY2" fmla="*/ 31490 h 72651"/>
                <a:gd name="connsiteX3" fmla="*/ 20558 w 44247"/>
                <a:gd name="connsiteY3" fmla="*/ -1097 h 72651"/>
                <a:gd name="connsiteX4" fmla="*/ -1566 w 44247"/>
                <a:gd name="connsiteY4" fmla="*/ 31490 h 7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72651">
                  <a:moveTo>
                    <a:pt x="-1566" y="31490"/>
                  </a:moveTo>
                  <a:cubicBezTo>
                    <a:pt x="-1566" y="50924"/>
                    <a:pt x="6507" y="71555"/>
                    <a:pt x="20558" y="71555"/>
                  </a:cubicBezTo>
                  <a:cubicBezTo>
                    <a:pt x="34310" y="71555"/>
                    <a:pt x="42682" y="50924"/>
                    <a:pt x="42682" y="31490"/>
                  </a:cubicBezTo>
                  <a:cubicBezTo>
                    <a:pt x="42682" y="12059"/>
                    <a:pt x="34310" y="-1097"/>
                    <a:pt x="20558" y="-1097"/>
                  </a:cubicBezTo>
                  <a:cubicBezTo>
                    <a:pt x="6507" y="-1097"/>
                    <a:pt x="-1566" y="12059"/>
                    <a:pt x="-1566" y="31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Graphic 5">
              <a:extLst>
                <a:ext uri="{FF2B5EF4-FFF2-40B4-BE49-F238E27FC236}">
                  <a16:creationId xmlns:a16="http://schemas.microsoft.com/office/drawing/2014/main" id="{975F67C6-EB83-4806-A7AA-13C319982393}"/>
                </a:ext>
              </a:extLst>
            </p:cNvPr>
            <p:cNvSpPr/>
            <p:nvPr/>
          </p:nvSpPr>
          <p:spPr>
            <a:xfrm>
              <a:off x="6215736" y="3368904"/>
              <a:ext cx="47236" cy="68465"/>
            </a:xfrm>
            <a:custGeom>
              <a:avLst/>
              <a:gdLst>
                <a:gd name="connsiteX0" fmla="*/ -1566 w 47236"/>
                <a:gd name="connsiteY0" fmla="*/ 36274 h 68465"/>
                <a:gd name="connsiteX1" fmla="*/ 22649 w 47236"/>
                <a:gd name="connsiteY1" fmla="*/ 67369 h 68465"/>
                <a:gd name="connsiteX2" fmla="*/ 45671 w 47236"/>
                <a:gd name="connsiteY2" fmla="*/ 36274 h 68465"/>
                <a:gd name="connsiteX3" fmla="*/ 22649 w 47236"/>
                <a:gd name="connsiteY3" fmla="*/ -1097 h 68465"/>
                <a:gd name="connsiteX4" fmla="*/ -1566 w 47236"/>
                <a:gd name="connsiteY4" fmla="*/ 36274 h 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36" h="68465">
                  <a:moveTo>
                    <a:pt x="-1566" y="36274"/>
                  </a:moveTo>
                  <a:cubicBezTo>
                    <a:pt x="-1566" y="55708"/>
                    <a:pt x="8898" y="67369"/>
                    <a:pt x="22649" y="67369"/>
                  </a:cubicBezTo>
                  <a:cubicBezTo>
                    <a:pt x="36700" y="67369"/>
                    <a:pt x="45671" y="55708"/>
                    <a:pt x="45671" y="36274"/>
                  </a:cubicBezTo>
                  <a:cubicBezTo>
                    <a:pt x="45671" y="16844"/>
                    <a:pt x="36700" y="-1097"/>
                    <a:pt x="22649" y="-1097"/>
                  </a:cubicBezTo>
                  <a:cubicBezTo>
                    <a:pt x="8898" y="-1097"/>
                    <a:pt x="-1566" y="16844"/>
                    <a:pt x="-1566" y="3627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Graphic 5">
              <a:extLst>
                <a:ext uri="{FF2B5EF4-FFF2-40B4-BE49-F238E27FC236}">
                  <a16:creationId xmlns:a16="http://schemas.microsoft.com/office/drawing/2014/main" id="{303F4898-1942-4C4E-B718-77A20394FFB8}"/>
                </a:ext>
              </a:extLst>
            </p:cNvPr>
            <p:cNvSpPr/>
            <p:nvPr/>
          </p:nvSpPr>
          <p:spPr>
            <a:xfrm>
              <a:off x="6331438" y="2685154"/>
              <a:ext cx="41853" cy="66969"/>
            </a:xfrm>
            <a:custGeom>
              <a:avLst/>
              <a:gdLst>
                <a:gd name="connsiteX0" fmla="*/ -1566 w 41853"/>
                <a:gd name="connsiteY0" fmla="*/ 31793 h 66969"/>
                <a:gd name="connsiteX1" fmla="*/ 19361 w 41853"/>
                <a:gd name="connsiteY1" fmla="*/ 65872 h 66969"/>
                <a:gd name="connsiteX2" fmla="*/ 40288 w 41853"/>
                <a:gd name="connsiteY2" fmla="*/ 31793 h 66969"/>
                <a:gd name="connsiteX3" fmla="*/ 19361 w 41853"/>
                <a:gd name="connsiteY3" fmla="*/ -1097 h 66969"/>
                <a:gd name="connsiteX4" fmla="*/ -1566 w 41853"/>
                <a:gd name="connsiteY4" fmla="*/ 31793 h 6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53" h="66969">
                  <a:moveTo>
                    <a:pt x="-1566" y="31793"/>
                  </a:moveTo>
                  <a:cubicBezTo>
                    <a:pt x="-1566" y="51223"/>
                    <a:pt x="5310" y="65872"/>
                    <a:pt x="19361" y="65872"/>
                  </a:cubicBezTo>
                  <a:cubicBezTo>
                    <a:pt x="33412" y="65872"/>
                    <a:pt x="40288" y="50924"/>
                    <a:pt x="40288" y="31793"/>
                  </a:cubicBezTo>
                  <a:cubicBezTo>
                    <a:pt x="40288" y="12359"/>
                    <a:pt x="33113" y="-1097"/>
                    <a:pt x="19361" y="-1097"/>
                  </a:cubicBezTo>
                  <a:cubicBezTo>
                    <a:pt x="5609" y="-1097"/>
                    <a:pt x="-1566" y="12359"/>
                    <a:pt x="-1566" y="317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Graphic 5">
              <a:extLst>
                <a:ext uri="{FF2B5EF4-FFF2-40B4-BE49-F238E27FC236}">
                  <a16:creationId xmlns:a16="http://schemas.microsoft.com/office/drawing/2014/main" id="{8F8F586F-173F-49FE-8307-7B48EA437328}"/>
                </a:ext>
              </a:extLst>
            </p:cNvPr>
            <p:cNvSpPr/>
            <p:nvPr/>
          </p:nvSpPr>
          <p:spPr>
            <a:xfrm>
              <a:off x="6255199" y="2533577"/>
              <a:ext cx="44546" cy="71754"/>
            </a:xfrm>
            <a:custGeom>
              <a:avLst/>
              <a:gdLst>
                <a:gd name="connsiteX0" fmla="*/ -1566 w 44546"/>
                <a:gd name="connsiteY0" fmla="*/ 35676 h 71754"/>
                <a:gd name="connsiteX1" fmla="*/ 21456 w 44546"/>
                <a:gd name="connsiteY1" fmla="*/ 70657 h 71754"/>
                <a:gd name="connsiteX2" fmla="*/ 42981 w 44546"/>
                <a:gd name="connsiteY2" fmla="*/ 35676 h 71754"/>
                <a:gd name="connsiteX3" fmla="*/ 21456 w 44546"/>
                <a:gd name="connsiteY3" fmla="*/ -1097 h 71754"/>
                <a:gd name="connsiteX4" fmla="*/ -1566 w 44546"/>
                <a:gd name="connsiteY4" fmla="*/ 35676 h 7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46" h="71754">
                  <a:moveTo>
                    <a:pt x="-1566" y="35676"/>
                  </a:moveTo>
                  <a:cubicBezTo>
                    <a:pt x="-1566" y="55110"/>
                    <a:pt x="7405" y="70657"/>
                    <a:pt x="21456" y="70657"/>
                  </a:cubicBezTo>
                  <a:cubicBezTo>
                    <a:pt x="35207" y="70657"/>
                    <a:pt x="42981" y="55110"/>
                    <a:pt x="42981" y="35676"/>
                  </a:cubicBezTo>
                  <a:cubicBezTo>
                    <a:pt x="42981" y="15943"/>
                    <a:pt x="35207" y="-1097"/>
                    <a:pt x="21456" y="-1097"/>
                  </a:cubicBezTo>
                  <a:cubicBezTo>
                    <a:pt x="7405" y="-1097"/>
                    <a:pt x="-1566" y="15943"/>
                    <a:pt x="-1566" y="3567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Graphic 5">
              <a:extLst>
                <a:ext uri="{FF2B5EF4-FFF2-40B4-BE49-F238E27FC236}">
                  <a16:creationId xmlns:a16="http://schemas.microsoft.com/office/drawing/2014/main" id="{220EDBFC-9120-4C89-8045-744B5C915545}"/>
                </a:ext>
              </a:extLst>
            </p:cNvPr>
            <p:cNvSpPr/>
            <p:nvPr/>
          </p:nvSpPr>
          <p:spPr>
            <a:xfrm>
              <a:off x="6391749" y="2422659"/>
              <a:ext cx="51803" cy="69958"/>
            </a:xfrm>
            <a:custGeom>
              <a:avLst/>
              <a:gdLst>
                <a:gd name="connsiteX0" fmla="*/ -1487 w 51803"/>
                <a:gd name="connsiteY0" fmla="*/ 31789 h 69958"/>
                <a:gd name="connsiteX1" fmla="*/ 26618 w 51803"/>
                <a:gd name="connsiteY1" fmla="*/ 68861 h 69958"/>
                <a:gd name="connsiteX2" fmla="*/ 50238 w 51803"/>
                <a:gd name="connsiteY2" fmla="*/ 31789 h 69958"/>
                <a:gd name="connsiteX3" fmla="*/ 26618 w 51803"/>
                <a:gd name="connsiteY3" fmla="*/ -1097 h 69958"/>
                <a:gd name="connsiteX4" fmla="*/ -1487 w 51803"/>
                <a:gd name="connsiteY4" fmla="*/ 31789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3" h="69958">
                  <a:moveTo>
                    <a:pt x="-1487" y="31789"/>
                  </a:moveTo>
                  <a:cubicBezTo>
                    <a:pt x="-1487" y="51223"/>
                    <a:pt x="12567" y="68861"/>
                    <a:pt x="26618" y="68861"/>
                  </a:cubicBezTo>
                  <a:cubicBezTo>
                    <a:pt x="40370" y="68861"/>
                    <a:pt x="50238" y="51223"/>
                    <a:pt x="50238" y="31789"/>
                  </a:cubicBezTo>
                  <a:cubicBezTo>
                    <a:pt x="50238" y="12355"/>
                    <a:pt x="40370" y="-1097"/>
                    <a:pt x="26618" y="-1097"/>
                  </a:cubicBezTo>
                  <a:cubicBezTo>
                    <a:pt x="9874" y="395"/>
                    <a:pt x="-2681" y="15045"/>
                    <a:pt x="-1487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Graphic 5">
              <a:extLst>
                <a:ext uri="{FF2B5EF4-FFF2-40B4-BE49-F238E27FC236}">
                  <a16:creationId xmlns:a16="http://schemas.microsoft.com/office/drawing/2014/main" id="{D018198C-670F-47F2-875B-6AAAA48EE5E5}"/>
                </a:ext>
              </a:extLst>
            </p:cNvPr>
            <p:cNvSpPr/>
            <p:nvPr/>
          </p:nvSpPr>
          <p:spPr>
            <a:xfrm>
              <a:off x="6599569" y="2344030"/>
              <a:ext cx="54158" cy="71750"/>
            </a:xfrm>
            <a:custGeom>
              <a:avLst/>
              <a:gdLst>
                <a:gd name="connsiteX0" fmla="*/ -1519 w 54158"/>
                <a:gd name="connsiteY0" fmla="*/ 33581 h 71750"/>
                <a:gd name="connsiteX1" fmla="*/ 27181 w 54158"/>
                <a:gd name="connsiteY1" fmla="*/ 70653 h 71750"/>
                <a:gd name="connsiteX2" fmla="*/ 52593 w 54158"/>
                <a:gd name="connsiteY2" fmla="*/ 33581 h 71750"/>
                <a:gd name="connsiteX3" fmla="*/ 27181 w 54158"/>
                <a:gd name="connsiteY3" fmla="*/ -1097 h 71750"/>
                <a:gd name="connsiteX4" fmla="*/ -1519 w 54158"/>
                <a:gd name="connsiteY4" fmla="*/ 33581 h 7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58" h="71750">
                  <a:moveTo>
                    <a:pt x="-1519" y="33581"/>
                  </a:moveTo>
                  <a:cubicBezTo>
                    <a:pt x="-2417" y="51522"/>
                    <a:pt x="9842" y="67066"/>
                    <a:pt x="27181" y="70653"/>
                  </a:cubicBezTo>
                  <a:cubicBezTo>
                    <a:pt x="41232" y="70653"/>
                    <a:pt x="52593" y="53015"/>
                    <a:pt x="52593" y="33581"/>
                  </a:cubicBezTo>
                  <a:cubicBezTo>
                    <a:pt x="52593" y="14151"/>
                    <a:pt x="41232" y="-1097"/>
                    <a:pt x="27181" y="-1097"/>
                  </a:cubicBezTo>
                  <a:cubicBezTo>
                    <a:pt x="10141" y="1293"/>
                    <a:pt x="-2417" y="16242"/>
                    <a:pt x="-1519" y="3358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Graphic 5">
              <a:extLst>
                <a:ext uri="{FF2B5EF4-FFF2-40B4-BE49-F238E27FC236}">
                  <a16:creationId xmlns:a16="http://schemas.microsoft.com/office/drawing/2014/main" id="{13AF9DEF-CA68-48EE-AF47-992BE5F95719}"/>
                </a:ext>
              </a:extLst>
            </p:cNvPr>
            <p:cNvSpPr/>
            <p:nvPr/>
          </p:nvSpPr>
          <p:spPr>
            <a:xfrm>
              <a:off x="6470930" y="2631341"/>
              <a:ext cx="56352" cy="66071"/>
            </a:xfrm>
            <a:custGeom>
              <a:avLst/>
              <a:gdLst>
                <a:gd name="connsiteX0" fmla="*/ -1440 w 56352"/>
                <a:gd name="connsiteY0" fmla="*/ 31789 h 66071"/>
                <a:gd name="connsiteX1" fmla="*/ 25468 w 56352"/>
                <a:gd name="connsiteY1" fmla="*/ 64974 h 66071"/>
                <a:gd name="connsiteX2" fmla="*/ 54767 w 56352"/>
                <a:gd name="connsiteY2" fmla="*/ 31789 h 66071"/>
                <a:gd name="connsiteX3" fmla="*/ 25468 w 56352"/>
                <a:gd name="connsiteY3" fmla="*/ -1097 h 66071"/>
                <a:gd name="connsiteX4" fmla="*/ -1440 w 56352"/>
                <a:gd name="connsiteY4" fmla="*/ 31789 h 66071"/>
                <a:gd name="connsiteX5" fmla="*/ -1440 w 56352"/>
                <a:gd name="connsiteY5" fmla="*/ 31789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352" h="66071">
                  <a:moveTo>
                    <a:pt x="-1440" y="31789"/>
                  </a:moveTo>
                  <a:cubicBezTo>
                    <a:pt x="-2932" y="48234"/>
                    <a:pt x="9023" y="63183"/>
                    <a:pt x="25468" y="64974"/>
                  </a:cubicBezTo>
                  <a:cubicBezTo>
                    <a:pt x="42508" y="63482"/>
                    <a:pt x="55366" y="48829"/>
                    <a:pt x="54767" y="31789"/>
                  </a:cubicBezTo>
                  <a:cubicBezTo>
                    <a:pt x="55366" y="14749"/>
                    <a:pt x="42508" y="96"/>
                    <a:pt x="25468" y="-1097"/>
                  </a:cubicBezTo>
                  <a:cubicBezTo>
                    <a:pt x="9023" y="695"/>
                    <a:pt x="-2932" y="15344"/>
                    <a:pt x="-1440" y="31789"/>
                  </a:cubicBezTo>
                  <a:cubicBezTo>
                    <a:pt x="-1440" y="31789"/>
                    <a:pt x="-1440" y="31789"/>
                    <a:pt x="-1440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Graphic 5">
              <a:extLst>
                <a:ext uri="{FF2B5EF4-FFF2-40B4-BE49-F238E27FC236}">
                  <a16:creationId xmlns:a16="http://schemas.microsoft.com/office/drawing/2014/main" id="{FBFBA962-989B-47C7-9B0A-475EF8B5B3DD}"/>
                </a:ext>
              </a:extLst>
            </p:cNvPr>
            <p:cNvSpPr/>
            <p:nvPr/>
          </p:nvSpPr>
          <p:spPr>
            <a:xfrm>
              <a:off x="6466826" y="2837034"/>
              <a:ext cx="51170" cy="65772"/>
            </a:xfrm>
            <a:custGeom>
              <a:avLst/>
              <a:gdLst>
                <a:gd name="connsiteX0" fmla="*/ -1522 w 51170"/>
                <a:gd name="connsiteY0" fmla="*/ 31789 h 65772"/>
                <a:gd name="connsiteX1" fmla="*/ 27182 w 51170"/>
                <a:gd name="connsiteY1" fmla="*/ 64675 h 65772"/>
                <a:gd name="connsiteX2" fmla="*/ 49605 w 51170"/>
                <a:gd name="connsiteY2" fmla="*/ 31789 h 65772"/>
                <a:gd name="connsiteX3" fmla="*/ 27182 w 51170"/>
                <a:gd name="connsiteY3" fmla="*/ -1097 h 65772"/>
                <a:gd name="connsiteX4" fmla="*/ -1522 w 51170"/>
                <a:gd name="connsiteY4" fmla="*/ 31789 h 6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70" h="65772">
                  <a:moveTo>
                    <a:pt x="-1522" y="31789"/>
                  </a:moveTo>
                  <a:cubicBezTo>
                    <a:pt x="-2416" y="48829"/>
                    <a:pt x="10438" y="63183"/>
                    <a:pt x="27182" y="64675"/>
                  </a:cubicBezTo>
                  <a:cubicBezTo>
                    <a:pt x="41233" y="64675"/>
                    <a:pt x="49605" y="51522"/>
                    <a:pt x="49605" y="31789"/>
                  </a:cubicBezTo>
                  <a:cubicBezTo>
                    <a:pt x="49605" y="12355"/>
                    <a:pt x="41233" y="-1097"/>
                    <a:pt x="27182" y="-1097"/>
                  </a:cubicBezTo>
                  <a:cubicBezTo>
                    <a:pt x="10438" y="395"/>
                    <a:pt x="-2416" y="15045"/>
                    <a:pt x="-1522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Graphic 5">
              <a:extLst>
                <a:ext uri="{FF2B5EF4-FFF2-40B4-BE49-F238E27FC236}">
                  <a16:creationId xmlns:a16="http://schemas.microsoft.com/office/drawing/2014/main" id="{CD3D3575-510A-4271-9A1F-2E0A977D0505}"/>
                </a:ext>
              </a:extLst>
            </p:cNvPr>
            <p:cNvSpPr/>
            <p:nvPr/>
          </p:nvSpPr>
          <p:spPr>
            <a:xfrm>
              <a:off x="6543988" y="2924631"/>
              <a:ext cx="57466" cy="62188"/>
            </a:xfrm>
            <a:custGeom>
              <a:avLst/>
              <a:gdLst>
                <a:gd name="connsiteX0" fmla="*/ -1546 w 57466"/>
                <a:gd name="connsiteY0" fmla="*/ 29698 h 62188"/>
                <a:gd name="connsiteX1" fmla="*/ 27753 w 57466"/>
                <a:gd name="connsiteY1" fmla="*/ 61091 h 62188"/>
                <a:gd name="connsiteX2" fmla="*/ 55854 w 57466"/>
                <a:gd name="connsiteY2" fmla="*/ 29997 h 62188"/>
                <a:gd name="connsiteX3" fmla="*/ 55854 w 57466"/>
                <a:gd name="connsiteY3" fmla="*/ 29698 h 62188"/>
                <a:gd name="connsiteX4" fmla="*/ 28650 w 57466"/>
                <a:gd name="connsiteY4" fmla="*/ -1097 h 62188"/>
                <a:gd name="connsiteX5" fmla="*/ 27453 w 57466"/>
                <a:gd name="connsiteY5" fmla="*/ -1097 h 62188"/>
                <a:gd name="connsiteX6" fmla="*/ -1546 w 57466"/>
                <a:gd name="connsiteY6" fmla="*/ 29399 h 62188"/>
                <a:gd name="connsiteX7" fmla="*/ -1546 w 57466"/>
                <a:gd name="connsiteY7" fmla="*/ 29698 h 6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466" h="62188">
                  <a:moveTo>
                    <a:pt x="-1546" y="29698"/>
                  </a:moveTo>
                  <a:cubicBezTo>
                    <a:pt x="-2145" y="46442"/>
                    <a:pt x="11009" y="60493"/>
                    <a:pt x="27753" y="61091"/>
                  </a:cubicBezTo>
                  <a:cubicBezTo>
                    <a:pt x="43898" y="60194"/>
                    <a:pt x="56453" y="46442"/>
                    <a:pt x="55854" y="29997"/>
                  </a:cubicBezTo>
                  <a:cubicBezTo>
                    <a:pt x="55854" y="29997"/>
                    <a:pt x="55854" y="29997"/>
                    <a:pt x="55854" y="29698"/>
                  </a:cubicBezTo>
                  <a:cubicBezTo>
                    <a:pt x="56752" y="13851"/>
                    <a:pt x="44493" y="100"/>
                    <a:pt x="28650" y="-1097"/>
                  </a:cubicBezTo>
                  <a:cubicBezTo>
                    <a:pt x="28351" y="-1097"/>
                    <a:pt x="28052" y="-1097"/>
                    <a:pt x="27453" y="-1097"/>
                  </a:cubicBezTo>
                  <a:cubicBezTo>
                    <a:pt x="11009" y="-798"/>
                    <a:pt x="-1845" y="12957"/>
                    <a:pt x="-1546" y="29399"/>
                  </a:cubicBezTo>
                  <a:cubicBezTo>
                    <a:pt x="-1546" y="29698"/>
                    <a:pt x="-1546" y="29698"/>
                    <a:pt x="-1546" y="2969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Graphic 5">
              <a:extLst>
                <a:ext uri="{FF2B5EF4-FFF2-40B4-BE49-F238E27FC236}">
                  <a16:creationId xmlns:a16="http://schemas.microsoft.com/office/drawing/2014/main" id="{EE451C9F-B9E1-4D6B-9CF4-D52DE5ECE649}"/>
                </a:ext>
              </a:extLst>
            </p:cNvPr>
            <p:cNvSpPr/>
            <p:nvPr/>
          </p:nvSpPr>
          <p:spPr>
            <a:xfrm>
              <a:off x="6738292" y="3378173"/>
              <a:ext cx="48181" cy="69958"/>
            </a:xfrm>
            <a:custGeom>
              <a:avLst/>
              <a:gdLst>
                <a:gd name="connsiteX0" fmla="*/ -1219 w 48181"/>
                <a:gd name="connsiteY0" fmla="*/ 30296 h 69958"/>
                <a:gd name="connsiteX1" fmla="*/ 25390 w 48181"/>
                <a:gd name="connsiteY1" fmla="*/ 68861 h 69958"/>
                <a:gd name="connsiteX2" fmla="*/ 46616 w 48181"/>
                <a:gd name="connsiteY2" fmla="*/ 30296 h 69958"/>
                <a:gd name="connsiteX3" fmla="*/ 25390 w 48181"/>
                <a:gd name="connsiteY3" fmla="*/ -1097 h 69958"/>
                <a:gd name="connsiteX4" fmla="*/ -1518 w 48181"/>
                <a:gd name="connsiteY4" fmla="*/ 29399 h 69958"/>
                <a:gd name="connsiteX5" fmla="*/ -1219 w 48181"/>
                <a:gd name="connsiteY5" fmla="*/ 30296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181" h="69958">
                  <a:moveTo>
                    <a:pt x="-1219" y="30296"/>
                  </a:moveTo>
                  <a:cubicBezTo>
                    <a:pt x="-1219" y="49727"/>
                    <a:pt x="11336" y="68861"/>
                    <a:pt x="25390" y="68861"/>
                  </a:cubicBezTo>
                  <a:cubicBezTo>
                    <a:pt x="39441" y="68861"/>
                    <a:pt x="46616" y="49727"/>
                    <a:pt x="46616" y="30296"/>
                  </a:cubicBezTo>
                  <a:cubicBezTo>
                    <a:pt x="46616" y="10862"/>
                    <a:pt x="39441" y="-1097"/>
                    <a:pt x="25390" y="-1097"/>
                  </a:cubicBezTo>
                  <a:cubicBezTo>
                    <a:pt x="9544" y="100"/>
                    <a:pt x="-2416" y="13552"/>
                    <a:pt x="-1518" y="29399"/>
                  </a:cubicBezTo>
                  <a:cubicBezTo>
                    <a:pt x="-1518" y="29698"/>
                    <a:pt x="-1518" y="29997"/>
                    <a:pt x="-1219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Graphic 5">
              <a:extLst>
                <a:ext uri="{FF2B5EF4-FFF2-40B4-BE49-F238E27FC236}">
                  <a16:creationId xmlns:a16="http://schemas.microsoft.com/office/drawing/2014/main" id="{71E81A5E-0853-4EE8-AEA2-81C650229229}"/>
                </a:ext>
              </a:extLst>
            </p:cNvPr>
            <p:cNvSpPr/>
            <p:nvPr/>
          </p:nvSpPr>
          <p:spPr>
            <a:xfrm>
              <a:off x="6907854" y="3317780"/>
              <a:ext cx="52619" cy="75042"/>
            </a:xfrm>
            <a:custGeom>
              <a:avLst/>
              <a:gdLst>
                <a:gd name="connsiteX0" fmla="*/ -1566 w 52619"/>
                <a:gd name="connsiteY0" fmla="*/ 35975 h 75042"/>
                <a:gd name="connsiteX1" fmla="*/ 24146 w 52619"/>
                <a:gd name="connsiteY1" fmla="*/ 73945 h 75042"/>
                <a:gd name="connsiteX2" fmla="*/ 51054 w 52619"/>
                <a:gd name="connsiteY2" fmla="*/ 35975 h 75042"/>
                <a:gd name="connsiteX3" fmla="*/ 24146 w 52619"/>
                <a:gd name="connsiteY3" fmla="*/ -1097 h 75042"/>
                <a:gd name="connsiteX4" fmla="*/ -1566 w 52619"/>
                <a:gd name="connsiteY4" fmla="*/ 35975 h 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19" h="75042">
                  <a:moveTo>
                    <a:pt x="-1566" y="35975"/>
                  </a:moveTo>
                  <a:cubicBezTo>
                    <a:pt x="-1566" y="55409"/>
                    <a:pt x="10394" y="73945"/>
                    <a:pt x="24146" y="73945"/>
                  </a:cubicBezTo>
                  <a:cubicBezTo>
                    <a:pt x="38200" y="73945"/>
                    <a:pt x="51054" y="55409"/>
                    <a:pt x="51054" y="35975"/>
                  </a:cubicBezTo>
                  <a:cubicBezTo>
                    <a:pt x="51054" y="16242"/>
                    <a:pt x="38200" y="-1097"/>
                    <a:pt x="24146" y="-1097"/>
                  </a:cubicBezTo>
                  <a:cubicBezTo>
                    <a:pt x="10394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Graphic 5">
              <a:extLst>
                <a:ext uri="{FF2B5EF4-FFF2-40B4-BE49-F238E27FC236}">
                  <a16:creationId xmlns:a16="http://schemas.microsoft.com/office/drawing/2014/main" id="{5156DD31-A9B9-45BF-9828-82F952FBDA81}"/>
                </a:ext>
              </a:extLst>
            </p:cNvPr>
            <p:cNvSpPr/>
            <p:nvPr/>
          </p:nvSpPr>
          <p:spPr>
            <a:xfrm>
              <a:off x="6976021" y="2833447"/>
              <a:ext cx="55330" cy="76834"/>
            </a:xfrm>
            <a:custGeom>
              <a:avLst/>
              <a:gdLst>
                <a:gd name="connsiteX0" fmla="*/ -1566 w 55330"/>
                <a:gd name="connsiteY0" fmla="*/ 35975 h 76834"/>
                <a:gd name="connsiteX1" fmla="*/ 24445 w 55330"/>
                <a:gd name="connsiteY1" fmla="*/ 75737 h 76834"/>
                <a:gd name="connsiteX2" fmla="*/ 53743 w 55330"/>
                <a:gd name="connsiteY2" fmla="*/ 35975 h 76834"/>
                <a:gd name="connsiteX3" fmla="*/ 24445 w 55330"/>
                <a:gd name="connsiteY3" fmla="*/ -1097 h 76834"/>
                <a:gd name="connsiteX4" fmla="*/ -1566 w 55330"/>
                <a:gd name="connsiteY4" fmla="*/ 35975 h 7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30" h="76834">
                  <a:moveTo>
                    <a:pt x="-1566" y="35975"/>
                  </a:moveTo>
                  <a:cubicBezTo>
                    <a:pt x="-1566" y="55708"/>
                    <a:pt x="10394" y="75737"/>
                    <a:pt x="24445" y="75737"/>
                  </a:cubicBezTo>
                  <a:cubicBezTo>
                    <a:pt x="38496" y="75737"/>
                    <a:pt x="53743" y="55708"/>
                    <a:pt x="53743" y="35975"/>
                  </a:cubicBezTo>
                  <a:cubicBezTo>
                    <a:pt x="54342" y="18337"/>
                    <a:pt x="42083" y="2490"/>
                    <a:pt x="24445" y="-1097"/>
                  </a:cubicBezTo>
                  <a:cubicBezTo>
                    <a:pt x="10394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Graphic 5">
              <a:extLst>
                <a:ext uri="{FF2B5EF4-FFF2-40B4-BE49-F238E27FC236}">
                  <a16:creationId xmlns:a16="http://schemas.microsoft.com/office/drawing/2014/main" id="{5CB6F753-3634-4DEC-B8EB-D757E9B225A6}"/>
                </a:ext>
              </a:extLst>
            </p:cNvPr>
            <p:cNvSpPr/>
            <p:nvPr/>
          </p:nvSpPr>
          <p:spPr>
            <a:xfrm>
              <a:off x="5770566" y="1989449"/>
              <a:ext cx="46039" cy="62184"/>
            </a:xfrm>
            <a:custGeom>
              <a:avLst/>
              <a:gdLst>
                <a:gd name="connsiteX0" fmla="*/ -1566 w 46039"/>
                <a:gd name="connsiteY0" fmla="*/ 29993 h 62184"/>
                <a:gd name="connsiteX1" fmla="*/ 19959 w 46039"/>
                <a:gd name="connsiteY1" fmla="*/ -1097 h 62184"/>
                <a:gd name="connsiteX2" fmla="*/ 44474 w 46039"/>
                <a:gd name="connsiteY2" fmla="*/ 29993 h 62184"/>
                <a:gd name="connsiteX3" fmla="*/ 19959 w 46039"/>
                <a:gd name="connsiteY3" fmla="*/ 61088 h 62184"/>
                <a:gd name="connsiteX4" fmla="*/ -1566 w 46039"/>
                <a:gd name="connsiteY4" fmla="*/ 29993 h 6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39" h="62184">
                  <a:moveTo>
                    <a:pt x="-1566" y="29993"/>
                  </a:moveTo>
                  <a:cubicBezTo>
                    <a:pt x="-1566" y="10559"/>
                    <a:pt x="6208" y="-1097"/>
                    <a:pt x="19959" y="-1097"/>
                  </a:cubicBezTo>
                  <a:cubicBezTo>
                    <a:pt x="34010" y="-1097"/>
                    <a:pt x="44474" y="10559"/>
                    <a:pt x="44474" y="29993"/>
                  </a:cubicBezTo>
                  <a:cubicBezTo>
                    <a:pt x="44474" y="49727"/>
                    <a:pt x="34010" y="61088"/>
                    <a:pt x="19959" y="61088"/>
                  </a:cubicBezTo>
                  <a:cubicBezTo>
                    <a:pt x="6208" y="61088"/>
                    <a:pt x="-1566" y="49727"/>
                    <a:pt x="-1566" y="299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Graphic 5">
              <a:extLst>
                <a:ext uri="{FF2B5EF4-FFF2-40B4-BE49-F238E27FC236}">
                  <a16:creationId xmlns:a16="http://schemas.microsoft.com/office/drawing/2014/main" id="{45DFDEFE-D858-4A85-B038-E1138AA824EE}"/>
                </a:ext>
              </a:extLst>
            </p:cNvPr>
            <p:cNvSpPr/>
            <p:nvPr/>
          </p:nvSpPr>
          <p:spPr>
            <a:xfrm>
              <a:off x="5961610" y="1838766"/>
              <a:ext cx="49707" cy="71754"/>
            </a:xfrm>
            <a:custGeom>
              <a:avLst/>
              <a:gdLst>
                <a:gd name="connsiteX0" fmla="*/ -1566 w 49707"/>
                <a:gd name="connsiteY0" fmla="*/ 37172 h 71754"/>
                <a:gd name="connsiteX1" fmla="*/ 20259 w 49707"/>
                <a:gd name="connsiteY1" fmla="*/ -1097 h 71754"/>
                <a:gd name="connsiteX2" fmla="*/ 48061 w 49707"/>
                <a:gd name="connsiteY2" fmla="*/ 37172 h 71754"/>
                <a:gd name="connsiteX3" fmla="*/ 20259 w 49707"/>
                <a:gd name="connsiteY3" fmla="*/ 70657 h 71754"/>
                <a:gd name="connsiteX4" fmla="*/ -1566 w 49707"/>
                <a:gd name="connsiteY4" fmla="*/ 37172 h 7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07" h="71754">
                  <a:moveTo>
                    <a:pt x="-1566" y="37172"/>
                  </a:moveTo>
                  <a:cubicBezTo>
                    <a:pt x="-1566" y="17738"/>
                    <a:pt x="6504" y="-1097"/>
                    <a:pt x="20259" y="-1097"/>
                  </a:cubicBezTo>
                  <a:cubicBezTo>
                    <a:pt x="34310" y="-1097"/>
                    <a:pt x="48061" y="17738"/>
                    <a:pt x="48061" y="37172"/>
                  </a:cubicBezTo>
                  <a:cubicBezTo>
                    <a:pt x="49258" y="53913"/>
                    <a:pt x="36999" y="68861"/>
                    <a:pt x="20259" y="70657"/>
                  </a:cubicBezTo>
                  <a:cubicBezTo>
                    <a:pt x="6504" y="70657"/>
                    <a:pt x="-1566" y="56602"/>
                    <a:pt x="-1566" y="3717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Graphic 5">
              <a:extLst>
                <a:ext uri="{FF2B5EF4-FFF2-40B4-BE49-F238E27FC236}">
                  <a16:creationId xmlns:a16="http://schemas.microsoft.com/office/drawing/2014/main" id="{6A12C878-B4D3-456B-9741-2CC55F031F9A}"/>
                </a:ext>
              </a:extLst>
            </p:cNvPr>
            <p:cNvSpPr/>
            <p:nvPr/>
          </p:nvSpPr>
          <p:spPr>
            <a:xfrm>
              <a:off x="5893743" y="1687484"/>
              <a:ext cx="53293" cy="70261"/>
            </a:xfrm>
            <a:custGeom>
              <a:avLst/>
              <a:gdLst>
                <a:gd name="connsiteX0" fmla="*/ -1566 w 53293"/>
                <a:gd name="connsiteY0" fmla="*/ 31194 h 70261"/>
                <a:gd name="connsiteX1" fmla="*/ 23846 w 53293"/>
                <a:gd name="connsiteY1" fmla="*/ -1097 h 70261"/>
                <a:gd name="connsiteX2" fmla="*/ 51649 w 53293"/>
                <a:gd name="connsiteY2" fmla="*/ 31194 h 70261"/>
                <a:gd name="connsiteX3" fmla="*/ 23846 w 53293"/>
                <a:gd name="connsiteY3" fmla="*/ 69164 h 70261"/>
                <a:gd name="connsiteX4" fmla="*/ -1566 w 53293"/>
                <a:gd name="connsiteY4" fmla="*/ 31194 h 7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93" h="70261">
                  <a:moveTo>
                    <a:pt x="-1566" y="31194"/>
                  </a:moveTo>
                  <a:cubicBezTo>
                    <a:pt x="-1566" y="11760"/>
                    <a:pt x="10095" y="-1097"/>
                    <a:pt x="23846" y="-1097"/>
                  </a:cubicBezTo>
                  <a:cubicBezTo>
                    <a:pt x="40291" y="100"/>
                    <a:pt x="52846" y="14450"/>
                    <a:pt x="51649" y="31194"/>
                  </a:cubicBezTo>
                  <a:cubicBezTo>
                    <a:pt x="51649" y="50628"/>
                    <a:pt x="37598" y="69164"/>
                    <a:pt x="23846" y="69164"/>
                  </a:cubicBezTo>
                  <a:cubicBezTo>
                    <a:pt x="10095" y="69164"/>
                    <a:pt x="-1566" y="50628"/>
                    <a:pt x="-1566" y="311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Graphic 5">
              <a:extLst>
                <a:ext uri="{FF2B5EF4-FFF2-40B4-BE49-F238E27FC236}">
                  <a16:creationId xmlns:a16="http://schemas.microsoft.com/office/drawing/2014/main" id="{81621EEE-645B-4152-B73D-9EAAB770A261}"/>
                </a:ext>
              </a:extLst>
            </p:cNvPr>
            <p:cNvSpPr/>
            <p:nvPr/>
          </p:nvSpPr>
          <p:spPr>
            <a:xfrm>
              <a:off x="6146672" y="1363399"/>
              <a:ext cx="50823" cy="75341"/>
            </a:xfrm>
            <a:custGeom>
              <a:avLst/>
              <a:gdLst>
                <a:gd name="connsiteX0" fmla="*/ -1566 w 50823"/>
                <a:gd name="connsiteY0" fmla="*/ 34482 h 75341"/>
                <a:gd name="connsiteX1" fmla="*/ 24146 w 50823"/>
                <a:gd name="connsiteY1" fmla="*/ -1097 h 75341"/>
                <a:gd name="connsiteX2" fmla="*/ 49258 w 50823"/>
                <a:gd name="connsiteY2" fmla="*/ 34482 h 75341"/>
                <a:gd name="connsiteX3" fmla="*/ 24146 w 50823"/>
                <a:gd name="connsiteY3" fmla="*/ 74244 h 75341"/>
                <a:gd name="connsiteX4" fmla="*/ -1566 w 50823"/>
                <a:gd name="connsiteY4" fmla="*/ 34482 h 7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23" h="75341">
                  <a:moveTo>
                    <a:pt x="-1566" y="34482"/>
                  </a:moveTo>
                  <a:cubicBezTo>
                    <a:pt x="-1566" y="15048"/>
                    <a:pt x="10394" y="-1097"/>
                    <a:pt x="24146" y="-1097"/>
                  </a:cubicBezTo>
                  <a:cubicBezTo>
                    <a:pt x="38196" y="-1097"/>
                    <a:pt x="49258" y="15048"/>
                    <a:pt x="49258" y="34482"/>
                  </a:cubicBezTo>
                  <a:cubicBezTo>
                    <a:pt x="49258" y="53913"/>
                    <a:pt x="38196" y="74244"/>
                    <a:pt x="24146" y="74244"/>
                  </a:cubicBezTo>
                  <a:cubicBezTo>
                    <a:pt x="10394" y="74244"/>
                    <a:pt x="-1566" y="53913"/>
                    <a:pt x="-1566" y="3448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Graphic 5">
              <a:extLst>
                <a:ext uri="{FF2B5EF4-FFF2-40B4-BE49-F238E27FC236}">
                  <a16:creationId xmlns:a16="http://schemas.microsoft.com/office/drawing/2014/main" id="{03CF3ECB-F882-4F48-A194-1082BEA4BE90}"/>
                </a:ext>
              </a:extLst>
            </p:cNvPr>
            <p:cNvSpPr/>
            <p:nvPr/>
          </p:nvSpPr>
          <p:spPr>
            <a:xfrm>
              <a:off x="6189726" y="1572380"/>
              <a:ext cx="50049" cy="70856"/>
            </a:xfrm>
            <a:custGeom>
              <a:avLst/>
              <a:gdLst>
                <a:gd name="connsiteX0" fmla="*/ -1566 w 50049"/>
                <a:gd name="connsiteY0" fmla="*/ 36574 h 70856"/>
                <a:gd name="connsiteX1" fmla="*/ 20857 w 50049"/>
                <a:gd name="connsiteY1" fmla="*/ -1097 h 70856"/>
                <a:gd name="connsiteX2" fmla="*/ 48360 w 50049"/>
                <a:gd name="connsiteY2" fmla="*/ 36574 h 70856"/>
                <a:gd name="connsiteX3" fmla="*/ 20857 w 50049"/>
                <a:gd name="connsiteY3" fmla="*/ 69759 h 70856"/>
                <a:gd name="connsiteX4" fmla="*/ -1566 w 50049"/>
                <a:gd name="connsiteY4" fmla="*/ 36574 h 70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9" h="70856">
                  <a:moveTo>
                    <a:pt x="-1566" y="36574"/>
                  </a:moveTo>
                  <a:cubicBezTo>
                    <a:pt x="-1566" y="17140"/>
                    <a:pt x="6803" y="-1097"/>
                    <a:pt x="20857" y="-1097"/>
                  </a:cubicBezTo>
                  <a:cubicBezTo>
                    <a:pt x="34908" y="-1097"/>
                    <a:pt x="48360" y="17140"/>
                    <a:pt x="48360" y="36574"/>
                  </a:cubicBezTo>
                  <a:cubicBezTo>
                    <a:pt x="49857" y="53318"/>
                    <a:pt x="37598" y="67967"/>
                    <a:pt x="20857" y="69759"/>
                  </a:cubicBezTo>
                  <a:cubicBezTo>
                    <a:pt x="6803" y="69759"/>
                    <a:pt x="-1566" y="56007"/>
                    <a:pt x="-1566" y="3657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5">
              <a:extLst>
                <a:ext uri="{FF2B5EF4-FFF2-40B4-BE49-F238E27FC236}">
                  <a16:creationId xmlns:a16="http://schemas.microsoft.com/office/drawing/2014/main" id="{DD2F1B82-75EB-4AC7-87A3-756D9F9C46DE}"/>
                </a:ext>
              </a:extLst>
            </p:cNvPr>
            <p:cNvSpPr/>
            <p:nvPr/>
          </p:nvSpPr>
          <p:spPr>
            <a:xfrm>
              <a:off x="6151756" y="1816044"/>
              <a:ext cx="44247" cy="66071"/>
            </a:xfrm>
            <a:custGeom>
              <a:avLst/>
              <a:gdLst>
                <a:gd name="connsiteX0" fmla="*/ -1566 w 44247"/>
                <a:gd name="connsiteY0" fmla="*/ 32687 h 66071"/>
                <a:gd name="connsiteX1" fmla="*/ 19959 w 44247"/>
                <a:gd name="connsiteY1" fmla="*/ -1097 h 66071"/>
                <a:gd name="connsiteX2" fmla="*/ 42682 w 44247"/>
                <a:gd name="connsiteY2" fmla="*/ 32687 h 66071"/>
                <a:gd name="connsiteX3" fmla="*/ 19959 w 44247"/>
                <a:gd name="connsiteY3" fmla="*/ 64974 h 66071"/>
                <a:gd name="connsiteX4" fmla="*/ -1566 w 44247"/>
                <a:gd name="connsiteY4" fmla="*/ 32687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66071">
                  <a:moveTo>
                    <a:pt x="-1566" y="32687"/>
                  </a:moveTo>
                  <a:cubicBezTo>
                    <a:pt x="-1566" y="13253"/>
                    <a:pt x="5909" y="-1097"/>
                    <a:pt x="19959" y="-1097"/>
                  </a:cubicBezTo>
                  <a:cubicBezTo>
                    <a:pt x="33711" y="-1097"/>
                    <a:pt x="42682" y="13253"/>
                    <a:pt x="42682" y="32687"/>
                  </a:cubicBezTo>
                  <a:cubicBezTo>
                    <a:pt x="42682" y="52121"/>
                    <a:pt x="33711" y="64974"/>
                    <a:pt x="19959" y="64974"/>
                  </a:cubicBezTo>
                  <a:cubicBezTo>
                    <a:pt x="5909" y="64974"/>
                    <a:pt x="-1566" y="52121"/>
                    <a:pt x="-1566" y="3268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5">
              <a:extLst>
                <a:ext uri="{FF2B5EF4-FFF2-40B4-BE49-F238E27FC236}">
                  <a16:creationId xmlns:a16="http://schemas.microsoft.com/office/drawing/2014/main" id="{194EEC4E-DEBF-41EF-AA2E-B0EDC5940171}"/>
                </a:ext>
              </a:extLst>
            </p:cNvPr>
            <p:cNvSpPr/>
            <p:nvPr/>
          </p:nvSpPr>
          <p:spPr>
            <a:xfrm>
              <a:off x="7535995" y="2373029"/>
              <a:ext cx="52320" cy="73545"/>
            </a:xfrm>
            <a:custGeom>
              <a:avLst/>
              <a:gdLst>
                <a:gd name="connsiteX0" fmla="*/ 50755 w 52320"/>
                <a:gd name="connsiteY0" fmla="*/ 35975 h 73545"/>
                <a:gd name="connsiteX1" fmla="*/ 22653 w 52320"/>
                <a:gd name="connsiteY1" fmla="*/ -1097 h 73545"/>
                <a:gd name="connsiteX2" fmla="*/ -1566 w 52320"/>
                <a:gd name="connsiteY2" fmla="*/ 35975 h 73545"/>
                <a:gd name="connsiteX3" fmla="*/ 22653 w 52320"/>
                <a:gd name="connsiteY3" fmla="*/ 72449 h 73545"/>
                <a:gd name="connsiteX4" fmla="*/ 50755 w 52320"/>
                <a:gd name="connsiteY4" fmla="*/ 35975 h 7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20" h="73545">
                  <a:moveTo>
                    <a:pt x="50755" y="35975"/>
                  </a:moveTo>
                  <a:cubicBezTo>
                    <a:pt x="50755" y="16242"/>
                    <a:pt x="36404" y="-1097"/>
                    <a:pt x="22653" y="-1097"/>
                  </a:cubicBezTo>
                  <a:cubicBezTo>
                    <a:pt x="8602" y="-1097"/>
                    <a:pt x="-1566" y="16242"/>
                    <a:pt x="-1566" y="35975"/>
                  </a:cubicBezTo>
                  <a:cubicBezTo>
                    <a:pt x="-1566" y="55409"/>
                    <a:pt x="8602" y="72449"/>
                    <a:pt x="22653" y="72449"/>
                  </a:cubicBezTo>
                  <a:cubicBezTo>
                    <a:pt x="36404" y="72449"/>
                    <a:pt x="50755" y="55409"/>
                    <a:pt x="50755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5">
              <a:extLst>
                <a:ext uri="{FF2B5EF4-FFF2-40B4-BE49-F238E27FC236}">
                  <a16:creationId xmlns:a16="http://schemas.microsoft.com/office/drawing/2014/main" id="{6C9754F5-0B34-4627-9956-EEBC87C836C3}"/>
                </a:ext>
              </a:extLst>
            </p:cNvPr>
            <p:cNvSpPr/>
            <p:nvPr/>
          </p:nvSpPr>
          <p:spPr>
            <a:xfrm>
              <a:off x="7531088" y="1989745"/>
              <a:ext cx="52446" cy="75042"/>
            </a:xfrm>
            <a:custGeom>
              <a:avLst/>
              <a:gdLst>
                <a:gd name="connsiteX0" fmla="*/ 50881 w 52446"/>
                <a:gd name="connsiteY0" fmla="*/ 34482 h 75042"/>
                <a:gd name="connsiteX1" fmla="*/ 25765 w 52446"/>
                <a:gd name="connsiteY1" fmla="*/ -1097 h 75042"/>
                <a:gd name="connsiteX2" fmla="*/ -1439 w 52446"/>
                <a:gd name="connsiteY2" fmla="*/ 34482 h 75042"/>
                <a:gd name="connsiteX3" fmla="*/ 25765 w 52446"/>
                <a:gd name="connsiteY3" fmla="*/ 73945 h 75042"/>
                <a:gd name="connsiteX4" fmla="*/ 50881 w 52446"/>
                <a:gd name="connsiteY4" fmla="*/ 34482 h 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46" h="75042">
                  <a:moveTo>
                    <a:pt x="50881" y="34482"/>
                  </a:moveTo>
                  <a:cubicBezTo>
                    <a:pt x="50881" y="15048"/>
                    <a:pt x="39819" y="-1097"/>
                    <a:pt x="25765" y="-1097"/>
                  </a:cubicBezTo>
                  <a:cubicBezTo>
                    <a:pt x="9024" y="1895"/>
                    <a:pt x="-2936" y="17143"/>
                    <a:pt x="-1439" y="34482"/>
                  </a:cubicBezTo>
                  <a:cubicBezTo>
                    <a:pt x="-1439" y="53916"/>
                    <a:pt x="12013" y="73945"/>
                    <a:pt x="25765" y="73945"/>
                  </a:cubicBezTo>
                  <a:cubicBezTo>
                    <a:pt x="39819" y="73945"/>
                    <a:pt x="50881" y="53916"/>
                    <a:pt x="50881" y="3448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5">
              <a:extLst>
                <a:ext uri="{FF2B5EF4-FFF2-40B4-BE49-F238E27FC236}">
                  <a16:creationId xmlns:a16="http://schemas.microsoft.com/office/drawing/2014/main" id="{9A57E4FB-7FC8-4BA6-9F95-15F30CD8303A}"/>
                </a:ext>
              </a:extLst>
            </p:cNvPr>
            <p:cNvSpPr/>
            <p:nvPr/>
          </p:nvSpPr>
          <p:spPr>
            <a:xfrm>
              <a:off x="7203218" y="1957756"/>
              <a:ext cx="53238" cy="75341"/>
            </a:xfrm>
            <a:custGeom>
              <a:avLst/>
              <a:gdLst>
                <a:gd name="connsiteX0" fmla="*/ 51673 w 53238"/>
                <a:gd name="connsiteY0" fmla="*/ 34778 h 75341"/>
                <a:gd name="connsiteX1" fmla="*/ 27754 w 53238"/>
                <a:gd name="connsiteY1" fmla="*/ -1097 h 75341"/>
                <a:gd name="connsiteX2" fmla="*/ -1545 w 53238"/>
                <a:gd name="connsiteY2" fmla="*/ 34778 h 75341"/>
                <a:gd name="connsiteX3" fmla="*/ 27754 w 53238"/>
                <a:gd name="connsiteY3" fmla="*/ 74244 h 75341"/>
                <a:gd name="connsiteX4" fmla="*/ 51673 w 53238"/>
                <a:gd name="connsiteY4" fmla="*/ 34778 h 7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38" h="75341">
                  <a:moveTo>
                    <a:pt x="51673" y="34778"/>
                  </a:moveTo>
                  <a:cubicBezTo>
                    <a:pt x="51673" y="15348"/>
                    <a:pt x="41509" y="-1097"/>
                    <a:pt x="27754" y="-1097"/>
                  </a:cubicBezTo>
                  <a:cubicBezTo>
                    <a:pt x="10415" y="1892"/>
                    <a:pt x="-2144" y="17140"/>
                    <a:pt x="-1545" y="34778"/>
                  </a:cubicBezTo>
                  <a:cubicBezTo>
                    <a:pt x="-1545" y="54212"/>
                    <a:pt x="13703" y="74244"/>
                    <a:pt x="27754" y="74244"/>
                  </a:cubicBezTo>
                  <a:cubicBezTo>
                    <a:pt x="41509" y="74244"/>
                    <a:pt x="51673" y="54212"/>
                    <a:pt x="51673" y="3477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5">
              <a:extLst>
                <a:ext uri="{FF2B5EF4-FFF2-40B4-BE49-F238E27FC236}">
                  <a16:creationId xmlns:a16="http://schemas.microsoft.com/office/drawing/2014/main" id="{C334B4D8-5E4C-4618-B1E2-A1218D45D6BB}"/>
                </a:ext>
              </a:extLst>
            </p:cNvPr>
            <p:cNvSpPr/>
            <p:nvPr/>
          </p:nvSpPr>
          <p:spPr>
            <a:xfrm>
              <a:off x="7248983" y="1551753"/>
              <a:ext cx="52939" cy="69359"/>
            </a:xfrm>
            <a:custGeom>
              <a:avLst/>
              <a:gdLst>
                <a:gd name="connsiteX0" fmla="*/ 51353 w 52939"/>
                <a:gd name="connsiteY0" fmla="*/ 32388 h 69359"/>
                <a:gd name="connsiteX1" fmla="*/ 22653 w 52939"/>
                <a:gd name="connsiteY1" fmla="*/ -1097 h 69359"/>
                <a:gd name="connsiteX2" fmla="*/ -1566 w 52939"/>
                <a:gd name="connsiteY2" fmla="*/ 32388 h 69359"/>
                <a:gd name="connsiteX3" fmla="*/ 22653 w 52939"/>
                <a:gd name="connsiteY3" fmla="*/ 68263 h 69359"/>
                <a:gd name="connsiteX4" fmla="*/ 51353 w 52939"/>
                <a:gd name="connsiteY4" fmla="*/ 32388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939" h="69359">
                  <a:moveTo>
                    <a:pt x="51353" y="32388"/>
                  </a:moveTo>
                  <a:cubicBezTo>
                    <a:pt x="51952" y="15344"/>
                    <a:pt x="39393" y="695"/>
                    <a:pt x="22653" y="-1097"/>
                  </a:cubicBezTo>
                  <a:cubicBezTo>
                    <a:pt x="8598" y="-1097"/>
                    <a:pt x="-1566" y="12954"/>
                    <a:pt x="-1566" y="32388"/>
                  </a:cubicBezTo>
                  <a:cubicBezTo>
                    <a:pt x="-1566" y="51821"/>
                    <a:pt x="8598" y="68263"/>
                    <a:pt x="22653" y="68263"/>
                  </a:cubicBezTo>
                  <a:cubicBezTo>
                    <a:pt x="39693" y="65274"/>
                    <a:pt x="51952" y="49727"/>
                    <a:pt x="51353" y="323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5">
              <a:extLst>
                <a:ext uri="{FF2B5EF4-FFF2-40B4-BE49-F238E27FC236}">
                  <a16:creationId xmlns:a16="http://schemas.microsoft.com/office/drawing/2014/main" id="{9184C2E0-3380-461B-970E-41E95AAF4905}"/>
                </a:ext>
              </a:extLst>
            </p:cNvPr>
            <p:cNvSpPr/>
            <p:nvPr/>
          </p:nvSpPr>
          <p:spPr>
            <a:xfrm>
              <a:off x="7109580" y="2197532"/>
              <a:ext cx="49112" cy="76235"/>
            </a:xfrm>
            <a:custGeom>
              <a:avLst/>
              <a:gdLst>
                <a:gd name="connsiteX0" fmla="*/ 47546 w 49112"/>
                <a:gd name="connsiteY0" fmla="*/ 38964 h 76235"/>
                <a:gd name="connsiteX1" fmla="*/ 26620 w 49112"/>
                <a:gd name="connsiteY1" fmla="*/ -1097 h 76235"/>
                <a:gd name="connsiteX2" fmla="*/ -1485 w 49112"/>
                <a:gd name="connsiteY2" fmla="*/ 38964 h 76235"/>
                <a:gd name="connsiteX3" fmla="*/ 26620 w 49112"/>
                <a:gd name="connsiteY3" fmla="*/ 75138 h 76235"/>
                <a:gd name="connsiteX4" fmla="*/ 47546 w 49112"/>
                <a:gd name="connsiteY4" fmla="*/ 38964 h 7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12" h="76235">
                  <a:moveTo>
                    <a:pt x="47546" y="38964"/>
                  </a:moveTo>
                  <a:cubicBezTo>
                    <a:pt x="47546" y="19530"/>
                    <a:pt x="40371" y="-1097"/>
                    <a:pt x="26620" y="-1097"/>
                  </a:cubicBezTo>
                  <a:cubicBezTo>
                    <a:pt x="12868" y="-1097"/>
                    <a:pt x="-1485" y="19530"/>
                    <a:pt x="-1485" y="38964"/>
                  </a:cubicBezTo>
                  <a:cubicBezTo>
                    <a:pt x="-2679" y="56307"/>
                    <a:pt x="9576" y="71850"/>
                    <a:pt x="26620" y="75138"/>
                  </a:cubicBezTo>
                  <a:cubicBezTo>
                    <a:pt x="40371" y="75138"/>
                    <a:pt x="47546" y="58398"/>
                    <a:pt x="47546" y="389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5">
              <a:extLst>
                <a:ext uri="{FF2B5EF4-FFF2-40B4-BE49-F238E27FC236}">
                  <a16:creationId xmlns:a16="http://schemas.microsoft.com/office/drawing/2014/main" id="{743C1786-F3C4-4B27-9769-98C843353427}"/>
                </a:ext>
              </a:extLst>
            </p:cNvPr>
            <p:cNvSpPr/>
            <p:nvPr/>
          </p:nvSpPr>
          <p:spPr>
            <a:xfrm>
              <a:off x="7115642" y="2482454"/>
              <a:ext cx="48433" cy="67268"/>
            </a:xfrm>
            <a:custGeom>
              <a:avLst/>
              <a:gdLst>
                <a:gd name="connsiteX0" fmla="*/ 46868 w 48433"/>
                <a:gd name="connsiteY0" fmla="*/ 32986 h 67268"/>
                <a:gd name="connsiteX1" fmla="*/ 22350 w 48433"/>
                <a:gd name="connsiteY1" fmla="*/ -1097 h 67268"/>
                <a:gd name="connsiteX2" fmla="*/ -1566 w 48433"/>
                <a:gd name="connsiteY2" fmla="*/ 32986 h 67268"/>
                <a:gd name="connsiteX3" fmla="*/ 22350 w 48433"/>
                <a:gd name="connsiteY3" fmla="*/ 66172 h 67268"/>
                <a:gd name="connsiteX4" fmla="*/ 46868 w 48433"/>
                <a:gd name="connsiteY4" fmla="*/ 32986 h 6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33" h="67268">
                  <a:moveTo>
                    <a:pt x="46868" y="32986"/>
                  </a:moveTo>
                  <a:cubicBezTo>
                    <a:pt x="46868" y="13552"/>
                    <a:pt x="36404" y="-1097"/>
                    <a:pt x="22350" y="-1097"/>
                  </a:cubicBezTo>
                  <a:cubicBezTo>
                    <a:pt x="8598" y="-1097"/>
                    <a:pt x="-1566" y="13552"/>
                    <a:pt x="-1566" y="32986"/>
                  </a:cubicBezTo>
                  <a:cubicBezTo>
                    <a:pt x="-1566" y="52416"/>
                    <a:pt x="8598" y="66172"/>
                    <a:pt x="22350" y="66172"/>
                  </a:cubicBezTo>
                  <a:cubicBezTo>
                    <a:pt x="36404" y="66172"/>
                    <a:pt x="46868" y="52416"/>
                    <a:pt x="46868" y="3298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5">
              <a:extLst>
                <a:ext uri="{FF2B5EF4-FFF2-40B4-BE49-F238E27FC236}">
                  <a16:creationId xmlns:a16="http://schemas.microsoft.com/office/drawing/2014/main" id="{184706A8-309C-434C-967A-37CAC416590B}"/>
                </a:ext>
              </a:extLst>
            </p:cNvPr>
            <p:cNvSpPr/>
            <p:nvPr/>
          </p:nvSpPr>
          <p:spPr>
            <a:xfrm>
              <a:off x="7528202" y="2574536"/>
              <a:ext cx="55628" cy="76538"/>
            </a:xfrm>
            <a:custGeom>
              <a:avLst/>
              <a:gdLst>
                <a:gd name="connsiteX0" fmla="*/ 54063 w 55628"/>
                <a:gd name="connsiteY0" fmla="*/ 38365 h 76538"/>
                <a:gd name="connsiteX1" fmla="*/ 28351 w 55628"/>
                <a:gd name="connsiteY1" fmla="*/ 75441 h 76538"/>
                <a:gd name="connsiteX2" fmla="*/ -1546 w 55628"/>
                <a:gd name="connsiteY2" fmla="*/ 38365 h 76538"/>
                <a:gd name="connsiteX3" fmla="*/ 28351 w 55628"/>
                <a:gd name="connsiteY3" fmla="*/ -1097 h 76538"/>
                <a:gd name="connsiteX4" fmla="*/ 54063 w 55628"/>
                <a:gd name="connsiteY4" fmla="*/ 38365 h 7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8" h="76538">
                  <a:moveTo>
                    <a:pt x="54063" y="38365"/>
                  </a:moveTo>
                  <a:cubicBezTo>
                    <a:pt x="54063" y="57799"/>
                    <a:pt x="42107" y="75441"/>
                    <a:pt x="28351" y="75441"/>
                  </a:cubicBezTo>
                  <a:cubicBezTo>
                    <a:pt x="10713" y="72149"/>
                    <a:pt x="-2141" y="56307"/>
                    <a:pt x="-1546" y="38365"/>
                  </a:cubicBezTo>
                  <a:cubicBezTo>
                    <a:pt x="-1546" y="18935"/>
                    <a:pt x="14301" y="-1097"/>
                    <a:pt x="28351" y="-1097"/>
                  </a:cubicBezTo>
                  <a:cubicBezTo>
                    <a:pt x="42107" y="-1097"/>
                    <a:pt x="54063" y="18935"/>
                    <a:pt x="54063" y="3836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5">
              <a:extLst>
                <a:ext uri="{FF2B5EF4-FFF2-40B4-BE49-F238E27FC236}">
                  <a16:creationId xmlns:a16="http://schemas.microsoft.com/office/drawing/2014/main" id="{10D1B960-6157-4404-ACCD-EB90DB3EF76E}"/>
                </a:ext>
              </a:extLst>
            </p:cNvPr>
            <p:cNvSpPr/>
            <p:nvPr/>
          </p:nvSpPr>
          <p:spPr>
            <a:xfrm>
              <a:off x="7297416" y="2589485"/>
              <a:ext cx="49929" cy="69359"/>
            </a:xfrm>
            <a:custGeom>
              <a:avLst/>
              <a:gdLst>
                <a:gd name="connsiteX0" fmla="*/ 48364 w 49929"/>
                <a:gd name="connsiteY0" fmla="*/ 35975 h 69359"/>
                <a:gd name="connsiteX1" fmla="*/ 22952 w 49929"/>
                <a:gd name="connsiteY1" fmla="*/ 68263 h 69359"/>
                <a:gd name="connsiteX2" fmla="*/ -1566 w 49929"/>
                <a:gd name="connsiteY2" fmla="*/ 35975 h 69359"/>
                <a:gd name="connsiteX3" fmla="*/ 22952 w 49929"/>
                <a:gd name="connsiteY3" fmla="*/ -1097 h 69359"/>
                <a:gd name="connsiteX4" fmla="*/ 48364 w 49929"/>
                <a:gd name="connsiteY4" fmla="*/ 35975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29" h="69359">
                  <a:moveTo>
                    <a:pt x="48364" y="35975"/>
                  </a:moveTo>
                  <a:cubicBezTo>
                    <a:pt x="48364" y="55409"/>
                    <a:pt x="36704" y="68263"/>
                    <a:pt x="22952" y="68263"/>
                  </a:cubicBezTo>
                  <a:cubicBezTo>
                    <a:pt x="8898" y="68263"/>
                    <a:pt x="-1566" y="55409"/>
                    <a:pt x="-1566" y="35975"/>
                  </a:cubicBezTo>
                  <a:cubicBezTo>
                    <a:pt x="-1566" y="16541"/>
                    <a:pt x="8898" y="-1097"/>
                    <a:pt x="22952" y="-1097"/>
                  </a:cubicBezTo>
                  <a:cubicBezTo>
                    <a:pt x="36704" y="-1097"/>
                    <a:pt x="48364" y="16541"/>
                    <a:pt x="48364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5">
              <a:extLst>
                <a:ext uri="{FF2B5EF4-FFF2-40B4-BE49-F238E27FC236}">
                  <a16:creationId xmlns:a16="http://schemas.microsoft.com/office/drawing/2014/main" id="{ADD04BF8-BBF0-4642-B7D1-7BC4DFF7DFB0}"/>
                </a:ext>
              </a:extLst>
            </p:cNvPr>
            <p:cNvSpPr/>
            <p:nvPr/>
          </p:nvSpPr>
          <p:spPr>
            <a:xfrm>
              <a:off x="7186498" y="3133613"/>
              <a:ext cx="52624" cy="68765"/>
            </a:xfrm>
            <a:custGeom>
              <a:avLst/>
              <a:gdLst>
                <a:gd name="connsiteX0" fmla="*/ 51054 w 52624"/>
                <a:gd name="connsiteY0" fmla="*/ 35679 h 68765"/>
                <a:gd name="connsiteX1" fmla="*/ 21157 w 52624"/>
                <a:gd name="connsiteY1" fmla="*/ 67668 h 68765"/>
                <a:gd name="connsiteX2" fmla="*/ -1566 w 52624"/>
                <a:gd name="connsiteY2" fmla="*/ 35679 h 68765"/>
                <a:gd name="connsiteX3" fmla="*/ 21157 w 52624"/>
                <a:gd name="connsiteY3" fmla="*/ -1097 h 68765"/>
                <a:gd name="connsiteX4" fmla="*/ 51054 w 52624"/>
                <a:gd name="connsiteY4" fmla="*/ 35679 h 6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4" h="68765">
                  <a:moveTo>
                    <a:pt x="51054" y="35679"/>
                  </a:moveTo>
                  <a:cubicBezTo>
                    <a:pt x="51353" y="52719"/>
                    <a:pt x="37897" y="66770"/>
                    <a:pt x="21157" y="67668"/>
                  </a:cubicBezTo>
                  <a:cubicBezTo>
                    <a:pt x="7102" y="67668"/>
                    <a:pt x="-1566" y="55110"/>
                    <a:pt x="-1566" y="35679"/>
                  </a:cubicBezTo>
                  <a:cubicBezTo>
                    <a:pt x="-1566" y="16245"/>
                    <a:pt x="7102" y="-1097"/>
                    <a:pt x="21157" y="-1097"/>
                  </a:cubicBezTo>
                  <a:cubicBezTo>
                    <a:pt x="38795" y="2195"/>
                    <a:pt x="51353" y="17738"/>
                    <a:pt x="51054" y="3567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5">
              <a:extLst>
                <a:ext uri="{FF2B5EF4-FFF2-40B4-BE49-F238E27FC236}">
                  <a16:creationId xmlns:a16="http://schemas.microsoft.com/office/drawing/2014/main" id="{FE0468B1-FB4C-4437-B713-834DE3D4866E}"/>
                </a:ext>
              </a:extLst>
            </p:cNvPr>
            <p:cNvSpPr/>
            <p:nvPr/>
          </p:nvSpPr>
          <p:spPr>
            <a:xfrm>
              <a:off x="7106237" y="2690238"/>
              <a:ext cx="51261" cy="63381"/>
            </a:xfrm>
            <a:custGeom>
              <a:avLst/>
              <a:gdLst>
                <a:gd name="connsiteX0" fmla="*/ 49696 w 51261"/>
                <a:gd name="connsiteY0" fmla="*/ 30296 h 63381"/>
                <a:gd name="connsiteX1" fmla="*/ 25178 w 51261"/>
                <a:gd name="connsiteY1" fmla="*/ 62285 h 63381"/>
                <a:gd name="connsiteX2" fmla="*/ -1431 w 51261"/>
                <a:gd name="connsiteY2" fmla="*/ 30596 h 63381"/>
                <a:gd name="connsiteX3" fmla="*/ -1431 w 51261"/>
                <a:gd name="connsiteY3" fmla="*/ 29997 h 63381"/>
                <a:gd name="connsiteX4" fmla="*/ 23686 w 51261"/>
                <a:gd name="connsiteY4" fmla="*/ -1097 h 63381"/>
                <a:gd name="connsiteX5" fmla="*/ 25178 w 51261"/>
                <a:gd name="connsiteY5" fmla="*/ -1097 h 63381"/>
                <a:gd name="connsiteX6" fmla="*/ 49696 w 51261"/>
                <a:gd name="connsiteY6" fmla="*/ 30296 h 6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61" h="63381">
                  <a:moveTo>
                    <a:pt x="49696" y="30296"/>
                  </a:moveTo>
                  <a:cubicBezTo>
                    <a:pt x="49696" y="49727"/>
                    <a:pt x="39229" y="62285"/>
                    <a:pt x="25178" y="62285"/>
                  </a:cubicBezTo>
                  <a:cubicBezTo>
                    <a:pt x="9033" y="61088"/>
                    <a:pt x="-2923" y="46738"/>
                    <a:pt x="-1431" y="30596"/>
                  </a:cubicBezTo>
                  <a:cubicBezTo>
                    <a:pt x="-1431" y="30596"/>
                    <a:pt x="-1431" y="30296"/>
                    <a:pt x="-1431" y="29997"/>
                  </a:cubicBezTo>
                  <a:cubicBezTo>
                    <a:pt x="-2923" y="14450"/>
                    <a:pt x="8138" y="698"/>
                    <a:pt x="23686" y="-1097"/>
                  </a:cubicBezTo>
                  <a:cubicBezTo>
                    <a:pt x="24280" y="-1097"/>
                    <a:pt x="24879" y="-1097"/>
                    <a:pt x="25178" y="-1097"/>
                  </a:cubicBezTo>
                  <a:cubicBezTo>
                    <a:pt x="39229" y="-1097"/>
                    <a:pt x="49696" y="10563"/>
                    <a:pt x="49696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5">
              <a:extLst>
                <a:ext uri="{FF2B5EF4-FFF2-40B4-BE49-F238E27FC236}">
                  <a16:creationId xmlns:a16="http://schemas.microsoft.com/office/drawing/2014/main" id="{E28FB3BE-9620-477F-A732-FB03DC9F9331}"/>
                </a:ext>
              </a:extLst>
            </p:cNvPr>
            <p:cNvSpPr/>
            <p:nvPr/>
          </p:nvSpPr>
          <p:spPr>
            <a:xfrm>
              <a:off x="6537427" y="2055820"/>
              <a:ext cx="50228" cy="69359"/>
            </a:xfrm>
            <a:custGeom>
              <a:avLst/>
              <a:gdLst>
                <a:gd name="connsiteX0" fmla="*/ -1566 w 50228"/>
                <a:gd name="connsiteY0" fmla="*/ 32088 h 69359"/>
                <a:gd name="connsiteX1" fmla="*/ 22952 w 50228"/>
                <a:gd name="connsiteY1" fmla="*/ -1097 h 69359"/>
                <a:gd name="connsiteX2" fmla="*/ 48663 w 50228"/>
                <a:gd name="connsiteY2" fmla="*/ 32088 h 69359"/>
                <a:gd name="connsiteX3" fmla="*/ 22952 w 50228"/>
                <a:gd name="connsiteY3" fmla="*/ 68263 h 69359"/>
                <a:gd name="connsiteX4" fmla="*/ -1566 w 50228"/>
                <a:gd name="connsiteY4" fmla="*/ 32088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28" h="69359">
                  <a:moveTo>
                    <a:pt x="-1566" y="32088"/>
                  </a:moveTo>
                  <a:cubicBezTo>
                    <a:pt x="-1566" y="12654"/>
                    <a:pt x="9201" y="-1097"/>
                    <a:pt x="22952" y="-1097"/>
                  </a:cubicBezTo>
                  <a:cubicBezTo>
                    <a:pt x="37003" y="-1097"/>
                    <a:pt x="48663" y="12654"/>
                    <a:pt x="48663" y="32088"/>
                  </a:cubicBezTo>
                  <a:cubicBezTo>
                    <a:pt x="48663" y="51522"/>
                    <a:pt x="37003" y="68263"/>
                    <a:pt x="22952" y="68263"/>
                  </a:cubicBezTo>
                  <a:cubicBezTo>
                    <a:pt x="9201" y="68263"/>
                    <a:pt x="-1566" y="51522"/>
                    <a:pt x="-1566" y="320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5">
              <a:extLst>
                <a:ext uri="{FF2B5EF4-FFF2-40B4-BE49-F238E27FC236}">
                  <a16:creationId xmlns:a16="http://schemas.microsoft.com/office/drawing/2014/main" id="{CC03E5FB-6581-4603-9852-84C395FA09D3}"/>
                </a:ext>
              </a:extLst>
            </p:cNvPr>
            <p:cNvSpPr/>
            <p:nvPr/>
          </p:nvSpPr>
          <p:spPr>
            <a:xfrm>
              <a:off x="6401913" y="1900053"/>
              <a:ext cx="56037" cy="67568"/>
            </a:xfrm>
            <a:custGeom>
              <a:avLst/>
              <a:gdLst>
                <a:gd name="connsiteX0" fmla="*/ -1483 w 56037"/>
                <a:gd name="connsiteY0" fmla="*/ 33884 h 67568"/>
                <a:gd name="connsiteX1" fmla="*/ 26020 w 56037"/>
                <a:gd name="connsiteY1" fmla="*/ -1097 h 67568"/>
                <a:gd name="connsiteX2" fmla="*/ 54425 w 56037"/>
                <a:gd name="connsiteY2" fmla="*/ 33884 h 67568"/>
                <a:gd name="connsiteX3" fmla="*/ 26020 w 56037"/>
                <a:gd name="connsiteY3" fmla="*/ 66471 h 67568"/>
                <a:gd name="connsiteX4" fmla="*/ -1483 w 56037"/>
                <a:gd name="connsiteY4" fmla="*/ 33884 h 6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037" h="67568">
                  <a:moveTo>
                    <a:pt x="-1483" y="33884"/>
                  </a:moveTo>
                  <a:cubicBezTo>
                    <a:pt x="-2680" y="16844"/>
                    <a:pt x="9279" y="1596"/>
                    <a:pt x="26020" y="-1097"/>
                  </a:cubicBezTo>
                  <a:cubicBezTo>
                    <a:pt x="43363" y="1596"/>
                    <a:pt x="55322" y="16545"/>
                    <a:pt x="54425" y="33884"/>
                  </a:cubicBezTo>
                  <a:cubicBezTo>
                    <a:pt x="55322" y="50628"/>
                    <a:pt x="42764" y="64978"/>
                    <a:pt x="26020" y="66471"/>
                  </a:cubicBezTo>
                  <a:cubicBezTo>
                    <a:pt x="9579" y="64978"/>
                    <a:pt x="-2680" y="50329"/>
                    <a:pt x="-1483" y="3388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5">
              <a:extLst>
                <a:ext uri="{FF2B5EF4-FFF2-40B4-BE49-F238E27FC236}">
                  <a16:creationId xmlns:a16="http://schemas.microsoft.com/office/drawing/2014/main" id="{D004EF2C-C6F8-43FA-99CE-B5A3F34BA103}"/>
                </a:ext>
              </a:extLst>
            </p:cNvPr>
            <p:cNvSpPr/>
            <p:nvPr/>
          </p:nvSpPr>
          <p:spPr>
            <a:xfrm>
              <a:off x="6614265" y="1730837"/>
              <a:ext cx="48134" cy="71454"/>
            </a:xfrm>
            <a:custGeom>
              <a:avLst/>
              <a:gdLst>
                <a:gd name="connsiteX0" fmla="*/ -1566 w 48134"/>
                <a:gd name="connsiteY0" fmla="*/ 37767 h 71454"/>
                <a:gd name="connsiteX1" fmla="*/ 22354 w 48134"/>
                <a:gd name="connsiteY1" fmla="*/ -1097 h 71454"/>
                <a:gd name="connsiteX2" fmla="*/ 46568 w 48134"/>
                <a:gd name="connsiteY2" fmla="*/ 37767 h 71454"/>
                <a:gd name="connsiteX3" fmla="*/ 22354 w 48134"/>
                <a:gd name="connsiteY3" fmla="*/ 70358 h 71454"/>
                <a:gd name="connsiteX4" fmla="*/ -1566 w 48134"/>
                <a:gd name="connsiteY4" fmla="*/ 37767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34" h="71454">
                  <a:moveTo>
                    <a:pt x="-1566" y="37767"/>
                  </a:moveTo>
                  <a:cubicBezTo>
                    <a:pt x="-1566" y="18337"/>
                    <a:pt x="8299" y="-1097"/>
                    <a:pt x="22354" y="-1097"/>
                  </a:cubicBezTo>
                  <a:cubicBezTo>
                    <a:pt x="36105" y="-1097"/>
                    <a:pt x="46568" y="18337"/>
                    <a:pt x="46568" y="37767"/>
                  </a:cubicBezTo>
                  <a:cubicBezTo>
                    <a:pt x="46568" y="57201"/>
                    <a:pt x="36105" y="70358"/>
                    <a:pt x="22354" y="70358"/>
                  </a:cubicBezTo>
                  <a:cubicBezTo>
                    <a:pt x="8299" y="70358"/>
                    <a:pt x="-1566" y="57201"/>
                    <a:pt x="-1566" y="377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5">
              <a:extLst>
                <a:ext uri="{FF2B5EF4-FFF2-40B4-BE49-F238E27FC236}">
                  <a16:creationId xmlns:a16="http://schemas.microsoft.com/office/drawing/2014/main" id="{D178D180-F53C-4512-AAF8-3C6A08B71171}"/>
                </a:ext>
              </a:extLst>
            </p:cNvPr>
            <p:cNvSpPr/>
            <p:nvPr/>
          </p:nvSpPr>
          <p:spPr>
            <a:xfrm>
              <a:off x="6824015" y="1500926"/>
              <a:ext cx="51551" cy="67867"/>
            </a:xfrm>
            <a:custGeom>
              <a:avLst/>
              <a:gdLst>
                <a:gd name="connsiteX0" fmla="*/ -1436 w 51551"/>
                <a:gd name="connsiteY0" fmla="*/ 30296 h 67867"/>
                <a:gd name="connsiteX1" fmla="*/ 24873 w 51551"/>
                <a:gd name="connsiteY1" fmla="*/ -1097 h 67867"/>
                <a:gd name="connsiteX2" fmla="*/ 25767 w 51551"/>
                <a:gd name="connsiteY2" fmla="*/ -1097 h 67867"/>
                <a:gd name="connsiteX3" fmla="*/ 49986 w 51551"/>
                <a:gd name="connsiteY3" fmla="*/ 30296 h 67867"/>
                <a:gd name="connsiteX4" fmla="*/ 25767 w 51551"/>
                <a:gd name="connsiteY4" fmla="*/ 66770 h 67867"/>
                <a:gd name="connsiteX5" fmla="*/ -1436 w 51551"/>
                <a:gd name="connsiteY5" fmla="*/ 30296 h 6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1" h="67867">
                  <a:moveTo>
                    <a:pt x="-1436" y="30296"/>
                  </a:moveTo>
                  <a:cubicBezTo>
                    <a:pt x="-2933" y="14450"/>
                    <a:pt x="8728" y="399"/>
                    <a:pt x="24873" y="-1097"/>
                  </a:cubicBezTo>
                  <a:cubicBezTo>
                    <a:pt x="25173" y="-1097"/>
                    <a:pt x="25472" y="-1097"/>
                    <a:pt x="25767" y="-1097"/>
                  </a:cubicBezTo>
                  <a:cubicBezTo>
                    <a:pt x="39523" y="-1097"/>
                    <a:pt x="49986" y="10862"/>
                    <a:pt x="49986" y="30296"/>
                  </a:cubicBezTo>
                  <a:cubicBezTo>
                    <a:pt x="49986" y="50029"/>
                    <a:pt x="39523" y="66770"/>
                    <a:pt x="25767" y="66770"/>
                  </a:cubicBezTo>
                  <a:cubicBezTo>
                    <a:pt x="11717" y="66770"/>
                    <a:pt x="-1436" y="49730"/>
                    <a:pt x="-1436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5">
              <a:extLst>
                <a:ext uri="{FF2B5EF4-FFF2-40B4-BE49-F238E27FC236}">
                  <a16:creationId xmlns:a16="http://schemas.microsoft.com/office/drawing/2014/main" id="{DA48F104-8803-463B-87C4-49F76C28B748}"/>
                </a:ext>
              </a:extLst>
            </p:cNvPr>
            <p:cNvSpPr/>
            <p:nvPr/>
          </p:nvSpPr>
          <p:spPr>
            <a:xfrm>
              <a:off x="6930277" y="1684196"/>
              <a:ext cx="46342" cy="69962"/>
            </a:xfrm>
            <a:custGeom>
              <a:avLst/>
              <a:gdLst>
                <a:gd name="connsiteX0" fmla="*/ -1566 w 46342"/>
                <a:gd name="connsiteY0" fmla="*/ 33285 h 69962"/>
                <a:gd name="connsiteX1" fmla="*/ 22354 w 46342"/>
                <a:gd name="connsiteY1" fmla="*/ -1097 h 69962"/>
                <a:gd name="connsiteX2" fmla="*/ 44777 w 46342"/>
                <a:gd name="connsiteY2" fmla="*/ 33285 h 69962"/>
                <a:gd name="connsiteX3" fmla="*/ 22354 w 46342"/>
                <a:gd name="connsiteY3" fmla="*/ 68865 h 69962"/>
                <a:gd name="connsiteX4" fmla="*/ -1566 w 46342"/>
                <a:gd name="connsiteY4" fmla="*/ 33285 h 69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42" h="69962">
                  <a:moveTo>
                    <a:pt x="-1566" y="33285"/>
                  </a:moveTo>
                  <a:cubicBezTo>
                    <a:pt x="-1566" y="13851"/>
                    <a:pt x="8602" y="-1097"/>
                    <a:pt x="22354" y="-1097"/>
                  </a:cubicBezTo>
                  <a:cubicBezTo>
                    <a:pt x="36105" y="-1097"/>
                    <a:pt x="44777" y="13851"/>
                    <a:pt x="44777" y="33285"/>
                  </a:cubicBezTo>
                  <a:cubicBezTo>
                    <a:pt x="44777" y="52719"/>
                    <a:pt x="36404" y="68865"/>
                    <a:pt x="22354" y="68865"/>
                  </a:cubicBezTo>
                  <a:cubicBezTo>
                    <a:pt x="8602" y="68865"/>
                    <a:pt x="-1566" y="52719"/>
                    <a:pt x="-1566" y="3328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5">
              <a:extLst>
                <a:ext uri="{FF2B5EF4-FFF2-40B4-BE49-F238E27FC236}">
                  <a16:creationId xmlns:a16="http://schemas.microsoft.com/office/drawing/2014/main" id="{41AB4A67-3604-457F-944E-1AF771E9A896}"/>
                </a:ext>
              </a:extLst>
            </p:cNvPr>
            <p:cNvSpPr/>
            <p:nvPr/>
          </p:nvSpPr>
          <p:spPr>
            <a:xfrm>
              <a:off x="6908153" y="2061199"/>
              <a:ext cx="45145" cy="72352"/>
            </a:xfrm>
            <a:custGeom>
              <a:avLst/>
              <a:gdLst>
                <a:gd name="connsiteX0" fmla="*/ -1566 w 45145"/>
                <a:gd name="connsiteY0" fmla="*/ 34183 h 72352"/>
                <a:gd name="connsiteX1" fmla="*/ 22952 w 45145"/>
                <a:gd name="connsiteY1" fmla="*/ -1097 h 72352"/>
                <a:gd name="connsiteX2" fmla="*/ 43579 w 45145"/>
                <a:gd name="connsiteY2" fmla="*/ 34183 h 72352"/>
                <a:gd name="connsiteX3" fmla="*/ 22952 w 45145"/>
                <a:gd name="connsiteY3" fmla="*/ 71255 h 72352"/>
                <a:gd name="connsiteX4" fmla="*/ -1566 w 45145"/>
                <a:gd name="connsiteY4" fmla="*/ 34183 h 7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45" h="72352">
                  <a:moveTo>
                    <a:pt x="-1566" y="34183"/>
                  </a:moveTo>
                  <a:cubicBezTo>
                    <a:pt x="-1566" y="14450"/>
                    <a:pt x="8898" y="-1097"/>
                    <a:pt x="22952" y="-1097"/>
                  </a:cubicBezTo>
                  <a:cubicBezTo>
                    <a:pt x="36704" y="-1097"/>
                    <a:pt x="43579" y="14450"/>
                    <a:pt x="43579" y="34183"/>
                  </a:cubicBezTo>
                  <a:cubicBezTo>
                    <a:pt x="43579" y="53617"/>
                    <a:pt x="36704" y="71255"/>
                    <a:pt x="22952" y="71255"/>
                  </a:cubicBezTo>
                  <a:cubicBezTo>
                    <a:pt x="8898" y="71255"/>
                    <a:pt x="-1566" y="53617"/>
                    <a:pt x="-1566" y="3418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5">
              <a:extLst>
                <a:ext uri="{FF2B5EF4-FFF2-40B4-BE49-F238E27FC236}">
                  <a16:creationId xmlns:a16="http://schemas.microsoft.com/office/drawing/2014/main" id="{9E46A293-3D77-4DD2-9087-09976172848F}"/>
                </a:ext>
              </a:extLst>
            </p:cNvPr>
            <p:cNvSpPr/>
            <p:nvPr/>
          </p:nvSpPr>
          <p:spPr>
            <a:xfrm>
              <a:off x="5584008" y="2575434"/>
              <a:ext cx="75337" cy="56826"/>
            </a:xfrm>
            <a:custGeom>
              <a:avLst/>
              <a:gdLst>
                <a:gd name="connsiteX0" fmla="*/ 35207 w 75337"/>
                <a:gd name="connsiteY0" fmla="*/ 55708 h 56826"/>
                <a:gd name="connsiteX1" fmla="*/ 73772 w 75337"/>
                <a:gd name="connsiteY1" fmla="*/ 26406 h 56826"/>
                <a:gd name="connsiteX2" fmla="*/ 35207 w 75337"/>
                <a:gd name="connsiteY2" fmla="*/ -1097 h 56826"/>
                <a:gd name="connsiteX3" fmla="*/ -1566 w 75337"/>
                <a:gd name="connsiteY3" fmla="*/ 26406 h 56826"/>
                <a:gd name="connsiteX4" fmla="*/ 35207 w 75337"/>
                <a:gd name="connsiteY4" fmla="*/ 55708 h 5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37" h="56826">
                  <a:moveTo>
                    <a:pt x="35207" y="55708"/>
                  </a:moveTo>
                  <a:cubicBezTo>
                    <a:pt x="54937" y="55708"/>
                    <a:pt x="73772" y="40460"/>
                    <a:pt x="73772" y="26406"/>
                  </a:cubicBezTo>
                  <a:cubicBezTo>
                    <a:pt x="73772" y="12654"/>
                    <a:pt x="54937" y="-1097"/>
                    <a:pt x="35207" y="-1097"/>
                  </a:cubicBezTo>
                  <a:cubicBezTo>
                    <a:pt x="15773" y="-1097"/>
                    <a:pt x="-1566" y="12654"/>
                    <a:pt x="-1566" y="26406"/>
                  </a:cubicBezTo>
                  <a:cubicBezTo>
                    <a:pt x="1723" y="44048"/>
                    <a:pt x="17565" y="56303"/>
                    <a:pt x="35207" y="5570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5">
              <a:extLst>
                <a:ext uri="{FF2B5EF4-FFF2-40B4-BE49-F238E27FC236}">
                  <a16:creationId xmlns:a16="http://schemas.microsoft.com/office/drawing/2014/main" id="{13EEB3BF-2339-4735-82B4-0A019B32BF71}"/>
                </a:ext>
              </a:extLst>
            </p:cNvPr>
            <p:cNvSpPr/>
            <p:nvPr/>
          </p:nvSpPr>
          <p:spPr>
            <a:xfrm>
              <a:off x="5834247" y="2802306"/>
              <a:ext cx="71155" cy="49975"/>
            </a:xfrm>
            <a:custGeom>
              <a:avLst/>
              <a:gdLst>
                <a:gd name="connsiteX0" fmla="*/ 33412 w 71155"/>
                <a:gd name="connsiteY0" fmla="*/ 48879 h 49975"/>
                <a:gd name="connsiteX1" fmla="*/ 69590 w 71155"/>
                <a:gd name="connsiteY1" fmla="*/ 27350 h 49975"/>
                <a:gd name="connsiteX2" fmla="*/ 33412 w 71155"/>
                <a:gd name="connsiteY2" fmla="*/ -1051 h 49975"/>
                <a:gd name="connsiteX3" fmla="*/ -1566 w 71155"/>
                <a:gd name="connsiteY3" fmla="*/ 27350 h 49975"/>
                <a:gd name="connsiteX4" fmla="*/ 33412 w 71155"/>
                <a:gd name="connsiteY4" fmla="*/ 48879 h 4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55" h="49975">
                  <a:moveTo>
                    <a:pt x="33412" y="48879"/>
                  </a:moveTo>
                  <a:cubicBezTo>
                    <a:pt x="52846" y="48879"/>
                    <a:pt x="69590" y="41404"/>
                    <a:pt x="69590" y="27350"/>
                  </a:cubicBezTo>
                  <a:cubicBezTo>
                    <a:pt x="66298" y="10310"/>
                    <a:pt x="50755" y="-1949"/>
                    <a:pt x="33412" y="-1051"/>
                  </a:cubicBezTo>
                  <a:cubicBezTo>
                    <a:pt x="16073" y="-1949"/>
                    <a:pt x="825" y="10310"/>
                    <a:pt x="-1566" y="27350"/>
                  </a:cubicBezTo>
                  <a:cubicBezTo>
                    <a:pt x="-1566" y="41404"/>
                    <a:pt x="13978" y="48879"/>
                    <a:pt x="33412" y="4887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5">
              <a:extLst>
                <a:ext uri="{FF2B5EF4-FFF2-40B4-BE49-F238E27FC236}">
                  <a16:creationId xmlns:a16="http://schemas.microsoft.com/office/drawing/2014/main" id="{49302722-B882-44A8-B091-FC94A9B8E550}"/>
                </a:ext>
              </a:extLst>
            </p:cNvPr>
            <p:cNvSpPr/>
            <p:nvPr/>
          </p:nvSpPr>
          <p:spPr>
            <a:xfrm>
              <a:off x="5732895" y="3051694"/>
              <a:ext cx="78330" cy="50528"/>
            </a:xfrm>
            <a:custGeom>
              <a:avLst/>
              <a:gdLst>
                <a:gd name="connsiteX0" fmla="*/ 36704 w 78330"/>
                <a:gd name="connsiteY0" fmla="*/ 49431 h 50528"/>
                <a:gd name="connsiteX1" fmla="*/ 76765 w 78330"/>
                <a:gd name="connsiteY1" fmla="*/ 28501 h 50528"/>
                <a:gd name="connsiteX2" fmla="*/ 36704 w 78330"/>
                <a:gd name="connsiteY2" fmla="*/ -1097 h 50528"/>
                <a:gd name="connsiteX3" fmla="*/ -1566 w 78330"/>
                <a:gd name="connsiteY3" fmla="*/ 28501 h 50528"/>
                <a:gd name="connsiteX4" fmla="*/ 36704 w 78330"/>
                <a:gd name="connsiteY4" fmla="*/ 49431 h 50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30" h="50528">
                  <a:moveTo>
                    <a:pt x="36704" y="49431"/>
                  </a:moveTo>
                  <a:cubicBezTo>
                    <a:pt x="56134" y="49431"/>
                    <a:pt x="76765" y="42555"/>
                    <a:pt x="76765" y="28501"/>
                  </a:cubicBezTo>
                  <a:cubicBezTo>
                    <a:pt x="76765" y="14450"/>
                    <a:pt x="56134" y="-1097"/>
                    <a:pt x="36704" y="-1097"/>
                  </a:cubicBezTo>
                  <a:cubicBezTo>
                    <a:pt x="17270" y="-1097"/>
                    <a:pt x="-1566" y="14450"/>
                    <a:pt x="-1566" y="28501"/>
                  </a:cubicBezTo>
                  <a:cubicBezTo>
                    <a:pt x="-1566" y="42555"/>
                    <a:pt x="17270" y="49431"/>
                    <a:pt x="36704" y="4943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5">
              <a:extLst>
                <a:ext uri="{FF2B5EF4-FFF2-40B4-BE49-F238E27FC236}">
                  <a16:creationId xmlns:a16="http://schemas.microsoft.com/office/drawing/2014/main" id="{F1A0C499-3893-4AC7-8AE9-540FACB19385}"/>
                </a:ext>
              </a:extLst>
            </p:cNvPr>
            <p:cNvSpPr/>
            <p:nvPr/>
          </p:nvSpPr>
          <p:spPr>
            <a:xfrm>
              <a:off x="6127837" y="2634929"/>
              <a:ext cx="73246" cy="53522"/>
            </a:xfrm>
            <a:custGeom>
              <a:avLst/>
              <a:gdLst>
                <a:gd name="connsiteX0" fmla="*/ 37601 w 73246"/>
                <a:gd name="connsiteY0" fmla="*/ 52420 h 53522"/>
                <a:gd name="connsiteX1" fmla="*/ 71681 w 73246"/>
                <a:gd name="connsiteY1" fmla="*/ 22523 h 53522"/>
                <a:gd name="connsiteX2" fmla="*/ 37601 w 73246"/>
                <a:gd name="connsiteY2" fmla="*/ -1097 h 53522"/>
                <a:gd name="connsiteX3" fmla="*/ -1566 w 73246"/>
                <a:gd name="connsiteY3" fmla="*/ 22523 h 53522"/>
                <a:gd name="connsiteX4" fmla="*/ 37601 w 73246"/>
                <a:gd name="connsiteY4" fmla="*/ 52420 h 5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46" h="53522">
                  <a:moveTo>
                    <a:pt x="37601" y="52420"/>
                  </a:moveTo>
                  <a:cubicBezTo>
                    <a:pt x="54941" y="52716"/>
                    <a:pt x="69889" y="39862"/>
                    <a:pt x="71681" y="22523"/>
                  </a:cubicBezTo>
                  <a:cubicBezTo>
                    <a:pt x="71681" y="8468"/>
                    <a:pt x="57032" y="-1097"/>
                    <a:pt x="37601" y="-1097"/>
                  </a:cubicBezTo>
                  <a:cubicBezTo>
                    <a:pt x="18168" y="-1097"/>
                    <a:pt x="-1566" y="8468"/>
                    <a:pt x="-1566" y="22523"/>
                  </a:cubicBezTo>
                  <a:cubicBezTo>
                    <a:pt x="-1566" y="36274"/>
                    <a:pt x="18168" y="52420"/>
                    <a:pt x="37601" y="5242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5">
              <a:extLst>
                <a:ext uri="{FF2B5EF4-FFF2-40B4-BE49-F238E27FC236}">
                  <a16:creationId xmlns:a16="http://schemas.microsoft.com/office/drawing/2014/main" id="{50886761-8223-4598-8D62-611178A1FD5B}"/>
                </a:ext>
              </a:extLst>
            </p:cNvPr>
            <p:cNvSpPr/>
            <p:nvPr/>
          </p:nvSpPr>
          <p:spPr>
            <a:xfrm>
              <a:off x="6157135" y="2836137"/>
              <a:ext cx="67568" cy="49331"/>
            </a:xfrm>
            <a:custGeom>
              <a:avLst/>
              <a:gdLst>
                <a:gd name="connsiteX0" fmla="*/ 30426 w 67568"/>
                <a:gd name="connsiteY0" fmla="*/ 48234 h 49331"/>
                <a:gd name="connsiteX1" fmla="*/ 66002 w 67568"/>
                <a:gd name="connsiteY1" fmla="*/ 24315 h 49331"/>
                <a:gd name="connsiteX2" fmla="*/ 30426 w 67568"/>
                <a:gd name="connsiteY2" fmla="*/ -1097 h 49331"/>
                <a:gd name="connsiteX3" fmla="*/ -1566 w 67568"/>
                <a:gd name="connsiteY3" fmla="*/ 24315 h 49331"/>
                <a:gd name="connsiteX4" fmla="*/ 30426 w 67568"/>
                <a:gd name="connsiteY4" fmla="*/ 48234 h 4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68" h="49331">
                  <a:moveTo>
                    <a:pt x="30426" y="48234"/>
                  </a:moveTo>
                  <a:cubicBezTo>
                    <a:pt x="49857" y="48234"/>
                    <a:pt x="66002" y="38070"/>
                    <a:pt x="66002" y="24315"/>
                  </a:cubicBezTo>
                  <a:cubicBezTo>
                    <a:pt x="66002" y="10264"/>
                    <a:pt x="49857" y="-1097"/>
                    <a:pt x="30426" y="-1097"/>
                  </a:cubicBezTo>
                  <a:cubicBezTo>
                    <a:pt x="10993" y="-1097"/>
                    <a:pt x="-1566" y="10264"/>
                    <a:pt x="-1566" y="24315"/>
                  </a:cubicBezTo>
                  <a:cubicBezTo>
                    <a:pt x="-1566" y="38070"/>
                    <a:pt x="10993" y="48234"/>
                    <a:pt x="30426" y="4823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5">
              <a:extLst>
                <a:ext uri="{FF2B5EF4-FFF2-40B4-BE49-F238E27FC236}">
                  <a16:creationId xmlns:a16="http://schemas.microsoft.com/office/drawing/2014/main" id="{1D304E31-3CFB-433F-B3DB-B588E7FF44E4}"/>
                </a:ext>
              </a:extLst>
            </p:cNvPr>
            <p:cNvSpPr/>
            <p:nvPr/>
          </p:nvSpPr>
          <p:spPr>
            <a:xfrm>
              <a:off x="5956825" y="3096494"/>
              <a:ext cx="72648" cy="54642"/>
            </a:xfrm>
            <a:custGeom>
              <a:avLst/>
              <a:gdLst>
                <a:gd name="connsiteX0" fmla="*/ 38196 w 72648"/>
                <a:gd name="connsiteY0" fmla="*/ 53364 h 54642"/>
                <a:gd name="connsiteX1" fmla="*/ 71083 w 72648"/>
                <a:gd name="connsiteY1" fmla="*/ 27353 h 54642"/>
                <a:gd name="connsiteX2" fmla="*/ 71083 w 72648"/>
                <a:gd name="connsiteY2" fmla="*/ 27054 h 54642"/>
                <a:gd name="connsiteX3" fmla="*/ 38196 w 72648"/>
                <a:gd name="connsiteY3" fmla="*/ -1051 h 54642"/>
                <a:gd name="connsiteX4" fmla="*/ -1566 w 72648"/>
                <a:gd name="connsiteY4" fmla="*/ 27054 h 54642"/>
                <a:gd name="connsiteX5" fmla="*/ 38196 w 72648"/>
                <a:gd name="connsiteY5" fmla="*/ 53364 h 5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48" h="54642">
                  <a:moveTo>
                    <a:pt x="38196" y="53364"/>
                  </a:moveTo>
                  <a:cubicBezTo>
                    <a:pt x="54342" y="55156"/>
                    <a:pt x="69291" y="43495"/>
                    <a:pt x="71083" y="27353"/>
                  </a:cubicBezTo>
                  <a:cubicBezTo>
                    <a:pt x="71083" y="27353"/>
                    <a:pt x="71083" y="27054"/>
                    <a:pt x="71083" y="27054"/>
                  </a:cubicBezTo>
                  <a:cubicBezTo>
                    <a:pt x="69590" y="10310"/>
                    <a:pt x="54941" y="-1945"/>
                    <a:pt x="38196" y="-1051"/>
                  </a:cubicBezTo>
                  <a:cubicBezTo>
                    <a:pt x="18762" y="-1051"/>
                    <a:pt x="-1566" y="13299"/>
                    <a:pt x="-1566" y="27054"/>
                  </a:cubicBezTo>
                  <a:cubicBezTo>
                    <a:pt x="-1566" y="41105"/>
                    <a:pt x="18762" y="53364"/>
                    <a:pt x="38196" y="533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5">
              <a:extLst>
                <a:ext uri="{FF2B5EF4-FFF2-40B4-BE49-F238E27FC236}">
                  <a16:creationId xmlns:a16="http://schemas.microsoft.com/office/drawing/2014/main" id="{4EED0EE9-F72B-487A-8425-E63C83622582}"/>
                </a:ext>
              </a:extLst>
            </p:cNvPr>
            <p:cNvSpPr/>
            <p:nvPr/>
          </p:nvSpPr>
          <p:spPr>
            <a:xfrm>
              <a:off x="6034557" y="3429297"/>
              <a:ext cx="70557" cy="43951"/>
            </a:xfrm>
            <a:custGeom>
              <a:avLst/>
              <a:gdLst>
                <a:gd name="connsiteX0" fmla="*/ 32518 w 70557"/>
                <a:gd name="connsiteY0" fmla="*/ 42854 h 43951"/>
                <a:gd name="connsiteX1" fmla="*/ 68991 w 70557"/>
                <a:gd name="connsiteY1" fmla="*/ 22223 h 43951"/>
                <a:gd name="connsiteX2" fmla="*/ 32518 w 70557"/>
                <a:gd name="connsiteY2" fmla="*/ -1097 h 43951"/>
                <a:gd name="connsiteX3" fmla="*/ -1566 w 70557"/>
                <a:gd name="connsiteY3" fmla="*/ 22223 h 43951"/>
                <a:gd name="connsiteX4" fmla="*/ 32518 w 70557"/>
                <a:gd name="connsiteY4" fmla="*/ 42854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57" h="43951">
                  <a:moveTo>
                    <a:pt x="32518" y="42854"/>
                  </a:moveTo>
                  <a:cubicBezTo>
                    <a:pt x="51952" y="42854"/>
                    <a:pt x="68991" y="35975"/>
                    <a:pt x="68991" y="22223"/>
                  </a:cubicBezTo>
                  <a:cubicBezTo>
                    <a:pt x="68991" y="8173"/>
                    <a:pt x="51952" y="-1097"/>
                    <a:pt x="32518" y="-1097"/>
                  </a:cubicBezTo>
                  <a:cubicBezTo>
                    <a:pt x="12784" y="-1097"/>
                    <a:pt x="-1566" y="8173"/>
                    <a:pt x="-1566" y="22223"/>
                  </a:cubicBezTo>
                  <a:cubicBezTo>
                    <a:pt x="-1566" y="35975"/>
                    <a:pt x="12784" y="42854"/>
                    <a:pt x="32518" y="428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5">
              <a:extLst>
                <a:ext uri="{FF2B5EF4-FFF2-40B4-BE49-F238E27FC236}">
                  <a16:creationId xmlns:a16="http://schemas.microsoft.com/office/drawing/2014/main" id="{D05EE5B8-A285-459B-9E16-63D9DDA532A0}"/>
                </a:ext>
              </a:extLst>
            </p:cNvPr>
            <p:cNvSpPr/>
            <p:nvPr/>
          </p:nvSpPr>
          <p:spPr>
            <a:xfrm>
              <a:off x="6321271" y="3316583"/>
              <a:ext cx="69662" cy="43951"/>
            </a:xfrm>
            <a:custGeom>
              <a:avLst/>
              <a:gdLst>
                <a:gd name="connsiteX0" fmla="*/ 35806 w 69662"/>
                <a:gd name="connsiteY0" fmla="*/ 42854 h 43951"/>
                <a:gd name="connsiteX1" fmla="*/ 68097 w 69662"/>
                <a:gd name="connsiteY1" fmla="*/ 19833 h 43951"/>
                <a:gd name="connsiteX2" fmla="*/ 35806 w 69662"/>
                <a:gd name="connsiteY2" fmla="*/ -1097 h 43951"/>
                <a:gd name="connsiteX3" fmla="*/ -1566 w 69662"/>
                <a:gd name="connsiteY3" fmla="*/ 19833 h 43951"/>
                <a:gd name="connsiteX4" fmla="*/ 35806 w 69662"/>
                <a:gd name="connsiteY4" fmla="*/ 42854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62" h="43951">
                  <a:moveTo>
                    <a:pt x="35806" y="42854"/>
                  </a:moveTo>
                  <a:cubicBezTo>
                    <a:pt x="55240" y="42854"/>
                    <a:pt x="68097" y="33585"/>
                    <a:pt x="68097" y="19833"/>
                  </a:cubicBezTo>
                  <a:cubicBezTo>
                    <a:pt x="68097" y="5782"/>
                    <a:pt x="55240" y="-1097"/>
                    <a:pt x="35806" y="-1097"/>
                  </a:cubicBezTo>
                  <a:cubicBezTo>
                    <a:pt x="16376" y="-1097"/>
                    <a:pt x="-1566" y="6081"/>
                    <a:pt x="-1566" y="19833"/>
                  </a:cubicBezTo>
                  <a:cubicBezTo>
                    <a:pt x="-1566" y="33585"/>
                    <a:pt x="16376" y="42854"/>
                    <a:pt x="35806" y="428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5">
              <a:extLst>
                <a:ext uri="{FF2B5EF4-FFF2-40B4-BE49-F238E27FC236}">
                  <a16:creationId xmlns:a16="http://schemas.microsoft.com/office/drawing/2014/main" id="{FAA418D9-0055-4EF7-AC12-1FC7BC33C318}"/>
                </a:ext>
              </a:extLst>
            </p:cNvPr>
            <p:cNvSpPr/>
            <p:nvPr/>
          </p:nvSpPr>
          <p:spPr>
            <a:xfrm>
              <a:off x="6504840" y="3209553"/>
              <a:ext cx="66969" cy="48682"/>
            </a:xfrm>
            <a:custGeom>
              <a:avLst/>
              <a:gdLst>
                <a:gd name="connsiteX0" fmla="*/ 32218 w 66969"/>
                <a:gd name="connsiteY0" fmla="*/ 47336 h 48682"/>
                <a:gd name="connsiteX1" fmla="*/ 65404 w 66969"/>
                <a:gd name="connsiteY1" fmla="*/ 21625 h 48682"/>
                <a:gd name="connsiteX2" fmla="*/ 65404 w 66969"/>
                <a:gd name="connsiteY2" fmla="*/ 21625 h 48682"/>
                <a:gd name="connsiteX3" fmla="*/ 32218 w 66969"/>
                <a:gd name="connsiteY3" fmla="*/ -1097 h 48682"/>
                <a:gd name="connsiteX4" fmla="*/ -1566 w 66969"/>
                <a:gd name="connsiteY4" fmla="*/ 21625 h 48682"/>
                <a:gd name="connsiteX5" fmla="*/ 32218 w 66969"/>
                <a:gd name="connsiteY5" fmla="*/ 47336 h 4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969" h="48682">
                  <a:moveTo>
                    <a:pt x="32218" y="47336"/>
                  </a:moveTo>
                  <a:cubicBezTo>
                    <a:pt x="48364" y="49431"/>
                    <a:pt x="63313" y="37771"/>
                    <a:pt x="65404" y="21625"/>
                  </a:cubicBezTo>
                  <a:cubicBezTo>
                    <a:pt x="65404" y="21625"/>
                    <a:pt x="65404" y="21625"/>
                    <a:pt x="65404" y="21625"/>
                  </a:cubicBezTo>
                  <a:cubicBezTo>
                    <a:pt x="65404" y="7574"/>
                    <a:pt x="51652" y="-1097"/>
                    <a:pt x="32218" y="-1097"/>
                  </a:cubicBezTo>
                  <a:cubicBezTo>
                    <a:pt x="12784" y="-1097"/>
                    <a:pt x="-1566" y="7574"/>
                    <a:pt x="-1566" y="21625"/>
                  </a:cubicBezTo>
                  <a:cubicBezTo>
                    <a:pt x="828" y="38070"/>
                    <a:pt x="15777" y="49431"/>
                    <a:pt x="32218" y="4733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5">
              <a:extLst>
                <a:ext uri="{FF2B5EF4-FFF2-40B4-BE49-F238E27FC236}">
                  <a16:creationId xmlns:a16="http://schemas.microsoft.com/office/drawing/2014/main" id="{5A538F75-0BA9-47F6-990A-2211491D875A}"/>
                </a:ext>
              </a:extLst>
            </p:cNvPr>
            <p:cNvSpPr/>
            <p:nvPr/>
          </p:nvSpPr>
          <p:spPr>
            <a:xfrm>
              <a:off x="6815174" y="3190413"/>
              <a:ext cx="72951" cy="55314"/>
            </a:xfrm>
            <a:custGeom>
              <a:avLst/>
              <a:gdLst>
                <a:gd name="connsiteX0" fmla="*/ 31321 w 72951"/>
                <a:gd name="connsiteY0" fmla="*/ 54217 h 55314"/>
                <a:gd name="connsiteX1" fmla="*/ 71385 w 72951"/>
                <a:gd name="connsiteY1" fmla="*/ 28805 h 55314"/>
                <a:gd name="connsiteX2" fmla="*/ 31321 w 72951"/>
                <a:gd name="connsiteY2" fmla="*/ -1092 h 55314"/>
                <a:gd name="connsiteX3" fmla="*/ -1566 w 72951"/>
                <a:gd name="connsiteY3" fmla="*/ 28805 h 55314"/>
                <a:gd name="connsiteX4" fmla="*/ 31321 w 72951"/>
                <a:gd name="connsiteY4" fmla="*/ 54217 h 5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51" h="55314">
                  <a:moveTo>
                    <a:pt x="31321" y="54217"/>
                  </a:moveTo>
                  <a:cubicBezTo>
                    <a:pt x="50755" y="54217"/>
                    <a:pt x="71385" y="42560"/>
                    <a:pt x="71385" y="28805"/>
                  </a:cubicBezTo>
                  <a:cubicBezTo>
                    <a:pt x="71385" y="14754"/>
                    <a:pt x="50755" y="-1092"/>
                    <a:pt x="31321" y="-1092"/>
                  </a:cubicBezTo>
                  <a:cubicBezTo>
                    <a:pt x="14281" y="-1391"/>
                    <a:pt x="-69" y="11466"/>
                    <a:pt x="-1566" y="28805"/>
                  </a:cubicBezTo>
                  <a:cubicBezTo>
                    <a:pt x="-1566" y="42560"/>
                    <a:pt x="11890" y="54217"/>
                    <a:pt x="31321" y="5421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5">
              <a:extLst>
                <a:ext uri="{FF2B5EF4-FFF2-40B4-BE49-F238E27FC236}">
                  <a16:creationId xmlns:a16="http://schemas.microsoft.com/office/drawing/2014/main" id="{2DD910FF-9A25-4258-AECE-8178CF34C1E6}"/>
                </a:ext>
              </a:extLst>
            </p:cNvPr>
            <p:cNvSpPr/>
            <p:nvPr/>
          </p:nvSpPr>
          <p:spPr>
            <a:xfrm>
              <a:off x="6717405" y="2915618"/>
              <a:ext cx="69966" cy="53260"/>
            </a:xfrm>
            <a:custGeom>
              <a:avLst/>
              <a:gdLst>
                <a:gd name="connsiteX0" fmla="*/ 34018 w 69966"/>
                <a:gd name="connsiteY0" fmla="*/ 52163 h 53260"/>
                <a:gd name="connsiteX1" fmla="*/ 68401 w 69966"/>
                <a:gd name="connsiteY1" fmla="*/ 27350 h 53260"/>
                <a:gd name="connsiteX2" fmla="*/ 34018 w 69966"/>
                <a:gd name="connsiteY2" fmla="*/ -1051 h 53260"/>
                <a:gd name="connsiteX3" fmla="*/ -1562 w 69966"/>
                <a:gd name="connsiteY3" fmla="*/ 27350 h 53260"/>
                <a:gd name="connsiteX4" fmla="*/ 34018 w 69966"/>
                <a:gd name="connsiteY4" fmla="*/ 52163 h 5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66" h="53260">
                  <a:moveTo>
                    <a:pt x="34018" y="52163"/>
                  </a:moveTo>
                  <a:cubicBezTo>
                    <a:pt x="53452" y="52163"/>
                    <a:pt x="68401" y="41401"/>
                    <a:pt x="68401" y="27350"/>
                  </a:cubicBezTo>
                  <a:cubicBezTo>
                    <a:pt x="66006" y="10310"/>
                    <a:pt x="51058" y="-1949"/>
                    <a:pt x="34018" y="-1051"/>
                  </a:cubicBezTo>
                  <a:cubicBezTo>
                    <a:pt x="16675" y="-1949"/>
                    <a:pt x="1132" y="10310"/>
                    <a:pt x="-1562" y="27350"/>
                  </a:cubicBezTo>
                  <a:cubicBezTo>
                    <a:pt x="-1861" y="41401"/>
                    <a:pt x="14584" y="52163"/>
                    <a:pt x="34018" y="521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5">
              <a:extLst>
                <a:ext uri="{FF2B5EF4-FFF2-40B4-BE49-F238E27FC236}">
                  <a16:creationId xmlns:a16="http://schemas.microsoft.com/office/drawing/2014/main" id="{2AB550D5-F4F2-47A1-9481-213036AC4E2F}"/>
                </a:ext>
              </a:extLst>
            </p:cNvPr>
            <p:cNvSpPr/>
            <p:nvPr/>
          </p:nvSpPr>
          <p:spPr>
            <a:xfrm>
              <a:off x="6772123" y="2726113"/>
              <a:ext cx="72049" cy="53861"/>
            </a:xfrm>
            <a:custGeom>
              <a:avLst/>
              <a:gdLst>
                <a:gd name="connsiteX0" fmla="*/ 38496 w 72049"/>
                <a:gd name="connsiteY0" fmla="*/ 52719 h 53861"/>
                <a:gd name="connsiteX1" fmla="*/ 70484 w 72049"/>
                <a:gd name="connsiteY1" fmla="*/ 24318 h 53861"/>
                <a:gd name="connsiteX2" fmla="*/ 38496 w 72049"/>
                <a:gd name="connsiteY2" fmla="*/ -1097 h 53861"/>
                <a:gd name="connsiteX3" fmla="*/ -1566 w 72049"/>
                <a:gd name="connsiteY3" fmla="*/ 24318 h 53861"/>
                <a:gd name="connsiteX4" fmla="*/ 38496 w 72049"/>
                <a:gd name="connsiteY4" fmla="*/ 52719 h 5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9" h="53861">
                  <a:moveTo>
                    <a:pt x="38496" y="52719"/>
                  </a:moveTo>
                  <a:cubicBezTo>
                    <a:pt x="54941" y="53617"/>
                    <a:pt x="69291" y="41059"/>
                    <a:pt x="70484" y="24318"/>
                  </a:cubicBezTo>
                  <a:cubicBezTo>
                    <a:pt x="70484" y="10563"/>
                    <a:pt x="57930" y="-1097"/>
                    <a:pt x="38496" y="-1097"/>
                  </a:cubicBezTo>
                  <a:cubicBezTo>
                    <a:pt x="19062" y="-1097"/>
                    <a:pt x="-1566" y="10563"/>
                    <a:pt x="-1566" y="24318"/>
                  </a:cubicBezTo>
                  <a:cubicBezTo>
                    <a:pt x="-1566" y="38369"/>
                    <a:pt x="19062" y="52719"/>
                    <a:pt x="38496" y="5271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5">
              <a:extLst>
                <a:ext uri="{FF2B5EF4-FFF2-40B4-BE49-F238E27FC236}">
                  <a16:creationId xmlns:a16="http://schemas.microsoft.com/office/drawing/2014/main" id="{7923AE1A-EDFA-40F2-9C0C-5A0574D0B6F0}"/>
                </a:ext>
              </a:extLst>
            </p:cNvPr>
            <p:cNvSpPr/>
            <p:nvPr/>
          </p:nvSpPr>
          <p:spPr>
            <a:xfrm>
              <a:off x="6703358" y="2583431"/>
              <a:ext cx="62484" cy="57819"/>
            </a:xfrm>
            <a:custGeom>
              <a:avLst/>
              <a:gdLst>
                <a:gd name="connsiteX0" fmla="*/ 29529 w 62484"/>
                <a:gd name="connsiteY0" fmla="*/ 56678 h 57819"/>
                <a:gd name="connsiteX1" fmla="*/ 60919 w 62484"/>
                <a:gd name="connsiteY1" fmla="*/ 28277 h 57819"/>
                <a:gd name="connsiteX2" fmla="*/ 60919 w 62484"/>
                <a:gd name="connsiteY2" fmla="*/ 28277 h 57819"/>
                <a:gd name="connsiteX3" fmla="*/ 27733 w 62484"/>
                <a:gd name="connsiteY3" fmla="*/ -1022 h 57819"/>
                <a:gd name="connsiteX4" fmla="*/ -1566 w 62484"/>
                <a:gd name="connsiteY4" fmla="*/ 28277 h 57819"/>
                <a:gd name="connsiteX5" fmla="*/ 28930 w 62484"/>
                <a:gd name="connsiteY5" fmla="*/ 56678 h 57819"/>
                <a:gd name="connsiteX6" fmla="*/ 29529 w 62484"/>
                <a:gd name="connsiteY6" fmla="*/ 56678 h 5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84" h="57819">
                  <a:moveTo>
                    <a:pt x="29529" y="56678"/>
                  </a:moveTo>
                  <a:cubicBezTo>
                    <a:pt x="45970" y="57576"/>
                    <a:pt x="60024" y="44718"/>
                    <a:pt x="60919" y="28277"/>
                  </a:cubicBezTo>
                  <a:cubicBezTo>
                    <a:pt x="60919" y="28277"/>
                    <a:pt x="60919" y="28277"/>
                    <a:pt x="60919" y="28277"/>
                  </a:cubicBezTo>
                  <a:cubicBezTo>
                    <a:pt x="59725" y="10934"/>
                    <a:pt x="44777" y="-2219"/>
                    <a:pt x="27733" y="-1022"/>
                  </a:cubicBezTo>
                  <a:cubicBezTo>
                    <a:pt x="11887" y="-127"/>
                    <a:pt x="-668" y="12431"/>
                    <a:pt x="-1566" y="28277"/>
                  </a:cubicBezTo>
                  <a:cubicBezTo>
                    <a:pt x="-967" y="44419"/>
                    <a:pt x="12784" y="57277"/>
                    <a:pt x="28930" y="56678"/>
                  </a:cubicBezTo>
                  <a:cubicBezTo>
                    <a:pt x="29229" y="56678"/>
                    <a:pt x="29229" y="56678"/>
                    <a:pt x="29529" y="5667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5">
              <a:extLst>
                <a:ext uri="{FF2B5EF4-FFF2-40B4-BE49-F238E27FC236}">
                  <a16:creationId xmlns:a16="http://schemas.microsoft.com/office/drawing/2014/main" id="{BBAF9900-F395-48E8-A8FF-DD100CFEDA3F}"/>
                </a:ext>
              </a:extLst>
            </p:cNvPr>
            <p:cNvSpPr/>
            <p:nvPr/>
          </p:nvSpPr>
          <p:spPr>
            <a:xfrm>
              <a:off x="6967054" y="2452257"/>
              <a:ext cx="72049" cy="47479"/>
            </a:xfrm>
            <a:custGeom>
              <a:avLst/>
              <a:gdLst>
                <a:gd name="connsiteX0" fmla="*/ 32514 w 72049"/>
                <a:gd name="connsiteY0" fmla="*/ 46139 h 47479"/>
                <a:gd name="connsiteX1" fmla="*/ 70484 w 72049"/>
                <a:gd name="connsiteY1" fmla="*/ 20129 h 47479"/>
                <a:gd name="connsiteX2" fmla="*/ 32514 w 72049"/>
                <a:gd name="connsiteY2" fmla="*/ -1097 h 47479"/>
                <a:gd name="connsiteX3" fmla="*/ -1566 w 72049"/>
                <a:gd name="connsiteY3" fmla="*/ 20129 h 47479"/>
                <a:gd name="connsiteX4" fmla="*/ 32514 w 72049"/>
                <a:gd name="connsiteY4" fmla="*/ 46139 h 4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9" h="47479">
                  <a:moveTo>
                    <a:pt x="32514" y="46139"/>
                  </a:moveTo>
                  <a:cubicBezTo>
                    <a:pt x="51948" y="46139"/>
                    <a:pt x="70484" y="33880"/>
                    <a:pt x="70484" y="20129"/>
                  </a:cubicBezTo>
                  <a:cubicBezTo>
                    <a:pt x="70484" y="6078"/>
                    <a:pt x="51948" y="-1097"/>
                    <a:pt x="32514" y="-1097"/>
                  </a:cubicBezTo>
                  <a:cubicBezTo>
                    <a:pt x="13084" y="-1097"/>
                    <a:pt x="-1566" y="6078"/>
                    <a:pt x="-1566" y="20129"/>
                  </a:cubicBezTo>
                  <a:cubicBezTo>
                    <a:pt x="825" y="36574"/>
                    <a:pt x="16073" y="48234"/>
                    <a:pt x="32514" y="4613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5">
              <a:extLst>
                <a:ext uri="{FF2B5EF4-FFF2-40B4-BE49-F238E27FC236}">
                  <a16:creationId xmlns:a16="http://schemas.microsoft.com/office/drawing/2014/main" id="{8214DAF2-A47D-45FE-9346-8CBEE7E172D5}"/>
                </a:ext>
              </a:extLst>
            </p:cNvPr>
            <p:cNvSpPr/>
            <p:nvPr/>
          </p:nvSpPr>
          <p:spPr>
            <a:xfrm>
              <a:off x="5827368" y="2213678"/>
              <a:ext cx="78034" cy="44546"/>
            </a:xfrm>
            <a:custGeom>
              <a:avLst/>
              <a:gdLst>
                <a:gd name="connsiteX0" fmla="*/ 37601 w 78034"/>
                <a:gd name="connsiteY0" fmla="*/ 43449 h 44546"/>
                <a:gd name="connsiteX1" fmla="*/ -1566 w 78034"/>
                <a:gd name="connsiteY1" fmla="*/ 22519 h 44546"/>
                <a:gd name="connsiteX2" fmla="*/ 37601 w 78034"/>
                <a:gd name="connsiteY2" fmla="*/ -1097 h 44546"/>
                <a:gd name="connsiteX3" fmla="*/ 76469 w 78034"/>
                <a:gd name="connsiteY3" fmla="*/ 22519 h 44546"/>
                <a:gd name="connsiteX4" fmla="*/ 37601 w 78034"/>
                <a:gd name="connsiteY4" fmla="*/ 43449 h 4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034" h="44546">
                  <a:moveTo>
                    <a:pt x="37601" y="43449"/>
                  </a:moveTo>
                  <a:cubicBezTo>
                    <a:pt x="18168" y="43449"/>
                    <a:pt x="-1566" y="36274"/>
                    <a:pt x="-1566" y="22519"/>
                  </a:cubicBezTo>
                  <a:cubicBezTo>
                    <a:pt x="-1566" y="8468"/>
                    <a:pt x="18168" y="-1097"/>
                    <a:pt x="37601" y="-1097"/>
                  </a:cubicBezTo>
                  <a:cubicBezTo>
                    <a:pt x="57035" y="-1097"/>
                    <a:pt x="76469" y="8468"/>
                    <a:pt x="76469" y="22519"/>
                  </a:cubicBezTo>
                  <a:cubicBezTo>
                    <a:pt x="76469" y="36274"/>
                    <a:pt x="57035" y="43449"/>
                    <a:pt x="37601" y="4344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5">
              <a:extLst>
                <a:ext uri="{FF2B5EF4-FFF2-40B4-BE49-F238E27FC236}">
                  <a16:creationId xmlns:a16="http://schemas.microsoft.com/office/drawing/2014/main" id="{6DB35971-D726-43FB-B8FD-501817E9D64D}"/>
                </a:ext>
              </a:extLst>
            </p:cNvPr>
            <p:cNvSpPr/>
            <p:nvPr/>
          </p:nvSpPr>
          <p:spPr>
            <a:xfrm>
              <a:off x="5621974" y="2077046"/>
              <a:ext cx="73549" cy="44247"/>
            </a:xfrm>
            <a:custGeom>
              <a:avLst/>
              <a:gdLst>
                <a:gd name="connsiteX0" fmla="*/ 36105 w 73549"/>
                <a:gd name="connsiteY0" fmla="*/ 43150 h 44247"/>
                <a:gd name="connsiteX1" fmla="*/ -1566 w 73549"/>
                <a:gd name="connsiteY1" fmla="*/ 22223 h 44247"/>
                <a:gd name="connsiteX2" fmla="*/ 36105 w 73549"/>
                <a:gd name="connsiteY2" fmla="*/ -1097 h 44247"/>
                <a:gd name="connsiteX3" fmla="*/ 71984 w 73549"/>
                <a:gd name="connsiteY3" fmla="*/ 22223 h 44247"/>
                <a:gd name="connsiteX4" fmla="*/ 36105 w 73549"/>
                <a:gd name="connsiteY4" fmla="*/ 43150 h 4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9" h="44247">
                  <a:moveTo>
                    <a:pt x="36105" y="43150"/>
                  </a:moveTo>
                  <a:cubicBezTo>
                    <a:pt x="16675" y="43150"/>
                    <a:pt x="-1566" y="35975"/>
                    <a:pt x="-1566" y="22223"/>
                  </a:cubicBezTo>
                  <a:cubicBezTo>
                    <a:pt x="-1566" y="8472"/>
                    <a:pt x="16376" y="-1097"/>
                    <a:pt x="36105" y="-1097"/>
                  </a:cubicBezTo>
                  <a:cubicBezTo>
                    <a:pt x="55539" y="-1097"/>
                    <a:pt x="71984" y="8472"/>
                    <a:pt x="71984" y="22223"/>
                  </a:cubicBezTo>
                  <a:cubicBezTo>
                    <a:pt x="71984" y="36274"/>
                    <a:pt x="55539" y="43150"/>
                    <a:pt x="36105" y="4315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5">
              <a:extLst>
                <a:ext uri="{FF2B5EF4-FFF2-40B4-BE49-F238E27FC236}">
                  <a16:creationId xmlns:a16="http://schemas.microsoft.com/office/drawing/2014/main" id="{3721AE9D-0C3C-4BB2-82C2-F75D90FEECCC}"/>
                </a:ext>
              </a:extLst>
            </p:cNvPr>
            <p:cNvSpPr/>
            <p:nvPr/>
          </p:nvSpPr>
          <p:spPr>
            <a:xfrm>
              <a:off x="6087775" y="2001106"/>
              <a:ext cx="69659" cy="48137"/>
            </a:xfrm>
            <a:custGeom>
              <a:avLst/>
              <a:gdLst>
                <a:gd name="connsiteX0" fmla="*/ 36704 w 69659"/>
                <a:gd name="connsiteY0" fmla="*/ 47041 h 48137"/>
                <a:gd name="connsiteX1" fmla="*/ -1566 w 69659"/>
                <a:gd name="connsiteY1" fmla="*/ 23121 h 48137"/>
                <a:gd name="connsiteX2" fmla="*/ 36704 w 69659"/>
                <a:gd name="connsiteY2" fmla="*/ -1097 h 48137"/>
                <a:gd name="connsiteX3" fmla="*/ 68094 w 69659"/>
                <a:gd name="connsiteY3" fmla="*/ 23121 h 48137"/>
                <a:gd name="connsiteX4" fmla="*/ 36704 w 69659"/>
                <a:gd name="connsiteY4" fmla="*/ 47041 h 4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9" h="48137">
                  <a:moveTo>
                    <a:pt x="36704" y="47041"/>
                  </a:moveTo>
                  <a:cubicBezTo>
                    <a:pt x="17270" y="47041"/>
                    <a:pt x="-1566" y="36873"/>
                    <a:pt x="-1566" y="23121"/>
                  </a:cubicBezTo>
                  <a:cubicBezTo>
                    <a:pt x="-1566" y="9070"/>
                    <a:pt x="17270" y="-1097"/>
                    <a:pt x="36704" y="-1097"/>
                  </a:cubicBezTo>
                  <a:cubicBezTo>
                    <a:pt x="56134" y="-1097"/>
                    <a:pt x="68094" y="9070"/>
                    <a:pt x="68094" y="23121"/>
                  </a:cubicBezTo>
                  <a:cubicBezTo>
                    <a:pt x="68094" y="36873"/>
                    <a:pt x="56134" y="47041"/>
                    <a:pt x="36704" y="4704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5">
              <a:extLst>
                <a:ext uri="{FF2B5EF4-FFF2-40B4-BE49-F238E27FC236}">
                  <a16:creationId xmlns:a16="http://schemas.microsoft.com/office/drawing/2014/main" id="{EC12F341-1599-4B97-93C3-62CE37C70A72}"/>
                </a:ext>
              </a:extLst>
            </p:cNvPr>
            <p:cNvSpPr/>
            <p:nvPr/>
          </p:nvSpPr>
          <p:spPr>
            <a:xfrm>
              <a:off x="5924833" y="1569371"/>
              <a:ext cx="75640" cy="57125"/>
            </a:xfrm>
            <a:custGeom>
              <a:avLst/>
              <a:gdLst>
                <a:gd name="connsiteX0" fmla="*/ 37302 w 75640"/>
                <a:gd name="connsiteY0" fmla="*/ 56028 h 57125"/>
                <a:gd name="connsiteX1" fmla="*/ -1566 w 75640"/>
                <a:gd name="connsiteY1" fmla="*/ 27923 h 57125"/>
                <a:gd name="connsiteX2" fmla="*/ 37302 w 75640"/>
                <a:gd name="connsiteY2" fmla="*/ -1076 h 57125"/>
                <a:gd name="connsiteX3" fmla="*/ 74075 w 75640"/>
                <a:gd name="connsiteY3" fmla="*/ 27923 h 57125"/>
                <a:gd name="connsiteX4" fmla="*/ 37302 w 75640"/>
                <a:gd name="connsiteY4" fmla="*/ 56028 h 5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40" h="57125">
                  <a:moveTo>
                    <a:pt x="37302" y="56028"/>
                  </a:moveTo>
                  <a:cubicBezTo>
                    <a:pt x="17868" y="56028"/>
                    <a:pt x="-1566" y="41678"/>
                    <a:pt x="-1566" y="27923"/>
                  </a:cubicBezTo>
                  <a:cubicBezTo>
                    <a:pt x="-1566" y="13872"/>
                    <a:pt x="17868" y="-1076"/>
                    <a:pt x="37302" y="-1076"/>
                  </a:cubicBezTo>
                  <a:cubicBezTo>
                    <a:pt x="54941" y="-1675"/>
                    <a:pt x="70787" y="10584"/>
                    <a:pt x="74075" y="27923"/>
                  </a:cubicBezTo>
                  <a:cubicBezTo>
                    <a:pt x="74075" y="41678"/>
                    <a:pt x="56736" y="56028"/>
                    <a:pt x="37302" y="5602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5">
              <a:extLst>
                <a:ext uri="{FF2B5EF4-FFF2-40B4-BE49-F238E27FC236}">
                  <a16:creationId xmlns:a16="http://schemas.microsoft.com/office/drawing/2014/main" id="{EB70D7B1-1102-4E3A-9D42-7C94C29B040C}"/>
                </a:ext>
              </a:extLst>
            </p:cNvPr>
            <p:cNvSpPr/>
            <p:nvPr/>
          </p:nvSpPr>
          <p:spPr>
            <a:xfrm>
              <a:off x="6051302" y="1600785"/>
              <a:ext cx="71750" cy="45440"/>
            </a:xfrm>
            <a:custGeom>
              <a:avLst/>
              <a:gdLst>
                <a:gd name="connsiteX0" fmla="*/ 33412 w 71750"/>
                <a:gd name="connsiteY0" fmla="*/ 44343 h 45440"/>
                <a:gd name="connsiteX1" fmla="*/ -1566 w 71750"/>
                <a:gd name="connsiteY1" fmla="*/ 23716 h 45440"/>
                <a:gd name="connsiteX2" fmla="*/ 33412 w 71750"/>
                <a:gd name="connsiteY2" fmla="*/ -1097 h 45440"/>
                <a:gd name="connsiteX3" fmla="*/ 70185 w 71750"/>
                <a:gd name="connsiteY3" fmla="*/ 23716 h 45440"/>
                <a:gd name="connsiteX4" fmla="*/ 33412 w 71750"/>
                <a:gd name="connsiteY4" fmla="*/ 44343 h 4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50" h="45440">
                  <a:moveTo>
                    <a:pt x="33412" y="44343"/>
                  </a:moveTo>
                  <a:cubicBezTo>
                    <a:pt x="13978" y="44343"/>
                    <a:pt x="-1566" y="37468"/>
                    <a:pt x="-1566" y="23716"/>
                  </a:cubicBezTo>
                  <a:cubicBezTo>
                    <a:pt x="-1566" y="9665"/>
                    <a:pt x="13978" y="-1097"/>
                    <a:pt x="33412" y="-1097"/>
                  </a:cubicBezTo>
                  <a:cubicBezTo>
                    <a:pt x="52846" y="-1097"/>
                    <a:pt x="70185" y="9665"/>
                    <a:pt x="70185" y="23716"/>
                  </a:cubicBezTo>
                  <a:cubicBezTo>
                    <a:pt x="70185" y="37468"/>
                    <a:pt x="52846" y="44343"/>
                    <a:pt x="33412" y="4434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5">
              <a:extLst>
                <a:ext uri="{FF2B5EF4-FFF2-40B4-BE49-F238E27FC236}">
                  <a16:creationId xmlns:a16="http://schemas.microsoft.com/office/drawing/2014/main" id="{A00986CC-E410-45F1-81EF-431D879632F7}"/>
                </a:ext>
              </a:extLst>
            </p:cNvPr>
            <p:cNvSpPr/>
            <p:nvPr/>
          </p:nvSpPr>
          <p:spPr>
            <a:xfrm>
              <a:off x="6245929" y="1522155"/>
              <a:ext cx="78629" cy="47236"/>
            </a:xfrm>
            <a:custGeom>
              <a:avLst/>
              <a:gdLst>
                <a:gd name="connsiteX0" fmla="*/ 37901 w 78629"/>
                <a:gd name="connsiteY0" fmla="*/ 46139 h 47236"/>
                <a:gd name="connsiteX1" fmla="*/ -1566 w 78629"/>
                <a:gd name="connsiteY1" fmla="*/ 19530 h 47236"/>
                <a:gd name="connsiteX2" fmla="*/ 37901 w 78629"/>
                <a:gd name="connsiteY2" fmla="*/ -1097 h 47236"/>
                <a:gd name="connsiteX3" fmla="*/ 77064 w 78629"/>
                <a:gd name="connsiteY3" fmla="*/ 19530 h 47236"/>
                <a:gd name="connsiteX4" fmla="*/ 37901 w 78629"/>
                <a:gd name="connsiteY4" fmla="*/ 46139 h 4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29" h="47236">
                  <a:moveTo>
                    <a:pt x="37901" y="46139"/>
                  </a:moveTo>
                  <a:cubicBezTo>
                    <a:pt x="18467" y="46139"/>
                    <a:pt x="-1566" y="33282"/>
                    <a:pt x="-1566" y="19530"/>
                  </a:cubicBezTo>
                  <a:cubicBezTo>
                    <a:pt x="-1566" y="5479"/>
                    <a:pt x="18467" y="-1097"/>
                    <a:pt x="37901" y="-1097"/>
                  </a:cubicBezTo>
                  <a:cubicBezTo>
                    <a:pt x="57335" y="-1097"/>
                    <a:pt x="77064" y="5479"/>
                    <a:pt x="77064" y="19530"/>
                  </a:cubicBezTo>
                  <a:cubicBezTo>
                    <a:pt x="77064" y="33282"/>
                    <a:pt x="57335" y="46139"/>
                    <a:pt x="37901" y="4613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5">
              <a:extLst>
                <a:ext uri="{FF2B5EF4-FFF2-40B4-BE49-F238E27FC236}">
                  <a16:creationId xmlns:a16="http://schemas.microsoft.com/office/drawing/2014/main" id="{D82A48FE-759D-4E96-ADD2-312FB2E60B68}"/>
                </a:ext>
              </a:extLst>
            </p:cNvPr>
            <p:cNvSpPr/>
            <p:nvPr/>
          </p:nvSpPr>
          <p:spPr>
            <a:xfrm>
              <a:off x="6362529" y="1789734"/>
              <a:ext cx="68465" cy="43648"/>
            </a:xfrm>
            <a:custGeom>
              <a:avLst/>
              <a:gdLst>
                <a:gd name="connsiteX0" fmla="*/ 33415 w 68465"/>
                <a:gd name="connsiteY0" fmla="*/ 42552 h 43648"/>
                <a:gd name="connsiteX1" fmla="*/ -1566 w 68465"/>
                <a:gd name="connsiteY1" fmla="*/ 20727 h 43648"/>
                <a:gd name="connsiteX2" fmla="*/ 33415 w 68465"/>
                <a:gd name="connsiteY2" fmla="*/ -1097 h 43648"/>
                <a:gd name="connsiteX3" fmla="*/ 66900 w 68465"/>
                <a:gd name="connsiteY3" fmla="*/ 20727 h 43648"/>
                <a:gd name="connsiteX4" fmla="*/ 33415 w 68465"/>
                <a:gd name="connsiteY4" fmla="*/ 42552 h 4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65" h="43648">
                  <a:moveTo>
                    <a:pt x="33415" y="42552"/>
                  </a:moveTo>
                  <a:cubicBezTo>
                    <a:pt x="13982" y="42552"/>
                    <a:pt x="-1566" y="34778"/>
                    <a:pt x="-1566" y="20727"/>
                  </a:cubicBezTo>
                  <a:cubicBezTo>
                    <a:pt x="-1566" y="6976"/>
                    <a:pt x="13982" y="-1097"/>
                    <a:pt x="33415" y="-1097"/>
                  </a:cubicBezTo>
                  <a:cubicBezTo>
                    <a:pt x="53149" y="-1097"/>
                    <a:pt x="66900" y="6976"/>
                    <a:pt x="66900" y="20727"/>
                  </a:cubicBezTo>
                  <a:cubicBezTo>
                    <a:pt x="66900" y="34778"/>
                    <a:pt x="53149" y="42552"/>
                    <a:pt x="33415" y="4255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5">
              <a:extLst>
                <a:ext uri="{FF2B5EF4-FFF2-40B4-BE49-F238E27FC236}">
                  <a16:creationId xmlns:a16="http://schemas.microsoft.com/office/drawing/2014/main" id="{B9D4925C-AE2D-43B3-A30F-F86337364237}"/>
                </a:ext>
              </a:extLst>
            </p:cNvPr>
            <p:cNvSpPr/>
            <p:nvPr/>
          </p:nvSpPr>
          <p:spPr>
            <a:xfrm>
              <a:off x="7404447" y="2471982"/>
              <a:ext cx="69662" cy="52624"/>
            </a:xfrm>
            <a:custGeom>
              <a:avLst/>
              <a:gdLst>
                <a:gd name="connsiteX0" fmla="*/ 37601 w 69662"/>
                <a:gd name="connsiteY0" fmla="*/ -1092 h 52624"/>
                <a:gd name="connsiteX1" fmla="*/ -1566 w 69662"/>
                <a:gd name="connsiteY1" fmla="*/ 26415 h 52624"/>
                <a:gd name="connsiteX2" fmla="*/ 37601 w 69662"/>
                <a:gd name="connsiteY2" fmla="*/ 51527 h 52624"/>
                <a:gd name="connsiteX3" fmla="*/ 68097 w 69662"/>
                <a:gd name="connsiteY3" fmla="*/ 26415 h 52624"/>
                <a:gd name="connsiteX4" fmla="*/ 39098 w 69662"/>
                <a:gd name="connsiteY4" fmla="*/ -1092 h 52624"/>
                <a:gd name="connsiteX5" fmla="*/ 37601 w 69662"/>
                <a:gd name="connsiteY5" fmla="*/ -1092 h 5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62" h="52624">
                  <a:moveTo>
                    <a:pt x="37601" y="-1092"/>
                  </a:moveTo>
                  <a:cubicBezTo>
                    <a:pt x="18168" y="-1092"/>
                    <a:pt x="-1566" y="12663"/>
                    <a:pt x="-1566" y="26415"/>
                  </a:cubicBezTo>
                  <a:cubicBezTo>
                    <a:pt x="-1566" y="40466"/>
                    <a:pt x="18168" y="51527"/>
                    <a:pt x="37601" y="51527"/>
                  </a:cubicBezTo>
                  <a:cubicBezTo>
                    <a:pt x="57035" y="51527"/>
                    <a:pt x="68097" y="40466"/>
                    <a:pt x="68097" y="26415"/>
                  </a:cubicBezTo>
                  <a:cubicBezTo>
                    <a:pt x="67798" y="10868"/>
                    <a:pt x="54641" y="-1388"/>
                    <a:pt x="39098" y="-1092"/>
                  </a:cubicBezTo>
                  <a:cubicBezTo>
                    <a:pt x="38499" y="-1092"/>
                    <a:pt x="38200" y="-1092"/>
                    <a:pt x="37601" y="-109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5">
              <a:extLst>
                <a:ext uri="{FF2B5EF4-FFF2-40B4-BE49-F238E27FC236}">
                  <a16:creationId xmlns:a16="http://schemas.microsoft.com/office/drawing/2014/main" id="{084B654B-FA5F-4B15-86E7-28DA63F3FAFB}"/>
                </a:ext>
              </a:extLst>
            </p:cNvPr>
            <p:cNvSpPr/>
            <p:nvPr/>
          </p:nvSpPr>
          <p:spPr>
            <a:xfrm>
              <a:off x="7218786" y="2204408"/>
              <a:ext cx="79228" cy="45145"/>
            </a:xfrm>
            <a:custGeom>
              <a:avLst/>
              <a:gdLst>
                <a:gd name="connsiteX0" fmla="*/ 37901 w 79228"/>
                <a:gd name="connsiteY0" fmla="*/ -1097 h 45145"/>
                <a:gd name="connsiteX1" fmla="*/ -1566 w 79228"/>
                <a:gd name="connsiteY1" fmla="*/ 20727 h 45145"/>
                <a:gd name="connsiteX2" fmla="*/ 37901 w 79228"/>
                <a:gd name="connsiteY2" fmla="*/ 44048 h 45145"/>
                <a:gd name="connsiteX3" fmla="*/ 77663 w 79228"/>
                <a:gd name="connsiteY3" fmla="*/ 20727 h 45145"/>
                <a:gd name="connsiteX4" fmla="*/ 37901 w 79228"/>
                <a:gd name="connsiteY4" fmla="*/ -1097 h 4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28" h="45145">
                  <a:moveTo>
                    <a:pt x="37901" y="-1097"/>
                  </a:moveTo>
                  <a:cubicBezTo>
                    <a:pt x="18467" y="-1097"/>
                    <a:pt x="-1566" y="6976"/>
                    <a:pt x="-1566" y="20727"/>
                  </a:cubicBezTo>
                  <a:cubicBezTo>
                    <a:pt x="-1566" y="34778"/>
                    <a:pt x="18467" y="44048"/>
                    <a:pt x="37901" y="44048"/>
                  </a:cubicBezTo>
                  <a:cubicBezTo>
                    <a:pt x="57331" y="44048"/>
                    <a:pt x="77663" y="34778"/>
                    <a:pt x="77663" y="20727"/>
                  </a:cubicBezTo>
                  <a:cubicBezTo>
                    <a:pt x="77663" y="6976"/>
                    <a:pt x="57331" y="-1097"/>
                    <a:pt x="37901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Graphic 5">
              <a:extLst>
                <a:ext uri="{FF2B5EF4-FFF2-40B4-BE49-F238E27FC236}">
                  <a16:creationId xmlns:a16="http://schemas.microsoft.com/office/drawing/2014/main" id="{0D629007-E57A-441C-86BF-7F8E27D807E7}"/>
                </a:ext>
              </a:extLst>
            </p:cNvPr>
            <p:cNvSpPr/>
            <p:nvPr/>
          </p:nvSpPr>
          <p:spPr>
            <a:xfrm>
              <a:off x="7239716" y="1764621"/>
              <a:ext cx="73546" cy="41557"/>
            </a:xfrm>
            <a:custGeom>
              <a:avLst/>
              <a:gdLst>
                <a:gd name="connsiteX0" fmla="*/ 37299 w 73546"/>
                <a:gd name="connsiteY0" fmla="*/ -1097 h 41557"/>
                <a:gd name="connsiteX1" fmla="*/ -1566 w 73546"/>
                <a:gd name="connsiteY1" fmla="*/ 19231 h 41557"/>
                <a:gd name="connsiteX2" fmla="*/ 37299 w 73546"/>
                <a:gd name="connsiteY2" fmla="*/ 40460 h 41557"/>
                <a:gd name="connsiteX3" fmla="*/ 71980 w 73546"/>
                <a:gd name="connsiteY3" fmla="*/ 19231 h 41557"/>
                <a:gd name="connsiteX4" fmla="*/ 37299 w 73546"/>
                <a:gd name="connsiteY4" fmla="*/ -1097 h 4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6" h="41557">
                  <a:moveTo>
                    <a:pt x="37299" y="-1097"/>
                  </a:moveTo>
                  <a:cubicBezTo>
                    <a:pt x="17865" y="-1097"/>
                    <a:pt x="-1566" y="5479"/>
                    <a:pt x="-1566" y="19231"/>
                  </a:cubicBezTo>
                  <a:cubicBezTo>
                    <a:pt x="-1566" y="33285"/>
                    <a:pt x="17865" y="40460"/>
                    <a:pt x="37299" y="40460"/>
                  </a:cubicBezTo>
                  <a:cubicBezTo>
                    <a:pt x="57032" y="40460"/>
                    <a:pt x="71980" y="33285"/>
                    <a:pt x="71980" y="19231"/>
                  </a:cubicBezTo>
                  <a:cubicBezTo>
                    <a:pt x="71980" y="5479"/>
                    <a:pt x="56732" y="-1097"/>
                    <a:pt x="37299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Graphic 5">
              <a:extLst>
                <a:ext uri="{FF2B5EF4-FFF2-40B4-BE49-F238E27FC236}">
                  <a16:creationId xmlns:a16="http://schemas.microsoft.com/office/drawing/2014/main" id="{3B2FFF7D-626D-44DB-B6ED-208F4C6FFAA6}"/>
                </a:ext>
              </a:extLst>
            </p:cNvPr>
            <p:cNvSpPr/>
            <p:nvPr/>
          </p:nvSpPr>
          <p:spPr>
            <a:xfrm>
              <a:off x="7034917" y="1519761"/>
              <a:ext cx="65776" cy="53263"/>
            </a:xfrm>
            <a:custGeom>
              <a:avLst/>
              <a:gdLst>
                <a:gd name="connsiteX0" fmla="*/ 33415 w 65776"/>
                <a:gd name="connsiteY0" fmla="*/ -1097 h 53263"/>
                <a:gd name="connsiteX1" fmla="*/ -1566 w 65776"/>
                <a:gd name="connsiteY1" fmla="*/ 23121 h 53263"/>
                <a:gd name="connsiteX2" fmla="*/ 33415 w 65776"/>
                <a:gd name="connsiteY2" fmla="*/ 52121 h 53263"/>
                <a:gd name="connsiteX3" fmla="*/ 64210 w 65776"/>
                <a:gd name="connsiteY3" fmla="*/ 23421 h 53263"/>
                <a:gd name="connsiteX4" fmla="*/ 64210 w 65776"/>
                <a:gd name="connsiteY4" fmla="*/ 23121 h 53263"/>
                <a:gd name="connsiteX5" fmla="*/ 33415 w 65776"/>
                <a:gd name="connsiteY5" fmla="*/ -1097 h 5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76" h="53263">
                  <a:moveTo>
                    <a:pt x="33415" y="-1097"/>
                  </a:moveTo>
                  <a:cubicBezTo>
                    <a:pt x="13982" y="-1097"/>
                    <a:pt x="-1566" y="9366"/>
                    <a:pt x="-1566" y="23121"/>
                  </a:cubicBezTo>
                  <a:cubicBezTo>
                    <a:pt x="828" y="40460"/>
                    <a:pt x="16076" y="53018"/>
                    <a:pt x="33415" y="52121"/>
                  </a:cubicBezTo>
                  <a:cubicBezTo>
                    <a:pt x="49860" y="52719"/>
                    <a:pt x="63612" y="39862"/>
                    <a:pt x="64210" y="23421"/>
                  </a:cubicBezTo>
                  <a:cubicBezTo>
                    <a:pt x="64210" y="23421"/>
                    <a:pt x="64210" y="23421"/>
                    <a:pt x="64210" y="23121"/>
                  </a:cubicBezTo>
                  <a:cubicBezTo>
                    <a:pt x="64210" y="9366"/>
                    <a:pt x="52849" y="-1097"/>
                    <a:pt x="33415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Graphic 5">
              <a:extLst>
                <a:ext uri="{FF2B5EF4-FFF2-40B4-BE49-F238E27FC236}">
                  <a16:creationId xmlns:a16="http://schemas.microsoft.com/office/drawing/2014/main" id="{63D2208F-34D9-4C0E-AE8D-21D5381B1A8F}"/>
                </a:ext>
              </a:extLst>
            </p:cNvPr>
            <p:cNvSpPr/>
            <p:nvPr/>
          </p:nvSpPr>
          <p:spPr>
            <a:xfrm>
              <a:off x="7149725" y="1865329"/>
              <a:ext cx="73246" cy="53263"/>
            </a:xfrm>
            <a:custGeom>
              <a:avLst/>
              <a:gdLst>
                <a:gd name="connsiteX0" fmla="*/ 37299 w 73246"/>
                <a:gd name="connsiteY0" fmla="*/ -1052 h 53263"/>
                <a:gd name="connsiteX1" fmla="*/ -1566 w 73246"/>
                <a:gd name="connsiteY1" fmla="*/ 27648 h 53263"/>
                <a:gd name="connsiteX2" fmla="*/ 37299 w 73246"/>
                <a:gd name="connsiteY2" fmla="*/ 52166 h 53263"/>
                <a:gd name="connsiteX3" fmla="*/ 71681 w 73246"/>
                <a:gd name="connsiteY3" fmla="*/ 27648 h 53263"/>
                <a:gd name="connsiteX4" fmla="*/ 37299 w 73246"/>
                <a:gd name="connsiteY4" fmla="*/ -1052 h 5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46" h="53263">
                  <a:moveTo>
                    <a:pt x="37299" y="-1052"/>
                  </a:moveTo>
                  <a:cubicBezTo>
                    <a:pt x="17865" y="-1052"/>
                    <a:pt x="-1566" y="13897"/>
                    <a:pt x="-1566" y="27648"/>
                  </a:cubicBezTo>
                  <a:cubicBezTo>
                    <a:pt x="-1566" y="41699"/>
                    <a:pt x="17865" y="52166"/>
                    <a:pt x="37299" y="52166"/>
                  </a:cubicBezTo>
                  <a:cubicBezTo>
                    <a:pt x="56732" y="52166"/>
                    <a:pt x="71681" y="41699"/>
                    <a:pt x="71681" y="27648"/>
                  </a:cubicBezTo>
                  <a:cubicBezTo>
                    <a:pt x="69590" y="10608"/>
                    <a:pt x="54641" y="-1950"/>
                    <a:pt x="37299" y="-105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Graphic 5">
              <a:extLst>
                <a:ext uri="{FF2B5EF4-FFF2-40B4-BE49-F238E27FC236}">
                  <a16:creationId xmlns:a16="http://schemas.microsoft.com/office/drawing/2014/main" id="{44106494-D01A-4F61-8556-3A0EF8E148DD}"/>
                </a:ext>
              </a:extLst>
            </p:cNvPr>
            <p:cNvSpPr/>
            <p:nvPr/>
          </p:nvSpPr>
          <p:spPr>
            <a:xfrm>
              <a:off x="7431355" y="2745547"/>
              <a:ext cx="69662" cy="43053"/>
            </a:xfrm>
            <a:custGeom>
              <a:avLst/>
              <a:gdLst>
                <a:gd name="connsiteX0" fmla="*/ 30426 w 69662"/>
                <a:gd name="connsiteY0" fmla="*/ -1097 h 43053"/>
                <a:gd name="connsiteX1" fmla="*/ 68097 w 69662"/>
                <a:gd name="connsiteY1" fmla="*/ 19833 h 43053"/>
                <a:gd name="connsiteX2" fmla="*/ 30426 w 69662"/>
                <a:gd name="connsiteY2" fmla="*/ 41957 h 43053"/>
                <a:gd name="connsiteX3" fmla="*/ -1566 w 69662"/>
                <a:gd name="connsiteY3" fmla="*/ 19833 h 43053"/>
                <a:gd name="connsiteX4" fmla="*/ 30426 w 69662"/>
                <a:gd name="connsiteY4" fmla="*/ -1097 h 4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62" h="43053">
                  <a:moveTo>
                    <a:pt x="30426" y="-1097"/>
                  </a:moveTo>
                  <a:cubicBezTo>
                    <a:pt x="49860" y="-1097"/>
                    <a:pt x="68097" y="5779"/>
                    <a:pt x="68097" y="19833"/>
                  </a:cubicBezTo>
                  <a:cubicBezTo>
                    <a:pt x="68097" y="33884"/>
                    <a:pt x="49860" y="41957"/>
                    <a:pt x="30426" y="41957"/>
                  </a:cubicBezTo>
                  <a:cubicBezTo>
                    <a:pt x="10993" y="41957"/>
                    <a:pt x="-1566" y="33884"/>
                    <a:pt x="-1566" y="19833"/>
                  </a:cubicBezTo>
                  <a:cubicBezTo>
                    <a:pt x="-1566" y="6078"/>
                    <a:pt x="10993" y="-1097"/>
                    <a:pt x="30426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Graphic 5">
              <a:extLst>
                <a:ext uri="{FF2B5EF4-FFF2-40B4-BE49-F238E27FC236}">
                  <a16:creationId xmlns:a16="http://schemas.microsoft.com/office/drawing/2014/main" id="{212CA567-4B93-4A83-95C3-60F1AD2685BB}"/>
                </a:ext>
              </a:extLst>
            </p:cNvPr>
            <p:cNvSpPr/>
            <p:nvPr/>
          </p:nvSpPr>
          <p:spPr>
            <a:xfrm>
              <a:off x="6400499" y="2195438"/>
              <a:ext cx="69659" cy="46342"/>
            </a:xfrm>
            <a:custGeom>
              <a:avLst/>
              <a:gdLst>
                <a:gd name="connsiteX0" fmla="*/ 36105 w 69659"/>
                <a:gd name="connsiteY0" fmla="*/ 45245 h 46342"/>
                <a:gd name="connsiteX1" fmla="*/ -1566 w 69659"/>
                <a:gd name="connsiteY1" fmla="*/ 22223 h 46342"/>
                <a:gd name="connsiteX2" fmla="*/ 36105 w 69659"/>
                <a:gd name="connsiteY2" fmla="*/ -1097 h 46342"/>
                <a:gd name="connsiteX3" fmla="*/ 68094 w 69659"/>
                <a:gd name="connsiteY3" fmla="*/ 22223 h 46342"/>
                <a:gd name="connsiteX4" fmla="*/ 36105 w 69659"/>
                <a:gd name="connsiteY4" fmla="*/ 45245 h 4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9" h="46342">
                  <a:moveTo>
                    <a:pt x="36105" y="45245"/>
                  </a:moveTo>
                  <a:cubicBezTo>
                    <a:pt x="16671" y="45245"/>
                    <a:pt x="-1566" y="36274"/>
                    <a:pt x="-1566" y="22223"/>
                  </a:cubicBezTo>
                  <a:cubicBezTo>
                    <a:pt x="-1566" y="8173"/>
                    <a:pt x="16671" y="-1097"/>
                    <a:pt x="36105" y="-1097"/>
                  </a:cubicBezTo>
                  <a:cubicBezTo>
                    <a:pt x="55539" y="-1097"/>
                    <a:pt x="68094" y="8472"/>
                    <a:pt x="68094" y="22223"/>
                  </a:cubicBezTo>
                  <a:cubicBezTo>
                    <a:pt x="68094" y="36274"/>
                    <a:pt x="55539" y="45245"/>
                    <a:pt x="36105" y="4524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Graphic 5">
              <a:extLst>
                <a:ext uri="{FF2B5EF4-FFF2-40B4-BE49-F238E27FC236}">
                  <a16:creationId xmlns:a16="http://schemas.microsoft.com/office/drawing/2014/main" id="{A7C283B5-0A86-42EB-BC6A-D1E536611EB5}"/>
                </a:ext>
              </a:extLst>
            </p:cNvPr>
            <p:cNvSpPr/>
            <p:nvPr/>
          </p:nvSpPr>
          <p:spPr>
            <a:xfrm>
              <a:off x="6605594" y="1575369"/>
              <a:ext cx="75640" cy="43652"/>
            </a:xfrm>
            <a:custGeom>
              <a:avLst/>
              <a:gdLst>
                <a:gd name="connsiteX0" fmla="*/ 37601 w 75640"/>
                <a:gd name="connsiteY0" fmla="*/ 42555 h 43652"/>
                <a:gd name="connsiteX1" fmla="*/ -1566 w 75640"/>
                <a:gd name="connsiteY1" fmla="*/ 20731 h 43652"/>
                <a:gd name="connsiteX2" fmla="*/ 37601 w 75640"/>
                <a:gd name="connsiteY2" fmla="*/ -1097 h 43652"/>
                <a:gd name="connsiteX3" fmla="*/ 74075 w 75640"/>
                <a:gd name="connsiteY3" fmla="*/ 20731 h 43652"/>
                <a:gd name="connsiteX4" fmla="*/ 37601 w 75640"/>
                <a:gd name="connsiteY4" fmla="*/ 42555 h 4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40" h="43652">
                  <a:moveTo>
                    <a:pt x="37601" y="42555"/>
                  </a:moveTo>
                  <a:cubicBezTo>
                    <a:pt x="18168" y="42555"/>
                    <a:pt x="-1566" y="34482"/>
                    <a:pt x="-1566" y="20731"/>
                  </a:cubicBezTo>
                  <a:cubicBezTo>
                    <a:pt x="-1566" y="6676"/>
                    <a:pt x="18168" y="-1097"/>
                    <a:pt x="37601" y="-1097"/>
                  </a:cubicBezTo>
                  <a:cubicBezTo>
                    <a:pt x="57035" y="-1097"/>
                    <a:pt x="74075" y="6676"/>
                    <a:pt x="74075" y="20731"/>
                  </a:cubicBezTo>
                  <a:cubicBezTo>
                    <a:pt x="74075" y="34482"/>
                    <a:pt x="57035" y="42555"/>
                    <a:pt x="37601" y="4255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Graphic 5">
              <a:extLst>
                <a:ext uri="{FF2B5EF4-FFF2-40B4-BE49-F238E27FC236}">
                  <a16:creationId xmlns:a16="http://schemas.microsoft.com/office/drawing/2014/main" id="{154AA528-5588-496F-B2BD-DD19BB8DEA4B}"/>
                </a:ext>
              </a:extLst>
            </p:cNvPr>
            <p:cNvSpPr/>
            <p:nvPr/>
          </p:nvSpPr>
          <p:spPr>
            <a:xfrm>
              <a:off x="6905164" y="1952672"/>
              <a:ext cx="62184" cy="47239"/>
            </a:xfrm>
            <a:custGeom>
              <a:avLst/>
              <a:gdLst>
                <a:gd name="connsiteX0" fmla="*/ 30127 w 62184"/>
                <a:gd name="connsiteY0" fmla="*/ 46143 h 47239"/>
                <a:gd name="connsiteX1" fmla="*/ -1566 w 62184"/>
                <a:gd name="connsiteY1" fmla="*/ 21026 h 47239"/>
                <a:gd name="connsiteX2" fmla="*/ 30127 w 62184"/>
                <a:gd name="connsiteY2" fmla="*/ -1097 h 47239"/>
                <a:gd name="connsiteX3" fmla="*/ 60619 w 62184"/>
                <a:gd name="connsiteY3" fmla="*/ 21026 h 47239"/>
                <a:gd name="connsiteX4" fmla="*/ 30127 w 62184"/>
                <a:gd name="connsiteY4" fmla="*/ 46143 h 4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84" h="47239">
                  <a:moveTo>
                    <a:pt x="30127" y="46143"/>
                  </a:moveTo>
                  <a:cubicBezTo>
                    <a:pt x="10693" y="46143"/>
                    <a:pt x="-1566" y="34782"/>
                    <a:pt x="-1566" y="21026"/>
                  </a:cubicBezTo>
                  <a:cubicBezTo>
                    <a:pt x="-1566" y="6976"/>
                    <a:pt x="10394" y="-1097"/>
                    <a:pt x="30127" y="-1097"/>
                  </a:cubicBezTo>
                  <a:cubicBezTo>
                    <a:pt x="49557" y="-1097"/>
                    <a:pt x="60619" y="6976"/>
                    <a:pt x="60619" y="21026"/>
                  </a:cubicBezTo>
                  <a:cubicBezTo>
                    <a:pt x="60619" y="34782"/>
                    <a:pt x="49557" y="46143"/>
                    <a:pt x="30127" y="4614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14" name="Graphic 14">
            <a:extLst>
              <a:ext uri="{FF2B5EF4-FFF2-40B4-BE49-F238E27FC236}">
                <a16:creationId xmlns:a16="http://schemas.microsoft.com/office/drawing/2014/main" id="{D31AD105-CC76-4315-AA9F-40DCD3CE98EC}"/>
              </a:ext>
            </a:extLst>
          </p:cNvPr>
          <p:cNvSpPr/>
          <p:nvPr userDrawn="1"/>
        </p:nvSpPr>
        <p:spPr>
          <a:xfrm rot="13387396">
            <a:off x="-2799467" y="4493209"/>
            <a:ext cx="6567438" cy="6094318"/>
          </a:xfrm>
          <a:custGeom>
            <a:avLst/>
            <a:gdLst>
              <a:gd name="connsiteX0" fmla="*/ 1665715 w 1748142"/>
              <a:gd name="connsiteY0" fmla="*/ 452031 h 1982439"/>
              <a:gd name="connsiteX1" fmla="*/ 1741069 w 1748142"/>
              <a:gd name="connsiteY1" fmla="*/ 654883 h 1982439"/>
              <a:gd name="connsiteX2" fmla="*/ 1736515 w 1748142"/>
              <a:gd name="connsiteY2" fmla="*/ 870957 h 1982439"/>
              <a:gd name="connsiteX3" fmla="*/ 1731227 w 1748142"/>
              <a:gd name="connsiteY3" fmla="*/ 1088645 h 1982439"/>
              <a:gd name="connsiteX4" fmla="*/ 1649411 w 1748142"/>
              <a:gd name="connsiteY4" fmla="*/ 1290616 h 1982439"/>
              <a:gd name="connsiteX5" fmla="*/ 1528961 w 1748142"/>
              <a:gd name="connsiteY5" fmla="*/ 1469968 h 1982439"/>
              <a:gd name="connsiteX6" fmla="*/ 1405575 w 1748142"/>
              <a:gd name="connsiteY6" fmla="*/ 1647409 h 1982439"/>
              <a:gd name="connsiteX7" fmla="*/ 1240472 w 1748142"/>
              <a:gd name="connsiteY7" fmla="*/ 1787980 h 1982439"/>
              <a:gd name="connsiteX8" fmla="*/ 1045406 w 1748142"/>
              <a:gd name="connsiteY8" fmla="*/ 1879933 h 1982439"/>
              <a:gd name="connsiteX9" fmla="*/ 842258 w 1748142"/>
              <a:gd name="connsiteY9" fmla="*/ 1945005 h 1982439"/>
              <a:gd name="connsiteX10" fmla="*/ 628242 w 1748142"/>
              <a:gd name="connsiteY10" fmla="*/ 1980698 h 1982439"/>
              <a:gd name="connsiteX11" fmla="*/ 415401 w 1748142"/>
              <a:gd name="connsiteY11" fmla="*/ 1933400 h 1982439"/>
              <a:gd name="connsiteX12" fmla="*/ 250738 w 1748142"/>
              <a:gd name="connsiteY12" fmla="*/ 1820297 h 1982439"/>
              <a:gd name="connsiteX13" fmla="*/ 112223 w 1748142"/>
              <a:gd name="connsiteY13" fmla="*/ 1677961 h 1982439"/>
              <a:gd name="connsiteX14" fmla="*/ 25118 w 1748142"/>
              <a:gd name="connsiteY14" fmla="*/ 1500814 h 1982439"/>
              <a:gd name="connsiteX15" fmla="*/ 11605 w 1748142"/>
              <a:gd name="connsiteY15" fmla="*/ 1307068 h 1982439"/>
              <a:gd name="connsiteX16" fmla="*/ 207407 w 1748142"/>
              <a:gd name="connsiteY16" fmla="*/ 1208947 h 1982439"/>
              <a:gd name="connsiteX17" fmla="*/ 436405 w 1748142"/>
              <a:gd name="connsiteY17" fmla="*/ 1202630 h 1982439"/>
              <a:gd name="connsiteX18" fmla="*/ 663055 w 1748142"/>
              <a:gd name="connsiteY18" fmla="*/ 1157389 h 1982439"/>
              <a:gd name="connsiteX19" fmla="*/ 848575 w 1748142"/>
              <a:gd name="connsiteY19" fmla="*/ 1026805 h 1982439"/>
              <a:gd name="connsiteX20" fmla="*/ 977983 w 1748142"/>
              <a:gd name="connsiteY20" fmla="*/ 853182 h 1982439"/>
              <a:gd name="connsiteX21" fmla="*/ 1011621 w 1748142"/>
              <a:gd name="connsiteY21" fmla="*/ 637257 h 1982439"/>
              <a:gd name="connsiteX22" fmla="*/ 1032038 w 1748142"/>
              <a:gd name="connsiteY22" fmla="*/ 418834 h 1982439"/>
              <a:gd name="connsiteX23" fmla="*/ 1027925 w 1748142"/>
              <a:gd name="connsiteY23" fmla="*/ 199236 h 1982439"/>
              <a:gd name="connsiteX24" fmla="*/ 1115470 w 1748142"/>
              <a:gd name="connsiteY24" fmla="*/ 7252 h 1982439"/>
              <a:gd name="connsiteX25" fmla="*/ 1294381 w 1748142"/>
              <a:gd name="connsiteY25" fmla="*/ 42064 h 1982439"/>
              <a:gd name="connsiteX26" fmla="*/ 1453608 w 1748142"/>
              <a:gd name="connsiteY26" fmla="*/ 142536 h 1982439"/>
              <a:gd name="connsiteX27" fmla="*/ 1566272 w 1748142"/>
              <a:gd name="connsiteY27" fmla="*/ 293978 h 1982439"/>
              <a:gd name="connsiteX28" fmla="*/ 1665715 w 1748142"/>
              <a:gd name="connsiteY28" fmla="*/ 452031 h 198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48142" h="1982439">
                <a:moveTo>
                  <a:pt x="1665715" y="452031"/>
                </a:moveTo>
                <a:cubicBezTo>
                  <a:pt x="1695826" y="519011"/>
                  <a:pt x="1728143" y="584965"/>
                  <a:pt x="1741069" y="654883"/>
                </a:cubicBezTo>
                <a:cubicBezTo>
                  <a:pt x="1754142" y="726125"/>
                  <a:pt x="1739746" y="798981"/>
                  <a:pt x="1736515" y="870957"/>
                </a:cubicBezTo>
                <a:cubicBezTo>
                  <a:pt x="1733431" y="942932"/>
                  <a:pt x="1748853" y="1018431"/>
                  <a:pt x="1731227" y="1088645"/>
                </a:cubicBezTo>
                <a:cubicBezTo>
                  <a:pt x="1713748" y="1158270"/>
                  <a:pt x="1679522" y="1224810"/>
                  <a:pt x="1649411" y="1290616"/>
                </a:cubicBezTo>
                <a:cubicBezTo>
                  <a:pt x="1619592" y="1356130"/>
                  <a:pt x="1569797" y="1410478"/>
                  <a:pt x="1528961" y="1469968"/>
                </a:cubicBezTo>
                <a:cubicBezTo>
                  <a:pt x="1488126" y="1529457"/>
                  <a:pt x="1455664" y="1595998"/>
                  <a:pt x="1405575" y="1647409"/>
                </a:cubicBezTo>
                <a:cubicBezTo>
                  <a:pt x="1354899" y="1699114"/>
                  <a:pt x="1299669" y="1746264"/>
                  <a:pt x="1240472" y="1787980"/>
                </a:cubicBezTo>
                <a:cubicBezTo>
                  <a:pt x="1181278" y="1829990"/>
                  <a:pt x="1110918" y="1851290"/>
                  <a:pt x="1045406" y="1879933"/>
                </a:cubicBezTo>
                <a:cubicBezTo>
                  <a:pt x="980333" y="1909457"/>
                  <a:pt x="912324" y="1931197"/>
                  <a:pt x="842258" y="1945005"/>
                </a:cubicBezTo>
                <a:cubicBezTo>
                  <a:pt x="772192" y="1958225"/>
                  <a:pt x="701246" y="1985252"/>
                  <a:pt x="628242" y="1980698"/>
                </a:cubicBezTo>
                <a:cubicBezTo>
                  <a:pt x="555679" y="1973647"/>
                  <a:pt x="484144" y="1957784"/>
                  <a:pt x="415401" y="1933400"/>
                </a:cubicBezTo>
                <a:cubicBezTo>
                  <a:pt x="355323" y="1907107"/>
                  <a:pt x="302590" y="1863040"/>
                  <a:pt x="250738" y="1820297"/>
                </a:cubicBezTo>
                <a:cubicBezTo>
                  <a:pt x="199035" y="1778579"/>
                  <a:pt x="152471" y="1730840"/>
                  <a:pt x="112223" y="1677961"/>
                </a:cubicBezTo>
                <a:cubicBezTo>
                  <a:pt x="73886" y="1623907"/>
                  <a:pt x="44508" y="1564122"/>
                  <a:pt x="25118" y="1500814"/>
                </a:cubicBezTo>
                <a:cubicBezTo>
                  <a:pt x="881" y="1428104"/>
                  <a:pt x="-13808" y="1360976"/>
                  <a:pt x="11605" y="1307068"/>
                </a:cubicBezTo>
                <a:cubicBezTo>
                  <a:pt x="44214" y="1238031"/>
                  <a:pt x="118099" y="1219817"/>
                  <a:pt x="207407" y="1208947"/>
                </a:cubicBezTo>
                <a:cubicBezTo>
                  <a:pt x="275269" y="1200868"/>
                  <a:pt x="354295" y="1208359"/>
                  <a:pt x="436405" y="1202630"/>
                </a:cubicBezTo>
                <a:cubicBezTo>
                  <a:pt x="513522" y="1196754"/>
                  <a:pt x="589611" y="1181626"/>
                  <a:pt x="663055" y="1157389"/>
                </a:cubicBezTo>
                <a:cubicBezTo>
                  <a:pt x="732680" y="1134474"/>
                  <a:pt x="789526" y="1084092"/>
                  <a:pt x="848575" y="1026805"/>
                </a:cubicBezTo>
                <a:cubicBezTo>
                  <a:pt x="903658" y="973190"/>
                  <a:pt x="952130" y="920017"/>
                  <a:pt x="977983" y="853182"/>
                </a:cubicBezTo>
                <a:cubicBezTo>
                  <a:pt x="1004276" y="785320"/>
                  <a:pt x="1004570" y="710407"/>
                  <a:pt x="1011621" y="637257"/>
                </a:cubicBezTo>
                <a:cubicBezTo>
                  <a:pt x="1018818" y="563224"/>
                  <a:pt x="1033066" y="489633"/>
                  <a:pt x="1032038" y="418834"/>
                </a:cubicBezTo>
                <a:cubicBezTo>
                  <a:pt x="1030862" y="338633"/>
                  <a:pt x="1023812" y="263279"/>
                  <a:pt x="1027925" y="199236"/>
                </a:cubicBezTo>
                <a:cubicBezTo>
                  <a:pt x="1034095" y="105960"/>
                  <a:pt x="1054513" y="33398"/>
                  <a:pt x="1115470" y="7252"/>
                </a:cubicBezTo>
                <a:cubicBezTo>
                  <a:pt x="1164679" y="-13752"/>
                  <a:pt x="1227107" y="6664"/>
                  <a:pt x="1294381" y="42064"/>
                </a:cubicBezTo>
                <a:cubicBezTo>
                  <a:pt x="1344029" y="68211"/>
                  <a:pt x="1403959" y="95826"/>
                  <a:pt x="1453608" y="142536"/>
                </a:cubicBezTo>
                <a:cubicBezTo>
                  <a:pt x="1497674" y="184106"/>
                  <a:pt x="1528228" y="242420"/>
                  <a:pt x="1566272" y="293978"/>
                </a:cubicBezTo>
                <a:cubicBezTo>
                  <a:pt x="1604462" y="343333"/>
                  <a:pt x="1637806" y="396212"/>
                  <a:pt x="1665715" y="452031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093FE1-B673-4853-A486-FCC6DB2D21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defTabSz="91440">
              <a:tabLst/>
              <a:defRPr sz="1800"/>
            </a:lvl1pPr>
            <a:lvl2pPr defTabSz="91440">
              <a:tabLst/>
              <a:defRPr sz="1800"/>
            </a:lvl2pPr>
            <a:lvl3pPr defTabSz="91440">
              <a:tabLst/>
              <a:defRPr sz="1800"/>
            </a:lvl3pPr>
            <a:lvl4pPr defTabSz="91440">
              <a:tabLst/>
              <a:defRPr sz="1800"/>
            </a:lvl4pPr>
            <a:lvl5pPr defTabSz="91440">
              <a:tabLst/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7C6F4D-2BE5-4E5A-9BBE-852783EFA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7DEAF120-D426-4E74-AA04-0E984C10B99F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650496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raphic 16">
            <a:extLst>
              <a:ext uri="{FF2B5EF4-FFF2-40B4-BE49-F238E27FC236}">
                <a16:creationId xmlns:a16="http://schemas.microsoft.com/office/drawing/2014/main" id="{E4C8BE83-B028-460F-B47A-0F5C6FA064DD}"/>
              </a:ext>
            </a:extLst>
          </p:cNvPr>
          <p:cNvSpPr/>
          <p:nvPr userDrawn="1"/>
        </p:nvSpPr>
        <p:spPr>
          <a:xfrm>
            <a:off x="-551652" y="5814680"/>
            <a:ext cx="2124847" cy="1973956"/>
          </a:xfrm>
          <a:custGeom>
            <a:avLst/>
            <a:gdLst>
              <a:gd name="connsiteX0" fmla="*/ 1225767 w 2124847"/>
              <a:gd name="connsiteY0" fmla="*/ 12867 h 1973956"/>
              <a:gd name="connsiteX1" fmla="*/ 990063 w 2124847"/>
              <a:gd name="connsiteY1" fmla="*/ -643 h 1973956"/>
              <a:gd name="connsiteX2" fmla="*/ 758990 w 2124847"/>
              <a:gd name="connsiteY2" fmla="*/ 45547 h 1973956"/>
              <a:gd name="connsiteX3" fmla="*/ 539495 w 2124847"/>
              <a:gd name="connsiteY3" fmla="*/ 123385 h 1973956"/>
              <a:gd name="connsiteX4" fmla="*/ 348435 w 2124847"/>
              <a:gd name="connsiteY4" fmla="*/ 262596 h 1973956"/>
              <a:gd name="connsiteX5" fmla="*/ 321803 w 2124847"/>
              <a:gd name="connsiteY5" fmla="*/ 468708 h 1973956"/>
              <a:gd name="connsiteX6" fmla="*/ 321159 w 2124847"/>
              <a:gd name="connsiteY6" fmla="*/ 680484 h 1973956"/>
              <a:gd name="connsiteX7" fmla="*/ 278445 w 2124847"/>
              <a:gd name="connsiteY7" fmla="*/ 888397 h 1973956"/>
              <a:gd name="connsiteX8" fmla="*/ 195973 w 2124847"/>
              <a:gd name="connsiteY8" fmla="*/ 1131694 h 1973956"/>
              <a:gd name="connsiteX9" fmla="*/ 66669 w 2124847"/>
              <a:gd name="connsiteY9" fmla="*/ 1353890 h 1973956"/>
              <a:gd name="connsiteX10" fmla="*/ 6328 w 2124847"/>
              <a:gd name="connsiteY10" fmla="*/ 1583934 h 1973956"/>
              <a:gd name="connsiteX11" fmla="*/ 149270 w 2124847"/>
              <a:gd name="connsiteY11" fmla="*/ 1798154 h 1973956"/>
              <a:gd name="connsiteX12" fmla="*/ 367734 w 2124847"/>
              <a:gd name="connsiteY12" fmla="*/ 1953188 h 1973956"/>
              <a:gd name="connsiteX13" fmla="*/ 633289 w 2124847"/>
              <a:gd name="connsiteY13" fmla="*/ 1949587 h 1973956"/>
              <a:gd name="connsiteX14" fmla="*/ 800804 w 2124847"/>
              <a:gd name="connsiteY14" fmla="*/ 1776667 h 1973956"/>
              <a:gd name="connsiteX15" fmla="*/ 896784 w 2124847"/>
              <a:gd name="connsiteY15" fmla="*/ 1538775 h 1973956"/>
              <a:gd name="connsiteX16" fmla="*/ 1092220 w 2124847"/>
              <a:gd name="connsiteY16" fmla="*/ 1378207 h 1973956"/>
              <a:gd name="connsiteX17" fmla="*/ 1338989 w 2124847"/>
              <a:gd name="connsiteY17" fmla="*/ 1309759 h 1973956"/>
              <a:gd name="connsiteX18" fmla="*/ 1594121 w 2124847"/>
              <a:gd name="connsiteY18" fmla="*/ 1351574 h 1973956"/>
              <a:gd name="connsiteX19" fmla="*/ 1843336 w 2124847"/>
              <a:gd name="connsiteY19" fmla="*/ 1303584 h 1973956"/>
              <a:gd name="connsiteX20" fmla="*/ 2024748 w 2124847"/>
              <a:gd name="connsiteY20" fmla="*/ 1148934 h 1973956"/>
              <a:gd name="connsiteX21" fmla="*/ 2103872 w 2124847"/>
              <a:gd name="connsiteY21" fmla="*/ 927639 h 1973956"/>
              <a:gd name="connsiteX22" fmla="*/ 2113522 w 2124847"/>
              <a:gd name="connsiteY22" fmla="*/ 696309 h 1973956"/>
              <a:gd name="connsiteX23" fmla="*/ 2017284 w 2124847"/>
              <a:gd name="connsiteY23" fmla="*/ 481190 h 1973956"/>
              <a:gd name="connsiteX24" fmla="*/ 1864951 w 2124847"/>
              <a:gd name="connsiteY24" fmla="*/ 300164 h 1973956"/>
              <a:gd name="connsiteX25" fmla="*/ 1673762 w 2124847"/>
              <a:gd name="connsiteY25" fmla="*/ 160182 h 1973956"/>
              <a:gd name="connsiteX26" fmla="*/ 1453110 w 2124847"/>
              <a:gd name="connsiteY26" fmla="*/ 77712 h 1973956"/>
              <a:gd name="connsiteX27" fmla="*/ 1225767 w 2124847"/>
              <a:gd name="connsiteY27" fmla="*/ 12867 h 19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24847" h="1973956">
                <a:moveTo>
                  <a:pt x="1225767" y="12867"/>
                </a:moveTo>
                <a:cubicBezTo>
                  <a:pt x="1147800" y="1416"/>
                  <a:pt x="1068931" y="-3087"/>
                  <a:pt x="990063" y="-643"/>
                </a:cubicBezTo>
                <a:cubicBezTo>
                  <a:pt x="912995" y="2573"/>
                  <a:pt x="835671" y="27919"/>
                  <a:pt x="758990" y="45547"/>
                </a:cubicBezTo>
                <a:cubicBezTo>
                  <a:pt x="682694" y="61500"/>
                  <a:pt x="608843" y="87617"/>
                  <a:pt x="539495" y="123385"/>
                </a:cubicBezTo>
                <a:cubicBezTo>
                  <a:pt x="468218" y="162112"/>
                  <a:pt x="393080" y="199295"/>
                  <a:pt x="348435" y="262596"/>
                </a:cubicBezTo>
                <a:cubicBezTo>
                  <a:pt x="298129" y="334002"/>
                  <a:pt x="320002" y="400133"/>
                  <a:pt x="321803" y="468708"/>
                </a:cubicBezTo>
                <a:cubicBezTo>
                  <a:pt x="323218" y="527121"/>
                  <a:pt x="325276" y="593767"/>
                  <a:pt x="321159" y="680484"/>
                </a:cubicBezTo>
                <a:cubicBezTo>
                  <a:pt x="318458" y="738894"/>
                  <a:pt x="299030" y="806570"/>
                  <a:pt x="278445" y="888397"/>
                </a:cubicBezTo>
                <a:cubicBezTo>
                  <a:pt x="254257" y="984892"/>
                  <a:pt x="229038" y="1066335"/>
                  <a:pt x="195973" y="1131694"/>
                </a:cubicBezTo>
                <a:cubicBezTo>
                  <a:pt x="156860" y="1207990"/>
                  <a:pt x="113759" y="1282227"/>
                  <a:pt x="66669" y="1353890"/>
                </a:cubicBezTo>
                <a:cubicBezTo>
                  <a:pt x="15592" y="1433788"/>
                  <a:pt x="-17346" y="1490141"/>
                  <a:pt x="6328" y="1583934"/>
                </a:cubicBezTo>
                <a:cubicBezTo>
                  <a:pt x="26527" y="1664218"/>
                  <a:pt x="77476" y="1734981"/>
                  <a:pt x="149270" y="1798154"/>
                </a:cubicBezTo>
                <a:cubicBezTo>
                  <a:pt x="215530" y="1856437"/>
                  <a:pt x="285005" y="1924755"/>
                  <a:pt x="367734" y="1953188"/>
                </a:cubicBezTo>
                <a:cubicBezTo>
                  <a:pt x="459469" y="1984711"/>
                  <a:pt x="555577" y="1973902"/>
                  <a:pt x="633289" y="1949587"/>
                </a:cubicBezTo>
                <a:cubicBezTo>
                  <a:pt x="725023" y="1921023"/>
                  <a:pt x="765294" y="1857466"/>
                  <a:pt x="800804" y="1776667"/>
                </a:cubicBezTo>
                <a:cubicBezTo>
                  <a:pt x="832969" y="1703716"/>
                  <a:pt x="853168" y="1616228"/>
                  <a:pt x="896784" y="1538775"/>
                </a:cubicBezTo>
                <a:cubicBezTo>
                  <a:pt x="935382" y="1470457"/>
                  <a:pt x="1004730" y="1422981"/>
                  <a:pt x="1092220" y="1378207"/>
                </a:cubicBezTo>
                <a:cubicBezTo>
                  <a:pt x="1179836" y="1333305"/>
                  <a:pt x="1258319" y="1303841"/>
                  <a:pt x="1338989" y="1309759"/>
                </a:cubicBezTo>
                <a:cubicBezTo>
                  <a:pt x="1424934" y="1316065"/>
                  <a:pt x="1508177" y="1346557"/>
                  <a:pt x="1594121" y="1351574"/>
                </a:cubicBezTo>
                <a:cubicBezTo>
                  <a:pt x="1674278" y="1356207"/>
                  <a:pt x="1756363" y="1351189"/>
                  <a:pt x="1843336" y="1303584"/>
                </a:cubicBezTo>
                <a:cubicBezTo>
                  <a:pt x="1916415" y="1253664"/>
                  <a:pt x="1980745" y="1205031"/>
                  <a:pt x="2024748" y="1148934"/>
                </a:cubicBezTo>
                <a:cubicBezTo>
                  <a:pt x="2078140" y="1081003"/>
                  <a:pt x="2087790" y="1000333"/>
                  <a:pt x="2103872" y="927639"/>
                </a:cubicBezTo>
                <a:cubicBezTo>
                  <a:pt x="2120985" y="849543"/>
                  <a:pt x="2132565" y="774147"/>
                  <a:pt x="2113522" y="696309"/>
                </a:cubicBezTo>
                <a:cubicBezTo>
                  <a:pt x="2093838" y="619755"/>
                  <a:pt x="2061287" y="546935"/>
                  <a:pt x="2017284" y="481190"/>
                </a:cubicBezTo>
                <a:cubicBezTo>
                  <a:pt x="1974183" y="414800"/>
                  <a:pt x="1923106" y="353945"/>
                  <a:pt x="1864951" y="300164"/>
                </a:cubicBezTo>
                <a:cubicBezTo>
                  <a:pt x="1806410" y="246770"/>
                  <a:pt x="1742338" y="199810"/>
                  <a:pt x="1673762" y="160182"/>
                </a:cubicBezTo>
                <a:cubicBezTo>
                  <a:pt x="1605443" y="120169"/>
                  <a:pt x="1528247" y="101898"/>
                  <a:pt x="1453110" y="77712"/>
                </a:cubicBezTo>
                <a:cubicBezTo>
                  <a:pt x="1377072" y="53266"/>
                  <a:pt x="1304251" y="17369"/>
                  <a:pt x="1225767" y="12867"/>
                </a:cubicBezTo>
                <a:close/>
              </a:path>
            </a:pathLst>
          </a:custGeom>
          <a:solidFill>
            <a:schemeClr val="bg2"/>
          </a:solidFill>
          <a:ln w="128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16" name="Graphic 6">
            <a:extLst>
              <a:ext uri="{FF2B5EF4-FFF2-40B4-BE49-F238E27FC236}">
                <a16:creationId xmlns:a16="http://schemas.microsoft.com/office/drawing/2014/main" id="{F0451AFC-4AC5-49C8-B787-7B906BAFBF9C}"/>
              </a:ext>
            </a:extLst>
          </p:cNvPr>
          <p:cNvSpPr/>
          <p:nvPr userDrawn="1"/>
        </p:nvSpPr>
        <p:spPr>
          <a:xfrm rot="9192007">
            <a:off x="3508991" y="-3333574"/>
            <a:ext cx="4784800" cy="4113031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solidFill>
            <a:schemeClr val="bg2"/>
          </a:solidFill>
          <a:ln w="123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F2846682-1021-47D3-ADAE-95C9CFE62545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48" name="Graphic 7">
              <a:extLst>
                <a:ext uri="{FF2B5EF4-FFF2-40B4-BE49-F238E27FC236}">
                  <a16:creationId xmlns:a16="http://schemas.microsoft.com/office/drawing/2014/main" id="{ED445812-45A6-4269-BA56-B9E1A850932E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B1FDF358-BCA2-4C68-B6B8-B5F343CAF6CC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C9FDF081-0334-48B4-AB45-69D3D09A16FD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D71FCBD7-FE33-45A7-8D3F-188487889B9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29BDC283-0697-4100-BB6A-13FD661B389B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4E8EA31F-67D7-4908-8EE5-290F40FF5FD2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D33ED98-897F-4237-88A7-2B362514D1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67C91F5B-E657-4F6F-9023-27B86ECDB82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D6D7EDF6-37DE-4C4A-A143-05CE7EA4EA5D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BD630281-7C69-4546-9034-36948D0F06A7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49" name="Graphic 7">
              <a:extLst>
                <a:ext uri="{FF2B5EF4-FFF2-40B4-BE49-F238E27FC236}">
                  <a16:creationId xmlns:a16="http://schemas.microsoft.com/office/drawing/2014/main" id="{A6232C6C-6612-4DC1-988E-46D564FEFAA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D293EE9-49A4-44EF-A246-9A8085F4CBA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7A790A91-860B-4A50-9323-67F88B69115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7E2E6A49-6163-4475-9665-51592AE4BB13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A0C046A3-269A-479B-B430-71A8F7AB9F9D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8D52FC11-93E1-432A-9C0A-C836FC1AD1DA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505C4F29-D9A6-4FE7-A4BB-6FAB36005B7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155EE9DE-6D29-4EFF-A6D5-1FBC75DFCAF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EC61E24E-DB75-41EE-8EBF-97A8F803008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23805279-12DA-4FB7-A049-DE24D1782A65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468" name="Group 467">
            <a:extLst>
              <a:ext uri="{FF2B5EF4-FFF2-40B4-BE49-F238E27FC236}">
                <a16:creationId xmlns:a16="http://schemas.microsoft.com/office/drawing/2014/main" id="{6AE4F1E4-F06F-45B4-9AD1-CFA063DBA39E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69" name="Graphic 7">
              <a:extLst>
                <a:ext uri="{FF2B5EF4-FFF2-40B4-BE49-F238E27FC236}">
                  <a16:creationId xmlns:a16="http://schemas.microsoft.com/office/drawing/2014/main" id="{6FD57587-C655-4F30-94CC-EF1FBF99265D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2EB23912-45E7-42C4-AC21-DC2AE69C46CC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371F835F-8133-45AE-B515-132F31FE9A82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6E286AD5-EF7C-491C-9BED-3A0CBB3911D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A0D4F1B1-E049-4A53-B9D7-1C9686E6A4AE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C76F9FB2-6A60-46B7-8D80-F92352D74371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0BBFE7DC-2B32-420B-94FF-88EC6925807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C3BF933-AFAA-44E7-83F1-D1B7A57371B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470" name="Graphic 7">
              <a:extLst>
                <a:ext uri="{FF2B5EF4-FFF2-40B4-BE49-F238E27FC236}">
                  <a16:creationId xmlns:a16="http://schemas.microsoft.com/office/drawing/2014/main" id="{4C0A091F-2429-4266-9185-4039ADE17D3E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08E057ED-9775-405C-838C-FA27BB5A421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EB7C1584-E053-4E61-BABB-8B0688B8BD4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9B3A7304-1820-4AEC-848C-584335D1E1C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9EAE20D-F5C3-474F-ABAB-3A6B598244F6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0F49EE5D-748C-412F-BE08-26902E8E087F}"/>
              </a:ext>
            </a:extLst>
          </p:cNvPr>
          <p:cNvGrpSpPr/>
          <p:nvPr userDrawn="1"/>
        </p:nvGrpSpPr>
        <p:grpSpPr>
          <a:xfrm>
            <a:off x="758415" y="5467548"/>
            <a:ext cx="1009321" cy="1020436"/>
            <a:chOff x="5474536" y="1363399"/>
            <a:chExt cx="2124346" cy="2147740"/>
          </a:xfrm>
          <a:solidFill>
            <a:schemeClr val="tx2"/>
          </a:solidFill>
        </p:grpSpPr>
        <p:sp>
          <p:nvSpPr>
            <p:cNvPr id="93" name="Graphic 5">
              <a:extLst>
                <a:ext uri="{FF2B5EF4-FFF2-40B4-BE49-F238E27FC236}">
                  <a16:creationId xmlns:a16="http://schemas.microsoft.com/office/drawing/2014/main" id="{90F38697-A5C5-4613-8BD3-722A0B721816}"/>
                </a:ext>
              </a:extLst>
            </p:cNvPr>
            <p:cNvSpPr/>
            <p:nvPr/>
          </p:nvSpPr>
          <p:spPr>
            <a:xfrm>
              <a:off x="5971276" y="2351702"/>
              <a:ext cx="58296" cy="67910"/>
            </a:xfrm>
            <a:custGeom>
              <a:avLst/>
              <a:gdLst>
                <a:gd name="connsiteX0" fmla="*/ 4910 w 58296"/>
                <a:gd name="connsiteY0" fmla="*/ 43251 h 67910"/>
                <a:gd name="connsiteX1" fmla="*/ 45270 w 58296"/>
                <a:gd name="connsiteY1" fmla="*/ 64776 h 67910"/>
                <a:gd name="connsiteX2" fmla="*/ 50653 w 58296"/>
                <a:gd name="connsiteY2" fmla="*/ 16941 h 67910"/>
                <a:gd name="connsiteX3" fmla="*/ 8797 w 58296"/>
                <a:gd name="connsiteY3" fmla="*/ 1394 h 67910"/>
                <a:gd name="connsiteX4" fmla="*/ 4910 w 58296"/>
                <a:gd name="connsiteY4" fmla="*/ 43251 h 6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96" h="67910">
                  <a:moveTo>
                    <a:pt x="4910" y="43251"/>
                  </a:moveTo>
                  <a:cubicBezTo>
                    <a:pt x="14479" y="60291"/>
                    <a:pt x="33015" y="71652"/>
                    <a:pt x="45270" y="64776"/>
                  </a:cubicBezTo>
                  <a:cubicBezTo>
                    <a:pt x="58128" y="52218"/>
                    <a:pt x="60518" y="32189"/>
                    <a:pt x="50653" y="16941"/>
                  </a:cubicBezTo>
                  <a:cubicBezTo>
                    <a:pt x="42880" y="1693"/>
                    <a:pt x="24643" y="-5183"/>
                    <a:pt x="8797" y="1394"/>
                  </a:cubicBezTo>
                  <a:cubicBezTo>
                    <a:pt x="-3462" y="8569"/>
                    <a:pt x="-4955" y="26507"/>
                    <a:pt x="4910" y="4325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5">
              <a:extLst>
                <a:ext uri="{FF2B5EF4-FFF2-40B4-BE49-F238E27FC236}">
                  <a16:creationId xmlns:a16="http://schemas.microsoft.com/office/drawing/2014/main" id="{79935B2E-BD58-42AC-A659-7FBEA56A5AC8}"/>
                </a:ext>
              </a:extLst>
            </p:cNvPr>
            <p:cNvSpPr/>
            <p:nvPr/>
          </p:nvSpPr>
          <p:spPr>
            <a:xfrm>
              <a:off x="5702562" y="2300177"/>
              <a:ext cx="57428" cy="65353"/>
            </a:xfrm>
            <a:custGeom>
              <a:avLst/>
              <a:gdLst>
                <a:gd name="connsiteX0" fmla="*/ 3651 w 57428"/>
                <a:gd name="connsiteY0" fmla="*/ 42156 h 65353"/>
                <a:gd name="connsiteX1" fmla="*/ 46406 w 57428"/>
                <a:gd name="connsiteY1" fmla="*/ 61889 h 65353"/>
                <a:gd name="connsiteX2" fmla="*/ 49096 w 57428"/>
                <a:gd name="connsiteY2" fmla="*/ 16146 h 65353"/>
                <a:gd name="connsiteX3" fmla="*/ 13520 w 57428"/>
                <a:gd name="connsiteY3" fmla="*/ 898 h 65353"/>
                <a:gd name="connsiteX4" fmla="*/ 11724 w 57428"/>
                <a:gd name="connsiteY4" fmla="*/ 1796 h 65353"/>
                <a:gd name="connsiteX5" fmla="*/ 3056 w 57428"/>
                <a:gd name="connsiteY5" fmla="*/ 41259 h 65353"/>
                <a:gd name="connsiteX6" fmla="*/ 3651 w 57428"/>
                <a:gd name="connsiteY6" fmla="*/ 42156 h 65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28" h="65353">
                  <a:moveTo>
                    <a:pt x="3651" y="42156"/>
                  </a:moveTo>
                  <a:cubicBezTo>
                    <a:pt x="13520" y="59196"/>
                    <a:pt x="34446" y="69065"/>
                    <a:pt x="46406" y="61889"/>
                  </a:cubicBezTo>
                  <a:cubicBezTo>
                    <a:pt x="58366" y="55010"/>
                    <a:pt x="58665" y="32886"/>
                    <a:pt x="49096" y="16146"/>
                  </a:cubicBezTo>
                  <a:cubicBezTo>
                    <a:pt x="43417" y="2095"/>
                    <a:pt x="27571" y="-4784"/>
                    <a:pt x="13520" y="898"/>
                  </a:cubicBezTo>
                  <a:cubicBezTo>
                    <a:pt x="12921" y="1197"/>
                    <a:pt x="12323" y="1497"/>
                    <a:pt x="11724" y="1796"/>
                  </a:cubicBezTo>
                  <a:cubicBezTo>
                    <a:pt x="-1728" y="10164"/>
                    <a:pt x="-5615" y="27806"/>
                    <a:pt x="3056" y="41259"/>
                  </a:cubicBezTo>
                  <a:cubicBezTo>
                    <a:pt x="3056" y="41558"/>
                    <a:pt x="3356" y="41857"/>
                    <a:pt x="3651" y="4215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5">
              <a:extLst>
                <a:ext uri="{FF2B5EF4-FFF2-40B4-BE49-F238E27FC236}">
                  <a16:creationId xmlns:a16="http://schemas.microsoft.com/office/drawing/2014/main" id="{2B2B9BC7-FB9D-4E2E-B98F-E28E789ABC44}"/>
                </a:ext>
              </a:extLst>
            </p:cNvPr>
            <p:cNvSpPr/>
            <p:nvPr/>
          </p:nvSpPr>
          <p:spPr>
            <a:xfrm>
              <a:off x="5701539" y="2682913"/>
              <a:ext cx="55470" cy="65778"/>
            </a:xfrm>
            <a:custGeom>
              <a:avLst/>
              <a:gdLst>
                <a:gd name="connsiteX0" fmla="*/ 3781 w 55470"/>
                <a:gd name="connsiteY0" fmla="*/ 42702 h 65778"/>
                <a:gd name="connsiteX1" fmla="*/ 46232 w 55470"/>
                <a:gd name="connsiteY1" fmla="*/ 62435 h 65778"/>
                <a:gd name="connsiteX2" fmla="*/ 45039 w 55470"/>
                <a:gd name="connsiteY2" fmla="*/ 19086 h 65778"/>
                <a:gd name="connsiteX3" fmla="*/ 10956 w 55470"/>
                <a:gd name="connsiteY3" fmla="*/ 1444 h 65778"/>
                <a:gd name="connsiteX4" fmla="*/ 3481 w 55470"/>
                <a:gd name="connsiteY4" fmla="*/ 42403 h 65778"/>
                <a:gd name="connsiteX5" fmla="*/ 3781 w 55470"/>
                <a:gd name="connsiteY5" fmla="*/ 42702 h 6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70" h="65778">
                  <a:moveTo>
                    <a:pt x="3781" y="42702"/>
                  </a:moveTo>
                  <a:cubicBezTo>
                    <a:pt x="13646" y="59745"/>
                    <a:pt x="33977" y="69311"/>
                    <a:pt x="46232" y="62435"/>
                  </a:cubicBezTo>
                  <a:cubicBezTo>
                    <a:pt x="58192" y="55260"/>
                    <a:pt x="54904" y="35826"/>
                    <a:pt x="45039" y="19086"/>
                  </a:cubicBezTo>
                  <a:cubicBezTo>
                    <a:pt x="35171" y="2042"/>
                    <a:pt x="23215" y="-5432"/>
                    <a:pt x="10956" y="1444"/>
                  </a:cubicBezTo>
                  <a:cubicBezTo>
                    <a:pt x="-2201" y="10714"/>
                    <a:pt x="-5489" y="28950"/>
                    <a:pt x="3481" y="42403"/>
                  </a:cubicBezTo>
                  <a:cubicBezTo>
                    <a:pt x="3781" y="42403"/>
                    <a:pt x="3781" y="42702"/>
                    <a:pt x="3781" y="4270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5">
              <a:extLst>
                <a:ext uri="{FF2B5EF4-FFF2-40B4-BE49-F238E27FC236}">
                  <a16:creationId xmlns:a16="http://schemas.microsoft.com/office/drawing/2014/main" id="{C22DB281-3CD8-4A8B-B8EE-90FBE3732A65}"/>
                </a:ext>
              </a:extLst>
            </p:cNvPr>
            <p:cNvSpPr/>
            <p:nvPr/>
          </p:nvSpPr>
          <p:spPr>
            <a:xfrm>
              <a:off x="5640399" y="2983774"/>
              <a:ext cx="56172" cy="70382"/>
            </a:xfrm>
            <a:custGeom>
              <a:avLst/>
              <a:gdLst>
                <a:gd name="connsiteX0" fmla="*/ 6020 w 56172"/>
                <a:gd name="connsiteY0" fmla="*/ 44400 h 70382"/>
                <a:gd name="connsiteX1" fmla="*/ 45786 w 56172"/>
                <a:gd name="connsiteY1" fmla="*/ 67422 h 70382"/>
                <a:gd name="connsiteX2" fmla="*/ 47279 w 56172"/>
                <a:gd name="connsiteY2" fmla="*/ 20485 h 70382"/>
                <a:gd name="connsiteX3" fmla="*/ 7217 w 56172"/>
                <a:gd name="connsiteY3" fmla="*/ 1350 h 70382"/>
                <a:gd name="connsiteX4" fmla="*/ 6020 w 56172"/>
                <a:gd name="connsiteY4" fmla="*/ 44400 h 7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2" h="70382">
                  <a:moveTo>
                    <a:pt x="6020" y="44400"/>
                  </a:moveTo>
                  <a:cubicBezTo>
                    <a:pt x="15590" y="61144"/>
                    <a:pt x="33527" y="74297"/>
                    <a:pt x="45786" y="67422"/>
                  </a:cubicBezTo>
                  <a:cubicBezTo>
                    <a:pt x="57746" y="60546"/>
                    <a:pt x="56848" y="37524"/>
                    <a:pt x="47279" y="20485"/>
                  </a:cubicBezTo>
                  <a:cubicBezTo>
                    <a:pt x="37414" y="3441"/>
                    <a:pt x="19476" y="-5825"/>
                    <a:pt x="7217" y="1350"/>
                  </a:cubicBezTo>
                  <a:cubicBezTo>
                    <a:pt x="-4742" y="8226"/>
                    <a:pt x="-3844" y="27660"/>
                    <a:pt x="6020" y="4440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5">
              <a:extLst>
                <a:ext uri="{FF2B5EF4-FFF2-40B4-BE49-F238E27FC236}">
                  <a16:creationId xmlns:a16="http://schemas.microsoft.com/office/drawing/2014/main" id="{C777C280-E450-4B30-AF5B-B4CCE6E3C1A3}"/>
                </a:ext>
              </a:extLst>
            </p:cNvPr>
            <p:cNvSpPr/>
            <p:nvPr/>
          </p:nvSpPr>
          <p:spPr>
            <a:xfrm>
              <a:off x="6259353" y="3190918"/>
              <a:ext cx="58143" cy="66461"/>
            </a:xfrm>
            <a:custGeom>
              <a:avLst/>
              <a:gdLst>
                <a:gd name="connsiteX0" fmla="*/ 4145 w 58143"/>
                <a:gd name="connsiteY0" fmla="*/ 48931 h 66461"/>
                <a:gd name="connsiteX1" fmla="*/ 45703 w 58143"/>
                <a:gd name="connsiteY1" fmla="*/ 62084 h 66461"/>
                <a:gd name="connsiteX2" fmla="*/ 50786 w 58143"/>
                <a:gd name="connsiteY2" fmla="*/ 22023 h 66461"/>
                <a:gd name="connsiteX3" fmla="*/ 10426 w 58143"/>
                <a:gd name="connsiteY3" fmla="*/ 1093 h 66461"/>
                <a:gd name="connsiteX4" fmla="*/ 4145 w 58143"/>
                <a:gd name="connsiteY4" fmla="*/ 48931 h 66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43" h="66461">
                  <a:moveTo>
                    <a:pt x="4145" y="48931"/>
                  </a:moveTo>
                  <a:cubicBezTo>
                    <a:pt x="12218" y="63880"/>
                    <a:pt x="30455" y="69558"/>
                    <a:pt x="45703" y="62084"/>
                  </a:cubicBezTo>
                  <a:cubicBezTo>
                    <a:pt x="57662" y="55208"/>
                    <a:pt x="60352" y="39063"/>
                    <a:pt x="50786" y="22023"/>
                  </a:cubicBezTo>
                  <a:cubicBezTo>
                    <a:pt x="40922" y="5279"/>
                    <a:pt x="22382" y="-6082"/>
                    <a:pt x="10426" y="1093"/>
                  </a:cubicBezTo>
                  <a:cubicBezTo>
                    <a:pt x="-2731" y="13351"/>
                    <a:pt x="-5420" y="33384"/>
                    <a:pt x="4145" y="4893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5">
              <a:extLst>
                <a:ext uri="{FF2B5EF4-FFF2-40B4-BE49-F238E27FC236}">
                  <a16:creationId xmlns:a16="http://schemas.microsoft.com/office/drawing/2014/main" id="{779CBC9F-0CDD-4EB9-84F6-9805DBF2FAE4}"/>
                </a:ext>
              </a:extLst>
            </p:cNvPr>
            <p:cNvSpPr/>
            <p:nvPr/>
          </p:nvSpPr>
          <p:spPr>
            <a:xfrm>
              <a:off x="6608332" y="2721355"/>
              <a:ext cx="55867" cy="63578"/>
            </a:xfrm>
            <a:custGeom>
              <a:avLst/>
              <a:gdLst>
                <a:gd name="connsiteX0" fmla="*/ 3470 w 55867"/>
                <a:gd name="connsiteY0" fmla="*/ 44026 h 63578"/>
                <a:gd name="connsiteX1" fmla="*/ 45925 w 55867"/>
                <a:gd name="connsiteY1" fmla="*/ 60168 h 63578"/>
                <a:gd name="connsiteX2" fmla="*/ 46523 w 55867"/>
                <a:gd name="connsiteY2" fmla="*/ 19208 h 63578"/>
                <a:gd name="connsiteX3" fmla="*/ 12141 w 55867"/>
                <a:gd name="connsiteY3" fmla="*/ 1570 h 63578"/>
                <a:gd name="connsiteX4" fmla="*/ 3470 w 55867"/>
                <a:gd name="connsiteY4" fmla="*/ 44026 h 6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867" h="63578">
                  <a:moveTo>
                    <a:pt x="3470" y="44026"/>
                  </a:moveTo>
                  <a:cubicBezTo>
                    <a:pt x="11243" y="59569"/>
                    <a:pt x="29779" y="66448"/>
                    <a:pt x="45925" y="60168"/>
                  </a:cubicBezTo>
                  <a:cubicBezTo>
                    <a:pt x="57885" y="53292"/>
                    <a:pt x="56089" y="35953"/>
                    <a:pt x="46523" y="19208"/>
                  </a:cubicBezTo>
                  <a:cubicBezTo>
                    <a:pt x="36655" y="2169"/>
                    <a:pt x="24101" y="-5605"/>
                    <a:pt x="12141" y="1570"/>
                  </a:cubicBezTo>
                  <a:cubicBezTo>
                    <a:pt x="-1910" y="10840"/>
                    <a:pt x="-5797" y="29672"/>
                    <a:pt x="3470" y="4402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5">
              <a:extLst>
                <a:ext uri="{FF2B5EF4-FFF2-40B4-BE49-F238E27FC236}">
                  <a16:creationId xmlns:a16="http://schemas.microsoft.com/office/drawing/2014/main" id="{06C42593-39B1-4689-9770-23285C578FEF}"/>
                </a:ext>
              </a:extLst>
            </p:cNvPr>
            <p:cNvSpPr/>
            <p:nvPr/>
          </p:nvSpPr>
          <p:spPr>
            <a:xfrm>
              <a:off x="6522157" y="3356191"/>
              <a:ext cx="57166" cy="71110"/>
            </a:xfrm>
            <a:custGeom>
              <a:avLst/>
              <a:gdLst>
                <a:gd name="connsiteX0" fmla="*/ 6530 w 57166"/>
                <a:gd name="connsiteY0" fmla="*/ 45399 h 71110"/>
                <a:gd name="connsiteX1" fmla="*/ 45098 w 57166"/>
                <a:gd name="connsiteY1" fmla="*/ 68122 h 71110"/>
                <a:gd name="connsiteX2" fmla="*/ 49584 w 57166"/>
                <a:gd name="connsiteY2" fmla="*/ 20586 h 71110"/>
                <a:gd name="connsiteX3" fmla="*/ 6530 w 57166"/>
                <a:gd name="connsiteY3" fmla="*/ 1152 h 71110"/>
                <a:gd name="connsiteX4" fmla="*/ 6530 w 57166"/>
                <a:gd name="connsiteY4" fmla="*/ 45399 h 7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66" h="71110">
                  <a:moveTo>
                    <a:pt x="6530" y="45399"/>
                  </a:moveTo>
                  <a:cubicBezTo>
                    <a:pt x="16398" y="62144"/>
                    <a:pt x="32839" y="74997"/>
                    <a:pt x="45098" y="68122"/>
                  </a:cubicBezTo>
                  <a:cubicBezTo>
                    <a:pt x="57058" y="61246"/>
                    <a:pt x="59149" y="37330"/>
                    <a:pt x="49584" y="20586"/>
                  </a:cubicBezTo>
                  <a:cubicBezTo>
                    <a:pt x="39719" y="3846"/>
                    <a:pt x="18489" y="-5724"/>
                    <a:pt x="6530" y="1152"/>
                  </a:cubicBezTo>
                  <a:cubicBezTo>
                    <a:pt x="-5426" y="8327"/>
                    <a:pt x="-3036" y="28659"/>
                    <a:pt x="6530" y="453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5">
              <a:extLst>
                <a:ext uri="{FF2B5EF4-FFF2-40B4-BE49-F238E27FC236}">
                  <a16:creationId xmlns:a16="http://schemas.microsoft.com/office/drawing/2014/main" id="{EBEDEDA6-316E-435B-B7C5-10D75B065BE3}"/>
                </a:ext>
              </a:extLst>
            </p:cNvPr>
            <p:cNvSpPr/>
            <p:nvPr/>
          </p:nvSpPr>
          <p:spPr>
            <a:xfrm>
              <a:off x="6689462" y="3034107"/>
              <a:ext cx="54556" cy="67618"/>
            </a:xfrm>
            <a:custGeom>
              <a:avLst/>
              <a:gdLst>
                <a:gd name="connsiteX0" fmla="*/ 5454 w 54556"/>
                <a:gd name="connsiteY0" fmla="*/ 45493 h 67618"/>
                <a:gd name="connsiteX1" fmla="*/ 44322 w 54556"/>
                <a:gd name="connsiteY1" fmla="*/ 64029 h 67618"/>
                <a:gd name="connsiteX2" fmla="*/ 45516 w 54556"/>
                <a:gd name="connsiteY2" fmla="*/ 22173 h 67618"/>
                <a:gd name="connsiteX3" fmla="*/ 7845 w 54556"/>
                <a:gd name="connsiteY3" fmla="*/ 943 h 67618"/>
                <a:gd name="connsiteX4" fmla="*/ 5454 w 54556"/>
                <a:gd name="connsiteY4" fmla="*/ 45493 h 6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56" h="67618">
                  <a:moveTo>
                    <a:pt x="5454" y="45493"/>
                  </a:moveTo>
                  <a:cubicBezTo>
                    <a:pt x="15020" y="62234"/>
                    <a:pt x="32363" y="71204"/>
                    <a:pt x="44322" y="64029"/>
                  </a:cubicBezTo>
                  <a:cubicBezTo>
                    <a:pt x="56278" y="57150"/>
                    <a:pt x="55085" y="39212"/>
                    <a:pt x="45516" y="22173"/>
                  </a:cubicBezTo>
                  <a:cubicBezTo>
                    <a:pt x="35651" y="5428"/>
                    <a:pt x="19804" y="-5933"/>
                    <a:pt x="7845" y="943"/>
                  </a:cubicBezTo>
                  <a:cubicBezTo>
                    <a:pt x="-4115" y="7822"/>
                    <a:pt x="-4410" y="28450"/>
                    <a:pt x="5454" y="454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5">
              <a:extLst>
                <a:ext uri="{FF2B5EF4-FFF2-40B4-BE49-F238E27FC236}">
                  <a16:creationId xmlns:a16="http://schemas.microsoft.com/office/drawing/2014/main" id="{60B42D32-6CDA-4836-A96D-D945F75434A1}"/>
                </a:ext>
              </a:extLst>
            </p:cNvPr>
            <p:cNvSpPr/>
            <p:nvPr/>
          </p:nvSpPr>
          <p:spPr>
            <a:xfrm>
              <a:off x="6972681" y="3230845"/>
              <a:ext cx="58098" cy="61747"/>
            </a:xfrm>
            <a:custGeom>
              <a:avLst/>
              <a:gdLst>
                <a:gd name="connsiteX0" fmla="*/ 3869 w 58098"/>
                <a:gd name="connsiteY0" fmla="*/ 42489 h 61747"/>
                <a:gd name="connsiteX1" fmla="*/ 43032 w 58098"/>
                <a:gd name="connsiteY1" fmla="*/ 58332 h 61747"/>
                <a:gd name="connsiteX2" fmla="*/ 51404 w 58098"/>
                <a:gd name="connsiteY2" fmla="*/ 15281 h 61747"/>
                <a:gd name="connsiteX3" fmla="*/ 11044 w 58098"/>
                <a:gd name="connsiteY3" fmla="*/ 2128 h 61747"/>
                <a:gd name="connsiteX4" fmla="*/ 10745 w 58098"/>
                <a:gd name="connsiteY4" fmla="*/ 2128 h 61747"/>
                <a:gd name="connsiteX5" fmla="*/ 3270 w 58098"/>
                <a:gd name="connsiteY5" fmla="*/ 41591 h 61747"/>
                <a:gd name="connsiteX6" fmla="*/ 3869 w 58098"/>
                <a:gd name="connsiteY6" fmla="*/ 42489 h 6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98" h="61747">
                  <a:moveTo>
                    <a:pt x="3869" y="42489"/>
                  </a:moveTo>
                  <a:cubicBezTo>
                    <a:pt x="10445" y="57737"/>
                    <a:pt x="28084" y="64613"/>
                    <a:pt x="43032" y="58332"/>
                  </a:cubicBezTo>
                  <a:cubicBezTo>
                    <a:pt x="57083" y="48467"/>
                    <a:pt x="60671" y="29332"/>
                    <a:pt x="51404" y="15281"/>
                  </a:cubicBezTo>
                  <a:cubicBezTo>
                    <a:pt x="43930" y="632"/>
                    <a:pt x="25993" y="-5346"/>
                    <a:pt x="11044" y="2128"/>
                  </a:cubicBezTo>
                  <a:cubicBezTo>
                    <a:pt x="11044" y="2128"/>
                    <a:pt x="11044" y="2128"/>
                    <a:pt x="10745" y="2128"/>
                  </a:cubicBezTo>
                  <a:cubicBezTo>
                    <a:pt x="-2113" y="11095"/>
                    <a:pt x="-5401" y="28434"/>
                    <a:pt x="3270" y="41591"/>
                  </a:cubicBezTo>
                  <a:cubicBezTo>
                    <a:pt x="3570" y="41890"/>
                    <a:pt x="3570" y="42190"/>
                    <a:pt x="3869" y="424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5">
              <a:extLst>
                <a:ext uri="{FF2B5EF4-FFF2-40B4-BE49-F238E27FC236}">
                  <a16:creationId xmlns:a16="http://schemas.microsoft.com/office/drawing/2014/main" id="{B61935DC-5BDF-47C3-B93B-A962CA4A7773}"/>
                </a:ext>
              </a:extLst>
            </p:cNvPr>
            <p:cNvSpPr/>
            <p:nvPr/>
          </p:nvSpPr>
          <p:spPr>
            <a:xfrm>
              <a:off x="6751271" y="2424479"/>
              <a:ext cx="57126" cy="65715"/>
            </a:xfrm>
            <a:custGeom>
              <a:avLst/>
              <a:gdLst>
                <a:gd name="connsiteX0" fmla="*/ 4937 w 57126"/>
                <a:gd name="connsiteY0" fmla="*/ 45816 h 65715"/>
                <a:gd name="connsiteX1" fmla="*/ 44100 w 57126"/>
                <a:gd name="connsiteY1" fmla="*/ 62557 h 65715"/>
                <a:gd name="connsiteX2" fmla="*/ 49484 w 57126"/>
                <a:gd name="connsiteY2" fmla="*/ 20101 h 65715"/>
                <a:gd name="connsiteX3" fmla="*/ 8524 w 57126"/>
                <a:gd name="connsiteY3" fmla="*/ 1270 h 65715"/>
                <a:gd name="connsiteX4" fmla="*/ 4937 w 57126"/>
                <a:gd name="connsiteY4" fmla="*/ 45816 h 6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26" h="65715">
                  <a:moveTo>
                    <a:pt x="4937" y="45816"/>
                  </a:moveTo>
                  <a:cubicBezTo>
                    <a:pt x="11214" y="61064"/>
                    <a:pt x="28553" y="68538"/>
                    <a:pt x="44100" y="62557"/>
                  </a:cubicBezTo>
                  <a:cubicBezTo>
                    <a:pt x="56958" y="52093"/>
                    <a:pt x="59348" y="33258"/>
                    <a:pt x="49484" y="20101"/>
                  </a:cubicBezTo>
                  <a:cubicBezTo>
                    <a:pt x="39615" y="3062"/>
                    <a:pt x="20480" y="-5610"/>
                    <a:pt x="8524" y="1270"/>
                  </a:cubicBezTo>
                  <a:cubicBezTo>
                    <a:pt x="-3435" y="8445"/>
                    <a:pt x="-4931" y="28773"/>
                    <a:pt x="4937" y="4581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5">
              <a:extLst>
                <a:ext uri="{FF2B5EF4-FFF2-40B4-BE49-F238E27FC236}">
                  <a16:creationId xmlns:a16="http://schemas.microsoft.com/office/drawing/2014/main" id="{B2ADAE0A-1F28-4361-B5E9-679571642BBA}"/>
                </a:ext>
              </a:extLst>
            </p:cNvPr>
            <p:cNvSpPr/>
            <p:nvPr/>
          </p:nvSpPr>
          <p:spPr>
            <a:xfrm>
              <a:off x="5491383" y="2025458"/>
              <a:ext cx="55906" cy="61022"/>
            </a:xfrm>
            <a:custGeom>
              <a:avLst/>
              <a:gdLst>
                <a:gd name="connsiteX0" fmla="*/ 3159 w 55906"/>
                <a:gd name="connsiteY0" fmla="*/ 43017 h 61022"/>
                <a:gd name="connsiteX1" fmla="*/ 12429 w 55906"/>
                <a:gd name="connsiteY1" fmla="*/ 1758 h 61022"/>
                <a:gd name="connsiteX2" fmla="*/ 12729 w 55906"/>
                <a:gd name="connsiteY2" fmla="*/ 1758 h 61022"/>
                <a:gd name="connsiteX3" fmla="*/ 47706 w 55906"/>
                <a:gd name="connsiteY3" fmla="*/ 17306 h 61022"/>
                <a:gd name="connsiteX4" fmla="*/ 44717 w 55906"/>
                <a:gd name="connsiteY4" fmla="*/ 56768 h 61022"/>
                <a:gd name="connsiteX5" fmla="*/ 3159 w 55906"/>
                <a:gd name="connsiteY5" fmla="*/ 43017 h 6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06" h="61022">
                  <a:moveTo>
                    <a:pt x="3159" y="43017"/>
                  </a:moveTo>
                  <a:cubicBezTo>
                    <a:pt x="-5807" y="28966"/>
                    <a:pt x="-1625" y="10729"/>
                    <a:pt x="12429" y="1758"/>
                  </a:cubicBezTo>
                  <a:cubicBezTo>
                    <a:pt x="12729" y="1758"/>
                    <a:pt x="12729" y="1758"/>
                    <a:pt x="12729" y="1758"/>
                  </a:cubicBezTo>
                  <a:cubicBezTo>
                    <a:pt x="24685" y="-5117"/>
                    <a:pt x="37841" y="561"/>
                    <a:pt x="47706" y="17306"/>
                  </a:cubicBezTo>
                  <a:cubicBezTo>
                    <a:pt x="57275" y="34050"/>
                    <a:pt x="56677" y="49892"/>
                    <a:pt x="44717" y="56768"/>
                  </a:cubicBezTo>
                  <a:cubicBezTo>
                    <a:pt x="29469" y="64243"/>
                    <a:pt x="10933" y="57965"/>
                    <a:pt x="3159" y="4301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5">
              <a:extLst>
                <a:ext uri="{FF2B5EF4-FFF2-40B4-BE49-F238E27FC236}">
                  <a16:creationId xmlns:a16="http://schemas.microsoft.com/office/drawing/2014/main" id="{265700D2-38F5-44CF-AEB4-8E59D35C7BA0}"/>
                </a:ext>
              </a:extLst>
            </p:cNvPr>
            <p:cNvSpPr/>
            <p:nvPr/>
          </p:nvSpPr>
          <p:spPr>
            <a:xfrm>
              <a:off x="6077456" y="2183959"/>
              <a:ext cx="56684" cy="68664"/>
            </a:xfrm>
            <a:custGeom>
              <a:avLst/>
              <a:gdLst>
                <a:gd name="connsiteX0" fmla="*/ 4867 w 56684"/>
                <a:gd name="connsiteY0" fmla="*/ 45063 h 68664"/>
                <a:gd name="connsiteX1" fmla="*/ 9652 w 56684"/>
                <a:gd name="connsiteY1" fmla="*/ 1115 h 68664"/>
                <a:gd name="connsiteX2" fmla="*/ 47023 w 56684"/>
                <a:gd name="connsiteY2" fmla="*/ 20848 h 68664"/>
                <a:gd name="connsiteX3" fmla="*/ 47023 w 56684"/>
                <a:gd name="connsiteY3" fmla="*/ 65395 h 68664"/>
                <a:gd name="connsiteX4" fmla="*/ 4867 w 56684"/>
                <a:gd name="connsiteY4" fmla="*/ 45063 h 6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684" h="68664">
                  <a:moveTo>
                    <a:pt x="4867" y="45063"/>
                  </a:moveTo>
                  <a:cubicBezTo>
                    <a:pt x="-5297" y="31312"/>
                    <a:pt x="-3206" y="12177"/>
                    <a:pt x="9652" y="1115"/>
                  </a:cubicBezTo>
                  <a:cubicBezTo>
                    <a:pt x="21608" y="-5761"/>
                    <a:pt x="37155" y="4104"/>
                    <a:pt x="47023" y="20848"/>
                  </a:cubicBezTo>
                  <a:cubicBezTo>
                    <a:pt x="56589" y="37589"/>
                    <a:pt x="58979" y="58519"/>
                    <a:pt x="47023" y="65395"/>
                  </a:cubicBezTo>
                  <a:cubicBezTo>
                    <a:pt x="35064" y="72271"/>
                    <a:pt x="14433" y="62107"/>
                    <a:pt x="4867" y="450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5">
              <a:extLst>
                <a:ext uri="{FF2B5EF4-FFF2-40B4-BE49-F238E27FC236}">
                  <a16:creationId xmlns:a16="http://schemas.microsoft.com/office/drawing/2014/main" id="{FC53275F-05E6-4ACD-A21B-4A3FE8151D97}"/>
                </a:ext>
              </a:extLst>
            </p:cNvPr>
            <p:cNvSpPr/>
            <p:nvPr/>
          </p:nvSpPr>
          <p:spPr>
            <a:xfrm>
              <a:off x="6262286" y="2090384"/>
              <a:ext cx="57643" cy="68859"/>
            </a:xfrm>
            <a:custGeom>
              <a:avLst/>
              <a:gdLst>
                <a:gd name="connsiteX0" fmla="*/ 3906 w 57643"/>
                <a:gd name="connsiteY0" fmla="*/ 45958 h 68859"/>
                <a:gd name="connsiteX1" fmla="*/ 11380 w 57643"/>
                <a:gd name="connsiteY1" fmla="*/ 1112 h 68859"/>
                <a:gd name="connsiteX2" fmla="*/ 46956 w 57643"/>
                <a:gd name="connsiteY2" fmla="*/ 21144 h 68859"/>
                <a:gd name="connsiteX3" fmla="*/ 48752 w 57643"/>
                <a:gd name="connsiteY3" fmla="*/ 65392 h 68859"/>
                <a:gd name="connsiteX4" fmla="*/ 3906 w 57643"/>
                <a:gd name="connsiteY4" fmla="*/ 45958 h 6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43" h="68859">
                  <a:moveTo>
                    <a:pt x="3906" y="45958"/>
                  </a:moveTo>
                  <a:cubicBezTo>
                    <a:pt x="-5663" y="31308"/>
                    <a:pt x="-2375" y="11874"/>
                    <a:pt x="11380" y="1112"/>
                  </a:cubicBezTo>
                  <a:cubicBezTo>
                    <a:pt x="23336" y="-5764"/>
                    <a:pt x="37091" y="4101"/>
                    <a:pt x="46956" y="21144"/>
                  </a:cubicBezTo>
                  <a:cubicBezTo>
                    <a:pt x="56525" y="37885"/>
                    <a:pt x="60708" y="58516"/>
                    <a:pt x="48752" y="65392"/>
                  </a:cubicBezTo>
                  <a:cubicBezTo>
                    <a:pt x="36493" y="72567"/>
                    <a:pt x="13471" y="62698"/>
                    <a:pt x="3906" y="4595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5">
              <a:extLst>
                <a:ext uri="{FF2B5EF4-FFF2-40B4-BE49-F238E27FC236}">
                  <a16:creationId xmlns:a16="http://schemas.microsoft.com/office/drawing/2014/main" id="{810BE46D-8D42-45EF-9858-32C61B7460D4}"/>
                </a:ext>
              </a:extLst>
            </p:cNvPr>
            <p:cNvSpPr/>
            <p:nvPr/>
          </p:nvSpPr>
          <p:spPr>
            <a:xfrm>
              <a:off x="7544778" y="2196104"/>
              <a:ext cx="54104" cy="64713"/>
            </a:xfrm>
            <a:custGeom>
              <a:avLst/>
              <a:gdLst>
                <a:gd name="connsiteX0" fmla="*/ 46158 w 54104"/>
                <a:gd name="connsiteY0" fmla="*/ 20363 h 64713"/>
                <a:gd name="connsiteX1" fmla="*/ 7889 w 54104"/>
                <a:gd name="connsiteY1" fmla="*/ 1229 h 64713"/>
                <a:gd name="connsiteX2" fmla="*/ 5199 w 54104"/>
                <a:gd name="connsiteY2" fmla="*/ 43980 h 64713"/>
                <a:gd name="connsiteX3" fmla="*/ 42271 w 54104"/>
                <a:gd name="connsiteY3" fmla="*/ 61023 h 64713"/>
                <a:gd name="connsiteX4" fmla="*/ 46158 w 54104"/>
                <a:gd name="connsiteY4" fmla="*/ 20363 h 6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04" h="64713">
                  <a:moveTo>
                    <a:pt x="46158" y="20363"/>
                  </a:moveTo>
                  <a:cubicBezTo>
                    <a:pt x="36593" y="3320"/>
                    <a:pt x="19848" y="-5651"/>
                    <a:pt x="7889" y="1229"/>
                  </a:cubicBezTo>
                  <a:cubicBezTo>
                    <a:pt x="-4067" y="8404"/>
                    <a:pt x="-4366" y="27239"/>
                    <a:pt x="5199" y="43980"/>
                  </a:cubicBezTo>
                  <a:cubicBezTo>
                    <a:pt x="15064" y="60724"/>
                    <a:pt x="30312" y="67899"/>
                    <a:pt x="42271" y="61023"/>
                  </a:cubicBezTo>
                  <a:cubicBezTo>
                    <a:pt x="54231" y="53848"/>
                    <a:pt x="56027" y="37104"/>
                    <a:pt x="46158" y="203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5">
              <a:extLst>
                <a:ext uri="{FF2B5EF4-FFF2-40B4-BE49-F238E27FC236}">
                  <a16:creationId xmlns:a16="http://schemas.microsoft.com/office/drawing/2014/main" id="{29FFFAB1-2B22-400C-9F24-300D597BEE32}"/>
                </a:ext>
              </a:extLst>
            </p:cNvPr>
            <p:cNvSpPr/>
            <p:nvPr/>
          </p:nvSpPr>
          <p:spPr>
            <a:xfrm>
              <a:off x="7051988" y="2089177"/>
              <a:ext cx="53366" cy="65704"/>
            </a:xfrm>
            <a:custGeom>
              <a:avLst/>
              <a:gdLst>
                <a:gd name="connsiteX0" fmla="*/ 45045 w 53366"/>
                <a:gd name="connsiteY0" fmla="*/ 23245 h 65704"/>
                <a:gd name="connsiteX1" fmla="*/ 6779 w 53366"/>
                <a:gd name="connsiteY1" fmla="*/ 822 h 65704"/>
                <a:gd name="connsiteX2" fmla="*/ 6480 w 53366"/>
                <a:gd name="connsiteY2" fmla="*/ 45668 h 65704"/>
                <a:gd name="connsiteX3" fmla="*/ 42056 w 53366"/>
                <a:gd name="connsiteY3" fmla="*/ 61813 h 65704"/>
                <a:gd name="connsiteX4" fmla="*/ 45045 w 53366"/>
                <a:gd name="connsiteY4" fmla="*/ 23245 h 65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66" h="65704">
                  <a:moveTo>
                    <a:pt x="45045" y="23245"/>
                  </a:moveTo>
                  <a:cubicBezTo>
                    <a:pt x="35479" y="6504"/>
                    <a:pt x="18735" y="-6054"/>
                    <a:pt x="6779" y="822"/>
                  </a:cubicBezTo>
                  <a:cubicBezTo>
                    <a:pt x="-5181" y="7701"/>
                    <a:pt x="-3389" y="28927"/>
                    <a:pt x="6480" y="45668"/>
                  </a:cubicBezTo>
                  <a:cubicBezTo>
                    <a:pt x="16045" y="62711"/>
                    <a:pt x="29797" y="68689"/>
                    <a:pt x="42056" y="61813"/>
                  </a:cubicBezTo>
                  <a:cubicBezTo>
                    <a:pt x="54015" y="54938"/>
                    <a:pt x="54913" y="40288"/>
                    <a:pt x="45045" y="2324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5">
              <a:extLst>
                <a:ext uri="{FF2B5EF4-FFF2-40B4-BE49-F238E27FC236}">
                  <a16:creationId xmlns:a16="http://schemas.microsoft.com/office/drawing/2014/main" id="{74511EB6-FBE2-4D5D-A0B5-888500EBFA71}"/>
                </a:ext>
              </a:extLst>
            </p:cNvPr>
            <p:cNvSpPr/>
            <p:nvPr/>
          </p:nvSpPr>
          <p:spPr>
            <a:xfrm>
              <a:off x="6476675" y="1830086"/>
              <a:ext cx="59102" cy="67297"/>
            </a:xfrm>
            <a:custGeom>
              <a:avLst/>
              <a:gdLst>
                <a:gd name="connsiteX0" fmla="*/ 3578 w 59102"/>
                <a:gd name="connsiteY0" fmla="*/ 44655 h 67297"/>
                <a:gd name="connsiteX1" fmla="*/ 11651 w 59102"/>
                <a:gd name="connsiteY1" fmla="*/ 1006 h 67297"/>
                <a:gd name="connsiteX2" fmla="*/ 50519 w 59102"/>
                <a:gd name="connsiteY2" fmla="*/ 17448 h 67297"/>
                <a:gd name="connsiteX3" fmla="*/ 48125 w 59102"/>
                <a:gd name="connsiteY3" fmla="*/ 63790 h 67297"/>
                <a:gd name="connsiteX4" fmla="*/ 3578 w 59102"/>
                <a:gd name="connsiteY4" fmla="*/ 44655 h 6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2" h="67297">
                  <a:moveTo>
                    <a:pt x="3578" y="44655"/>
                  </a:moveTo>
                  <a:cubicBezTo>
                    <a:pt x="-5688" y="30305"/>
                    <a:pt x="-2101" y="11170"/>
                    <a:pt x="11651" y="1006"/>
                  </a:cubicBezTo>
                  <a:cubicBezTo>
                    <a:pt x="26899" y="-4975"/>
                    <a:pt x="44238" y="2200"/>
                    <a:pt x="50519" y="17448"/>
                  </a:cubicBezTo>
                  <a:cubicBezTo>
                    <a:pt x="60384" y="34491"/>
                    <a:pt x="60084" y="56914"/>
                    <a:pt x="48125" y="63790"/>
                  </a:cubicBezTo>
                  <a:cubicBezTo>
                    <a:pt x="36169" y="70965"/>
                    <a:pt x="13147" y="61396"/>
                    <a:pt x="3578" y="4465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5">
              <a:extLst>
                <a:ext uri="{FF2B5EF4-FFF2-40B4-BE49-F238E27FC236}">
                  <a16:creationId xmlns:a16="http://schemas.microsoft.com/office/drawing/2014/main" id="{97CA33C9-CB00-4420-AB34-B40D82A2BC55}"/>
                </a:ext>
              </a:extLst>
            </p:cNvPr>
            <p:cNvSpPr/>
            <p:nvPr/>
          </p:nvSpPr>
          <p:spPr>
            <a:xfrm>
              <a:off x="6142313" y="2426985"/>
              <a:ext cx="64484" cy="59578"/>
            </a:xfrm>
            <a:custGeom>
              <a:avLst/>
              <a:gdLst>
                <a:gd name="connsiteX0" fmla="*/ 17144 w 64484"/>
                <a:gd name="connsiteY0" fmla="*/ 52875 h 59578"/>
                <a:gd name="connsiteX1" fmla="*/ 60198 w 64484"/>
                <a:gd name="connsiteY1" fmla="*/ 46299 h 59578"/>
                <a:gd name="connsiteX2" fmla="*/ 45249 w 64484"/>
                <a:gd name="connsiteY2" fmla="*/ 4142 h 59578"/>
                <a:gd name="connsiteX3" fmla="*/ 703 w 64484"/>
                <a:gd name="connsiteY3" fmla="*/ 11916 h 59578"/>
                <a:gd name="connsiteX4" fmla="*/ 17144 w 64484"/>
                <a:gd name="connsiteY4" fmla="*/ 52875 h 59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84" h="59578">
                  <a:moveTo>
                    <a:pt x="17144" y="52875"/>
                  </a:moveTo>
                  <a:cubicBezTo>
                    <a:pt x="30899" y="62441"/>
                    <a:pt x="50030" y="59452"/>
                    <a:pt x="60198" y="46299"/>
                  </a:cubicBezTo>
                  <a:cubicBezTo>
                    <a:pt x="67073" y="30452"/>
                    <a:pt x="60497" y="12215"/>
                    <a:pt x="45249" y="4142"/>
                  </a:cubicBezTo>
                  <a:cubicBezTo>
                    <a:pt x="30600" y="-5124"/>
                    <a:pt x="11465" y="-1836"/>
                    <a:pt x="703" y="11916"/>
                  </a:cubicBezTo>
                  <a:cubicBezTo>
                    <a:pt x="-5578" y="27762"/>
                    <a:pt x="1597" y="45700"/>
                    <a:pt x="17144" y="528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5">
              <a:extLst>
                <a:ext uri="{FF2B5EF4-FFF2-40B4-BE49-F238E27FC236}">
                  <a16:creationId xmlns:a16="http://schemas.microsoft.com/office/drawing/2014/main" id="{84250A31-8A44-4861-9406-98A2D708C394}"/>
                </a:ext>
              </a:extLst>
            </p:cNvPr>
            <p:cNvSpPr/>
            <p:nvPr/>
          </p:nvSpPr>
          <p:spPr>
            <a:xfrm>
              <a:off x="5874870" y="2618133"/>
              <a:ext cx="66010" cy="56972"/>
            </a:xfrm>
            <a:custGeom>
              <a:avLst/>
              <a:gdLst>
                <a:gd name="connsiteX0" fmla="*/ 16409 w 66010"/>
                <a:gd name="connsiteY0" fmla="*/ 47986 h 56972"/>
                <a:gd name="connsiteX1" fmla="*/ 62152 w 66010"/>
                <a:gd name="connsiteY1" fmla="*/ 47388 h 56972"/>
                <a:gd name="connsiteX2" fmla="*/ 41821 w 66010"/>
                <a:gd name="connsiteY2" fmla="*/ 3739 h 56972"/>
                <a:gd name="connsiteX3" fmla="*/ 2358 w 66010"/>
                <a:gd name="connsiteY3" fmla="*/ 11213 h 56972"/>
                <a:gd name="connsiteX4" fmla="*/ 1460 w 66010"/>
                <a:gd name="connsiteY4" fmla="*/ 12410 h 56972"/>
                <a:gd name="connsiteX5" fmla="*/ 16409 w 66010"/>
                <a:gd name="connsiteY5" fmla="*/ 47986 h 5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010" h="56972">
                  <a:moveTo>
                    <a:pt x="16409" y="47986"/>
                  </a:moveTo>
                  <a:cubicBezTo>
                    <a:pt x="33149" y="57854"/>
                    <a:pt x="55277" y="59347"/>
                    <a:pt x="62152" y="47388"/>
                  </a:cubicBezTo>
                  <a:cubicBezTo>
                    <a:pt x="69327" y="35432"/>
                    <a:pt x="58864" y="13604"/>
                    <a:pt x="41821" y="3739"/>
                  </a:cubicBezTo>
                  <a:cubicBezTo>
                    <a:pt x="28967" y="-4933"/>
                    <a:pt x="11325" y="-1644"/>
                    <a:pt x="2358" y="11213"/>
                  </a:cubicBezTo>
                  <a:cubicBezTo>
                    <a:pt x="2059" y="11512"/>
                    <a:pt x="1759" y="12111"/>
                    <a:pt x="1460" y="12410"/>
                  </a:cubicBezTo>
                  <a:cubicBezTo>
                    <a:pt x="-5416" y="24370"/>
                    <a:pt x="-631" y="38421"/>
                    <a:pt x="16409" y="4798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5">
              <a:extLst>
                <a:ext uri="{FF2B5EF4-FFF2-40B4-BE49-F238E27FC236}">
                  <a16:creationId xmlns:a16="http://schemas.microsoft.com/office/drawing/2014/main" id="{593CC0CD-267B-4870-A6E1-2F50E83844D6}"/>
                </a:ext>
              </a:extLst>
            </p:cNvPr>
            <p:cNvSpPr/>
            <p:nvPr/>
          </p:nvSpPr>
          <p:spPr>
            <a:xfrm>
              <a:off x="5736439" y="2837270"/>
              <a:ext cx="62748" cy="57918"/>
            </a:xfrm>
            <a:custGeom>
              <a:avLst/>
              <a:gdLst>
                <a:gd name="connsiteX0" fmla="*/ 16117 w 62748"/>
                <a:gd name="connsiteY0" fmla="*/ 50389 h 57918"/>
                <a:gd name="connsiteX1" fmla="*/ 58871 w 62748"/>
                <a:gd name="connsiteY1" fmla="*/ 45604 h 57918"/>
                <a:gd name="connsiteX2" fmla="*/ 42726 w 62748"/>
                <a:gd name="connsiteY2" fmla="*/ 4046 h 57918"/>
                <a:gd name="connsiteX3" fmla="*/ 869 w 62748"/>
                <a:gd name="connsiteY3" fmla="*/ 12119 h 57918"/>
                <a:gd name="connsiteX4" fmla="*/ 14920 w 62748"/>
                <a:gd name="connsiteY4" fmla="*/ 49790 h 57918"/>
                <a:gd name="connsiteX5" fmla="*/ 16117 w 62748"/>
                <a:gd name="connsiteY5" fmla="*/ 50389 h 5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748" h="57918">
                  <a:moveTo>
                    <a:pt x="16117" y="50389"/>
                  </a:moveTo>
                  <a:cubicBezTo>
                    <a:pt x="29273" y="60553"/>
                    <a:pt x="48109" y="58461"/>
                    <a:pt x="58871" y="45604"/>
                  </a:cubicBezTo>
                  <a:cubicBezTo>
                    <a:pt x="65149" y="29758"/>
                    <a:pt x="58273" y="11521"/>
                    <a:pt x="42726" y="4046"/>
                  </a:cubicBezTo>
                  <a:cubicBezTo>
                    <a:pt x="28974" y="-5220"/>
                    <a:pt x="10438" y="-1632"/>
                    <a:pt x="869" y="12119"/>
                  </a:cubicBezTo>
                  <a:cubicBezTo>
                    <a:pt x="-5408" y="26469"/>
                    <a:pt x="869" y="43214"/>
                    <a:pt x="14920" y="49790"/>
                  </a:cubicBezTo>
                  <a:cubicBezTo>
                    <a:pt x="15518" y="50089"/>
                    <a:pt x="15818" y="50089"/>
                    <a:pt x="16117" y="503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5">
              <a:extLst>
                <a:ext uri="{FF2B5EF4-FFF2-40B4-BE49-F238E27FC236}">
                  <a16:creationId xmlns:a16="http://schemas.microsoft.com/office/drawing/2014/main" id="{9829DB2B-81FF-4A16-BE59-8B5266754CBC}"/>
                </a:ext>
              </a:extLst>
            </p:cNvPr>
            <p:cNvSpPr/>
            <p:nvPr/>
          </p:nvSpPr>
          <p:spPr>
            <a:xfrm>
              <a:off x="6064918" y="2925672"/>
              <a:ext cx="63367" cy="55505"/>
            </a:xfrm>
            <a:custGeom>
              <a:avLst/>
              <a:gdLst>
                <a:gd name="connsiteX0" fmla="*/ 17105 w 63367"/>
                <a:gd name="connsiteY0" fmla="*/ 48091 h 55505"/>
                <a:gd name="connsiteX1" fmla="*/ 59261 w 63367"/>
                <a:gd name="connsiteY1" fmla="*/ 43007 h 55505"/>
                <a:gd name="connsiteX2" fmla="*/ 41619 w 63367"/>
                <a:gd name="connsiteY2" fmla="*/ 5037 h 55505"/>
                <a:gd name="connsiteX3" fmla="*/ 660 w 63367"/>
                <a:gd name="connsiteY3" fmla="*/ 9223 h 55505"/>
                <a:gd name="connsiteX4" fmla="*/ 17105 w 63367"/>
                <a:gd name="connsiteY4" fmla="*/ 48091 h 55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367" h="55505">
                  <a:moveTo>
                    <a:pt x="17105" y="48091"/>
                  </a:moveTo>
                  <a:cubicBezTo>
                    <a:pt x="29959" y="58255"/>
                    <a:pt x="48794" y="55864"/>
                    <a:pt x="59261" y="43007"/>
                  </a:cubicBezTo>
                  <a:cubicBezTo>
                    <a:pt x="66137" y="31047"/>
                    <a:pt x="58663" y="14905"/>
                    <a:pt x="41619" y="5037"/>
                  </a:cubicBezTo>
                  <a:cubicBezTo>
                    <a:pt x="24879" y="-4529"/>
                    <a:pt x="7536" y="-2737"/>
                    <a:pt x="660" y="9223"/>
                  </a:cubicBezTo>
                  <a:cubicBezTo>
                    <a:pt x="-5617" y="24471"/>
                    <a:pt x="1857" y="41814"/>
                    <a:pt x="17105" y="4809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5">
              <a:extLst>
                <a:ext uri="{FF2B5EF4-FFF2-40B4-BE49-F238E27FC236}">
                  <a16:creationId xmlns:a16="http://schemas.microsoft.com/office/drawing/2014/main" id="{286320AA-FD84-44B3-9091-058ACB290AF0}"/>
                </a:ext>
              </a:extLst>
            </p:cNvPr>
            <p:cNvSpPr/>
            <p:nvPr/>
          </p:nvSpPr>
          <p:spPr>
            <a:xfrm>
              <a:off x="6155893" y="3222782"/>
              <a:ext cx="70645" cy="55207"/>
            </a:xfrm>
            <a:custGeom>
              <a:avLst/>
              <a:gdLst>
                <a:gd name="connsiteX0" fmla="*/ 20907 w 70645"/>
                <a:gd name="connsiteY0" fmla="*/ 46964 h 55207"/>
                <a:gd name="connsiteX1" fmla="*/ 67245 w 70645"/>
                <a:gd name="connsiteY1" fmla="*/ 44869 h 55207"/>
                <a:gd name="connsiteX2" fmla="*/ 43625 w 70645"/>
                <a:gd name="connsiteY2" fmla="*/ 7498 h 55207"/>
                <a:gd name="connsiteX3" fmla="*/ 575 w 70645"/>
                <a:gd name="connsiteY3" fmla="*/ 6600 h 55207"/>
                <a:gd name="connsiteX4" fmla="*/ 20907 w 70645"/>
                <a:gd name="connsiteY4" fmla="*/ 46964 h 5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45" h="55207">
                  <a:moveTo>
                    <a:pt x="20907" y="46964"/>
                  </a:moveTo>
                  <a:cubicBezTo>
                    <a:pt x="37946" y="56529"/>
                    <a:pt x="60070" y="57128"/>
                    <a:pt x="67245" y="44869"/>
                  </a:cubicBezTo>
                  <a:cubicBezTo>
                    <a:pt x="74121" y="32909"/>
                    <a:pt x="60669" y="17366"/>
                    <a:pt x="43625" y="7498"/>
                  </a:cubicBezTo>
                  <a:cubicBezTo>
                    <a:pt x="26885" y="-2068"/>
                    <a:pt x="7750" y="-5356"/>
                    <a:pt x="575" y="6600"/>
                  </a:cubicBezTo>
                  <a:cubicBezTo>
                    <a:pt x="-6301" y="18559"/>
                    <a:pt x="4162" y="37096"/>
                    <a:pt x="20907" y="469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5">
              <a:extLst>
                <a:ext uri="{FF2B5EF4-FFF2-40B4-BE49-F238E27FC236}">
                  <a16:creationId xmlns:a16="http://schemas.microsoft.com/office/drawing/2014/main" id="{F5B37B5A-5278-494F-B79C-A8F2400F9833}"/>
                </a:ext>
              </a:extLst>
            </p:cNvPr>
            <p:cNvSpPr/>
            <p:nvPr/>
          </p:nvSpPr>
          <p:spPr>
            <a:xfrm>
              <a:off x="6256705" y="2957029"/>
              <a:ext cx="65101" cy="56215"/>
            </a:xfrm>
            <a:custGeom>
              <a:avLst/>
              <a:gdLst>
                <a:gd name="connsiteX0" fmla="*/ 17260 w 65101"/>
                <a:gd name="connsiteY0" fmla="*/ 47829 h 56215"/>
                <a:gd name="connsiteX1" fmla="*/ 61208 w 65101"/>
                <a:gd name="connsiteY1" fmla="*/ 46033 h 56215"/>
                <a:gd name="connsiteX2" fmla="*/ 42373 w 65101"/>
                <a:gd name="connsiteY2" fmla="*/ 4176 h 56215"/>
                <a:gd name="connsiteX3" fmla="*/ 1713 w 65101"/>
                <a:gd name="connsiteY3" fmla="*/ 11351 h 56215"/>
                <a:gd name="connsiteX4" fmla="*/ 1414 w 65101"/>
                <a:gd name="connsiteY4" fmla="*/ 11650 h 56215"/>
                <a:gd name="connsiteX5" fmla="*/ 17260 w 65101"/>
                <a:gd name="connsiteY5" fmla="*/ 47829 h 5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01" h="56215">
                  <a:moveTo>
                    <a:pt x="17260" y="47829"/>
                  </a:moveTo>
                  <a:cubicBezTo>
                    <a:pt x="34001" y="57394"/>
                    <a:pt x="54332" y="58292"/>
                    <a:pt x="61208" y="46033"/>
                  </a:cubicBezTo>
                  <a:cubicBezTo>
                    <a:pt x="68084" y="34073"/>
                    <a:pt x="59113" y="13745"/>
                    <a:pt x="42373" y="4176"/>
                  </a:cubicBezTo>
                  <a:cubicBezTo>
                    <a:pt x="29216" y="-5090"/>
                    <a:pt x="10979" y="-1802"/>
                    <a:pt x="1713" y="11351"/>
                  </a:cubicBezTo>
                  <a:cubicBezTo>
                    <a:pt x="1713" y="11351"/>
                    <a:pt x="1414" y="11650"/>
                    <a:pt x="1414" y="11650"/>
                  </a:cubicBezTo>
                  <a:cubicBezTo>
                    <a:pt x="-5761" y="23610"/>
                    <a:pt x="217" y="37960"/>
                    <a:pt x="17260" y="4782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5">
              <a:extLst>
                <a:ext uri="{FF2B5EF4-FFF2-40B4-BE49-F238E27FC236}">
                  <a16:creationId xmlns:a16="http://schemas.microsoft.com/office/drawing/2014/main" id="{74BE6929-C830-4B13-B399-8518251486FC}"/>
                </a:ext>
              </a:extLst>
            </p:cNvPr>
            <p:cNvSpPr/>
            <p:nvPr/>
          </p:nvSpPr>
          <p:spPr>
            <a:xfrm>
              <a:off x="6468915" y="3030176"/>
              <a:ext cx="71117" cy="59700"/>
            </a:xfrm>
            <a:custGeom>
              <a:avLst/>
              <a:gdLst>
                <a:gd name="connsiteX0" fmla="*/ 18812 w 71117"/>
                <a:gd name="connsiteY0" fmla="*/ 52413 h 59700"/>
                <a:gd name="connsiteX1" fmla="*/ 67545 w 71117"/>
                <a:gd name="connsiteY1" fmla="*/ 47329 h 59700"/>
                <a:gd name="connsiteX2" fmla="*/ 45720 w 71117"/>
                <a:gd name="connsiteY2" fmla="*/ 5771 h 59700"/>
                <a:gd name="connsiteX3" fmla="*/ -23 w 71117"/>
                <a:gd name="connsiteY3" fmla="*/ 8465 h 59700"/>
                <a:gd name="connsiteX4" fmla="*/ 18812 w 71117"/>
                <a:gd name="connsiteY4" fmla="*/ 52413 h 5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17" h="59700">
                  <a:moveTo>
                    <a:pt x="18812" y="52413"/>
                  </a:moveTo>
                  <a:cubicBezTo>
                    <a:pt x="34359" y="62278"/>
                    <a:pt x="54392" y="60186"/>
                    <a:pt x="67545" y="47329"/>
                  </a:cubicBezTo>
                  <a:cubicBezTo>
                    <a:pt x="74421" y="35369"/>
                    <a:pt x="62764" y="15640"/>
                    <a:pt x="45720" y="5771"/>
                  </a:cubicBezTo>
                  <a:cubicBezTo>
                    <a:pt x="28980" y="-3794"/>
                    <a:pt x="6856" y="-3794"/>
                    <a:pt x="-23" y="8465"/>
                  </a:cubicBezTo>
                  <a:cubicBezTo>
                    <a:pt x="-5103" y="25505"/>
                    <a:pt x="2670" y="44340"/>
                    <a:pt x="18812" y="5241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5">
              <a:extLst>
                <a:ext uri="{FF2B5EF4-FFF2-40B4-BE49-F238E27FC236}">
                  <a16:creationId xmlns:a16="http://schemas.microsoft.com/office/drawing/2014/main" id="{58DBAD10-07E2-4178-8FD9-1C027E090615}"/>
                </a:ext>
              </a:extLst>
            </p:cNvPr>
            <p:cNvSpPr/>
            <p:nvPr/>
          </p:nvSpPr>
          <p:spPr>
            <a:xfrm>
              <a:off x="6290062" y="2284476"/>
              <a:ext cx="68586" cy="59912"/>
            </a:xfrm>
            <a:custGeom>
              <a:avLst/>
              <a:gdLst>
                <a:gd name="connsiteX0" fmla="*/ 20676 w 68586"/>
                <a:gd name="connsiteY0" fmla="*/ 53672 h 59912"/>
                <a:gd name="connsiteX1" fmla="*/ 64923 w 68586"/>
                <a:gd name="connsiteY1" fmla="*/ 45599 h 59912"/>
                <a:gd name="connsiteX2" fmla="*/ 48179 w 68586"/>
                <a:gd name="connsiteY2" fmla="*/ 5538 h 59912"/>
                <a:gd name="connsiteX3" fmla="*/ 643 w 68586"/>
                <a:gd name="connsiteY3" fmla="*/ 8527 h 59912"/>
                <a:gd name="connsiteX4" fmla="*/ 20676 w 68586"/>
                <a:gd name="connsiteY4" fmla="*/ 53672 h 5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6" h="59912">
                  <a:moveTo>
                    <a:pt x="20676" y="53672"/>
                  </a:moveTo>
                  <a:cubicBezTo>
                    <a:pt x="35325" y="62938"/>
                    <a:pt x="54460" y="59350"/>
                    <a:pt x="64923" y="45599"/>
                  </a:cubicBezTo>
                  <a:cubicBezTo>
                    <a:pt x="70901" y="30052"/>
                    <a:pt x="63726" y="12413"/>
                    <a:pt x="48179" y="5538"/>
                  </a:cubicBezTo>
                  <a:cubicBezTo>
                    <a:pt x="31439" y="-4031"/>
                    <a:pt x="7819" y="-3433"/>
                    <a:pt x="643" y="8527"/>
                  </a:cubicBezTo>
                  <a:cubicBezTo>
                    <a:pt x="-6232" y="20486"/>
                    <a:pt x="3632" y="44106"/>
                    <a:pt x="20676" y="5367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5">
              <a:extLst>
                <a:ext uri="{FF2B5EF4-FFF2-40B4-BE49-F238E27FC236}">
                  <a16:creationId xmlns:a16="http://schemas.microsoft.com/office/drawing/2014/main" id="{FFEB35A3-2C0E-44CB-914C-C6063FB505C9}"/>
                </a:ext>
              </a:extLst>
            </p:cNvPr>
            <p:cNvSpPr/>
            <p:nvPr/>
          </p:nvSpPr>
          <p:spPr>
            <a:xfrm>
              <a:off x="6436180" y="3459079"/>
              <a:ext cx="61483" cy="52060"/>
            </a:xfrm>
            <a:custGeom>
              <a:avLst/>
              <a:gdLst>
                <a:gd name="connsiteX0" fmla="*/ 18362 w 61483"/>
                <a:gd name="connsiteY0" fmla="*/ 45060 h 52060"/>
                <a:gd name="connsiteX1" fmla="*/ 57230 w 61483"/>
                <a:gd name="connsiteY1" fmla="*/ 40276 h 52060"/>
                <a:gd name="connsiteX2" fmla="*/ 40486 w 61483"/>
                <a:gd name="connsiteY2" fmla="*/ 6193 h 52060"/>
                <a:gd name="connsiteX3" fmla="*/ 1023 w 61483"/>
                <a:gd name="connsiteY3" fmla="*/ 7988 h 52060"/>
                <a:gd name="connsiteX4" fmla="*/ 18362 w 61483"/>
                <a:gd name="connsiteY4" fmla="*/ 45060 h 5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83" h="52060">
                  <a:moveTo>
                    <a:pt x="18362" y="45060"/>
                  </a:moveTo>
                  <a:cubicBezTo>
                    <a:pt x="35106" y="54626"/>
                    <a:pt x="50354" y="52235"/>
                    <a:pt x="57230" y="40276"/>
                  </a:cubicBezTo>
                  <a:cubicBezTo>
                    <a:pt x="64106" y="28316"/>
                    <a:pt x="57529" y="16061"/>
                    <a:pt x="40486" y="6193"/>
                  </a:cubicBezTo>
                  <a:cubicBezTo>
                    <a:pt x="23745" y="-3373"/>
                    <a:pt x="7899" y="-4271"/>
                    <a:pt x="1023" y="7988"/>
                  </a:cubicBezTo>
                  <a:cubicBezTo>
                    <a:pt x="-5853" y="19948"/>
                    <a:pt x="1322" y="35196"/>
                    <a:pt x="18362" y="4506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5">
              <a:extLst>
                <a:ext uri="{FF2B5EF4-FFF2-40B4-BE49-F238E27FC236}">
                  <a16:creationId xmlns:a16="http://schemas.microsoft.com/office/drawing/2014/main" id="{4C36B3B3-6531-4D6A-A641-CD71B81DBA68}"/>
                </a:ext>
              </a:extLst>
            </p:cNvPr>
            <p:cNvSpPr/>
            <p:nvPr/>
          </p:nvSpPr>
          <p:spPr>
            <a:xfrm>
              <a:off x="6722970" y="3246120"/>
              <a:ext cx="66456" cy="57123"/>
            </a:xfrm>
            <a:custGeom>
              <a:avLst/>
              <a:gdLst>
                <a:gd name="connsiteX0" fmla="*/ 20380 w 66456"/>
                <a:gd name="connsiteY0" fmla="*/ 48440 h 57123"/>
                <a:gd name="connsiteX1" fmla="*/ 62835 w 66456"/>
                <a:gd name="connsiteY1" fmla="*/ 47243 h 57123"/>
                <a:gd name="connsiteX2" fmla="*/ 45792 w 66456"/>
                <a:gd name="connsiteY2" fmla="*/ 4492 h 57123"/>
                <a:gd name="connsiteX3" fmla="*/ 647 w 66456"/>
                <a:gd name="connsiteY3" fmla="*/ 11368 h 57123"/>
                <a:gd name="connsiteX4" fmla="*/ 20380 w 66456"/>
                <a:gd name="connsiteY4" fmla="*/ 48440 h 5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56" h="57123">
                  <a:moveTo>
                    <a:pt x="20380" y="48440"/>
                  </a:moveTo>
                  <a:cubicBezTo>
                    <a:pt x="37420" y="58305"/>
                    <a:pt x="55956" y="59203"/>
                    <a:pt x="62835" y="47243"/>
                  </a:cubicBezTo>
                  <a:cubicBezTo>
                    <a:pt x="68813" y="30802"/>
                    <a:pt x="61339" y="12266"/>
                    <a:pt x="45792" y="4492"/>
                  </a:cubicBezTo>
                  <a:cubicBezTo>
                    <a:pt x="31142" y="-5077"/>
                    <a:pt x="11708" y="-2085"/>
                    <a:pt x="647" y="11368"/>
                  </a:cubicBezTo>
                  <a:cubicBezTo>
                    <a:pt x="-6229" y="23327"/>
                    <a:pt x="3636" y="38874"/>
                    <a:pt x="20380" y="4844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5">
              <a:extLst>
                <a:ext uri="{FF2B5EF4-FFF2-40B4-BE49-F238E27FC236}">
                  <a16:creationId xmlns:a16="http://schemas.microsoft.com/office/drawing/2014/main" id="{C211C07E-F9F3-4950-8CAB-20CAA8479936}"/>
                </a:ext>
              </a:extLst>
            </p:cNvPr>
            <p:cNvSpPr/>
            <p:nvPr/>
          </p:nvSpPr>
          <p:spPr>
            <a:xfrm>
              <a:off x="6859487" y="3035903"/>
              <a:ext cx="66160" cy="55668"/>
            </a:xfrm>
            <a:custGeom>
              <a:avLst/>
              <a:gdLst>
                <a:gd name="connsiteX0" fmla="*/ 18999 w 66160"/>
                <a:gd name="connsiteY0" fmla="*/ 46088 h 55668"/>
                <a:gd name="connsiteX1" fmla="*/ 62348 w 66160"/>
                <a:gd name="connsiteY1" fmla="*/ 46387 h 55668"/>
                <a:gd name="connsiteX2" fmla="*/ 42615 w 66160"/>
                <a:gd name="connsiteY2" fmla="*/ 4830 h 55668"/>
                <a:gd name="connsiteX3" fmla="*/ 1061 w 66160"/>
                <a:gd name="connsiteY3" fmla="*/ 11107 h 55668"/>
                <a:gd name="connsiteX4" fmla="*/ 762 w 66160"/>
                <a:gd name="connsiteY4" fmla="*/ 11107 h 55668"/>
                <a:gd name="connsiteX5" fmla="*/ 18999 w 66160"/>
                <a:gd name="connsiteY5" fmla="*/ 46088 h 5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160" h="55668">
                  <a:moveTo>
                    <a:pt x="18999" y="46088"/>
                  </a:moveTo>
                  <a:cubicBezTo>
                    <a:pt x="35739" y="55953"/>
                    <a:pt x="55473" y="58646"/>
                    <a:pt x="62348" y="46387"/>
                  </a:cubicBezTo>
                  <a:cubicBezTo>
                    <a:pt x="69224" y="34428"/>
                    <a:pt x="59659" y="14695"/>
                    <a:pt x="42615" y="4830"/>
                  </a:cubicBezTo>
                  <a:cubicBezTo>
                    <a:pt x="29462" y="-5035"/>
                    <a:pt x="10926" y="-2345"/>
                    <a:pt x="1061" y="11107"/>
                  </a:cubicBezTo>
                  <a:cubicBezTo>
                    <a:pt x="1061" y="11107"/>
                    <a:pt x="1061" y="11107"/>
                    <a:pt x="762" y="11107"/>
                  </a:cubicBezTo>
                  <a:cubicBezTo>
                    <a:pt x="-5818" y="23067"/>
                    <a:pt x="1955" y="36519"/>
                    <a:pt x="18999" y="460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5">
              <a:extLst>
                <a:ext uri="{FF2B5EF4-FFF2-40B4-BE49-F238E27FC236}">
                  <a16:creationId xmlns:a16="http://schemas.microsoft.com/office/drawing/2014/main" id="{E319E928-2AB2-47D1-9AEA-3D1BD6C1BB84}"/>
                </a:ext>
              </a:extLst>
            </p:cNvPr>
            <p:cNvSpPr/>
            <p:nvPr/>
          </p:nvSpPr>
          <p:spPr>
            <a:xfrm>
              <a:off x="6818837" y="2325328"/>
              <a:ext cx="62427" cy="52408"/>
            </a:xfrm>
            <a:custGeom>
              <a:avLst/>
              <a:gdLst>
                <a:gd name="connsiteX0" fmla="*/ 16595 w 62427"/>
                <a:gd name="connsiteY0" fmla="*/ 44809 h 52408"/>
                <a:gd name="connsiteX1" fmla="*/ 58452 w 62427"/>
                <a:gd name="connsiteY1" fmla="*/ 41221 h 52408"/>
                <a:gd name="connsiteX2" fmla="*/ 39317 w 62427"/>
                <a:gd name="connsiteY2" fmla="*/ 5944 h 52408"/>
                <a:gd name="connsiteX3" fmla="*/ 1347 w 62427"/>
                <a:gd name="connsiteY3" fmla="*/ 8036 h 52408"/>
                <a:gd name="connsiteX4" fmla="*/ 16595 w 62427"/>
                <a:gd name="connsiteY4" fmla="*/ 44809 h 5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27" h="52408">
                  <a:moveTo>
                    <a:pt x="16595" y="44809"/>
                  </a:moveTo>
                  <a:cubicBezTo>
                    <a:pt x="33638" y="54677"/>
                    <a:pt x="51576" y="53181"/>
                    <a:pt x="58452" y="41221"/>
                  </a:cubicBezTo>
                  <a:cubicBezTo>
                    <a:pt x="65627" y="29265"/>
                    <a:pt x="56061" y="15809"/>
                    <a:pt x="39317" y="5944"/>
                  </a:cubicBezTo>
                  <a:cubicBezTo>
                    <a:pt x="22576" y="-3625"/>
                    <a:pt x="8522" y="-3924"/>
                    <a:pt x="1347" y="8036"/>
                  </a:cubicBezTo>
                  <a:cubicBezTo>
                    <a:pt x="-5529" y="20295"/>
                    <a:pt x="-146" y="35243"/>
                    <a:pt x="16595" y="4480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5">
              <a:extLst>
                <a:ext uri="{FF2B5EF4-FFF2-40B4-BE49-F238E27FC236}">
                  <a16:creationId xmlns:a16="http://schemas.microsoft.com/office/drawing/2014/main" id="{E42AFD00-9795-4CFC-A373-7584A479DB45}"/>
                </a:ext>
              </a:extLst>
            </p:cNvPr>
            <p:cNvSpPr/>
            <p:nvPr/>
          </p:nvSpPr>
          <p:spPr>
            <a:xfrm>
              <a:off x="6893531" y="2555692"/>
              <a:ext cx="67777" cy="57266"/>
            </a:xfrm>
            <a:custGeom>
              <a:avLst/>
              <a:gdLst>
                <a:gd name="connsiteX0" fmla="*/ 19637 w 67777"/>
                <a:gd name="connsiteY0" fmla="*/ 49735 h 57266"/>
                <a:gd name="connsiteX1" fmla="*/ 63884 w 67777"/>
                <a:gd name="connsiteY1" fmla="*/ 44954 h 57266"/>
                <a:gd name="connsiteX2" fmla="*/ 45049 w 67777"/>
                <a:gd name="connsiteY2" fmla="*/ 5787 h 57266"/>
                <a:gd name="connsiteX3" fmla="*/ 801 w 67777"/>
                <a:gd name="connsiteY3" fmla="*/ 8477 h 57266"/>
                <a:gd name="connsiteX4" fmla="*/ 19637 w 67777"/>
                <a:gd name="connsiteY4" fmla="*/ 49735 h 5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77" h="57266">
                  <a:moveTo>
                    <a:pt x="19637" y="49735"/>
                  </a:moveTo>
                  <a:cubicBezTo>
                    <a:pt x="33388" y="59903"/>
                    <a:pt x="52523" y="57808"/>
                    <a:pt x="63884" y="44954"/>
                  </a:cubicBezTo>
                  <a:cubicBezTo>
                    <a:pt x="70760" y="32995"/>
                    <a:pt x="61789" y="15356"/>
                    <a:pt x="45049" y="5787"/>
                  </a:cubicBezTo>
                  <a:cubicBezTo>
                    <a:pt x="28005" y="-4078"/>
                    <a:pt x="7677" y="-3479"/>
                    <a:pt x="801" y="8477"/>
                  </a:cubicBezTo>
                  <a:cubicBezTo>
                    <a:pt x="-6078" y="20437"/>
                    <a:pt x="2593" y="39870"/>
                    <a:pt x="19637" y="4973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5">
              <a:extLst>
                <a:ext uri="{FF2B5EF4-FFF2-40B4-BE49-F238E27FC236}">
                  <a16:creationId xmlns:a16="http://schemas.microsoft.com/office/drawing/2014/main" id="{13890465-6399-48AD-A05B-1E3F17425434}"/>
                </a:ext>
              </a:extLst>
            </p:cNvPr>
            <p:cNvSpPr/>
            <p:nvPr/>
          </p:nvSpPr>
          <p:spPr>
            <a:xfrm>
              <a:off x="7014093" y="2705263"/>
              <a:ext cx="67670" cy="58561"/>
            </a:xfrm>
            <a:custGeom>
              <a:avLst/>
              <a:gdLst>
                <a:gd name="connsiteX0" fmla="*/ 19857 w 67670"/>
                <a:gd name="connsiteY0" fmla="*/ 51146 h 58561"/>
                <a:gd name="connsiteX1" fmla="*/ 64404 w 67670"/>
                <a:gd name="connsiteY1" fmla="*/ 46062 h 58561"/>
                <a:gd name="connsiteX2" fmla="*/ 46466 w 67670"/>
                <a:gd name="connsiteY2" fmla="*/ 5403 h 58561"/>
                <a:gd name="connsiteX3" fmla="*/ 722 w 67670"/>
                <a:gd name="connsiteY3" fmla="*/ 8990 h 58561"/>
                <a:gd name="connsiteX4" fmla="*/ 19857 w 67670"/>
                <a:gd name="connsiteY4" fmla="*/ 51146 h 58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70" h="58561">
                  <a:moveTo>
                    <a:pt x="19857" y="51146"/>
                  </a:moveTo>
                  <a:cubicBezTo>
                    <a:pt x="33908" y="61310"/>
                    <a:pt x="53042" y="58920"/>
                    <a:pt x="64404" y="46062"/>
                  </a:cubicBezTo>
                  <a:cubicBezTo>
                    <a:pt x="69787" y="29621"/>
                    <a:pt x="62013" y="11983"/>
                    <a:pt x="46466" y="5403"/>
                  </a:cubicBezTo>
                  <a:cubicBezTo>
                    <a:pt x="29725" y="-4462"/>
                    <a:pt x="7598" y="-2966"/>
                    <a:pt x="722" y="8990"/>
                  </a:cubicBezTo>
                  <a:cubicBezTo>
                    <a:pt x="-6153" y="21249"/>
                    <a:pt x="3116" y="41581"/>
                    <a:pt x="19857" y="5114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5">
              <a:extLst>
                <a:ext uri="{FF2B5EF4-FFF2-40B4-BE49-F238E27FC236}">
                  <a16:creationId xmlns:a16="http://schemas.microsoft.com/office/drawing/2014/main" id="{62868760-E4B2-41BF-B87A-DA52CB06FFAC}"/>
                </a:ext>
              </a:extLst>
            </p:cNvPr>
            <p:cNvSpPr/>
            <p:nvPr/>
          </p:nvSpPr>
          <p:spPr>
            <a:xfrm>
              <a:off x="5804248" y="1845958"/>
              <a:ext cx="67575" cy="58658"/>
            </a:xfrm>
            <a:custGeom>
              <a:avLst/>
              <a:gdLst>
                <a:gd name="connsiteX0" fmla="*/ 19463 w 67575"/>
                <a:gd name="connsiteY0" fmla="*/ 51505 h 58658"/>
                <a:gd name="connsiteX1" fmla="*/ 927 w 67575"/>
                <a:gd name="connsiteY1" fmla="*/ 9348 h 58658"/>
                <a:gd name="connsiteX2" fmla="*/ 46371 w 67575"/>
                <a:gd name="connsiteY2" fmla="*/ 5162 h 58658"/>
                <a:gd name="connsiteX3" fmla="*/ 64309 w 67575"/>
                <a:gd name="connsiteY3" fmla="*/ 45822 h 58658"/>
                <a:gd name="connsiteX4" fmla="*/ 19463 w 67575"/>
                <a:gd name="connsiteY4" fmla="*/ 51505 h 58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75" h="58658">
                  <a:moveTo>
                    <a:pt x="19463" y="51505"/>
                  </a:moveTo>
                  <a:cubicBezTo>
                    <a:pt x="2722" y="41640"/>
                    <a:pt x="-6248" y="21308"/>
                    <a:pt x="927" y="9348"/>
                  </a:cubicBezTo>
                  <a:cubicBezTo>
                    <a:pt x="7802" y="-2611"/>
                    <a:pt x="29328" y="-4702"/>
                    <a:pt x="46371" y="5162"/>
                  </a:cubicBezTo>
                  <a:cubicBezTo>
                    <a:pt x="61918" y="12038"/>
                    <a:pt x="69692" y="29680"/>
                    <a:pt x="64309" y="45822"/>
                  </a:cubicBezTo>
                  <a:cubicBezTo>
                    <a:pt x="52948" y="58979"/>
                    <a:pt x="33514" y="61369"/>
                    <a:pt x="19463" y="5150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5">
              <a:extLst>
                <a:ext uri="{FF2B5EF4-FFF2-40B4-BE49-F238E27FC236}">
                  <a16:creationId xmlns:a16="http://schemas.microsoft.com/office/drawing/2014/main" id="{0C486A8A-1A6E-40FF-8A85-FE46F0C06866}"/>
                </a:ext>
              </a:extLst>
            </p:cNvPr>
            <p:cNvSpPr/>
            <p:nvPr/>
          </p:nvSpPr>
          <p:spPr>
            <a:xfrm>
              <a:off x="5969666" y="2086761"/>
              <a:ext cx="72522" cy="56007"/>
            </a:xfrm>
            <a:custGeom>
              <a:avLst/>
              <a:gdLst>
                <a:gd name="connsiteX0" fmla="*/ 24163 w 72522"/>
                <a:gd name="connsiteY0" fmla="*/ 45694 h 56007"/>
                <a:gd name="connsiteX1" fmla="*/ 243 w 72522"/>
                <a:gd name="connsiteY1" fmla="*/ 7724 h 56007"/>
                <a:gd name="connsiteX2" fmla="*/ 46881 w 72522"/>
                <a:gd name="connsiteY2" fmla="*/ 6231 h 56007"/>
                <a:gd name="connsiteX3" fmla="*/ 69008 w 72522"/>
                <a:gd name="connsiteY3" fmla="*/ 47490 h 56007"/>
                <a:gd name="connsiteX4" fmla="*/ 24163 w 72522"/>
                <a:gd name="connsiteY4" fmla="*/ 45694 h 5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2" h="56007">
                  <a:moveTo>
                    <a:pt x="24163" y="45694"/>
                  </a:moveTo>
                  <a:cubicBezTo>
                    <a:pt x="7119" y="36128"/>
                    <a:pt x="-6632" y="19983"/>
                    <a:pt x="243" y="7724"/>
                  </a:cubicBezTo>
                  <a:cubicBezTo>
                    <a:pt x="7418" y="-4236"/>
                    <a:pt x="29841" y="-3338"/>
                    <a:pt x="46881" y="6231"/>
                  </a:cubicBezTo>
                  <a:cubicBezTo>
                    <a:pt x="63625" y="16096"/>
                    <a:pt x="75884" y="35231"/>
                    <a:pt x="69008" y="47490"/>
                  </a:cubicBezTo>
                  <a:cubicBezTo>
                    <a:pt x="61830" y="59446"/>
                    <a:pt x="40903" y="55559"/>
                    <a:pt x="24163" y="456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5">
              <a:extLst>
                <a:ext uri="{FF2B5EF4-FFF2-40B4-BE49-F238E27FC236}">
                  <a16:creationId xmlns:a16="http://schemas.microsoft.com/office/drawing/2014/main" id="{25BEBA6C-4F3E-492A-ABA7-77BBFE91D4AC}"/>
                </a:ext>
              </a:extLst>
            </p:cNvPr>
            <p:cNvSpPr/>
            <p:nvPr/>
          </p:nvSpPr>
          <p:spPr>
            <a:xfrm>
              <a:off x="6090383" y="1738832"/>
              <a:ext cx="72552" cy="61442"/>
            </a:xfrm>
            <a:custGeom>
              <a:avLst/>
              <a:gdLst>
                <a:gd name="connsiteX0" fmla="*/ 20641 w 72552"/>
                <a:gd name="connsiteY0" fmla="*/ 53991 h 61442"/>
                <a:gd name="connsiteX1" fmla="*/ 612 w 72552"/>
                <a:gd name="connsiteY1" fmla="*/ 10638 h 61442"/>
                <a:gd name="connsiteX2" fmla="*/ 49045 w 72552"/>
                <a:gd name="connsiteY2" fmla="*/ 4959 h 61442"/>
                <a:gd name="connsiteX3" fmla="*/ 68775 w 72552"/>
                <a:gd name="connsiteY3" fmla="*/ 49805 h 61442"/>
                <a:gd name="connsiteX4" fmla="*/ 20641 w 72552"/>
                <a:gd name="connsiteY4" fmla="*/ 53991 h 6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52" h="61442">
                  <a:moveTo>
                    <a:pt x="20641" y="53991"/>
                  </a:moveTo>
                  <a:cubicBezTo>
                    <a:pt x="3900" y="44422"/>
                    <a:pt x="-6268" y="22598"/>
                    <a:pt x="612" y="10638"/>
                  </a:cubicBezTo>
                  <a:cubicBezTo>
                    <a:pt x="13465" y="-2515"/>
                    <a:pt x="33797" y="-4905"/>
                    <a:pt x="49045" y="4959"/>
                  </a:cubicBezTo>
                  <a:cubicBezTo>
                    <a:pt x="65786" y="14824"/>
                    <a:pt x="75650" y="37845"/>
                    <a:pt x="68775" y="49805"/>
                  </a:cubicBezTo>
                  <a:cubicBezTo>
                    <a:pt x="61899" y="62064"/>
                    <a:pt x="37684" y="63856"/>
                    <a:pt x="20641" y="5399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5">
              <a:extLst>
                <a:ext uri="{FF2B5EF4-FFF2-40B4-BE49-F238E27FC236}">
                  <a16:creationId xmlns:a16="http://schemas.microsoft.com/office/drawing/2014/main" id="{387E9D7B-3766-4B69-8568-80ACD3BCCC3D}"/>
                </a:ext>
              </a:extLst>
            </p:cNvPr>
            <p:cNvSpPr/>
            <p:nvPr/>
          </p:nvSpPr>
          <p:spPr>
            <a:xfrm>
              <a:off x="6009776" y="1393732"/>
              <a:ext cx="61252" cy="54087"/>
            </a:xfrm>
            <a:custGeom>
              <a:avLst/>
              <a:gdLst>
                <a:gd name="connsiteX0" fmla="*/ 17238 w 61252"/>
                <a:gd name="connsiteY0" fmla="*/ 47499 h 54087"/>
                <a:gd name="connsiteX1" fmla="*/ 494 w 61252"/>
                <a:gd name="connsiteY1" fmla="*/ 8036 h 54087"/>
                <a:gd name="connsiteX2" fmla="*/ 41154 w 61252"/>
                <a:gd name="connsiteY2" fmla="*/ 5941 h 54087"/>
                <a:gd name="connsiteX3" fmla="*/ 56701 w 61252"/>
                <a:gd name="connsiteY3" fmla="*/ 40324 h 54087"/>
                <a:gd name="connsiteX4" fmla="*/ 18731 w 61252"/>
                <a:gd name="connsiteY4" fmla="*/ 48696 h 54087"/>
                <a:gd name="connsiteX5" fmla="*/ 17238 w 61252"/>
                <a:gd name="connsiteY5" fmla="*/ 47499 h 5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252" h="54087">
                  <a:moveTo>
                    <a:pt x="17238" y="47499"/>
                  </a:moveTo>
                  <a:cubicBezTo>
                    <a:pt x="1990" y="40922"/>
                    <a:pt x="-5484" y="23280"/>
                    <a:pt x="494" y="8036"/>
                  </a:cubicBezTo>
                  <a:cubicBezTo>
                    <a:pt x="7370" y="-3923"/>
                    <a:pt x="24114" y="-3624"/>
                    <a:pt x="41154" y="5941"/>
                  </a:cubicBezTo>
                  <a:cubicBezTo>
                    <a:pt x="57898" y="15806"/>
                    <a:pt x="63876" y="28364"/>
                    <a:pt x="56701" y="40324"/>
                  </a:cubicBezTo>
                  <a:cubicBezTo>
                    <a:pt x="48628" y="53178"/>
                    <a:pt x="31588" y="56765"/>
                    <a:pt x="18731" y="48696"/>
                  </a:cubicBezTo>
                  <a:cubicBezTo>
                    <a:pt x="18132" y="48097"/>
                    <a:pt x="17833" y="47798"/>
                    <a:pt x="17238" y="474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5">
              <a:extLst>
                <a:ext uri="{FF2B5EF4-FFF2-40B4-BE49-F238E27FC236}">
                  <a16:creationId xmlns:a16="http://schemas.microsoft.com/office/drawing/2014/main" id="{22D290BC-32DF-4500-9502-7431C3905619}"/>
                </a:ext>
              </a:extLst>
            </p:cNvPr>
            <p:cNvSpPr/>
            <p:nvPr/>
          </p:nvSpPr>
          <p:spPr>
            <a:xfrm>
              <a:off x="7301501" y="2377138"/>
              <a:ext cx="67711" cy="55850"/>
            </a:xfrm>
            <a:custGeom>
              <a:avLst/>
              <a:gdLst>
                <a:gd name="connsiteX0" fmla="*/ 40990 w 67711"/>
                <a:gd name="connsiteY0" fmla="*/ 6754 h 55850"/>
                <a:gd name="connsiteX1" fmla="*/ 926 w 67711"/>
                <a:gd name="connsiteY1" fmla="*/ 7648 h 55850"/>
                <a:gd name="connsiteX2" fmla="*/ 16473 w 67711"/>
                <a:gd name="connsiteY2" fmla="*/ 48610 h 55850"/>
                <a:gd name="connsiteX3" fmla="*/ 64308 w 67711"/>
                <a:gd name="connsiteY3" fmla="*/ 44125 h 55850"/>
                <a:gd name="connsiteX4" fmla="*/ 40990 w 67711"/>
                <a:gd name="connsiteY4" fmla="*/ 6754 h 5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11" h="55850">
                  <a:moveTo>
                    <a:pt x="40990" y="6754"/>
                  </a:moveTo>
                  <a:cubicBezTo>
                    <a:pt x="23947" y="-3115"/>
                    <a:pt x="7805" y="-4608"/>
                    <a:pt x="926" y="7648"/>
                  </a:cubicBezTo>
                  <a:cubicBezTo>
                    <a:pt x="-5651" y="23195"/>
                    <a:pt x="1225" y="41136"/>
                    <a:pt x="16473" y="48610"/>
                  </a:cubicBezTo>
                  <a:cubicBezTo>
                    <a:pt x="33516" y="58475"/>
                    <a:pt x="57132" y="56085"/>
                    <a:pt x="64308" y="44125"/>
                  </a:cubicBezTo>
                  <a:cubicBezTo>
                    <a:pt x="71187" y="32165"/>
                    <a:pt x="57731" y="16319"/>
                    <a:pt x="40990" y="67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5">
              <a:extLst>
                <a:ext uri="{FF2B5EF4-FFF2-40B4-BE49-F238E27FC236}">
                  <a16:creationId xmlns:a16="http://schemas.microsoft.com/office/drawing/2014/main" id="{30090CF7-2785-4F45-BDD4-BE55AABD080C}"/>
                </a:ext>
              </a:extLst>
            </p:cNvPr>
            <p:cNvSpPr/>
            <p:nvPr/>
          </p:nvSpPr>
          <p:spPr>
            <a:xfrm>
              <a:off x="7448500" y="2294790"/>
              <a:ext cx="66252" cy="59928"/>
            </a:xfrm>
            <a:custGeom>
              <a:avLst/>
              <a:gdLst>
                <a:gd name="connsiteX0" fmla="*/ 47959 w 66252"/>
                <a:gd name="connsiteY0" fmla="*/ 4490 h 59928"/>
                <a:gd name="connsiteX1" fmla="*/ 723 w 66252"/>
                <a:gd name="connsiteY1" fmla="*/ 11370 h 59928"/>
                <a:gd name="connsiteX2" fmla="*/ 19857 w 66252"/>
                <a:gd name="connsiteY2" fmla="*/ 53223 h 59928"/>
                <a:gd name="connsiteX3" fmla="*/ 61415 w 66252"/>
                <a:gd name="connsiteY3" fmla="*/ 46646 h 59928"/>
                <a:gd name="connsiteX4" fmla="*/ 61415 w 66252"/>
                <a:gd name="connsiteY4" fmla="*/ 46646 h 59928"/>
                <a:gd name="connsiteX5" fmla="*/ 47959 w 66252"/>
                <a:gd name="connsiteY5" fmla="*/ 4490 h 5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252" h="59928">
                  <a:moveTo>
                    <a:pt x="47959" y="4490"/>
                  </a:moveTo>
                  <a:cubicBezTo>
                    <a:pt x="32715" y="-5075"/>
                    <a:pt x="12682" y="-2086"/>
                    <a:pt x="723" y="11370"/>
                  </a:cubicBezTo>
                  <a:cubicBezTo>
                    <a:pt x="-6153" y="23326"/>
                    <a:pt x="3113" y="43358"/>
                    <a:pt x="19857" y="53223"/>
                  </a:cubicBezTo>
                  <a:cubicBezTo>
                    <a:pt x="33310" y="62792"/>
                    <a:pt x="51846" y="59803"/>
                    <a:pt x="61415" y="46646"/>
                  </a:cubicBezTo>
                  <a:cubicBezTo>
                    <a:pt x="61415" y="46646"/>
                    <a:pt x="61415" y="46646"/>
                    <a:pt x="61415" y="46646"/>
                  </a:cubicBezTo>
                  <a:cubicBezTo>
                    <a:pt x="68889" y="31099"/>
                    <a:pt x="63207" y="12563"/>
                    <a:pt x="47959" y="4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5">
              <a:extLst>
                <a:ext uri="{FF2B5EF4-FFF2-40B4-BE49-F238E27FC236}">
                  <a16:creationId xmlns:a16="http://schemas.microsoft.com/office/drawing/2014/main" id="{D8BA7252-E1EA-4DDC-BE82-8E238EE9FF99}"/>
                </a:ext>
              </a:extLst>
            </p:cNvPr>
            <p:cNvSpPr/>
            <p:nvPr/>
          </p:nvSpPr>
          <p:spPr>
            <a:xfrm>
              <a:off x="7381225" y="1876016"/>
              <a:ext cx="65832" cy="57497"/>
            </a:xfrm>
            <a:custGeom>
              <a:avLst/>
              <a:gdLst>
                <a:gd name="connsiteX0" fmla="*/ 44378 w 65832"/>
                <a:gd name="connsiteY0" fmla="*/ 6199 h 57497"/>
                <a:gd name="connsiteX1" fmla="*/ 131 w 65832"/>
                <a:gd name="connsiteY1" fmla="*/ 7991 h 57497"/>
                <a:gd name="connsiteX2" fmla="*/ 18368 w 65832"/>
                <a:gd name="connsiteY2" fmla="*/ 51045 h 57497"/>
                <a:gd name="connsiteX3" fmla="*/ 61721 w 65832"/>
                <a:gd name="connsiteY3" fmla="*/ 43870 h 57497"/>
                <a:gd name="connsiteX4" fmla="*/ 44378 w 65832"/>
                <a:gd name="connsiteY4" fmla="*/ 6199 h 5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32" h="57497">
                  <a:moveTo>
                    <a:pt x="44378" y="6199"/>
                  </a:moveTo>
                  <a:cubicBezTo>
                    <a:pt x="27338" y="-3666"/>
                    <a:pt x="7007" y="-3965"/>
                    <a:pt x="131" y="7991"/>
                  </a:cubicBezTo>
                  <a:cubicBezTo>
                    <a:pt x="-5249" y="25035"/>
                    <a:pt x="2525" y="43271"/>
                    <a:pt x="18368" y="51045"/>
                  </a:cubicBezTo>
                  <a:cubicBezTo>
                    <a:pt x="32422" y="60311"/>
                    <a:pt x="51553" y="57322"/>
                    <a:pt x="61721" y="43870"/>
                  </a:cubicBezTo>
                  <a:cubicBezTo>
                    <a:pt x="68597" y="31611"/>
                    <a:pt x="61122" y="15765"/>
                    <a:pt x="44378" y="61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5">
              <a:extLst>
                <a:ext uri="{FF2B5EF4-FFF2-40B4-BE49-F238E27FC236}">
                  <a16:creationId xmlns:a16="http://schemas.microsoft.com/office/drawing/2014/main" id="{272C1D4D-43BF-4CA6-B124-A611E43152D5}"/>
                </a:ext>
              </a:extLst>
            </p:cNvPr>
            <p:cNvSpPr/>
            <p:nvPr/>
          </p:nvSpPr>
          <p:spPr>
            <a:xfrm>
              <a:off x="7410626" y="2085938"/>
              <a:ext cx="64614" cy="58001"/>
            </a:xfrm>
            <a:custGeom>
              <a:avLst/>
              <a:gdLst>
                <a:gd name="connsiteX0" fmla="*/ 46072 w 64614"/>
                <a:gd name="connsiteY0" fmla="*/ 4959 h 58001"/>
                <a:gd name="connsiteX1" fmla="*/ 927 w 64614"/>
                <a:gd name="connsiteY1" fmla="*/ 10641 h 58001"/>
                <a:gd name="connsiteX2" fmla="*/ 19463 w 64614"/>
                <a:gd name="connsiteY2" fmla="*/ 51002 h 58001"/>
                <a:gd name="connsiteX3" fmla="*/ 58929 w 64614"/>
                <a:gd name="connsiteY3" fmla="*/ 46217 h 58001"/>
                <a:gd name="connsiteX4" fmla="*/ 59823 w 64614"/>
                <a:gd name="connsiteY4" fmla="*/ 45020 h 58001"/>
                <a:gd name="connsiteX5" fmla="*/ 46670 w 64614"/>
                <a:gd name="connsiteY5" fmla="*/ 5258 h 58001"/>
                <a:gd name="connsiteX6" fmla="*/ 46072 w 64614"/>
                <a:gd name="connsiteY6" fmla="*/ 4959 h 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4" h="58001">
                  <a:moveTo>
                    <a:pt x="46072" y="4959"/>
                  </a:moveTo>
                  <a:cubicBezTo>
                    <a:pt x="31722" y="-4906"/>
                    <a:pt x="12288" y="-2515"/>
                    <a:pt x="927" y="10641"/>
                  </a:cubicBezTo>
                  <a:cubicBezTo>
                    <a:pt x="-6248" y="22597"/>
                    <a:pt x="2722" y="41133"/>
                    <a:pt x="19463" y="51002"/>
                  </a:cubicBezTo>
                  <a:cubicBezTo>
                    <a:pt x="31722" y="60567"/>
                    <a:pt x="49360" y="58177"/>
                    <a:pt x="58929" y="46217"/>
                  </a:cubicBezTo>
                  <a:cubicBezTo>
                    <a:pt x="59228" y="45619"/>
                    <a:pt x="59524" y="45320"/>
                    <a:pt x="59823" y="45020"/>
                  </a:cubicBezTo>
                  <a:cubicBezTo>
                    <a:pt x="67298" y="30371"/>
                    <a:pt x="61320" y="12733"/>
                    <a:pt x="46670" y="5258"/>
                  </a:cubicBezTo>
                  <a:cubicBezTo>
                    <a:pt x="46371" y="5258"/>
                    <a:pt x="46371" y="4959"/>
                    <a:pt x="46072" y="495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5">
              <a:extLst>
                <a:ext uri="{FF2B5EF4-FFF2-40B4-BE49-F238E27FC236}">
                  <a16:creationId xmlns:a16="http://schemas.microsoft.com/office/drawing/2014/main" id="{6B46D72C-ABD8-4ECD-9152-1C5277865613}"/>
                </a:ext>
              </a:extLst>
            </p:cNvPr>
            <p:cNvSpPr/>
            <p:nvPr/>
          </p:nvSpPr>
          <p:spPr>
            <a:xfrm>
              <a:off x="7152525" y="1612851"/>
              <a:ext cx="67018" cy="58740"/>
            </a:xfrm>
            <a:custGeom>
              <a:avLst/>
              <a:gdLst>
                <a:gd name="connsiteX0" fmla="*/ 43769 w 67018"/>
                <a:gd name="connsiteY0" fmla="*/ 6567 h 58740"/>
                <a:gd name="connsiteX1" fmla="*/ 6098 w 67018"/>
                <a:gd name="connsiteY1" fmla="*/ 7165 h 58740"/>
                <a:gd name="connsiteX2" fmla="*/ 6697 w 67018"/>
                <a:gd name="connsiteY2" fmla="*/ 44836 h 58740"/>
                <a:gd name="connsiteX3" fmla="*/ 17759 w 67018"/>
                <a:gd name="connsiteY3" fmla="*/ 51413 h 58740"/>
                <a:gd name="connsiteX4" fmla="*/ 63203 w 67018"/>
                <a:gd name="connsiteY4" fmla="*/ 47227 h 58740"/>
                <a:gd name="connsiteX5" fmla="*/ 43769 w 67018"/>
                <a:gd name="connsiteY5" fmla="*/ 6567 h 5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18" h="58740">
                  <a:moveTo>
                    <a:pt x="43769" y="6567"/>
                  </a:moveTo>
                  <a:cubicBezTo>
                    <a:pt x="33007" y="-3897"/>
                    <a:pt x="16262" y="-3597"/>
                    <a:pt x="6098" y="7165"/>
                  </a:cubicBezTo>
                  <a:cubicBezTo>
                    <a:pt x="-4365" y="17629"/>
                    <a:pt x="-4066" y="34672"/>
                    <a:pt x="6697" y="44836"/>
                  </a:cubicBezTo>
                  <a:cubicBezTo>
                    <a:pt x="9686" y="47825"/>
                    <a:pt x="13573" y="50219"/>
                    <a:pt x="17759" y="51413"/>
                  </a:cubicBezTo>
                  <a:cubicBezTo>
                    <a:pt x="34499" y="60982"/>
                    <a:pt x="56024" y="59485"/>
                    <a:pt x="63203" y="47227"/>
                  </a:cubicBezTo>
                  <a:cubicBezTo>
                    <a:pt x="70079" y="35271"/>
                    <a:pt x="60510" y="16136"/>
                    <a:pt x="43769" y="65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Graphic 5">
              <a:extLst>
                <a:ext uri="{FF2B5EF4-FFF2-40B4-BE49-F238E27FC236}">
                  <a16:creationId xmlns:a16="http://schemas.microsoft.com/office/drawing/2014/main" id="{90FA697C-3CA9-441F-BE1B-E27711E32D4A}"/>
                </a:ext>
              </a:extLst>
            </p:cNvPr>
            <p:cNvSpPr/>
            <p:nvPr/>
          </p:nvSpPr>
          <p:spPr>
            <a:xfrm>
              <a:off x="7315697" y="2817491"/>
              <a:ext cx="61769" cy="58530"/>
            </a:xfrm>
            <a:custGeom>
              <a:avLst/>
              <a:gdLst>
                <a:gd name="connsiteX0" fmla="*/ 42043 w 61769"/>
                <a:gd name="connsiteY0" fmla="*/ 4395 h 58530"/>
                <a:gd name="connsiteX1" fmla="*/ 57885 w 61769"/>
                <a:gd name="connsiteY1" fmla="*/ 43858 h 58530"/>
                <a:gd name="connsiteX2" fmla="*/ 14536 w 61769"/>
                <a:gd name="connsiteY2" fmla="*/ 52530 h 58530"/>
                <a:gd name="connsiteX3" fmla="*/ 1978 w 61769"/>
                <a:gd name="connsiteY3" fmla="*/ 11570 h 58530"/>
                <a:gd name="connsiteX4" fmla="*/ 40846 w 61769"/>
                <a:gd name="connsiteY4" fmla="*/ 3498 h 58530"/>
                <a:gd name="connsiteX5" fmla="*/ 42043 w 61769"/>
                <a:gd name="connsiteY5" fmla="*/ 4395 h 5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69" h="58530">
                  <a:moveTo>
                    <a:pt x="42043" y="4395"/>
                  </a:moveTo>
                  <a:cubicBezTo>
                    <a:pt x="57287" y="10972"/>
                    <a:pt x="64166" y="28610"/>
                    <a:pt x="57885" y="43858"/>
                  </a:cubicBezTo>
                  <a:cubicBezTo>
                    <a:pt x="48021" y="57909"/>
                    <a:pt x="28886" y="61497"/>
                    <a:pt x="14536" y="52530"/>
                  </a:cubicBezTo>
                  <a:cubicBezTo>
                    <a:pt x="-413" y="44457"/>
                    <a:pt x="-5796" y="26220"/>
                    <a:pt x="1978" y="11570"/>
                  </a:cubicBezTo>
                  <a:cubicBezTo>
                    <a:pt x="10350" y="-1586"/>
                    <a:pt x="27988" y="-4874"/>
                    <a:pt x="40846" y="3498"/>
                  </a:cubicBezTo>
                  <a:cubicBezTo>
                    <a:pt x="41444" y="3797"/>
                    <a:pt x="41743" y="4096"/>
                    <a:pt x="42043" y="439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Graphic 5">
              <a:extLst>
                <a:ext uri="{FF2B5EF4-FFF2-40B4-BE49-F238E27FC236}">
                  <a16:creationId xmlns:a16="http://schemas.microsoft.com/office/drawing/2014/main" id="{37E99FF2-CAE1-415C-8E56-BE5CAE3799FB}"/>
                </a:ext>
              </a:extLst>
            </p:cNvPr>
            <p:cNvSpPr/>
            <p:nvPr/>
          </p:nvSpPr>
          <p:spPr>
            <a:xfrm>
              <a:off x="7257253" y="2952144"/>
              <a:ext cx="65179" cy="55979"/>
            </a:xfrm>
            <a:custGeom>
              <a:avLst/>
              <a:gdLst>
                <a:gd name="connsiteX0" fmla="*/ 43981 w 65179"/>
                <a:gd name="connsiteY0" fmla="*/ 7269 h 55979"/>
                <a:gd name="connsiteX1" fmla="*/ 61020 w 65179"/>
                <a:gd name="connsiteY1" fmla="*/ 41947 h 55979"/>
                <a:gd name="connsiteX2" fmla="*/ 19762 w 65179"/>
                <a:gd name="connsiteY2" fmla="*/ 49721 h 55979"/>
                <a:gd name="connsiteX3" fmla="*/ 19463 w 65179"/>
                <a:gd name="connsiteY3" fmla="*/ 49421 h 55979"/>
                <a:gd name="connsiteX4" fmla="*/ 927 w 65179"/>
                <a:gd name="connsiteY4" fmla="*/ 6970 h 55979"/>
                <a:gd name="connsiteX5" fmla="*/ 43981 w 65179"/>
                <a:gd name="connsiteY5" fmla="*/ 7269 h 5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79" h="55979">
                  <a:moveTo>
                    <a:pt x="43981" y="7269"/>
                  </a:moveTo>
                  <a:cubicBezTo>
                    <a:pt x="60721" y="16834"/>
                    <a:pt x="67896" y="29991"/>
                    <a:pt x="61020" y="41947"/>
                  </a:cubicBezTo>
                  <a:cubicBezTo>
                    <a:pt x="51754" y="55403"/>
                    <a:pt x="33218" y="58990"/>
                    <a:pt x="19762" y="49721"/>
                  </a:cubicBezTo>
                  <a:cubicBezTo>
                    <a:pt x="19762" y="49421"/>
                    <a:pt x="19762" y="49421"/>
                    <a:pt x="19463" y="49421"/>
                  </a:cubicBezTo>
                  <a:cubicBezTo>
                    <a:pt x="2722" y="39856"/>
                    <a:pt x="-6248" y="19228"/>
                    <a:pt x="927" y="6970"/>
                  </a:cubicBezTo>
                  <a:cubicBezTo>
                    <a:pt x="7802" y="-4990"/>
                    <a:pt x="27236" y="-2600"/>
                    <a:pt x="43981" y="72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Graphic 5">
              <a:extLst>
                <a:ext uri="{FF2B5EF4-FFF2-40B4-BE49-F238E27FC236}">
                  <a16:creationId xmlns:a16="http://schemas.microsoft.com/office/drawing/2014/main" id="{6797ABB3-9355-4C72-A080-9D9E2647F9F6}"/>
                </a:ext>
              </a:extLst>
            </p:cNvPr>
            <p:cNvSpPr/>
            <p:nvPr/>
          </p:nvSpPr>
          <p:spPr>
            <a:xfrm>
              <a:off x="7055414" y="3031383"/>
              <a:ext cx="67744" cy="55423"/>
            </a:xfrm>
            <a:custGeom>
              <a:avLst/>
              <a:gdLst>
                <a:gd name="connsiteX0" fmla="*/ 41021 w 67744"/>
                <a:gd name="connsiteY0" fmla="*/ 6061 h 55423"/>
                <a:gd name="connsiteX1" fmla="*/ 64342 w 67744"/>
                <a:gd name="connsiteY1" fmla="*/ 44926 h 55423"/>
                <a:gd name="connsiteX2" fmla="*/ 17105 w 67744"/>
                <a:gd name="connsiteY2" fmla="*/ 47320 h 55423"/>
                <a:gd name="connsiteX3" fmla="*/ 660 w 67744"/>
                <a:gd name="connsiteY3" fmla="*/ 8153 h 55423"/>
                <a:gd name="connsiteX4" fmla="*/ 41021 w 67744"/>
                <a:gd name="connsiteY4" fmla="*/ 6061 h 5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44" h="55423">
                  <a:moveTo>
                    <a:pt x="41021" y="6061"/>
                  </a:moveTo>
                  <a:cubicBezTo>
                    <a:pt x="57765" y="15627"/>
                    <a:pt x="71217" y="32970"/>
                    <a:pt x="64342" y="44926"/>
                  </a:cubicBezTo>
                  <a:cubicBezTo>
                    <a:pt x="57466" y="57185"/>
                    <a:pt x="33846" y="56885"/>
                    <a:pt x="17105" y="47320"/>
                  </a:cubicBezTo>
                  <a:cubicBezTo>
                    <a:pt x="1857" y="41039"/>
                    <a:pt x="-5617" y="23700"/>
                    <a:pt x="660" y="8153"/>
                  </a:cubicBezTo>
                  <a:cubicBezTo>
                    <a:pt x="7536" y="-3807"/>
                    <a:pt x="23981" y="-3807"/>
                    <a:pt x="41021" y="606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Graphic 5">
              <a:extLst>
                <a:ext uri="{FF2B5EF4-FFF2-40B4-BE49-F238E27FC236}">
                  <a16:creationId xmlns:a16="http://schemas.microsoft.com/office/drawing/2014/main" id="{9CD2725C-FBD2-4203-BDE9-A3A0CDD752D0}"/>
                </a:ext>
              </a:extLst>
            </p:cNvPr>
            <p:cNvSpPr/>
            <p:nvPr/>
          </p:nvSpPr>
          <p:spPr>
            <a:xfrm>
              <a:off x="6480101" y="1610527"/>
              <a:ext cx="66417" cy="58221"/>
            </a:xfrm>
            <a:custGeom>
              <a:avLst/>
              <a:gdLst>
                <a:gd name="connsiteX0" fmla="*/ 16597 w 66417"/>
                <a:gd name="connsiteY0" fmla="*/ 51047 h 58221"/>
                <a:gd name="connsiteX1" fmla="*/ 751 w 66417"/>
                <a:gd name="connsiteY1" fmla="*/ 9789 h 58221"/>
                <a:gd name="connsiteX2" fmla="*/ 42907 w 66417"/>
                <a:gd name="connsiteY2" fmla="*/ 5603 h 58221"/>
                <a:gd name="connsiteX3" fmla="*/ 62640 w 66417"/>
                <a:gd name="connsiteY3" fmla="*/ 45664 h 58221"/>
                <a:gd name="connsiteX4" fmla="*/ 16597 w 66417"/>
                <a:gd name="connsiteY4" fmla="*/ 51047 h 5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17" h="58221">
                  <a:moveTo>
                    <a:pt x="16597" y="51047"/>
                  </a:moveTo>
                  <a:cubicBezTo>
                    <a:pt x="1349" y="43573"/>
                    <a:pt x="-5526" y="25635"/>
                    <a:pt x="751" y="9789"/>
                  </a:cubicBezTo>
                  <a:cubicBezTo>
                    <a:pt x="11214" y="-2770"/>
                    <a:pt x="30050" y="-4861"/>
                    <a:pt x="42907" y="5603"/>
                  </a:cubicBezTo>
                  <a:cubicBezTo>
                    <a:pt x="59647" y="15172"/>
                    <a:pt x="69516" y="33409"/>
                    <a:pt x="62640" y="45664"/>
                  </a:cubicBezTo>
                  <a:cubicBezTo>
                    <a:pt x="50680" y="58521"/>
                    <a:pt x="31247" y="60912"/>
                    <a:pt x="16597" y="5104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Graphic 5">
              <a:extLst>
                <a:ext uri="{FF2B5EF4-FFF2-40B4-BE49-F238E27FC236}">
                  <a16:creationId xmlns:a16="http://schemas.microsoft.com/office/drawing/2014/main" id="{41326591-DECA-47C7-B94D-4AF85E90D348}"/>
                </a:ext>
              </a:extLst>
            </p:cNvPr>
            <p:cNvSpPr/>
            <p:nvPr/>
          </p:nvSpPr>
          <p:spPr>
            <a:xfrm>
              <a:off x="6486656" y="1450637"/>
              <a:ext cx="62164" cy="55560"/>
            </a:xfrm>
            <a:custGeom>
              <a:avLst/>
              <a:gdLst>
                <a:gd name="connsiteX0" fmla="*/ 18115 w 62164"/>
                <a:gd name="connsiteY0" fmla="*/ 47699 h 55560"/>
                <a:gd name="connsiteX1" fmla="*/ 1072 w 62164"/>
                <a:gd name="connsiteY1" fmla="*/ 12119 h 55560"/>
                <a:gd name="connsiteX2" fmla="*/ 42929 w 62164"/>
                <a:gd name="connsiteY2" fmla="*/ 4046 h 55560"/>
                <a:gd name="connsiteX3" fmla="*/ 57877 w 62164"/>
                <a:gd name="connsiteY3" fmla="*/ 45005 h 55560"/>
                <a:gd name="connsiteX4" fmla="*/ 18115 w 62164"/>
                <a:gd name="connsiteY4" fmla="*/ 47699 h 5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64" h="55560">
                  <a:moveTo>
                    <a:pt x="18115" y="47699"/>
                  </a:moveTo>
                  <a:cubicBezTo>
                    <a:pt x="1072" y="37830"/>
                    <a:pt x="-5804" y="24079"/>
                    <a:pt x="1072" y="12119"/>
                  </a:cubicBezTo>
                  <a:cubicBezTo>
                    <a:pt x="10641" y="-1632"/>
                    <a:pt x="29177" y="-5220"/>
                    <a:pt x="42929" y="4046"/>
                  </a:cubicBezTo>
                  <a:cubicBezTo>
                    <a:pt x="58176" y="11521"/>
                    <a:pt x="64753" y="29462"/>
                    <a:pt x="57877" y="45005"/>
                  </a:cubicBezTo>
                  <a:cubicBezTo>
                    <a:pt x="51301" y="56965"/>
                    <a:pt x="34856" y="57264"/>
                    <a:pt x="18115" y="476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Graphic 5">
              <a:extLst>
                <a:ext uri="{FF2B5EF4-FFF2-40B4-BE49-F238E27FC236}">
                  <a16:creationId xmlns:a16="http://schemas.microsoft.com/office/drawing/2014/main" id="{B13E76BA-2834-4102-A85D-1806FB1BA2D2}"/>
                </a:ext>
              </a:extLst>
            </p:cNvPr>
            <p:cNvSpPr/>
            <p:nvPr/>
          </p:nvSpPr>
          <p:spPr>
            <a:xfrm>
              <a:off x="6784104" y="1771644"/>
              <a:ext cx="66690" cy="56136"/>
            </a:xfrm>
            <a:custGeom>
              <a:avLst/>
              <a:gdLst>
                <a:gd name="connsiteX0" fmla="*/ 15453 w 66690"/>
                <a:gd name="connsiteY0" fmla="*/ 48981 h 56136"/>
                <a:gd name="connsiteX1" fmla="*/ 1402 w 66690"/>
                <a:gd name="connsiteY1" fmla="*/ 7723 h 56136"/>
                <a:gd name="connsiteX2" fmla="*/ 39967 w 66690"/>
                <a:gd name="connsiteY2" fmla="*/ 6230 h 56136"/>
                <a:gd name="connsiteX3" fmla="*/ 63288 w 66690"/>
                <a:gd name="connsiteY3" fmla="*/ 43302 h 56136"/>
                <a:gd name="connsiteX4" fmla="*/ 15453 w 66690"/>
                <a:gd name="connsiteY4" fmla="*/ 48981 h 5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90" h="56136">
                  <a:moveTo>
                    <a:pt x="15453" y="48981"/>
                  </a:moveTo>
                  <a:cubicBezTo>
                    <a:pt x="505" y="41211"/>
                    <a:pt x="-5773" y="22970"/>
                    <a:pt x="1402" y="7723"/>
                  </a:cubicBezTo>
                  <a:cubicBezTo>
                    <a:pt x="8577" y="-4233"/>
                    <a:pt x="23227" y="-3339"/>
                    <a:pt x="39967" y="6230"/>
                  </a:cubicBezTo>
                  <a:cubicBezTo>
                    <a:pt x="56712" y="16095"/>
                    <a:pt x="70164" y="31343"/>
                    <a:pt x="63288" y="43302"/>
                  </a:cubicBezTo>
                  <a:cubicBezTo>
                    <a:pt x="50730" y="56455"/>
                    <a:pt x="30701" y="58849"/>
                    <a:pt x="15453" y="4898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Graphic 5">
              <a:extLst>
                <a:ext uri="{FF2B5EF4-FFF2-40B4-BE49-F238E27FC236}">
                  <a16:creationId xmlns:a16="http://schemas.microsoft.com/office/drawing/2014/main" id="{C5A59462-AE92-4AB8-AF3A-22ABCF83A7E2}"/>
                </a:ext>
              </a:extLst>
            </p:cNvPr>
            <p:cNvSpPr/>
            <p:nvPr/>
          </p:nvSpPr>
          <p:spPr>
            <a:xfrm>
              <a:off x="6688806" y="1898118"/>
              <a:ext cx="66256" cy="57949"/>
            </a:xfrm>
            <a:custGeom>
              <a:avLst/>
              <a:gdLst>
                <a:gd name="connsiteX0" fmla="*/ 18369 w 66256"/>
                <a:gd name="connsiteY0" fmla="*/ 51366 h 57949"/>
                <a:gd name="connsiteX1" fmla="*/ 133 w 66256"/>
                <a:gd name="connsiteY1" fmla="*/ 8312 h 57949"/>
                <a:gd name="connsiteX2" fmla="*/ 44679 w 66256"/>
                <a:gd name="connsiteY2" fmla="*/ 5921 h 57949"/>
                <a:gd name="connsiteX3" fmla="*/ 62018 w 66256"/>
                <a:gd name="connsiteY3" fmla="*/ 44191 h 57949"/>
                <a:gd name="connsiteX4" fmla="*/ 18369 w 66256"/>
                <a:gd name="connsiteY4" fmla="*/ 51366 h 5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56" h="57949">
                  <a:moveTo>
                    <a:pt x="18369" y="51366"/>
                  </a:moveTo>
                  <a:cubicBezTo>
                    <a:pt x="2523" y="43592"/>
                    <a:pt x="-5251" y="25355"/>
                    <a:pt x="133" y="8312"/>
                  </a:cubicBezTo>
                  <a:cubicBezTo>
                    <a:pt x="7308" y="-3644"/>
                    <a:pt x="27935" y="-3943"/>
                    <a:pt x="44679" y="5921"/>
                  </a:cubicBezTo>
                  <a:cubicBezTo>
                    <a:pt x="61420" y="15491"/>
                    <a:pt x="69193" y="32231"/>
                    <a:pt x="62018" y="44191"/>
                  </a:cubicBezTo>
                  <a:cubicBezTo>
                    <a:pt x="51854" y="57643"/>
                    <a:pt x="32720" y="60931"/>
                    <a:pt x="18369" y="5136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Graphic 5">
              <a:extLst>
                <a:ext uri="{FF2B5EF4-FFF2-40B4-BE49-F238E27FC236}">
                  <a16:creationId xmlns:a16="http://schemas.microsoft.com/office/drawing/2014/main" id="{D09902C0-C44C-4AE0-A6B1-0D206ED9DEAF}"/>
                </a:ext>
              </a:extLst>
            </p:cNvPr>
            <p:cNvSpPr/>
            <p:nvPr/>
          </p:nvSpPr>
          <p:spPr>
            <a:xfrm>
              <a:off x="6749887" y="2088688"/>
              <a:ext cx="65670" cy="58828"/>
            </a:xfrm>
            <a:custGeom>
              <a:avLst/>
              <a:gdLst>
                <a:gd name="connsiteX0" fmla="*/ 14390 w 65670"/>
                <a:gd name="connsiteY0" fmla="*/ 51541 h 58828"/>
                <a:gd name="connsiteX1" fmla="*/ 1536 w 65670"/>
                <a:gd name="connsiteY1" fmla="*/ 12374 h 58828"/>
                <a:gd name="connsiteX2" fmla="*/ 1835 w 65670"/>
                <a:gd name="connsiteY2" fmla="*/ 11779 h 58828"/>
                <a:gd name="connsiteX3" fmla="*/ 40400 w 65670"/>
                <a:gd name="connsiteY3" fmla="*/ 3407 h 58828"/>
                <a:gd name="connsiteX4" fmla="*/ 41897 w 65670"/>
                <a:gd name="connsiteY4" fmla="*/ 4304 h 58828"/>
                <a:gd name="connsiteX5" fmla="*/ 61929 w 65670"/>
                <a:gd name="connsiteY5" fmla="*/ 46457 h 58828"/>
                <a:gd name="connsiteX6" fmla="*/ 14390 w 65670"/>
                <a:gd name="connsiteY6" fmla="*/ 51541 h 58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670" h="58828">
                  <a:moveTo>
                    <a:pt x="14390" y="51541"/>
                  </a:moveTo>
                  <a:cubicBezTo>
                    <a:pt x="40" y="44366"/>
                    <a:pt x="-5639" y="26727"/>
                    <a:pt x="1536" y="12374"/>
                  </a:cubicBezTo>
                  <a:cubicBezTo>
                    <a:pt x="1536" y="12074"/>
                    <a:pt x="1835" y="11779"/>
                    <a:pt x="1835" y="11779"/>
                  </a:cubicBezTo>
                  <a:cubicBezTo>
                    <a:pt x="10204" y="-1378"/>
                    <a:pt x="27546" y="-4966"/>
                    <a:pt x="40400" y="3407"/>
                  </a:cubicBezTo>
                  <a:cubicBezTo>
                    <a:pt x="40999" y="3706"/>
                    <a:pt x="41298" y="4005"/>
                    <a:pt x="41897" y="4304"/>
                  </a:cubicBezTo>
                  <a:cubicBezTo>
                    <a:pt x="58641" y="14169"/>
                    <a:pt x="68805" y="34202"/>
                    <a:pt x="61929" y="46457"/>
                  </a:cubicBezTo>
                  <a:cubicBezTo>
                    <a:pt x="49371" y="59314"/>
                    <a:pt x="29638" y="61405"/>
                    <a:pt x="14390" y="5154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Graphic 5">
              <a:extLst>
                <a:ext uri="{FF2B5EF4-FFF2-40B4-BE49-F238E27FC236}">
                  <a16:creationId xmlns:a16="http://schemas.microsoft.com/office/drawing/2014/main" id="{0540A4EE-768E-48E7-8582-DF26A9BB195B}"/>
                </a:ext>
              </a:extLst>
            </p:cNvPr>
            <p:cNvSpPr/>
            <p:nvPr/>
          </p:nvSpPr>
          <p:spPr>
            <a:xfrm>
              <a:off x="5965497" y="2478866"/>
              <a:ext cx="52620" cy="68162"/>
            </a:xfrm>
            <a:custGeom>
              <a:avLst/>
              <a:gdLst>
                <a:gd name="connsiteX0" fmla="*/ -1566 w 52620"/>
                <a:gd name="connsiteY0" fmla="*/ 29694 h 68162"/>
                <a:gd name="connsiteX1" fmla="*/ 20857 w 52620"/>
                <a:gd name="connsiteY1" fmla="*/ 67066 h 68162"/>
                <a:gd name="connsiteX2" fmla="*/ 51050 w 52620"/>
                <a:gd name="connsiteY2" fmla="*/ 29694 h 68162"/>
                <a:gd name="connsiteX3" fmla="*/ 20857 w 52620"/>
                <a:gd name="connsiteY3" fmla="*/ -1097 h 68162"/>
                <a:gd name="connsiteX4" fmla="*/ -1566 w 52620"/>
                <a:gd name="connsiteY4" fmla="*/ 29694 h 6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0" h="68162">
                  <a:moveTo>
                    <a:pt x="-1566" y="29694"/>
                  </a:moveTo>
                  <a:cubicBezTo>
                    <a:pt x="-1566" y="49128"/>
                    <a:pt x="7102" y="67066"/>
                    <a:pt x="20857" y="67066"/>
                  </a:cubicBezTo>
                  <a:cubicBezTo>
                    <a:pt x="38795" y="63478"/>
                    <a:pt x="51349" y="47635"/>
                    <a:pt x="51050" y="29694"/>
                  </a:cubicBezTo>
                  <a:cubicBezTo>
                    <a:pt x="51349" y="12654"/>
                    <a:pt x="37897" y="-1097"/>
                    <a:pt x="20857" y="-1097"/>
                  </a:cubicBezTo>
                  <a:cubicBezTo>
                    <a:pt x="7102" y="-1097"/>
                    <a:pt x="-1566" y="10264"/>
                    <a:pt x="-1566" y="296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Graphic 5">
              <a:extLst>
                <a:ext uri="{FF2B5EF4-FFF2-40B4-BE49-F238E27FC236}">
                  <a16:creationId xmlns:a16="http://schemas.microsoft.com/office/drawing/2014/main" id="{4D43C74F-F37D-4D39-A77E-9D412F6D186C}"/>
                </a:ext>
              </a:extLst>
            </p:cNvPr>
            <p:cNvSpPr/>
            <p:nvPr/>
          </p:nvSpPr>
          <p:spPr>
            <a:xfrm>
              <a:off x="5836937" y="2366752"/>
              <a:ext cx="50648" cy="66071"/>
            </a:xfrm>
            <a:custGeom>
              <a:avLst/>
              <a:gdLst>
                <a:gd name="connsiteX0" fmla="*/ -1566 w 50648"/>
                <a:gd name="connsiteY0" fmla="*/ 31490 h 66071"/>
                <a:gd name="connsiteX1" fmla="*/ 21456 w 50648"/>
                <a:gd name="connsiteY1" fmla="*/ 64974 h 66071"/>
                <a:gd name="connsiteX2" fmla="*/ 48959 w 50648"/>
                <a:gd name="connsiteY2" fmla="*/ 31490 h 66071"/>
                <a:gd name="connsiteX3" fmla="*/ 21456 w 50648"/>
                <a:gd name="connsiteY3" fmla="*/ -1097 h 66071"/>
                <a:gd name="connsiteX4" fmla="*/ -1566 w 50648"/>
                <a:gd name="connsiteY4" fmla="*/ 31490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48" h="66071">
                  <a:moveTo>
                    <a:pt x="-1566" y="31490"/>
                  </a:moveTo>
                  <a:cubicBezTo>
                    <a:pt x="-1566" y="50924"/>
                    <a:pt x="7701" y="64974"/>
                    <a:pt x="21456" y="64974"/>
                  </a:cubicBezTo>
                  <a:cubicBezTo>
                    <a:pt x="38196" y="62880"/>
                    <a:pt x="50455" y="48230"/>
                    <a:pt x="48959" y="31490"/>
                  </a:cubicBezTo>
                  <a:cubicBezTo>
                    <a:pt x="50156" y="15045"/>
                    <a:pt x="38196" y="395"/>
                    <a:pt x="21456" y="-1097"/>
                  </a:cubicBezTo>
                  <a:cubicBezTo>
                    <a:pt x="7701" y="-1097"/>
                    <a:pt x="-1566" y="12056"/>
                    <a:pt x="-1566" y="31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Graphic 5">
              <a:extLst>
                <a:ext uri="{FF2B5EF4-FFF2-40B4-BE49-F238E27FC236}">
                  <a16:creationId xmlns:a16="http://schemas.microsoft.com/office/drawing/2014/main" id="{88AF9D2C-1957-4D89-9738-9C0A67A0F55D}"/>
                </a:ext>
              </a:extLst>
            </p:cNvPr>
            <p:cNvSpPr/>
            <p:nvPr/>
          </p:nvSpPr>
          <p:spPr>
            <a:xfrm>
              <a:off x="5700305" y="2445082"/>
              <a:ext cx="46342" cy="68462"/>
            </a:xfrm>
            <a:custGeom>
              <a:avLst/>
              <a:gdLst>
                <a:gd name="connsiteX0" fmla="*/ -1566 w 46342"/>
                <a:gd name="connsiteY0" fmla="*/ 36869 h 68462"/>
                <a:gd name="connsiteX1" fmla="*/ 20562 w 46342"/>
                <a:gd name="connsiteY1" fmla="*/ 67365 h 68462"/>
                <a:gd name="connsiteX2" fmla="*/ 44777 w 46342"/>
                <a:gd name="connsiteY2" fmla="*/ 36869 h 68462"/>
                <a:gd name="connsiteX3" fmla="*/ 20562 w 46342"/>
                <a:gd name="connsiteY3" fmla="*/ -1097 h 68462"/>
                <a:gd name="connsiteX4" fmla="*/ -1566 w 46342"/>
                <a:gd name="connsiteY4" fmla="*/ 36869 h 6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42" h="68462">
                  <a:moveTo>
                    <a:pt x="-1566" y="36869"/>
                  </a:moveTo>
                  <a:cubicBezTo>
                    <a:pt x="-1566" y="56303"/>
                    <a:pt x="6507" y="67365"/>
                    <a:pt x="20562" y="67365"/>
                  </a:cubicBezTo>
                  <a:cubicBezTo>
                    <a:pt x="34313" y="67365"/>
                    <a:pt x="44777" y="56303"/>
                    <a:pt x="44777" y="36869"/>
                  </a:cubicBezTo>
                  <a:cubicBezTo>
                    <a:pt x="44777" y="17439"/>
                    <a:pt x="34313" y="-1097"/>
                    <a:pt x="20562" y="-1097"/>
                  </a:cubicBezTo>
                  <a:cubicBezTo>
                    <a:pt x="6507" y="-1097"/>
                    <a:pt x="-1566" y="17439"/>
                    <a:pt x="-1566" y="368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Graphic 5">
              <a:extLst>
                <a:ext uri="{FF2B5EF4-FFF2-40B4-BE49-F238E27FC236}">
                  <a16:creationId xmlns:a16="http://schemas.microsoft.com/office/drawing/2014/main" id="{018FEB7A-243F-433E-B304-3C407E1E1113}"/>
                </a:ext>
              </a:extLst>
            </p:cNvPr>
            <p:cNvSpPr/>
            <p:nvPr/>
          </p:nvSpPr>
          <p:spPr>
            <a:xfrm>
              <a:off x="5573242" y="2288122"/>
              <a:ext cx="44250" cy="71454"/>
            </a:xfrm>
            <a:custGeom>
              <a:avLst/>
              <a:gdLst>
                <a:gd name="connsiteX0" fmla="*/ -1566 w 44250"/>
                <a:gd name="connsiteY0" fmla="*/ 35077 h 71454"/>
                <a:gd name="connsiteX1" fmla="*/ 22054 w 44250"/>
                <a:gd name="connsiteY1" fmla="*/ 70358 h 71454"/>
                <a:gd name="connsiteX2" fmla="*/ 42685 w 44250"/>
                <a:gd name="connsiteY2" fmla="*/ 35077 h 71454"/>
                <a:gd name="connsiteX3" fmla="*/ 22054 w 44250"/>
                <a:gd name="connsiteY3" fmla="*/ -1097 h 71454"/>
                <a:gd name="connsiteX4" fmla="*/ -1566 w 44250"/>
                <a:gd name="connsiteY4" fmla="*/ 35077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50" h="71454">
                  <a:moveTo>
                    <a:pt x="-1566" y="35077"/>
                  </a:moveTo>
                  <a:cubicBezTo>
                    <a:pt x="-1566" y="54810"/>
                    <a:pt x="8303" y="70358"/>
                    <a:pt x="22054" y="70358"/>
                  </a:cubicBezTo>
                  <a:cubicBezTo>
                    <a:pt x="35806" y="70358"/>
                    <a:pt x="42685" y="54810"/>
                    <a:pt x="42685" y="35077"/>
                  </a:cubicBezTo>
                  <a:cubicBezTo>
                    <a:pt x="42685" y="15643"/>
                    <a:pt x="35806" y="-1097"/>
                    <a:pt x="22054" y="-1097"/>
                  </a:cubicBezTo>
                  <a:cubicBezTo>
                    <a:pt x="8303" y="-1097"/>
                    <a:pt x="-1566" y="15643"/>
                    <a:pt x="-1566" y="3507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Graphic 5">
              <a:extLst>
                <a:ext uri="{FF2B5EF4-FFF2-40B4-BE49-F238E27FC236}">
                  <a16:creationId xmlns:a16="http://schemas.microsoft.com/office/drawing/2014/main" id="{037A7649-4F84-4FC0-B9CE-11916274053D}"/>
                </a:ext>
              </a:extLst>
            </p:cNvPr>
            <p:cNvSpPr/>
            <p:nvPr/>
          </p:nvSpPr>
          <p:spPr>
            <a:xfrm>
              <a:off x="5474536" y="2470494"/>
              <a:ext cx="55955" cy="76235"/>
            </a:xfrm>
            <a:custGeom>
              <a:avLst/>
              <a:gdLst>
                <a:gd name="connsiteX0" fmla="*/ -1518 w 55955"/>
                <a:gd name="connsiteY0" fmla="*/ 35376 h 76235"/>
                <a:gd name="connsiteX1" fmla="*/ 26883 w 55955"/>
                <a:gd name="connsiteY1" fmla="*/ 75138 h 76235"/>
                <a:gd name="connsiteX2" fmla="*/ 54389 w 55955"/>
                <a:gd name="connsiteY2" fmla="*/ 35376 h 76235"/>
                <a:gd name="connsiteX3" fmla="*/ 26883 w 55955"/>
                <a:gd name="connsiteY3" fmla="*/ -1097 h 76235"/>
                <a:gd name="connsiteX4" fmla="*/ -1518 w 55955"/>
                <a:gd name="connsiteY4" fmla="*/ 35376 h 7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55" h="76235">
                  <a:moveTo>
                    <a:pt x="-1518" y="35376"/>
                  </a:moveTo>
                  <a:cubicBezTo>
                    <a:pt x="-1518" y="54810"/>
                    <a:pt x="12832" y="75138"/>
                    <a:pt x="26883" y="75138"/>
                  </a:cubicBezTo>
                  <a:cubicBezTo>
                    <a:pt x="40638" y="75138"/>
                    <a:pt x="54389" y="54810"/>
                    <a:pt x="54389" y="35376"/>
                  </a:cubicBezTo>
                  <a:cubicBezTo>
                    <a:pt x="54389" y="15643"/>
                    <a:pt x="40638" y="-1097"/>
                    <a:pt x="26883" y="-1097"/>
                  </a:cubicBezTo>
                  <a:cubicBezTo>
                    <a:pt x="9544" y="2191"/>
                    <a:pt x="-2416" y="17738"/>
                    <a:pt x="-1518" y="3537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Graphic 5">
              <a:extLst>
                <a:ext uri="{FF2B5EF4-FFF2-40B4-BE49-F238E27FC236}">
                  <a16:creationId xmlns:a16="http://schemas.microsoft.com/office/drawing/2014/main" id="{4D24D1DD-285A-410E-8BA4-42E2E6B28D81}"/>
                </a:ext>
              </a:extLst>
            </p:cNvPr>
            <p:cNvSpPr/>
            <p:nvPr/>
          </p:nvSpPr>
          <p:spPr>
            <a:xfrm>
              <a:off x="5549326" y="2745846"/>
              <a:ext cx="55907" cy="78629"/>
            </a:xfrm>
            <a:custGeom>
              <a:avLst/>
              <a:gdLst>
                <a:gd name="connsiteX0" fmla="*/ -1566 w 55907"/>
                <a:gd name="connsiteY0" fmla="*/ 38070 h 78629"/>
                <a:gd name="connsiteX1" fmla="*/ 27733 w 55907"/>
                <a:gd name="connsiteY1" fmla="*/ 77533 h 78629"/>
                <a:gd name="connsiteX2" fmla="*/ 54342 w 55907"/>
                <a:gd name="connsiteY2" fmla="*/ 38070 h 78629"/>
                <a:gd name="connsiteX3" fmla="*/ 27733 w 55907"/>
                <a:gd name="connsiteY3" fmla="*/ -1097 h 78629"/>
                <a:gd name="connsiteX4" fmla="*/ -1566 w 55907"/>
                <a:gd name="connsiteY4" fmla="*/ 38070 h 7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07" h="78629">
                  <a:moveTo>
                    <a:pt x="-1566" y="38070"/>
                  </a:moveTo>
                  <a:cubicBezTo>
                    <a:pt x="-1566" y="57500"/>
                    <a:pt x="13982" y="77533"/>
                    <a:pt x="27733" y="77533"/>
                  </a:cubicBezTo>
                  <a:cubicBezTo>
                    <a:pt x="41485" y="77533"/>
                    <a:pt x="54342" y="57500"/>
                    <a:pt x="54342" y="38070"/>
                  </a:cubicBezTo>
                  <a:cubicBezTo>
                    <a:pt x="54342" y="18636"/>
                    <a:pt x="41485" y="-1097"/>
                    <a:pt x="27733" y="-1097"/>
                  </a:cubicBezTo>
                  <a:cubicBezTo>
                    <a:pt x="13982" y="-1097"/>
                    <a:pt x="-1566" y="18636"/>
                    <a:pt x="-1566" y="3807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Graphic 5">
              <a:extLst>
                <a:ext uri="{FF2B5EF4-FFF2-40B4-BE49-F238E27FC236}">
                  <a16:creationId xmlns:a16="http://schemas.microsoft.com/office/drawing/2014/main" id="{CF1C5B81-E9BD-4F88-B0A6-DBA16521385D}"/>
                </a:ext>
              </a:extLst>
            </p:cNvPr>
            <p:cNvSpPr/>
            <p:nvPr/>
          </p:nvSpPr>
          <p:spPr>
            <a:xfrm>
              <a:off x="5838433" y="2915066"/>
              <a:ext cx="40959" cy="72648"/>
            </a:xfrm>
            <a:custGeom>
              <a:avLst/>
              <a:gdLst>
                <a:gd name="connsiteX0" fmla="*/ -1566 w 40959"/>
                <a:gd name="connsiteY0" fmla="*/ 37767 h 72648"/>
                <a:gd name="connsiteX1" fmla="*/ 19062 w 40959"/>
                <a:gd name="connsiteY1" fmla="*/ 71551 h 72648"/>
                <a:gd name="connsiteX2" fmla="*/ 39393 w 40959"/>
                <a:gd name="connsiteY2" fmla="*/ 37767 h 72648"/>
                <a:gd name="connsiteX3" fmla="*/ 19062 w 40959"/>
                <a:gd name="connsiteY3" fmla="*/ -1097 h 72648"/>
                <a:gd name="connsiteX4" fmla="*/ -1566 w 40959"/>
                <a:gd name="connsiteY4" fmla="*/ 37767 h 7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59" h="72648">
                  <a:moveTo>
                    <a:pt x="-1566" y="37767"/>
                  </a:moveTo>
                  <a:cubicBezTo>
                    <a:pt x="-1566" y="57201"/>
                    <a:pt x="5011" y="71551"/>
                    <a:pt x="19062" y="71551"/>
                  </a:cubicBezTo>
                  <a:cubicBezTo>
                    <a:pt x="32813" y="71551"/>
                    <a:pt x="39393" y="57201"/>
                    <a:pt x="39393" y="37767"/>
                  </a:cubicBezTo>
                  <a:cubicBezTo>
                    <a:pt x="39393" y="18337"/>
                    <a:pt x="32813" y="-1097"/>
                    <a:pt x="19062" y="-1097"/>
                  </a:cubicBezTo>
                  <a:cubicBezTo>
                    <a:pt x="5011" y="-1097"/>
                    <a:pt x="-1566" y="18337"/>
                    <a:pt x="-1566" y="377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Graphic 5">
              <a:extLst>
                <a:ext uri="{FF2B5EF4-FFF2-40B4-BE49-F238E27FC236}">
                  <a16:creationId xmlns:a16="http://schemas.microsoft.com/office/drawing/2014/main" id="{26165281-62EC-4378-AC70-559E6F733B88}"/>
                </a:ext>
              </a:extLst>
            </p:cNvPr>
            <p:cNvSpPr/>
            <p:nvPr/>
          </p:nvSpPr>
          <p:spPr>
            <a:xfrm>
              <a:off x="6002270" y="2680074"/>
              <a:ext cx="44247" cy="72648"/>
            </a:xfrm>
            <a:custGeom>
              <a:avLst/>
              <a:gdLst>
                <a:gd name="connsiteX0" fmla="*/ -1566 w 44247"/>
                <a:gd name="connsiteY0" fmla="*/ 35975 h 72648"/>
                <a:gd name="connsiteX1" fmla="*/ 20558 w 44247"/>
                <a:gd name="connsiteY1" fmla="*/ 71551 h 72648"/>
                <a:gd name="connsiteX2" fmla="*/ 42682 w 44247"/>
                <a:gd name="connsiteY2" fmla="*/ 35975 h 72648"/>
                <a:gd name="connsiteX3" fmla="*/ 20558 w 44247"/>
                <a:gd name="connsiteY3" fmla="*/ -1097 h 72648"/>
                <a:gd name="connsiteX4" fmla="*/ -1566 w 44247"/>
                <a:gd name="connsiteY4" fmla="*/ 35975 h 7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72648">
                  <a:moveTo>
                    <a:pt x="-1566" y="35975"/>
                  </a:moveTo>
                  <a:cubicBezTo>
                    <a:pt x="-1566" y="55409"/>
                    <a:pt x="6507" y="71551"/>
                    <a:pt x="20558" y="71551"/>
                  </a:cubicBezTo>
                  <a:cubicBezTo>
                    <a:pt x="34310" y="71551"/>
                    <a:pt x="42682" y="55409"/>
                    <a:pt x="42682" y="35975"/>
                  </a:cubicBezTo>
                  <a:cubicBezTo>
                    <a:pt x="42682" y="16541"/>
                    <a:pt x="34310" y="-1097"/>
                    <a:pt x="20558" y="-1097"/>
                  </a:cubicBezTo>
                  <a:cubicBezTo>
                    <a:pt x="6507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Graphic 5">
              <a:extLst>
                <a:ext uri="{FF2B5EF4-FFF2-40B4-BE49-F238E27FC236}">
                  <a16:creationId xmlns:a16="http://schemas.microsoft.com/office/drawing/2014/main" id="{412737A0-269D-4695-8DD2-51583C13BB67}"/>
                </a:ext>
              </a:extLst>
            </p:cNvPr>
            <p:cNvSpPr/>
            <p:nvPr/>
          </p:nvSpPr>
          <p:spPr>
            <a:xfrm>
              <a:off x="6115259" y="3021199"/>
              <a:ext cx="53537" cy="73848"/>
            </a:xfrm>
            <a:custGeom>
              <a:avLst/>
              <a:gdLst>
                <a:gd name="connsiteX0" fmla="*/ -1546 w 53537"/>
                <a:gd name="connsiteY0" fmla="*/ 38369 h 73848"/>
                <a:gd name="connsiteX1" fmla="*/ 28056 w 53537"/>
                <a:gd name="connsiteY1" fmla="*/ 72752 h 73848"/>
                <a:gd name="connsiteX2" fmla="*/ 51971 w 53537"/>
                <a:gd name="connsiteY2" fmla="*/ 38369 h 73848"/>
                <a:gd name="connsiteX3" fmla="*/ 28056 w 53537"/>
                <a:gd name="connsiteY3" fmla="*/ -1097 h 73848"/>
                <a:gd name="connsiteX4" fmla="*/ -1546 w 53537"/>
                <a:gd name="connsiteY4" fmla="*/ 38369 h 7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37" h="73848">
                  <a:moveTo>
                    <a:pt x="-1546" y="38369"/>
                  </a:moveTo>
                  <a:cubicBezTo>
                    <a:pt x="-2141" y="55708"/>
                    <a:pt x="10713" y="70657"/>
                    <a:pt x="28056" y="72752"/>
                  </a:cubicBezTo>
                  <a:cubicBezTo>
                    <a:pt x="41807" y="72752"/>
                    <a:pt x="51971" y="57803"/>
                    <a:pt x="51971" y="38369"/>
                  </a:cubicBezTo>
                  <a:cubicBezTo>
                    <a:pt x="51971" y="18935"/>
                    <a:pt x="41807" y="-1097"/>
                    <a:pt x="28056" y="-1097"/>
                  </a:cubicBezTo>
                  <a:cubicBezTo>
                    <a:pt x="14001" y="-1097"/>
                    <a:pt x="-1546" y="18935"/>
                    <a:pt x="-1546" y="383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Graphic 5">
              <a:extLst>
                <a:ext uri="{FF2B5EF4-FFF2-40B4-BE49-F238E27FC236}">
                  <a16:creationId xmlns:a16="http://schemas.microsoft.com/office/drawing/2014/main" id="{FB13D963-E41A-4BF8-AE6D-1EE52BC30C90}"/>
                </a:ext>
              </a:extLst>
            </p:cNvPr>
            <p:cNvSpPr/>
            <p:nvPr/>
          </p:nvSpPr>
          <p:spPr>
            <a:xfrm>
              <a:off x="5834842" y="3185338"/>
              <a:ext cx="46940" cy="69659"/>
            </a:xfrm>
            <a:custGeom>
              <a:avLst/>
              <a:gdLst>
                <a:gd name="connsiteX0" fmla="*/ -1566 w 46940"/>
                <a:gd name="connsiteY0" fmla="*/ 36869 h 69659"/>
                <a:gd name="connsiteX1" fmla="*/ 22354 w 46940"/>
                <a:gd name="connsiteY1" fmla="*/ 68562 h 69659"/>
                <a:gd name="connsiteX2" fmla="*/ 45375 w 46940"/>
                <a:gd name="connsiteY2" fmla="*/ 36869 h 69659"/>
                <a:gd name="connsiteX3" fmla="*/ 22354 w 46940"/>
                <a:gd name="connsiteY3" fmla="*/ -1097 h 69659"/>
                <a:gd name="connsiteX4" fmla="*/ -1566 w 46940"/>
                <a:gd name="connsiteY4" fmla="*/ 36869 h 6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40" h="69659">
                  <a:moveTo>
                    <a:pt x="-1566" y="36869"/>
                  </a:moveTo>
                  <a:cubicBezTo>
                    <a:pt x="-1566" y="56303"/>
                    <a:pt x="8602" y="68562"/>
                    <a:pt x="22354" y="68562"/>
                  </a:cubicBezTo>
                  <a:cubicBezTo>
                    <a:pt x="36105" y="68562"/>
                    <a:pt x="45375" y="56303"/>
                    <a:pt x="45375" y="36869"/>
                  </a:cubicBezTo>
                  <a:cubicBezTo>
                    <a:pt x="45375" y="17439"/>
                    <a:pt x="36105" y="-1097"/>
                    <a:pt x="22354" y="-1097"/>
                  </a:cubicBezTo>
                  <a:cubicBezTo>
                    <a:pt x="8303" y="-1097"/>
                    <a:pt x="-1566" y="17439"/>
                    <a:pt x="-1566" y="368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Graphic 5">
              <a:extLst>
                <a:ext uri="{FF2B5EF4-FFF2-40B4-BE49-F238E27FC236}">
                  <a16:creationId xmlns:a16="http://schemas.microsoft.com/office/drawing/2014/main" id="{1DBFA6BB-D093-48F7-87E7-3CE7AD1F749D}"/>
                </a:ext>
              </a:extLst>
            </p:cNvPr>
            <p:cNvSpPr/>
            <p:nvPr/>
          </p:nvSpPr>
          <p:spPr>
            <a:xfrm>
              <a:off x="6002270" y="3217027"/>
              <a:ext cx="44247" cy="72651"/>
            </a:xfrm>
            <a:custGeom>
              <a:avLst/>
              <a:gdLst>
                <a:gd name="connsiteX0" fmla="*/ -1566 w 44247"/>
                <a:gd name="connsiteY0" fmla="*/ 31490 h 72651"/>
                <a:gd name="connsiteX1" fmla="*/ 20558 w 44247"/>
                <a:gd name="connsiteY1" fmla="*/ 71555 h 72651"/>
                <a:gd name="connsiteX2" fmla="*/ 42682 w 44247"/>
                <a:gd name="connsiteY2" fmla="*/ 31490 h 72651"/>
                <a:gd name="connsiteX3" fmla="*/ 20558 w 44247"/>
                <a:gd name="connsiteY3" fmla="*/ -1097 h 72651"/>
                <a:gd name="connsiteX4" fmla="*/ -1566 w 44247"/>
                <a:gd name="connsiteY4" fmla="*/ 31490 h 7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72651">
                  <a:moveTo>
                    <a:pt x="-1566" y="31490"/>
                  </a:moveTo>
                  <a:cubicBezTo>
                    <a:pt x="-1566" y="50924"/>
                    <a:pt x="6507" y="71555"/>
                    <a:pt x="20558" y="71555"/>
                  </a:cubicBezTo>
                  <a:cubicBezTo>
                    <a:pt x="34310" y="71555"/>
                    <a:pt x="42682" y="50924"/>
                    <a:pt x="42682" y="31490"/>
                  </a:cubicBezTo>
                  <a:cubicBezTo>
                    <a:pt x="42682" y="12059"/>
                    <a:pt x="34310" y="-1097"/>
                    <a:pt x="20558" y="-1097"/>
                  </a:cubicBezTo>
                  <a:cubicBezTo>
                    <a:pt x="6507" y="-1097"/>
                    <a:pt x="-1566" y="12059"/>
                    <a:pt x="-1566" y="31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Graphic 5">
              <a:extLst>
                <a:ext uri="{FF2B5EF4-FFF2-40B4-BE49-F238E27FC236}">
                  <a16:creationId xmlns:a16="http://schemas.microsoft.com/office/drawing/2014/main" id="{975F67C6-EB83-4806-A7AA-13C319982393}"/>
                </a:ext>
              </a:extLst>
            </p:cNvPr>
            <p:cNvSpPr/>
            <p:nvPr/>
          </p:nvSpPr>
          <p:spPr>
            <a:xfrm>
              <a:off x="6215736" y="3368904"/>
              <a:ext cx="47236" cy="68465"/>
            </a:xfrm>
            <a:custGeom>
              <a:avLst/>
              <a:gdLst>
                <a:gd name="connsiteX0" fmla="*/ -1566 w 47236"/>
                <a:gd name="connsiteY0" fmla="*/ 36274 h 68465"/>
                <a:gd name="connsiteX1" fmla="*/ 22649 w 47236"/>
                <a:gd name="connsiteY1" fmla="*/ 67369 h 68465"/>
                <a:gd name="connsiteX2" fmla="*/ 45671 w 47236"/>
                <a:gd name="connsiteY2" fmla="*/ 36274 h 68465"/>
                <a:gd name="connsiteX3" fmla="*/ 22649 w 47236"/>
                <a:gd name="connsiteY3" fmla="*/ -1097 h 68465"/>
                <a:gd name="connsiteX4" fmla="*/ -1566 w 47236"/>
                <a:gd name="connsiteY4" fmla="*/ 36274 h 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36" h="68465">
                  <a:moveTo>
                    <a:pt x="-1566" y="36274"/>
                  </a:moveTo>
                  <a:cubicBezTo>
                    <a:pt x="-1566" y="55708"/>
                    <a:pt x="8898" y="67369"/>
                    <a:pt x="22649" y="67369"/>
                  </a:cubicBezTo>
                  <a:cubicBezTo>
                    <a:pt x="36700" y="67369"/>
                    <a:pt x="45671" y="55708"/>
                    <a:pt x="45671" y="36274"/>
                  </a:cubicBezTo>
                  <a:cubicBezTo>
                    <a:pt x="45671" y="16844"/>
                    <a:pt x="36700" y="-1097"/>
                    <a:pt x="22649" y="-1097"/>
                  </a:cubicBezTo>
                  <a:cubicBezTo>
                    <a:pt x="8898" y="-1097"/>
                    <a:pt x="-1566" y="16844"/>
                    <a:pt x="-1566" y="3627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Graphic 5">
              <a:extLst>
                <a:ext uri="{FF2B5EF4-FFF2-40B4-BE49-F238E27FC236}">
                  <a16:creationId xmlns:a16="http://schemas.microsoft.com/office/drawing/2014/main" id="{303F4898-1942-4C4E-B718-77A20394FFB8}"/>
                </a:ext>
              </a:extLst>
            </p:cNvPr>
            <p:cNvSpPr/>
            <p:nvPr/>
          </p:nvSpPr>
          <p:spPr>
            <a:xfrm>
              <a:off x="6331438" y="2685154"/>
              <a:ext cx="41853" cy="66969"/>
            </a:xfrm>
            <a:custGeom>
              <a:avLst/>
              <a:gdLst>
                <a:gd name="connsiteX0" fmla="*/ -1566 w 41853"/>
                <a:gd name="connsiteY0" fmla="*/ 31793 h 66969"/>
                <a:gd name="connsiteX1" fmla="*/ 19361 w 41853"/>
                <a:gd name="connsiteY1" fmla="*/ 65872 h 66969"/>
                <a:gd name="connsiteX2" fmla="*/ 40288 w 41853"/>
                <a:gd name="connsiteY2" fmla="*/ 31793 h 66969"/>
                <a:gd name="connsiteX3" fmla="*/ 19361 w 41853"/>
                <a:gd name="connsiteY3" fmla="*/ -1097 h 66969"/>
                <a:gd name="connsiteX4" fmla="*/ -1566 w 41853"/>
                <a:gd name="connsiteY4" fmla="*/ 31793 h 6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53" h="66969">
                  <a:moveTo>
                    <a:pt x="-1566" y="31793"/>
                  </a:moveTo>
                  <a:cubicBezTo>
                    <a:pt x="-1566" y="51223"/>
                    <a:pt x="5310" y="65872"/>
                    <a:pt x="19361" y="65872"/>
                  </a:cubicBezTo>
                  <a:cubicBezTo>
                    <a:pt x="33412" y="65872"/>
                    <a:pt x="40288" y="50924"/>
                    <a:pt x="40288" y="31793"/>
                  </a:cubicBezTo>
                  <a:cubicBezTo>
                    <a:pt x="40288" y="12359"/>
                    <a:pt x="33113" y="-1097"/>
                    <a:pt x="19361" y="-1097"/>
                  </a:cubicBezTo>
                  <a:cubicBezTo>
                    <a:pt x="5609" y="-1097"/>
                    <a:pt x="-1566" y="12359"/>
                    <a:pt x="-1566" y="317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Graphic 5">
              <a:extLst>
                <a:ext uri="{FF2B5EF4-FFF2-40B4-BE49-F238E27FC236}">
                  <a16:creationId xmlns:a16="http://schemas.microsoft.com/office/drawing/2014/main" id="{8F8F586F-173F-49FE-8307-7B48EA437328}"/>
                </a:ext>
              </a:extLst>
            </p:cNvPr>
            <p:cNvSpPr/>
            <p:nvPr/>
          </p:nvSpPr>
          <p:spPr>
            <a:xfrm>
              <a:off x="6255199" y="2533577"/>
              <a:ext cx="44546" cy="71754"/>
            </a:xfrm>
            <a:custGeom>
              <a:avLst/>
              <a:gdLst>
                <a:gd name="connsiteX0" fmla="*/ -1566 w 44546"/>
                <a:gd name="connsiteY0" fmla="*/ 35676 h 71754"/>
                <a:gd name="connsiteX1" fmla="*/ 21456 w 44546"/>
                <a:gd name="connsiteY1" fmla="*/ 70657 h 71754"/>
                <a:gd name="connsiteX2" fmla="*/ 42981 w 44546"/>
                <a:gd name="connsiteY2" fmla="*/ 35676 h 71754"/>
                <a:gd name="connsiteX3" fmla="*/ 21456 w 44546"/>
                <a:gd name="connsiteY3" fmla="*/ -1097 h 71754"/>
                <a:gd name="connsiteX4" fmla="*/ -1566 w 44546"/>
                <a:gd name="connsiteY4" fmla="*/ 35676 h 7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46" h="71754">
                  <a:moveTo>
                    <a:pt x="-1566" y="35676"/>
                  </a:moveTo>
                  <a:cubicBezTo>
                    <a:pt x="-1566" y="55110"/>
                    <a:pt x="7405" y="70657"/>
                    <a:pt x="21456" y="70657"/>
                  </a:cubicBezTo>
                  <a:cubicBezTo>
                    <a:pt x="35207" y="70657"/>
                    <a:pt x="42981" y="55110"/>
                    <a:pt x="42981" y="35676"/>
                  </a:cubicBezTo>
                  <a:cubicBezTo>
                    <a:pt x="42981" y="15943"/>
                    <a:pt x="35207" y="-1097"/>
                    <a:pt x="21456" y="-1097"/>
                  </a:cubicBezTo>
                  <a:cubicBezTo>
                    <a:pt x="7405" y="-1097"/>
                    <a:pt x="-1566" y="15943"/>
                    <a:pt x="-1566" y="3567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Graphic 5">
              <a:extLst>
                <a:ext uri="{FF2B5EF4-FFF2-40B4-BE49-F238E27FC236}">
                  <a16:creationId xmlns:a16="http://schemas.microsoft.com/office/drawing/2014/main" id="{220EDBFC-9120-4C89-8045-744B5C915545}"/>
                </a:ext>
              </a:extLst>
            </p:cNvPr>
            <p:cNvSpPr/>
            <p:nvPr/>
          </p:nvSpPr>
          <p:spPr>
            <a:xfrm>
              <a:off x="6391749" y="2422659"/>
              <a:ext cx="51803" cy="69958"/>
            </a:xfrm>
            <a:custGeom>
              <a:avLst/>
              <a:gdLst>
                <a:gd name="connsiteX0" fmla="*/ -1487 w 51803"/>
                <a:gd name="connsiteY0" fmla="*/ 31789 h 69958"/>
                <a:gd name="connsiteX1" fmla="*/ 26618 w 51803"/>
                <a:gd name="connsiteY1" fmla="*/ 68861 h 69958"/>
                <a:gd name="connsiteX2" fmla="*/ 50238 w 51803"/>
                <a:gd name="connsiteY2" fmla="*/ 31789 h 69958"/>
                <a:gd name="connsiteX3" fmla="*/ 26618 w 51803"/>
                <a:gd name="connsiteY3" fmla="*/ -1097 h 69958"/>
                <a:gd name="connsiteX4" fmla="*/ -1487 w 51803"/>
                <a:gd name="connsiteY4" fmla="*/ 31789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3" h="69958">
                  <a:moveTo>
                    <a:pt x="-1487" y="31789"/>
                  </a:moveTo>
                  <a:cubicBezTo>
                    <a:pt x="-1487" y="51223"/>
                    <a:pt x="12567" y="68861"/>
                    <a:pt x="26618" y="68861"/>
                  </a:cubicBezTo>
                  <a:cubicBezTo>
                    <a:pt x="40370" y="68861"/>
                    <a:pt x="50238" y="51223"/>
                    <a:pt x="50238" y="31789"/>
                  </a:cubicBezTo>
                  <a:cubicBezTo>
                    <a:pt x="50238" y="12355"/>
                    <a:pt x="40370" y="-1097"/>
                    <a:pt x="26618" y="-1097"/>
                  </a:cubicBezTo>
                  <a:cubicBezTo>
                    <a:pt x="9874" y="395"/>
                    <a:pt x="-2681" y="15045"/>
                    <a:pt x="-1487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Graphic 5">
              <a:extLst>
                <a:ext uri="{FF2B5EF4-FFF2-40B4-BE49-F238E27FC236}">
                  <a16:creationId xmlns:a16="http://schemas.microsoft.com/office/drawing/2014/main" id="{D018198C-670F-47F2-875B-6AAAA48EE5E5}"/>
                </a:ext>
              </a:extLst>
            </p:cNvPr>
            <p:cNvSpPr/>
            <p:nvPr/>
          </p:nvSpPr>
          <p:spPr>
            <a:xfrm>
              <a:off x="6599569" y="2344030"/>
              <a:ext cx="54158" cy="71750"/>
            </a:xfrm>
            <a:custGeom>
              <a:avLst/>
              <a:gdLst>
                <a:gd name="connsiteX0" fmla="*/ -1519 w 54158"/>
                <a:gd name="connsiteY0" fmla="*/ 33581 h 71750"/>
                <a:gd name="connsiteX1" fmla="*/ 27181 w 54158"/>
                <a:gd name="connsiteY1" fmla="*/ 70653 h 71750"/>
                <a:gd name="connsiteX2" fmla="*/ 52593 w 54158"/>
                <a:gd name="connsiteY2" fmla="*/ 33581 h 71750"/>
                <a:gd name="connsiteX3" fmla="*/ 27181 w 54158"/>
                <a:gd name="connsiteY3" fmla="*/ -1097 h 71750"/>
                <a:gd name="connsiteX4" fmla="*/ -1519 w 54158"/>
                <a:gd name="connsiteY4" fmla="*/ 33581 h 7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58" h="71750">
                  <a:moveTo>
                    <a:pt x="-1519" y="33581"/>
                  </a:moveTo>
                  <a:cubicBezTo>
                    <a:pt x="-2417" y="51522"/>
                    <a:pt x="9842" y="67066"/>
                    <a:pt x="27181" y="70653"/>
                  </a:cubicBezTo>
                  <a:cubicBezTo>
                    <a:pt x="41232" y="70653"/>
                    <a:pt x="52593" y="53015"/>
                    <a:pt x="52593" y="33581"/>
                  </a:cubicBezTo>
                  <a:cubicBezTo>
                    <a:pt x="52593" y="14151"/>
                    <a:pt x="41232" y="-1097"/>
                    <a:pt x="27181" y="-1097"/>
                  </a:cubicBezTo>
                  <a:cubicBezTo>
                    <a:pt x="10141" y="1293"/>
                    <a:pt x="-2417" y="16242"/>
                    <a:pt x="-1519" y="3358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Graphic 5">
              <a:extLst>
                <a:ext uri="{FF2B5EF4-FFF2-40B4-BE49-F238E27FC236}">
                  <a16:creationId xmlns:a16="http://schemas.microsoft.com/office/drawing/2014/main" id="{13AF9DEF-CA68-48EE-AF47-992BE5F95719}"/>
                </a:ext>
              </a:extLst>
            </p:cNvPr>
            <p:cNvSpPr/>
            <p:nvPr/>
          </p:nvSpPr>
          <p:spPr>
            <a:xfrm>
              <a:off x="6470930" y="2631341"/>
              <a:ext cx="56352" cy="66071"/>
            </a:xfrm>
            <a:custGeom>
              <a:avLst/>
              <a:gdLst>
                <a:gd name="connsiteX0" fmla="*/ -1440 w 56352"/>
                <a:gd name="connsiteY0" fmla="*/ 31789 h 66071"/>
                <a:gd name="connsiteX1" fmla="*/ 25468 w 56352"/>
                <a:gd name="connsiteY1" fmla="*/ 64974 h 66071"/>
                <a:gd name="connsiteX2" fmla="*/ 54767 w 56352"/>
                <a:gd name="connsiteY2" fmla="*/ 31789 h 66071"/>
                <a:gd name="connsiteX3" fmla="*/ 25468 w 56352"/>
                <a:gd name="connsiteY3" fmla="*/ -1097 h 66071"/>
                <a:gd name="connsiteX4" fmla="*/ -1440 w 56352"/>
                <a:gd name="connsiteY4" fmla="*/ 31789 h 66071"/>
                <a:gd name="connsiteX5" fmla="*/ -1440 w 56352"/>
                <a:gd name="connsiteY5" fmla="*/ 31789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352" h="66071">
                  <a:moveTo>
                    <a:pt x="-1440" y="31789"/>
                  </a:moveTo>
                  <a:cubicBezTo>
                    <a:pt x="-2932" y="48234"/>
                    <a:pt x="9023" y="63183"/>
                    <a:pt x="25468" y="64974"/>
                  </a:cubicBezTo>
                  <a:cubicBezTo>
                    <a:pt x="42508" y="63482"/>
                    <a:pt x="55366" y="48829"/>
                    <a:pt x="54767" y="31789"/>
                  </a:cubicBezTo>
                  <a:cubicBezTo>
                    <a:pt x="55366" y="14749"/>
                    <a:pt x="42508" y="96"/>
                    <a:pt x="25468" y="-1097"/>
                  </a:cubicBezTo>
                  <a:cubicBezTo>
                    <a:pt x="9023" y="695"/>
                    <a:pt x="-2932" y="15344"/>
                    <a:pt x="-1440" y="31789"/>
                  </a:cubicBezTo>
                  <a:cubicBezTo>
                    <a:pt x="-1440" y="31789"/>
                    <a:pt x="-1440" y="31789"/>
                    <a:pt x="-1440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Graphic 5">
              <a:extLst>
                <a:ext uri="{FF2B5EF4-FFF2-40B4-BE49-F238E27FC236}">
                  <a16:creationId xmlns:a16="http://schemas.microsoft.com/office/drawing/2014/main" id="{FBFBA962-989B-47C7-9B0A-475EF8B5B3DD}"/>
                </a:ext>
              </a:extLst>
            </p:cNvPr>
            <p:cNvSpPr/>
            <p:nvPr/>
          </p:nvSpPr>
          <p:spPr>
            <a:xfrm>
              <a:off x="6466826" y="2837034"/>
              <a:ext cx="51170" cy="65772"/>
            </a:xfrm>
            <a:custGeom>
              <a:avLst/>
              <a:gdLst>
                <a:gd name="connsiteX0" fmla="*/ -1522 w 51170"/>
                <a:gd name="connsiteY0" fmla="*/ 31789 h 65772"/>
                <a:gd name="connsiteX1" fmla="*/ 27182 w 51170"/>
                <a:gd name="connsiteY1" fmla="*/ 64675 h 65772"/>
                <a:gd name="connsiteX2" fmla="*/ 49605 w 51170"/>
                <a:gd name="connsiteY2" fmla="*/ 31789 h 65772"/>
                <a:gd name="connsiteX3" fmla="*/ 27182 w 51170"/>
                <a:gd name="connsiteY3" fmla="*/ -1097 h 65772"/>
                <a:gd name="connsiteX4" fmla="*/ -1522 w 51170"/>
                <a:gd name="connsiteY4" fmla="*/ 31789 h 6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70" h="65772">
                  <a:moveTo>
                    <a:pt x="-1522" y="31789"/>
                  </a:moveTo>
                  <a:cubicBezTo>
                    <a:pt x="-2416" y="48829"/>
                    <a:pt x="10438" y="63183"/>
                    <a:pt x="27182" y="64675"/>
                  </a:cubicBezTo>
                  <a:cubicBezTo>
                    <a:pt x="41233" y="64675"/>
                    <a:pt x="49605" y="51522"/>
                    <a:pt x="49605" y="31789"/>
                  </a:cubicBezTo>
                  <a:cubicBezTo>
                    <a:pt x="49605" y="12355"/>
                    <a:pt x="41233" y="-1097"/>
                    <a:pt x="27182" y="-1097"/>
                  </a:cubicBezTo>
                  <a:cubicBezTo>
                    <a:pt x="10438" y="395"/>
                    <a:pt x="-2416" y="15045"/>
                    <a:pt x="-1522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Graphic 5">
              <a:extLst>
                <a:ext uri="{FF2B5EF4-FFF2-40B4-BE49-F238E27FC236}">
                  <a16:creationId xmlns:a16="http://schemas.microsoft.com/office/drawing/2014/main" id="{CD3D3575-510A-4271-9A1F-2E0A977D0505}"/>
                </a:ext>
              </a:extLst>
            </p:cNvPr>
            <p:cNvSpPr/>
            <p:nvPr/>
          </p:nvSpPr>
          <p:spPr>
            <a:xfrm>
              <a:off x="6543988" y="2924631"/>
              <a:ext cx="57466" cy="62188"/>
            </a:xfrm>
            <a:custGeom>
              <a:avLst/>
              <a:gdLst>
                <a:gd name="connsiteX0" fmla="*/ -1546 w 57466"/>
                <a:gd name="connsiteY0" fmla="*/ 29698 h 62188"/>
                <a:gd name="connsiteX1" fmla="*/ 27753 w 57466"/>
                <a:gd name="connsiteY1" fmla="*/ 61091 h 62188"/>
                <a:gd name="connsiteX2" fmla="*/ 55854 w 57466"/>
                <a:gd name="connsiteY2" fmla="*/ 29997 h 62188"/>
                <a:gd name="connsiteX3" fmla="*/ 55854 w 57466"/>
                <a:gd name="connsiteY3" fmla="*/ 29698 h 62188"/>
                <a:gd name="connsiteX4" fmla="*/ 28650 w 57466"/>
                <a:gd name="connsiteY4" fmla="*/ -1097 h 62188"/>
                <a:gd name="connsiteX5" fmla="*/ 27453 w 57466"/>
                <a:gd name="connsiteY5" fmla="*/ -1097 h 62188"/>
                <a:gd name="connsiteX6" fmla="*/ -1546 w 57466"/>
                <a:gd name="connsiteY6" fmla="*/ 29399 h 62188"/>
                <a:gd name="connsiteX7" fmla="*/ -1546 w 57466"/>
                <a:gd name="connsiteY7" fmla="*/ 29698 h 6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466" h="62188">
                  <a:moveTo>
                    <a:pt x="-1546" y="29698"/>
                  </a:moveTo>
                  <a:cubicBezTo>
                    <a:pt x="-2145" y="46442"/>
                    <a:pt x="11009" y="60493"/>
                    <a:pt x="27753" y="61091"/>
                  </a:cubicBezTo>
                  <a:cubicBezTo>
                    <a:pt x="43898" y="60194"/>
                    <a:pt x="56453" y="46442"/>
                    <a:pt x="55854" y="29997"/>
                  </a:cubicBezTo>
                  <a:cubicBezTo>
                    <a:pt x="55854" y="29997"/>
                    <a:pt x="55854" y="29997"/>
                    <a:pt x="55854" y="29698"/>
                  </a:cubicBezTo>
                  <a:cubicBezTo>
                    <a:pt x="56752" y="13851"/>
                    <a:pt x="44493" y="100"/>
                    <a:pt x="28650" y="-1097"/>
                  </a:cubicBezTo>
                  <a:cubicBezTo>
                    <a:pt x="28351" y="-1097"/>
                    <a:pt x="28052" y="-1097"/>
                    <a:pt x="27453" y="-1097"/>
                  </a:cubicBezTo>
                  <a:cubicBezTo>
                    <a:pt x="11009" y="-798"/>
                    <a:pt x="-1845" y="12957"/>
                    <a:pt x="-1546" y="29399"/>
                  </a:cubicBezTo>
                  <a:cubicBezTo>
                    <a:pt x="-1546" y="29698"/>
                    <a:pt x="-1546" y="29698"/>
                    <a:pt x="-1546" y="2969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Graphic 5">
              <a:extLst>
                <a:ext uri="{FF2B5EF4-FFF2-40B4-BE49-F238E27FC236}">
                  <a16:creationId xmlns:a16="http://schemas.microsoft.com/office/drawing/2014/main" id="{EE451C9F-B9E1-4D6B-9CF4-D52DE5ECE649}"/>
                </a:ext>
              </a:extLst>
            </p:cNvPr>
            <p:cNvSpPr/>
            <p:nvPr/>
          </p:nvSpPr>
          <p:spPr>
            <a:xfrm>
              <a:off x="6738292" y="3378173"/>
              <a:ext cx="48181" cy="69958"/>
            </a:xfrm>
            <a:custGeom>
              <a:avLst/>
              <a:gdLst>
                <a:gd name="connsiteX0" fmla="*/ -1219 w 48181"/>
                <a:gd name="connsiteY0" fmla="*/ 30296 h 69958"/>
                <a:gd name="connsiteX1" fmla="*/ 25390 w 48181"/>
                <a:gd name="connsiteY1" fmla="*/ 68861 h 69958"/>
                <a:gd name="connsiteX2" fmla="*/ 46616 w 48181"/>
                <a:gd name="connsiteY2" fmla="*/ 30296 h 69958"/>
                <a:gd name="connsiteX3" fmla="*/ 25390 w 48181"/>
                <a:gd name="connsiteY3" fmla="*/ -1097 h 69958"/>
                <a:gd name="connsiteX4" fmla="*/ -1518 w 48181"/>
                <a:gd name="connsiteY4" fmla="*/ 29399 h 69958"/>
                <a:gd name="connsiteX5" fmla="*/ -1219 w 48181"/>
                <a:gd name="connsiteY5" fmla="*/ 30296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181" h="69958">
                  <a:moveTo>
                    <a:pt x="-1219" y="30296"/>
                  </a:moveTo>
                  <a:cubicBezTo>
                    <a:pt x="-1219" y="49727"/>
                    <a:pt x="11336" y="68861"/>
                    <a:pt x="25390" y="68861"/>
                  </a:cubicBezTo>
                  <a:cubicBezTo>
                    <a:pt x="39441" y="68861"/>
                    <a:pt x="46616" y="49727"/>
                    <a:pt x="46616" y="30296"/>
                  </a:cubicBezTo>
                  <a:cubicBezTo>
                    <a:pt x="46616" y="10862"/>
                    <a:pt x="39441" y="-1097"/>
                    <a:pt x="25390" y="-1097"/>
                  </a:cubicBezTo>
                  <a:cubicBezTo>
                    <a:pt x="9544" y="100"/>
                    <a:pt x="-2416" y="13552"/>
                    <a:pt x="-1518" y="29399"/>
                  </a:cubicBezTo>
                  <a:cubicBezTo>
                    <a:pt x="-1518" y="29698"/>
                    <a:pt x="-1518" y="29997"/>
                    <a:pt x="-1219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Graphic 5">
              <a:extLst>
                <a:ext uri="{FF2B5EF4-FFF2-40B4-BE49-F238E27FC236}">
                  <a16:creationId xmlns:a16="http://schemas.microsoft.com/office/drawing/2014/main" id="{71E81A5E-0853-4EE8-AEA2-81C650229229}"/>
                </a:ext>
              </a:extLst>
            </p:cNvPr>
            <p:cNvSpPr/>
            <p:nvPr/>
          </p:nvSpPr>
          <p:spPr>
            <a:xfrm>
              <a:off x="6907854" y="3317780"/>
              <a:ext cx="52619" cy="75042"/>
            </a:xfrm>
            <a:custGeom>
              <a:avLst/>
              <a:gdLst>
                <a:gd name="connsiteX0" fmla="*/ -1566 w 52619"/>
                <a:gd name="connsiteY0" fmla="*/ 35975 h 75042"/>
                <a:gd name="connsiteX1" fmla="*/ 24146 w 52619"/>
                <a:gd name="connsiteY1" fmla="*/ 73945 h 75042"/>
                <a:gd name="connsiteX2" fmla="*/ 51054 w 52619"/>
                <a:gd name="connsiteY2" fmla="*/ 35975 h 75042"/>
                <a:gd name="connsiteX3" fmla="*/ 24146 w 52619"/>
                <a:gd name="connsiteY3" fmla="*/ -1097 h 75042"/>
                <a:gd name="connsiteX4" fmla="*/ -1566 w 52619"/>
                <a:gd name="connsiteY4" fmla="*/ 35975 h 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19" h="75042">
                  <a:moveTo>
                    <a:pt x="-1566" y="35975"/>
                  </a:moveTo>
                  <a:cubicBezTo>
                    <a:pt x="-1566" y="55409"/>
                    <a:pt x="10394" y="73945"/>
                    <a:pt x="24146" y="73945"/>
                  </a:cubicBezTo>
                  <a:cubicBezTo>
                    <a:pt x="38200" y="73945"/>
                    <a:pt x="51054" y="55409"/>
                    <a:pt x="51054" y="35975"/>
                  </a:cubicBezTo>
                  <a:cubicBezTo>
                    <a:pt x="51054" y="16242"/>
                    <a:pt x="38200" y="-1097"/>
                    <a:pt x="24146" y="-1097"/>
                  </a:cubicBezTo>
                  <a:cubicBezTo>
                    <a:pt x="10394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Graphic 5">
              <a:extLst>
                <a:ext uri="{FF2B5EF4-FFF2-40B4-BE49-F238E27FC236}">
                  <a16:creationId xmlns:a16="http://schemas.microsoft.com/office/drawing/2014/main" id="{5156DD31-A9B9-45BF-9828-82F952FBDA81}"/>
                </a:ext>
              </a:extLst>
            </p:cNvPr>
            <p:cNvSpPr/>
            <p:nvPr/>
          </p:nvSpPr>
          <p:spPr>
            <a:xfrm>
              <a:off x="6976021" y="2833447"/>
              <a:ext cx="55330" cy="76834"/>
            </a:xfrm>
            <a:custGeom>
              <a:avLst/>
              <a:gdLst>
                <a:gd name="connsiteX0" fmla="*/ -1566 w 55330"/>
                <a:gd name="connsiteY0" fmla="*/ 35975 h 76834"/>
                <a:gd name="connsiteX1" fmla="*/ 24445 w 55330"/>
                <a:gd name="connsiteY1" fmla="*/ 75737 h 76834"/>
                <a:gd name="connsiteX2" fmla="*/ 53743 w 55330"/>
                <a:gd name="connsiteY2" fmla="*/ 35975 h 76834"/>
                <a:gd name="connsiteX3" fmla="*/ 24445 w 55330"/>
                <a:gd name="connsiteY3" fmla="*/ -1097 h 76834"/>
                <a:gd name="connsiteX4" fmla="*/ -1566 w 55330"/>
                <a:gd name="connsiteY4" fmla="*/ 35975 h 7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30" h="76834">
                  <a:moveTo>
                    <a:pt x="-1566" y="35975"/>
                  </a:moveTo>
                  <a:cubicBezTo>
                    <a:pt x="-1566" y="55708"/>
                    <a:pt x="10394" y="75737"/>
                    <a:pt x="24445" y="75737"/>
                  </a:cubicBezTo>
                  <a:cubicBezTo>
                    <a:pt x="38496" y="75737"/>
                    <a:pt x="53743" y="55708"/>
                    <a:pt x="53743" y="35975"/>
                  </a:cubicBezTo>
                  <a:cubicBezTo>
                    <a:pt x="54342" y="18337"/>
                    <a:pt x="42083" y="2490"/>
                    <a:pt x="24445" y="-1097"/>
                  </a:cubicBezTo>
                  <a:cubicBezTo>
                    <a:pt x="10394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Graphic 5">
              <a:extLst>
                <a:ext uri="{FF2B5EF4-FFF2-40B4-BE49-F238E27FC236}">
                  <a16:creationId xmlns:a16="http://schemas.microsoft.com/office/drawing/2014/main" id="{5CB6F753-3634-4DEC-B8EB-D757E9B225A6}"/>
                </a:ext>
              </a:extLst>
            </p:cNvPr>
            <p:cNvSpPr/>
            <p:nvPr/>
          </p:nvSpPr>
          <p:spPr>
            <a:xfrm>
              <a:off x="5770566" y="1989449"/>
              <a:ext cx="46039" cy="62184"/>
            </a:xfrm>
            <a:custGeom>
              <a:avLst/>
              <a:gdLst>
                <a:gd name="connsiteX0" fmla="*/ -1566 w 46039"/>
                <a:gd name="connsiteY0" fmla="*/ 29993 h 62184"/>
                <a:gd name="connsiteX1" fmla="*/ 19959 w 46039"/>
                <a:gd name="connsiteY1" fmla="*/ -1097 h 62184"/>
                <a:gd name="connsiteX2" fmla="*/ 44474 w 46039"/>
                <a:gd name="connsiteY2" fmla="*/ 29993 h 62184"/>
                <a:gd name="connsiteX3" fmla="*/ 19959 w 46039"/>
                <a:gd name="connsiteY3" fmla="*/ 61088 h 62184"/>
                <a:gd name="connsiteX4" fmla="*/ -1566 w 46039"/>
                <a:gd name="connsiteY4" fmla="*/ 29993 h 6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39" h="62184">
                  <a:moveTo>
                    <a:pt x="-1566" y="29993"/>
                  </a:moveTo>
                  <a:cubicBezTo>
                    <a:pt x="-1566" y="10559"/>
                    <a:pt x="6208" y="-1097"/>
                    <a:pt x="19959" y="-1097"/>
                  </a:cubicBezTo>
                  <a:cubicBezTo>
                    <a:pt x="34010" y="-1097"/>
                    <a:pt x="44474" y="10559"/>
                    <a:pt x="44474" y="29993"/>
                  </a:cubicBezTo>
                  <a:cubicBezTo>
                    <a:pt x="44474" y="49727"/>
                    <a:pt x="34010" y="61088"/>
                    <a:pt x="19959" y="61088"/>
                  </a:cubicBezTo>
                  <a:cubicBezTo>
                    <a:pt x="6208" y="61088"/>
                    <a:pt x="-1566" y="49727"/>
                    <a:pt x="-1566" y="299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Graphic 5">
              <a:extLst>
                <a:ext uri="{FF2B5EF4-FFF2-40B4-BE49-F238E27FC236}">
                  <a16:creationId xmlns:a16="http://schemas.microsoft.com/office/drawing/2014/main" id="{45DFDEFE-D858-4A85-B038-E1138AA824EE}"/>
                </a:ext>
              </a:extLst>
            </p:cNvPr>
            <p:cNvSpPr/>
            <p:nvPr/>
          </p:nvSpPr>
          <p:spPr>
            <a:xfrm>
              <a:off x="5961610" y="1838766"/>
              <a:ext cx="49707" cy="71754"/>
            </a:xfrm>
            <a:custGeom>
              <a:avLst/>
              <a:gdLst>
                <a:gd name="connsiteX0" fmla="*/ -1566 w 49707"/>
                <a:gd name="connsiteY0" fmla="*/ 37172 h 71754"/>
                <a:gd name="connsiteX1" fmla="*/ 20259 w 49707"/>
                <a:gd name="connsiteY1" fmla="*/ -1097 h 71754"/>
                <a:gd name="connsiteX2" fmla="*/ 48061 w 49707"/>
                <a:gd name="connsiteY2" fmla="*/ 37172 h 71754"/>
                <a:gd name="connsiteX3" fmla="*/ 20259 w 49707"/>
                <a:gd name="connsiteY3" fmla="*/ 70657 h 71754"/>
                <a:gd name="connsiteX4" fmla="*/ -1566 w 49707"/>
                <a:gd name="connsiteY4" fmla="*/ 37172 h 7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07" h="71754">
                  <a:moveTo>
                    <a:pt x="-1566" y="37172"/>
                  </a:moveTo>
                  <a:cubicBezTo>
                    <a:pt x="-1566" y="17738"/>
                    <a:pt x="6504" y="-1097"/>
                    <a:pt x="20259" y="-1097"/>
                  </a:cubicBezTo>
                  <a:cubicBezTo>
                    <a:pt x="34310" y="-1097"/>
                    <a:pt x="48061" y="17738"/>
                    <a:pt x="48061" y="37172"/>
                  </a:cubicBezTo>
                  <a:cubicBezTo>
                    <a:pt x="49258" y="53913"/>
                    <a:pt x="36999" y="68861"/>
                    <a:pt x="20259" y="70657"/>
                  </a:cubicBezTo>
                  <a:cubicBezTo>
                    <a:pt x="6504" y="70657"/>
                    <a:pt x="-1566" y="56602"/>
                    <a:pt x="-1566" y="3717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Graphic 5">
              <a:extLst>
                <a:ext uri="{FF2B5EF4-FFF2-40B4-BE49-F238E27FC236}">
                  <a16:creationId xmlns:a16="http://schemas.microsoft.com/office/drawing/2014/main" id="{6A12C878-B4D3-456B-9741-2CC55F031F9A}"/>
                </a:ext>
              </a:extLst>
            </p:cNvPr>
            <p:cNvSpPr/>
            <p:nvPr/>
          </p:nvSpPr>
          <p:spPr>
            <a:xfrm>
              <a:off x="5893743" y="1687484"/>
              <a:ext cx="53293" cy="70261"/>
            </a:xfrm>
            <a:custGeom>
              <a:avLst/>
              <a:gdLst>
                <a:gd name="connsiteX0" fmla="*/ -1566 w 53293"/>
                <a:gd name="connsiteY0" fmla="*/ 31194 h 70261"/>
                <a:gd name="connsiteX1" fmla="*/ 23846 w 53293"/>
                <a:gd name="connsiteY1" fmla="*/ -1097 h 70261"/>
                <a:gd name="connsiteX2" fmla="*/ 51649 w 53293"/>
                <a:gd name="connsiteY2" fmla="*/ 31194 h 70261"/>
                <a:gd name="connsiteX3" fmla="*/ 23846 w 53293"/>
                <a:gd name="connsiteY3" fmla="*/ 69164 h 70261"/>
                <a:gd name="connsiteX4" fmla="*/ -1566 w 53293"/>
                <a:gd name="connsiteY4" fmla="*/ 31194 h 7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93" h="70261">
                  <a:moveTo>
                    <a:pt x="-1566" y="31194"/>
                  </a:moveTo>
                  <a:cubicBezTo>
                    <a:pt x="-1566" y="11760"/>
                    <a:pt x="10095" y="-1097"/>
                    <a:pt x="23846" y="-1097"/>
                  </a:cubicBezTo>
                  <a:cubicBezTo>
                    <a:pt x="40291" y="100"/>
                    <a:pt x="52846" y="14450"/>
                    <a:pt x="51649" y="31194"/>
                  </a:cubicBezTo>
                  <a:cubicBezTo>
                    <a:pt x="51649" y="50628"/>
                    <a:pt x="37598" y="69164"/>
                    <a:pt x="23846" y="69164"/>
                  </a:cubicBezTo>
                  <a:cubicBezTo>
                    <a:pt x="10095" y="69164"/>
                    <a:pt x="-1566" y="50628"/>
                    <a:pt x="-1566" y="311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Graphic 5">
              <a:extLst>
                <a:ext uri="{FF2B5EF4-FFF2-40B4-BE49-F238E27FC236}">
                  <a16:creationId xmlns:a16="http://schemas.microsoft.com/office/drawing/2014/main" id="{81621EEE-645B-4152-B73D-9EAAB770A261}"/>
                </a:ext>
              </a:extLst>
            </p:cNvPr>
            <p:cNvSpPr/>
            <p:nvPr/>
          </p:nvSpPr>
          <p:spPr>
            <a:xfrm>
              <a:off x="6146672" y="1363399"/>
              <a:ext cx="50823" cy="75341"/>
            </a:xfrm>
            <a:custGeom>
              <a:avLst/>
              <a:gdLst>
                <a:gd name="connsiteX0" fmla="*/ -1566 w 50823"/>
                <a:gd name="connsiteY0" fmla="*/ 34482 h 75341"/>
                <a:gd name="connsiteX1" fmla="*/ 24146 w 50823"/>
                <a:gd name="connsiteY1" fmla="*/ -1097 h 75341"/>
                <a:gd name="connsiteX2" fmla="*/ 49258 w 50823"/>
                <a:gd name="connsiteY2" fmla="*/ 34482 h 75341"/>
                <a:gd name="connsiteX3" fmla="*/ 24146 w 50823"/>
                <a:gd name="connsiteY3" fmla="*/ 74244 h 75341"/>
                <a:gd name="connsiteX4" fmla="*/ -1566 w 50823"/>
                <a:gd name="connsiteY4" fmla="*/ 34482 h 7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23" h="75341">
                  <a:moveTo>
                    <a:pt x="-1566" y="34482"/>
                  </a:moveTo>
                  <a:cubicBezTo>
                    <a:pt x="-1566" y="15048"/>
                    <a:pt x="10394" y="-1097"/>
                    <a:pt x="24146" y="-1097"/>
                  </a:cubicBezTo>
                  <a:cubicBezTo>
                    <a:pt x="38196" y="-1097"/>
                    <a:pt x="49258" y="15048"/>
                    <a:pt x="49258" y="34482"/>
                  </a:cubicBezTo>
                  <a:cubicBezTo>
                    <a:pt x="49258" y="53913"/>
                    <a:pt x="38196" y="74244"/>
                    <a:pt x="24146" y="74244"/>
                  </a:cubicBezTo>
                  <a:cubicBezTo>
                    <a:pt x="10394" y="74244"/>
                    <a:pt x="-1566" y="53913"/>
                    <a:pt x="-1566" y="3448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Graphic 5">
              <a:extLst>
                <a:ext uri="{FF2B5EF4-FFF2-40B4-BE49-F238E27FC236}">
                  <a16:creationId xmlns:a16="http://schemas.microsoft.com/office/drawing/2014/main" id="{03CF3ECB-F882-4F48-A194-1082BEA4BE90}"/>
                </a:ext>
              </a:extLst>
            </p:cNvPr>
            <p:cNvSpPr/>
            <p:nvPr/>
          </p:nvSpPr>
          <p:spPr>
            <a:xfrm>
              <a:off x="6189726" y="1572380"/>
              <a:ext cx="50049" cy="70856"/>
            </a:xfrm>
            <a:custGeom>
              <a:avLst/>
              <a:gdLst>
                <a:gd name="connsiteX0" fmla="*/ -1566 w 50049"/>
                <a:gd name="connsiteY0" fmla="*/ 36574 h 70856"/>
                <a:gd name="connsiteX1" fmla="*/ 20857 w 50049"/>
                <a:gd name="connsiteY1" fmla="*/ -1097 h 70856"/>
                <a:gd name="connsiteX2" fmla="*/ 48360 w 50049"/>
                <a:gd name="connsiteY2" fmla="*/ 36574 h 70856"/>
                <a:gd name="connsiteX3" fmla="*/ 20857 w 50049"/>
                <a:gd name="connsiteY3" fmla="*/ 69759 h 70856"/>
                <a:gd name="connsiteX4" fmla="*/ -1566 w 50049"/>
                <a:gd name="connsiteY4" fmla="*/ 36574 h 70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9" h="70856">
                  <a:moveTo>
                    <a:pt x="-1566" y="36574"/>
                  </a:moveTo>
                  <a:cubicBezTo>
                    <a:pt x="-1566" y="17140"/>
                    <a:pt x="6803" y="-1097"/>
                    <a:pt x="20857" y="-1097"/>
                  </a:cubicBezTo>
                  <a:cubicBezTo>
                    <a:pt x="34908" y="-1097"/>
                    <a:pt x="48360" y="17140"/>
                    <a:pt x="48360" y="36574"/>
                  </a:cubicBezTo>
                  <a:cubicBezTo>
                    <a:pt x="49857" y="53318"/>
                    <a:pt x="37598" y="67967"/>
                    <a:pt x="20857" y="69759"/>
                  </a:cubicBezTo>
                  <a:cubicBezTo>
                    <a:pt x="6803" y="69759"/>
                    <a:pt x="-1566" y="56007"/>
                    <a:pt x="-1566" y="3657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5">
              <a:extLst>
                <a:ext uri="{FF2B5EF4-FFF2-40B4-BE49-F238E27FC236}">
                  <a16:creationId xmlns:a16="http://schemas.microsoft.com/office/drawing/2014/main" id="{DD2F1B82-75EB-4AC7-87A3-756D9F9C46DE}"/>
                </a:ext>
              </a:extLst>
            </p:cNvPr>
            <p:cNvSpPr/>
            <p:nvPr/>
          </p:nvSpPr>
          <p:spPr>
            <a:xfrm>
              <a:off x="6151756" y="1816044"/>
              <a:ext cx="44247" cy="66071"/>
            </a:xfrm>
            <a:custGeom>
              <a:avLst/>
              <a:gdLst>
                <a:gd name="connsiteX0" fmla="*/ -1566 w 44247"/>
                <a:gd name="connsiteY0" fmla="*/ 32687 h 66071"/>
                <a:gd name="connsiteX1" fmla="*/ 19959 w 44247"/>
                <a:gd name="connsiteY1" fmla="*/ -1097 h 66071"/>
                <a:gd name="connsiteX2" fmla="*/ 42682 w 44247"/>
                <a:gd name="connsiteY2" fmla="*/ 32687 h 66071"/>
                <a:gd name="connsiteX3" fmla="*/ 19959 w 44247"/>
                <a:gd name="connsiteY3" fmla="*/ 64974 h 66071"/>
                <a:gd name="connsiteX4" fmla="*/ -1566 w 44247"/>
                <a:gd name="connsiteY4" fmla="*/ 32687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66071">
                  <a:moveTo>
                    <a:pt x="-1566" y="32687"/>
                  </a:moveTo>
                  <a:cubicBezTo>
                    <a:pt x="-1566" y="13253"/>
                    <a:pt x="5909" y="-1097"/>
                    <a:pt x="19959" y="-1097"/>
                  </a:cubicBezTo>
                  <a:cubicBezTo>
                    <a:pt x="33711" y="-1097"/>
                    <a:pt x="42682" y="13253"/>
                    <a:pt x="42682" y="32687"/>
                  </a:cubicBezTo>
                  <a:cubicBezTo>
                    <a:pt x="42682" y="52121"/>
                    <a:pt x="33711" y="64974"/>
                    <a:pt x="19959" y="64974"/>
                  </a:cubicBezTo>
                  <a:cubicBezTo>
                    <a:pt x="5909" y="64974"/>
                    <a:pt x="-1566" y="52121"/>
                    <a:pt x="-1566" y="3268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5">
              <a:extLst>
                <a:ext uri="{FF2B5EF4-FFF2-40B4-BE49-F238E27FC236}">
                  <a16:creationId xmlns:a16="http://schemas.microsoft.com/office/drawing/2014/main" id="{194EEC4E-DEBF-41EF-AA2E-B0EDC5940171}"/>
                </a:ext>
              </a:extLst>
            </p:cNvPr>
            <p:cNvSpPr/>
            <p:nvPr/>
          </p:nvSpPr>
          <p:spPr>
            <a:xfrm>
              <a:off x="7535995" y="2373029"/>
              <a:ext cx="52320" cy="73545"/>
            </a:xfrm>
            <a:custGeom>
              <a:avLst/>
              <a:gdLst>
                <a:gd name="connsiteX0" fmla="*/ 50755 w 52320"/>
                <a:gd name="connsiteY0" fmla="*/ 35975 h 73545"/>
                <a:gd name="connsiteX1" fmla="*/ 22653 w 52320"/>
                <a:gd name="connsiteY1" fmla="*/ -1097 h 73545"/>
                <a:gd name="connsiteX2" fmla="*/ -1566 w 52320"/>
                <a:gd name="connsiteY2" fmla="*/ 35975 h 73545"/>
                <a:gd name="connsiteX3" fmla="*/ 22653 w 52320"/>
                <a:gd name="connsiteY3" fmla="*/ 72449 h 73545"/>
                <a:gd name="connsiteX4" fmla="*/ 50755 w 52320"/>
                <a:gd name="connsiteY4" fmla="*/ 35975 h 7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20" h="73545">
                  <a:moveTo>
                    <a:pt x="50755" y="35975"/>
                  </a:moveTo>
                  <a:cubicBezTo>
                    <a:pt x="50755" y="16242"/>
                    <a:pt x="36404" y="-1097"/>
                    <a:pt x="22653" y="-1097"/>
                  </a:cubicBezTo>
                  <a:cubicBezTo>
                    <a:pt x="8602" y="-1097"/>
                    <a:pt x="-1566" y="16242"/>
                    <a:pt x="-1566" y="35975"/>
                  </a:cubicBezTo>
                  <a:cubicBezTo>
                    <a:pt x="-1566" y="55409"/>
                    <a:pt x="8602" y="72449"/>
                    <a:pt x="22653" y="72449"/>
                  </a:cubicBezTo>
                  <a:cubicBezTo>
                    <a:pt x="36404" y="72449"/>
                    <a:pt x="50755" y="55409"/>
                    <a:pt x="50755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5">
              <a:extLst>
                <a:ext uri="{FF2B5EF4-FFF2-40B4-BE49-F238E27FC236}">
                  <a16:creationId xmlns:a16="http://schemas.microsoft.com/office/drawing/2014/main" id="{6C9754F5-0B34-4627-9956-EEBC87C836C3}"/>
                </a:ext>
              </a:extLst>
            </p:cNvPr>
            <p:cNvSpPr/>
            <p:nvPr/>
          </p:nvSpPr>
          <p:spPr>
            <a:xfrm>
              <a:off x="7531088" y="1989745"/>
              <a:ext cx="52446" cy="75042"/>
            </a:xfrm>
            <a:custGeom>
              <a:avLst/>
              <a:gdLst>
                <a:gd name="connsiteX0" fmla="*/ 50881 w 52446"/>
                <a:gd name="connsiteY0" fmla="*/ 34482 h 75042"/>
                <a:gd name="connsiteX1" fmla="*/ 25765 w 52446"/>
                <a:gd name="connsiteY1" fmla="*/ -1097 h 75042"/>
                <a:gd name="connsiteX2" fmla="*/ -1439 w 52446"/>
                <a:gd name="connsiteY2" fmla="*/ 34482 h 75042"/>
                <a:gd name="connsiteX3" fmla="*/ 25765 w 52446"/>
                <a:gd name="connsiteY3" fmla="*/ 73945 h 75042"/>
                <a:gd name="connsiteX4" fmla="*/ 50881 w 52446"/>
                <a:gd name="connsiteY4" fmla="*/ 34482 h 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46" h="75042">
                  <a:moveTo>
                    <a:pt x="50881" y="34482"/>
                  </a:moveTo>
                  <a:cubicBezTo>
                    <a:pt x="50881" y="15048"/>
                    <a:pt x="39819" y="-1097"/>
                    <a:pt x="25765" y="-1097"/>
                  </a:cubicBezTo>
                  <a:cubicBezTo>
                    <a:pt x="9024" y="1895"/>
                    <a:pt x="-2936" y="17143"/>
                    <a:pt x="-1439" y="34482"/>
                  </a:cubicBezTo>
                  <a:cubicBezTo>
                    <a:pt x="-1439" y="53916"/>
                    <a:pt x="12013" y="73945"/>
                    <a:pt x="25765" y="73945"/>
                  </a:cubicBezTo>
                  <a:cubicBezTo>
                    <a:pt x="39819" y="73945"/>
                    <a:pt x="50881" y="53916"/>
                    <a:pt x="50881" y="3448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5">
              <a:extLst>
                <a:ext uri="{FF2B5EF4-FFF2-40B4-BE49-F238E27FC236}">
                  <a16:creationId xmlns:a16="http://schemas.microsoft.com/office/drawing/2014/main" id="{9A57E4FB-7FC8-4BA6-9F95-15F30CD8303A}"/>
                </a:ext>
              </a:extLst>
            </p:cNvPr>
            <p:cNvSpPr/>
            <p:nvPr/>
          </p:nvSpPr>
          <p:spPr>
            <a:xfrm>
              <a:off x="7203218" y="1957756"/>
              <a:ext cx="53238" cy="75341"/>
            </a:xfrm>
            <a:custGeom>
              <a:avLst/>
              <a:gdLst>
                <a:gd name="connsiteX0" fmla="*/ 51673 w 53238"/>
                <a:gd name="connsiteY0" fmla="*/ 34778 h 75341"/>
                <a:gd name="connsiteX1" fmla="*/ 27754 w 53238"/>
                <a:gd name="connsiteY1" fmla="*/ -1097 h 75341"/>
                <a:gd name="connsiteX2" fmla="*/ -1545 w 53238"/>
                <a:gd name="connsiteY2" fmla="*/ 34778 h 75341"/>
                <a:gd name="connsiteX3" fmla="*/ 27754 w 53238"/>
                <a:gd name="connsiteY3" fmla="*/ 74244 h 75341"/>
                <a:gd name="connsiteX4" fmla="*/ 51673 w 53238"/>
                <a:gd name="connsiteY4" fmla="*/ 34778 h 7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38" h="75341">
                  <a:moveTo>
                    <a:pt x="51673" y="34778"/>
                  </a:moveTo>
                  <a:cubicBezTo>
                    <a:pt x="51673" y="15348"/>
                    <a:pt x="41509" y="-1097"/>
                    <a:pt x="27754" y="-1097"/>
                  </a:cubicBezTo>
                  <a:cubicBezTo>
                    <a:pt x="10415" y="1892"/>
                    <a:pt x="-2144" y="17140"/>
                    <a:pt x="-1545" y="34778"/>
                  </a:cubicBezTo>
                  <a:cubicBezTo>
                    <a:pt x="-1545" y="54212"/>
                    <a:pt x="13703" y="74244"/>
                    <a:pt x="27754" y="74244"/>
                  </a:cubicBezTo>
                  <a:cubicBezTo>
                    <a:pt x="41509" y="74244"/>
                    <a:pt x="51673" y="54212"/>
                    <a:pt x="51673" y="3477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5">
              <a:extLst>
                <a:ext uri="{FF2B5EF4-FFF2-40B4-BE49-F238E27FC236}">
                  <a16:creationId xmlns:a16="http://schemas.microsoft.com/office/drawing/2014/main" id="{C334B4D8-5E4C-4618-B1E2-A1218D45D6BB}"/>
                </a:ext>
              </a:extLst>
            </p:cNvPr>
            <p:cNvSpPr/>
            <p:nvPr/>
          </p:nvSpPr>
          <p:spPr>
            <a:xfrm>
              <a:off x="7248983" y="1551753"/>
              <a:ext cx="52939" cy="69359"/>
            </a:xfrm>
            <a:custGeom>
              <a:avLst/>
              <a:gdLst>
                <a:gd name="connsiteX0" fmla="*/ 51353 w 52939"/>
                <a:gd name="connsiteY0" fmla="*/ 32388 h 69359"/>
                <a:gd name="connsiteX1" fmla="*/ 22653 w 52939"/>
                <a:gd name="connsiteY1" fmla="*/ -1097 h 69359"/>
                <a:gd name="connsiteX2" fmla="*/ -1566 w 52939"/>
                <a:gd name="connsiteY2" fmla="*/ 32388 h 69359"/>
                <a:gd name="connsiteX3" fmla="*/ 22653 w 52939"/>
                <a:gd name="connsiteY3" fmla="*/ 68263 h 69359"/>
                <a:gd name="connsiteX4" fmla="*/ 51353 w 52939"/>
                <a:gd name="connsiteY4" fmla="*/ 32388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939" h="69359">
                  <a:moveTo>
                    <a:pt x="51353" y="32388"/>
                  </a:moveTo>
                  <a:cubicBezTo>
                    <a:pt x="51952" y="15344"/>
                    <a:pt x="39393" y="695"/>
                    <a:pt x="22653" y="-1097"/>
                  </a:cubicBezTo>
                  <a:cubicBezTo>
                    <a:pt x="8598" y="-1097"/>
                    <a:pt x="-1566" y="12954"/>
                    <a:pt x="-1566" y="32388"/>
                  </a:cubicBezTo>
                  <a:cubicBezTo>
                    <a:pt x="-1566" y="51821"/>
                    <a:pt x="8598" y="68263"/>
                    <a:pt x="22653" y="68263"/>
                  </a:cubicBezTo>
                  <a:cubicBezTo>
                    <a:pt x="39693" y="65274"/>
                    <a:pt x="51952" y="49727"/>
                    <a:pt x="51353" y="323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5">
              <a:extLst>
                <a:ext uri="{FF2B5EF4-FFF2-40B4-BE49-F238E27FC236}">
                  <a16:creationId xmlns:a16="http://schemas.microsoft.com/office/drawing/2014/main" id="{9184C2E0-3380-461B-970E-41E95AAF4905}"/>
                </a:ext>
              </a:extLst>
            </p:cNvPr>
            <p:cNvSpPr/>
            <p:nvPr/>
          </p:nvSpPr>
          <p:spPr>
            <a:xfrm>
              <a:off x="7109580" y="2197532"/>
              <a:ext cx="49112" cy="76235"/>
            </a:xfrm>
            <a:custGeom>
              <a:avLst/>
              <a:gdLst>
                <a:gd name="connsiteX0" fmla="*/ 47546 w 49112"/>
                <a:gd name="connsiteY0" fmla="*/ 38964 h 76235"/>
                <a:gd name="connsiteX1" fmla="*/ 26620 w 49112"/>
                <a:gd name="connsiteY1" fmla="*/ -1097 h 76235"/>
                <a:gd name="connsiteX2" fmla="*/ -1485 w 49112"/>
                <a:gd name="connsiteY2" fmla="*/ 38964 h 76235"/>
                <a:gd name="connsiteX3" fmla="*/ 26620 w 49112"/>
                <a:gd name="connsiteY3" fmla="*/ 75138 h 76235"/>
                <a:gd name="connsiteX4" fmla="*/ 47546 w 49112"/>
                <a:gd name="connsiteY4" fmla="*/ 38964 h 7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12" h="76235">
                  <a:moveTo>
                    <a:pt x="47546" y="38964"/>
                  </a:moveTo>
                  <a:cubicBezTo>
                    <a:pt x="47546" y="19530"/>
                    <a:pt x="40371" y="-1097"/>
                    <a:pt x="26620" y="-1097"/>
                  </a:cubicBezTo>
                  <a:cubicBezTo>
                    <a:pt x="12868" y="-1097"/>
                    <a:pt x="-1485" y="19530"/>
                    <a:pt x="-1485" y="38964"/>
                  </a:cubicBezTo>
                  <a:cubicBezTo>
                    <a:pt x="-2679" y="56307"/>
                    <a:pt x="9576" y="71850"/>
                    <a:pt x="26620" y="75138"/>
                  </a:cubicBezTo>
                  <a:cubicBezTo>
                    <a:pt x="40371" y="75138"/>
                    <a:pt x="47546" y="58398"/>
                    <a:pt x="47546" y="389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5">
              <a:extLst>
                <a:ext uri="{FF2B5EF4-FFF2-40B4-BE49-F238E27FC236}">
                  <a16:creationId xmlns:a16="http://schemas.microsoft.com/office/drawing/2014/main" id="{743C1786-F3C4-4B27-9769-98C843353427}"/>
                </a:ext>
              </a:extLst>
            </p:cNvPr>
            <p:cNvSpPr/>
            <p:nvPr/>
          </p:nvSpPr>
          <p:spPr>
            <a:xfrm>
              <a:off x="7115642" y="2482454"/>
              <a:ext cx="48433" cy="67268"/>
            </a:xfrm>
            <a:custGeom>
              <a:avLst/>
              <a:gdLst>
                <a:gd name="connsiteX0" fmla="*/ 46868 w 48433"/>
                <a:gd name="connsiteY0" fmla="*/ 32986 h 67268"/>
                <a:gd name="connsiteX1" fmla="*/ 22350 w 48433"/>
                <a:gd name="connsiteY1" fmla="*/ -1097 h 67268"/>
                <a:gd name="connsiteX2" fmla="*/ -1566 w 48433"/>
                <a:gd name="connsiteY2" fmla="*/ 32986 h 67268"/>
                <a:gd name="connsiteX3" fmla="*/ 22350 w 48433"/>
                <a:gd name="connsiteY3" fmla="*/ 66172 h 67268"/>
                <a:gd name="connsiteX4" fmla="*/ 46868 w 48433"/>
                <a:gd name="connsiteY4" fmla="*/ 32986 h 6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33" h="67268">
                  <a:moveTo>
                    <a:pt x="46868" y="32986"/>
                  </a:moveTo>
                  <a:cubicBezTo>
                    <a:pt x="46868" y="13552"/>
                    <a:pt x="36404" y="-1097"/>
                    <a:pt x="22350" y="-1097"/>
                  </a:cubicBezTo>
                  <a:cubicBezTo>
                    <a:pt x="8598" y="-1097"/>
                    <a:pt x="-1566" y="13552"/>
                    <a:pt x="-1566" y="32986"/>
                  </a:cubicBezTo>
                  <a:cubicBezTo>
                    <a:pt x="-1566" y="52416"/>
                    <a:pt x="8598" y="66172"/>
                    <a:pt x="22350" y="66172"/>
                  </a:cubicBezTo>
                  <a:cubicBezTo>
                    <a:pt x="36404" y="66172"/>
                    <a:pt x="46868" y="52416"/>
                    <a:pt x="46868" y="3298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5">
              <a:extLst>
                <a:ext uri="{FF2B5EF4-FFF2-40B4-BE49-F238E27FC236}">
                  <a16:creationId xmlns:a16="http://schemas.microsoft.com/office/drawing/2014/main" id="{184706A8-309C-434C-967A-37CAC416590B}"/>
                </a:ext>
              </a:extLst>
            </p:cNvPr>
            <p:cNvSpPr/>
            <p:nvPr/>
          </p:nvSpPr>
          <p:spPr>
            <a:xfrm>
              <a:off x="7528202" y="2574536"/>
              <a:ext cx="55628" cy="76538"/>
            </a:xfrm>
            <a:custGeom>
              <a:avLst/>
              <a:gdLst>
                <a:gd name="connsiteX0" fmla="*/ 54063 w 55628"/>
                <a:gd name="connsiteY0" fmla="*/ 38365 h 76538"/>
                <a:gd name="connsiteX1" fmla="*/ 28351 w 55628"/>
                <a:gd name="connsiteY1" fmla="*/ 75441 h 76538"/>
                <a:gd name="connsiteX2" fmla="*/ -1546 w 55628"/>
                <a:gd name="connsiteY2" fmla="*/ 38365 h 76538"/>
                <a:gd name="connsiteX3" fmla="*/ 28351 w 55628"/>
                <a:gd name="connsiteY3" fmla="*/ -1097 h 76538"/>
                <a:gd name="connsiteX4" fmla="*/ 54063 w 55628"/>
                <a:gd name="connsiteY4" fmla="*/ 38365 h 7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8" h="76538">
                  <a:moveTo>
                    <a:pt x="54063" y="38365"/>
                  </a:moveTo>
                  <a:cubicBezTo>
                    <a:pt x="54063" y="57799"/>
                    <a:pt x="42107" y="75441"/>
                    <a:pt x="28351" y="75441"/>
                  </a:cubicBezTo>
                  <a:cubicBezTo>
                    <a:pt x="10713" y="72149"/>
                    <a:pt x="-2141" y="56307"/>
                    <a:pt x="-1546" y="38365"/>
                  </a:cubicBezTo>
                  <a:cubicBezTo>
                    <a:pt x="-1546" y="18935"/>
                    <a:pt x="14301" y="-1097"/>
                    <a:pt x="28351" y="-1097"/>
                  </a:cubicBezTo>
                  <a:cubicBezTo>
                    <a:pt x="42107" y="-1097"/>
                    <a:pt x="54063" y="18935"/>
                    <a:pt x="54063" y="3836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5">
              <a:extLst>
                <a:ext uri="{FF2B5EF4-FFF2-40B4-BE49-F238E27FC236}">
                  <a16:creationId xmlns:a16="http://schemas.microsoft.com/office/drawing/2014/main" id="{10D1B960-6157-4404-ACCD-EB90DB3EF76E}"/>
                </a:ext>
              </a:extLst>
            </p:cNvPr>
            <p:cNvSpPr/>
            <p:nvPr/>
          </p:nvSpPr>
          <p:spPr>
            <a:xfrm>
              <a:off x="7297416" y="2589485"/>
              <a:ext cx="49929" cy="69359"/>
            </a:xfrm>
            <a:custGeom>
              <a:avLst/>
              <a:gdLst>
                <a:gd name="connsiteX0" fmla="*/ 48364 w 49929"/>
                <a:gd name="connsiteY0" fmla="*/ 35975 h 69359"/>
                <a:gd name="connsiteX1" fmla="*/ 22952 w 49929"/>
                <a:gd name="connsiteY1" fmla="*/ 68263 h 69359"/>
                <a:gd name="connsiteX2" fmla="*/ -1566 w 49929"/>
                <a:gd name="connsiteY2" fmla="*/ 35975 h 69359"/>
                <a:gd name="connsiteX3" fmla="*/ 22952 w 49929"/>
                <a:gd name="connsiteY3" fmla="*/ -1097 h 69359"/>
                <a:gd name="connsiteX4" fmla="*/ 48364 w 49929"/>
                <a:gd name="connsiteY4" fmla="*/ 35975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29" h="69359">
                  <a:moveTo>
                    <a:pt x="48364" y="35975"/>
                  </a:moveTo>
                  <a:cubicBezTo>
                    <a:pt x="48364" y="55409"/>
                    <a:pt x="36704" y="68263"/>
                    <a:pt x="22952" y="68263"/>
                  </a:cubicBezTo>
                  <a:cubicBezTo>
                    <a:pt x="8898" y="68263"/>
                    <a:pt x="-1566" y="55409"/>
                    <a:pt x="-1566" y="35975"/>
                  </a:cubicBezTo>
                  <a:cubicBezTo>
                    <a:pt x="-1566" y="16541"/>
                    <a:pt x="8898" y="-1097"/>
                    <a:pt x="22952" y="-1097"/>
                  </a:cubicBezTo>
                  <a:cubicBezTo>
                    <a:pt x="36704" y="-1097"/>
                    <a:pt x="48364" y="16541"/>
                    <a:pt x="48364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5">
              <a:extLst>
                <a:ext uri="{FF2B5EF4-FFF2-40B4-BE49-F238E27FC236}">
                  <a16:creationId xmlns:a16="http://schemas.microsoft.com/office/drawing/2014/main" id="{ADD04BF8-BBF0-4642-B7D1-7BC4DFF7DFB0}"/>
                </a:ext>
              </a:extLst>
            </p:cNvPr>
            <p:cNvSpPr/>
            <p:nvPr/>
          </p:nvSpPr>
          <p:spPr>
            <a:xfrm>
              <a:off x="7186498" y="3133613"/>
              <a:ext cx="52624" cy="68765"/>
            </a:xfrm>
            <a:custGeom>
              <a:avLst/>
              <a:gdLst>
                <a:gd name="connsiteX0" fmla="*/ 51054 w 52624"/>
                <a:gd name="connsiteY0" fmla="*/ 35679 h 68765"/>
                <a:gd name="connsiteX1" fmla="*/ 21157 w 52624"/>
                <a:gd name="connsiteY1" fmla="*/ 67668 h 68765"/>
                <a:gd name="connsiteX2" fmla="*/ -1566 w 52624"/>
                <a:gd name="connsiteY2" fmla="*/ 35679 h 68765"/>
                <a:gd name="connsiteX3" fmla="*/ 21157 w 52624"/>
                <a:gd name="connsiteY3" fmla="*/ -1097 h 68765"/>
                <a:gd name="connsiteX4" fmla="*/ 51054 w 52624"/>
                <a:gd name="connsiteY4" fmla="*/ 35679 h 6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4" h="68765">
                  <a:moveTo>
                    <a:pt x="51054" y="35679"/>
                  </a:moveTo>
                  <a:cubicBezTo>
                    <a:pt x="51353" y="52719"/>
                    <a:pt x="37897" y="66770"/>
                    <a:pt x="21157" y="67668"/>
                  </a:cubicBezTo>
                  <a:cubicBezTo>
                    <a:pt x="7102" y="67668"/>
                    <a:pt x="-1566" y="55110"/>
                    <a:pt x="-1566" y="35679"/>
                  </a:cubicBezTo>
                  <a:cubicBezTo>
                    <a:pt x="-1566" y="16245"/>
                    <a:pt x="7102" y="-1097"/>
                    <a:pt x="21157" y="-1097"/>
                  </a:cubicBezTo>
                  <a:cubicBezTo>
                    <a:pt x="38795" y="2195"/>
                    <a:pt x="51353" y="17738"/>
                    <a:pt x="51054" y="3567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5">
              <a:extLst>
                <a:ext uri="{FF2B5EF4-FFF2-40B4-BE49-F238E27FC236}">
                  <a16:creationId xmlns:a16="http://schemas.microsoft.com/office/drawing/2014/main" id="{FE0468B1-FB4C-4437-B713-834DE3D4866E}"/>
                </a:ext>
              </a:extLst>
            </p:cNvPr>
            <p:cNvSpPr/>
            <p:nvPr/>
          </p:nvSpPr>
          <p:spPr>
            <a:xfrm>
              <a:off x="7106237" y="2690238"/>
              <a:ext cx="51261" cy="63381"/>
            </a:xfrm>
            <a:custGeom>
              <a:avLst/>
              <a:gdLst>
                <a:gd name="connsiteX0" fmla="*/ 49696 w 51261"/>
                <a:gd name="connsiteY0" fmla="*/ 30296 h 63381"/>
                <a:gd name="connsiteX1" fmla="*/ 25178 w 51261"/>
                <a:gd name="connsiteY1" fmla="*/ 62285 h 63381"/>
                <a:gd name="connsiteX2" fmla="*/ -1431 w 51261"/>
                <a:gd name="connsiteY2" fmla="*/ 30596 h 63381"/>
                <a:gd name="connsiteX3" fmla="*/ -1431 w 51261"/>
                <a:gd name="connsiteY3" fmla="*/ 29997 h 63381"/>
                <a:gd name="connsiteX4" fmla="*/ 23686 w 51261"/>
                <a:gd name="connsiteY4" fmla="*/ -1097 h 63381"/>
                <a:gd name="connsiteX5" fmla="*/ 25178 w 51261"/>
                <a:gd name="connsiteY5" fmla="*/ -1097 h 63381"/>
                <a:gd name="connsiteX6" fmla="*/ 49696 w 51261"/>
                <a:gd name="connsiteY6" fmla="*/ 30296 h 6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61" h="63381">
                  <a:moveTo>
                    <a:pt x="49696" y="30296"/>
                  </a:moveTo>
                  <a:cubicBezTo>
                    <a:pt x="49696" y="49727"/>
                    <a:pt x="39229" y="62285"/>
                    <a:pt x="25178" y="62285"/>
                  </a:cubicBezTo>
                  <a:cubicBezTo>
                    <a:pt x="9033" y="61088"/>
                    <a:pt x="-2923" y="46738"/>
                    <a:pt x="-1431" y="30596"/>
                  </a:cubicBezTo>
                  <a:cubicBezTo>
                    <a:pt x="-1431" y="30596"/>
                    <a:pt x="-1431" y="30296"/>
                    <a:pt x="-1431" y="29997"/>
                  </a:cubicBezTo>
                  <a:cubicBezTo>
                    <a:pt x="-2923" y="14450"/>
                    <a:pt x="8138" y="698"/>
                    <a:pt x="23686" y="-1097"/>
                  </a:cubicBezTo>
                  <a:cubicBezTo>
                    <a:pt x="24280" y="-1097"/>
                    <a:pt x="24879" y="-1097"/>
                    <a:pt x="25178" y="-1097"/>
                  </a:cubicBezTo>
                  <a:cubicBezTo>
                    <a:pt x="39229" y="-1097"/>
                    <a:pt x="49696" y="10563"/>
                    <a:pt x="49696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5">
              <a:extLst>
                <a:ext uri="{FF2B5EF4-FFF2-40B4-BE49-F238E27FC236}">
                  <a16:creationId xmlns:a16="http://schemas.microsoft.com/office/drawing/2014/main" id="{E28FB3BE-9620-477F-A732-FB03DC9F9331}"/>
                </a:ext>
              </a:extLst>
            </p:cNvPr>
            <p:cNvSpPr/>
            <p:nvPr/>
          </p:nvSpPr>
          <p:spPr>
            <a:xfrm>
              <a:off x="6537427" y="2055820"/>
              <a:ext cx="50228" cy="69359"/>
            </a:xfrm>
            <a:custGeom>
              <a:avLst/>
              <a:gdLst>
                <a:gd name="connsiteX0" fmla="*/ -1566 w 50228"/>
                <a:gd name="connsiteY0" fmla="*/ 32088 h 69359"/>
                <a:gd name="connsiteX1" fmla="*/ 22952 w 50228"/>
                <a:gd name="connsiteY1" fmla="*/ -1097 h 69359"/>
                <a:gd name="connsiteX2" fmla="*/ 48663 w 50228"/>
                <a:gd name="connsiteY2" fmla="*/ 32088 h 69359"/>
                <a:gd name="connsiteX3" fmla="*/ 22952 w 50228"/>
                <a:gd name="connsiteY3" fmla="*/ 68263 h 69359"/>
                <a:gd name="connsiteX4" fmla="*/ -1566 w 50228"/>
                <a:gd name="connsiteY4" fmla="*/ 32088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28" h="69359">
                  <a:moveTo>
                    <a:pt x="-1566" y="32088"/>
                  </a:moveTo>
                  <a:cubicBezTo>
                    <a:pt x="-1566" y="12654"/>
                    <a:pt x="9201" y="-1097"/>
                    <a:pt x="22952" y="-1097"/>
                  </a:cubicBezTo>
                  <a:cubicBezTo>
                    <a:pt x="37003" y="-1097"/>
                    <a:pt x="48663" y="12654"/>
                    <a:pt x="48663" y="32088"/>
                  </a:cubicBezTo>
                  <a:cubicBezTo>
                    <a:pt x="48663" y="51522"/>
                    <a:pt x="37003" y="68263"/>
                    <a:pt x="22952" y="68263"/>
                  </a:cubicBezTo>
                  <a:cubicBezTo>
                    <a:pt x="9201" y="68263"/>
                    <a:pt x="-1566" y="51522"/>
                    <a:pt x="-1566" y="320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5">
              <a:extLst>
                <a:ext uri="{FF2B5EF4-FFF2-40B4-BE49-F238E27FC236}">
                  <a16:creationId xmlns:a16="http://schemas.microsoft.com/office/drawing/2014/main" id="{CC03E5FB-6581-4603-9852-84C395FA09D3}"/>
                </a:ext>
              </a:extLst>
            </p:cNvPr>
            <p:cNvSpPr/>
            <p:nvPr/>
          </p:nvSpPr>
          <p:spPr>
            <a:xfrm>
              <a:off x="6401913" y="1900053"/>
              <a:ext cx="56037" cy="67568"/>
            </a:xfrm>
            <a:custGeom>
              <a:avLst/>
              <a:gdLst>
                <a:gd name="connsiteX0" fmla="*/ -1483 w 56037"/>
                <a:gd name="connsiteY0" fmla="*/ 33884 h 67568"/>
                <a:gd name="connsiteX1" fmla="*/ 26020 w 56037"/>
                <a:gd name="connsiteY1" fmla="*/ -1097 h 67568"/>
                <a:gd name="connsiteX2" fmla="*/ 54425 w 56037"/>
                <a:gd name="connsiteY2" fmla="*/ 33884 h 67568"/>
                <a:gd name="connsiteX3" fmla="*/ 26020 w 56037"/>
                <a:gd name="connsiteY3" fmla="*/ 66471 h 67568"/>
                <a:gd name="connsiteX4" fmla="*/ -1483 w 56037"/>
                <a:gd name="connsiteY4" fmla="*/ 33884 h 6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037" h="67568">
                  <a:moveTo>
                    <a:pt x="-1483" y="33884"/>
                  </a:moveTo>
                  <a:cubicBezTo>
                    <a:pt x="-2680" y="16844"/>
                    <a:pt x="9279" y="1596"/>
                    <a:pt x="26020" y="-1097"/>
                  </a:cubicBezTo>
                  <a:cubicBezTo>
                    <a:pt x="43363" y="1596"/>
                    <a:pt x="55322" y="16545"/>
                    <a:pt x="54425" y="33884"/>
                  </a:cubicBezTo>
                  <a:cubicBezTo>
                    <a:pt x="55322" y="50628"/>
                    <a:pt x="42764" y="64978"/>
                    <a:pt x="26020" y="66471"/>
                  </a:cubicBezTo>
                  <a:cubicBezTo>
                    <a:pt x="9579" y="64978"/>
                    <a:pt x="-2680" y="50329"/>
                    <a:pt x="-1483" y="3388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5">
              <a:extLst>
                <a:ext uri="{FF2B5EF4-FFF2-40B4-BE49-F238E27FC236}">
                  <a16:creationId xmlns:a16="http://schemas.microsoft.com/office/drawing/2014/main" id="{D004EF2C-C6F8-43FA-99CE-B5A3F34BA103}"/>
                </a:ext>
              </a:extLst>
            </p:cNvPr>
            <p:cNvSpPr/>
            <p:nvPr/>
          </p:nvSpPr>
          <p:spPr>
            <a:xfrm>
              <a:off x="6614265" y="1730837"/>
              <a:ext cx="48134" cy="71454"/>
            </a:xfrm>
            <a:custGeom>
              <a:avLst/>
              <a:gdLst>
                <a:gd name="connsiteX0" fmla="*/ -1566 w 48134"/>
                <a:gd name="connsiteY0" fmla="*/ 37767 h 71454"/>
                <a:gd name="connsiteX1" fmla="*/ 22354 w 48134"/>
                <a:gd name="connsiteY1" fmla="*/ -1097 h 71454"/>
                <a:gd name="connsiteX2" fmla="*/ 46568 w 48134"/>
                <a:gd name="connsiteY2" fmla="*/ 37767 h 71454"/>
                <a:gd name="connsiteX3" fmla="*/ 22354 w 48134"/>
                <a:gd name="connsiteY3" fmla="*/ 70358 h 71454"/>
                <a:gd name="connsiteX4" fmla="*/ -1566 w 48134"/>
                <a:gd name="connsiteY4" fmla="*/ 37767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34" h="71454">
                  <a:moveTo>
                    <a:pt x="-1566" y="37767"/>
                  </a:moveTo>
                  <a:cubicBezTo>
                    <a:pt x="-1566" y="18337"/>
                    <a:pt x="8299" y="-1097"/>
                    <a:pt x="22354" y="-1097"/>
                  </a:cubicBezTo>
                  <a:cubicBezTo>
                    <a:pt x="36105" y="-1097"/>
                    <a:pt x="46568" y="18337"/>
                    <a:pt x="46568" y="37767"/>
                  </a:cubicBezTo>
                  <a:cubicBezTo>
                    <a:pt x="46568" y="57201"/>
                    <a:pt x="36105" y="70358"/>
                    <a:pt x="22354" y="70358"/>
                  </a:cubicBezTo>
                  <a:cubicBezTo>
                    <a:pt x="8299" y="70358"/>
                    <a:pt x="-1566" y="57201"/>
                    <a:pt x="-1566" y="377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5">
              <a:extLst>
                <a:ext uri="{FF2B5EF4-FFF2-40B4-BE49-F238E27FC236}">
                  <a16:creationId xmlns:a16="http://schemas.microsoft.com/office/drawing/2014/main" id="{D178D180-F53C-4512-AAF8-3C6A08B71171}"/>
                </a:ext>
              </a:extLst>
            </p:cNvPr>
            <p:cNvSpPr/>
            <p:nvPr/>
          </p:nvSpPr>
          <p:spPr>
            <a:xfrm>
              <a:off x="6824015" y="1500926"/>
              <a:ext cx="51551" cy="67867"/>
            </a:xfrm>
            <a:custGeom>
              <a:avLst/>
              <a:gdLst>
                <a:gd name="connsiteX0" fmla="*/ -1436 w 51551"/>
                <a:gd name="connsiteY0" fmla="*/ 30296 h 67867"/>
                <a:gd name="connsiteX1" fmla="*/ 24873 w 51551"/>
                <a:gd name="connsiteY1" fmla="*/ -1097 h 67867"/>
                <a:gd name="connsiteX2" fmla="*/ 25767 w 51551"/>
                <a:gd name="connsiteY2" fmla="*/ -1097 h 67867"/>
                <a:gd name="connsiteX3" fmla="*/ 49986 w 51551"/>
                <a:gd name="connsiteY3" fmla="*/ 30296 h 67867"/>
                <a:gd name="connsiteX4" fmla="*/ 25767 w 51551"/>
                <a:gd name="connsiteY4" fmla="*/ 66770 h 67867"/>
                <a:gd name="connsiteX5" fmla="*/ -1436 w 51551"/>
                <a:gd name="connsiteY5" fmla="*/ 30296 h 6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1" h="67867">
                  <a:moveTo>
                    <a:pt x="-1436" y="30296"/>
                  </a:moveTo>
                  <a:cubicBezTo>
                    <a:pt x="-2933" y="14450"/>
                    <a:pt x="8728" y="399"/>
                    <a:pt x="24873" y="-1097"/>
                  </a:cubicBezTo>
                  <a:cubicBezTo>
                    <a:pt x="25173" y="-1097"/>
                    <a:pt x="25472" y="-1097"/>
                    <a:pt x="25767" y="-1097"/>
                  </a:cubicBezTo>
                  <a:cubicBezTo>
                    <a:pt x="39523" y="-1097"/>
                    <a:pt x="49986" y="10862"/>
                    <a:pt x="49986" y="30296"/>
                  </a:cubicBezTo>
                  <a:cubicBezTo>
                    <a:pt x="49986" y="50029"/>
                    <a:pt x="39523" y="66770"/>
                    <a:pt x="25767" y="66770"/>
                  </a:cubicBezTo>
                  <a:cubicBezTo>
                    <a:pt x="11717" y="66770"/>
                    <a:pt x="-1436" y="49730"/>
                    <a:pt x="-1436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5">
              <a:extLst>
                <a:ext uri="{FF2B5EF4-FFF2-40B4-BE49-F238E27FC236}">
                  <a16:creationId xmlns:a16="http://schemas.microsoft.com/office/drawing/2014/main" id="{DA48F104-8803-463B-87C4-49F76C28B748}"/>
                </a:ext>
              </a:extLst>
            </p:cNvPr>
            <p:cNvSpPr/>
            <p:nvPr/>
          </p:nvSpPr>
          <p:spPr>
            <a:xfrm>
              <a:off x="6930277" y="1684196"/>
              <a:ext cx="46342" cy="69962"/>
            </a:xfrm>
            <a:custGeom>
              <a:avLst/>
              <a:gdLst>
                <a:gd name="connsiteX0" fmla="*/ -1566 w 46342"/>
                <a:gd name="connsiteY0" fmla="*/ 33285 h 69962"/>
                <a:gd name="connsiteX1" fmla="*/ 22354 w 46342"/>
                <a:gd name="connsiteY1" fmla="*/ -1097 h 69962"/>
                <a:gd name="connsiteX2" fmla="*/ 44777 w 46342"/>
                <a:gd name="connsiteY2" fmla="*/ 33285 h 69962"/>
                <a:gd name="connsiteX3" fmla="*/ 22354 w 46342"/>
                <a:gd name="connsiteY3" fmla="*/ 68865 h 69962"/>
                <a:gd name="connsiteX4" fmla="*/ -1566 w 46342"/>
                <a:gd name="connsiteY4" fmla="*/ 33285 h 69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42" h="69962">
                  <a:moveTo>
                    <a:pt x="-1566" y="33285"/>
                  </a:moveTo>
                  <a:cubicBezTo>
                    <a:pt x="-1566" y="13851"/>
                    <a:pt x="8602" y="-1097"/>
                    <a:pt x="22354" y="-1097"/>
                  </a:cubicBezTo>
                  <a:cubicBezTo>
                    <a:pt x="36105" y="-1097"/>
                    <a:pt x="44777" y="13851"/>
                    <a:pt x="44777" y="33285"/>
                  </a:cubicBezTo>
                  <a:cubicBezTo>
                    <a:pt x="44777" y="52719"/>
                    <a:pt x="36404" y="68865"/>
                    <a:pt x="22354" y="68865"/>
                  </a:cubicBezTo>
                  <a:cubicBezTo>
                    <a:pt x="8602" y="68865"/>
                    <a:pt x="-1566" y="52719"/>
                    <a:pt x="-1566" y="3328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5">
              <a:extLst>
                <a:ext uri="{FF2B5EF4-FFF2-40B4-BE49-F238E27FC236}">
                  <a16:creationId xmlns:a16="http://schemas.microsoft.com/office/drawing/2014/main" id="{41AB4A67-3604-457F-944E-1AF771E9A896}"/>
                </a:ext>
              </a:extLst>
            </p:cNvPr>
            <p:cNvSpPr/>
            <p:nvPr/>
          </p:nvSpPr>
          <p:spPr>
            <a:xfrm>
              <a:off x="6908153" y="2061199"/>
              <a:ext cx="45145" cy="72352"/>
            </a:xfrm>
            <a:custGeom>
              <a:avLst/>
              <a:gdLst>
                <a:gd name="connsiteX0" fmla="*/ -1566 w 45145"/>
                <a:gd name="connsiteY0" fmla="*/ 34183 h 72352"/>
                <a:gd name="connsiteX1" fmla="*/ 22952 w 45145"/>
                <a:gd name="connsiteY1" fmla="*/ -1097 h 72352"/>
                <a:gd name="connsiteX2" fmla="*/ 43579 w 45145"/>
                <a:gd name="connsiteY2" fmla="*/ 34183 h 72352"/>
                <a:gd name="connsiteX3" fmla="*/ 22952 w 45145"/>
                <a:gd name="connsiteY3" fmla="*/ 71255 h 72352"/>
                <a:gd name="connsiteX4" fmla="*/ -1566 w 45145"/>
                <a:gd name="connsiteY4" fmla="*/ 34183 h 7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45" h="72352">
                  <a:moveTo>
                    <a:pt x="-1566" y="34183"/>
                  </a:moveTo>
                  <a:cubicBezTo>
                    <a:pt x="-1566" y="14450"/>
                    <a:pt x="8898" y="-1097"/>
                    <a:pt x="22952" y="-1097"/>
                  </a:cubicBezTo>
                  <a:cubicBezTo>
                    <a:pt x="36704" y="-1097"/>
                    <a:pt x="43579" y="14450"/>
                    <a:pt x="43579" y="34183"/>
                  </a:cubicBezTo>
                  <a:cubicBezTo>
                    <a:pt x="43579" y="53617"/>
                    <a:pt x="36704" y="71255"/>
                    <a:pt x="22952" y="71255"/>
                  </a:cubicBezTo>
                  <a:cubicBezTo>
                    <a:pt x="8898" y="71255"/>
                    <a:pt x="-1566" y="53617"/>
                    <a:pt x="-1566" y="3418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5">
              <a:extLst>
                <a:ext uri="{FF2B5EF4-FFF2-40B4-BE49-F238E27FC236}">
                  <a16:creationId xmlns:a16="http://schemas.microsoft.com/office/drawing/2014/main" id="{9E46A293-3D77-4DD2-9087-09976172848F}"/>
                </a:ext>
              </a:extLst>
            </p:cNvPr>
            <p:cNvSpPr/>
            <p:nvPr/>
          </p:nvSpPr>
          <p:spPr>
            <a:xfrm>
              <a:off x="5584008" y="2575434"/>
              <a:ext cx="75337" cy="56826"/>
            </a:xfrm>
            <a:custGeom>
              <a:avLst/>
              <a:gdLst>
                <a:gd name="connsiteX0" fmla="*/ 35207 w 75337"/>
                <a:gd name="connsiteY0" fmla="*/ 55708 h 56826"/>
                <a:gd name="connsiteX1" fmla="*/ 73772 w 75337"/>
                <a:gd name="connsiteY1" fmla="*/ 26406 h 56826"/>
                <a:gd name="connsiteX2" fmla="*/ 35207 w 75337"/>
                <a:gd name="connsiteY2" fmla="*/ -1097 h 56826"/>
                <a:gd name="connsiteX3" fmla="*/ -1566 w 75337"/>
                <a:gd name="connsiteY3" fmla="*/ 26406 h 56826"/>
                <a:gd name="connsiteX4" fmla="*/ 35207 w 75337"/>
                <a:gd name="connsiteY4" fmla="*/ 55708 h 5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37" h="56826">
                  <a:moveTo>
                    <a:pt x="35207" y="55708"/>
                  </a:moveTo>
                  <a:cubicBezTo>
                    <a:pt x="54937" y="55708"/>
                    <a:pt x="73772" y="40460"/>
                    <a:pt x="73772" y="26406"/>
                  </a:cubicBezTo>
                  <a:cubicBezTo>
                    <a:pt x="73772" y="12654"/>
                    <a:pt x="54937" y="-1097"/>
                    <a:pt x="35207" y="-1097"/>
                  </a:cubicBezTo>
                  <a:cubicBezTo>
                    <a:pt x="15773" y="-1097"/>
                    <a:pt x="-1566" y="12654"/>
                    <a:pt x="-1566" y="26406"/>
                  </a:cubicBezTo>
                  <a:cubicBezTo>
                    <a:pt x="1723" y="44048"/>
                    <a:pt x="17565" y="56303"/>
                    <a:pt x="35207" y="5570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5">
              <a:extLst>
                <a:ext uri="{FF2B5EF4-FFF2-40B4-BE49-F238E27FC236}">
                  <a16:creationId xmlns:a16="http://schemas.microsoft.com/office/drawing/2014/main" id="{13EEB3BF-2339-4735-82B4-0A019B32BF71}"/>
                </a:ext>
              </a:extLst>
            </p:cNvPr>
            <p:cNvSpPr/>
            <p:nvPr/>
          </p:nvSpPr>
          <p:spPr>
            <a:xfrm>
              <a:off x="5834247" y="2802306"/>
              <a:ext cx="71155" cy="49975"/>
            </a:xfrm>
            <a:custGeom>
              <a:avLst/>
              <a:gdLst>
                <a:gd name="connsiteX0" fmla="*/ 33412 w 71155"/>
                <a:gd name="connsiteY0" fmla="*/ 48879 h 49975"/>
                <a:gd name="connsiteX1" fmla="*/ 69590 w 71155"/>
                <a:gd name="connsiteY1" fmla="*/ 27350 h 49975"/>
                <a:gd name="connsiteX2" fmla="*/ 33412 w 71155"/>
                <a:gd name="connsiteY2" fmla="*/ -1051 h 49975"/>
                <a:gd name="connsiteX3" fmla="*/ -1566 w 71155"/>
                <a:gd name="connsiteY3" fmla="*/ 27350 h 49975"/>
                <a:gd name="connsiteX4" fmla="*/ 33412 w 71155"/>
                <a:gd name="connsiteY4" fmla="*/ 48879 h 4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55" h="49975">
                  <a:moveTo>
                    <a:pt x="33412" y="48879"/>
                  </a:moveTo>
                  <a:cubicBezTo>
                    <a:pt x="52846" y="48879"/>
                    <a:pt x="69590" y="41404"/>
                    <a:pt x="69590" y="27350"/>
                  </a:cubicBezTo>
                  <a:cubicBezTo>
                    <a:pt x="66298" y="10310"/>
                    <a:pt x="50755" y="-1949"/>
                    <a:pt x="33412" y="-1051"/>
                  </a:cubicBezTo>
                  <a:cubicBezTo>
                    <a:pt x="16073" y="-1949"/>
                    <a:pt x="825" y="10310"/>
                    <a:pt x="-1566" y="27350"/>
                  </a:cubicBezTo>
                  <a:cubicBezTo>
                    <a:pt x="-1566" y="41404"/>
                    <a:pt x="13978" y="48879"/>
                    <a:pt x="33412" y="4887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5">
              <a:extLst>
                <a:ext uri="{FF2B5EF4-FFF2-40B4-BE49-F238E27FC236}">
                  <a16:creationId xmlns:a16="http://schemas.microsoft.com/office/drawing/2014/main" id="{49302722-B882-44A8-B091-FC94A9B8E550}"/>
                </a:ext>
              </a:extLst>
            </p:cNvPr>
            <p:cNvSpPr/>
            <p:nvPr/>
          </p:nvSpPr>
          <p:spPr>
            <a:xfrm>
              <a:off x="5732895" y="3051694"/>
              <a:ext cx="78330" cy="50528"/>
            </a:xfrm>
            <a:custGeom>
              <a:avLst/>
              <a:gdLst>
                <a:gd name="connsiteX0" fmla="*/ 36704 w 78330"/>
                <a:gd name="connsiteY0" fmla="*/ 49431 h 50528"/>
                <a:gd name="connsiteX1" fmla="*/ 76765 w 78330"/>
                <a:gd name="connsiteY1" fmla="*/ 28501 h 50528"/>
                <a:gd name="connsiteX2" fmla="*/ 36704 w 78330"/>
                <a:gd name="connsiteY2" fmla="*/ -1097 h 50528"/>
                <a:gd name="connsiteX3" fmla="*/ -1566 w 78330"/>
                <a:gd name="connsiteY3" fmla="*/ 28501 h 50528"/>
                <a:gd name="connsiteX4" fmla="*/ 36704 w 78330"/>
                <a:gd name="connsiteY4" fmla="*/ 49431 h 50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30" h="50528">
                  <a:moveTo>
                    <a:pt x="36704" y="49431"/>
                  </a:moveTo>
                  <a:cubicBezTo>
                    <a:pt x="56134" y="49431"/>
                    <a:pt x="76765" y="42555"/>
                    <a:pt x="76765" y="28501"/>
                  </a:cubicBezTo>
                  <a:cubicBezTo>
                    <a:pt x="76765" y="14450"/>
                    <a:pt x="56134" y="-1097"/>
                    <a:pt x="36704" y="-1097"/>
                  </a:cubicBezTo>
                  <a:cubicBezTo>
                    <a:pt x="17270" y="-1097"/>
                    <a:pt x="-1566" y="14450"/>
                    <a:pt x="-1566" y="28501"/>
                  </a:cubicBezTo>
                  <a:cubicBezTo>
                    <a:pt x="-1566" y="42555"/>
                    <a:pt x="17270" y="49431"/>
                    <a:pt x="36704" y="4943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5">
              <a:extLst>
                <a:ext uri="{FF2B5EF4-FFF2-40B4-BE49-F238E27FC236}">
                  <a16:creationId xmlns:a16="http://schemas.microsoft.com/office/drawing/2014/main" id="{F1A0C499-3893-4AC7-8AE9-540FACB19385}"/>
                </a:ext>
              </a:extLst>
            </p:cNvPr>
            <p:cNvSpPr/>
            <p:nvPr/>
          </p:nvSpPr>
          <p:spPr>
            <a:xfrm>
              <a:off x="6127837" y="2634929"/>
              <a:ext cx="73246" cy="53522"/>
            </a:xfrm>
            <a:custGeom>
              <a:avLst/>
              <a:gdLst>
                <a:gd name="connsiteX0" fmla="*/ 37601 w 73246"/>
                <a:gd name="connsiteY0" fmla="*/ 52420 h 53522"/>
                <a:gd name="connsiteX1" fmla="*/ 71681 w 73246"/>
                <a:gd name="connsiteY1" fmla="*/ 22523 h 53522"/>
                <a:gd name="connsiteX2" fmla="*/ 37601 w 73246"/>
                <a:gd name="connsiteY2" fmla="*/ -1097 h 53522"/>
                <a:gd name="connsiteX3" fmla="*/ -1566 w 73246"/>
                <a:gd name="connsiteY3" fmla="*/ 22523 h 53522"/>
                <a:gd name="connsiteX4" fmla="*/ 37601 w 73246"/>
                <a:gd name="connsiteY4" fmla="*/ 52420 h 5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46" h="53522">
                  <a:moveTo>
                    <a:pt x="37601" y="52420"/>
                  </a:moveTo>
                  <a:cubicBezTo>
                    <a:pt x="54941" y="52716"/>
                    <a:pt x="69889" y="39862"/>
                    <a:pt x="71681" y="22523"/>
                  </a:cubicBezTo>
                  <a:cubicBezTo>
                    <a:pt x="71681" y="8468"/>
                    <a:pt x="57032" y="-1097"/>
                    <a:pt x="37601" y="-1097"/>
                  </a:cubicBezTo>
                  <a:cubicBezTo>
                    <a:pt x="18168" y="-1097"/>
                    <a:pt x="-1566" y="8468"/>
                    <a:pt x="-1566" y="22523"/>
                  </a:cubicBezTo>
                  <a:cubicBezTo>
                    <a:pt x="-1566" y="36274"/>
                    <a:pt x="18168" y="52420"/>
                    <a:pt x="37601" y="5242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5">
              <a:extLst>
                <a:ext uri="{FF2B5EF4-FFF2-40B4-BE49-F238E27FC236}">
                  <a16:creationId xmlns:a16="http://schemas.microsoft.com/office/drawing/2014/main" id="{50886761-8223-4598-8D62-611178A1FD5B}"/>
                </a:ext>
              </a:extLst>
            </p:cNvPr>
            <p:cNvSpPr/>
            <p:nvPr/>
          </p:nvSpPr>
          <p:spPr>
            <a:xfrm>
              <a:off x="6157135" y="2836137"/>
              <a:ext cx="67568" cy="49331"/>
            </a:xfrm>
            <a:custGeom>
              <a:avLst/>
              <a:gdLst>
                <a:gd name="connsiteX0" fmla="*/ 30426 w 67568"/>
                <a:gd name="connsiteY0" fmla="*/ 48234 h 49331"/>
                <a:gd name="connsiteX1" fmla="*/ 66002 w 67568"/>
                <a:gd name="connsiteY1" fmla="*/ 24315 h 49331"/>
                <a:gd name="connsiteX2" fmla="*/ 30426 w 67568"/>
                <a:gd name="connsiteY2" fmla="*/ -1097 h 49331"/>
                <a:gd name="connsiteX3" fmla="*/ -1566 w 67568"/>
                <a:gd name="connsiteY3" fmla="*/ 24315 h 49331"/>
                <a:gd name="connsiteX4" fmla="*/ 30426 w 67568"/>
                <a:gd name="connsiteY4" fmla="*/ 48234 h 4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68" h="49331">
                  <a:moveTo>
                    <a:pt x="30426" y="48234"/>
                  </a:moveTo>
                  <a:cubicBezTo>
                    <a:pt x="49857" y="48234"/>
                    <a:pt x="66002" y="38070"/>
                    <a:pt x="66002" y="24315"/>
                  </a:cubicBezTo>
                  <a:cubicBezTo>
                    <a:pt x="66002" y="10264"/>
                    <a:pt x="49857" y="-1097"/>
                    <a:pt x="30426" y="-1097"/>
                  </a:cubicBezTo>
                  <a:cubicBezTo>
                    <a:pt x="10993" y="-1097"/>
                    <a:pt x="-1566" y="10264"/>
                    <a:pt x="-1566" y="24315"/>
                  </a:cubicBezTo>
                  <a:cubicBezTo>
                    <a:pt x="-1566" y="38070"/>
                    <a:pt x="10993" y="48234"/>
                    <a:pt x="30426" y="4823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5">
              <a:extLst>
                <a:ext uri="{FF2B5EF4-FFF2-40B4-BE49-F238E27FC236}">
                  <a16:creationId xmlns:a16="http://schemas.microsoft.com/office/drawing/2014/main" id="{1D304E31-3CFB-433F-B3DB-B588E7FF44E4}"/>
                </a:ext>
              </a:extLst>
            </p:cNvPr>
            <p:cNvSpPr/>
            <p:nvPr/>
          </p:nvSpPr>
          <p:spPr>
            <a:xfrm>
              <a:off x="5956825" y="3096494"/>
              <a:ext cx="72648" cy="54642"/>
            </a:xfrm>
            <a:custGeom>
              <a:avLst/>
              <a:gdLst>
                <a:gd name="connsiteX0" fmla="*/ 38196 w 72648"/>
                <a:gd name="connsiteY0" fmla="*/ 53364 h 54642"/>
                <a:gd name="connsiteX1" fmla="*/ 71083 w 72648"/>
                <a:gd name="connsiteY1" fmla="*/ 27353 h 54642"/>
                <a:gd name="connsiteX2" fmla="*/ 71083 w 72648"/>
                <a:gd name="connsiteY2" fmla="*/ 27054 h 54642"/>
                <a:gd name="connsiteX3" fmla="*/ 38196 w 72648"/>
                <a:gd name="connsiteY3" fmla="*/ -1051 h 54642"/>
                <a:gd name="connsiteX4" fmla="*/ -1566 w 72648"/>
                <a:gd name="connsiteY4" fmla="*/ 27054 h 54642"/>
                <a:gd name="connsiteX5" fmla="*/ 38196 w 72648"/>
                <a:gd name="connsiteY5" fmla="*/ 53364 h 5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48" h="54642">
                  <a:moveTo>
                    <a:pt x="38196" y="53364"/>
                  </a:moveTo>
                  <a:cubicBezTo>
                    <a:pt x="54342" y="55156"/>
                    <a:pt x="69291" y="43495"/>
                    <a:pt x="71083" y="27353"/>
                  </a:cubicBezTo>
                  <a:cubicBezTo>
                    <a:pt x="71083" y="27353"/>
                    <a:pt x="71083" y="27054"/>
                    <a:pt x="71083" y="27054"/>
                  </a:cubicBezTo>
                  <a:cubicBezTo>
                    <a:pt x="69590" y="10310"/>
                    <a:pt x="54941" y="-1945"/>
                    <a:pt x="38196" y="-1051"/>
                  </a:cubicBezTo>
                  <a:cubicBezTo>
                    <a:pt x="18762" y="-1051"/>
                    <a:pt x="-1566" y="13299"/>
                    <a:pt x="-1566" y="27054"/>
                  </a:cubicBezTo>
                  <a:cubicBezTo>
                    <a:pt x="-1566" y="41105"/>
                    <a:pt x="18762" y="53364"/>
                    <a:pt x="38196" y="533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5">
              <a:extLst>
                <a:ext uri="{FF2B5EF4-FFF2-40B4-BE49-F238E27FC236}">
                  <a16:creationId xmlns:a16="http://schemas.microsoft.com/office/drawing/2014/main" id="{4EED0EE9-F72B-487A-8425-E63C83622582}"/>
                </a:ext>
              </a:extLst>
            </p:cNvPr>
            <p:cNvSpPr/>
            <p:nvPr/>
          </p:nvSpPr>
          <p:spPr>
            <a:xfrm>
              <a:off x="6034557" y="3429297"/>
              <a:ext cx="70557" cy="43951"/>
            </a:xfrm>
            <a:custGeom>
              <a:avLst/>
              <a:gdLst>
                <a:gd name="connsiteX0" fmla="*/ 32518 w 70557"/>
                <a:gd name="connsiteY0" fmla="*/ 42854 h 43951"/>
                <a:gd name="connsiteX1" fmla="*/ 68991 w 70557"/>
                <a:gd name="connsiteY1" fmla="*/ 22223 h 43951"/>
                <a:gd name="connsiteX2" fmla="*/ 32518 w 70557"/>
                <a:gd name="connsiteY2" fmla="*/ -1097 h 43951"/>
                <a:gd name="connsiteX3" fmla="*/ -1566 w 70557"/>
                <a:gd name="connsiteY3" fmla="*/ 22223 h 43951"/>
                <a:gd name="connsiteX4" fmla="*/ 32518 w 70557"/>
                <a:gd name="connsiteY4" fmla="*/ 42854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57" h="43951">
                  <a:moveTo>
                    <a:pt x="32518" y="42854"/>
                  </a:moveTo>
                  <a:cubicBezTo>
                    <a:pt x="51952" y="42854"/>
                    <a:pt x="68991" y="35975"/>
                    <a:pt x="68991" y="22223"/>
                  </a:cubicBezTo>
                  <a:cubicBezTo>
                    <a:pt x="68991" y="8173"/>
                    <a:pt x="51952" y="-1097"/>
                    <a:pt x="32518" y="-1097"/>
                  </a:cubicBezTo>
                  <a:cubicBezTo>
                    <a:pt x="12784" y="-1097"/>
                    <a:pt x="-1566" y="8173"/>
                    <a:pt x="-1566" y="22223"/>
                  </a:cubicBezTo>
                  <a:cubicBezTo>
                    <a:pt x="-1566" y="35975"/>
                    <a:pt x="12784" y="42854"/>
                    <a:pt x="32518" y="428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5">
              <a:extLst>
                <a:ext uri="{FF2B5EF4-FFF2-40B4-BE49-F238E27FC236}">
                  <a16:creationId xmlns:a16="http://schemas.microsoft.com/office/drawing/2014/main" id="{D05EE5B8-A285-459B-9E16-63D9DDA532A0}"/>
                </a:ext>
              </a:extLst>
            </p:cNvPr>
            <p:cNvSpPr/>
            <p:nvPr/>
          </p:nvSpPr>
          <p:spPr>
            <a:xfrm>
              <a:off x="6321271" y="3316583"/>
              <a:ext cx="69662" cy="43951"/>
            </a:xfrm>
            <a:custGeom>
              <a:avLst/>
              <a:gdLst>
                <a:gd name="connsiteX0" fmla="*/ 35806 w 69662"/>
                <a:gd name="connsiteY0" fmla="*/ 42854 h 43951"/>
                <a:gd name="connsiteX1" fmla="*/ 68097 w 69662"/>
                <a:gd name="connsiteY1" fmla="*/ 19833 h 43951"/>
                <a:gd name="connsiteX2" fmla="*/ 35806 w 69662"/>
                <a:gd name="connsiteY2" fmla="*/ -1097 h 43951"/>
                <a:gd name="connsiteX3" fmla="*/ -1566 w 69662"/>
                <a:gd name="connsiteY3" fmla="*/ 19833 h 43951"/>
                <a:gd name="connsiteX4" fmla="*/ 35806 w 69662"/>
                <a:gd name="connsiteY4" fmla="*/ 42854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62" h="43951">
                  <a:moveTo>
                    <a:pt x="35806" y="42854"/>
                  </a:moveTo>
                  <a:cubicBezTo>
                    <a:pt x="55240" y="42854"/>
                    <a:pt x="68097" y="33585"/>
                    <a:pt x="68097" y="19833"/>
                  </a:cubicBezTo>
                  <a:cubicBezTo>
                    <a:pt x="68097" y="5782"/>
                    <a:pt x="55240" y="-1097"/>
                    <a:pt x="35806" y="-1097"/>
                  </a:cubicBezTo>
                  <a:cubicBezTo>
                    <a:pt x="16376" y="-1097"/>
                    <a:pt x="-1566" y="6081"/>
                    <a:pt x="-1566" y="19833"/>
                  </a:cubicBezTo>
                  <a:cubicBezTo>
                    <a:pt x="-1566" y="33585"/>
                    <a:pt x="16376" y="42854"/>
                    <a:pt x="35806" y="428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5">
              <a:extLst>
                <a:ext uri="{FF2B5EF4-FFF2-40B4-BE49-F238E27FC236}">
                  <a16:creationId xmlns:a16="http://schemas.microsoft.com/office/drawing/2014/main" id="{FAA418D9-0055-4EF7-AC12-1FC7BC33C318}"/>
                </a:ext>
              </a:extLst>
            </p:cNvPr>
            <p:cNvSpPr/>
            <p:nvPr/>
          </p:nvSpPr>
          <p:spPr>
            <a:xfrm>
              <a:off x="6504840" y="3209553"/>
              <a:ext cx="66969" cy="48682"/>
            </a:xfrm>
            <a:custGeom>
              <a:avLst/>
              <a:gdLst>
                <a:gd name="connsiteX0" fmla="*/ 32218 w 66969"/>
                <a:gd name="connsiteY0" fmla="*/ 47336 h 48682"/>
                <a:gd name="connsiteX1" fmla="*/ 65404 w 66969"/>
                <a:gd name="connsiteY1" fmla="*/ 21625 h 48682"/>
                <a:gd name="connsiteX2" fmla="*/ 65404 w 66969"/>
                <a:gd name="connsiteY2" fmla="*/ 21625 h 48682"/>
                <a:gd name="connsiteX3" fmla="*/ 32218 w 66969"/>
                <a:gd name="connsiteY3" fmla="*/ -1097 h 48682"/>
                <a:gd name="connsiteX4" fmla="*/ -1566 w 66969"/>
                <a:gd name="connsiteY4" fmla="*/ 21625 h 48682"/>
                <a:gd name="connsiteX5" fmla="*/ 32218 w 66969"/>
                <a:gd name="connsiteY5" fmla="*/ 47336 h 4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969" h="48682">
                  <a:moveTo>
                    <a:pt x="32218" y="47336"/>
                  </a:moveTo>
                  <a:cubicBezTo>
                    <a:pt x="48364" y="49431"/>
                    <a:pt x="63313" y="37771"/>
                    <a:pt x="65404" y="21625"/>
                  </a:cubicBezTo>
                  <a:cubicBezTo>
                    <a:pt x="65404" y="21625"/>
                    <a:pt x="65404" y="21625"/>
                    <a:pt x="65404" y="21625"/>
                  </a:cubicBezTo>
                  <a:cubicBezTo>
                    <a:pt x="65404" y="7574"/>
                    <a:pt x="51652" y="-1097"/>
                    <a:pt x="32218" y="-1097"/>
                  </a:cubicBezTo>
                  <a:cubicBezTo>
                    <a:pt x="12784" y="-1097"/>
                    <a:pt x="-1566" y="7574"/>
                    <a:pt x="-1566" y="21625"/>
                  </a:cubicBezTo>
                  <a:cubicBezTo>
                    <a:pt x="828" y="38070"/>
                    <a:pt x="15777" y="49431"/>
                    <a:pt x="32218" y="4733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5">
              <a:extLst>
                <a:ext uri="{FF2B5EF4-FFF2-40B4-BE49-F238E27FC236}">
                  <a16:creationId xmlns:a16="http://schemas.microsoft.com/office/drawing/2014/main" id="{5A538F75-0BA9-47F6-990A-2211491D875A}"/>
                </a:ext>
              </a:extLst>
            </p:cNvPr>
            <p:cNvSpPr/>
            <p:nvPr/>
          </p:nvSpPr>
          <p:spPr>
            <a:xfrm>
              <a:off x="6815174" y="3190413"/>
              <a:ext cx="72951" cy="55314"/>
            </a:xfrm>
            <a:custGeom>
              <a:avLst/>
              <a:gdLst>
                <a:gd name="connsiteX0" fmla="*/ 31321 w 72951"/>
                <a:gd name="connsiteY0" fmla="*/ 54217 h 55314"/>
                <a:gd name="connsiteX1" fmla="*/ 71385 w 72951"/>
                <a:gd name="connsiteY1" fmla="*/ 28805 h 55314"/>
                <a:gd name="connsiteX2" fmla="*/ 31321 w 72951"/>
                <a:gd name="connsiteY2" fmla="*/ -1092 h 55314"/>
                <a:gd name="connsiteX3" fmla="*/ -1566 w 72951"/>
                <a:gd name="connsiteY3" fmla="*/ 28805 h 55314"/>
                <a:gd name="connsiteX4" fmla="*/ 31321 w 72951"/>
                <a:gd name="connsiteY4" fmla="*/ 54217 h 5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51" h="55314">
                  <a:moveTo>
                    <a:pt x="31321" y="54217"/>
                  </a:moveTo>
                  <a:cubicBezTo>
                    <a:pt x="50755" y="54217"/>
                    <a:pt x="71385" y="42560"/>
                    <a:pt x="71385" y="28805"/>
                  </a:cubicBezTo>
                  <a:cubicBezTo>
                    <a:pt x="71385" y="14754"/>
                    <a:pt x="50755" y="-1092"/>
                    <a:pt x="31321" y="-1092"/>
                  </a:cubicBezTo>
                  <a:cubicBezTo>
                    <a:pt x="14281" y="-1391"/>
                    <a:pt x="-69" y="11466"/>
                    <a:pt x="-1566" y="28805"/>
                  </a:cubicBezTo>
                  <a:cubicBezTo>
                    <a:pt x="-1566" y="42560"/>
                    <a:pt x="11890" y="54217"/>
                    <a:pt x="31321" y="5421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5">
              <a:extLst>
                <a:ext uri="{FF2B5EF4-FFF2-40B4-BE49-F238E27FC236}">
                  <a16:creationId xmlns:a16="http://schemas.microsoft.com/office/drawing/2014/main" id="{2DD910FF-9A25-4258-AECE-8178CF34C1E6}"/>
                </a:ext>
              </a:extLst>
            </p:cNvPr>
            <p:cNvSpPr/>
            <p:nvPr/>
          </p:nvSpPr>
          <p:spPr>
            <a:xfrm>
              <a:off x="6717405" y="2915618"/>
              <a:ext cx="69966" cy="53260"/>
            </a:xfrm>
            <a:custGeom>
              <a:avLst/>
              <a:gdLst>
                <a:gd name="connsiteX0" fmla="*/ 34018 w 69966"/>
                <a:gd name="connsiteY0" fmla="*/ 52163 h 53260"/>
                <a:gd name="connsiteX1" fmla="*/ 68401 w 69966"/>
                <a:gd name="connsiteY1" fmla="*/ 27350 h 53260"/>
                <a:gd name="connsiteX2" fmla="*/ 34018 w 69966"/>
                <a:gd name="connsiteY2" fmla="*/ -1051 h 53260"/>
                <a:gd name="connsiteX3" fmla="*/ -1562 w 69966"/>
                <a:gd name="connsiteY3" fmla="*/ 27350 h 53260"/>
                <a:gd name="connsiteX4" fmla="*/ 34018 w 69966"/>
                <a:gd name="connsiteY4" fmla="*/ 52163 h 5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66" h="53260">
                  <a:moveTo>
                    <a:pt x="34018" y="52163"/>
                  </a:moveTo>
                  <a:cubicBezTo>
                    <a:pt x="53452" y="52163"/>
                    <a:pt x="68401" y="41401"/>
                    <a:pt x="68401" y="27350"/>
                  </a:cubicBezTo>
                  <a:cubicBezTo>
                    <a:pt x="66006" y="10310"/>
                    <a:pt x="51058" y="-1949"/>
                    <a:pt x="34018" y="-1051"/>
                  </a:cubicBezTo>
                  <a:cubicBezTo>
                    <a:pt x="16675" y="-1949"/>
                    <a:pt x="1132" y="10310"/>
                    <a:pt x="-1562" y="27350"/>
                  </a:cubicBezTo>
                  <a:cubicBezTo>
                    <a:pt x="-1861" y="41401"/>
                    <a:pt x="14584" y="52163"/>
                    <a:pt x="34018" y="521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5">
              <a:extLst>
                <a:ext uri="{FF2B5EF4-FFF2-40B4-BE49-F238E27FC236}">
                  <a16:creationId xmlns:a16="http://schemas.microsoft.com/office/drawing/2014/main" id="{2AB550D5-F4F2-47A1-9481-213036AC4E2F}"/>
                </a:ext>
              </a:extLst>
            </p:cNvPr>
            <p:cNvSpPr/>
            <p:nvPr/>
          </p:nvSpPr>
          <p:spPr>
            <a:xfrm>
              <a:off x="6772123" y="2726113"/>
              <a:ext cx="72049" cy="53861"/>
            </a:xfrm>
            <a:custGeom>
              <a:avLst/>
              <a:gdLst>
                <a:gd name="connsiteX0" fmla="*/ 38496 w 72049"/>
                <a:gd name="connsiteY0" fmla="*/ 52719 h 53861"/>
                <a:gd name="connsiteX1" fmla="*/ 70484 w 72049"/>
                <a:gd name="connsiteY1" fmla="*/ 24318 h 53861"/>
                <a:gd name="connsiteX2" fmla="*/ 38496 w 72049"/>
                <a:gd name="connsiteY2" fmla="*/ -1097 h 53861"/>
                <a:gd name="connsiteX3" fmla="*/ -1566 w 72049"/>
                <a:gd name="connsiteY3" fmla="*/ 24318 h 53861"/>
                <a:gd name="connsiteX4" fmla="*/ 38496 w 72049"/>
                <a:gd name="connsiteY4" fmla="*/ 52719 h 5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9" h="53861">
                  <a:moveTo>
                    <a:pt x="38496" y="52719"/>
                  </a:moveTo>
                  <a:cubicBezTo>
                    <a:pt x="54941" y="53617"/>
                    <a:pt x="69291" y="41059"/>
                    <a:pt x="70484" y="24318"/>
                  </a:cubicBezTo>
                  <a:cubicBezTo>
                    <a:pt x="70484" y="10563"/>
                    <a:pt x="57930" y="-1097"/>
                    <a:pt x="38496" y="-1097"/>
                  </a:cubicBezTo>
                  <a:cubicBezTo>
                    <a:pt x="19062" y="-1097"/>
                    <a:pt x="-1566" y="10563"/>
                    <a:pt x="-1566" y="24318"/>
                  </a:cubicBezTo>
                  <a:cubicBezTo>
                    <a:pt x="-1566" y="38369"/>
                    <a:pt x="19062" y="52719"/>
                    <a:pt x="38496" y="5271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5">
              <a:extLst>
                <a:ext uri="{FF2B5EF4-FFF2-40B4-BE49-F238E27FC236}">
                  <a16:creationId xmlns:a16="http://schemas.microsoft.com/office/drawing/2014/main" id="{7923AE1A-EDFA-40F2-9C0C-5A0574D0B6F0}"/>
                </a:ext>
              </a:extLst>
            </p:cNvPr>
            <p:cNvSpPr/>
            <p:nvPr/>
          </p:nvSpPr>
          <p:spPr>
            <a:xfrm>
              <a:off x="6703358" y="2583431"/>
              <a:ext cx="62484" cy="57819"/>
            </a:xfrm>
            <a:custGeom>
              <a:avLst/>
              <a:gdLst>
                <a:gd name="connsiteX0" fmla="*/ 29529 w 62484"/>
                <a:gd name="connsiteY0" fmla="*/ 56678 h 57819"/>
                <a:gd name="connsiteX1" fmla="*/ 60919 w 62484"/>
                <a:gd name="connsiteY1" fmla="*/ 28277 h 57819"/>
                <a:gd name="connsiteX2" fmla="*/ 60919 w 62484"/>
                <a:gd name="connsiteY2" fmla="*/ 28277 h 57819"/>
                <a:gd name="connsiteX3" fmla="*/ 27733 w 62484"/>
                <a:gd name="connsiteY3" fmla="*/ -1022 h 57819"/>
                <a:gd name="connsiteX4" fmla="*/ -1566 w 62484"/>
                <a:gd name="connsiteY4" fmla="*/ 28277 h 57819"/>
                <a:gd name="connsiteX5" fmla="*/ 28930 w 62484"/>
                <a:gd name="connsiteY5" fmla="*/ 56678 h 57819"/>
                <a:gd name="connsiteX6" fmla="*/ 29529 w 62484"/>
                <a:gd name="connsiteY6" fmla="*/ 56678 h 5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84" h="57819">
                  <a:moveTo>
                    <a:pt x="29529" y="56678"/>
                  </a:moveTo>
                  <a:cubicBezTo>
                    <a:pt x="45970" y="57576"/>
                    <a:pt x="60024" y="44718"/>
                    <a:pt x="60919" y="28277"/>
                  </a:cubicBezTo>
                  <a:cubicBezTo>
                    <a:pt x="60919" y="28277"/>
                    <a:pt x="60919" y="28277"/>
                    <a:pt x="60919" y="28277"/>
                  </a:cubicBezTo>
                  <a:cubicBezTo>
                    <a:pt x="59725" y="10934"/>
                    <a:pt x="44777" y="-2219"/>
                    <a:pt x="27733" y="-1022"/>
                  </a:cubicBezTo>
                  <a:cubicBezTo>
                    <a:pt x="11887" y="-127"/>
                    <a:pt x="-668" y="12431"/>
                    <a:pt x="-1566" y="28277"/>
                  </a:cubicBezTo>
                  <a:cubicBezTo>
                    <a:pt x="-967" y="44419"/>
                    <a:pt x="12784" y="57277"/>
                    <a:pt x="28930" y="56678"/>
                  </a:cubicBezTo>
                  <a:cubicBezTo>
                    <a:pt x="29229" y="56678"/>
                    <a:pt x="29229" y="56678"/>
                    <a:pt x="29529" y="5667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5">
              <a:extLst>
                <a:ext uri="{FF2B5EF4-FFF2-40B4-BE49-F238E27FC236}">
                  <a16:creationId xmlns:a16="http://schemas.microsoft.com/office/drawing/2014/main" id="{BBAF9900-F395-48E8-A8FF-DD100CFEDA3F}"/>
                </a:ext>
              </a:extLst>
            </p:cNvPr>
            <p:cNvSpPr/>
            <p:nvPr/>
          </p:nvSpPr>
          <p:spPr>
            <a:xfrm>
              <a:off x="6967054" y="2452257"/>
              <a:ext cx="72049" cy="47479"/>
            </a:xfrm>
            <a:custGeom>
              <a:avLst/>
              <a:gdLst>
                <a:gd name="connsiteX0" fmla="*/ 32514 w 72049"/>
                <a:gd name="connsiteY0" fmla="*/ 46139 h 47479"/>
                <a:gd name="connsiteX1" fmla="*/ 70484 w 72049"/>
                <a:gd name="connsiteY1" fmla="*/ 20129 h 47479"/>
                <a:gd name="connsiteX2" fmla="*/ 32514 w 72049"/>
                <a:gd name="connsiteY2" fmla="*/ -1097 h 47479"/>
                <a:gd name="connsiteX3" fmla="*/ -1566 w 72049"/>
                <a:gd name="connsiteY3" fmla="*/ 20129 h 47479"/>
                <a:gd name="connsiteX4" fmla="*/ 32514 w 72049"/>
                <a:gd name="connsiteY4" fmla="*/ 46139 h 4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9" h="47479">
                  <a:moveTo>
                    <a:pt x="32514" y="46139"/>
                  </a:moveTo>
                  <a:cubicBezTo>
                    <a:pt x="51948" y="46139"/>
                    <a:pt x="70484" y="33880"/>
                    <a:pt x="70484" y="20129"/>
                  </a:cubicBezTo>
                  <a:cubicBezTo>
                    <a:pt x="70484" y="6078"/>
                    <a:pt x="51948" y="-1097"/>
                    <a:pt x="32514" y="-1097"/>
                  </a:cubicBezTo>
                  <a:cubicBezTo>
                    <a:pt x="13084" y="-1097"/>
                    <a:pt x="-1566" y="6078"/>
                    <a:pt x="-1566" y="20129"/>
                  </a:cubicBezTo>
                  <a:cubicBezTo>
                    <a:pt x="825" y="36574"/>
                    <a:pt x="16073" y="48234"/>
                    <a:pt x="32514" y="4613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5">
              <a:extLst>
                <a:ext uri="{FF2B5EF4-FFF2-40B4-BE49-F238E27FC236}">
                  <a16:creationId xmlns:a16="http://schemas.microsoft.com/office/drawing/2014/main" id="{8214DAF2-A47D-45FE-9346-8CBEE7E172D5}"/>
                </a:ext>
              </a:extLst>
            </p:cNvPr>
            <p:cNvSpPr/>
            <p:nvPr/>
          </p:nvSpPr>
          <p:spPr>
            <a:xfrm>
              <a:off x="5827368" y="2213678"/>
              <a:ext cx="78034" cy="44546"/>
            </a:xfrm>
            <a:custGeom>
              <a:avLst/>
              <a:gdLst>
                <a:gd name="connsiteX0" fmla="*/ 37601 w 78034"/>
                <a:gd name="connsiteY0" fmla="*/ 43449 h 44546"/>
                <a:gd name="connsiteX1" fmla="*/ -1566 w 78034"/>
                <a:gd name="connsiteY1" fmla="*/ 22519 h 44546"/>
                <a:gd name="connsiteX2" fmla="*/ 37601 w 78034"/>
                <a:gd name="connsiteY2" fmla="*/ -1097 h 44546"/>
                <a:gd name="connsiteX3" fmla="*/ 76469 w 78034"/>
                <a:gd name="connsiteY3" fmla="*/ 22519 h 44546"/>
                <a:gd name="connsiteX4" fmla="*/ 37601 w 78034"/>
                <a:gd name="connsiteY4" fmla="*/ 43449 h 4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034" h="44546">
                  <a:moveTo>
                    <a:pt x="37601" y="43449"/>
                  </a:moveTo>
                  <a:cubicBezTo>
                    <a:pt x="18168" y="43449"/>
                    <a:pt x="-1566" y="36274"/>
                    <a:pt x="-1566" y="22519"/>
                  </a:cubicBezTo>
                  <a:cubicBezTo>
                    <a:pt x="-1566" y="8468"/>
                    <a:pt x="18168" y="-1097"/>
                    <a:pt x="37601" y="-1097"/>
                  </a:cubicBezTo>
                  <a:cubicBezTo>
                    <a:pt x="57035" y="-1097"/>
                    <a:pt x="76469" y="8468"/>
                    <a:pt x="76469" y="22519"/>
                  </a:cubicBezTo>
                  <a:cubicBezTo>
                    <a:pt x="76469" y="36274"/>
                    <a:pt x="57035" y="43449"/>
                    <a:pt x="37601" y="4344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5">
              <a:extLst>
                <a:ext uri="{FF2B5EF4-FFF2-40B4-BE49-F238E27FC236}">
                  <a16:creationId xmlns:a16="http://schemas.microsoft.com/office/drawing/2014/main" id="{6DB35971-D726-43FB-B8FD-501817E9D64D}"/>
                </a:ext>
              </a:extLst>
            </p:cNvPr>
            <p:cNvSpPr/>
            <p:nvPr/>
          </p:nvSpPr>
          <p:spPr>
            <a:xfrm>
              <a:off x="5621974" y="2077046"/>
              <a:ext cx="73549" cy="44247"/>
            </a:xfrm>
            <a:custGeom>
              <a:avLst/>
              <a:gdLst>
                <a:gd name="connsiteX0" fmla="*/ 36105 w 73549"/>
                <a:gd name="connsiteY0" fmla="*/ 43150 h 44247"/>
                <a:gd name="connsiteX1" fmla="*/ -1566 w 73549"/>
                <a:gd name="connsiteY1" fmla="*/ 22223 h 44247"/>
                <a:gd name="connsiteX2" fmla="*/ 36105 w 73549"/>
                <a:gd name="connsiteY2" fmla="*/ -1097 h 44247"/>
                <a:gd name="connsiteX3" fmla="*/ 71984 w 73549"/>
                <a:gd name="connsiteY3" fmla="*/ 22223 h 44247"/>
                <a:gd name="connsiteX4" fmla="*/ 36105 w 73549"/>
                <a:gd name="connsiteY4" fmla="*/ 43150 h 4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9" h="44247">
                  <a:moveTo>
                    <a:pt x="36105" y="43150"/>
                  </a:moveTo>
                  <a:cubicBezTo>
                    <a:pt x="16675" y="43150"/>
                    <a:pt x="-1566" y="35975"/>
                    <a:pt x="-1566" y="22223"/>
                  </a:cubicBezTo>
                  <a:cubicBezTo>
                    <a:pt x="-1566" y="8472"/>
                    <a:pt x="16376" y="-1097"/>
                    <a:pt x="36105" y="-1097"/>
                  </a:cubicBezTo>
                  <a:cubicBezTo>
                    <a:pt x="55539" y="-1097"/>
                    <a:pt x="71984" y="8472"/>
                    <a:pt x="71984" y="22223"/>
                  </a:cubicBezTo>
                  <a:cubicBezTo>
                    <a:pt x="71984" y="36274"/>
                    <a:pt x="55539" y="43150"/>
                    <a:pt x="36105" y="4315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5">
              <a:extLst>
                <a:ext uri="{FF2B5EF4-FFF2-40B4-BE49-F238E27FC236}">
                  <a16:creationId xmlns:a16="http://schemas.microsoft.com/office/drawing/2014/main" id="{3721AE9D-0C3C-4BB2-82C2-F75D90FEECCC}"/>
                </a:ext>
              </a:extLst>
            </p:cNvPr>
            <p:cNvSpPr/>
            <p:nvPr/>
          </p:nvSpPr>
          <p:spPr>
            <a:xfrm>
              <a:off x="6087775" y="2001106"/>
              <a:ext cx="69659" cy="48137"/>
            </a:xfrm>
            <a:custGeom>
              <a:avLst/>
              <a:gdLst>
                <a:gd name="connsiteX0" fmla="*/ 36704 w 69659"/>
                <a:gd name="connsiteY0" fmla="*/ 47041 h 48137"/>
                <a:gd name="connsiteX1" fmla="*/ -1566 w 69659"/>
                <a:gd name="connsiteY1" fmla="*/ 23121 h 48137"/>
                <a:gd name="connsiteX2" fmla="*/ 36704 w 69659"/>
                <a:gd name="connsiteY2" fmla="*/ -1097 h 48137"/>
                <a:gd name="connsiteX3" fmla="*/ 68094 w 69659"/>
                <a:gd name="connsiteY3" fmla="*/ 23121 h 48137"/>
                <a:gd name="connsiteX4" fmla="*/ 36704 w 69659"/>
                <a:gd name="connsiteY4" fmla="*/ 47041 h 4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9" h="48137">
                  <a:moveTo>
                    <a:pt x="36704" y="47041"/>
                  </a:moveTo>
                  <a:cubicBezTo>
                    <a:pt x="17270" y="47041"/>
                    <a:pt x="-1566" y="36873"/>
                    <a:pt x="-1566" y="23121"/>
                  </a:cubicBezTo>
                  <a:cubicBezTo>
                    <a:pt x="-1566" y="9070"/>
                    <a:pt x="17270" y="-1097"/>
                    <a:pt x="36704" y="-1097"/>
                  </a:cubicBezTo>
                  <a:cubicBezTo>
                    <a:pt x="56134" y="-1097"/>
                    <a:pt x="68094" y="9070"/>
                    <a:pt x="68094" y="23121"/>
                  </a:cubicBezTo>
                  <a:cubicBezTo>
                    <a:pt x="68094" y="36873"/>
                    <a:pt x="56134" y="47041"/>
                    <a:pt x="36704" y="4704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5">
              <a:extLst>
                <a:ext uri="{FF2B5EF4-FFF2-40B4-BE49-F238E27FC236}">
                  <a16:creationId xmlns:a16="http://schemas.microsoft.com/office/drawing/2014/main" id="{EC12F341-1599-4B97-93C3-62CE37C70A72}"/>
                </a:ext>
              </a:extLst>
            </p:cNvPr>
            <p:cNvSpPr/>
            <p:nvPr/>
          </p:nvSpPr>
          <p:spPr>
            <a:xfrm>
              <a:off x="5924833" y="1569371"/>
              <a:ext cx="75640" cy="57125"/>
            </a:xfrm>
            <a:custGeom>
              <a:avLst/>
              <a:gdLst>
                <a:gd name="connsiteX0" fmla="*/ 37302 w 75640"/>
                <a:gd name="connsiteY0" fmla="*/ 56028 h 57125"/>
                <a:gd name="connsiteX1" fmla="*/ -1566 w 75640"/>
                <a:gd name="connsiteY1" fmla="*/ 27923 h 57125"/>
                <a:gd name="connsiteX2" fmla="*/ 37302 w 75640"/>
                <a:gd name="connsiteY2" fmla="*/ -1076 h 57125"/>
                <a:gd name="connsiteX3" fmla="*/ 74075 w 75640"/>
                <a:gd name="connsiteY3" fmla="*/ 27923 h 57125"/>
                <a:gd name="connsiteX4" fmla="*/ 37302 w 75640"/>
                <a:gd name="connsiteY4" fmla="*/ 56028 h 5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40" h="57125">
                  <a:moveTo>
                    <a:pt x="37302" y="56028"/>
                  </a:moveTo>
                  <a:cubicBezTo>
                    <a:pt x="17868" y="56028"/>
                    <a:pt x="-1566" y="41678"/>
                    <a:pt x="-1566" y="27923"/>
                  </a:cubicBezTo>
                  <a:cubicBezTo>
                    <a:pt x="-1566" y="13872"/>
                    <a:pt x="17868" y="-1076"/>
                    <a:pt x="37302" y="-1076"/>
                  </a:cubicBezTo>
                  <a:cubicBezTo>
                    <a:pt x="54941" y="-1675"/>
                    <a:pt x="70787" y="10584"/>
                    <a:pt x="74075" y="27923"/>
                  </a:cubicBezTo>
                  <a:cubicBezTo>
                    <a:pt x="74075" y="41678"/>
                    <a:pt x="56736" y="56028"/>
                    <a:pt x="37302" y="5602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5">
              <a:extLst>
                <a:ext uri="{FF2B5EF4-FFF2-40B4-BE49-F238E27FC236}">
                  <a16:creationId xmlns:a16="http://schemas.microsoft.com/office/drawing/2014/main" id="{EB70D7B1-1102-4E3A-9D42-7C94C29B040C}"/>
                </a:ext>
              </a:extLst>
            </p:cNvPr>
            <p:cNvSpPr/>
            <p:nvPr/>
          </p:nvSpPr>
          <p:spPr>
            <a:xfrm>
              <a:off x="6051302" y="1600785"/>
              <a:ext cx="71750" cy="45440"/>
            </a:xfrm>
            <a:custGeom>
              <a:avLst/>
              <a:gdLst>
                <a:gd name="connsiteX0" fmla="*/ 33412 w 71750"/>
                <a:gd name="connsiteY0" fmla="*/ 44343 h 45440"/>
                <a:gd name="connsiteX1" fmla="*/ -1566 w 71750"/>
                <a:gd name="connsiteY1" fmla="*/ 23716 h 45440"/>
                <a:gd name="connsiteX2" fmla="*/ 33412 w 71750"/>
                <a:gd name="connsiteY2" fmla="*/ -1097 h 45440"/>
                <a:gd name="connsiteX3" fmla="*/ 70185 w 71750"/>
                <a:gd name="connsiteY3" fmla="*/ 23716 h 45440"/>
                <a:gd name="connsiteX4" fmla="*/ 33412 w 71750"/>
                <a:gd name="connsiteY4" fmla="*/ 44343 h 4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50" h="45440">
                  <a:moveTo>
                    <a:pt x="33412" y="44343"/>
                  </a:moveTo>
                  <a:cubicBezTo>
                    <a:pt x="13978" y="44343"/>
                    <a:pt x="-1566" y="37468"/>
                    <a:pt x="-1566" y="23716"/>
                  </a:cubicBezTo>
                  <a:cubicBezTo>
                    <a:pt x="-1566" y="9665"/>
                    <a:pt x="13978" y="-1097"/>
                    <a:pt x="33412" y="-1097"/>
                  </a:cubicBezTo>
                  <a:cubicBezTo>
                    <a:pt x="52846" y="-1097"/>
                    <a:pt x="70185" y="9665"/>
                    <a:pt x="70185" y="23716"/>
                  </a:cubicBezTo>
                  <a:cubicBezTo>
                    <a:pt x="70185" y="37468"/>
                    <a:pt x="52846" y="44343"/>
                    <a:pt x="33412" y="4434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5">
              <a:extLst>
                <a:ext uri="{FF2B5EF4-FFF2-40B4-BE49-F238E27FC236}">
                  <a16:creationId xmlns:a16="http://schemas.microsoft.com/office/drawing/2014/main" id="{A00986CC-E410-45F1-81EF-431D879632F7}"/>
                </a:ext>
              </a:extLst>
            </p:cNvPr>
            <p:cNvSpPr/>
            <p:nvPr/>
          </p:nvSpPr>
          <p:spPr>
            <a:xfrm>
              <a:off x="6245929" y="1522155"/>
              <a:ext cx="78629" cy="47236"/>
            </a:xfrm>
            <a:custGeom>
              <a:avLst/>
              <a:gdLst>
                <a:gd name="connsiteX0" fmla="*/ 37901 w 78629"/>
                <a:gd name="connsiteY0" fmla="*/ 46139 h 47236"/>
                <a:gd name="connsiteX1" fmla="*/ -1566 w 78629"/>
                <a:gd name="connsiteY1" fmla="*/ 19530 h 47236"/>
                <a:gd name="connsiteX2" fmla="*/ 37901 w 78629"/>
                <a:gd name="connsiteY2" fmla="*/ -1097 h 47236"/>
                <a:gd name="connsiteX3" fmla="*/ 77064 w 78629"/>
                <a:gd name="connsiteY3" fmla="*/ 19530 h 47236"/>
                <a:gd name="connsiteX4" fmla="*/ 37901 w 78629"/>
                <a:gd name="connsiteY4" fmla="*/ 46139 h 4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29" h="47236">
                  <a:moveTo>
                    <a:pt x="37901" y="46139"/>
                  </a:moveTo>
                  <a:cubicBezTo>
                    <a:pt x="18467" y="46139"/>
                    <a:pt x="-1566" y="33282"/>
                    <a:pt x="-1566" y="19530"/>
                  </a:cubicBezTo>
                  <a:cubicBezTo>
                    <a:pt x="-1566" y="5479"/>
                    <a:pt x="18467" y="-1097"/>
                    <a:pt x="37901" y="-1097"/>
                  </a:cubicBezTo>
                  <a:cubicBezTo>
                    <a:pt x="57335" y="-1097"/>
                    <a:pt x="77064" y="5479"/>
                    <a:pt x="77064" y="19530"/>
                  </a:cubicBezTo>
                  <a:cubicBezTo>
                    <a:pt x="77064" y="33282"/>
                    <a:pt x="57335" y="46139"/>
                    <a:pt x="37901" y="4613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5">
              <a:extLst>
                <a:ext uri="{FF2B5EF4-FFF2-40B4-BE49-F238E27FC236}">
                  <a16:creationId xmlns:a16="http://schemas.microsoft.com/office/drawing/2014/main" id="{D82A48FE-759D-4E96-ADD2-312FB2E60B68}"/>
                </a:ext>
              </a:extLst>
            </p:cNvPr>
            <p:cNvSpPr/>
            <p:nvPr/>
          </p:nvSpPr>
          <p:spPr>
            <a:xfrm>
              <a:off x="6362529" y="1789734"/>
              <a:ext cx="68465" cy="43648"/>
            </a:xfrm>
            <a:custGeom>
              <a:avLst/>
              <a:gdLst>
                <a:gd name="connsiteX0" fmla="*/ 33415 w 68465"/>
                <a:gd name="connsiteY0" fmla="*/ 42552 h 43648"/>
                <a:gd name="connsiteX1" fmla="*/ -1566 w 68465"/>
                <a:gd name="connsiteY1" fmla="*/ 20727 h 43648"/>
                <a:gd name="connsiteX2" fmla="*/ 33415 w 68465"/>
                <a:gd name="connsiteY2" fmla="*/ -1097 h 43648"/>
                <a:gd name="connsiteX3" fmla="*/ 66900 w 68465"/>
                <a:gd name="connsiteY3" fmla="*/ 20727 h 43648"/>
                <a:gd name="connsiteX4" fmla="*/ 33415 w 68465"/>
                <a:gd name="connsiteY4" fmla="*/ 42552 h 4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65" h="43648">
                  <a:moveTo>
                    <a:pt x="33415" y="42552"/>
                  </a:moveTo>
                  <a:cubicBezTo>
                    <a:pt x="13982" y="42552"/>
                    <a:pt x="-1566" y="34778"/>
                    <a:pt x="-1566" y="20727"/>
                  </a:cubicBezTo>
                  <a:cubicBezTo>
                    <a:pt x="-1566" y="6976"/>
                    <a:pt x="13982" y="-1097"/>
                    <a:pt x="33415" y="-1097"/>
                  </a:cubicBezTo>
                  <a:cubicBezTo>
                    <a:pt x="53149" y="-1097"/>
                    <a:pt x="66900" y="6976"/>
                    <a:pt x="66900" y="20727"/>
                  </a:cubicBezTo>
                  <a:cubicBezTo>
                    <a:pt x="66900" y="34778"/>
                    <a:pt x="53149" y="42552"/>
                    <a:pt x="33415" y="4255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5">
              <a:extLst>
                <a:ext uri="{FF2B5EF4-FFF2-40B4-BE49-F238E27FC236}">
                  <a16:creationId xmlns:a16="http://schemas.microsoft.com/office/drawing/2014/main" id="{B9D4925C-AE2D-43B3-A30F-F86337364237}"/>
                </a:ext>
              </a:extLst>
            </p:cNvPr>
            <p:cNvSpPr/>
            <p:nvPr/>
          </p:nvSpPr>
          <p:spPr>
            <a:xfrm>
              <a:off x="7404447" y="2471982"/>
              <a:ext cx="69662" cy="52624"/>
            </a:xfrm>
            <a:custGeom>
              <a:avLst/>
              <a:gdLst>
                <a:gd name="connsiteX0" fmla="*/ 37601 w 69662"/>
                <a:gd name="connsiteY0" fmla="*/ -1092 h 52624"/>
                <a:gd name="connsiteX1" fmla="*/ -1566 w 69662"/>
                <a:gd name="connsiteY1" fmla="*/ 26415 h 52624"/>
                <a:gd name="connsiteX2" fmla="*/ 37601 w 69662"/>
                <a:gd name="connsiteY2" fmla="*/ 51527 h 52624"/>
                <a:gd name="connsiteX3" fmla="*/ 68097 w 69662"/>
                <a:gd name="connsiteY3" fmla="*/ 26415 h 52624"/>
                <a:gd name="connsiteX4" fmla="*/ 39098 w 69662"/>
                <a:gd name="connsiteY4" fmla="*/ -1092 h 52624"/>
                <a:gd name="connsiteX5" fmla="*/ 37601 w 69662"/>
                <a:gd name="connsiteY5" fmla="*/ -1092 h 5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62" h="52624">
                  <a:moveTo>
                    <a:pt x="37601" y="-1092"/>
                  </a:moveTo>
                  <a:cubicBezTo>
                    <a:pt x="18168" y="-1092"/>
                    <a:pt x="-1566" y="12663"/>
                    <a:pt x="-1566" y="26415"/>
                  </a:cubicBezTo>
                  <a:cubicBezTo>
                    <a:pt x="-1566" y="40466"/>
                    <a:pt x="18168" y="51527"/>
                    <a:pt x="37601" y="51527"/>
                  </a:cubicBezTo>
                  <a:cubicBezTo>
                    <a:pt x="57035" y="51527"/>
                    <a:pt x="68097" y="40466"/>
                    <a:pt x="68097" y="26415"/>
                  </a:cubicBezTo>
                  <a:cubicBezTo>
                    <a:pt x="67798" y="10868"/>
                    <a:pt x="54641" y="-1388"/>
                    <a:pt x="39098" y="-1092"/>
                  </a:cubicBezTo>
                  <a:cubicBezTo>
                    <a:pt x="38499" y="-1092"/>
                    <a:pt x="38200" y="-1092"/>
                    <a:pt x="37601" y="-109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5">
              <a:extLst>
                <a:ext uri="{FF2B5EF4-FFF2-40B4-BE49-F238E27FC236}">
                  <a16:creationId xmlns:a16="http://schemas.microsoft.com/office/drawing/2014/main" id="{084B654B-FA5F-4B15-86E7-28DA63F3FAFB}"/>
                </a:ext>
              </a:extLst>
            </p:cNvPr>
            <p:cNvSpPr/>
            <p:nvPr/>
          </p:nvSpPr>
          <p:spPr>
            <a:xfrm>
              <a:off x="7218786" y="2204408"/>
              <a:ext cx="79228" cy="45145"/>
            </a:xfrm>
            <a:custGeom>
              <a:avLst/>
              <a:gdLst>
                <a:gd name="connsiteX0" fmla="*/ 37901 w 79228"/>
                <a:gd name="connsiteY0" fmla="*/ -1097 h 45145"/>
                <a:gd name="connsiteX1" fmla="*/ -1566 w 79228"/>
                <a:gd name="connsiteY1" fmla="*/ 20727 h 45145"/>
                <a:gd name="connsiteX2" fmla="*/ 37901 w 79228"/>
                <a:gd name="connsiteY2" fmla="*/ 44048 h 45145"/>
                <a:gd name="connsiteX3" fmla="*/ 77663 w 79228"/>
                <a:gd name="connsiteY3" fmla="*/ 20727 h 45145"/>
                <a:gd name="connsiteX4" fmla="*/ 37901 w 79228"/>
                <a:gd name="connsiteY4" fmla="*/ -1097 h 4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28" h="45145">
                  <a:moveTo>
                    <a:pt x="37901" y="-1097"/>
                  </a:moveTo>
                  <a:cubicBezTo>
                    <a:pt x="18467" y="-1097"/>
                    <a:pt x="-1566" y="6976"/>
                    <a:pt x="-1566" y="20727"/>
                  </a:cubicBezTo>
                  <a:cubicBezTo>
                    <a:pt x="-1566" y="34778"/>
                    <a:pt x="18467" y="44048"/>
                    <a:pt x="37901" y="44048"/>
                  </a:cubicBezTo>
                  <a:cubicBezTo>
                    <a:pt x="57331" y="44048"/>
                    <a:pt x="77663" y="34778"/>
                    <a:pt x="77663" y="20727"/>
                  </a:cubicBezTo>
                  <a:cubicBezTo>
                    <a:pt x="77663" y="6976"/>
                    <a:pt x="57331" y="-1097"/>
                    <a:pt x="37901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Graphic 5">
              <a:extLst>
                <a:ext uri="{FF2B5EF4-FFF2-40B4-BE49-F238E27FC236}">
                  <a16:creationId xmlns:a16="http://schemas.microsoft.com/office/drawing/2014/main" id="{0D629007-E57A-441C-86BF-7F8E27D807E7}"/>
                </a:ext>
              </a:extLst>
            </p:cNvPr>
            <p:cNvSpPr/>
            <p:nvPr/>
          </p:nvSpPr>
          <p:spPr>
            <a:xfrm>
              <a:off x="7239716" y="1764621"/>
              <a:ext cx="73546" cy="41557"/>
            </a:xfrm>
            <a:custGeom>
              <a:avLst/>
              <a:gdLst>
                <a:gd name="connsiteX0" fmla="*/ 37299 w 73546"/>
                <a:gd name="connsiteY0" fmla="*/ -1097 h 41557"/>
                <a:gd name="connsiteX1" fmla="*/ -1566 w 73546"/>
                <a:gd name="connsiteY1" fmla="*/ 19231 h 41557"/>
                <a:gd name="connsiteX2" fmla="*/ 37299 w 73546"/>
                <a:gd name="connsiteY2" fmla="*/ 40460 h 41557"/>
                <a:gd name="connsiteX3" fmla="*/ 71980 w 73546"/>
                <a:gd name="connsiteY3" fmla="*/ 19231 h 41557"/>
                <a:gd name="connsiteX4" fmla="*/ 37299 w 73546"/>
                <a:gd name="connsiteY4" fmla="*/ -1097 h 4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6" h="41557">
                  <a:moveTo>
                    <a:pt x="37299" y="-1097"/>
                  </a:moveTo>
                  <a:cubicBezTo>
                    <a:pt x="17865" y="-1097"/>
                    <a:pt x="-1566" y="5479"/>
                    <a:pt x="-1566" y="19231"/>
                  </a:cubicBezTo>
                  <a:cubicBezTo>
                    <a:pt x="-1566" y="33285"/>
                    <a:pt x="17865" y="40460"/>
                    <a:pt x="37299" y="40460"/>
                  </a:cubicBezTo>
                  <a:cubicBezTo>
                    <a:pt x="57032" y="40460"/>
                    <a:pt x="71980" y="33285"/>
                    <a:pt x="71980" y="19231"/>
                  </a:cubicBezTo>
                  <a:cubicBezTo>
                    <a:pt x="71980" y="5479"/>
                    <a:pt x="56732" y="-1097"/>
                    <a:pt x="37299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Graphic 5">
              <a:extLst>
                <a:ext uri="{FF2B5EF4-FFF2-40B4-BE49-F238E27FC236}">
                  <a16:creationId xmlns:a16="http://schemas.microsoft.com/office/drawing/2014/main" id="{3B2FFF7D-626D-44DB-B6ED-208F4C6FFAA6}"/>
                </a:ext>
              </a:extLst>
            </p:cNvPr>
            <p:cNvSpPr/>
            <p:nvPr/>
          </p:nvSpPr>
          <p:spPr>
            <a:xfrm>
              <a:off x="7034917" y="1519761"/>
              <a:ext cx="65776" cy="53263"/>
            </a:xfrm>
            <a:custGeom>
              <a:avLst/>
              <a:gdLst>
                <a:gd name="connsiteX0" fmla="*/ 33415 w 65776"/>
                <a:gd name="connsiteY0" fmla="*/ -1097 h 53263"/>
                <a:gd name="connsiteX1" fmla="*/ -1566 w 65776"/>
                <a:gd name="connsiteY1" fmla="*/ 23121 h 53263"/>
                <a:gd name="connsiteX2" fmla="*/ 33415 w 65776"/>
                <a:gd name="connsiteY2" fmla="*/ 52121 h 53263"/>
                <a:gd name="connsiteX3" fmla="*/ 64210 w 65776"/>
                <a:gd name="connsiteY3" fmla="*/ 23421 h 53263"/>
                <a:gd name="connsiteX4" fmla="*/ 64210 w 65776"/>
                <a:gd name="connsiteY4" fmla="*/ 23121 h 53263"/>
                <a:gd name="connsiteX5" fmla="*/ 33415 w 65776"/>
                <a:gd name="connsiteY5" fmla="*/ -1097 h 5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76" h="53263">
                  <a:moveTo>
                    <a:pt x="33415" y="-1097"/>
                  </a:moveTo>
                  <a:cubicBezTo>
                    <a:pt x="13982" y="-1097"/>
                    <a:pt x="-1566" y="9366"/>
                    <a:pt x="-1566" y="23121"/>
                  </a:cubicBezTo>
                  <a:cubicBezTo>
                    <a:pt x="828" y="40460"/>
                    <a:pt x="16076" y="53018"/>
                    <a:pt x="33415" y="52121"/>
                  </a:cubicBezTo>
                  <a:cubicBezTo>
                    <a:pt x="49860" y="52719"/>
                    <a:pt x="63612" y="39862"/>
                    <a:pt x="64210" y="23421"/>
                  </a:cubicBezTo>
                  <a:cubicBezTo>
                    <a:pt x="64210" y="23421"/>
                    <a:pt x="64210" y="23421"/>
                    <a:pt x="64210" y="23121"/>
                  </a:cubicBezTo>
                  <a:cubicBezTo>
                    <a:pt x="64210" y="9366"/>
                    <a:pt x="52849" y="-1097"/>
                    <a:pt x="33415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Graphic 5">
              <a:extLst>
                <a:ext uri="{FF2B5EF4-FFF2-40B4-BE49-F238E27FC236}">
                  <a16:creationId xmlns:a16="http://schemas.microsoft.com/office/drawing/2014/main" id="{63D2208F-34D9-4C0E-AE8D-21D5381B1A8F}"/>
                </a:ext>
              </a:extLst>
            </p:cNvPr>
            <p:cNvSpPr/>
            <p:nvPr/>
          </p:nvSpPr>
          <p:spPr>
            <a:xfrm>
              <a:off x="7149725" y="1865329"/>
              <a:ext cx="73246" cy="53263"/>
            </a:xfrm>
            <a:custGeom>
              <a:avLst/>
              <a:gdLst>
                <a:gd name="connsiteX0" fmla="*/ 37299 w 73246"/>
                <a:gd name="connsiteY0" fmla="*/ -1052 h 53263"/>
                <a:gd name="connsiteX1" fmla="*/ -1566 w 73246"/>
                <a:gd name="connsiteY1" fmla="*/ 27648 h 53263"/>
                <a:gd name="connsiteX2" fmla="*/ 37299 w 73246"/>
                <a:gd name="connsiteY2" fmla="*/ 52166 h 53263"/>
                <a:gd name="connsiteX3" fmla="*/ 71681 w 73246"/>
                <a:gd name="connsiteY3" fmla="*/ 27648 h 53263"/>
                <a:gd name="connsiteX4" fmla="*/ 37299 w 73246"/>
                <a:gd name="connsiteY4" fmla="*/ -1052 h 5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46" h="53263">
                  <a:moveTo>
                    <a:pt x="37299" y="-1052"/>
                  </a:moveTo>
                  <a:cubicBezTo>
                    <a:pt x="17865" y="-1052"/>
                    <a:pt x="-1566" y="13897"/>
                    <a:pt x="-1566" y="27648"/>
                  </a:cubicBezTo>
                  <a:cubicBezTo>
                    <a:pt x="-1566" y="41699"/>
                    <a:pt x="17865" y="52166"/>
                    <a:pt x="37299" y="52166"/>
                  </a:cubicBezTo>
                  <a:cubicBezTo>
                    <a:pt x="56732" y="52166"/>
                    <a:pt x="71681" y="41699"/>
                    <a:pt x="71681" y="27648"/>
                  </a:cubicBezTo>
                  <a:cubicBezTo>
                    <a:pt x="69590" y="10608"/>
                    <a:pt x="54641" y="-1950"/>
                    <a:pt x="37299" y="-105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Graphic 5">
              <a:extLst>
                <a:ext uri="{FF2B5EF4-FFF2-40B4-BE49-F238E27FC236}">
                  <a16:creationId xmlns:a16="http://schemas.microsoft.com/office/drawing/2014/main" id="{44106494-D01A-4F61-8556-3A0EF8E148DD}"/>
                </a:ext>
              </a:extLst>
            </p:cNvPr>
            <p:cNvSpPr/>
            <p:nvPr/>
          </p:nvSpPr>
          <p:spPr>
            <a:xfrm>
              <a:off x="7431355" y="2745547"/>
              <a:ext cx="69662" cy="43053"/>
            </a:xfrm>
            <a:custGeom>
              <a:avLst/>
              <a:gdLst>
                <a:gd name="connsiteX0" fmla="*/ 30426 w 69662"/>
                <a:gd name="connsiteY0" fmla="*/ -1097 h 43053"/>
                <a:gd name="connsiteX1" fmla="*/ 68097 w 69662"/>
                <a:gd name="connsiteY1" fmla="*/ 19833 h 43053"/>
                <a:gd name="connsiteX2" fmla="*/ 30426 w 69662"/>
                <a:gd name="connsiteY2" fmla="*/ 41957 h 43053"/>
                <a:gd name="connsiteX3" fmla="*/ -1566 w 69662"/>
                <a:gd name="connsiteY3" fmla="*/ 19833 h 43053"/>
                <a:gd name="connsiteX4" fmla="*/ 30426 w 69662"/>
                <a:gd name="connsiteY4" fmla="*/ -1097 h 4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62" h="43053">
                  <a:moveTo>
                    <a:pt x="30426" y="-1097"/>
                  </a:moveTo>
                  <a:cubicBezTo>
                    <a:pt x="49860" y="-1097"/>
                    <a:pt x="68097" y="5779"/>
                    <a:pt x="68097" y="19833"/>
                  </a:cubicBezTo>
                  <a:cubicBezTo>
                    <a:pt x="68097" y="33884"/>
                    <a:pt x="49860" y="41957"/>
                    <a:pt x="30426" y="41957"/>
                  </a:cubicBezTo>
                  <a:cubicBezTo>
                    <a:pt x="10993" y="41957"/>
                    <a:pt x="-1566" y="33884"/>
                    <a:pt x="-1566" y="19833"/>
                  </a:cubicBezTo>
                  <a:cubicBezTo>
                    <a:pt x="-1566" y="6078"/>
                    <a:pt x="10993" y="-1097"/>
                    <a:pt x="30426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Graphic 5">
              <a:extLst>
                <a:ext uri="{FF2B5EF4-FFF2-40B4-BE49-F238E27FC236}">
                  <a16:creationId xmlns:a16="http://schemas.microsoft.com/office/drawing/2014/main" id="{212CA567-4B93-4A83-95C3-60F1AD2685BB}"/>
                </a:ext>
              </a:extLst>
            </p:cNvPr>
            <p:cNvSpPr/>
            <p:nvPr/>
          </p:nvSpPr>
          <p:spPr>
            <a:xfrm>
              <a:off x="6400499" y="2195438"/>
              <a:ext cx="69659" cy="46342"/>
            </a:xfrm>
            <a:custGeom>
              <a:avLst/>
              <a:gdLst>
                <a:gd name="connsiteX0" fmla="*/ 36105 w 69659"/>
                <a:gd name="connsiteY0" fmla="*/ 45245 h 46342"/>
                <a:gd name="connsiteX1" fmla="*/ -1566 w 69659"/>
                <a:gd name="connsiteY1" fmla="*/ 22223 h 46342"/>
                <a:gd name="connsiteX2" fmla="*/ 36105 w 69659"/>
                <a:gd name="connsiteY2" fmla="*/ -1097 h 46342"/>
                <a:gd name="connsiteX3" fmla="*/ 68094 w 69659"/>
                <a:gd name="connsiteY3" fmla="*/ 22223 h 46342"/>
                <a:gd name="connsiteX4" fmla="*/ 36105 w 69659"/>
                <a:gd name="connsiteY4" fmla="*/ 45245 h 4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9" h="46342">
                  <a:moveTo>
                    <a:pt x="36105" y="45245"/>
                  </a:moveTo>
                  <a:cubicBezTo>
                    <a:pt x="16671" y="45245"/>
                    <a:pt x="-1566" y="36274"/>
                    <a:pt x="-1566" y="22223"/>
                  </a:cubicBezTo>
                  <a:cubicBezTo>
                    <a:pt x="-1566" y="8173"/>
                    <a:pt x="16671" y="-1097"/>
                    <a:pt x="36105" y="-1097"/>
                  </a:cubicBezTo>
                  <a:cubicBezTo>
                    <a:pt x="55539" y="-1097"/>
                    <a:pt x="68094" y="8472"/>
                    <a:pt x="68094" y="22223"/>
                  </a:cubicBezTo>
                  <a:cubicBezTo>
                    <a:pt x="68094" y="36274"/>
                    <a:pt x="55539" y="45245"/>
                    <a:pt x="36105" y="4524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Graphic 5">
              <a:extLst>
                <a:ext uri="{FF2B5EF4-FFF2-40B4-BE49-F238E27FC236}">
                  <a16:creationId xmlns:a16="http://schemas.microsoft.com/office/drawing/2014/main" id="{A7C283B5-0A86-42EB-BC6A-D1E536611EB5}"/>
                </a:ext>
              </a:extLst>
            </p:cNvPr>
            <p:cNvSpPr/>
            <p:nvPr/>
          </p:nvSpPr>
          <p:spPr>
            <a:xfrm>
              <a:off x="6605594" y="1575369"/>
              <a:ext cx="75640" cy="43652"/>
            </a:xfrm>
            <a:custGeom>
              <a:avLst/>
              <a:gdLst>
                <a:gd name="connsiteX0" fmla="*/ 37601 w 75640"/>
                <a:gd name="connsiteY0" fmla="*/ 42555 h 43652"/>
                <a:gd name="connsiteX1" fmla="*/ -1566 w 75640"/>
                <a:gd name="connsiteY1" fmla="*/ 20731 h 43652"/>
                <a:gd name="connsiteX2" fmla="*/ 37601 w 75640"/>
                <a:gd name="connsiteY2" fmla="*/ -1097 h 43652"/>
                <a:gd name="connsiteX3" fmla="*/ 74075 w 75640"/>
                <a:gd name="connsiteY3" fmla="*/ 20731 h 43652"/>
                <a:gd name="connsiteX4" fmla="*/ 37601 w 75640"/>
                <a:gd name="connsiteY4" fmla="*/ 42555 h 4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40" h="43652">
                  <a:moveTo>
                    <a:pt x="37601" y="42555"/>
                  </a:moveTo>
                  <a:cubicBezTo>
                    <a:pt x="18168" y="42555"/>
                    <a:pt x="-1566" y="34482"/>
                    <a:pt x="-1566" y="20731"/>
                  </a:cubicBezTo>
                  <a:cubicBezTo>
                    <a:pt x="-1566" y="6676"/>
                    <a:pt x="18168" y="-1097"/>
                    <a:pt x="37601" y="-1097"/>
                  </a:cubicBezTo>
                  <a:cubicBezTo>
                    <a:pt x="57035" y="-1097"/>
                    <a:pt x="74075" y="6676"/>
                    <a:pt x="74075" y="20731"/>
                  </a:cubicBezTo>
                  <a:cubicBezTo>
                    <a:pt x="74075" y="34482"/>
                    <a:pt x="57035" y="42555"/>
                    <a:pt x="37601" y="4255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Graphic 5">
              <a:extLst>
                <a:ext uri="{FF2B5EF4-FFF2-40B4-BE49-F238E27FC236}">
                  <a16:creationId xmlns:a16="http://schemas.microsoft.com/office/drawing/2014/main" id="{154AA528-5588-496F-B2BD-DD19BB8DEA4B}"/>
                </a:ext>
              </a:extLst>
            </p:cNvPr>
            <p:cNvSpPr/>
            <p:nvPr/>
          </p:nvSpPr>
          <p:spPr>
            <a:xfrm>
              <a:off x="6905164" y="1952672"/>
              <a:ext cx="62184" cy="47239"/>
            </a:xfrm>
            <a:custGeom>
              <a:avLst/>
              <a:gdLst>
                <a:gd name="connsiteX0" fmla="*/ 30127 w 62184"/>
                <a:gd name="connsiteY0" fmla="*/ 46143 h 47239"/>
                <a:gd name="connsiteX1" fmla="*/ -1566 w 62184"/>
                <a:gd name="connsiteY1" fmla="*/ 21026 h 47239"/>
                <a:gd name="connsiteX2" fmla="*/ 30127 w 62184"/>
                <a:gd name="connsiteY2" fmla="*/ -1097 h 47239"/>
                <a:gd name="connsiteX3" fmla="*/ 60619 w 62184"/>
                <a:gd name="connsiteY3" fmla="*/ 21026 h 47239"/>
                <a:gd name="connsiteX4" fmla="*/ 30127 w 62184"/>
                <a:gd name="connsiteY4" fmla="*/ 46143 h 4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84" h="47239">
                  <a:moveTo>
                    <a:pt x="30127" y="46143"/>
                  </a:moveTo>
                  <a:cubicBezTo>
                    <a:pt x="10693" y="46143"/>
                    <a:pt x="-1566" y="34782"/>
                    <a:pt x="-1566" y="21026"/>
                  </a:cubicBezTo>
                  <a:cubicBezTo>
                    <a:pt x="-1566" y="6976"/>
                    <a:pt x="10394" y="-1097"/>
                    <a:pt x="30127" y="-1097"/>
                  </a:cubicBezTo>
                  <a:cubicBezTo>
                    <a:pt x="49557" y="-1097"/>
                    <a:pt x="60619" y="6976"/>
                    <a:pt x="60619" y="21026"/>
                  </a:cubicBezTo>
                  <a:cubicBezTo>
                    <a:pt x="60619" y="34782"/>
                    <a:pt x="49557" y="46143"/>
                    <a:pt x="30127" y="4614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093FE1-B673-4853-A486-FCC6DB2D21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defTabSz="91440">
              <a:tabLst/>
              <a:defRPr sz="1800"/>
            </a:lvl1pPr>
            <a:lvl2pPr defTabSz="91440">
              <a:tabLst/>
              <a:defRPr sz="1800"/>
            </a:lvl2pPr>
            <a:lvl3pPr defTabSz="91440">
              <a:tabLst/>
              <a:defRPr sz="1800"/>
            </a:lvl3pPr>
            <a:lvl4pPr defTabSz="91440">
              <a:tabLst/>
              <a:defRPr sz="1800"/>
            </a:lvl4pPr>
            <a:lvl5pPr defTabSz="91440">
              <a:tabLst/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7C6F4D-2BE5-4E5A-9BBE-852783EFA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218" name="Graphic 6">
            <a:extLst>
              <a:ext uri="{FF2B5EF4-FFF2-40B4-BE49-F238E27FC236}">
                <a16:creationId xmlns:a16="http://schemas.microsoft.com/office/drawing/2014/main" id="{D4BEB4DE-6033-424E-99B3-CE09A8E70824}"/>
              </a:ext>
            </a:extLst>
          </p:cNvPr>
          <p:cNvSpPr/>
          <p:nvPr userDrawn="1"/>
        </p:nvSpPr>
        <p:spPr>
          <a:xfrm rot="18789424">
            <a:off x="6771556" y="3723162"/>
            <a:ext cx="7097077" cy="4926492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848CD4BE-CC21-4803-B50B-774BD38B79A3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1684035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adlin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F80E08-C1A7-4935-801E-714AFB89AD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ctr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746A9721-9A02-4293-BE77-9C422C50E227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82" name="Graphic 7">
              <a:extLst>
                <a:ext uri="{FF2B5EF4-FFF2-40B4-BE49-F238E27FC236}">
                  <a16:creationId xmlns:a16="http://schemas.microsoft.com/office/drawing/2014/main" id="{40A1BE64-3449-455D-86B3-2B96FAED0D07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D12697A-7029-44B4-B6B0-5297580936C0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B9061E6-B7DF-4A2D-9716-7072722A78EF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046CAFB-7299-4766-AEF6-F254257EA0E3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1C741F1-45BE-46CD-BBF6-8D4FF5670044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CA62AB0-8671-436E-AAC7-3C1DD48D5CD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5F397F0-3606-45B9-A66C-EEA72BA4AB2B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D70A222-2387-41E4-8D62-E8E2D6A8E1D9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8A1BCC77-DA4E-49B9-A637-467A4D5AB81E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A66FC64-312F-46BC-9F34-AA3781396EC3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83" name="Graphic 7">
              <a:extLst>
                <a:ext uri="{FF2B5EF4-FFF2-40B4-BE49-F238E27FC236}">
                  <a16:creationId xmlns:a16="http://schemas.microsoft.com/office/drawing/2014/main" id="{F8F69D78-02B9-4761-A1F6-EFCE4223695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F4011235-BD2E-4493-82FB-0ACE42D3E6B5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27698F7E-2664-4F89-994A-00C5BC7C365E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7425B8B-ADAF-4821-87F9-187FA52A75F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27B439C-65B9-48A3-BCAD-A4173D73929B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BAA1021-206D-481C-A1E6-CC72C0425580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9CBA506-606C-4876-9B3D-FA612126C4A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95ABE96-7AB3-48E7-BD78-066740D5907B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C9DC4DA-926D-4C3A-9F3E-A2D97FDBE4FE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E589417-3A56-4198-8947-33AC1C80BF88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03DBFFFC-9F78-4F1D-BB0E-1D093CA6918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03" name="Graphic 7">
              <a:extLst>
                <a:ext uri="{FF2B5EF4-FFF2-40B4-BE49-F238E27FC236}">
                  <a16:creationId xmlns:a16="http://schemas.microsoft.com/office/drawing/2014/main" id="{87BD62BF-A062-4785-8C15-AC2FFEB6241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A25D2C69-75E0-445D-8A21-72CF2C6F17F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829A637A-F257-45AE-8FC5-92B076107ED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C563660-0130-4045-9B46-1650BE091CA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652A871-C5B6-444B-9A8E-F56348B68EB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F519F6F6-B331-4F96-BD8E-1CF8FAB6CE74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D2861DDC-1DD2-43FA-A14F-90DC862ED088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00709CF-18AE-4048-A358-BDF42B6E8AA5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04" name="Graphic 7">
              <a:extLst>
                <a:ext uri="{FF2B5EF4-FFF2-40B4-BE49-F238E27FC236}">
                  <a16:creationId xmlns:a16="http://schemas.microsoft.com/office/drawing/2014/main" id="{7E58817B-E906-488B-9009-3ADB73E02E5D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23B742B-F354-4B9A-8E95-62AFE799C38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A65E30DE-37E0-4D84-B36C-9AA876E15871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9330A02A-729C-4D75-9646-7BD41D9FA676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0400173-6050-4EC5-8589-560769CF2FA0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8E399D4-56CF-4B23-8414-5A827BE8A243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39" name="Graphic 7">
              <a:extLst>
                <a:ext uri="{FF2B5EF4-FFF2-40B4-BE49-F238E27FC236}">
                  <a16:creationId xmlns:a16="http://schemas.microsoft.com/office/drawing/2014/main" id="{CC4A830E-FA23-4EE9-96C0-1BF1A37346F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E01773EB-4FE1-45FE-82A9-E858DDA6CD4F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370DA215-BD24-4AB8-950E-B9841C590B9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FBA2CC6D-19F4-474F-B50E-CB178A2699E4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F0D2041-449E-4DAA-96A3-9FCC92A38D07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F2634CA-1812-400F-A941-69F22856CE2F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7F37237-6E84-4036-B4E2-11F7D0ED28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719640A1-3E07-4338-8360-81CC22EF8F81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7D28698E-C850-4232-91A8-F0147FEFB853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A47EC24A-E316-467B-A554-FD915A7F7246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0" name="Graphic 7">
              <a:extLst>
                <a:ext uri="{FF2B5EF4-FFF2-40B4-BE49-F238E27FC236}">
                  <a16:creationId xmlns:a16="http://schemas.microsoft.com/office/drawing/2014/main" id="{19A4DDFF-3EDE-4797-823A-4AA8BA46352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01C78A95-9943-43FA-884A-5295976C550B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08D3A2D-CF24-4CC3-B50E-251AE1A8176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E33DF62-6535-44B4-82B2-43D8F097C23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6C86667A-8DB9-4744-9E80-50365353E4B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5981E7F-35B9-47BF-97F7-CE8759CF8B0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7E4FB61-6830-44C8-9695-00A00AF80F3C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633FD7C3-2925-413D-96C2-287247154C4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A55B3B7-3D24-4D86-9CA1-998192C911F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755F5C7-9532-4848-BEBE-0C06259CEEF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D61A9845-E6C2-4274-9BC3-ADF0F569357B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0" name="Graphic 7">
              <a:extLst>
                <a:ext uri="{FF2B5EF4-FFF2-40B4-BE49-F238E27FC236}">
                  <a16:creationId xmlns:a16="http://schemas.microsoft.com/office/drawing/2014/main" id="{9A5C1572-2836-4C0A-A75B-2AB27B07CBB3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BF2EBBA-899A-4A54-B5F2-B93ACBA53E2A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643CDF7-EED9-41E5-A0E1-A3B6EB09495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CDBB2EB-EE19-4AF7-AA5F-F655D413097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3BF949B2-D945-4764-A1CC-DB0B8D049DE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E872513-96A7-4BC3-BF8B-8D22A2B38B6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84E7105-328E-43C1-9B96-0625BF4190AE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891F4432-41AD-4100-B8C9-9E5C0A108732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9D922AAD-CC11-4FC3-9122-4A0D8DE5AF84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62B10F0-E724-41B3-B6F4-FC18F67A1BAA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113EC4E-D448-4A42-9638-06B4178E5F62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5842F49-7A9A-4873-820C-B638A655131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4D0C41E-752C-4566-AF34-A945378995CF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86F49202-0CB4-463F-8ED2-2B463F32C784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83046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Headlin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roup 80">
            <a:extLst>
              <a:ext uri="{FF2B5EF4-FFF2-40B4-BE49-F238E27FC236}">
                <a16:creationId xmlns:a16="http://schemas.microsoft.com/office/drawing/2014/main" id="{746A9721-9A02-4293-BE77-9C422C50E227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82" name="Graphic 7">
              <a:extLst>
                <a:ext uri="{FF2B5EF4-FFF2-40B4-BE49-F238E27FC236}">
                  <a16:creationId xmlns:a16="http://schemas.microsoft.com/office/drawing/2014/main" id="{40A1BE64-3449-455D-86B3-2B96FAED0D07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D12697A-7029-44B4-B6B0-5297580936C0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B9061E6-B7DF-4A2D-9716-7072722A78EF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046CAFB-7299-4766-AEF6-F254257EA0E3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1C741F1-45BE-46CD-BBF6-8D4FF5670044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CA62AB0-8671-436E-AAC7-3C1DD48D5CD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5F397F0-3606-45B9-A66C-EEA72BA4AB2B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D70A222-2387-41E4-8D62-E8E2D6A8E1D9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8A1BCC77-DA4E-49B9-A637-467A4D5AB81E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A66FC64-312F-46BC-9F34-AA3781396EC3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83" name="Graphic 7">
              <a:extLst>
                <a:ext uri="{FF2B5EF4-FFF2-40B4-BE49-F238E27FC236}">
                  <a16:creationId xmlns:a16="http://schemas.microsoft.com/office/drawing/2014/main" id="{F8F69D78-02B9-4761-A1F6-EFCE4223695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F4011235-BD2E-4493-82FB-0ACE42D3E6B5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27698F7E-2664-4F89-994A-00C5BC7C365E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7425B8B-ADAF-4821-87F9-187FA52A75F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27B439C-65B9-48A3-BCAD-A4173D73929B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BAA1021-206D-481C-A1E6-CC72C0425580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9CBA506-606C-4876-9B3D-FA612126C4A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95ABE96-7AB3-48E7-BD78-066740D5907B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C9DC4DA-926D-4C3A-9F3E-A2D97FDBE4FE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E589417-3A56-4198-8947-33AC1C80BF88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03DBFFFC-9F78-4F1D-BB0E-1D093CA6918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03" name="Graphic 7">
              <a:extLst>
                <a:ext uri="{FF2B5EF4-FFF2-40B4-BE49-F238E27FC236}">
                  <a16:creationId xmlns:a16="http://schemas.microsoft.com/office/drawing/2014/main" id="{87BD62BF-A062-4785-8C15-AC2FFEB6241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A25D2C69-75E0-445D-8A21-72CF2C6F17F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829A637A-F257-45AE-8FC5-92B076107ED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C563660-0130-4045-9B46-1650BE091CA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652A871-C5B6-444B-9A8E-F56348B68EB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F519F6F6-B331-4F96-BD8E-1CF8FAB6CE74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D2861DDC-1DD2-43FA-A14F-90DC862ED088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00709CF-18AE-4048-A358-BDF42B6E8AA5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04" name="Graphic 7">
              <a:extLst>
                <a:ext uri="{FF2B5EF4-FFF2-40B4-BE49-F238E27FC236}">
                  <a16:creationId xmlns:a16="http://schemas.microsoft.com/office/drawing/2014/main" id="{7E58817B-E906-488B-9009-3ADB73E02E5D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23B742B-F354-4B9A-8E95-62AFE799C38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A65E30DE-37E0-4D84-B36C-9AA876E15871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9330A02A-729C-4D75-9646-7BD41D9FA676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0400173-6050-4EC5-8589-560769CF2FA0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8E399D4-56CF-4B23-8414-5A827BE8A243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39" name="Graphic 7">
              <a:extLst>
                <a:ext uri="{FF2B5EF4-FFF2-40B4-BE49-F238E27FC236}">
                  <a16:creationId xmlns:a16="http://schemas.microsoft.com/office/drawing/2014/main" id="{CC4A830E-FA23-4EE9-96C0-1BF1A37346F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E01773EB-4FE1-45FE-82A9-E858DDA6CD4F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370DA215-BD24-4AB8-950E-B9841C590B9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FBA2CC6D-19F4-474F-B50E-CB178A2699E4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F0D2041-449E-4DAA-96A3-9FCC92A38D07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F2634CA-1812-400F-A941-69F22856CE2F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7F37237-6E84-4036-B4E2-11F7D0ED28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719640A1-3E07-4338-8360-81CC22EF8F81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7D28698E-C850-4232-91A8-F0147FEFB853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A47EC24A-E316-467B-A554-FD915A7F7246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0" name="Graphic 7">
              <a:extLst>
                <a:ext uri="{FF2B5EF4-FFF2-40B4-BE49-F238E27FC236}">
                  <a16:creationId xmlns:a16="http://schemas.microsoft.com/office/drawing/2014/main" id="{19A4DDFF-3EDE-4797-823A-4AA8BA46352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01C78A95-9943-43FA-884A-5295976C550B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08D3A2D-CF24-4CC3-B50E-251AE1A8176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E33DF62-6535-44B4-82B2-43D8F097C23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6C86667A-8DB9-4744-9E80-50365353E4B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5981E7F-35B9-47BF-97F7-CE8759CF8B0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7E4FB61-6830-44C8-9695-00A00AF80F3C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633FD7C3-2925-413D-96C2-287247154C4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A55B3B7-3D24-4D86-9CA1-998192C911F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755F5C7-9532-4848-BEBE-0C06259CEEF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D61A9845-E6C2-4274-9BC3-ADF0F569357B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0" name="Graphic 7">
              <a:extLst>
                <a:ext uri="{FF2B5EF4-FFF2-40B4-BE49-F238E27FC236}">
                  <a16:creationId xmlns:a16="http://schemas.microsoft.com/office/drawing/2014/main" id="{9A5C1572-2836-4C0A-A75B-2AB27B07CBB3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BF2EBBA-899A-4A54-B5F2-B93ACBA53E2A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643CDF7-EED9-41E5-A0E1-A3B6EB09495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CDBB2EB-EE19-4AF7-AA5F-F655D413097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3BF949B2-D945-4764-A1CC-DB0B8D049DE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E872513-96A7-4BC3-BF8B-8D22A2B38B6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84E7105-328E-43C1-9B96-0625BF4190AE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891F4432-41AD-4100-B8C9-9E5C0A108732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9D922AAD-CC11-4FC3-9122-4A0D8DE5AF84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62B10F0-E724-41B3-B6F4-FC18F67A1BAA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113EC4E-D448-4A42-9638-06B4178E5F62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5842F49-7A9A-4873-820C-B638A655131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4D0C41E-752C-4566-AF34-A945378995CF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3" name="Graphic 12">
            <a:extLst>
              <a:ext uri="{FF2B5EF4-FFF2-40B4-BE49-F238E27FC236}">
                <a16:creationId xmlns:a16="http://schemas.microsoft.com/office/drawing/2014/main" id="{B41CB830-0EE3-4A2F-B176-1DFCA8A02971}"/>
              </a:ext>
            </a:extLst>
          </p:cNvPr>
          <p:cNvSpPr/>
          <p:nvPr userDrawn="1"/>
        </p:nvSpPr>
        <p:spPr>
          <a:xfrm>
            <a:off x="6348787" y="-3474505"/>
            <a:ext cx="7202218" cy="4607051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4" name="Graphic 14">
            <a:extLst>
              <a:ext uri="{FF2B5EF4-FFF2-40B4-BE49-F238E27FC236}">
                <a16:creationId xmlns:a16="http://schemas.microsoft.com/office/drawing/2014/main" id="{F4976927-0B61-4C2F-AC0F-9A915E665F21}"/>
              </a:ext>
            </a:extLst>
          </p:cNvPr>
          <p:cNvSpPr/>
          <p:nvPr userDrawn="1"/>
        </p:nvSpPr>
        <p:spPr>
          <a:xfrm rot="3806606">
            <a:off x="-1505149" y="2711567"/>
            <a:ext cx="6978572" cy="5578109"/>
          </a:xfrm>
          <a:custGeom>
            <a:avLst/>
            <a:gdLst>
              <a:gd name="connsiteX0" fmla="*/ 1665715 w 1748142"/>
              <a:gd name="connsiteY0" fmla="*/ 452031 h 1982439"/>
              <a:gd name="connsiteX1" fmla="*/ 1741069 w 1748142"/>
              <a:gd name="connsiteY1" fmla="*/ 654883 h 1982439"/>
              <a:gd name="connsiteX2" fmla="*/ 1736515 w 1748142"/>
              <a:gd name="connsiteY2" fmla="*/ 870957 h 1982439"/>
              <a:gd name="connsiteX3" fmla="*/ 1731227 w 1748142"/>
              <a:gd name="connsiteY3" fmla="*/ 1088645 h 1982439"/>
              <a:gd name="connsiteX4" fmla="*/ 1649411 w 1748142"/>
              <a:gd name="connsiteY4" fmla="*/ 1290616 h 1982439"/>
              <a:gd name="connsiteX5" fmla="*/ 1528961 w 1748142"/>
              <a:gd name="connsiteY5" fmla="*/ 1469968 h 1982439"/>
              <a:gd name="connsiteX6" fmla="*/ 1405575 w 1748142"/>
              <a:gd name="connsiteY6" fmla="*/ 1647409 h 1982439"/>
              <a:gd name="connsiteX7" fmla="*/ 1240472 w 1748142"/>
              <a:gd name="connsiteY7" fmla="*/ 1787980 h 1982439"/>
              <a:gd name="connsiteX8" fmla="*/ 1045406 w 1748142"/>
              <a:gd name="connsiteY8" fmla="*/ 1879933 h 1982439"/>
              <a:gd name="connsiteX9" fmla="*/ 842258 w 1748142"/>
              <a:gd name="connsiteY9" fmla="*/ 1945005 h 1982439"/>
              <a:gd name="connsiteX10" fmla="*/ 628242 w 1748142"/>
              <a:gd name="connsiteY10" fmla="*/ 1980698 h 1982439"/>
              <a:gd name="connsiteX11" fmla="*/ 415401 w 1748142"/>
              <a:gd name="connsiteY11" fmla="*/ 1933400 h 1982439"/>
              <a:gd name="connsiteX12" fmla="*/ 250738 w 1748142"/>
              <a:gd name="connsiteY12" fmla="*/ 1820297 h 1982439"/>
              <a:gd name="connsiteX13" fmla="*/ 112223 w 1748142"/>
              <a:gd name="connsiteY13" fmla="*/ 1677961 h 1982439"/>
              <a:gd name="connsiteX14" fmla="*/ 25118 w 1748142"/>
              <a:gd name="connsiteY14" fmla="*/ 1500814 h 1982439"/>
              <a:gd name="connsiteX15" fmla="*/ 11605 w 1748142"/>
              <a:gd name="connsiteY15" fmla="*/ 1307068 h 1982439"/>
              <a:gd name="connsiteX16" fmla="*/ 207407 w 1748142"/>
              <a:gd name="connsiteY16" fmla="*/ 1208947 h 1982439"/>
              <a:gd name="connsiteX17" fmla="*/ 436405 w 1748142"/>
              <a:gd name="connsiteY17" fmla="*/ 1202630 h 1982439"/>
              <a:gd name="connsiteX18" fmla="*/ 663055 w 1748142"/>
              <a:gd name="connsiteY18" fmla="*/ 1157389 h 1982439"/>
              <a:gd name="connsiteX19" fmla="*/ 848575 w 1748142"/>
              <a:gd name="connsiteY19" fmla="*/ 1026805 h 1982439"/>
              <a:gd name="connsiteX20" fmla="*/ 977983 w 1748142"/>
              <a:gd name="connsiteY20" fmla="*/ 853182 h 1982439"/>
              <a:gd name="connsiteX21" fmla="*/ 1011621 w 1748142"/>
              <a:gd name="connsiteY21" fmla="*/ 637257 h 1982439"/>
              <a:gd name="connsiteX22" fmla="*/ 1032038 w 1748142"/>
              <a:gd name="connsiteY22" fmla="*/ 418834 h 1982439"/>
              <a:gd name="connsiteX23" fmla="*/ 1027925 w 1748142"/>
              <a:gd name="connsiteY23" fmla="*/ 199236 h 1982439"/>
              <a:gd name="connsiteX24" fmla="*/ 1115470 w 1748142"/>
              <a:gd name="connsiteY24" fmla="*/ 7252 h 1982439"/>
              <a:gd name="connsiteX25" fmla="*/ 1294381 w 1748142"/>
              <a:gd name="connsiteY25" fmla="*/ 42064 h 1982439"/>
              <a:gd name="connsiteX26" fmla="*/ 1453608 w 1748142"/>
              <a:gd name="connsiteY26" fmla="*/ 142536 h 1982439"/>
              <a:gd name="connsiteX27" fmla="*/ 1566272 w 1748142"/>
              <a:gd name="connsiteY27" fmla="*/ 293978 h 1982439"/>
              <a:gd name="connsiteX28" fmla="*/ 1665715 w 1748142"/>
              <a:gd name="connsiteY28" fmla="*/ 452031 h 198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48142" h="1982439">
                <a:moveTo>
                  <a:pt x="1665715" y="452031"/>
                </a:moveTo>
                <a:cubicBezTo>
                  <a:pt x="1695826" y="519011"/>
                  <a:pt x="1728143" y="584965"/>
                  <a:pt x="1741069" y="654883"/>
                </a:cubicBezTo>
                <a:cubicBezTo>
                  <a:pt x="1754142" y="726125"/>
                  <a:pt x="1739746" y="798981"/>
                  <a:pt x="1736515" y="870957"/>
                </a:cubicBezTo>
                <a:cubicBezTo>
                  <a:pt x="1733431" y="942932"/>
                  <a:pt x="1748853" y="1018431"/>
                  <a:pt x="1731227" y="1088645"/>
                </a:cubicBezTo>
                <a:cubicBezTo>
                  <a:pt x="1713748" y="1158270"/>
                  <a:pt x="1679522" y="1224810"/>
                  <a:pt x="1649411" y="1290616"/>
                </a:cubicBezTo>
                <a:cubicBezTo>
                  <a:pt x="1619592" y="1356130"/>
                  <a:pt x="1569797" y="1410478"/>
                  <a:pt x="1528961" y="1469968"/>
                </a:cubicBezTo>
                <a:cubicBezTo>
                  <a:pt x="1488126" y="1529457"/>
                  <a:pt x="1455664" y="1595998"/>
                  <a:pt x="1405575" y="1647409"/>
                </a:cubicBezTo>
                <a:cubicBezTo>
                  <a:pt x="1354899" y="1699114"/>
                  <a:pt x="1299669" y="1746264"/>
                  <a:pt x="1240472" y="1787980"/>
                </a:cubicBezTo>
                <a:cubicBezTo>
                  <a:pt x="1181278" y="1829990"/>
                  <a:pt x="1110918" y="1851290"/>
                  <a:pt x="1045406" y="1879933"/>
                </a:cubicBezTo>
                <a:cubicBezTo>
                  <a:pt x="980333" y="1909457"/>
                  <a:pt x="912324" y="1931197"/>
                  <a:pt x="842258" y="1945005"/>
                </a:cubicBezTo>
                <a:cubicBezTo>
                  <a:pt x="772192" y="1958225"/>
                  <a:pt x="701246" y="1985252"/>
                  <a:pt x="628242" y="1980698"/>
                </a:cubicBezTo>
                <a:cubicBezTo>
                  <a:pt x="555679" y="1973647"/>
                  <a:pt x="484144" y="1957784"/>
                  <a:pt x="415401" y="1933400"/>
                </a:cubicBezTo>
                <a:cubicBezTo>
                  <a:pt x="355323" y="1907107"/>
                  <a:pt x="302590" y="1863040"/>
                  <a:pt x="250738" y="1820297"/>
                </a:cubicBezTo>
                <a:cubicBezTo>
                  <a:pt x="199035" y="1778579"/>
                  <a:pt x="152471" y="1730840"/>
                  <a:pt x="112223" y="1677961"/>
                </a:cubicBezTo>
                <a:cubicBezTo>
                  <a:pt x="73886" y="1623907"/>
                  <a:pt x="44508" y="1564122"/>
                  <a:pt x="25118" y="1500814"/>
                </a:cubicBezTo>
                <a:cubicBezTo>
                  <a:pt x="881" y="1428104"/>
                  <a:pt x="-13808" y="1360976"/>
                  <a:pt x="11605" y="1307068"/>
                </a:cubicBezTo>
                <a:cubicBezTo>
                  <a:pt x="44214" y="1238031"/>
                  <a:pt x="118099" y="1219817"/>
                  <a:pt x="207407" y="1208947"/>
                </a:cubicBezTo>
                <a:cubicBezTo>
                  <a:pt x="275269" y="1200868"/>
                  <a:pt x="354295" y="1208359"/>
                  <a:pt x="436405" y="1202630"/>
                </a:cubicBezTo>
                <a:cubicBezTo>
                  <a:pt x="513522" y="1196754"/>
                  <a:pt x="589611" y="1181626"/>
                  <a:pt x="663055" y="1157389"/>
                </a:cubicBezTo>
                <a:cubicBezTo>
                  <a:pt x="732680" y="1134474"/>
                  <a:pt x="789526" y="1084092"/>
                  <a:pt x="848575" y="1026805"/>
                </a:cubicBezTo>
                <a:cubicBezTo>
                  <a:pt x="903658" y="973190"/>
                  <a:pt x="952130" y="920017"/>
                  <a:pt x="977983" y="853182"/>
                </a:cubicBezTo>
                <a:cubicBezTo>
                  <a:pt x="1004276" y="785320"/>
                  <a:pt x="1004570" y="710407"/>
                  <a:pt x="1011621" y="637257"/>
                </a:cubicBezTo>
                <a:cubicBezTo>
                  <a:pt x="1018818" y="563224"/>
                  <a:pt x="1033066" y="489633"/>
                  <a:pt x="1032038" y="418834"/>
                </a:cubicBezTo>
                <a:cubicBezTo>
                  <a:pt x="1030862" y="338633"/>
                  <a:pt x="1023812" y="263279"/>
                  <a:pt x="1027925" y="199236"/>
                </a:cubicBezTo>
                <a:cubicBezTo>
                  <a:pt x="1034095" y="105960"/>
                  <a:pt x="1054513" y="33398"/>
                  <a:pt x="1115470" y="7252"/>
                </a:cubicBezTo>
                <a:cubicBezTo>
                  <a:pt x="1164679" y="-13752"/>
                  <a:pt x="1227107" y="6664"/>
                  <a:pt x="1294381" y="42064"/>
                </a:cubicBezTo>
                <a:cubicBezTo>
                  <a:pt x="1344029" y="68211"/>
                  <a:pt x="1403959" y="95826"/>
                  <a:pt x="1453608" y="142536"/>
                </a:cubicBezTo>
                <a:cubicBezTo>
                  <a:pt x="1497674" y="184106"/>
                  <a:pt x="1528228" y="242420"/>
                  <a:pt x="1566272" y="293978"/>
                </a:cubicBezTo>
                <a:cubicBezTo>
                  <a:pt x="1604462" y="343333"/>
                  <a:pt x="1637806" y="396212"/>
                  <a:pt x="1665715" y="452031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F80E08-C1A7-4935-801E-714AFB89AD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ctr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12DF9CD5-82D6-479C-8192-CF0668757E90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216710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roup 44">
            <a:extLst>
              <a:ext uri="{FF2B5EF4-FFF2-40B4-BE49-F238E27FC236}">
                <a16:creationId xmlns:a16="http://schemas.microsoft.com/office/drawing/2014/main" id="{6CE018B4-5CD5-4ABF-BF87-FF4AD84EC6A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CE9D7257-E2D4-44F1-989B-4B1A84B046C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52C7664A-206A-4FE3-B3A9-20F73B647225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01E3A18-DD24-408C-BA7C-3559BF636B62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12946B3-C28A-4FCF-8D25-5F710445F92C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CEF2AC0-DBC3-42D9-9CC1-252F91782FC1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641D5AE-84D4-4521-A574-054D15209EDB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B90664A-3888-44D5-B9AD-5EE29EFB2308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FF20D0D0-8A19-4B4B-AF68-DE55BCD2CBAE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160D571-FE6E-43D2-BBD1-A1F18C7BC88C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8F006ED2-06C6-4708-A8B3-B95B5C83E0AC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A631B2F4-08AA-40BC-B110-B9DAF8DD697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2CE9A5AD-3C87-465B-9763-276BFF52B9E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DCF5D16-6429-428B-8714-731CF84CBB1D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566BF358-2F9A-490C-B754-3FAD21F4FDA9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AE2F677-74E5-458C-8063-B83DF9237E61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4E72C051-27D1-40D1-A2C8-D44B9D10920B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1F74071-CB23-4C7E-9A39-56529397148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0333C65F-1EF9-49A4-906E-FDC4CC71D2B6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B78B7C59-2EFF-4E61-9D4F-F6EA75C0260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6A3DD44-E006-41EA-8828-EF8C12F5498B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4AAA926D-BCB1-4451-BA6F-B8BFA26B5B3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9" name="Graphic 7">
              <a:extLst>
                <a:ext uri="{FF2B5EF4-FFF2-40B4-BE49-F238E27FC236}">
                  <a16:creationId xmlns:a16="http://schemas.microsoft.com/office/drawing/2014/main" id="{A2C3EB2A-ECC3-429A-BF49-EC0F226267A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A4660D6-4504-42EA-8B98-9483805BB3C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95187B64-2CFD-46AB-A6D1-573093FD6F91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6CB868F-A9D3-498F-A505-2C38C4AF367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B1F58061-0A4B-43D7-A893-1895F0EE4BD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CC345C9-B3E4-46B7-A9A2-6D22E40A4AFF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DC2DE64-3BEE-48E4-A75E-726D57DE05EB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F97C2B9-F8E5-4FEB-BAC7-E14696633FBE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50" name="Graphic 7">
              <a:extLst>
                <a:ext uri="{FF2B5EF4-FFF2-40B4-BE49-F238E27FC236}">
                  <a16:creationId xmlns:a16="http://schemas.microsoft.com/office/drawing/2014/main" id="{E8EBF150-7976-457A-A4FF-A238DFE2D98A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2A62CC-E0E6-41E3-84A0-41066DA1A4D0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B0797047-2ADF-4AE4-A023-00CAA7A474A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702DEA8-0136-4098-806A-D2A4483E5CF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41370EF-746D-47BD-8D65-1D85F70D88D4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375" name="Graphic 6">
            <a:extLst>
              <a:ext uri="{FF2B5EF4-FFF2-40B4-BE49-F238E27FC236}">
                <a16:creationId xmlns:a16="http://schemas.microsoft.com/office/drawing/2014/main" id="{FC86B45C-FCE8-4AC8-AEED-5DE60C30CDC5}"/>
              </a:ext>
            </a:extLst>
          </p:cNvPr>
          <p:cNvSpPr/>
          <p:nvPr userDrawn="1"/>
        </p:nvSpPr>
        <p:spPr>
          <a:xfrm rot="9251142">
            <a:off x="2700336" y="-2961350"/>
            <a:ext cx="6791327" cy="5907772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021E993-11B3-48BB-B331-F374A717F3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8575A7A-F246-4DDD-BA66-4AE46C92D8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>
            <a:normAutofit/>
          </a:bodyPr>
          <a:lstStyle>
            <a:lvl1pPr marL="0" indent="0" algn="ctr">
              <a:buNone/>
              <a:defRPr sz="18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2FA672ED-FDE4-4E7F-AFBF-6BAFD73268F9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208" name="Graphic 7">
              <a:extLst>
                <a:ext uri="{FF2B5EF4-FFF2-40B4-BE49-F238E27FC236}">
                  <a16:creationId xmlns:a16="http://schemas.microsoft.com/office/drawing/2014/main" id="{F4767EDD-4A23-4C32-AA72-E86C4D77694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151419CF-3D75-4B36-A2E0-9FDAFFEF0AA6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02D4CF8-7E70-4BEE-A58F-8BA11E9BA61E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A4C9F70A-E10E-42FC-86EB-2C8E8C6780CD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68E87750-D80C-4B70-A887-2A616800C556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1A257651-2852-4F01-AC67-01F4A8EE4BA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AD5C50B8-B20A-46EB-8D75-159B63A2F44F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710F72AA-FB09-4D29-9515-B0B152B5DAA8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83E4BDC7-ECC2-4562-9892-0D44D23A4D39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73AA1FFE-DD0E-45DB-8E91-F3B2D989C61B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209" name="Graphic 7">
              <a:extLst>
                <a:ext uri="{FF2B5EF4-FFF2-40B4-BE49-F238E27FC236}">
                  <a16:creationId xmlns:a16="http://schemas.microsoft.com/office/drawing/2014/main" id="{89012A47-775B-427E-B41A-5A58982326CA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EDB81ED3-7A9D-43AB-B34B-34FD81F3FEBE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316125E1-02F1-4F56-8BF7-99E85C5D618C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450D80C0-4CCC-4968-9C77-ACBBD89F157C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7713C5A1-23A0-4B50-9846-C9F33DDD8F20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60A9918D-67D1-4F61-A7D0-C2C9FD077064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4BC23366-89CE-43DB-A830-E9EEFC9D46C0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AFB8EC0D-E34E-4843-BD69-20BA3D553635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06648773-0BF1-4643-8162-0EA43530E814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580CA80-0C5D-49D5-B5F9-4CF7BD410EFB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7BB9A67A-E9C7-40BA-934C-103A44348DE4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229" name="Graphic 7">
              <a:extLst>
                <a:ext uri="{FF2B5EF4-FFF2-40B4-BE49-F238E27FC236}">
                  <a16:creationId xmlns:a16="http://schemas.microsoft.com/office/drawing/2014/main" id="{E1049102-C809-4F05-8DEA-64B5D31F9257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F0ECA59C-CDC4-4080-B9E5-33D7057D89A0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F80217B7-2C38-4611-A1BA-4EBD079DEF49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5D9CE0AB-110A-4866-B10D-B535105E279C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6B599C0-BD10-42DA-803B-8B56CF1F5E60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FA996DA5-675A-4D58-8B48-033784AC9C73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32BFCFC-D7F1-408C-8947-8F6E633AE215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D3B15575-FD80-4662-8393-CE608A750E19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30" name="Graphic 7">
              <a:extLst>
                <a:ext uri="{FF2B5EF4-FFF2-40B4-BE49-F238E27FC236}">
                  <a16:creationId xmlns:a16="http://schemas.microsoft.com/office/drawing/2014/main" id="{BC31B272-BEB4-4070-9C6D-665AAC765842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FC0BA44C-9D66-420B-8EBA-80BEBB5DFD64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7E83F5A7-5468-4B0B-9936-B1623F57B016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BD9E1C17-34F9-44F9-BFB7-E329B26A8524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DD25D58-6C33-4623-AC45-A595AA76B28F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376" name="Graphic 16">
            <a:extLst>
              <a:ext uri="{FF2B5EF4-FFF2-40B4-BE49-F238E27FC236}">
                <a16:creationId xmlns:a16="http://schemas.microsoft.com/office/drawing/2014/main" id="{64C919A7-2F7F-457A-8EBE-EA7C706D0CD2}"/>
              </a:ext>
            </a:extLst>
          </p:cNvPr>
          <p:cNvSpPr/>
          <p:nvPr userDrawn="1"/>
        </p:nvSpPr>
        <p:spPr>
          <a:xfrm>
            <a:off x="-2419825" y="4001567"/>
            <a:ext cx="5808858" cy="5396356"/>
          </a:xfrm>
          <a:custGeom>
            <a:avLst/>
            <a:gdLst>
              <a:gd name="connsiteX0" fmla="*/ 1225767 w 2124847"/>
              <a:gd name="connsiteY0" fmla="*/ 12867 h 1973956"/>
              <a:gd name="connsiteX1" fmla="*/ 990063 w 2124847"/>
              <a:gd name="connsiteY1" fmla="*/ -643 h 1973956"/>
              <a:gd name="connsiteX2" fmla="*/ 758990 w 2124847"/>
              <a:gd name="connsiteY2" fmla="*/ 45547 h 1973956"/>
              <a:gd name="connsiteX3" fmla="*/ 539495 w 2124847"/>
              <a:gd name="connsiteY3" fmla="*/ 123385 h 1973956"/>
              <a:gd name="connsiteX4" fmla="*/ 348435 w 2124847"/>
              <a:gd name="connsiteY4" fmla="*/ 262596 h 1973956"/>
              <a:gd name="connsiteX5" fmla="*/ 321803 w 2124847"/>
              <a:gd name="connsiteY5" fmla="*/ 468708 h 1973956"/>
              <a:gd name="connsiteX6" fmla="*/ 321159 w 2124847"/>
              <a:gd name="connsiteY6" fmla="*/ 680484 h 1973956"/>
              <a:gd name="connsiteX7" fmla="*/ 278445 w 2124847"/>
              <a:gd name="connsiteY7" fmla="*/ 888397 h 1973956"/>
              <a:gd name="connsiteX8" fmla="*/ 195973 w 2124847"/>
              <a:gd name="connsiteY8" fmla="*/ 1131694 h 1973956"/>
              <a:gd name="connsiteX9" fmla="*/ 66669 w 2124847"/>
              <a:gd name="connsiteY9" fmla="*/ 1353890 h 1973956"/>
              <a:gd name="connsiteX10" fmla="*/ 6328 w 2124847"/>
              <a:gd name="connsiteY10" fmla="*/ 1583934 h 1973956"/>
              <a:gd name="connsiteX11" fmla="*/ 149270 w 2124847"/>
              <a:gd name="connsiteY11" fmla="*/ 1798154 h 1973956"/>
              <a:gd name="connsiteX12" fmla="*/ 367734 w 2124847"/>
              <a:gd name="connsiteY12" fmla="*/ 1953188 h 1973956"/>
              <a:gd name="connsiteX13" fmla="*/ 633289 w 2124847"/>
              <a:gd name="connsiteY13" fmla="*/ 1949587 h 1973956"/>
              <a:gd name="connsiteX14" fmla="*/ 800804 w 2124847"/>
              <a:gd name="connsiteY14" fmla="*/ 1776667 h 1973956"/>
              <a:gd name="connsiteX15" fmla="*/ 896784 w 2124847"/>
              <a:gd name="connsiteY15" fmla="*/ 1538775 h 1973956"/>
              <a:gd name="connsiteX16" fmla="*/ 1092220 w 2124847"/>
              <a:gd name="connsiteY16" fmla="*/ 1378207 h 1973956"/>
              <a:gd name="connsiteX17" fmla="*/ 1338989 w 2124847"/>
              <a:gd name="connsiteY17" fmla="*/ 1309759 h 1973956"/>
              <a:gd name="connsiteX18" fmla="*/ 1594121 w 2124847"/>
              <a:gd name="connsiteY18" fmla="*/ 1351574 h 1973956"/>
              <a:gd name="connsiteX19" fmla="*/ 1843336 w 2124847"/>
              <a:gd name="connsiteY19" fmla="*/ 1303584 h 1973956"/>
              <a:gd name="connsiteX20" fmla="*/ 2024748 w 2124847"/>
              <a:gd name="connsiteY20" fmla="*/ 1148934 h 1973956"/>
              <a:gd name="connsiteX21" fmla="*/ 2103872 w 2124847"/>
              <a:gd name="connsiteY21" fmla="*/ 927639 h 1973956"/>
              <a:gd name="connsiteX22" fmla="*/ 2113522 w 2124847"/>
              <a:gd name="connsiteY22" fmla="*/ 696309 h 1973956"/>
              <a:gd name="connsiteX23" fmla="*/ 2017284 w 2124847"/>
              <a:gd name="connsiteY23" fmla="*/ 481190 h 1973956"/>
              <a:gd name="connsiteX24" fmla="*/ 1864951 w 2124847"/>
              <a:gd name="connsiteY24" fmla="*/ 300164 h 1973956"/>
              <a:gd name="connsiteX25" fmla="*/ 1673762 w 2124847"/>
              <a:gd name="connsiteY25" fmla="*/ 160182 h 1973956"/>
              <a:gd name="connsiteX26" fmla="*/ 1453110 w 2124847"/>
              <a:gd name="connsiteY26" fmla="*/ 77712 h 1973956"/>
              <a:gd name="connsiteX27" fmla="*/ 1225767 w 2124847"/>
              <a:gd name="connsiteY27" fmla="*/ 12867 h 19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24847" h="1973956">
                <a:moveTo>
                  <a:pt x="1225767" y="12867"/>
                </a:moveTo>
                <a:cubicBezTo>
                  <a:pt x="1147800" y="1416"/>
                  <a:pt x="1068931" y="-3087"/>
                  <a:pt x="990063" y="-643"/>
                </a:cubicBezTo>
                <a:cubicBezTo>
                  <a:pt x="912995" y="2573"/>
                  <a:pt x="835671" y="27919"/>
                  <a:pt x="758990" y="45547"/>
                </a:cubicBezTo>
                <a:cubicBezTo>
                  <a:pt x="682694" y="61500"/>
                  <a:pt x="608843" y="87617"/>
                  <a:pt x="539495" y="123385"/>
                </a:cubicBezTo>
                <a:cubicBezTo>
                  <a:pt x="468218" y="162112"/>
                  <a:pt x="393080" y="199295"/>
                  <a:pt x="348435" y="262596"/>
                </a:cubicBezTo>
                <a:cubicBezTo>
                  <a:pt x="298129" y="334002"/>
                  <a:pt x="320002" y="400133"/>
                  <a:pt x="321803" y="468708"/>
                </a:cubicBezTo>
                <a:cubicBezTo>
                  <a:pt x="323218" y="527121"/>
                  <a:pt x="325276" y="593767"/>
                  <a:pt x="321159" y="680484"/>
                </a:cubicBezTo>
                <a:cubicBezTo>
                  <a:pt x="318458" y="738894"/>
                  <a:pt x="299030" y="806570"/>
                  <a:pt x="278445" y="888397"/>
                </a:cubicBezTo>
                <a:cubicBezTo>
                  <a:pt x="254257" y="984892"/>
                  <a:pt x="229038" y="1066335"/>
                  <a:pt x="195973" y="1131694"/>
                </a:cubicBezTo>
                <a:cubicBezTo>
                  <a:pt x="156860" y="1207990"/>
                  <a:pt x="113759" y="1282227"/>
                  <a:pt x="66669" y="1353890"/>
                </a:cubicBezTo>
                <a:cubicBezTo>
                  <a:pt x="15592" y="1433788"/>
                  <a:pt x="-17346" y="1490141"/>
                  <a:pt x="6328" y="1583934"/>
                </a:cubicBezTo>
                <a:cubicBezTo>
                  <a:pt x="26527" y="1664218"/>
                  <a:pt x="77476" y="1734981"/>
                  <a:pt x="149270" y="1798154"/>
                </a:cubicBezTo>
                <a:cubicBezTo>
                  <a:pt x="215530" y="1856437"/>
                  <a:pt x="285005" y="1924755"/>
                  <a:pt x="367734" y="1953188"/>
                </a:cubicBezTo>
                <a:cubicBezTo>
                  <a:pt x="459469" y="1984711"/>
                  <a:pt x="555577" y="1973902"/>
                  <a:pt x="633289" y="1949587"/>
                </a:cubicBezTo>
                <a:cubicBezTo>
                  <a:pt x="725023" y="1921023"/>
                  <a:pt x="765294" y="1857466"/>
                  <a:pt x="800804" y="1776667"/>
                </a:cubicBezTo>
                <a:cubicBezTo>
                  <a:pt x="832969" y="1703716"/>
                  <a:pt x="853168" y="1616228"/>
                  <a:pt x="896784" y="1538775"/>
                </a:cubicBezTo>
                <a:cubicBezTo>
                  <a:pt x="935382" y="1470457"/>
                  <a:pt x="1004730" y="1422981"/>
                  <a:pt x="1092220" y="1378207"/>
                </a:cubicBezTo>
                <a:cubicBezTo>
                  <a:pt x="1179836" y="1333305"/>
                  <a:pt x="1258319" y="1303841"/>
                  <a:pt x="1338989" y="1309759"/>
                </a:cubicBezTo>
                <a:cubicBezTo>
                  <a:pt x="1424934" y="1316065"/>
                  <a:pt x="1508177" y="1346557"/>
                  <a:pt x="1594121" y="1351574"/>
                </a:cubicBezTo>
                <a:cubicBezTo>
                  <a:pt x="1674278" y="1356207"/>
                  <a:pt x="1756363" y="1351189"/>
                  <a:pt x="1843336" y="1303584"/>
                </a:cubicBezTo>
                <a:cubicBezTo>
                  <a:pt x="1916415" y="1253664"/>
                  <a:pt x="1980745" y="1205031"/>
                  <a:pt x="2024748" y="1148934"/>
                </a:cubicBezTo>
                <a:cubicBezTo>
                  <a:pt x="2078140" y="1081003"/>
                  <a:pt x="2087790" y="1000333"/>
                  <a:pt x="2103872" y="927639"/>
                </a:cubicBezTo>
                <a:cubicBezTo>
                  <a:pt x="2120985" y="849543"/>
                  <a:pt x="2132565" y="774147"/>
                  <a:pt x="2113522" y="696309"/>
                </a:cubicBezTo>
                <a:cubicBezTo>
                  <a:pt x="2093838" y="619755"/>
                  <a:pt x="2061287" y="546935"/>
                  <a:pt x="2017284" y="481190"/>
                </a:cubicBezTo>
                <a:cubicBezTo>
                  <a:pt x="1974183" y="414800"/>
                  <a:pt x="1923106" y="353945"/>
                  <a:pt x="1864951" y="300164"/>
                </a:cubicBezTo>
                <a:cubicBezTo>
                  <a:pt x="1806410" y="246770"/>
                  <a:pt x="1742338" y="199810"/>
                  <a:pt x="1673762" y="160182"/>
                </a:cubicBezTo>
                <a:cubicBezTo>
                  <a:pt x="1605443" y="120169"/>
                  <a:pt x="1528247" y="101898"/>
                  <a:pt x="1453110" y="77712"/>
                </a:cubicBezTo>
                <a:cubicBezTo>
                  <a:pt x="1377072" y="53266"/>
                  <a:pt x="1304251" y="17369"/>
                  <a:pt x="1225767" y="12867"/>
                </a:cubicBezTo>
                <a:close/>
              </a:path>
            </a:pathLst>
          </a:custGeom>
          <a:solidFill>
            <a:srgbClr val="49C5B1"/>
          </a:solidFill>
          <a:ln w="128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77" name="Graphic 10">
            <a:extLst>
              <a:ext uri="{FF2B5EF4-FFF2-40B4-BE49-F238E27FC236}">
                <a16:creationId xmlns:a16="http://schemas.microsoft.com/office/drawing/2014/main" id="{EBB3E8D7-E6E9-4D71-9A34-C9A28C846E64}"/>
              </a:ext>
            </a:extLst>
          </p:cNvPr>
          <p:cNvSpPr/>
          <p:nvPr userDrawn="1"/>
        </p:nvSpPr>
        <p:spPr>
          <a:xfrm rot="2433858">
            <a:off x="11333568" y="1659334"/>
            <a:ext cx="2069790" cy="2491919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rgbClr val="49C5B1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9B6A312-95CB-4B67-BC81-9D7EEDFF05BC}"/>
              </a:ext>
            </a:extLst>
          </p:cNvPr>
          <p:cNvGrpSpPr/>
          <p:nvPr/>
        </p:nvGrpSpPr>
        <p:grpSpPr>
          <a:xfrm>
            <a:off x="2275091" y="4721453"/>
            <a:ext cx="1826742" cy="1871752"/>
            <a:chOff x="1859833" y="1425075"/>
            <a:chExt cx="2116757" cy="2168912"/>
          </a:xfrm>
          <a:solidFill>
            <a:schemeClr val="tx2"/>
          </a:solidFill>
        </p:grpSpPr>
        <p:sp>
          <p:nvSpPr>
            <p:cNvPr id="43" name="Graphic 2">
              <a:extLst>
                <a:ext uri="{FF2B5EF4-FFF2-40B4-BE49-F238E27FC236}">
                  <a16:creationId xmlns:a16="http://schemas.microsoft.com/office/drawing/2014/main" id="{4ED9A66D-87CA-4AF8-9329-4009F926D3B9}"/>
                </a:ext>
              </a:extLst>
            </p:cNvPr>
            <p:cNvSpPr/>
            <p:nvPr/>
          </p:nvSpPr>
          <p:spPr>
            <a:xfrm>
              <a:off x="2371663" y="2443874"/>
              <a:ext cx="57357" cy="66939"/>
            </a:xfrm>
            <a:custGeom>
              <a:avLst/>
              <a:gdLst>
                <a:gd name="connsiteX0" fmla="*/ 4726 w 57357"/>
                <a:gd name="connsiteY0" fmla="*/ 42637 h 66939"/>
                <a:gd name="connsiteX1" fmla="*/ 44530 w 57357"/>
                <a:gd name="connsiteY1" fmla="*/ 63863 h 66939"/>
                <a:gd name="connsiteX2" fmla="*/ 49834 w 57357"/>
                <a:gd name="connsiteY2" fmla="*/ 16692 h 66939"/>
                <a:gd name="connsiteX3" fmla="*/ 8559 w 57357"/>
                <a:gd name="connsiteY3" fmla="*/ 1361 h 66939"/>
                <a:gd name="connsiteX4" fmla="*/ 4726 w 57357"/>
                <a:gd name="connsiteY4" fmla="*/ 42637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7" h="66939">
                  <a:moveTo>
                    <a:pt x="4726" y="42637"/>
                  </a:moveTo>
                  <a:cubicBezTo>
                    <a:pt x="14457" y="59145"/>
                    <a:pt x="32736" y="70643"/>
                    <a:pt x="44530" y="63863"/>
                  </a:cubicBezTo>
                  <a:cubicBezTo>
                    <a:pt x="57500" y="51184"/>
                    <a:pt x="59562" y="31433"/>
                    <a:pt x="49834" y="16692"/>
                  </a:cubicBezTo>
                  <a:cubicBezTo>
                    <a:pt x="42169" y="1656"/>
                    <a:pt x="24185" y="-5124"/>
                    <a:pt x="8559" y="1361"/>
                  </a:cubicBezTo>
                  <a:cubicBezTo>
                    <a:pt x="-3231" y="8141"/>
                    <a:pt x="-4707" y="26125"/>
                    <a:pt x="4726" y="426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Graphic 2">
              <a:extLst>
                <a:ext uri="{FF2B5EF4-FFF2-40B4-BE49-F238E27FC236}">
                  <a16:creationId xmlns:a16="http://schemas.microsoft.com/office/drawing/2014/main" id="{10595D23-6690-405D-87E3-62320B3F2BB6}"/>
                </a:ext>
              </a:extLst>
            </p:cNvPr>
            <p:cNvSpPr/>
            <p:nvPr/>
          </p:nvSpPr>
          <p:spPr>
            <a:xfrm>
              <a:off x="2106666" y="2393060"/>
              <a:ext cx="56647" cy="64295"/>
            </a:xfrm>
            <a:custGeom>
              <a:avLst/>
              <a:gdLst>
                <a:gd name="connsiteX0" fmla="*/ 3799 w 56647"/>
                <a:gd name="connsiteY0" fmla="*/ 41562 h 64295"/>
                <a:gd name="connsiteX1" fmla="*/ 45661 w 56647"/>
                <a:gd name="connsiteY1" fmla="*/ 61017 h 64295"/>
                <a:gd name="connsiteX2" fmla="*/ 48314 w 56647"/>
                <a:gd name="connsiteY2" fmla="*/ 15617 h 64295"/>
                <a:gd name="connsiteX3" fmla="*/ 13527 w 56647"/>
                <a:gd name="connsiteY3" fmla="*/ 876 h 64295"/>
                <a:gd name="connsiteX4" fmla="*/ 11461 w 56647"/>
                <a:gd name="connsiteY4" fmla="*/ 1467 h 64295"/>
                <a:gd name="connsiteX5" fmla="*/ 2914 w 56647"/>
                <a:gd name="connsiteY5" fmla="*/ 40676 h 64295"/>
                <a:gd name="connsiteX6" fmla="*/ 3504 w 56647"/>
                <a:gd name="connsiteY6" fmla="*/ 41562 h 6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47" h="64295">
                  <a:moveTo>
                    <a:pt x="3799" y="41562"/>
                  </a:moveTo>
                  <a:cubicBezTo>
                    <a:pt x="13232" y="58070"/>
                    <a:pt x="33868" y="67801"/>
                    <a:pt x="45661" y="61017"/>
                  </a:cubicBezTo>
                  <a:cubicBezTo>
                    <a:pt x="57750" y="54237"/>
                    <a:pt x="58045" y="32421"/>
                    <a:pt x="48314" y="15617"/>
                  </a:cubicBezTo>
                  <a:cubicBezTo>
                    <a:pt x="43009" y="2053"/>
                    <a:pt x="27088" y="-4727"/>
                    <a:pt x="13527" y="876"/>
                  </a:cubicBezTo>
                  <a:cubicBezTo>
                    <a:pt x="12642" y="876"/>
                    <a:pt x="12051" y="1172"/>
                    <a:pt x="11461" y="1467"/>
                  </a:cubicBezTo>
                  <a:cubicBezTo>
                    <a:pt x="-1509" y="10014"/>
                    <a:pt x="-5342" y="27411"/>
                    <a:pt x="2914" y="40676"/>
                  </a:cubicBezTo>
                  <a:cubicBezTo>
                    <a:pt x="3209" y="40972"/>
                    <a:pt x="3504" y="41267"/>
                    <a:pt x="3504" y="415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Graphic 2">
              <a:extLst>
                <a:ext uri="{FF2B5EF4-FFF2-40B4-BE49-F238E27FC236}">
                  <a16:creationId xmlns:a16="http://schemas.microsoft.com/office/drawing/2014/main" id="{7F1B7F1A-493C-4722-AEBC-CC4C5304119B}"/>
                </a:ext>
              </a:extLst>
            </p:cNvPr>
            <p:cNvSpPr/>
            <p:nvPr/>
          </p:nvSpPr>
          <p:spPr>
            <a:xfrm>
              <a:off x="2105539" y="2770479"/>
              <a:ext cx="54641" cy="64578"/>
            </a:xfrm>
            <a:custGeom>
              <a:avLst/>
              <a:gdLst>
                <a:gd name="connsiteX0" fmla="*/ 4041 w 54641"/>
                <a:gd name="connsiteY0" fmla="*/ 42100 h 64578"/>
                <a:gd name="connsiteX1" fmla="*/ 45608 w 54641"/>
                <a:gd name="connsiteY1" fmla="*/ 61264 h 64578"/>
                <a:gd name="connsiteX2" fmla="*/ 44726 w 54641"/>
                <a:gd name="connsiteY2" fmla="*/ 18517 h 64578"/>
                <a:gd name="connsiteX3" fmla="*/ 11116 w 54641"/>
                <a:gd name="connsiteY3" fmla="*/ 1415 h 64578"/>
                <a:gd name="connsiteX4" fmla="*/ 3746 w 54641"/>
                <a:gd name="connsiteY4" fmla="*/ 41805 h 64578"/>
                <a:gd name="connsiteX5" fmla="*/ 4041 w 54641"/>
                <a:gd name="connsiteY5" fmla="*/ 42100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41" h="64578">
                  <a:moveTo>
                    <a:pt x="4041" y="42100"/>
                  </a:moveTo>
                  <a:cubicBezTo>
                    <a:pt x="13473" y="58612"/>
                    <a:pt x="33818" y="68044"/>
                    <a:pt x="45608" y="61264"/>
                  </a:cubicBezTo>
                  <a:cubicBezTo>
                    <a:pt x="57401" y="54484"/>
                    <a:pt x="54159" y="35320"/>
                    <a:pt x="44726" y="18517"/>
                  </a:cubicBezTo>
                  <a:cubicBezTo>
                    <a:pt x="34995" y="2005"/>
                    <a:pt x="22910" y="-5366"/>
                    <a:pt x="11116" y="1415"/>
                  </a:cubicBezTo>
                  <a:cubicBezTo>
                    <a:pt x="-2153" y="10556"/>
                    <a:pt x="-5395" y="28539"/>
                    <a:pt x="3746" y="41805"/>
                  </a:cubicBezTo>
                  <a:cubicBezTo>
                    <a:pt x="3746" y="41805"/>
                    <a:pt x="4041" y="42100"/>
                    <a:pt x="4041" y="42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Graphic 2">
              <a:extLst>
                <a:ext uri="{FF2B5EF4-FFF2-40B4-BE49-F238E27FC236}">
                  <a16:creationId xmlns:a16="http://schemas.microsoft.com/office/drawing/2014/main" id="{3FB65539-E481-4C18-9823-936503894DA7}"/>
                </a:ext>
              </a:extLst>
            </p:cNvPr>
            <p:cNvSpPr/>
            <p:nvPr/>
          </p:nvSpPr>
          <p:spPr>
            <a:xfrm>
              <a:off x="2045310" y="3067032"/>
              <a:ext cx="55245" cy="69540"/>
            </a:xfrm>
            <a:custGeom>
              <a:avLst/>
              <a:gdLst>
                <a:gd name="connsiteX0" fmla="*/ 5896 w 55245"/>
                <a:gd name="connsiteY0" fmla="*/ 43905 h 69540"/>
                <a:gd name="connsiteX1" fmla="*/ 45106 w 55245"/>
                <a:gd name="connsiteY1" fmla="*/ 66607 h 69540"/>
                <a:gd name="connsiteX2" fmla="*/ 46581 w 55245"/>
                <a:gd name="connsiteY2" fmla="*/ 20322 h 69540"/>
                <a:gd name="connsiteX3" fmla="*/ 7368 w 55245"/>
                <a:gd name="connsiteY3" fmla="*/ 1158 h 69540"/>
                <a:gd name="connsiteX4" fmla="*/ 5896 w 55245"/>
                <a:gd name="connsiteY4" fmla="*/ 43905 h 6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" h="69540">
                  <a:moveTo>
                    <a:pt x="5896" y="43905"/>
                  </a:moveTo>
                  <a:cubicBezTo>
                    <a:pt x="15624" y="60417"/>
                    <a:pt x="33017" y="73387"/>
                    <a:pt x="45106" y="66607"/>
                  </a:cubicBezTo>
                  <a:cubicBezTo>
                    <a:pt x="56899" y="59827"/>
                    <a:pt x="56014" y="37125"/>
                    <a:pt x="46581" y="20322"/>
                  </a:cubicBezTo>
                  <a:cubicBezTo>
                    <a:pt x="36850" y="3515"/>
                    <a:pt x="19161" y="-5623"/>
                    <a:pt x="7368" y="1158"/>
                  </a:cubicBezTo>
                  <a:cubicBezTo>
                    <a:pt x="-4721" y="8233"/>
                    <a:pt x="-3540" y="27102"/>
                    <a:pt x="5896" y="439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Graphic 2">
              <a:extLst>
                <a:ext uri="{FF2B5EF4-FFF2-40B4-BE49-F238E27FC236}">
                  <a16:creationId xmlns:a16="http://schemas.microsoft.com/office/drawing/2014/main" id="{254E9DC1-DDFC-42F2-B2D5-2AE677173E0E}"/>
                </a:ext>
              </a:extLst>
            </p:cNvPr>
            <p:cNvSpPr/>
            <p:nvPr/>
          </p:nvSpPr>
          <p:spPr>
            <a:xfrm>
              <a:off x="2655538" y="3271257"/>
              <a:ext cx="57552" cy="65614"/>
            </a:xfrm>
            <a:custGeom>
              <a:avLst/>
              <a:gdLst>
                <a:gd name="connsiteX0" fmla="*/ 4172 w 57552"/>
                <a:gd name="connsiteY0" fmla="*/ 48415 h 65614"/>
                <a:gd name="connsiteX1" fmla="*/ 45448 w 57552"/>
                <a:gd name="connsiteY1" fmla="*/ 61090 h 65614"/>
                <a:gd name="connsiteX2" fmla="*/ 50166 w 57552"/>
                <a:gd name="connsiteY2" fmla="*/ 21881 h 65614"/>
                <a:gd name="connsiteX3" fmla="*/ 10661 w 57552"/>
                <a:gd name="connsiteY3" fmla="*/ 946 h 65614"/>
                <a:gd name="connsiteX4" fmla="*/ 4172 w 57552"/>
                <a:gd name="connsiteY4" fmla="*/ 48415 h 6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52" h="65614">
                  <a:moveTo>
                    <a:pt x="4172" y="48415"/>
                  </a:moveTo>
                  <a:cubicBezTo>
                    <a:pt x="12133" y="63156"/>
                    <a:pt x="30411" y="68756"/>
                    <a:pt x="45448" y="61090"/>
                  </a:cubicBezTo>
                  <a:cubicBezTo>
                    <a:pt x="57241" y="54310"/>
                    <a:pt x="59893" y="38389"/>
                    <a:pt x="50166" y="21881"/>
                  </a:cubicBezTo>
                  <a:cubicBezTo>
                    <a:pt x="40438" y="5074"/>
                    <a:pt x="22454" y="-5834"/>
                    <a:pt x="10661" y="946"/>
                  </a:cubicBezTo>
                  <a:cubicBezTo>
                    <a:pt x="-2608" y="13330"/>
                    <a:pt x="-5261" y="33084"/>
                    <a:pt x="4172" y="4841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Graphic 2">
              <a:extLst>
                <a:ext uri="{FF2B5EF4-FFF2-40B4-BE49-F238E27FC236}">
                  <a16:creationId xmlns:a16="http://schemas.microsoft.com/office/drawing/2014/main" id="{B657E274-2753-43FD-8872-52997FF294A7}"/>
                </a:ext>
              </a:extLst>
            </p:cNvPr>
            <p:cNvSpPr/>
            <p:nvPr/>
          </p:nvSpPr>
          <p:spPr>
            <a:xfrm>
              <a:off x="2999781" y="2808263"/>
              <a:ext cx="55223" cy="62777"/>
            </a:xfrm>
            <a:custGeom>
              <a:avLst/>
              <a:gdLst>
                <a:gd name="connsiteX0" fmla="*/ 3395 w 55223"/>
                <a:gd name="connsiteY0" fmla="*/ 43235 h 62777"/>
                <a:gd name="connsiteX1" fmla="*/ 45556 w 55223"/>
                <a:gd name="connsiteY1" fmla="*/ 59448 h 62777"/>
                <a:gd name="connsiteX2" fmla="*/ 45851 w 55223"/>
                <a:gd name="connsiteY2" fmla="*/ 18762 h 62777"/>
                <a:gd name="connsiteX3" fmla="*/ 11946 w 55223"/>
                <a:gd name="connsiteY3" fmla="*/ 1369 h 62777"/>
                <a:gd name="connsiteX4" fmla="*/ 3395 w 55223"/>
                <a:gd name="connsiteY4" fmla="*/ 43235 h 6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23" h="62777">
                  <a:moveTo>
                    <a:pt x="3395" y="43235"/>
                  </a:moveTo>
                  <a:cubicBezTo>
                    <a:pt x="11356" y="58562"/>
                    <a:pt x="29339" y="65638"/>
                    <a:pt x="45556" y="59448"/>
                  </a:cubicBezTo>
                  <a:cubicBezTo>
                    <a:pt x="57349" y="52667"/>
                    <a:pt x="55579" y="35569"/>
                    <a:pt x="45851" y="18762"/>
                  </a:cubicBezTo>
                  <a:cubicBezTo>
                    <a:pt x="36119" y="2254"/>
                    <a:pt x="23739" y="-5411"/>
                    <a:pt x="11946" y="1369"/>
                  </a:cubicBezTo>
                  <a:cubicBezTo>
                    <a:pt x="-1910" y="10802"/>
                    <a:pt x="-5448" y="29376"/>
                    <a:pt x="3395" y="4323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Graphic 2">
              <a:extLst>
                <a:ext uri="{FF2B5EF4-FFF2-40B4-BE49-F238E27FC236}">
                  <a16:creationId xmlns:a16="http://schemas.microsoft.com/office/drawing/2014/main" id="{335F12ED-6CEB-4494-8A72-D7CB6C8BA2DE}"/>
                </a:ext>
              </a:extLst>
            </p:cNvPr>
            <p:cNvSpPr/>
            <p:nvPr/>
          </p:nvSpPr>
          <p:spPr>
            <a:xfrm>
              <a:off x="2914704" y="3434376"/>
              <a:ext cx="56557" cy="70001"/>
            </a:xfrm>
            <a:custGeom>
              <a:avLst/>
              <a:gdLst>
                <a:gd name="connsiteX0" fmla="*/ 6806 w 56557"/>
                <a:gd name="connsiteY0" fmla="*/ 44790 h 70001"/>
                <a:gd name="connsiteX1" fmla="*/ 44544 w 56557"/>
                <a:gd name="connsiteY1" fmla="*/ 66902 h 70001"/>
                <a:gd name="connsiteX2" fmla="*/ 48967 w 56557"/>
                <a:gd name="connsiteY2" fmla="*/ 20322 h 70001"/>
                <a:gd name="connsiteX3" fmla="*/ 6515 w 56557"/>
                <a:gd name="connsiteY3" fmla="*/ 1158 h 70001"/>
                <a:gd name="connsiteX4" fmla="*/ 6806 w 56557"/>
                <a:gd name="connsiteY4" fmla="*/ 44790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57" h="70001">
                  <a:moveTo>
                    <a:pt x="6806" y="44790"/>
                  </a:moveTo>
                  <a:cubicBezTo>
                    <a:pt x="16243" y="61302"/>
                    <a:pt x="32751" y="73977"/>
                    <a:pt x="44544" y="66902"/>
                  </a:cubicBezTo>
                  <a:cubicBezTo>
                    <a:pt x="56633" y="60122"/>
                    <a:pt x="58695" y="36830"/>
                    <a:pt x="48967" y="20322"/>
                  </a:cubicBezTo>
                  <a:cubicBezTo>
                    <a:pt x="39534" y="3515"/>
                    <a:pt x="18600" y="-5623"/>
                    <a:pt x="6515" y="1158"/>
                  </a:cubicBezTo>
                  <a:cubicBezTo>
                    <a:pt x="-5279" y="7938"/>
                    <a:pt x="-2921" y="27987"/>
                    <a:pt x="6806" y="447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Graphic 2">
              <a:extLst>
                <a:ext uri="{FF2B5EF4-FFF2-40B4-BE49-F238E27FC236}">
                  <a16:creationId xmlns:a16="http://schemas.microsoft.com/office/drawing/2014/main" id="{1E58D94B-43EB-484F-A4EE-5CAA0453F71B}"/>
                </a:ext>
              </a:extLst>
            </p:cNvPr>
            <p:cNvSpPr/>
            <p:nvPr/>
          </p:nvSpPr>
          <p:spPr>
            <a:xfrm>
              <a:off x="3079804" y="3116656"/>
              <a:ext cx="53760" cy="66697"/>
            </a:xfrm>
            <a:custGeom>
              <a:avLst/>
              <a:gdLst>
                <a:gd name="connsiteX0" fmla="*/ 5333 w 53760"/>
                <a:gd name="connsiteY0" fmla="*/ 44694 h 66697"/>
                <a:gd name="connsiteX1" fmla="*/ 43661 w 53760"/>
                <a:gd name="connsiteY1" fmla="*/ 63268 h 66697"/>
                <a:gd name="connsiteX2" fmla="*/ 44838 w 53760"/>
                <a:gd name="connsiteY2" fmla="*/ 21996 h 66697"/>
                <a:gd name="connsiteX3" fmla="*/ 7986 w 53760"/>
                <a:gd name="connsiteY3" fmla="*/ 1061 h 66697"/>
                <a:gd name="connsiteX4" fmla="*/ 5333 w 53760"/>
                <a:gd name="connsiteY4" fmla="*/ 44694 h 6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60" h="66697">
                  <a:moveTo>
                    <a:pt x="5333" y="44694"/>
                  </a:moveTo>
                  <a:cubicBezTo>
                    <a:pt x="15061" y="61501"/>
                    <a:pt x="31868" y="70052"/>
                    <a:pt x="43661" y="63268"/>
                  </a:cubicBezTo>
                  <a:cubicBezTo>
                    <a:pt x="55451" y="56487"/>
                    <a:pt x="54570" y="38504"/>
                    <a:pt x="44838" y="21996"/>
                  </a:cubicBezTo>
                  <a:cubicBezTo>
                    <a:pt x="35406" y="5189"/>
                    <a:pt x="19779" y="-6014"/>
                    <a:pt x="7986" y="1061"/>
                  </a:cubicBezTo>
                  <a:cubicBezTo>
                    <a:pt x="-4099" y="7841"/>
                    <a:pt x="-4099" y="28186"/>
                    <a:pt x="5333" y="44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Graphic 2">
              <a:extLst>
                <a:ext uri="{FF2B5EF4-FFF2-40B4-BE49-F238E27FC236}">
                  <a16:creationId xmlns:a16="http://schemas.microsoft.com/office/drawing/2014/main" id="{B61B6172-57E6-4F13-885F-57AECEA7ECE1}"/>
                </a:ext>
              </a:extLst>
            </p:cNvPr>
            <p:cNvSpPr/>
            <p:nvPr/>
          </p:nvSpPr>
          <p:spPr>
            <a:xfrm>
              <a:off x="3359032" y="3310749"/>
              <a:ext cx="57213" cy="60823"/>
            </a:xfrm>
            <a:custGeom>
              <a:avLst/>
              <a:gdLst>
                <a:gd name="connsiteX0" fmla="*/ 4121 w 57213"/>
                <a:gd name="connsiteY0" fmla="*/ 41942 h 60823"/>
                <a:gd name="connsiteX1" fmla="*/ 42741 w 57213"/>
                <a:gd name="connsiteY1" fmla="*/ 57270 h 60823"/>
                <a:gd name="connsiteX2" fmla="*/ 50701 w 57213"/>
                <a:gd name="connsiteY2" fmla="*/ 15113 h 60823"/>
                <a:gd name="connsiteX3" fmla="*/ 11196 w 57213"/>
                <a:gd name="connsiteY3" fmla="*/ 2139 h 60823"/>
                <a:gd name="connsiteX4" fmla="*/ 10901 w 57213"/>
                <a:gd name="connsiteY4" fmla="*/ 2139 h 60823"/>
                <a:gd name="connsiteX5" fmla="*/ 3236 w 57213"/>
                <a:gd name="connsiteY5" fmla="*/ 40762 h 60823"/>
                <a:gd name="connsiteX6" fmla="*/ 4121 w 57213"/>
                <a:gd name="connsiteY6" fmla="*/ 41942 h 6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213" h="60823">
                  <a:moveTo>
                    <a:pt x="4121" y="41942"/>
                  </a:moveTo>
                  <a:cubicBezTo>
                    <a:pt x="10606" y="56975"/>
                    <a:pt x="27705" y="63759"/>
                    <a:pt x="42741" y="57270"/>
                  </a:cubicBezTo>
                  <a:cubicBezTo>
                    <a:pt x="56301" y="47837"/>
                    <a:pt x="59839" y="28968"/>
                    <a:pt x="50701" y="15113"/>
                  </a:cubicBezTo>
                  <a:cubicBezTo>
                    <a:pt x="43331" y="372"/>
                    <a:pt x="25642" y="-5232"/>
                    <a:pt x="11196" y="2139"/>
                  </a:cubicBezTo>
                  <a:cubicBezTo>
                    <a:pt x="11196" y="2139"/>
                    <a:pt x="10901" y="2139"/>
                    <a:pt x="10901" y="2139"/>
                  </a:cubicBezTo>
                  <a:cubicBezTo>
                    <a:pt x="-1777" y="10690"/>
                    <a:pt x="-5315" y="28083"/>
                    <a:pt x="3236" y="40762"/>
                  </a:cubicBezTo>
                  <a:cubicBezTo>
                    <a:pt x="3531" y="41352"/>
                    <a:pt x="3826" y="41647"/>
                    <a:pt x="4121" y="419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Graphic 2">
              <a:extLst>
                <a:ext uri="{FF2B5EF4-FFF2-40B4-BE49-F238E27FC236}">
                  <a16:creationId xmlns:a16="http://schemas.microsoft.com/office/drawing/2014/main" id="{8FEB1908-B244-492F-837D-F5F3F2C8E9A0}"/>
                </a:ext>
              </a:extLst>
            </p:cNvPr>
            <p:cNvSpPr/>
            <p:nvPr/>
          </p:nvSpPr>
          <p:spPr>
            <a:xfrm>
              <a:off x="3140752" y="2515512"/>
              <a:ext cx="56460" cy="64928"/>
            </a:xfrm>
            <a:custGeom>
              <a:avLst/>
              <a:gdLst>
                <a:gd name="connsiteX0" fmla="*/ 4825 w 56460"/>
                <a:gd name="connsiteY0" fmla="*/ 45290 h 64928"/>
                <a:gd name="connsiteX1" fmla="*/ 43444 w 56460"/>
                <a:gd name="connsiteY1" fmla="*/ 61802 h 64928"/>
                <a:gd name="connsiteX2" fmla="*/ 49048 w 56460"/>
                <a:gd name="connsiteY2" fmla="*/ 19641 h 64928"/>
                <a:gd name="connsiteX3" fmla="*/ 8657 w 56460"/>
                <a:gd name="connsiteY3" fmla="*/ 1362 h 64928"/>
                <a:gd name="connsiteX4" fmla="*/ 4825 w 56460"/>
                <a:gd name="connsiteY4" fmla="*/ 45290 h 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60" h="64928">
                  <a:moveTo>
                    <a:pt x="4825" y="45290"/>
                  </a:moveTo>
                  <a:cubicBezTo>
                    <a:pt x="11015" y="60326"/>
                    <a:pt x="28113" y="67697"/>
                    <a:pt x="43444" y="61802"/>
                  </a:cubicBezTo>
                  <a:cubicBezTo>
                    <a:pt x="56418" y="51484"/>
                    <a:pt x="58775" y="32910"/>
                    <a:pt x="49048" y="19641"/>
                  </a:cubicBezTo>
                  <a:cubicBezTo>
                    <a:pt x="39316" y="3133"/>
                    <a:pt x="20447" y="-5713"/>
                    <a:pt x="8657" y="1362"/>
                  </a:cubicBezTo>
                  <a:cubicBezTo>
                    <a:pt x="-3431" y="8146"/>
                    <a:pt x="-4612" y="28487"/>
                    <a:pt x="4825" y="452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Graphic 2">
              <a:extLst>
                <a:ext uri="{FF2B5EF4-FFF2-40B4-BE49-F238E27FC236}">
                  <a16:creationId xmlns:a16="http://schemas.microsoft.com/office/drawing/2014/main" id="{0416E947-F6CB-4F0E-9A13-A53825AE4D45}"/>
                </a:ext>
              </a:extLst>
            </p:cNvPr>
            <p:cNvSpPr/>
            <p:nvPr/>
          </p:nvSpPr>
          <p:spPr>
            <a:xfrm>
              <a:off x="1898431" y="2121872"/>
              <a:ext cx="55033" cy="60464"/>
            </a:xfrm>
            <a:custGeom>
              <a:avLst/>
              <a:gdLst>
                <a:gd name="connsiteX0" fmla="*/ 3004 w 55033"/>
                <a:gd name="connsiteY0" fmla="*/ 42694 h 60464"/>
                <a:gd name="connsiteX1" fmla="*/ 12440 w 55033"/>
                <a:gd name="connsiteY1" fmla="*/ 2009 h 60464"/>
                <a:gd name="connsiteX2" fmla="*/ 12735 w 55033"/>
                <a:gd name="connsiteY2" fmla="*/ 1714 h 60464"/>
                <a:gd name="connsiteX3" fmla="*/ 46931 w 55033"/>
                <a:gd name="connsiteY3" fmla="*/ 17340 h 60464"/>
                <a:gd name="connsiteX4" fmla="*/ 43984 w 55033"/>
                <a:gd name="connsiteY4" fmla="*/ 56255 h 60464"/>
                <a:gd name="connsiteX5" fmla="*/ 3004 w 55033"/>
                <a:gd name="connsiteY5" fmla="*/ 42694 h 60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033" h="60464">
                  <a:moveTo>
                    <a:pt x="3004" y="42694"/>
                  </a:moveTo>
                  <a:cubicBezTo>
                    <a:pt x="-5544" y="28839"/>
                    <a:pt x="-1419" y="10560"/>
                    <a:pt x="12440" y="2009"/>
                  </a:cubicBezTo>
                  <a:cubicBezTo>
                    <a:pt x="12440" y="2009"/>
                    <a:pt x="12440" y="2009"/>
                    <a:pt x="12735" y="1714"/>
                  </a:cubicBezTo>
                  <a:cubicBezTo>
                    <a:pt x="24230" y="-5066"/>
                    <a:pt x="37499" y="534"/>
                    <a:pt x="46931" y="17340"/>
                  </a:cubicBezTo>
                  <a:cubicBezTo>
                    <a:pt x="56663" y="33848"/>
                    <a:pt x="55777" y="49475"/>
                    <a:pt x="43984" y="56255"/>
                  </a:cubicBezTo>
                  <a:cubicBezTo>
                    <a:pt x="28948" y="63626"/>
                    <a:pt x="10964" y="57435"/>
                    <a:pt x="3004" y="42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Graphic 2">
              <a:extLst>
                <a:ext uri="{FF2B5EF4-FFF2-40B4-BE49-F238E27FC236}">
                  <a16:creationId xmlns:a16="http://schemas.microsoft.com/office/drawing/2014/main" id="{2798299A-E219-431F-9889-EE230AF38A78}"/>
                </a:ext>
              </a:extLst>
            </p:cNvPr>
            <p:cNvSpPr/>
            <p:nvPr/>
          </p:nvSpPr>
          <p:spPr>
            <a:xfrm>
              <a:off x="2476387" y="2278461"/>
              <a:ext cx="55762" cy="67679"/>
            </a:xfrm>
            <a:custGeom>
              <a:avLst/>
              <a:gdLst>
                <a:gd name="connsiteX0" fmla="*/ 4664 w 55762"/>
                <a:gd name="connsiteY0" fmla="*/ 44424 h 67679"/>
                <a:gd name="connsiteX1" fmla="*/ 9678 w 55762"/>
                <a:gd name="connsiteY1" fmla="*/ 1086 h 67679"/>
                <a:gd name="connsiteX2" fmla="*/ 46235 w 55762"/>
                <a:gd name="connsiteY2" fmla="*/ 20542 h 67679"/>
                <a:gd name="connsiteX3" fmla="*/ 46235 w 55762"/>
                <a:gd name="connsiteY3" fmla="*/ 64473 h 67679"/>
                <a:gd name="connsiteX4" fmla="*/ 4664 w 55762"/>
                <a:gd name="connsiteY4" fmla="*/ 44424 h 6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62" h="67679">
                  <a:moveTo>
                    <a:pt x="4664" y="44424"/>
                  </a:moveTo>
                  <a:cubicBezTo>
                    <a:pt x="-5063" y="30863"/>
                    <a:pt x="-3001" y="11994"/>
                    <a:pt x="9678" y="1086"/>
                  </a:cubicBezTo>
                  <a:cubicBezTo>
                    <a:pt x="21468" y="-5694"/>
                    <a:pt x="36799" y="4034"/>
                    <a:pt x="46235" y="20542"/>
                  </a:cubicBezTo>
                  <a:cubicBezTo>
                    <a:pt x="55963" y="36758"/>
                    <a:pt x="58025" y="57394"/>
                    <a:pt x="46235" y="64473"/>
                  </a:cubicBezTo>
                  <a:cubicBezTo>
                    <a:pt x="34442" y="71253"/>
                    <a:pt x="14392" y="60935"/>
                    <a:pt x="4664" y="444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Graphic 2">
              <a:extLst>
                <a:ext uri="{FF2B5EF4-FFF2-40B4-BE49-F238E27FC236}">
                  <a16:creationId xmlns:a16="http://schemas.microsoft.com/office/drawing/2014/main" id="{4CFFDE88-714C-4082-9953-6603F7AA26DB}"/>
                </a:ext>
              </a:extLst>
            </p:cNvPr>
            <p:cNvSpPr/>
            <p:nvPr/>
          </p:nvSpPr>
          <p:spPr>
            <a:xfrm>
              <a:off x="2182047" y="1682584"/>
              <a:ext cx="54035" cy="64435"/>
            </a:xfrm>
            <a:custGeom>
              <a:avLst/>
              <a:gdLst>
                <a:gd name="connsiteX0" fmla="*/ 6543 w 54035"/>
                <a:gd name="connsiteY0" fmla="*/ 44471 h 64435"/>
                <a:gd name="connsiteX1" fmla="*/ 6543 w 54035"/>
                <a:gd name="connsiteY1" fmla="*/ 1129 h 64435"/>
                <a:gd name="connsiteX2" fmla="*/ 46638 w 54035"/>
                <a:gd name="connsiteY2" fmla="*/ 21474 h 64435"/>
                <a:gd name="connsiteX3" fmla="*/ 42513 w 54035"/>
                <a:gd name="connsiteY3" fmla="*/ 59802 h 64435"/>
                <a:gd name="connsiteX4" fmla="*/ 41038 w 54035"/>
                <a:gd name="connsiteY4" fmla="*/ 60684 h 64435"/>
                <a:gd name="connsiteX5" fmla="*/ 6543 w 54035"/>
                <a:gd name="connsiteY5" fmla="*/ 44471 h 6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35" h="64435">
                  <a:moveTo>
                    <a:pt x="6543" y="44471"/>
                  </a:moveTo>
                  <a:cubicBezTo>
                    <a:pt x="-2890" y="27664"/>
                    <a:pt x="-5247" y="7913"/>
                    <a:pt x="6543" y="1129"/>
                  </a:cubicBezTo>
                  <a:cubicBezTo>
                    <a:pt x="18631" y="-5946"/>
                    <a:pt x="36910" y="4667"/>
                    <a:pt x="46638" y="21474"/>
                  </a:cubicBezTo>
                  <a:cubicBezTo>
                    <a:pt x="56074" y="33267"/>
                    <a:pt x="54008" y="50366"/>
                    <a:pt x="42513" y="59802"/>
                  </a:cubicBezTo>
                  <a:cubicBezTo>
                    <a:pt x="41923" y="60093"/>
                    <a:pt x="41628" y="60388"/>
                    <a:pt x="41038" y="60684"/>
                  </a:cubicBezTo>
                  <a:cubicBezTo>
                    <a:pt x="29244" y="67464"/>
                    <a:pt x="16274" y="60979"/>
                    <a:pt x="6543" y="444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Graphic 2">
              <a:extLst>
                <a:ext uri="{FF2B5EF4-FFF2-40B4-BE49-F238E27FC236}">
                  <a16:creationId xmlns:a16="http://schemas.microsoft.com/office/drawing/2014/main" id="{9DC2A892-810F-4664-8AD1-78F5A053AC25}"/>
                </a:ext>
              </a:extLst>
            </p:cNvPr>
            <p:cNvSpPr/>
            <p:nvPr/>
          </p:nvSpPr>
          <p:spPr>
            <a:xfrm>
              <a:off x="2658637" y="2186185"/>
              <a:ext cx="56713" cy="68041"/>
            </a:xfrm>
            <a:custGeom>
              <a:avLst/>
              <a:gdLst>
                <a:gd name="connsiteX0" fmla="*/ 3729 w 56713"/>
                <a:gd name="connsiteY0" fmla="*/ 45306 h 68041"/>
                <a:gd name="connsiteX1" fmla="*/ 11395 w 56713"/>
                <a:gd name="connsiteY1" fmla="*/ 1083 h 68041"/>
                <a:gd name="connsiteX2" fmla="*/ 46182 w 56713"/>
                <a:gd name="connsiteY2" fmla="*/ 20834 h 68041"/>
                <a:gd name="connsiteX3" fmla="*/ 47952 w 56713"/>
                <a:gd name="connsiteY3" fmla="*/ 64765 h 68041"/>
                <a:gd name="connsiteX4" fmla="*/ 3729 w 56713"/>
                <a:gd name="connsiteY4" fmla="*/ 45306 h 6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13" h="68041">
                  <a:moveTo>
                    <a:pt x="3729" y="45306"/>
                  </a:moveTo>
                  <a:cubicBezTo>
                    <a:pt x="-5412" y="30860"/>
                    <a:pt x="-2169" y="11696"/>
                    <a:pt x="11395" y="1083"/>
                  </a:cubicBezTo>
                  <a:cubicBezTo>
                    <a:pt x="23185" y="-5697"/>
                    <a:pt x="36749" y="4030"/>
                    <a:pt x="46182" y="20834"/>
                  </a:cubicBezTo>
                  <a:cubicBezTo>
                    <a:pt x="55913" y="37640"/>
                    <a:pt x="59746" y="57686"/>
                    <a:pt x="47952" y="64765"/>
                  </a:cubicBezTo>
                  <a:cubicBezTo>
                    <a:pt x="36159" y="71545"/>
                    <a:pt x="13457" y="61814"/>
                    <a:pt x="3729" y="45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Graphic 2">
              <a:extLst>
                <a:ext uri="{FF2B5EF4-FFF2-40B4-BE49-F238E27FC236}">
                  <a16:creationId xmlns:a16="http://schemas.microsoft.com/office/drawing/2014/main" id="{B3431488-23D9-4443-BA05-7724F650C853}"/>
                </a:ext>
              </a:extLst>
            </p:cNvPr>
            <p:cNvSpPr/>
            <p:nvPr/>
          </p:nvSpPr>
          <p:spPr>
            <a:xfrm>
              <a:off x="3923135" y="2290432"/>
              <a:ext cx="53455" cy="63699"/>
            </a:xfrm>
            <a:custGeom>
              <a:avLst/>
              <a:gdLst>
                <a:gd name="connsiteX0" fmla="*/ 45871 w 53455"/>
                <a:gd name="connsiteY0" fmla="*/ 19774 h 63699"/>
                <a:gd name="connsiteX1" fmla="*/ 7841 w 53455"/>
                <a:gd name="connsiteY1" fmla="*/ 1200 h 63699"/>
                <a:gd name="connsiteX2" fmla="*/ 5481 w 53455"/>
                <a:gd name="connsiteY2" fmla="*/ 43361 h 63699"/>
                <a:gd name="connsiteX3" fmla="*/ 41743 w 53455"/>
                <a:gd name="connsiteY3" fmla="*/ 59872 h 63699"/>
                <a:gd name="connsiteX4" fmla="*/ 45871 w 53455"/>
                <a:gd name="connsiteY4" fmla="*/ 19774 h 6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55" h="63699">
                  <a:moveTo>
                    <a:pt x="45871" y="19774"/>
                  </a:moveTo>
                  <a:cubicBezTo>
                    <a:pt x="36143" y="3266"/>
                    <a:pt x="19926" y="-5580"/>
                    <a:pt x="7841" y="1200"/>
                  </a:cubicBezTo>
                  <a:cubicBezTo>
                    <a:pt x="-3952" y="7984"/>
                    <a:pt x="-4247" y="26558"/>
                    <a:pt x="5481" y="43361"/>
                  </a:cubicBezTo>
                  <a:cubicBezTo>
                    <a:pt x="14917" y="59872"/>
                    <a:pt x="29953" y="66948"/>
                    <a:pt x="41743" y="59872"/>
                  </a:cubicBezTo>
                  <a:cubicBezTo>
                    <a:pt x="53831" y="53088"/>
                    <a:pt x="55307" y="36580"/>
                    <a:pt x="45871" y="197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Graphic 2">
              <a:extLst>
                <a:ext uri="{FF2B5EF4-FFF2-40B4-BE49-F238E27FC236}">
                  <a16:creationId xmlns:a16="http://schemas.microsoft.com/office/drawing/2014/main" id="{295B82DC-3B3B-487C-8107-5BC2ADE848E5}"/>
                </a:ext>
              </a:extLst>
            </p:cNvPr>
            <p:cNvSpPr/>
            <p:nvPr/>
          </p:nvSpPr>
          <p:spPr>
            <a:xfrm>
              <a:off x="3437407" y="2184884"/>
              <a:ext cx="52411" cy="64741"/>
            </a:xfrm>
            <a:custGeom>
              <a:avLst/>
              <a:gdLst>
                <a:gd name="connsiteX0" fmla="*/ 44556 w 52411"/>
                <a:gd name="connsiteY0" fmla="*/ 23020 h 64741"/>
                <a:gd name="connsiteX1" fmla="*/ 6822 w 52411"/>
                <a:gd name="connsiteY1" fmla="*/ 908 h 64741"/>
                <a:gd name="connsiteX2" fmla="*/ 6232 w 52411"/>
                <a:gd name="connsiteY2" fmla="*/ 45131 h 64741"/>
                <a:gd name="connsiteX3" fmla="*/ 41314 w 52411"/>
                <a:gd name="connsiteY3" fmla="*/ 60758 h 64741"/>
                <a:gd name="connsiteX4" fmla="*/ 44556 w 52411"/>
                <a:gd name="connsiteY4" fmla="*/ 23020 h 6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1" h="64741">
                  <a:moveTo>
                    <a:pt x="44556" y="23020"/>
                  </a:moveTo>
                  <a:cubicBezTo>
                    <a:pt x="34829" y="6512"/>
                    <a:pt x="18612" y="-6167"/>
                    <a:pt x="6822" y="908"/>
                  </a:cubicBezTo>
                  <a:cubicBezTo>
                    <a:pt x="-4971" y="7689"/>
                    <a:pt x="-3204" y="28328"/>
                    <a:pt x="6232" y="45131"/>
                  </a:cubicBezTo>
                  <a:cubicBezTo>
                    <a:pt x="15960" y="61643"/>
                    <a:pt x="29520" y="67833"/>
                    <a:pt x="41314" y="60758"/>
                  </a:cubicBezTo>
                  <a:cubicBezTo>
                    <a:pt x="53107" y="53977"/>
                    <a:pt x="53993" y="39531"/>
                    <a:pt x="44556" y="2302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2">
              <a:extLst>
                <a:ext uri="{FF2B5EF4-FFF2-40B4-BE49-F238E27FC236}">
                  <a16:creationId xmlns:a16="http://schemas.microsoft.com/office/drawing/2014/main" id="{16CCDE3E-AEE8-4009-A39F-7841E20F99FD}"/>
                </a:ext>
              </a:extLst>
            </p:cNvPr>
            <p:cNvSpPr/>
            <p:nvPr/>
          </p:nvSpPr>
          <p:spPr>
            <a:xfrm>
              <a:off x="2869838" y="1929378"/>
              <a:ext cx="58414" cy="66366"/>
            </a:xfrm>
            <a:custGeom>
              <a:avLst/>
              <a:gdLst>
                <a:gd name="connsiteX0" fmla="*/ 3617 w 58414"/>
                <a:gd name="connsiteY0" fmla="*/ 44146 h 66366"/>
                <a:gd name="connsiteX1" fmla="*/ 11872 w 58414"/>
                <a:gd name="connsiteY1" fmla="*/ 1100 h 66366"/>
                <a:gd name="connsiteX2" fmla="*/ 50200 w 58414"/>
                <a:gd name="connsiteY2" fmla="*/ 17316 h 66366"/>
                <a:gd name="connsiteX3" fmla="*/ 47548 w 58414"/>
                <a:gd name="connsiteY3" fmla="*/ 63015 h 66366"/>
                <a:gd name="connsiteX4" fmla="*/ 3617 w 58414"/>
                <a:gd name="connsiteY4" fmla="*/ 44146 h 6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14" h="66366">
                  <a:moveTo>
                    <a:pt x="3617" y="44146"/>
                  </a:moveTo>
                  <a:cubicBezTo>
                    <a:pt x="-5521" y="29700"/>
                    <a:pt x="-1983" y="11126"/>
                    <a:pt x="11872" y="1100"/>
                  </a:cubicBezTo>
                  <a:cubicBezTo>
                    <a:pt x="26908" y="-5090"/>
                    <a:pt x="44010" y="2280"/>
                    <a:pt x="50200" y="17316"/>
                  </a:cubicBezTo>
                  <a:cubicBezTo>
                    <a:pt x="59633" y="33828"/>
                    <a:pt x="59633" y="56234"/>
                    <a:pt x="47548" y="63015"/>
                  </a:cubicBezTo>
                  <a:cubicBezTo>
                    <a:pt x="35754" y="69795"/>
                    <a:pt x="13348" y="60654"/>
                    <a:pt x="3617" y="441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2">
              <a:extLst>
                <a:ext uri="{FF2B5EF4-FFF2-40B4-BE49-F238E27FC236}">
                  <a16:creationId xmlns:a16="http://schemas.microsoft.com/office/drawing/2014/main" id="{B3DAF954-E8B9-4BEB-891B-9EE569493091}"/>
                </a:ext>
              </a:extLst>
            </p:cNvPr>
            <p:cNvSpPr/>
            <p:nvPr/>
          </p:nvSpPr>
          <p:spPr>
            <a:xfrm>
              <a:off x="2542798" y="2524892"/>
              <a:ext cx="63547" cy="58750"/>
            </a:xfrm>
            <a:custGeom>
              <a:avLst/>
              <a:gdLst>
                <a:gd name="connsiteX0" fmla="*/ 16971 w 63547"/>
                <a:gd name="connsiteY0" fmla="*/ 52127 h 58750"/>
                <a:gd name="connsiteX1" fmla="*/ 59424 w 63547"/>
                <a:gd name="connsiteY1" fmla="*/ 45642 h 58750"/>
                <a:gd name="connsiteX2" fmla="*/ 44683 w 63547"/>
                <a:gd name="connsiteY2" fmla="*/ 4071 h 58750"/>
                <a:gd name="connsiteX3" fmla="*/ 755 w 63547"/>
                <a:gd name="connsiteY3" fmla="*/ 11737 h 58750"/>
                <a:gd name="connsiteX4" fmla="*/ 16971 w 63547"/>
                <a:gd name="connsiteY4" fmla="*/ 52127 h 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47" h="58750">
                  <a:moveTo>
                    <a:pt x="16971" y="52127"/>
                  </a:moveTo>
                  <a:cubicBezTo>
                    <a:pt x="30827" y="61560"/>
                    <a:pt x="49401" y="58612"/>
                    <a:pt x="59424" y="45642"/>
                  </a:cubicBezTo>
                  <a:cubicBezTo>
                    <a:pt x="66204" y="30016"/>
                    <a:pt x="59719" y="12032"/>
                    <a:pt x="44683" y="4071"/>
                  </a:cubicBezTo>
                  <a:cubicBezTo>
                    <a:pt x="30237" y="-5066"/>
                    <a:pt x="11368" y="-1824"/>
                    <a:pt x="755" y="11737"/>
                  </a:cubicBezTo>
                  <a:cubicBezTo>
                    <a:pt x="-5435" y="27363"/>
                    <a:pt x="1935" y="45052"/>
                    <a:pt x="16971" y="5212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2">
              <a:extLst>
                <a:ext uri="{FF2B5EF4-FFF2-40B4-BE49-F238E27FC236}">
                  <a16:creationId xmlns:a16="http://schemas.microsoft.com/office/drawing/2014/main" id="{58A7988C-54BB-43B5-AD62-0230E67D6662}"/>
                </a:ext>
              </a:extLst>
            </p:cNvPr>
            <p:cNvSpPr/>
            <p:nvPr/>
          </p:nvSpPr>
          <p:spPr>
            <a:xfrm>
              <a:off x="2279317" y="2713385"/>
              <a:ext cx="64951" cy="56181"/>
            </a:xfrm>
            <a:custGeom>
              <a:avLst/>
              <a:gdLst>
                <a:gd name="connsiteX0" fmla="*/ 15997 w 64951"/>
                <a:gd name="connsiteY0" fmla="*/ 47306 h 56181"/>
                <a:gd name="connsiteX1" fmla="*/ 61400 w 64951"/>
                <a:gd name="connsiteY1" fmla="*/ 46716 h 56181"/>
                <a:gd name="connsiteX2" fmla="*/ 41351 w 64951"/>
                <a:gd name="connsiteY2" fmla="*/ 3673 h 56181"/>
                <a:gd name="connsiteX3" fmla="*/ 2436 w 64951"/>
                <a:gd name="connsiteY3" fmla="*/ 11044 h 56181"/>
                <a:gd name="connsiteX4" fmla="*/ 1551 w 64951"/>
                <a:gd name="connsiteY4" fmla="*/ 12224 h 56181"/>
                <a:gd name="connsiteX5" fmla="*/ 15997 w 64951"/>
                <a:gd name="connsiteY5" fmla="*/ 47306 h 5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951" h="56181">
                  <a:moveTo>
                    <a:pt x="15997" y="47306"/>
                  </a:moveTo>
                  <a:cubicBezTo>
                    <a:pt x="32804" y="57037"/>
                    <a:pt x="54620" y="58509"/>
                    <a:pt x="61400" y="46716"/>
                  </a:cubicBezTo>
                  <a:cubicBezTo>
                    <a:pt x="68180" y="34926"/>
                    <a:pt x="57862" y="13401"/>
                    <a:pt x="41351" y="3673"/>
                  </a:cubicBezTo>
                  <a:cubicBezTo>
                    <a:pt x="28381" y="-4878"/>
                    <a:pt x="10987" y="-1635"/>
                    <a:pt x="2436" y="11044"/>
                  </a:cubicBezTo>
                  <a:cubicBezTo>
                    <a:pt x="2141" y="11339"/>
                    <a:pt x="1846" y="11929"/>
                    <a:pt x="1551" y="12224"/>
                  </a:cubicBezTo>
                  <a:cubicBezTo>
                    <a:pt x="-5229" y="24018"/>
                    <a:pt x="-511" y="37873"/>
                    <a:pt x="15997" y="47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2">
              <a:extLst>
                <a:ext uri="{FF2B5EF4-FFF2-40B4-BE49-F238E27FC236}">
                  <a16:creationId xmlns:a16="http://schemas.microsoft.com/office/drawing/2014/main" id="{3EB43D8B-3144-4540-BA3F-4E12AE006B60}"/>
                </a:ext>
              </a:extLst>
            </p:cNvPr>
            <p:cNvSpPr/>
            <p:nvPr/>
          </p:nvSpPr>
          <p:spPr>
            <a:xfrm>
              <a:off x="2142643" y="2929478"/>
              <a:ext cx="62008" cy="57114"/>
            </a:xfrm>
            <a:custGeom>
              <a:avLst/>
              <a:gdLst>
                <a:gd name="connsiteX0" fmla="*/ 16169 w 62008"/>
                <a:gd name="connsiteY0" fmla="*/ 49675 h 57114"/>
                <a:gd name="connsiteX1" fmla="*/ 58330 w 62008"/>
                <a:gd name="connsiteY1" fmla="*/ 44957 h 57114"/>
                <a:gd name="connsiteX2" fmla="*/ 42408 w 62008"/>
                <a:gd name="connsiteY2" fmla="*/ 3977 h 57114"/>
                <a:gd name="connsiteX3" fmla="*/ 1133 w 62008"/>
                <a:gd name="connsiteY3" fmla="*/ 11937 h 57114"/>
                <a:gd name="connsiteX4" fmla="*/ 14992 w 62008"/>
                <a:gd name="connsiteY4" fmla="*/ 49085 h 57114"/>
                <a:gd name="connsiteX5" fmla="*/ 16169 w 62008"/>
                <a:gd name="connsiteY5" fmla="*/ 49675 h 5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08" h="57114">
                  <a:moveTo>
                    <a:pt x="16169" y="49675"/>
                  </a:moveTo>
                  <a:cubicBezTo>
                    <a:pt x="29143" y="59698"/>
                    <a:pt x="47717" y="57636"/>
                    <a:pt x="58330" y="44957"/>
                  </a:cubicBezTo>
                  <a:cubicBezTo>
                    <a:pt x="64520" y="29331"/>
                    <a:pt x="57444" y="11347"/>
                    <a:pt x="42408" y="3977"/>
                  </a:cubicBezTo>
                  <a:cubicBezTo>
                    <a:pt x="28848" y="-5161"/>
                    <a:pt x="10274" y="-1623"/>
                    <a:pt x="1133" y="11937"/>
                  </a:cubicBezTo>
                  <a:cubicBezTo>
                    <a:pt x="-5352" y="26088"/>
                    <a:pt x="841" y="42600"/>
                    <a:pt x="14992" y="49085"/>
                  </a:cubicBezTo>
                  <a:cubicBezTo>
                    <a:pt x="15287" y="49380"/>
                    <a:pt x="15582" y="49380"/>
                    <a:pt x="16169" y="4967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2">
              <a:extLst>
                <a:ext uri="{FF2B5EF4-FFF2-40B4-BE49-F238E27FC236}">
                  <a16:creationId xmlns:a16="http://schemas.microsoft.com/office/drawing/2014/main" id="{066EB945-14A5-4B2B-861B-DBCC4B1C4587}"/>
                </a:ext>
              </a:extLst>
            </p:cNvPr>
            <p:cNvSpPr/>
            <p:nvPr/>
          </p:nvSpPr>
          <p:spPr>
            <a:xfrm>
              <a:off x="2466562" y="3016652"/>
              <a:ext cx="62617" cy="54609"/>
            </a:xfrm>
            <a:custGeom>
              <a:avLst/>
              <a:gdLst>
                <a:gd name="connsiteX0" fmla="*/ 16847 w 62617"/>
                <a:gd name="connsiteY0" fmla="*/ 47409 h 54609"/>
                <a:gd name="connsiteX1" fmla="*/ 58713 w 62617"/>
                <a:gd name="connsiteY1" fmla="*/ 42396 h 54609"/>
                <a:gd name="connsiteX2" fmla="*/ 41319 w 62617"/>
                <a:gd name="connsiteY2" fmla="*/ 4953 h 54609"/>
                <a:gd name="connsiteX3" fmla="*/ 634 w 62617"/>
                <a:gd name="connsiteY3" fmla="*/ 9081 h 54609"/>
                <a:gd name="connsiteX4" fmla="*/ 16847 w 62617"/>
                <a:gd name="connsiteY4" fmla="*/ 47409 h 5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17" h="54609">
                  <a:moveTo>
                    <a:pt x="16847" y="47409"/>
                  </a:moveTo>
                  <a:cubicBezTo>
                    <a:pt x="29821" y="57137"/>
                    <a:pt x="48395" y="55075"/>
                    <a:pt x="58713" y="42396"/>
                  </a:cubicBezTo>
                  <a:cubicBezTo>
                    <a:pt x="65493" y="30603"/>
                    <a:pt x="57828" y="14685"/>
                    <a:pt x="41319" y="4953"/>
                  </a:cubicBezTo>
                  <a:cubicBezTo>
                    <a:pt x="24513" y="-4479"/>
                    <a:pt x="7414" y="-2712"/>
                    <a:pt x="634" y="9081"/>
                  </a:cubicBezTo>
                  <a:cubicBezTo>
                    <a:pt x="-5264" y="24117"/>
                    <a:pt x="1811" y="41219"/>
                    <a:pt x="16847" y="47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2">
              <a:extLst>
                <a:ext uri="{FF2B5EF4-FFF2-40B4-BE49-F238E27FC236}">
                  <a16:creationId xmlns:a16="http://schemas.microsoft.com/office/drawing/2014/main" id="{51207A31-1345-418D-BB8B-2B29EE33328D}"/>
                </a:ext>
              </a:extLst>
            </p:cNvPr>
            <p:cNvSpPr/>
            <p:nvPr/>
          </p:nvSpPr>
          <p:spPr>
            <a:xfrm>
              <a:off x="2556294" y="3309636"/>
              <a:ext cx="69632" cy="54440"/>
            </a:xfrm>
            <a:custGeom>
              <a:avLst/>
              <a:gdLst>
                <a:gd name="connsiteX0" fmla="*/ 20870 w 69632"/>
                <a:gd name="connsiteY0" fmla="*/ 46298 h 54440"/>
                <a:gd name="connsiteX1" fmla="*/ 66273 w 69632"/>
                <a:gd name="connsiteY1" fmla="*/ 44232 h 54440"/>
                <a:gd name="connsiteX2" fmla="*/ 43276 w 69632"/>
                <a:gd name="connsiteY2" fmla="*/ 7380 h 54440"/>
                <a:gd name="connsiteX3" fmla="*/ 820 w 69632"/>
                <a:gd name="connsiteY3" fmla="*/ 6495 h 54440"/>
                <a:gd name="connsiteX4" fmla="*/ 20870 w 69632"/>
                <a:gd name="connsiteY4" fmla="*/ 46298 h 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32" h="54440">
                  <a:moveTo>
                    <a:pt x="20870" y="46298"/>
                  </a:moveTo>
                  <a:cubicBezTo>
                    <a:pt x="37378" y="55731"/>
                    <a:pt x="59489" y="56321"/>
                    <a:pt x="66273" y="44232"/>
                  </a:cubicBezTo>
                  <a:cubicBezTo>
                    <a:pt x="73348" y="32439"/>
                    <a:pt x="59784" y="17111"/>
                    <a:pt x="43276" y="7380"/>
                  </a:cubicBezTo>
                  <a:cubicBezTo>
                    <a:pt x="26469" y="-2053"/>
                    <a:pt x="7896" y="-5295"/>
                    <a:pt x="820" y="6495"/>
                  </a:cubicBezTo>
                  <a:cubicBezTo>
                    <a:pt x="-6255" y="18288"/>
                    <a:pt x="4063" y="36567"/>
                    <a:pt x="20870" y="4629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2">
              <a:extLst>
                <a:ext uri="{FF2B5EF4-FFF2-40B4-BE49-F238E27FC236}">
                  <a16:creationId xmlns:a16="http://schemas.microsoft.com/office/drawing/2014/main" id="{E88EEE1D-2100-467A-A618-EE549F230FA8}"/>
                </a:ext>
              </a:extLst>
            </p:cNvPr>
            <p:cNvSpPr/>
            <p:nvPr/>
          </p:nvSpPr>
          <p:spPr>
            <a:xfrm>
              <a:off x="2655737" y="3047573"/>
              <a:ext cx="64179" cy="55434"/>
            </a:xfrm>
            <a:custGeom>
              <a:avLst/>
              <a:gdLst>
                <a:gd name="connsiteX0" fmla="*/ 16947 w 64179"/>
                <a:gd name="connsiteY0" fmla="*/ 47151 h 55434"/>
                <a:gd name="connsiteX1" fmla="*/ 60285 w 64179"/>
                <a:gd name="connsiteY1" fmla="*/ 45380 h 55434"/>
                <a:gd name="connsiteX2" fmla="*/ 41711 w 64179"/>
                <a:gd name="connsiteY2" fmla="*/ 4105 h 55434"/>
                <a:gd name="connsiteX3" fmla="*/ 1911 w 64179"/>
                <a:gd name="connsiteY3" fmla="*/ 11180 h 55434"/>
                <a:gd name="connsiteX4" fmla="*/ 1321 w 64179"/>
                <a:gd name="connsiteY4" fmla="*/ 11475 h 55434"/>
                <a:gd name="connsiteX5" fmla="*/ 16947 w 64179"/>
                <a:gd name="connsiteY5" fmla="*/ 47151 h 5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79" h="55434">
                  <a:moveTo>
                    <a:pt x="16947" y="47151"/>
                  </a:moveTo>
                  <a:cubicBezTo>
                    <a:pt x="33750" y="56583"/>
                    <a:pt x="53504" y="57469"/>
                    <a:pt x="60285" y="45380"/>
                  </a:cubicBezTo>
                  <a:cubicBezTo>
                    <a:pt x="67360" y="33587"/>
                    <a:pt x="58518" y="13541"/>
                    <a:pt x="41711" y="4105"/>
                  </a:cubicBezTo>
                  <a:cubicBezTo>
                    <a:pt x="29036" y="-5033"/>
                    <a:pt x="11052" y="-1790"/>
                    <a:pt x="1911" y="11180"/>
                  </a:cubicBezTo>
                  <a:cubicBezTo>
                    <a:pt x="1616" y="11180"/>
                    <a:pt x="1616" y="11475"/>
                    <a:pt x="1321" y="11475"/>
                  </a:cubicBezTo>
                  <a:cubicBezTo>
                    <a:pt x="-5460" y="23269"/>
                    <a:pt x="435" y="37419"/>
                    <a:pt x="16947" y="471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2">
              <a:extLst>
                <a:ext uri="{FF2B5EF4-FFF2-40B4-BE49-F238E27FC236}">
                  <a16:creationId xmlns:a16="http://schemas.microsoft.com/office/drawing/2014/main" id="{FA53B8E2-C83B-4772-8A5C-1EA0171438D4}"/>
                </a:ext>
              </a:extLst>
            </p:cNvPr>
            <p:cNvSpPr/>
            <p:nvPr/>
          </p:nvSpPr>
          <p:spPr>
            <a:xfrm>
              <a:off x="2865120" y="3119705"/>
              <a:ext cx="70102" cy="58871"/>
            </a:xfrm>
            <a:custGeom>
              <a:avLst/>
              <a:gdLst>
                <a:gd name="connsiteX0" fmla="*/ 18656 w 70102"/>
                <a:gd name="connsiteY0" fmla="*/ 51671 h 58871"/>
                <a:gd name="connsiteX1" fmla="*/ 66712 w 70102"/>
                <a:gd name="connsiteY1" fmla="*/ 46658 h 58871"/>
                <a:gd name="connsiteX2" fmla="*/ 45187 w 70102"/>
                <a:gd name="connsiteY2" fmla="*/ 5678 h 58871"/>
                <a:gd name="connsiteX3" fmla="*/ 82 w 70102"/>
                <a:gd name="connsiteY3" fmla="*/ 8334 h 58871"/>
                <a:gd name="connsiteX4" fmla="*/ 18656 w 70102"/>
                <a:gd name="connsiteY4" fmla="*/ 51671 h 5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02" h="58871">
                  <a:moveTo>
                    <a:pt x="18656" y="51671"/>
                  </a:moveTo>
                  <a:cubicBezTo>
                    <a:pt x="33692" y="61399"/>
                    <a:pt x="53738" y="59337"/>
                    <a:pt x="66712" y="46658"/>
                  </a:cubicBezTo>
                  <a:cubicBezTo>
                    <a:pt x="73492" y="34865"/>
                    <a:pt x="61699" y="15409"/>
                    <a:pt x="45187" y="5678"/>
                  </a:cubicBezTo>
                  <a:cubicBezTo>
                    <a:pt x="28679" y="-3755"/>
                    <a:pt x="6863" y="-3755"/>
                    <a:pt x="82" y="8334"/>
                  </a:cubicBezTo>
                  <a:cubicBezTo>
                    <a:pt x="-4931" y="25137"/>
                    <a:pt x="2735" y="43416"/>
                    <a:pt x="18656" y="516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2">
              <a:extLst>
                <a:ext uri="{FF2B5EF4-FFF2-40B4-BE49-F238E27FC236}">
                  <a16:creationId xmlns:a16="http://schemas.microsoft.com/office/drawing/2014/main" id="{C9CC0E9F-06F3-4A36-9E01-9567C2493441}"/>
                </a:ext>
              </a:extLst>
            </p:cNvPr>
            <p:cNvSpPr/>
            <p:nvPr/>
          </p:nvSpPr>
          <p:spPr>
            <a:xfrm>
              <a:off x="2688747" y="2384362"/>
              <a:ext cx="67601" cy="59080"/>
            </a:xfrm>
            <a:custGeom>
              <a:avLst/>
              <a:gdLst>
                <a:gd name="connsiteX0" fmla="*/ 20200 w 67601"/>
                <a:gd name="connsiteY0" fmla="*/ 52913 h 59080"/>
                <a:gd name="connsiteX1" fmla="*/ 64128 w 67601"/>
                <a:gd name="connsiteY1" fmla="*/ 44952 h 59080"/>
                <a:gd name="connsiteX2" fmla="*/ 47620 w 67601"/>
                <a:gd name="connsiteY2" fmla="*/ 5447 h 59080"/>
                <a:gd name="connsiteX3" fmla="*/ 741 w 67601"/>
                <a:gd name="connsiteY3" fmla="*/ 8395 h 59080"/>
                <a:gd name="connsiteX4" fmla="*/ 20200 w 67601"/>
                <a:gd name="connsiteY4" fmla="*/ 52913 h 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01" h="59080">
                  <a:moveTo>
                    <a:pt x="20200" y="52913"/>
                  </a:moveTo>
                  <a:cubicBezTo>
                    <a:pt x="34646" y="62050"/>
                    <a:pt x="53810" y="58513"/>
                    <a:pt x="64128" y="44952"/>
                  </a:cubicBezTo>
                  <a:cubicBezTo>
                    <a:pt x="70026" y="29621"/>
                    <a:pt x="62656" y="12228"/>
                    <a:pt x="47620" y="5447"/>
                  </a:cubicBezTo>
                  <a:cubicBezTo>
                    <a:pt x="31108" y="-3989"/>
                    <a:pt x="7525" y="-3399"/>
                    <a:pt x="741" y="8395"/>
                  </a:cubicBezTo>
                  <a:cubicBezTo>
                    <a:pt x="-6039" y="20188"/>
                    <a:pt x="3692" y="43480"/>
                    <a:pt x="20200" y="529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2">
              <a:extLst>
                <a:ext uri="{FF2B5EF4-FFF2-40B4-BE49-F238E27FC236}">
                  <a16:creationId xmlns:a16="http://schemas.microsoft.com/office/drawing/2014/main" id="{EF3CBF93-DF0A-47A9-874C-B30914F779E8}"/>
                </a:ext>
              </a:extLst>
            </p:cNvPr>
            <p:cNvSpPr/>
            <p:nvPr/>
          </p:nvSpPr>
          <p:spPr>
            <a:xfrm>
              <a:off x="2832833" y="3542650"/>
              <a:ext cx="60634" cy="51337"/>
            </a:xfrm>
            <a:custGeom>
              <a:avLst/>
              <a:gdLst>
                <a:gd name="connsiteX0" fmla="*/ 17924 w 60634"/>
                <a:gd name="connsiteY0" fmla="*/ 44421 h 51337"/>
                <a:gd name="connsiteX1" fmla="*/ 56543 w 60634"/>
                <a:gd name="connsiteY1" fmla="*/ 39703 h 51337"/>
                <a:gd name="connsiteX2" fmla="*/ 40035 w 60634"/>
                <a:gd name="connsiteY2" fmla="*/ 6093 h 51337"/>
                <a:gd name="connsiteX3" fmla="*/ 1117 w 60634"/>
                <a:gd name="connsiteY3" fmla="*/ 7864 h 51337"/>
                <a:gd name="connsiteX4" fmla="*/ 17924 w 60634"/>
                <a:gd name="connsiteY4" fmla="*/ 44421 h 5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34" h="51337">
                  <a:moveTo>
                    <a:pt x="17924" y="44421"/>
                  </a:moveTo>
                  <a:cubicBezTo>
                    <a:pt x="34727" y="53854"/>
                    <a:pt x="49763" y="51496"/>
                    <a:pt x="56543" y="39703"/>
                  </a:cubicBezTo>
                  <a:cubicBezTo>
                    <a:pt x="63324" y="27909"/>
                    <a:pt x="56838" y="15824"/>
                    <a:pt x="40035" y="6093"/>
                  </a:cubicBezTo>
                  <a:cubicBezTo>
                    <a:pt x="23524" y="-3340"/>
                    <a:pt x="7897" y="-4225"/>
                    <a:pt x="1117" y="7864"/>
                  </a:cubicBezTo>
                  <a:cubicBezTo>
                    <a:pt x="-5663" y="19657"/>
                    <a:pt x="1412" y="34693"/>
                    <a:pt x="17924" y="444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2">
              <a:extLst>
                <a:ext uri="{FF2B5EF4-FFF2-40B4-BE49-F238E27FC236}">
                  <a16:creationId xmlns:a16="http://schemas.microsoft.com/office/drawing/2014/main" id="{6E550CCC-F514-4D89-9530-95A3B56BA42F}"/>
                </a:ext>
              </a:extLst>
            </p:cNvPr>
            <p:cNvSpPr/>
            <p:nvPr/>
          </p:nvSpPr>
          <p:spPr>
            <a:xfrm>
              <a:off x="3115613" y="3332649"/>
              <a:ext cx="65444" cy="56329"/>
            </a:xfrm>
            <a:custGeom>
              <a:avLst/>
              <a:gdLst>
                <a:gd name="connsiteX0" fmla="*/ 20232 w 65444"/>
                <a:gd name="connsiteY0" fmla="*/ 47754 h 56329"/>
                <a:gd name="connsiteX1" fmla="*/ 62098 w 65444"/>
                <a:gd name="connsiteY1" fmla="*/ 46573 h 56329"/>
                <a:gd name="connsiteX2" fmla="*/ 45291 w 65444"/>
                <a:gd name="connsiteY2" fmla="*/ 4416 h 56329"/>
                <a:gd name="connsiteX3" fmla="*/ 777 w 65444"/>
                <a:gd name="connsiteY3" fmla="*/ 11196 h 56329"/>
                <a:gd name="connsiteX4" fmla="*/ 20232 w 65444"/>
                <a:gd name="connsiteY4" fmla="*/ 47754 h 5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44" h="56329">
                  <a:moveTo>
                    <a:pt x="20232" y="47754"/>
                  </a:moveTo>
                  <a:cubicBezTo>
                    <a:pt x="36744" y="57481"/>
                    <a:pt x="55022" y="58367"/>
                    <a:pt x="62098" y="46573"/>
                  </a:cubicBezTo>
                  <a:cubicBezTo>
                    <a:pt x="67698" y="30360"/>
                    <a:pt x="60622" y="12082"/>
                    <a:pt x="45291" y="4416"/>
                  </a:cubicBezTo>
                  <a:cubicBezTo>
                    <a:pt x="30845" y="-5020"/>
                    <a:pt x="11685" y="-2069"/>
                    <a:pt x="777" y="11196"/>
                  </a:cubicBezTo>
                  <a:cubicBezTo>
                    <a:pt x="-6007" y="22990"/>
                    <a:pt x="3429" y="38321"/>
                    <a:pt x="20232" y="477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2">
              <a:extLst>
                <a:ext uri="{FF2B5EF4-FFF2-40B4-BE49-F238E27FC236}">
                  <a16:creationId xmlns:a16="http://schemas.microsoft.com/office/drawing/2014/main" id="{6E801FE1-088A-4371-862B-575CD31EB25A}"/>
                </a:ext>
              </a:extLst>
            </p:cNvPr>
            <p:cNvSpPr/>
            <p:nvPr/>
          </p:nvSpPr>
          <p:spPr>
            <a:xfrm>
              <a:off x="3250140" y="3125352"/>
              <a:ext cx="65336" cy="54895"/>
            </a:xfrm>
            <a:custGeom>
              <a:avLst/>
              <a:gdLst>
                <a:gd name="connsiteX0" fmla="*/ 18669 w 65336"/>
                <a:gd name="connsiteY0" fmla="*/ 45434 h 54895"/>
                <a:gd name="connsiteX1" fmla="*/ 61715 w 65336"/>
                <a:gd name="connsiteY1" fmla="*/ 45730 h 54895"/>
                <a:gd name="connsiteX2" fmla="*/ 42256 w 65336"/>
                <a:gd name="connsiteY2" fmla="*/ 4749 h 54895"/>
                <a:gd name="connsiteX3" fmla="*/ 980 w 65336"/>
                <a:gd name="connsiteY3" fmla="*/ 10939 h 54895"/>
                <a:gd name="connsiteX4" fmla="*/ 980 w 65336"/>
                <a:gd name="connsiteY4" fmla="*/ 10939 h 54895"/>
                <a:gd name="connsiteX5" fmla="*/ 18669 w 65336"/>
                <a:gd name="connsiteY5" fmla="*/ 45434 h 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4895">
                  <a:moveTo>
                    <a:pt x="18669" y="45434"/>
                  </a:moveTo>
                  <a:cubicBezTo>
                    <a:pt x="35475" y="55162"/>
                    <a:pt x="54636" y="57818"/>
                    <a:pt x="61715" y="45730"/>
                  </a:cubicBezTo>
                  <a:cubicBezTo>
                    <a:pt x="68495" y="33936"/>
                    <a:pt x="58764" y="14477"/>
                    <a:pt x="42256" y="4749"/>
                  </a:cubicBezTo>
                  <a:cubicBezTo>
                    <a:pt x="29282" y="-4979"/>
                    <a:pt x="10708" y="-2326"/>
                    <a:pt x="980" y="10939"/>
                  </a:cubicBezTo>
                  <a:cubicBezTo>
                    <a:pt x="980" y="10939"/>
                    <a:pt x="980" y="10939"/>
                    <a:pt x="980" y="10939"/>
                  </a:cubicBezTo>
                  <a:cubicBezTo>
                    <a:pt x="-5800" y="22733"/>
                    <a:pt x="2161" y="35998"/>
                    <a:pt x="18669" y="454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2">
              <a:extLst>
                <a:ext uri="{FF2B5EF4-FFF2-40B4-BE49-F238E27FC236}">
                  <a16:creationId xmlns:a16="http://schemas.microsoft.com/office/drawing/2014/main" id="{21D02A91-C442-48AD-9CC4-7CF027F0797B}"/>
                </a:ext>
              </a:extLst>
            </p:cNvPr>
            <p:cNvSpPr/>
            <p:nvPr/>
          </p:nvSpPr>
          <p:spPr>
            <a:xfrm>
              <a:off x="3210183" y="2424646"/>
              <a:ext cx="61555" cy="51680"/>
            </a:xfrm>
            <a:custGeom>
              <a:avLst/>
              <a:gdLst>
                <a:gd name="connsiteX0" fmla="*/ 16469 w 61555"/>
                <a:gd name="connsiteY0" fmla="*/ 44173 h 51680"/>
                <a:gd name="connsiteX1" fmla="*/ 57740 w 61555"/>
                <a:gd name="connsiteY1" fmla="*/ 40635 h 51680"/>
                <a:gd name="connsiteX2" fmla="*/ 38580 w 61555"/>
                <a:gd name="connsiteY2" fmla="*/ 5848 h 51680"/>
                <a:gd name="connsiteX3" fmla="*/ 1432 w 61555"/>
                <a:gd name="connsiteY3" fmla="*/ 7911 h 51680"/>
                <a:gd name="connsiteX4" fmla="*/ 16469 w 61555"/>
                <a:gd name="connsiteY4" fmla="*/ 44173 h 5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55" h="51680">
                  <a:moveTo>
                    <a:pt x="16469" y="44173"/>
                  </a:moveTo>
                  <a:cubicBezTo>
                    <a:pt x="32977" y="53904"/>
                    <a:pt x="50960" y="52429"/>
                    <a:pt x="57740" y="40635"/>
                  </a:cubicBezTo>
                  <a:cubicBezTo>
                    <a:pt x="64819" y="28845"/>
                    <a:pt x="55383" y="15576"/>
                    <a:pt x="38580" y="5848"/>
                  </a:cubicBezTo>
                  <a:cubicBezTo>
                    <a:pt x="22068" y="-3588"/>
                    <a:pt x="8213" y="-3883"/>
                    <a:pt x="1432" y="7911"/>
                  </a:cubicBezTo>
                  <a:cubicBezTo>
                    <a:pt x="-5348" y="19999"/>
                    <a:pt x="-43" y="34740"/>
                    <a:pt x="16469" y="441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2">
              <a:extLst>
                <a:ext uri="{FF2B5EF4-FFF2-40B4-BE49-F238E27FC236}">
                  <a16:creationId xmlns:a16="http://schemas.microsoft.com/office/drawing/2014/main" id="{04EDA851-7614-47B1-987C-4915126A24B4}"/>
                </a:ext>
              </a:extLst>
            </p:cNvPr>
            <p:cNvSpPr/>
            <p:nvPr/>
          </p:nvSpPr>
          <p:spPr>
            <a:xfrm>
              <a:off x="3283713" y="2651811"/>
              <a:ext cx="66956" cy="56471"/>
            </a:xfrm>
            <a:custGeom>
              <a:avLst/>
              <a:gdLst>
                <a:gd name="connsiteX0" fmla="*/ 19297 w 66956"/>
                <a:gd name="connsiteY0" fmla="*/ 49031 h 56471"/>
                <a:gd name="connsiteX1" fmla="*/ 63224 w 66956"/>
                <a:gd name="connsiteY1" fmla="*/ 44316 h 56471"/>
                <a:gd name="connsiteX2" fmla="*/ 44356 w 66956"/>
                <a:gd name="connsiteY2" fmla="*/ 5693 h 56471"/>
                <a:gd name="connsiteX3" fmla="*/ 1018 w 66956"/>
                <a:gd name="connsiteY3" fmla="*/ 8346 h 56471"/>
                <a:gd name="connsiteX4" fmla="*/ 19297 w 66956"/>
                <a:gd name="connsiteY4" fmla="*/ 49031 h 5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956" h="56471">
                  <a:moveTo>
                    <a:pt x="19297" y="49031"/>
                  </a:moveTo>
                  <a:cubicBezTo>
                    <a:pt x="33152" y="59057"/>
                    <a:pt x="52021" y="56992"/>
                    <a:pt x="63224" y="44316"/>
                  </a:cubicBezTo>
                  <a:cubicBezTo>
                    <a:pt x="70005" y="32523"/>
                    <a:pt x="61162" y="15130"/>
                    <a:pt x="44356" y="5693"/>
                  </a:cubicBezTo>
                  <a:cubicBezTo>
                    <a:pt x="27847" y="-4034"/>
                    <a:pt x="7798" y="-3444"/>
                    <a:pt x="1018" y="8346"/>
                  </a:cubicBezTo>
                  <a:cubicBezTo>
                    <a:pt x="-6058" y="20139"/>
                    <a:pt x="2785" y="39303"/>
                    <a:pt x="19297" y="490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2">
              <a:extLst>
                <a:ext uri="{FF2B5EF4-FFF2-40B4-BE49-F238E27FC236}">
                  <a16:creationId xmlns:a16="http://schemas.microsoft.com/office/drawing/2014/main" id="{AA379253-3497-4A4F-B86A-D1ACB46F04DA}"/>
                </a:ext>
              </a:extLst>
            </p:cNvPr>
            <p:cNvSpPr/>
            <p:nvPr/>
          </p:nvSpPr>
          <p:spPr>
            <a:xfrm>
              <a:off x="3402690" y="2799305"/>
              <a:ext cx="66766" cy="57747"/>
            </a:xfrm>
            <a:custGeom>
              <a:avLst/>
              <a:gdLst>
                <a:gd name="connsiteX0" fmla="*/ 19722 w 66766"/>
                <a:gd name="connsiteY0" fmla="*/ 50422 h 57747"/>
                <a:gd name="connsiteX1" fmla="*/ 63650 w 66766"/>
                <a:gd name="connsiteY1" fmla="*/ 45409 h 57747"/>
                <a:gd name="connsiteX2" fmla="*/ 45958 w 66766"/>
                <a:gd name="connsiteY2" fmla="*/ 5314 h 57747"/>
                <a:gd name="connsiteX3" fmla="*/ 853 w 66766"/>
                <a:gd name="connsiteY3" fmla="*/ 8852 h 57747"/>
                <a:gd name="connsiteX4" fmla="*/ 19722 w 66766"/>
                <a:gd name="connsiteY4" fmla="*/ 50422 h 5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66" h="57747">
                  <a:moveTo>
                    <a:pt x="19722" y="50422"/>
                  </a:moveTo>
                  <a:cubicBezTo>
                    <a:pt x="33283" y="60445"/>
                    <a:pt x="52447" y="58088"/>
                    <a:pt x="63650" y="45409"/>
                  </a:cubicBezTo>
                  <a:cubicBezTo>
                    <a:pt x="68955" y="29196"/>
                    <a:pt x="61289" y="11803"/>
                    <a:pt x="45958" y="5314"/>
                  </a:cubicBezTo>
                  <a:cubicBezTo>
                    <a:pt x="29155" y="-4414"/>
                    <a:pt x="7634" y="-2938"/>
                    <a:pt x="853" y="8852"/>
                  </a:cubicBezTo>
                  <a:cubicBezTo>
                    <a:pt x="-5930" y="20940"/>
                    <a:pt x="2916" y="40990"/>
                    <a:pt x="19722" y="504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2">
              <a:extLst>
                <a:ext uri="{FF2B5EF4-FFF2-40B4-BE49-F238E27FC236}">
                  <a16:creationId xmlns:a16="http://schemas.microsoft.com/office/drawing/2014/main" id="{6A4C112A-FA93-4F60-B0E1-837A27DFCF2C}"/>
                </a:ext>
              </a:extLst>
            </p:cNvPr>
            <p:cNvSpPr/>
            <p:nvPr/>
          </p:nvSpPr>
          <p:spPr>
            <a:xfrm>
              <a:off x="2209550" y="1951935"/>
              <a:ext cx="66625" cy="57843"/>
            </a:xfrm>
            <a:custGeom>
              <a:avLst/>
              <a:gdLst>
                <a:gd name="connsiteX0" fmla="*/ 19429 w 66625"/>
                <a:gd name="connsiteY0" fmla="*/ 50776 h 57843"/>
                <a:gd name="connsiteX1" fmla="*/ 855 w 66625"/>
                <a:gd name="connsiteY1" fmla="*/ 9205 h 57843"/>
                <a:gd name="connsiteX2" fmla="*/ 45668 w 66625"/>
                <a:gd name="connsiteY2" fmla="*/ 5077 h 57843"/>
                <a:gd name="connsiteX3" fmla="*/ 63357 w 66625"/>
                <a:gd name="connsiteY3" fmla="*/ 45172 h 57843"/>
                <a:gd name="connsiteX4" fmla="*/ 19429 w 66625"/>
                <a:gd name="connsiteY4" fmla="*/ 50776 h 5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57843">
                  <a:moveTo>
                    <a:pt x="19429" y="50776"/>
                  </a:moveTo>
                  <a:cubicBezTo>
                    <a:pt x="2921" y="41048"/>
                    <a:pt x="-5925" y="20999"/>
                    <a:pt x="855" y="9205"/>
                  </a:cubicBezTo>
                  <a:cubicBezTo>
                    <a:pt x="7639" y="-2588"/>
                    <a:pt x="29160" y="-4651"/>
                    <a:pt x="45668" y="5077"/>
                  </a:cubicBezTo>
                  <a:cubicBezTo>
                    <a:pt x="61295" y="11857"/>
                    <a:pt x="68960" y="29254"/>
                    <a:pt x="63357" y="45172"/>
                  </a:cubicBezTo>
                  <a:cubicBezTo>
                    <a:pt x="52449" y="58146"/>
                    <a:pt x="33288" y="60503"/>
                    <a:pt x="19429" y="5077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2">
              <a:extLst>
                <a:ext uri="{FF2B5EF4-FFF2-40B4-BE49-F238E27FC236}">
                  <a16:creationId xmlns:a16="http://schemas.microsoft.com/office/drawing/2014/main" id="{0AD5852E-3B99-4106-BA54-7590AA2138F8}"/>
                </a:ext>
              </a:extLst>
            </p:cNvPr>
            <p:cNvSpPr/>
            <p:nvPr/>
          </p:nvSpPr>
          <p:spPr>
            <a:xfrm>
              <a:off x="2372801" y="2189393"/>
              <a:ext cx="71248" cy="55230"/>
            </a:xfrm>
            <a:custGeom>
              <a:avLst/>
              <a:gdLst>
                <a:gd name="connsiteX0" fmla="*/ 23637 w 71248"/>
                <a:gd name="connsiteY0" fmla="*/ 45046 h 55230"/>
                <a:gd name="connsiteX1" fmla="*/ 345 w 71248"/>
                <a:gd name="connsiteY1" fmla="*/ 7603 h 55230"/>
                <a:gd name="connsiteX2" fmla="*/ 46044 w 71248"/>
                <a:gd name="connsiteY2" fmla="*/ 6131 h 55230"/>
                <a:gd name="connsiteX3" fmla="*/ 67860 w 71248"/>
                <a:gd name="connsiteY3" fmla="*/ 46816 h 55230"/>
                <a:gd name="connsiteX4" fmla="*/ 23637 w 71248"/>
                <a:gd name="connsiteY4" fmla="*/ 45046 h 5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248" h="55230">
                  <a:moveTo>
                    <a:pt x="23637" y="45046"/>
                  </a:moveTo>
                  <a:cubicBezTo>
                    <a:pt x="7126" y="35613"/>
                    <a:pt x="-6435" y="19692"/>
                    <a:pt x="345" y="7603"/>
                  </a:cubicBezTo>
                  <a:cubicBezTo>
                    <a:pt x="7126" y="-4190"/>
                    <a:pt x="29532" y="-3305"/>
                    <a:pt x="46044" y="6131"/>
                  </a:cubicBezTo>
                  <a:cubicBezTo>
                    <a:pt x="62847" y="15859"/>
                    <a:pt x="74641" y="34728"/>
                    <a:pt x="67860" y="46816"/>
                  </a:cubicBezTo>
                  <a:cubicBezTo>
                    <a:pt x="61080" y="58606"/>
                    <a:pt x="40440" y="54774"/>
                    <a:pt x="23637" y="450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2">
              <a:extLst>
                <a:ext uri="{FF2B5EF4-FFF2-40B4-BE49-F238E27FC236}">
                  <a16:creationId xmlns:a16="http://schemas.microsoft.com/office/drawing/2014/main" id="{D7A869DE-858A-4BAE-9905-8251F60E9477}"/>
                </a:ext>
              </a:extLst>
            </p:cNvPr>
            <p:cNvSpPr/>
            <p:nvPr/>
          </p:nvSpPr>
          <p:spPr>
            <a:xfrm>
              <a:off x="2491845" y="1846296"/>
              <a:ext cx="71407" cy="60589"/>
            </a:xfrm>
            <a:custGeom>
              <a:avLst/>
              <a:gdLst>
                <a:gd name="connsiteX0" fmla="*/ 20456 w 71407"/>
                <a:gd name="connsiteY0" fmla="*/ 53228 h 60589"/>
                <a:gd name="connsiteX1" fmla="*/ 705 w 71407"/>
                <a:gd name="connsiteY1" fmla="*/ 10477 h 60589"/>
                <a:gd name="connsiteX2" fmla="*/ 48466 w 71407"/>
                <a:gd name="connsiteY2" fmla="*/ 4877 h 60589"/>
                <a:gd name="connsiteX3" fmla="*/ 67630 w 71407"/>
                <a:gd name="connsiteY3" fmla="*/ 49100 h 60589"/>
                <a:gd name="connsiteX4" fmla="*/ 20456 w 71407"/>
                <a:gd name="connsiteY4" fmla="*/ 53228 h 6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07" h="60589">
                  <a:moveTo>
                    <a:pt x="20456" y="53228"/>
                  </a:moveTo>
                  <a:cubicBezTo>
                    <a:pt x="3948" y="43792"/>
                    <a:pt x="-6075" y="22270"/>
                    <a:pt x="705" y="10477"/>
                  </a:cubicBezTo>
                  <a:cubicBezTo>
                    <a:pt x="13381" y="-2494"/>
                    <a:pt x="33135" y="-4851"/>
                    <a:pt x="48466" y="4877"/>
                  </a:cubicBezTo>
                  <a:cubicBezTo>
                    <a:pt x="64974" y="14605"/>
                    <a:pt x="74705" y="37306"/>
                    <a:pt x="67630" y="49100"/>
                  </a:cubicBezTo>
                  <a:cubicBezTo>
                    <a:pt x="60850" y="61188"/>
                    <a:pt x="37263" y="62956"/>
                    <a:pt x="20456" y="532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2">
              <a:extLst>
                <a:ext uri="{FF2B5EF4-FFF2-40B4-BE49-F238E27FC236}">
                  <a16:creationId xmlns:a16="http://schemas.microsoft.com/office/drawing/2014/main" id="{512FE947-F8AD-4F03-9FAF-CC532E3A9F1F}"/>
                </a:ext>
              </a:extLst>
            </p:cNvPr>
            <p:cNvSpPr/>
            <p:nvPr/>
          </p:nvSpPr>
          <p:spPr>
            <a:xfrm>
              <a:off x="2412314" y="1505990"/>
              <a:ext cx="60261" cy="53336"/>
            </a:xfrm>
            <a:custGeom>
              <a:avLst/>
              <a:gdLst>
                <a:gd name="connsiteX0" fmla="*/ 16849 w 60261"/>
                <a:gd name="connsiteY0" fmla="*/ 46826 h 53336"/>
                <a:gd name="connsiteX1" fmla="*/ 632 w 60261"/>
                <a:gd name="connsiteY1" fmla="*/ 7911 h 53336"/>
                <a:gd name="connsiteX2" fmla="*/ 40436 w 60261"/>
                <a:gd name="connsiteY2" fmla="*/ 5845 h 53336"/>
                <a:gd name="connsiteX3" fmla="*/ 56058 w 60261"/>
                <a:gd name="connsiteY3" fmla="*/ 39750 h 53336"/>
                <a:gd name="connsiteX4" fmla="*/ 18619 w 60261"/>
                <a:gd name="connsiteY4" fmla="*/ 48006 h 53336"/>
                <a:gd name="connsiteX5" fmla="*/ 16849 w 60261"/>
                <a:gd name="connsiteY5" fmla="*/ 46826 h 5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61" h="53336">
                  <a:moveTo>
                    <a:pt x="16849" y="46826"/>
                  </a:moveTo>
                  <a:cubicBezTo>
                    <a:pt x="1813" y="40341"/>
                    <a:pt x="-5263" y="22944"/>
                    <a:pt x="632" y="7911"/>
                  </a:cubicBezTo>
                  <a:cubicBezTo>
                    <a:pt x="7416" y="-3882"/>
                    <a:pt x="23924" y="-3587"/>
                    <a:pt x="40436" y="5845"/>
                  </a:cubicBezTo>
                  <a:cubicBezTo>
                    <a:pt x="56944" y="15573"/>
                    <a:pt x="62842" y="27957"/>
                    <a:pt x="56058" y="39750"/>
                  </a:cubicBezTo>
                  <a:cubicBezTo>
                    <a:pt x="47806" y="52426"/>
                    <a:pt x="31295" y="55963"/>
                    <a:pt x="18619" y="48006"/>
                  </a:cubicBezTo>
                  <a:cubicBezTo>
                    <a:pt x="18029" y="47416"/>
                    <a:pt x="17439" y="47121"/>
                    <a:pt x="16849" y="4682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2">
              <a:extLst>
                <a:ext uri="{FF2B5EF4-FFF2-40B4-BE49-F238E27FC236}">
                  <a16:creationId xmlns:a16="http://schemas.microsoft.com/office/drawing/2014/main" id="{0CA18E51-F0C4-45C0-85CE-CDCEFC365C1C}"/>
                </a:ext>
              </a:extLst>
            </p:cNvPr>
            <p:cNvSpPr/>
            <p:nvPr/>
          </p:nvSpPr>
          <p:spPr>
            <a:xfrm>
              <a:off x="3686019" y="2475737"/>
              <a:ext cx="66732" cy="55075"/>
            </a:xfrm>
            <a:custGeom>
              <a:avLst/>
              <a:gdLst>
                <a:gd name="connsiteX0" fmla="*/ 40350 w 66732"/>
                <a:gd name="connsiteY0" fmla="*/ 6646 h 55075"/>
                <a:gd name="connsiteX1" fmla="*/ 846 w 66732"/>
                <a:gd name="connsiteY1" fmla="*/ 7528 h 55075"/>
                <a:gd name="connsiteX2" fmla="*/ 16472 w 66732"/>
                <a:gd name="connsiteY2" fmla="*/ 47922 h 55075"/>
                <a:gd name="connsiteX3" fmla="*/ 63347 w 66732"/>
                <a:gd name="connsiteY3" fmla="*/ 43499 h 55075"/>
                <a:gd name="connsiteX4" fmla="*/ 40350 w 66732"/>
                <a:gd name="connsiteY4" fmla="*/ 6646 h 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32" h="55075">
                  <a:moveTo>
                    <a:pt x="40350" y="6646"/>
                  </a:moveTo>
                  <a:cubicBezTo>
                    <a:pt x="23842" y="-3085"/>
                    <a:pt x="7921" y="-4557"/>
                    <a:pt x="846" y="7528"/>
                  </a:cubicBezTo>
                  <a:cubicBezTo>
                    <a:pt x="-5348" y="22859"/>
                    <a:pt x="1436" y="40551"/>
                    <a:pt x="16472" y="47922"/>
                  </a:cubicBezTo>
                  <a:cubicBezTo>
                    <a:pt x="32980" y="57650"/>
                    <a:pt x="56567" y="55292"/>
                    <a:pt x="63347" y="43499"/>
                  </a:cubicBezTo>
                  <a:cubicBezTo>
                    <a:pt x="70423" y="31705"/>
                    <a:pt x="57154" y="16079"/>
                    <a:pt x="40350" y="66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2">
              <a:extLst>
                <a:ext uri="{FF2B5EF4-FFF2-40B4-BE49-F238E27FC236}">
                  <a16:creationId xmlns:a16="http://schemas.microsoft.com/office/drawing/2014/main" id="{94BDA57D-5491-4C93-87F4-16345D031B27}"/>
                </a:ext>
              </a:extLst>
            </p:cNvPr>
            <p:cNvSpPr/>
            <p:nvPr/>
          </p:nvSpPr>
          <p:spPr>
            <a:xfrm>
              <a:off x="3830978" y="2394532"/>
              <a:ext cx="65399" cy="59096"/>
            </a:xfrm>
            <a:custGeom>
              <a:avLst/>
              <a:gdLst>
                <a:gd name="connsiteX0" fmla="*/ 47520 w 65399"/>
                <a:gd name="connsiteY0" fmla="*/ 4414 h 59096"/>
                <a:gd name="connsiteX1" fmla="*/ 936 w 65399"/>
                <a:gd name="connsiteY1" fmla="*/ 11198 h 59096"/>
                <a:gd name="connsiteX2" fmla="*/ 19805 w 65399"/>
                <a:gd name="connsiteY2" fmla="*/ 52470 h 59096"/>
                <a:gd name="connsiteX3" fmla="*/ 60786 w 65399"/>
                <a:gd name="connsiteY3" fmla="*/ 45985 h 59096"/>
                <a:gd name="connsiteX4" fmla="*/ 47520 w 65399"/>
                <a:gd name="connsiteY4" fmla="*/ 4414 h 5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99" h="59096">
                  <a:moveTo>
                    <a:pt x="47520" y="4414"/>
                  </a:moveTo>
                  <a:cubicBezTo>
                    <a:pt x="32484" y="-5018"/>
                    <a:pt x="12730" y="-2071"/>
                    <a:pt x="936" y="11198"/>
                  </a:cubicBezTo>
                  <a:cubicBezTo>
                    <a:pt x="-6139" y="22988"/>
                    <a:pt x="3297" y="42742"/>
                    <a:pt x="19805" y="52470"/>
                  </a:cubicBezTo>
                  <a:cubicBezTo>
                    <a:pt x="33074" y="61906"/>
                    <a:pt x="51353" y="58959"/>
                    <a:pt x="60786" y="45985"/>
                  </a:cubicBezTo>
                  <a:cubicBezTo>
                    <a:pt x="68156" y="30654"/>
                    <a:pt x="62261" y="12375"/>
                    <a:pt x="47520" y="44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2">
              <a:extLst>
                <a:ext uri="{FF2B5EF4-FFF2-40B4-BE49-F238E27FC236}">
                  <a16:creationId xmlns:a16="http://schemas.microsoft.com/office/drawing/2014/main" id="{CAF69A62-3A68-4598-8794-6F0B64147E31}"/>
                </a:ext>
              </a:extLst>
            </p:cNvPr>
            <p:cNvSpPr/>
            <p:nvPr/>
          </p:nvSpPr>
          <p:spPr>
            <a:xfrm>
              <a:off x="3764463" y="1981575"/>
              <a:ext cx="65083" cy="56699"/>
            </a:xfrm>
            <a:custGeom>
              <a:avLst/>
              <a:gdLst>
                <a:gd name="connsiteX0" fmla="*/ 43867 w 65083"/>
                <a:gd name="connsiteY0" fmla="*/ 6100 h 56699"/>
                <a:gd name="connsiteX1" fmla="*/ 234 w 65083"/>
                <a:gd name="connsiteY1" fmla="*/ 7867 h 56699"/>
                <a:gd name="connsiteX2" fmla="*/ 18218 w 65083"/>
                <a:gd name="connsiteY2" fmla="*/ 50323 h 56699"/>
                <a:gd name="connsiteX3" fmla="*/ 60965 w 65083"/>
                <a:gd name="connsiteY3" fmla="*/ 43247 h 56699"/>
                <a:gd name="connsiteX4" fmla="*/ 43867 w 65083"/>
                <a:gd name="connsiteY4" fmla="*/ 6100 h 5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83" h="56699">
                  <a:moveTo>
                    <a:pt x="43867" y="6100"/>
                  </a:moveTo>
                  <a:cubicBezTo>
                    <a:pt x="27355" y="-3628"/>
                    <a:pt x="7015" y="-3923"/>
                    <a:pt x="234" y="7867"/>
                  </a:cubicBezTo>
                  <a:cubicBezTo>
                    <a:pt x="-5074" y="24673"/>
                    <a:pt x="2592" y="42657"/>
                    <a:pt x="18218" y="50323"/>
                  </a:cubicBezTo>
                  <a:cubicBezTo>
                    <a:pt x="32074" y="59460"/>
                    <a:pt x="50943" y="56513"/>
                    <a:pt x="60965" y="43247"/>
                  </a:cubicBezTo>
                  <a:cubicBezTo>
                    <a:pt x="68041" y="31159"/>
                    <a:pt x="60670" y="15532"/>
                    <a:pt x="43867" y="6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2">
              <a:extLst>
                <a:ext uri="{FF2B5EF4-FFF2-40B4-BE49-F238E27FC236}">
                  <a16:creationId xmlns:a16="http://schemas.microsoft.com/office/drawing/2014/main" id="{3C3746B9-2ABE-424F-95AC-990C00165C8F}"/>
                </a:ext>
              </a:extLst>
            </p:cNvPr>
            <p:cNvSpPr/>
            <p:nvPr/>
          </p:nvSpPr>
          <p:spPr>
            <a:xfrm>
              <a:off x="3793618" y="2188581"/>
              <a:ext cx="63668" cy="57174"/>
            </a:xfrm>
            <a:custGeom>
              <a:avLst/>
              <a:gdLst>
                <a:gd name="connsiteX0" fmla="*/ 45667 w 63668"/>
                <a:gd name="connsiteY0" fmla="*/ 4877 h 57174"/>
                <a:gd name="connsiteX1" fmla="*/ 857 w 63668"/>
                <a:gd name="connsiteY1" fmla="*/ 10480 h 57174"/>
                <a:gd name="connsiteX2" fmla="*/ 19431 w 63668"/>
                <a:gd name="connsiteY2" fmla="*/ 50280 h 57174"/>
                <a:gd name="connsiteX3" fmla="*/ 58345 w 63668"/>
                <a:gd name="connsiteY3" fmla="*/ 45267 h 57174"/>
                <a:gd name="connsiteX4" fmla="*/ 59231 w 63668"/>
                <a:gd name="connsiteY4" fmla="*/ 44381 h 57174"/>
                <a:gd name="connsiteX5" fmla="*/ 46257 w 63668"/>
                <a:gd name="connsiteY5" fmla="*/ 5172 h 57174"/>
                <a:gd name="connsiteX6" fmla="*/ 45667 w 63668"/>
                <a:gd name="connsiteY6" fmla="*/ 4877 h 5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68" h="57174">
                  <a:moveTo>
                    <a:pt x="45667" y="4877"/>
                  </a:moveTo>
                  <a:cubicBezTo>
                    <a:pt x="31516" y="-4851"/>
                    <a:pt x="12352" y="-2494"/>
                    <a:pt x="857" y="10480"/>
                  </a:cubicBezTo>
                  <a:cubicBezTo>
                    <a:pt x="-5927" y="22270"/>
                    <a:pt x="2919" y="40549"/>
                    <a:pt x="19431" y="50280"/>
                  </a:cubicBezTo>
                  <a:cubicBezTo>
                    <a:pt x="31516" y="59713"/>
                    <a:pt x="48913" y="57355"/>
                    <a:pt x="58345" y="45267"/>
                  </a:cubicBezTo>
                  <a:cubicBezTo>
                    <a:pt x="58641" y="44972"/>
                    <a:pt x="58936" y="44677"/>
                    <a:pt x="59231" y="44381"/>
                  </a:cubicBezTo>
                  <a:cubicBezTo>
                    <a:pt x="66306" y="29936"/>
                    <a:pt x="60408" y="12247"/>
                    <a:pt x="46257" y="5172"/>
                  </a:cubicBezTo>
                  <a:cubicBezTo>
                    <a:pt x="45962" y="5172"/>
                    <a:pt x="45667" y="4877"/>
                    <a:pt x="45667" y="48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2">
              <a:extLst>
                <a:ext uri="{FF2B5EF4-FFF2-40B4-BE49-F238E27FC236}">
                  <a16:creationId xmlns:a16="http://schemas.microsoft.com/office/drawing/2014/main" id="{FF6CF4C5-A0EE-4E21-B60D-6F79F75E8BD2}"/>
                </a:ext>
              </a:extLst>
            </p:cNvPr>
            <p:cNvSpPr/>
            <p:nvPr/>
          </p:nvSpPr>
          <p:spPr>
            <a:xfrm>
              <a:off x="3539159" y="1722065"/>
              <a:ext cx="65901" cy="57925"/>
            </a:xfrm>
            <a:custGeom>
              <a:avLst/>
              <a:gdLst>
                <a:gd name="connsiteX0" fmla="*/ 43044 w 65901"/>
                <a:gd name="connsiteY0" fmla="*/ 6462 h 57925"/>
                <a:gd name="connsiteX1" fmla="*/ 5896 w 65901"/>
                <a:gd name="connsiteY1" fmla="*/ 7052 h 57925"/>
                <a:gd name="connsiteX2" fmla="*/ 6486 w 65901"/>
                <a:gd name="connsiteY2" fmla="*/ 44200 h 57925"/>
                <a:gd name="connsiteX3" fmla="*/ 17690 w 65901"/>
                <a:gd name="connsiteY3" fmla="*/ 50685 h 57925"/>
                <a:gd name="connsiteX4" fmla="*/ 62208 w 65901"/>
                <a:gd name="connsiteY4" fmla="*/ 46557 h 57925"/>
                <a:gd name="connsiteX5" fmla="*/ 43044 w 65901"/>
                <a:gd name="connsiteY5" fmla="*/ 6462 h 5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01" h="57925">
                  <a:moveTo>
                    <a:pt x="43044" y="6462"/>
                  </a:moveTo>
                  <a:cubicBezTo>
                    <a:pt x="32726" y="-3856"/>
                    <a:pt x="15923" y="-3561"/>
                    <a:pt x="5896" y="7052"/>
                  </a:cubicBezTo>
                  <a:cubicBezTo>
                    <a:pt x="-4127" y="17370"/>
                    <a:pt x="-3832" y="34177"/>
                    <a:pt x="6486" y="44200"/>
                  </a:cubicBezTo>
                  <a:cubicBezTo>
                    <a:pt x="9729" y="47147"/>
                    <a:pt x="13562" y="49508"/>
                    <a:pt x="17690" y="50685"/>
                  </a:cubicBezTo>
                  <a:cubicBezTo>
                    <a:pt x="34201" y="60121"/>
                    <a:pt x="55427" y="58646"/>
                    <a:pt x="62208" y="46557"/>
                  </a:cubicBezTo>
                  <a:cubicBezTo>
                    <a:pt x="68988" y="34767"/>
                    <a:pt x="59850" y="15898"/>
                    <a:pt x="43044" y="6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2">
              <a:extLst>
                <a:ext uri="{FF2B5EF4-FFF2-40B4-BE49-F238E27FC236}">
                  <a16:creationId xmlns:a16="http://schemas.microsoft.com/office/drawing/2014/main" id="{052B2C70-0D21-459B-B482-74624B0B17F2}"/>
                </a:ext>
              </a:extLst>
            </p:cNvPr>
            <p:cNvSpPr/>
            <p:nvPr/>
          </p:nvSpPr>
          <p:spPr>
            <a:xfrm>
              <a:off x="3833141" y="3021292"/>
              <a:ext cx="62187" cy="56029"/>
            </a:xfrm>
            <a:custGeom>
              <a:avLst/>
              <a:gdLst>
                <a:gd name="connsiteX0" fmla="*/ 40638 w 62187"/>
                <a:gd name="connsiteY0" fmla="*/ 4737 h 56029"/>
                <a:gd name="connsiteX1" fmla="*/ 58327 w 62187"/>
                <a:gd name="connsiteY1" fmla="*/ 43360 h 56029"/>
                <a:gd name="connsiteX2" fmla="*/ 14989 w 62187"/>
                <a:gd name="connsiteY2" fmla="*/ 48960 h 56029"/>
                <a:gd name="connsiteX3" fmla="*/ 1133 w 62187"/>
                <a:gd name="connsiteY3" fmla="*/ 11517 h 56029"/>
                <a:gd name="connsiteX4" fmla="*/ 1429 w 62187"/>
                <a:gd name="connsiteY4" fmla="*/ 10635 h 56029"/>
                <a:gd name="connsiteX5" fmla="*/ 39163 w 62187"/>
                <a:gd name="connsiteY5" fmla="*/ 3560 h 56029"/>
                <a:gd name="connsiteX6" fmla="*/ 40638 w 62187"/>
                <a:gd name="connsiteY6" fmla="*/ 4737 h 5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87" h="56029">
                  <a:moveTo>
                    <a:pt x="40638" y="4737"/>
                  </a:moveTo>
                  <a:cubicBezTo>
                    <a:pt x="57150" y="14173"/>
                    <a:pt x="65107" y="31566"/>
                    <a:pt x="58327" y="43360"/>
                  </a:cubicBezTo>
                  <a:cubicBezTo>
                    <a:pt x="47419" y="56330"/>
                    <a:pt x="28845" y="58691"/>
                    <a:pt x="14989" y="48960"/>
                  </a:cubicBezTo>
                  <a:cubicBezTo>
                    <a:pt x="838" y="42474"/>
                    <a:pt x="-5352" y="25671"/>
                    <a:pt x="1133" y="11517"/>
                  </a:cubicBezTo>
                  <a:cubicBezTo>
                    <a:pt x="1133" y="11222"/>
                    <a:pt x="1429" y="10930"/>
                    <a:pt x="1429" y="10635"/>
                  </a:cubicBezTo>
                  <a:cubicBezTo>
                    <a:pt x="9976" y="-1749"/>
                    <a:pt x="26783" y="-4696"/>
                    <a:pt x="39163" y="3560"/>
                  </a:cubicBezTo>
                  <a:cubicBezTo>
                    <a:pt x="39753" y="3851"/>
                    <a:pt x="40048" y="4146"/>
                    <a:pt x="40638" y="47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2">
              <a:extLst>
                <a:ext uri="{FF2B5EF4-FFF2-40B4-BE49-F238E27FC236}">
                  <a16:creationId xmlns:a16="http://schemas.microsoft.com/office/drawing/2014/main" id="{9B166FA6-08CF-4831-8414-9494757CF08D}"/>
                </a:ext>
              </a:extLst>
            </p:cNvPr>
            <p:cNvSpPr/>
            <p:nvPr/>
          </p:nvSpPr>
          <p:spPr>
            <a:xfrm>
              <a:off x="3699904" y="2909974"/>
              <a:ext cx="61147" cy="57717"/>
            </a:xfrm>
            <a:custGeom>
              <a:avLst/>
              <a:gdLst>
                <a:gd name="connsiteX0" fmla="*/ 41797 w 61147"/>
                <a:gd name="connsiteY0" fmla="*/ 4321 h 57717"/>
                <a:gd name="connsiteX1" fmla="*/ 57423 w 61147"/>
                <a:gd name="connsiteY1" fmla="*/ 43236 h 57717"/>
                <a:gd name="connsiteX2" fmla="*/ 14377 w 61147"/>
                <a:gd name="connsiteY2" fmla="*/ 51786 h 57717"/>
                <a:gd name="connsiteX3" fmla="*/ 1997 w 61147"/>
                <a:gd name="connsiteY3" fmla="*/ 11396 h 57717"/>
                <a:gd name="connsiteX4" fmla="*/ 40617 w 61147"/>
                <a:gd name="connsiteY4" fmla="*/ 3436 h 57717"/>
                <a:gd name="connsiteX5" fmla="*/ 41797 w 61147"/>
                <a:gd name="connsiteY5" fmla="*/ 4321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47" h="57717">
                  <a:moveTo>
                    <a:pt x="41797" y="4321"/>
                  </a:moveTo>
                  <a:cubicBezTo>
                    <a:pt x="56833" y="10806"/>
                    <a:pt x="63613" y="28199"/>
                    <a:pt x="57423" y="43236"/>
                  </a:cubicBezTo>
                  <a:cubicBezTo>
                    <a:pt x="47397" y="57091"/>
                    <a:pt x="28823" y="60629"/>
                    <a:pt x="14377" y="51786"/>
                  </a:cubicBezTo>
                  <a:cubicBezTo>
                    <a:pt x="-69" y="43826"/>
                    <a:pt x="-5668" y="25842"/>
                    <a:pt x="1997" y="11396"/>
                  </a:cubicBezTo>
                  <a:cubicBezTo>
                    <a:pt x="10544" y="-1578"/>
                    <a:pt x="27941" y="-4820"/>
                    <a:pt x="40617" y="3436"/>
                  </a:cubicBezTo>
                  <a:cubicBezTo>
                    <a:pt x="40912" y="3731"/>
                    <a:pt x="41502" y="4026"/>
                    <a:pt x="41797" y="43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2">
              <a:extLst>
                <a:ext uri="{FF2B5EF4-FFF2-40B4-BE49-F238E27FC236}">
                  <a16:creationId xmlns:a16="http://schemas.microsoft.com/office/drawing/2014/main" id="{96F9FE60-9B16-4727-A2C3-07DD0CC3EADD}"/>
                </a:ext>
              </a:extLst>
            </p:cNvPr>
            <p:cNvSpPr/>
            <p:nvPr/>
          </p:nvSpPr>
          <p:spPr>
            <a:xfrm>
              <a:off x="3642375" y="3042756"/>
              <a:ext cx="64407" cy="55002"/>
            </a:xfrm>
            <a:custGeom>
              <a:avLst/>
              <a:gdLst>
                <a:gd name="connsiteX0" fmla="*/ 43604 w 64407"/>
                <a:gd name="connsiteY0" fmla="*/ 7154 h 55002"/>
                <a:gd name="connsiteX1" fmla="*/ 60408 w 64407"/>
                <a:gd name="connsiteY1" fmla="*/ 41351 h 55002"/>
                <a:gd name="connsiteX2" fmla="*/ 19431 w 64407"/>
                <a:gd name="connsiteY2" fmla="*/ 48721 h 55002"/>
                <a:gd name="connsiteX3" fmla="*/ 857 w 64407"/>
                <a:gd name="connsiteY3" fmla="*/ 6859 h 55002"/>
                <a:gd name="connsiteX4" fmla="*/ 43604 w 64407"/>
                <a:gd name="connsiteY4" fmla="*/ 7154 h 5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07" h="55002">
                  <a:moveTo>
                    <a:pt x="43604" y="7154"/>
                  </a:moveTo>
                  <a:cubicBezTo>
                    <a:pt x="60116" y="16587"/>
                    <a:pt x="67192" y="29561"/>
                    <a:pt x="60408" y="41351"/>
                  </a:cubicBezTo>
                  <a:cubicBezTo>
                    <a:pt x="51270" y="54620"/>
                    <a:pt x="32696" y="57862"/>
                    <a:pt x="19431" y="48721"/>
                  </a:cubicBezTo>
                  <a:cubicBezTo>
                    <a:pt x="2919" y="39289"/>
                    <a:pt x="-5927" y="18948"/>
                    <a:pt x="857" y="6859"/>
                  </a:cubicBezTo>
                  <a:cubicBezTo>
                    <a:pt x="7637" y="-4934"/>
                    <a:pt x="26801" y="-2577"/>
                    <a:pt x="43604" y="71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2">
              <a:extLst>
                <a:ext uri="{FF2B5EF4-FFF2-40B4-BE49-F238E27FC236}">
                  <a16:creationId xmlns:a16="http://schemas.microsoft.com/office/drawing/2014/main" id="{B6AA39AB-F5DA-463B-92BF-559EF2D22003}"/>
                </a:ext>
              </a:extLst>
            </p:cNvPr>
            <p:cNvSpPr/>
            <p:nvPr/>
          </p:nvSpPr>
          <p:spPr>
            <a:xfrm>
              <a:off x="3443428" y="3120895"/>
              <a:ext cx="66847" cy="54653"/>
            </a:xfrm>
            <a:custGeom>
              <a:avLst/>
              <a:gdLst>
                <a:gd name="connsiteX0" fmla="*/ 40306 w 66847"/>
                <a:gd name="connsiteY0" fmla="*/ 5964 h 54653"/>
                <a:gd name="connsiteX1" fmla="*/ 63597 w 66847"/>
                <a:gd name="connsiteY1" fmla="*/ 44288 h 54653"/>
                <a:gd name="connsiteX2" fmla="*/ 16719 w 66847"/>
                <a:gd name="connsiteY2" fmla="*/ 46649 h 54653"/>
                <a:gd name="connsiteX3" fmla="*/ 801 w 66847"/>
                <a:gd name="connsiteY3" fmla="*/ 8026 h 54653"/>
                <a:gd name="connsiteX4" fmla="*/ 40306 w 66847"/>
                <a:gd name="connsiteY4" fmla="*/ 5964 h 5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47" h="54653">
                  <a:moveTo>
                    <a:pt x="40306" y="5964"/>
                  </a:moveTo>
                  <a:cubicBezTo>
                    <a:pt x="57109" y="15396"/>
                    <a:pt x="70378" y="32498"/>
                    <a:pt x="63597" y="44288"/>
                  </a:cubicBezTo>
                  <a:cubicBezTo>
                    <a:pt x="56518" y="56377"/>
                    <a:pt x="33525" y="56082"/>
                    <a:pt x="16719" y="46649"/>
                  </a:cubicBezTo>
                  <a:cubicBezTo>
                    <a:pt x="1682" y="40455"/>
                    <a:pt x="-5393" y="23357"/>
                    <a:pt x="801" y="8026"/>
                  </a:cubicBezTo>
                  <a:cubicBezTo>
                    <a:pt x="7581" y="-3768"/>
                    <a:pt x="23794" y="-3768"/>
                    <a:pt x="40306" y="596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2">
              <a:extLst>
                <a:ext uri="{FF2B5EF4-FFF2-40B4-BE49-F238E27FC236}">
                  <a16:creationId xmlns:a16="http://schemas.microsoft.com/office/drawing/2014/main" id="{ABC29B49-C06C-4EA3-9E32-0D9DF5A6BA1B}"/>
                </a:ext>
              </a:extLst>
            </p:cNvPr>
            <p:cNvSpPr/>
            <p:nvPr/>
          </p:nvSpPr>
          <p:spPr>
            <a:xfrm>
              <a:off x="2876025" y="1719773"/>
              <a:ext cx="65615" cy="57413"/>
            </a:xfrm>
            <a:custGeom>
              <a:avLst/>
              <a:gdLst>
                <a:gd name="connsiteX0" fmla="*/ 16594 w 65615"/>
                <a:gd name="connsiteY0" fmla="*/ 50324 h 57413"/>
                <a:gd name="connsiteX1" fmla="*/ 971 w 65615"/>
                <a:gd name="connsiteY1" fmla="*/ 9639 h 57413"/>
                <a:gd name="connsiteX2" fmla="*/ 42243 w 65615"/>
                <a:gd name="connsiteY2" fmla="*/ 5511 h 57413"/>
                <a:gd name="connsiteX3" fmla="*/ 61997 w 65615"/>
                <a:gd name="connsiteY3" fmla="*/ 45016 h 57413"/>
                <a:gd name="connsiteX4" fmla="*/ 16594 w 65615"/>
                <a:gd name="connsiteY4" fmla="*/ 50324 h 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15" h="57413">
                  <a:moveTo>
                    <a:pt x="16594" y="50324"/>
                  </a:moveTo>
                  <a:cubicBezTo>
                    <a:pt x="1557" y="42954"/>
                    <a:pt x="-5518" y="25265"/>
                    <a:pt x="971" y="9639"/>
                  </a:cubicBezTo>
                  <a:cubicBezTo>
                    <a:pt x="11289" y="-2745"/>
                    <a:pt x="29567" y="-4807"/>
                    <a:pt x="42243" y="5511"/>
                  </a:cubicBezTo>
                  <a:cubicBezTo>
                    <a:pt x="59049" y="14948"/>
                    <a:pt x="68777" y="32931"/>
                    <a:pt x="61997" y="45016"/>
                  </a:cubicBezTo>
                  <a:cubicBezTo>
                    <a:pt x="50203" y="57695"/>
                    <a:pt x="30744" y="60052"/>
                    <a:pt x="16594" y="503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2">
              <a:extLst>
                <a:ext uri="{FF2B5EF4-FFF2-40B4-BE49-F238E27FC236}">
                  <a16:creationId xmlns:a16="http://schemas.microsoft.com/office/drawing/2014/main" id="{D5F98A01-C8FE-43D6-9C36-2318AAECF5AC}"/>
                </a:ext>
              </a:extLst>
            </p:cNvPr>
            <p:cNvSpPr/>
            <p:nvPr/>
          </p:nvSpPr>
          <p:spPr>
            <a:xfrm>
              <a:off x="2882485" y="1562104"/>
              <a:ext cx="61257" cy="54788"/>
            </a:xfrm>
            <a:custGeom>
              <a:avLst/>
              <a:gdLst>
                <a:gd name="connsiteX0" fmla="*/ 17800 w 61257"/>
                <a:gd name="connsiteY0" fmla="*/ 47023 h 54788"/>
                <a:gd name="connsiteX1" fmla="*/ 1292 w 61257"/>
                <a:gd name="connsiteY1" fmla="*/ 11937 h 54788"/>
                <a:gd name="connsiteX2" fmla="*/ 42564 w 61257"/>
                <a:gd name="connsiteY2" fmla="*/ 3977 h 54788"/>
                <a:gd name="connsiteX3" fmla="*/ 57305 w 61257"/>
                <a:gd name="connsiteY3" fmla="*/ 44367 h 54788"/>
                <a:gd name="connsiteX4" fmla="*/ 17800 w 61257"/>
                <a:gd name="connsiteY4" fmla="*/ 47023 h 5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57" h="54788">
                  <a:moveTo>
                    <a:pt x="17800" y="47023"/>
                  </a:moveTo>
                  <a:cubicBezTo>
                    <a:pt x="1292" y="37292"/>
                    <a:pt x="-5784" y="23731"/>
                    <a:pt x="1292" y="11937"/>
                  </a:cubicBezTo>
                  <a:cubicBezTo>
                    <a:pt x="10429" y="-1623"/>
                    <a:pt x="29003" y="-5161"/>
                    <a:pt x="42564" y="3977"/>
                  </a:cubicBezTo>
                  <a:cubicBezTo>
                    <a:pt x="57305" y="11347"/>
                    <a:pt x="63793" y="29039"/>
                    <a:pt x="57305" y="44367"/>
                  </a:cubicBezTo>
                  <a:cubicBezTo>
                    <a:pt x="50524" y="56160"/>
                    <a:pt x="34607" y="56456"/>
                    <a:pt x="17800" y="470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2">
              <a:extLst>
                <a:ext uri="{FF2B5EF4-FFF2-40B4-BE49-F238E27FC236}">
                  <a16:creationId xmlns:a16="http://schemas.microsoft.com/office/drawing/2014/main" id="{50424E0B-0362-4C8A-BB6C-09F4E4A798B7}"/>
                </a:ext>
              </a:extLst>
            </p:cNvPr>
            <p:cNvSpPr/>
            <p:nvPr/>
          </p:nvSpPr>
          <p:spPr>
            <a:xfrm>
              <a:off x="3175872" y="1878653"/>
              <a:ext cx="65666" cy="55356"/>
            </a:xfrm>
            <a:custGeom>
              <a:avLst/>
              <a:gdLst>
                <a:gd name="connsiteX0" fmla="*/ 15105 w 65666"/>
                <a:gd name="connsiteY0" fmla="*/ 48287 h 55356"/>
                <a:gd name="connsiteX1" fmla="*/ 1544 w 65666"/>
                <a:gd name="connsiteY1" fmla="*/ 7602 h 55356"/>
                <a:gd name="connsiteX2" fmla="*/ 39577 w 65666"/>
                <a:gd name="connsiteY2" fmla="*/ 6130 h 55356"/>
                <a:gd name="connsiteX3" fmla="*/ 62279 w 65666"/>
                <a:gd name="connsiteY3" fmla="*/ 42687 h 55356"/>
                <a:gd name="connsiteX4" fmla="*/ 15105 w 65666"/>
                <a:gd name="connsiteY4" fmla="*/ 48287 h 5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66" h="55356">
                  <a:moveTo>
                    <a:pt x="15105" y="48287"/>
                  </a:moveTo>
                  <a:cubicBezTo>
                    <a:pt x="364" y="40625"/>
                    <a:pt x="-5531" y="22638"/>
                    <a:pt x="1544" y="7602"/>
                  </a:cubicBezTo>
                  <a:cubicBezTo>
                    <a:pt x="8324" y="-4188"/>
                    <a:pt x="22770" y="-3306"/>
                    <a:pt x="39577" y="6130"/>
                  </a:cubicBezTo>
                  <a:cubicBezTo>
                    <a:pt x="56085" y="15858"/>
                    <a:pt x="69354" y="30894"/>
                    <a:pt x="62279" y="42687"/>
                  </a:cubicBezTo>
                  <a:cubicBezTo>
                    <a:pt x="49895" y="55658"/>
                    <a:pt x="30141" y="58018"/>
                    <a:pt x="15105" y="4828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2">
              <a:extLst>
                <a:ext uri="{FF2B5EF4-FFF2-40B4-BE49-F238E27FC236}">
                  <a16:creationId xmlns:a16="http://schemas.microsoft.com/office/drawing/2014/main" id="{FD8311C2-B577-42E5-901A-267CE3EA35E7}"/>
                </a:ext>
              </a:extLst>
            </p:cNvPr>
            <p:cNvSpPr/>
            <p:nvPr/>
          </p:nvSpPr>
          <p:spPr>
            <a:xfrm>
              <a:off x="3081955" y="2003370"/>
              <a:ext cx="65211" cy="57144"/>
            </a:xfrm>
            <a:custGeom>
              <a:avLst/>
              <a:gdLst>
                <a:gd name="connsiteX0" fmla="*/ 18218 w 65211"/>
                <a:gd name="connsiteY0" fmla="*/ 50639 h 57144"/>
                <a:gd name="connsiteX1" fmla="*/ 234 w 65211"/>
                <a:gd name="connsiteY1" fmla="*/ 8183 h 57144"/>
                <a:gd name="connsiteX2" fmla="*/ 44162 w 65211"/>
                <a:gd name="connsiteY2" fmla="*/ 5826 h 57144"/>
                <a:gd name="connsiteX3" fmla="*/ 61260 w 65211"/>
                <a:gd name="connsiteY3" fmla="*/ 43563 h 57144"/>
                <a:gd name="connsiteX4" fmla="*/ 18218 w 65211"/>
                <a:gd name="connsiteY4" fmla="*/ 50639 h 5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211" h="57144">
                  <a:moveTo>
                    <a:pt x="18218" y="50639"/>
                  </a:moveTo>
                  <a:cubicBezTo>
                    <a:pt x="2592" y="42973"/>
                    <a:pt x="-5074" y="24990"/>
                    <a:pt x="234" y="8183"/>
                  </a:cubicBezTo>
                  <a:cubicBezTo>
                    <a:pt x="7015" y="-3607"/>
                    <a:pt x="27355" y="-3902"/>
                    <a:pt x="44162" y="5826"/>
                  </a:cubicBezTo>
                  <a:cubicBezTo>
                    <a:pt x="60670" y="15262"/>
                    <a:pt x="68041" y="31770"/>
                    <a:pt x="61260" y="43563"/>
                  </a:cubicBezTo>
                  <a:cubicBezTo>
                    <a:pt x="50943" y="56829"/>
                    <a:pt x="32074" y="60072"/>
                    <a:pt x="18218" y="506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2">
              <a:extLst>
                <a:ext uri="{FF2B5EF4-FFF2-40B4-BE49-F238E27FC236}">
                  <a16:creationId xmlns:a16="http://schemas.microsoft.com/office/drawing/2014/main" id="{00FD1B0E-94E0-4F5D-BAC0-EDA2A2F65F79}"/>
                </a:ext>
              </a:extLst>
            </p:cNvPr>
            <p:cNvSpPr/>
            <p:nvPr/>
          </p:nvSpPr>
          <p:spPr>
            <a:xfrm>
              <a:off x="3141953" y="2191293"/>
              <a:ext cx="64730" cy="58011"/>
            </a:xfrm>
            <a:custGeom>
              <a:avLst/>
              <a:gdLst>
                <a:gd name="connsiteX0" fmla="*/ 14531 w 64730"/>
                <a:gd name="connsiteY0" fmla="*/ 50811 h 58011"/>
                <a:gd name="connsiteX1" fmla="*/ 1557 w 64730"/>
                <a:gd name="connsiteY1" fmla="*/ 12188 h 58011"/>
                <a:gd name="connsiteX2" fmla="*/ 2148 w 64730"/>
                <a:gd name="connsiteY2" fmla="*/ 11602 h 58011"/>
                <a:gd name="connsiteX3" fmla="*/ 40180 w 64730"/>
                <a:gd name="connsiteY3" fmla="*/ 3346 h 58011"/>
                <a:gd name="connsiteX4" fmla="*/ 41357 w 64730"/>
                <a:gd name="connsiteY4" fmla="*/ 4231 h 58011"/>
                <a:gd name="connsiteX5" fmla="*/ 61111 w 64730"/>
                <a:gd name="connsiteY5" fmla="*/ 45798 h 58011"/>
                <a:gd name="connsiteX6" fmla="*/ 14531 w 64730"/>
                <a:gd name="connsiteY6" fmla="*/ 508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30" h="58011">
                  <a:moveTo>
                    <a:pt x="14531" y="50811"/>
                  </a:moveTo>
                  <a:cubicBezTo>
                    <a:pt x="381" y="43736"/>
                    <a:pt x="-5518" y="26343"/>
                    <a:pt x="1557" y="12188"/>
                  </a:cubicBezTo>
                  <a:cubicBezTo>
                    <a:pt x="1852" y="11893"/>
                    <a:pt x="1852" y="11602"/>
                    <a:pt x="2148" y="11602"/>
                  </a:cubicBezTo>
                  <a:cubicBezTo>
                    <a:pt x="10403" y="-1372"/>
                    <a:pt x="27207" y="-4910"/>
                    <a:pt x="40180" y="3346"/>
                  </a:cubicBezTo>
                  <a:cubicBezTo>
                    <a:pt x="40476" y="3641"/>
                    <a:pt x="41062" y="3936"/>
                    <a:pt x="41357" y="4231"/>
                  </a:cubicBezTo>
                  <a:cubicBezTo>
                    <a:pt x="58164" y="13959"/>
                    <a:pt x="67892" y="33713"/>
                    <a:pt x="61111" y="45798"/>
                  </a:cubicBezTo>
                  <a:cubicBezTo>
                    <a:pt x="49023" y="58477"/>
                    <a:pt x="29272" y="60539"/>
                    <a:pt x="14531" y="5081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2">
              <a:extLst>
                <a:ext uri="{FF2B5EF4-FFF2-40B4-BE49-F238E27FC236}">
                  <a16:creationId xmlns:a16="http://schemas.microsoft.com/office/drawing/2014/main" id="{A6D4E27E-BA87-41BC-BAD0-90D0AB4CE595}"/>
                </a:ext>
              </a:extLst>
            </p:cNvPr>
            <p:cNvSpPr/>
            <p:nvPr/>
          </p:nvSpPr>
          <p:spPr>
            <a:xfrm>
              <a:off x="2368397" y="2576052"/>
              <a:ext cx="52188" cy="67216"/>
            </a:xfrm>
            <a:custGeom>
              <a:avLst/>
              <a:gdLst>
                <a:gd name="connsiteX0" fmla="*/ -1440 w 52188"/>
                <a:gd name="connsiteY0" fmla="*/ 29268 h 67216"/>
                <a:gd name="connsiteX1" fmla="*/ 20966 w 52188"/>
                <a:gd name="connsiteY1" fmla="*/ 66121 h 67216"/>
                <a:gd name="connsiteX2" fmla="*/ 50743 w 52188"/>
                <a:gd name="connsiteY2" fmla="*/ 29268 h 67216"/>
                <a:gd name="connsiteX3" fmla="*/ 20966 w 52188"/>
                <a:gd name="connsiteY3" fmla="*/ -1096 h 67216"/>
                <a:gd name="connsiteX4" fmla="*/ -1440 w 52188"/>
                <a:gd name="connsiteY4" fmla="*/ 29268 h 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88" h="67216">
                  <a:moveTo>
                    <a:pt x="-1440" y="29268"/>
                  </a:moveTo>
                  <a:cubicBezTo>
                    <a:pt x="-1440" y="48432"/>
                    <a:pt x="7406" y="66121"/>
                    <a:pt x="20966" y="66121"/>
                  </a:cubicBezTo>
                  <a:cubicBezTo>
                    <a:pt x="38655" y="62583"/>
                    <a:pt x="51039" y="46960"/>
                    <a:pt x="50743" y="29268"/>
                  </a:cubicBezTo>
                  <a:cubicBezTo>
                    <a:pt x="50743" y="12465"/>
                    <a:pt x="37474" y="-1096"/>
                    <a:pt x="20966" y="-1096"/>
                  </a:cubicBezTo>
                  <a:cubicBezTo>
                    <a:pt x="7406" y="-1096"/>
                    <a:pt x="-1440" y="10108"/>
                    <a:pt x="-1440" y="2926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2">
              <a:extLst>
                <a:ext uri="{FF2B5EF4-FFF2-40B4-BE49-F238E27FC236}">
                  <a16:creationId xmlns:a16="http://schemas.microsoft.com/office/drawing/2014/main" id="{C83FE5B5-9806-4DDA-9813-AA99B27DAB4A}"/>
                </a:ext>
              </a:extLst>
            </p:cNvPr>
            <p:cNvSpPr/>
            <p:nvPr/>
          </p:nvSpPr>
          <p:spPr>
            <a:xfrm>
              <a:off x="2241623" y="2465495"/>
              <a:ext cx="49950" cy="65154"/>
            </a:xfrm>
            <a:custGeom>
              <a:avLst/>
              <a:gdLst>
                <a:gd name="connsiteX0" fmla="*/ -1440 w 49950"/>
                <a:gd name="connsiteY0" fmla="*/ 31039 h 65154"/>
                <a:gd name="connsiteX1" fmla="*/ 21557 w 49950"/>
                <a:gd name="connsiteY1" fmla="*/ 64059 h 65154"/>
                <a:gd name="connsiteX2" fmla="*/ 48386 w 49950"/>
                <a:gd name="connsiteY2" fmla="*/ 31039 h 65154"/>
                <a:gd name="connsiteX3" fmla="*/ 21557 w 49950"/>
                <a:gd name="connsiteY3" fmla="*/ -1096 h 65154"/>
                <a:gd name="connsiteX4" fmla="*/ -1440 w 49950"/>
                <a:gd name="connsiteY4" fmla="*/ 3103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50" h="65154">
                  <a:moveTo>
                    <a:pt x="-1440" y="31039"/>
                  </a:moveTo>
                  <a:cubicBezTo>
                    <a:pt x="-1440" y="50203"/>
                    <a:pt x="7996" y="64059"/>
                    <a:pt x="21557" y="64059"/>
                  </a:cubicBezTo>
                  <a:cubicBezTo>
                    <a:pt x="38068" y="61993"/>
                    <a:pt x="49858" y="47547"/>
                    <a:pt x="48386" y="31039"/>
                  </a:cubicBezTo>
                  <a:cubicBezTo>
                    <a:pt x="49858" y="14822"/>
                    <a:pt x="37773" y="376"/>
                    <a:pt x="21557" y="-1096"/>
                  </a:cubicBezTo>
                  <a:cubicBezTo>
                    <a:pt x="7996" y="-1096"/>
                    <a:pt x="-1440" y="11875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2">
              <a:extLst>
                <a:ext uri="{FF2B5EF4-FFF2-40B4-BE49-F238E27FC236}">
                  <a16:creationId xmlns:a16="http://schemas.microsoft.com/office/drawing/2014/main" id="{247DEBD9-6B8F-48BA-BF81-CC00689A8FCE}"/>
                </a:ext>
              </a:extLst>
            </p:cNvPr>
            <p:cNvSpPr/>
            <p:nvPr/>
          </p:nvSpPr>
          <p:spPr>
            <a:xfrm>
              <a:off x="2107187" y="2542737"/>
              <a:ext cx="45399" cy="67511"/>
            </a:xfrm>
            <a:custGeom>
              <a:avLst/>
              <a:gdLst>
                <a:gd name="connsiteX0" fmla="*/ -1440 w 45399"/>
                <a:gd name="connsiteY0" fmla="*/ 36344 h 67511"/>
                <a:gd name="connsiteX1" fmla="*/ 20081 w 45399"/>
                <a:gd name="connsiteY1" fmla="*/ 66416 h 67511"/>
                <a:gd name="connsiteX2" fmla="*/ 43960 w 45399"/>
                <a:gd name="connsiteY2" fmla="*/ 36344 h 67511"/>
                <a:gd name="connsiteX3" fmla="*/ 20081 w 45399"/>
                <a:gd name="connsiteY3" fmla="*/ -1096 h 67511"/>
                <a:gd name="connsiteX4" fmla="*/ -1440 w 45399"/>
                <a:gd name="connsiteY4" fmla="*/ 36344 h 6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9" h="67511">
                  <a:moveTo>
                    <a:pt x="-1440" y="36344"/>
                  </a:moveTo>
                  <a:cubicBezTo>
                    <a:pt x="-1440" y="55508"/>
                    <a:pt x="6520" y="66416"/>
                    <a:pt x="20081" y="66416"/>
                  </a:cubicBezTo>
                  <a:cubicBezTo>
                    <a:pt x="33937" y="66416"/>
                    <a:pt x="43960" y="55508"/>
                    <a:pt x="43960" y="36344"/>
                  </a:cubicBezTo>
                  <a:cubicBezTo>
                    <a:pt x="43960" y="17183"/>
                    <a:pt x="33937" y="-1096"/>
                    <a:pt x="20081" y="-1096"/>
                  </a:cubicBezTo>
                  <a:cubicBezTo>
                    <a:pt x="6520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2">
              <a:extLst>
                <a:ext uri="{FF2B5EF4-FFF2-40B4-BE49-F238E27FC236}">
                  <a16:creationId xmlns:a16="http://schemas.microsoft.com/office/drawing/2014/main" id="{FC2F5C9E-8DB2-4529-9684-BC8DEE7D308C}"/>
                </a:ext>
              </a:extLst>
            </p:cNvPr>
            <p:cNvSpPr/>
            <p:nvPr/>
          </p:nvSpPr>
          <p:spPr>
            <a:xfrm>
              <a:off x="1981593" y="2387957"/>
              <a:ext cx="43927" cy="70462"/>
            </a:xfrm>
            <a:custGeom>
              <a:avLst/>
              <a:gdLst>
                <a:gd name="connsiteX0" fmla="*/ -1440 w 43927"/>
                <a:gd name="connsiteY0" fmla="*/ 34577 h 70462"/>
                <a:gd name="connsiteX1" fmla="*/ 22143 w 43927"/>
                <a:gd name="connsiteY1" fmla="*/ 69367 h 70462"/>
                <a:gd name="connsiteX2" fmla="*/ 42488 w 43927"/>
                <a:gd name="connsiteY2" fmla="*/ 34577 h 70462"/>
                <a:gd name="connsiteX3" fmla="*/ 22143 w 43927"/>
                <a:gd name="connsiteY3" fmla="*/ -1096 h 70462"/>
                <a:gd name="connsiteX4" fmla="*/ -1440 w 43927"/>
                <a:gd name="connsiteY4" fmla="*/ 34577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462">
                  <a:moveTo>
                    <a:pt x="-1440" y="34577"/>
                  </a:moveTo>
                  <a:cubicBezTo>
                    <a:pt x="-1440" y="54036"/>
                    <a:pt x="8287" y="69367"/>
                    <a:pt x="22143" y="69367"/>
                  </a:cubicBezTo>
                  <a:cubicBezTo>
                    <a:pt x="35707" y="69367"/>
                    <a:pt x="42488" y="54036"/>
                    <a:pt x="42488" y="34577"/>
                  </a:cubicBezTo>
                  <a:cubicBezTo>
                    <a:pt x="42488" y="15413"/>
                    <a:pt x="35707" y="-1096"/>
                    <a:pt x="22143" y="-1096"/>
                  </a:cubicBezTo>
                  <a:cubicBezTo>
                    <a:pt x="8287" y="-1096"/>
                    <a:pt x="-1440" y="15413"/>
                    <a:pt x="-1440" y="345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2">
              <a:extLst>
                <a:ext uri="{FF2B5EF4-FFF2-40B4-BE49-F238E27FC236}">
                  <a16:creationId xmlns:a16="http://schemas.microsoft.com/office/drawing/2014/main" id="{9405EB39-2DF7-464A-866E-A800BFD34EDE}"/>
                </a:ext>
              </a:extLst>
            </p:cNvPr>
            <p:cNvSpPr/>
            <p:nvPr/>
          </p:nvSpPr>
          <p:spPr>
            <a:xfrm>
              <a:off x="1884518" y="2567796"/>
              <a:ext cx="55210" cy="75176"/>
            </a:xfrm>
            <a:custGeom>
              <a:avLst/>
              <a:gdLst>
                <a:gd name="connsiteX0" fmla="*/ -1361 w 55210"/>
                <a:gd name="connsiteY0" fmla="*/ 34872 h 75176"/>
                <a:gd name="connsiteX1" fmla="*/ 26649 w 55210"/>
                <a:gd name="connsiteY1" fmla="*/ 74081 h 75176"/>
                <a:gd name="connsiteX2" fmla="*/ 53770 w 55210"/>
                <a:gd name="connsiteY2" fmla="*/ 34872 h 75176"/>
                <a:gd name="connsiteX3" fmla="*/ 26649 w 55210"/>
                <a:gd name="connsiteY3" fmla="*/ -1096 h 75176"/>
                <a:gd name="connsiteX4" fmla="*/ -1361 w 55210"/>
                <a:gd name="connsiteY4" fmla="*/ 34872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0" h="75176">
                  <a:moveTo>
                    <a:pt x="-1361" y="34872"/>
                  </a:moveTo>
                  <a:cubicBezTo>
                    <a:pt x="-1361" y="54036"/>
                    <a:pt x="12790" y="74081"/>
                    <a:pt x="26649" y="74081"/>
                  </a:cubicBezTo>
                  <a:cubicBezTo>
                    <a:pt x="40209" y="74081"/>
                    <a:pt x="53770" y="54036"/>
                    <a:pt x="53770" y="34872"/>
                  </a:cubicBezTo>
                  <a:cubicBezTo>
                    <a:pt x="53770" y="15413"/>
                    <a:pt x="40209" y="-1096"/>
                    <a:pt x="26649" y="-1096"/>
                  </a:cubicBezTo>
                  <a:cubicBezTo>
                    <a:pt x="9547" y="2147"/>
                    <a:pt x="-2538" y="17478"/>
                    <a:pt x="-1361" y="348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Graphic 2">
              <a:extLst>
                <a:ext uri="{FF2B5EF4-FFF2-40B4-BE49-F238E27FC236}">
                  <a16:creationId xmlns:a16="http://schemas.microsoft.com/office/drawing/2014/main" id="{8C4E677F-1684-4D25-AEE8-287A86BF382B}"/>
                </a:ext>
              </a:extLst>
            </p:cNvPr>
            <p:cNvSpPr/>
            <p:nvPr/>
          </p:nvSpPr>
          <p:spPr>
            <a:xfrm>
              <a:off x="1958006" y="2839324"/>
              <a:ext cx="55426" cy="77537"/>
            </a:xfrm>
            <a:custGeom>
              <a:avLst/>
              <a:gdLst>
                <a:gd name="connsiteX0" fmla="*/ -1440 w 55426"/>
                <a:gd name="connsiteY0" fmla="*/ 37528 h 77537"/>
                <a:gd name="connsiteX1" fmla="*/ 27747 w 55426"/>
                <a:gd name="connsiteY1" fmla="*/ 76442 h 77537"/>
                <a:gd name="connsiteX2" fmla="*/ 53986 w 55426"/>
                <a:gd name="connsiteY2" fmla="*/ 37528 h 77537"/>
                <a:gd name="connsiteX3" fmla="*/ 27747 w 55426"/>
                <a:gd name="connsiteY3" fmla="*/ -1096 h 77537"/>
                <a:gd name="connsiteX4" fmla="*/ -1440 w 55426"/>
                <a:gd name="connsiteY4" fmla="*/ 37528 h 7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26" h="77537">
                  <a:moveTo>
                    <a:pt x="-1440" y="37528"/>
                  </a:moveTo>
                  <a:cubicBezTo>
                    <a:pt x="-1440" y="56688"/>
                    <a:pt x="13891" y="76442"/>
                    <a:pt x="27747" y="76442"/>
                  </a:cubicBezTo>
                  <a:cubicBezTo>
                    <a:pt x="41311" y="76442"/>
                    <a:pt x="53986" y="56688"/>
                    <a:pt x="53986" y="37528"/>
                  </a:cubicBezTo>
                  <a:cubicBezTo>
                    <a:pt x="53986" y="18364"/>
                    <a:pt x="41311" y="-1096"/>
                    <a:pt x="27747" y="-1096"/>
                  </a:cubicBezTo>
                  <a:cubicBezTo>
                    <a:pt x="13891" y="-1096"/>
                    <a:pt x="-1440" y="18364"/>
                    <a:pt x="-1440" y="375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Graphic 2">
              <a:extLst>
                <a:ext uri="{FF2B5EF4-FFF2-40B4-BE49-F238E27FC236}">
                  <a16:creationId xmlns:a16="http://schemas.microsoft.com/office/drawing/2014/main" id="{58E051AB-5461-4C9F-AB66-E3D91FB5471F}"/>
                </a:ext>
              </a:extLst>
            </p:cNvPr>
            <p:cNvSpPr/>
            <p:nvPr/>
          </p:nvSpPr>
          <p:spPr>
            <a:xfrm>
              <a:off x="2243394" y="3006193"/>
              <a:ext cx="40095" cy="71639"/>
            </a:xfrm>
            <a:custGeom>
              <a:avLst/>
              <a:gdLst>
                <a:gd name="connsiteX0" fmla="*/ -1440 w 40095"/>
                <a:gd name="connsiteY0" fmla="*/ 37229 h 71639"/>
                <a:gd name="connsiteX1" fmla="*/ 18605 w 40095"/>
                <a:gd name="connsiteY1" fmla="*/ 70544 h 71639"/>
                <a:gd name="connsiteX2" fmla="*/ 38655 w 40095"/>
                <a:gd name="connsiteY2" fmla="*/ 37229 h 71639"/>
                <a:gd name="connsiteX3" fmla="*/ 18605 w 40095"/>
                <a:gd name="connsiteY3" fmla="*/ -1096 h 71639"/>
                <a:gd name="connsiteX4" fmla="*/ -1440 w 40095"/>
                <a:gd name="connsiteY4" fmla="*/ 37229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95" h="71639">
                  <a:moveTo>
                    <a:pt x="-1440" y="37229"/>
                  </a:moveTo>
                  <a:cubicBezTo>
                    <a:pt x="-1440" y="56393"/>
                    <a:pt x="5045" y="70544"/>
                    <a:pt x="18605" y="70544"/>
                  </a:cubicBezTo>
                  <a:cubicBezTo>
                    <a:pt x="32465" y="70544"/>
                    <a:pt x="38655" y="56393"/>
                    <a:pt x="38655" y="37229"/>
                  </a:cubicBezTo>
                  <a:cubicBezTo>
                    <a:pt x="38655" y="18068"/>
                    <a:pt x="32465" y="-1096"/>
                    <a:pt x="18605" y="-1096"/>
                  </a:cubicBezTo>
                  <a:cubicBezTo>
                    <a:pt x="5045" y="-1096"/>
                    <a:pt x="-1440" y="18068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Graphic 2">
              <a:extLst>
                <a:ext uri="{FF2B5EF4-FFF2-40B4-BE49-F238E27FC236}">
                  <a16:creationId xmlns:a16="http://schemas.microsoft.com/office/drawing/2014/main" id="{6AD99C1C-0E1B-4491-80D1-4BEB9730C938}"/>
                </a:ext>
              </a:extLst>
            </p:cNvPr>
            <p:cNvSpPr/>
            <p:nvPr/>
          </p:nvSpPr>
          <p:spPr>
            <a:xfrm>
              <a:off x="2404659" y="2774465"/>
              <a:ext cx="43632" cy="71639"/>
            </a:xfrm>
            <a:custGeom>
              <a:avLst/>
              <a:gdLst>
                <a:gd name="connsiteX0" fmla="*/ -1440 w 43632"/>
                <a:gd name="connsiteY0" fmla="*/ 35462 h 71639"/>
                <a:gd name="connsiteX1" fmla="*/ 20376 w 43632"/>
                <a:gd name="connsiteY1" fmla="*/ 70544 h 71639"/>
                <a:gd name="connsiteX2" fmla="*/ 42192 w 43632"/>
                <a:gd name="connsiteY2" fmla="*/ 35462 h 71639"/>
                <a:gd name="connsiteX3" fmla="*/ 20376 w 43632"/>
                <a:gd name="connsiteY3" fmla="*/ -1096 h 71639"/>
                <a:gd name="connsiteX4" fmla="*/ -1440 w 43632"/>
                <a:gd name="connsiteY4" fmla="*/ 35462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39">
                  <a:moveTo>
                    <a:pt x="-1440" y="35462"/>
                  </a:moveTo>
                  <a:cubicBezTo>
                    <a:pt x="-1440" y="54626"/>
                    <a:pt x="6816" y="70544"/>
                    <a:pt x="20376" y="70544"/>
                  </a:cubicBezTo>
                  <a:cubicBezTo>
                    <a:pt x="34232" y="70544"/>
                    <a:pt x="42192" y="54626"/>
                    <a:pt x="42192" y="35462"/>
                  </a:cubicBezTo>
                  <a:cubicBezTo>
                    <a:pt x="42192" y="16298"/>
                    <a:pt x="34232" y="-1096"/>
                    <a:pt x="20376" y="-1096"/>
                  </a:cubicBezTo>
                  <a:cubicBezTo>
                    <a:pt x="6816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Graphic 2">
              <a:extLst>
                <a:ext uri="{FF2B5EF4-FFF2-40B4-BE49-F238E27FC236}">
                  <a16:creationId xmlns:a16="http://schemas.microsoft.com/office/drawing/2014/main" id="{82263511-B617-4AE8-88D6-F5AFD64EA8B1}"/>
                </a:ext>
              </a:extLst>
            </p:cNvPr>
            <p:cNvSpPr/>
            <p:nvPr/>
          </p:nvSpPr>
          <p:spPr>
            <a:xfrm>
              <a:off x="2516377" y="3110852"/>
              <a:ext cx="52790" cy="72823"/>
            </a:xfrm>
            <a:custGeom>
              <a:avLst/>
              <a:gdLst>
                <a:gd name="connsiteX0" fmla="*/ -1420 w 52790"/>
                <a:gd name="connsiteY0" fmla="*/ 37823 h 72823"/>
                <a:gd name="connsiteX1" fmla="*/ 27766 w 52790"/>
                <a:gd name="connsiteY1" fmla="*/ 71728 h 72823"/>
                <a:gd name="connsiteX2" fmla="*/ 51350 w 52790"/>
                <a:gd name="connsiteY2" fmla="*/ 37823 h 72823"/>
                <a:gd name="connsiteX3" fmla="*/ 27766 w 52790"/>
                <a:gd name="connsiteY3" fmla="*/ -1096 h 72823"/>
                <a:gd name="connsiteX4" fmla="*/ -1420 w 52790"/>
                <a:gd name="connsiteY4" fmla="*/ 37823 h 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90" h="72823">
                  <a:moveTo>
                    <a:pt x="-1420" y="37823"/>
                  </a:moveTo>
                  <a:cubicBezTo>
                    <a:pt x="-2011" y="54921"/>
                    <a:pt x="10665" y="69662"/>
                    <a:pt x="27766" y="71728"/>
                  </a:cubicBezTo>
                  <a:cubicBezTo>
                    <a:pt x="41327" y="71728"/>
                    <a:pt x="51350" y="56987"/>
                    <a:pt x="51350" y="37823"/>
                  </a:cubicBezTo>
                  <a:cubicBezTo>
                    <a:pt x="51350" y="18659"/>
                    <a:pt x="41327" y="-1096"/>
                    <a:pt x="27766" y="-1096"/>
                  </a:cubicBezTo>
                  <a:cubicBezTo>
                    <a:pt x="13911" y="-1096"/>
                    <a:pt x="-1420" y="18659"/>
                    <a:pt x="-1420" y="378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Graphic 2">
              <a:extLst>
                <a:ext uri="{FF2B5EF4-FFF2-40B4-BE49-F238E27FC236}">
                  <a16:creationId xmlns:a16="http://schemas.microsoft.com/office/drawing/2014/main" id="{CE27610A-F3C7-4D6C-B645-A2B6011A61F8}"/>
                </a:ext>
              </a:extLst>
            </p:cNvPr>
            <p:cNvSpPr/>
            <p:nvPr/>
          </p:nvSpPr>
          <p:spPr>
            <a:xfrm>
              <a:off x="2239561" y="3272711"/>
              <a:ext cx="46285" cy="68691"/>
            </a:xfrm>
            <a:custGeom>
              <a:avLst/>
              <a:gdLst>
                <a:gd name="connsiteX0" fmla="*/ -1440 w 46285"/>
                <a:gd name="connsiteY0" fmla="*/ 36344 h 68691"/>
                <a:gd name="connsiteX1" fmla="*/ 22143 w 46285"/>
                <a:gd name="connsiteY1" fmla="*/ 67596 h 68691"/>
                <a:gd name="connsiteX2" fmla="*/ 44845 w 46285"/>
                <a:gd name="connsiteY2" fmla="*/ 36344 h 68691"/>
                <a:gd name="connsiteX3" fmla="*/ 22143 w 46285"/>
                <a:gd name="connsiteY3" fmla="*/ -1096 h 68691"/>
                <a:gd name="connsiteX4" fmla="*/ -1440 w 46285"/>
                <a:gd name="connsiteY4" fmla="*/ 36344 h 6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85" h="68691">
                  <a:moveTo>
                    <a:pt x="-1440" y="36344"/>
                  </a:moveTo>
                  <a:cubicBezTo>
                    <a:pt x="-1440" y="55508"/>
                    <a:pt x="8583" y="67596"/>
                    <a:pt x="22143" y="67596"/>
                  </a:cubicBezTo>
                  <a:cubicBezTo>
                    <a:pt x="36002" y="67596"/>
                    <a:pt x="44845" y="55508"/>
                    <a:pt x="44845" y="36344"/>
                  </a:cubicBezTo>
                  <a:cubicBezTo>
                    <a:pt x="44845" y="17183"/>
                    <a:pt x="36002" y="-1096"/>
                    <a:pt x="22143" y="-1096"/>
                  </a:cubicBezTo>
                  <a:cubicBezTo>
                    <a:pt x="8287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Graphic 2">
              <a:extLst>
                <a:ext uri="{FF2B5EF4-FFF2-40B4-BE49-F238E27FC236}">
                  <a16:creationId xmlns:a16="http://schemas.microsoft.com/office/drawing/2014/main" id="{4054708A-0F5B-4D54-90AB-2422FB824DF2}"/>
                </a:ext>
              </a:extLst>
            </p:cNvPr>
            <p:cNvSpPr/>
            <p:nvPr/>
          </p:nvSpPr>
          <p:spPr>
            <a:xfrm>
              <a:off x="2404659" y="3303960"/>
              <a:ext cx="43632" cy="71642"/>
            </a:xfrm>
            <a:custGeom>
              <a:avLst/>
              <a:gdLst>
                <a:gd name="connsiteX0" fmla="*/ -1440 w 43632"/>
                <a:gd name="connsiteY0" fmla="*/ 31039 h 71642"/>
                <a:gd name="connsiteX1" fmla="*/ 20376 w 43632"/>
                <a:gd name="connsiteY1" fmla="*/ 70547 h 71642"/>
                <a:gd name="connsiteX2" fmla="*/ 42192 w 43632"/>
                <a:gd name="connsiteY2" fmla="*/ 31039 h 71642"/>
                <a:gd name="connsiteX3" fmla="*/ 20376 w 43632"/>
                <a:gd name="connsiteY3" fmla="*/ -1096 h 71642"/>
                <a:gd name="connsiteX4" fmla="*/ -1440 w 43632"/>
                <a:gd name="connsiteY4" fmla="*/ 31039 h 7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42">
                  <a:moveTo>
                    <a:pt x="-1440" y="31039"/>
                  </a:moveTo>
                  <a:cubicBezTo>
                    <a:pt x="-1440" y="50203"/>
                    <a:pt x="6816" y="70547"/>
                    <a:pt x="20376" y="70547"/>
                  </a:cubicBezTo>
                  <a:cubicBezTo>
                    <a:pt x="34232" y="70547"/>
                    <a:pt x="42192" y="50203"/>
                    <a:pt x="42192" y="31039"/>
                  </a:cubicBezTo>
                  <a:cubicBezTo>
                    <a:pt x="42192" y="11878"/>
                    <a:pt x="34232" y="-1096"/>
                    <a:pt x="20376" y="-1096"/>
                  </a:cubicBezTo>
                  <a:cubicBezTo>
                    <a:pt x="6816" y="-1096"/>
                    <a:pt x="-1440" y="1187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Graphic 2">
              <a:extLst>
                <a:ext uri="{FF2B5EF4-FFF2-40B4-BE49-F238E27FC236}">
                  <a16:creationId xmlns:a16="http://schemas.microsoft.com/office/drawing/2014/main" id="{46ABC87A-9046-4AF7-A84E-B329983A33F2}"/>
                </a:ext>
              </a:extLst>
            </p:cNvPr>
            <p:cNvSpPr/>
            <p:nvPr/>
          </p:nvSpPr>
          <p:spPr>
            <a:xfrm>
              <a:off x="2615161" y="3453727"/>
              <a:ext cx="46875" cy="67514"/>
            </a:xfrm>
            <a:custGeom>
              <a:avLst/>
              <a:gdLst>
                <a:gd name="connsiteX0" fmla="*/ -1440 w 46875"/>
                <a:gd name="connsiteY0" fmla="*/ 35757 h 67514"/>
                <a:gd name="connsiteX1" fmla="*/ 22733 w 46875"/>
                <a:gd name="connsiteY1" fmla="*/ 66419 h 67514"/>
                <a:gd name="connsiteX2" fmla="*/ 45435 w 46875"/>
                <a:gd name="connsiteY2" fmla="*/ 35757 h 67514"/>
                <a:gd name="connsiteX3" fmla="*/ 22733 w 46875"/>
                <a:gd name="connsiteY3" fmla="*/ -1096 h 67514"/>
                <a:gd name="connsiteX4" fmla="*/ -1440 w 46875"/>
                <a:gd name="connsiteY4" fmla="*/ 35757 h 6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75" h="67514">
                  <a:moveTo>
                    <a:pt x="-1440" y="35757"/>
                  </a:moveTo>
                  <a:cubicBezTo>
                    <a:pt x="-1440" y="54921"/>
                    <a:pt x="8878" y="66419"/>
                    <a:pt x="22733" y="66419"/>
                  </a:cubicBezTo>
                  <a:cubicBezTo>
                    <a:pt x="36298" y="66419"/>
                    <a:pt x="45435" y="54921"/>
                    <a:pt x="45435" y="35757"/>
                  </a:cubicBezTo>
                  <a:cubicBezTo>
                    <a:pt x="45435" y="16597"/>
                    <a:pt x="36298" y="-1096"/>
                    <a:pt x="22733" y="-1096"/>
                  </a:cubicBezTo>
                  <a:cubicBezTo>
                    <a:pt x="8878" y="-1096"/>
                    <a:pt x="-1440" y="16597"/>
                    <a:pt x="-1440" y="3575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Graphic 2">
              <a:extLst>
                <a:ext uri="{FF2B5EF4-FFF2-40B4-BE49-F238E27FC236}">
                  <a16:creationId xmlns:a16="http://schemas.microsoft.com/office/drawing/2014/main" id="{F05C1AEC-5D95-498C-A5FF-D02BB45071F1}"/>
                </a:ext>
              </a:extLst>
            </p:cNvPr>
            <p:cNvSpPr/>
            <p:nvPr/>
          </p:nvSpPr>
          <p:spPr>
            <a:xfrm>
              <a:off x="2729551" y="2779475"/>
              <a:ext cx="41275" cy="66039"/>
            </a:xfrm>
            <a:custGeom>
              <a:avLst/>
              <a:gdLst>
                <a:gd name="connsiteX0" fmla="*/ -1440 w 41275"/>
                <a:gd name="connsiteY0" fmla="*/ 31338 h 66039"/>
                <a:gd name="connsiteX1" fmla="*/ 19196 w 41275"/>
                <a:gd name="connsiteY1" fmla="*/ 64944 h 66039"/>
                <a:gd name="connsiteX2" fmla="*/ 39835 w 41275"/>
                <a:gd name="connsiteY2" fmla="*/ 31338 h 66039"/>
                <a:gd name="connsiteX3" fmla="*/ 19196 w 41275"/>
                <a:gd name="connsiteY3" fmla="*/ -1096 h 66039"/>
                <a:gd name="connsiteX4" fmla="*/ -1440 w 41275"/>
                <a:gd name="connsiteY4" fmla="*/ 31338 h 6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75" h="66039">
                  <a:moveTo>
                    <a:pt x="-1440" y="31338"/>
                  </a:moveTo>
                  <a:cubicBezTo>
                    <a:pt x="-1440" y="50498"/>
                    <a:pt x="5340" y="64944"/>
                    <a:pt x="19196" y="64944"/>
                  </a:cubicBezTo>
                  <a:cubicBezTo>
                    <a:pt x="33055" y="64944"/>
                    <a:pt x="39835" y="50203"/>
                    <a:pt x="39835" y="31338"/>
                  </a:cubicBezTo>
                  <a:cubicBezTo>
                    <a:pt x="39835" y="12174"/>
                    <a:pt x="32760" y="-1096"/>
                    <a:pt x="19196" y="-1096"/>
                  </a:cubicBezTo>
                  <a:cubicBezTo>
                    <a:pt x="5340" y="-1096"/>
                    <a:pt x="-1440" y="12174"/>
                    <a:pt x="-1440" y="3133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Graphic 2">
              <a:extLst>
                <a:ext uri="{FF2B5EF4-FFF2-40B4-BE49-F238E27FC236}">
                  <a16:creationId xmlns:a16="http://schemas.microsoft.com/office/drawing/2014/main" id="{B9E9F038-97FD-4F21-8E00-A5ECFB125CDC}"/>
                </a:ext>
              </a:extLst>
            </p:cNvPr>
            <p:cNvSpPr/>
            <p:nvPr/>
          </p:nvSpPr>
          <p:spPr>
            <a:xfrm>
              <a:off x="2654370" y="2630003"/>
              <a:ext cx="43927" cy="70757"/>
            </a:xfrm>
            <a:custGeom>
              <a:avLst/>
              <a:gdLst>
                <a:gd name="connsiteX0" fmla="*/ -1440 w 43927"/>
                <a:gd name="connsiteY0" fmla="*/ 35167 h 70757"/>
                <a:gd name="connsiteX1" fmla="*/ 20966 w 43927"/>
                <a:gd name="connsiteY1" fmla="*/ 69662 h 70757"/>
                <a:gd name="connsiteX2" fmla="*/ 42488 w 43927"/>
                <a:gd name="connsiteY2" fmla="*/ 35167 h 70757"/>
                <a:gd name="connsiteX3" fmla="*/ 20966 w 43927"/>
                <a:gd name="connsiteY3" fmla="*/ -1096 h 70757"/>
                <a:gd name="connsiteX4" fmla="*/ -1440 w 43927"/>
                <a:gd name="connsiteY4" fmla="*/ 35167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757">
                  <a:moveTo>
                    <a:pt x="-1440" y="35167"/>
                  </a:moveTo>
                  <a:cubicBezTo>
                    <a:pt x="-1440" y="54331"/>
                    <a:pt x="7406" y="69662"/>
                    <a:pt x="20966" y="69662"/>
                  </a:cubicBezTo>
                  <a:cubicBezTo>
                    <a:pt x="34822" y="69662"/>
                    <a:pt x="42488" y="54331"/>
                    <a:pt x="42488" y="35167"/>
                  </a:cubicBezTo>
                  <a:cubicBezTo>
                    <a:pt x="42488" y="15708"/>
                    <a:pt x="34822" y="-1096"/>
                    <a:pt x="20966" y="-1096"/>
                  </a:cubicBezTo>
                  <a:cubicBezTo>
                    <a:pt x="7406" y="-1096"/>
                    <a:pt x="-1440" y="15708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Graphic 2">
              <a:extLst>
                <a:ext uri="{FF2B5EF4-FFF2-40B4-BE49-F238E27FC236}">
                  <a16:creationId xmlns:a16="http://schemas.microsoft.com/office/drawing/2014/main" id="{F26361E2-C7CB-48FA-911D-AC7E4A14FC25}"/>
                </a:ext>
              </a:extLst>
            </p:cNvPr>
            <p:cNvSpPr/>
            <p:nvPr/>
          </p:nvSpPr>
          <p:spPr>
            <a:xfrm>
              <a:off x="2789026" y="2520626"/>
              <a:ext cx="50787" cy="68986"/>
            </a:xfrm>
            <a:custGeom>
              <a:avLst/>
              <a:gdLst>
                <a:gd name="connsiteX0" fmla="*/ -1361 w 50787"/>
                <a:gd name="connsiteY0" fmla="*/ 31334 h 68986"/>
                <a:gd name="connsiteX1" fmla="*/ 26056 w 50787"/>
                <a:gd name="connsiteY1" fmla="*/ 67891 h 68986"/>
                <a:gd name="connsiteX2" fmla="*/ 49347 w 50787"/>
                <a:gd name="connsiteY2" fmla="*/ 31334 h 68986"/>
                <a:gd name="connsiteX3" fmla="*/ 26056 w 50787"/>
                <a:gd name="connsiteY3" fmla="*/ -1096 h 68986"/>
                <a:gd name="connsiteX4" fmla="*/ -1361 w 50787"/>
                <a:gd name="connsiteY4" fmla="*/ 31334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7" h="68986">
                  <a:moveTo>
                    <a:pt x="-1361" y="31334"/>
                  </a:moveTo>
                  <a:cubicBezTo>
                    <a:pt x="-1361" y="50498"/>
                    <a:pt x="12495" y="67891"/>
                    <a:pt x="26056" y="67891"/>
                  </a:cubicBezTo>
                  <a:cubicBezTo>
                    <a:pt x="39915" y="67891"/>
                    <a:pt x="49347" y="50498"/>
                    <a:pt x="49347" y="31334"/>
                  </a:cubicBezTo>
                  <a:cubicBezTo>
                    <a:pt x="49347" y="12170"/>
                    <a:pt x="39915" y="-1096"/>
                    <a:pt x="26056" y="-1096"/>
                  </a:cubicBezTo>
                  <a:cubicBezTo>
                    <a:pt x="9547" y="376"/>
                    <a:pt x="-2541" y="14822"/>
                    <a:pt x="-1361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Graphic 2">
              <a:extLst>
                <a:ext uri="{FF2B5EF4-FFF2-40B4-BE49-F238E27FC236}">
                  <a16:creationId xmlns:a16="http://schemas.microsoft.com/office/drawing/2014/main" id="{5D286C65-8799-4145-9FFD-09130FDE7F5C}"/>
                </a:ext>
              </a:extLst>
            </p:cNvPr>
            <p:cNvSpPr/>
            <p:nvPr/>
          </p:nvSpPr>
          <p:spPr>
            <a:xfrm>
              <a:off x="2993688" y="2443088"/>
              <a:ext cx="53384" cy="70753"/>
            </a:xfrm>
            <a:custGeom>
              <a:avLst/>
              <a:gdLst>
                <a:gd name="connsiteX0" fmla="*/ -1420 w 53384"/>
                <a:gd name="connsiteY0" fmla="*/ 33101 h 70753"/>
                <a:gd name="connsiteX1" fmla="*/ 27177 w 53384"/>
                <a:gd name="connsiteY1" fmla="*/ 69658 h 70753"/>
                <a:gd name="connsiteX2" fmla="*/ 51945 w 53384"/>
                <a:gd name="connsiteY2" fmla="*/ 33101 h 70753"/>
                <a:gd name="connsiteX3" fmla="*/ 27177 w 53384"/>
                <a:gd name="connsiteY3" fmla="*/ -1096 h 70753"/>
                <a:gd name="connsiteX4" fmla="*/ -1420 w 53384"/>
                <a:gd name="connsiteY4" fmla="*/ 33101 h 7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84" h="70753">
                  <a:moveTo>
                    <a:pt x="-1420" y="33101"/>
                  </a:moveTo>
                  <a:cubicBezTo>
                    <a:pt x="-2010" y="50793"/>
                    <a:pt x="10079" y="66121"/>
                    <a:pt x="27177" y="69658"/>
                  </a:cubicBezTo>
                  <a:cubicBezTo>
                    <a:pt x="41036" y="69658"/>
                    <a:pt x="51945" y="52265"/>
                    <a:pt x="51945" y="33101"/>
                  </a:cubicBezTo>
                  <a:cubicBezTo>
                    <a:pt x="51945" y="13941"/>
                    <a:pt x="41036" y="-1096"/>
                    <a:pt x="27177" y="-1096"/>
                  </a:cubicBezTo>
                  <a:cubicBezTo>
                    <a:pt x="10374" y="1262"/>
                    <a:pt x="-2010" y="16003"/>
                    <a:pt x="-1420" y="3310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Graphic 2">
              <a:extLst>
                <a:ext uri="{FF2B5EF4-FFF2-40B4-BE49-F238E27FC236}">
                  <a16:creationId xmlns:a16="http://schemas.microsoft.com/office/drawing/2014/main" id="{96933224-CD0A-4885-AC05-8559C4B186DB}"/>
                </a:ext>
              </a:extLst>
            </p:cNvPr>
            <p:cNvSpPr/>
            <p:nvPr/>
          </p:nvSpPr>
          <p:spPr>
            <a:xfrm>
              <a:off x="2867057" y="2726410"/>
              <a:ext cx="55621" cy="65154"/>
            </a:xfrm>
            <a:custGeom>
              <a:avLst/>
              <a:gdLst>
                <a:gd name="connsiteX0" fmla="*/ -1264 w 55621"/>
                <a:gd name="connsiteY0" fmla="*/ 31334 h 65154"/>
                <a:gd name="connsiteX1" fmla="*/ 24972 w 55621"/>
                <a:gd name="connsiteY1" fmla="*/ 64059 h 65154"/>
                <a:gd name="connsiteX2" fmla="*/ 54162 w 55621"/>
                <a:gd name="connsiteY2" fmla="*/ 31334 h 65154"/>
                <a:gd name="connsiteX3" fmla="*/ 24972 w 55621"/>
                <a:gd name="connsiteY3" fmla="*/ -1096 h 65154"/>
                <a:gd name="connsiteX4" fmla="*/ -1264 w 55621"/>
                <a:gd name="connsiteY4" fmla="*/ 31334 h 65154"/>
                <a:gd name="connsiteX5" fmla="*/ -1264 w 55621"/>
                <a:gd name="connsiteY5" fmla="*/ 31334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21" h="65154">
                  <a:moveTo>
                    <a:pt x="-1264" y="31334"/>
                  </a:moveTo>
                  <a:cubicBezTo>
                    <a:pt x="-3035" y="47550"/>
                    <a:pt x="8759" y="62291"/>
                    <a:pt x="24972" y="64059"/>
                  </a:cubicBezTo>
                  <a:cubicBezTo>
                    <a:pt x="41778" y="62587"/>
                    <a:pt x="54453" y="48137"/>
                    <a:pt x="54162" y="31334"/>
                  </a:cubicBezTo>
                  <a:cubicBezTo>
                    <a:pt x="54749" y="14531"/>
                    <a:pt x="41778" y="81"/>
                    <a:pt x="24972" y="-1096"/>
                  </a:cubicBezTo>
                  <a:cubicBezTo>
                    <a:pt x="8759" y="672"/>
                    <a:pt x="-3035" y="15117"/>
                    <a:pt x="-1264" y="31334"/>
                  </a:cubicBezTo>
                  <a:cubicBezTo>
                    <a:pt x="-1264" y="31334"/>
                    <a:pt x="-1264" y="31334"/>
                    <a:pt x="-1264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Graphic 2">
              <a:extLst>
                <a:ext uri="{FF2B5EF4-FFF2-40B4-BE49-F238E27FC236}">
                  <a16:creationId xmlns:a16="http://schemas.microsoft.com/office/drawing/2014/main" id="{573625AB-571D-42FD-AE5A-EA97CF30D20E}"/>
                </a:ext>
              </a:extLst>
            </p:cNvPr>
            <p:cNvSpPr/>
            <p:nvPr/>
          </p:nvSpPr>
          <p:spPr>
            <a:xfrm>
              <a:off x="2863061" y="2929246"/>
              <a:ext cx="50457" cy="64858"/>
            </a:xfrm>
            <a:custGeom>
              <a:avLst/>
              <a:gdLst>
                <a:gd name="connsiteX0" fmla="*/ -1396 w 50457"/>
                <a:gd name="connsiteY0" fmla="*/ 31334 h 64858"/>
                <a:gd name="connsiteX1" fmla="*/ 26906 w 50457"/>
                <a:gd name="connsiteY1" fmla="*/ 63763 h 64858"/>
                <a:gd name="connsiteX2" fmla="*/ 49017 w 50457"/>
                <a:gd name="connsiteY2" fmla="*/ 31334 h 64858"/>
                <a:gd name="connsiteX3" fmla="*/ 26906 w 50457"/>
                <a:gd name="connsiteY3" fmla="*/ -1096 h 64858"/>
                <a:gd name="connsiteX4" fmla="*/ -1396 w 50457"/>
                <a:gd name="connsiteY4" fmla="*/ 31334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7" h="64858">
                  <a:moveTo>
                    <a:pt x="-1396" y="31334"/>
                  </a:moveTo>
                  <a:cubicBezTo>
                    <a:pt x="-2281" y="48137"/>
                    <a:pt x="10103" y="62291"/>
                    <a:pt x="26906" y="63763"/>
                  </a:cubicBezTo>
                  <a:cubicBezTo>
                    <a:pt x="40466" y="63763"/>
                    <a:pt x="49017" y="50793"/>
                    <a:pt x="49017" y="31334"/>
                  </a:cubicBezTo>
                  <a:cubicBezTo>
                    <a:pt x="49017" y="12170"/>
                    <a:pt x="40466" y="-1096"/>
                    <a:pt x="26906" y="-1096"/>
                  </a:cubicBezTo>
                  <a:cubicBezTo>
                    <a:pt x="10103" y="376"/>
                    <a:pt x="-2281" y="14822"/>
                    <a:pt x="-1396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Graphic 2">
              <a:extLst>
                <a:ext uri="{FF2B5EF4-FFF2-40B4-BE49-F238E27FC236}">
                  <a16:creationId xmlns:a16="http://schemas.microsoft.com/office/drawing/2014/main" id="{95436EE3-8B8C-43FA-B024-FAAAC92079F5}"/>
                </a:ext>
              </a:extLst>
            </p:cNvPr>
            <p:cNvSpPr/>
            <p:nvPr/>
          </p:nvSpPr>
          <p:spPr>
            <a:xfrm>
              <a:off x="2938867" y="3015626"/>
              <a:ext cx="56658" cy="61324"/>
            </a:xfrm>
            <a:custGeom>
              <a:avLst/>
              <a:gdLst>
                <a:gd name="connsiteX0" fmla="*/ -1435 w 56658"/>
                <a:gd name="connsiteY0" fmla="*/ 29272 h 61324"/>
                <a:gd name="connsiteX1" fmla="*/ 27457 w 56658"/>
                <a:gd name="connsiteY1" fmla="*/ 60229 h 61324"/>
                <a:gd name="connsiteX2" fmla="*/ 55171 w 56658"/>
                <a:gd name="connsiteY2" fmla="*/ 29567 h 61324"/>
                <a:gd name="connsiteX3" fmla="*/ 55171 w 56658"/>
                <a:gd name="connsiteY3" fmla="*/ 29272 h 61324"/>
                <a:gd name="connsiteX4" fmla="*/ 28342 w 56658"/>
                <a:gd name="connsiteY4" fmla="*/ -1096 h 61324"/>
                <a:gd name="connsiteX5" fmla="*/ 27457 w 56658"/>
                <a:gd name="connsiteY5" fmla="*/ -1096 h 61324"/>
                <a:gd name="connsiteX6" fmla="*/ -1435 w 56658"/>
                <a:gd name="connsiteY6" fmla="*/ 28977 h 61324"/>
                <a:gd name="connsiteX7" fmla="*/ -1435 w 56658"/>
                <a:gd name="connsiteY7" fmla="*/ 29272 h 6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658" h="61324">
                  <a:moveTo>
                    <a:pt x="-1435" y="29272"/>
                  </a:moveTo>
                  <a:cubicBezTo>
                    <a:pt x="-1730" y="45783"/>
                    <a:pt x="10949" y="59639"/>
                    <a:pt x="27457" y="60229"/>
                  </a:cubicBezTo>
                  <a:cubicBezTo>
                    <a:pt x="43673" y="59344"/>
                    <a:pt x="56057" y="45783"/>
                    <a:pt x="55171" y="29567"/>
                  </a:cubicBezTo>
                  <a:cubicBezTo>
                    <a:pt x="55171" y="29567"/>
                    <a:pt x="55171" y="29567"/>
                    <a:pt x="55171" y="29272"/>
                  </a:cubicBezTo>
                  <a:cubicBezTo>
                    <a:pt x="56057" y="13645"/>
                    <a:pt x="44263" y="85"/>
                    <a:pt x="28342" y="-1096"/>
                  </a:cubicBezTo>
                  <a:cubicBezTo>
                    <a:pt x="28047" y="-1096"/>
                    <a:pt x="27752" y="-1096"/>
                    <a:pt x="27457" y="-1096"/>
                  </a:cubicBezTo>
                  <a:cubicBezTo>
                    <a:pt x="11244" y="-800"/>
                    <a:pt x="-1730" y="12764"/>
                    <a:pt x="-1435" y="28977"/>
                  </a:cubicBezTo>
                  <a:cubicBezTo>
                    <a:pt x="-1435" y="29272"/>
                    <a:pt x="-1435" y="29272"/>
                    <a:pt x="-1435" y="292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Graphic 2">
              <a:extLst>
                <a:ext uri="{FF2B5EF4-FFF2-40B4-BE49-F238E27FC236}">
                  <a16:creationId xmlns:a16="http://schemas.microsoft.com/office/drawing/2014/main" id="{17F18684-0DA3-4586-B306-9D7438C94260}"/>
                </a:ext>
              </a:extLst>
            </p:cNvPr>
            <p:cNvSpPr/>
            <p:nvPr/>
          </p:nvSpPr>
          <p:spPr>
            <a:xfrm>
              <a:off x="3130753" y="3462869"/>
              <a:ext cx="47217" cy="68986"/>
            </a:xfrm>
            <a:custGeom>
              <a:avLst/>
              <a:gdLst>
                <a:gd name="connsiteX0" fmla="*/ -1394 w 47217"/>
                <a:gd name="connsiteY0" fmla="*/ 29862 h 68986"/>
                <a:gd name="connsiteX1" fmla="*/ 25141 w 47217"/>
                <a:gd name="connsiteY1" fmla="*/ 67891 h 68986"/>
                <a:gd name="connsiteX2" fmla="*/ 45777 w 47217"/>
                <a:gd name="connsiteY2" fmla="*/ 29862 h 68986"/>
                <a:gd name="connsiteX3" fmla="*/ 25141 w 47217"/>
                <a:gd name="connsiteY3" fmla="*/ -1096 h 68986"/>
                <a:gd name="connsiteX4" fmla="*/ -1394 w 47217"/>
                <a:gd name="connsiteY4" fmla="*/ 28977 h 68986"/>
                <a:gd name="connsiteX5" fmla="*/ -1394 w 47217"/>
                <a:gd name="connsiteY5" fmla="*/ 29862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17" h="68986">
                  <a:moveTo>
                    <a:pt x="-1394" y="29862"/>
                  </a:moveTo>
                  <a:cubicBezTo>
                    <a:pt x="-1394" y="49022"/>
                    <a:pt x="11285" y="67891"/>
                    <a:pt x="25141" y="67891"/>
                  </a:cubicBezTo>
                  <a:cubicBezTo>
                    <a:pt x="38702" y="67891"/>
                    <a:pt x="45777" y="49022"/>
                    <a:pt x="45777" y="29862"/>
                  </a:cubicBezTo>
                  <a:cubicBezTo>
                    <a:pt x="45777" y="10698"/>
                    <a:pt x="38702" y="-1096"/>
                    <a:pt x="25141" y="-1096"/>
                  </a:cubicBezTo>
                  <a:cubicBezTo>
                    <a:pt x="9515" y="85"/>
                    <a:pt x="-2279" y="13350"/>
                    <a:pt x="-1394" y="28977"/>
                  </a:cubicBezTo>
                  <a:cubicBezTo>
                    <a:pt x="-1394" y="29272"/>
                    <a:pt x="-1394" y="29567"/>
                    <a:pt x="-1394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Graphic 2">
              <a:extLst>
                <a:ext uri="{FF2B5EF4-FFF2-40B4-BE49-F238E27FC236}">
                  <a16:creationId xmlns:a16="http://schemas.microsoft.com/office/drawing/2014/main" id="{759A653C-C94F-433A-933A-2F7E05E8753B}"/>
                </a:ext>
              </a:extLst>
            </p:cNvPr>
            <p:cNvSpPr/>
            <p:nvPr/>
          </p:nvSpPr>
          <p:spPr>
            <a:xfrm>
              <a:off x="3297964" y="3403314"/>
              <a:ext cx="51888" cy="74000"/>
            </a:xfrm>
            <a:custGeom>
              <a:avLst/>
              <a:gdLst>
                <a:gd name="connsiteX0" fmla="*/ -1440 w 51888"/>
                <a:gd name="connsiteY0" fmla="*/ 35462 h 74000"/>
                <a:gd name="connsiteX1" fmla="*/ 23914 w 51888"/>
                <a:gd name="connsiteY1" fmla="*/ 72905 h 74000"/>
                <a:gd name="connsiteX2" fmla="*/ 50448 w 51888"/>
                <a:gd name="connsiteY2" fmla="*/ 35462 h 74000"/>
                <a:gd name="connsiteX3" fmla="*/ 23914 w 51888"/>
                <a:gd name="connsiteY3" fmla="*/ -1096 h 74000"/>
                <a:gd name="connsiteX4" fmla="*/ -1440 w 51888"/>
                <a:gd name="connsiteY4" fmla="*/ 35462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88" h="74000">
                  <a:moveTo>
                    <a:pt x="-1440" y="35462"/>
                  </a:moveTo>
                  <a:cubicBezTo>
                    <a:pt x="-1440" y="54626"/>
                    <a:pt x="10350" y="72905"/>
                    <a:pt x="23914" y="72905"/>
                  </a:cubicBezTo>
                  <a:cubicBezTo>
                    <a:pt x="37769" y="72905"/>
                    <a:pt x="50448" y="54626"/>
                    <a:pt x="50448" y="35462"/>
                  </a:cubicBezTo>
                  <a:cubicBezTo>
                    <a:pt x="50448" y="16003"/>
                    <a:pt x="37769" y="-1096"/>
                    <a:pt x="23914" y="-1096"/>
                  </a:cubicBezTo>
                  <a:cubicBezTo>
                    <a:pt x="10058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Graphic 2">
              <a:extLst>
                <a:ext uri="{FF2B5EF4-FFF2-40B4-BE49-F238E27FC236}">
                  <a16:creationId xmlns:a16="http://schemas.microsoft.com/office/drawing/2014/main" id="{62D19E07-25A9-4194-A42F-1571FD54AF23}"/>
                </a:ext>
              </a:extLst>
            </p:cNvPr>
            <p:cNvSpPr/>
            <p:nvPr/>
          </p:nvSpPr>
          <p:spPr>
            <a:xfrm>
              <a:off x="3365180" y="2925708"/>
              <a:ext cx="54293" cy="75767"/>
            </a:xfrm>
            <a:custGeom>
              <a:avLst/>
              <a:gdLst>
                <a:gd name="connsiteX0" fmla="*/ -1440 w 54293"/>
                <a:gd name="connsiteY0" fmla="*/ 35462 h 75767"/>
                <a:gd name="connsiteX1" fmla="*/ 24209 w 54293"/>
                <a:gd name="connsiteY1" fmla="*/ 74672 h 75767"/>
                <a:gd name="connsiteX2" fmla="*/ 52809 w 54293"/>
                <a:gd name="connsiteY2" fmla="*/ 35462 h 75767"/>
                <a:gd name="connsiteX3" fmla="*/ 23917 w 54293"/>
                <a:gd name="connsiteY3" fmla="*/ -1096 h 75767"/>
                <a:gd name="connsiteX4" fmla="*/ -1440 w 54293"/>
                <a:gd name="connsiteY4" fmla="*/ 35462 h 7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3" h="75767">
                  <a:moveTo>
                    <a:pt x="-1440" y="35462"/>
                  </a:moveTo>
                  <a:cubicBezTo>
                    <a:pt x="-1440" y="54921"/>
                    <a:pt x="10353" y="74672"/>
                    <a:pt x="24209" y="74672"/>
                  </a:cubicBezTo>
                  <a:cubicBezTo>
                    <a:pt x="37773" y="74672"/>
                    <a:pt x="52809" y="54921"/>
                    <a:pt x="52809" y="35462"/>
                  </a:cubicBezTo>
                  <a:cubicBezTo>
                    <a:pt x="53691" y="18068"/>
                    <a:pt x="41311" y="2442"/>
                    <a:pt x="23917" y="-1096"/>
                  </a:cubicBezTo>
                  <a:cubicBezTo>
                    <a:pt x="10353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Graphic 2">
              <a:extLst>
                <a:ext uri="{FF2B5EF4-FFF2-40B4-BE49-F238E27FC236}">
                  <a16:creationId xmlns:a16="http://schemas.microsoft.com/office/drawing/2014/main" id="{D52DD609-6D69-43B2-A392-C29F4CED582D}"/>
                </a:ext>
              </a:extLst>
            </p:cNvPr>
            <p:cNvSpPr/>
            <p:nvPr/>
          </p:nvSpPr>
          <p:spPr>
            <a:xfrm>
              <a:off x="1859833" y="2298921"/>
              <a:ext cx="50117" cy="71052"/>
            </a:xfrm>
            <a:custGeom>
              <a:avLst/>
              <a:gdLst>
                <a:gd name="connsiteX0" fmla="*/ -1440 w 50117"/>
                <a:gd name="connsiteY0" fmla="*/ 35167 h 71052"/>
                <a:gd name="connsiteX1" fmla="*/ 22733 w 50117"/>
                <a:gd name="connsiteY1" fmla="*/ -1096 h 71052"/>
                <a:gd name="connsiteX2" fmla="*/ 48678 w 50117"/>
                <a:gd name="connsiteY2" fmla="*/ 35167 h 71052"/>
                <a:gd name="connsiteX3" fmla="*/ 22733 w 50117"/>
                <a:gd name="connsiteY3" fmla="*/ 69957 h 71052"/>
                <a:gd name="connsiteX4" fmla="*/ -1440 w 50117"/>
                <a:gd name="connsiteY4" fmla="*/ 35167 h 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17" h="71052">
                  <a:moveTo>
                    <a:pt x="-1440" y="35167"/>
                  </a:moveTo>
                  <a:cubicBezTo>
                    <a:pt x="-1440" y="16003"/>
                    <a:pt x="8878" y="-1096"/>
                    <a:pt x="22733" y="-1096"/>
                  </a:cubicBezTo>
                  <a:cubicBezTo>
                    <a:pt x="36298" y="-1096"/>
                    <a:pt x="48678" y="16003"/>
                    <a:pt x="48678" y="35167"/>
                  </a:cubicBezTo>
                  <a:cubicBezTo>
                    <a:pt x="48678" y="54331"/>
                    <a:pt x="36298" y="69957"/>
                    <a:pt x="22733" y="69957"/>
                  </a:cubicBezTo>
                  <a:cubicBezTo>
                    <a:pt x="8878" y="69957"/>
                    <a:pt x="-1440" y="54331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Graphic 2">
              <a:extLst>
                <a:ext uri="{FF2B5EF4-FFF2-40B4-BE49-F238E27FC236}">
                  <a16:creationId xmlns:a16="http://schemas.microsoft.com/office/drawing/2014/main" id="{BF790EF9-4A7E-491B-AF2C-2765A24CF25A}"/>
                </a:ext>
              </a:extLst>
            </p:cNvPr>
            <p:cNvSpPr/>
            <p:nvPr/>
          </p:nvSpPr>
          <p:spPr>
            <a:xfrm>
              <a:off x="2176469" y="2093432"/>
              <a:ext cx="45403" cy="61321"/>
            </a:xfrm>
            <a:custGeom>
              <a:avLst/>
              <a:gdLst>
                <a:gd name="connsiteX0" fmla="*/ -1440 w 45403"/>
                <a:gd name="connsiteY0" fmla="*/ 29563 h 61321"/>
                <a:gd name="connsiteX1" fmla="*/ 19786 w 45403"/>
                <a:gd name="connsiteY1" fmla="*/ -1096 h 61321"/>
                <a:gd name="connsiteX2" fmla="*/ 43963 w 45403"/>
                <a:gd name="connsiteY2" fmla="*/ 29563 h 61321"/>
                <a:gd name="connsiteX3" fmla="*/ 19786 w 45403"/>
                <a:gd name="connsiteY3" fmla="*/ 60226 h 61321"/>
                <a:gd name="connsiteX4" fmla="*/ -1440 w 45403"/>
                <a:gd name="connsiteY4" fmla="*/ 29563 h 6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03" h="61321">
                  <a:moveTo>
                    <a:pt x="-1440" y="29563"/>
                  </a:moveTo>
                  <a:cubicBezTo>
                    <a:pt x="-1440" y="10399"/>
                    <a:pt x="5930" y="-1096"/>
                    <a:pt x="19786" y="-1096"/>
                  </a:cubicBezTo>
                  <a:cubicBezTo>
                    <a:pt x="33350" y="-1096"/>
                    <a:pt x="43963" y="10399"/>
                    <a:pt x="43963" y="29563"/>
                  </a:cubicBezTo>
                  <a:cubicBezTo>
                    <a:pt x="43963" y="49022"/>
                    <a:pt x="33350" y="60226"/>
                    <a:pt x="19786" y="60226"/>
                  </a:cubicBezTo>
                  <a:cubicBezTo>
                    <a:pt x="5930" y="60226"/>
                    <a:pt x="-1440" y="49022"/>
                    <a:pt x="-1440" y="2956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Graphic 2">
              <a:extLst>
                <a:ext uri="{FF2B5EF4-FFF2-40B4-BE49-F238E27FC236}">
                  <a16:creationId xmlns:a16="http://schemas.microsoft.com/office/drawing/2014/main" id="{44AB123D-F99D-42C6-8F09-A560F1628045}"/>
                </a:ext>
              </a:extLst>
            </p:cNvPr>
            <p:cNvSpPr/>
            <p:nvPr/>
          </p:nvSpPr>
          <p:spPr>
            <a:xfrm>
              <a:off x="1965947" y="1896196"/>
              <a:ext cx="51908" cy="64858"/>
            </a:xfrm>
            <a:custGeom>
              <a:avLst/>
              <a:gdLst>
                <a:gd name="connsiteX0" fmla="*/ -1420 w 51908"/>
                <a:gd name="connsiteY0" fmla="*/ 33105 h 64858"/>
                <a:gd name="connsiteX1" fmla="*/ 27472 w 51908"/>
                <a:gd name="connsiteY1" fmla="*/ -1096 h 64858"/>
                <a:gd name="connsiteX2" fmla="*/ 50469 w 51908"/>
                <a:gd name="connsiteY2" fmla="*/ 33105 h 64858"/>
                <a:gd name="connsiteX3" fmla="*/ 27472 w 51908"/>
                <a:gd name="connsiteY3" fmla="*/ 63763 h 64858"/>
                <a:gd name="connsiteX4" fmla="*/ -1420 w 51908"/>
                <a:gd name="connsiteY4" fmla="*/ 33105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08" h="64858">
                  <a:moveTo>
                    <a:pt x="-1420" y="33105"/>
                  </a:moveTo>
                  <a:cubicBezTo>
                    <a:pt x="-2010" y="16003"/>
                    <a:pt x="10373" y="1262"/>
                    <a:pt x="27472" y="-1096"/>
                  </a:cubicBezTo>
                  <a:cubicBezTo>
                    <a:pt x="41036" y="-1096"/>
                    <a:pt x="50469" y="13941"/>
                    <a:pt x="50469" y="33105"/>
                  </a:cubicBezTo>
                  <a:cubicBezTo>
                    <a:pt x="50469" y="52269"/>
                    <a:pt x="41036" y="63763"/>
                    <a:pt x="27472" y="63763"/>
                  </a:cubicBezTo>
                  <a:cubicBezTo>
                    <a:pt x="10964" y="63177"/>
                    <a:pt x="-2010" y="49613"/>
                    <a:pt x="-1420" y="331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Graphic 2">
              <a:extLst>
                <a:ext uri="{FF2B5EF4-FFF2-40B4-BE49-F238E27FC236}">
                  <a16:creationId xmlns:a16="http://schemas.microsoft.com/office/drawing/2014/main" id="{399E8038-5709-471D-A806-041C28F756B3}"/>
                </a:ext>
              </a:extLst>
            </p:cNvPr>
            <p:cNvSpPr/>
            <p:nvPr/>
          </p:nvSpPr>
          <p:spPr>
            <a:xfrm>
              <a:off x="2364564" y="1944842"/>
              <a:ext cx="49315" cy="70757"/>
            </a:xfrm>
            <a:custGeom>
              <a:avLst/>
              <a:gdLst>
                <a:gd name="connsiteX0" fmla="*/ -1440 w 49315"/>
                <a:gd name="connsiteY0" fmla="*/ 36642 h 70757"/>
                <a:gd name="connsiteX1" fmla="*/ 20376 w 49315"/>
                <a:gd name="connsiteY1" fmla="*/ -1096 h 70757"/>
                <a:gd name="connsiteX2" fmla="*/ 47796 w 49315"/>
                <a:gd name="connsiteY2" fmla="*/ 36642 h 70757"/>
                <a:gd name="connsiteX3" fmla="*/ 20376 w 49315"/>
                <a:gd name="connsiteY3" fmla="*/ 69662 h 70757"/>
                <a:gd name="connsiteX4" fmla="*/ -1440 w 49315"/>
                <a:gd name="connsiteY4" fmla="*/ 36642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15" h="70757">
                  <a:moveTo>
                    <a:pt x="-1440" y="36642"/>
                  </a:moveTo>
                  <a:cubicBezTo>
                    <a:pt x="-1440" y="17478"/>
                    <a:pt x="6520" y="-1096"/>
                    <a:pt x="20376" y="-1096"/>
                  </a:cubicBezTo>
                  <a:cubicBezTo>
                    <a:pt x="33937" y="-1096"/>
                    <a:pt x="47796" y="17478"/>
                    <a:pt x="47796" y="36642"/>
                  </a:cubicBezTo>
                  <a:cubicBezTo>
                    <a:pt x="48973" y="53150"/>
                    <a:pt x="36888" y="67891"/>
                    <a:pt x="20376" y="69662"/>
                  </a:cubicBezTo>
                  <a:cubicBezTo>
                    <a:pt x="6520" y="69662"/>
                    <a:pt x="-1440" y="55803"/>
                    <a:pt x="-1440" y="366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Graphic 2">
              <a:extLst>
                <a:ext uri="{FF2B5EF4-FFF2-40B4-BE49-F238E27FC236}">
                  <a16:creationId xmlns:a16="http://schemas.microsoft.com/office/drawing/2014/main" id="{D4BA3D29-B3A5-42A5-9E1C-31BA92C25CB6}"/>
                </a:ext>
              </a:extLst>
            </p:cNvPr>
            <p:cNvSpPr/>
            <p:nvPr/>
          </p:nvSpPr>
          <p:spPr>
            <a:xfrm>
              <a:off x="2297934" y="1795662"/>
              <a:ext cx="52556" cy="69285"/>
            </a:xfrm>
            <a:custGeom>
              <a:avLst/>
              <a:gdLst>
                <a:gd name="connsiteX0" fmla="*/ -1440 w 52556"/>
                <a:gd name="connsiteY0" fmla="*/ 30747 h 69285"/>
                <a:gd name="connsiteX1" fmla="*/ 23619 w 52556"/>
                <a:gd name="connsiteY1" fmla="*/ -1096 h 69285"/>
                <a:gd name="connsiteX2" fmla="*/ 51039 w 52556"/>
                <a:gd name="connsiteY2" fmla="*/ 30747 h 69285"/>
                <a:gd name="connsiteX3" fmla="*/ 23619 w 52556"/>
                <a:gd name="connsiteY3" fmla="*/ 68190 h 69285"/>
                <a:gd name="connsiteX4" fmla="*/ -1440 w 52556"/>
                <a:gd name="connsiteY4" fmla="*/ 30747 h 6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56" h="69285">
                  <a:moveTo>
                    <a:pt x="-1440" y="30747"/>
                  </a:moveTo>
                  <a:cubicBezTo>
                    <a:pt x="-1440" y="11583"/>
                    <a:pt x="9763" y="-1096"/>
                    <a:pt x="23619" y="-1096"/>
                  </a:cubicBezTo>
                  <a:cubicBezTo>
                    <a:pt x="39835" y="85"/>
                    <a:pt x="52215" y="14236"/>
                    <a:pt x="51039" y="30747"/>
                  </a:cubicBezTo>
                  <a:cubicBezTo>
                    <a:pt x="51039" y="49911"/>
                    <a:pt x="37183" y="68190"/>
                    <a:pt x="23619" y="68190"/>
                  </a:cubicBezTo>
                  <a:cubicBezTo>
                    <a:pt x="9763" y="68190"/>
                    <a:pt x="-1440" y="49911"/>
                    <a:pt x="-1440" y="307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Graphic 2">
              <a:extLst>
                <a:ext uri="{FF2B5EF4-FFF2-40B4-BE49-F238E27FC236}">
                  <a16:creationId xmlns:a16="http://schemas.microsoft.com/office/drawing/2014/main" id="{ADC867BD-09B2-4403-8A2B-E8518537FD52}"/>
                </a:ext>
              </a:extLst>
            </p:cNvPr>
            <p:cNvSpPr/>
            <p:nvPr/>
          </p:nvSpPr>
          <p:spPr>
            <a:xfrm>
              <a:off x="2547056" y="1476078"/>
              <a:ext cx="50416" cy="74295"/>
            </a:xfrm>
            <a:custGeom>
              <a:avLst/>
              <a:gdLst>
                <a:gd name="connsiteX0" fmla="*/ -1440 w 50416"/>
                <a:gd name="connsiteY0" fmla="*/ 33990 h 74295"/>
                <a:gd name="connsiteX1" fmla="*/ 24209 w 50416"/>
                <a:gd name="connsiteY1" fmla="*/ -1096 h 74295"/>
                <a:gd name="connsiteX2" fmla="*/ 48976 w 50416"/>
                <a:gd name="connsiteY2" fmla="*/ 33990 h 74295"/>
                <a:gd name="connsiteX3" fmla="*/ 24209 w 50416"/>
                <a:gd name="connsiteY3" fmla="*/ 73200 h 74295"/>
                <a:gd name="connsiteX4" fmla="*/ -1440 w 50416"/>
                <a:gd name="connsiteY4" fmla="*/ 33990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16" h="74295">
                  <a:moveTo>
                    <a:pt x="-1440" y="33990"/>
                  </a:moveTo>
                  <a:cubicBezTo>
                    <a:pt x="-1440" y="14826"/>
                    <a:pt x="10353" y="-1096"/>
                    <a:pt x="24209" y="-1096"/>
                  </a:cubicBezTo>
                  <a:cubicBezTo>
                    <a:pt x="38068" y="-1096"/>
                    <a:pt x="48976" y="14826"/>
                    <a:pt x="48976" y="33990"/>
                  </a:cubicBezTo>
                  <a:cubicBezTo>
                    <a:pt x="48976" y="53150"/>
                    <a:pt x="38068" y="73200"/>
                    <a:pt x="24209" y="73200"/>
                  </a:cubicBezTo>
                  <a:cubicBezTo>
                    <a:pt x="10353" y="73200"/>
                    <a:pt x="-1440" y="53150"/>
                    <a:pt x="-1440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Graphic 2">
              <a:extLst>
                <a:ext uri="{FF2B5EF4-FFF2-40B4-BE49-F238E27FC236}">
                  <a16:creationId xmlns:a16="http://schemas.microsoft.com/office/drawing/2014/main" id="{B48ACA60-0B21-4DA1-BB94-30E4012522EC}"/>
                </a:ext>
              </a:extLst>
            </p:cNvPr>
            <p:cNvSpPr/>
            <p:nvPr/>
          </p:nvSpPr>
          <p:spPr>
            <a:xfrm>
              <a:off x="2589512" y="1682157"/>
              <a:ext cx="49607" cy="69872"/>
            </a:xfrm>
            <a:custGeom>
              <a:avLst/>
              <a:gdLst>
                <a:gd name="connsiteX0" fmla="*/ -1440 w 49607"/>
                <a:gd name="connsiteY0" fmla="*/ 36052 h 69872"/>
                <a:gd name="connsiteX1" fmla="*/ 20966 w 49607"/>
                <a:gd name="connsiteY1" fmla="*/ -1096 h 69872"/>
                <a:gd name="connsiteX2" fmla="*/ 48087 w 49607"/>
                <a:gd name="connsiteY2" fmla="*/ 36052 h 69872"/>
                <a:gd name="connsiteX3" fmla="*/ 20966 w 49607"/>
                <a:gd name="connsiteY3" fmla="*/ 68777 h 69872"/>
                <a:gd name="connsiteX4" fmla="*/ -1440 w 49607"/>
                <a:gd name="connsiteY4" fmla="*/ 36052 h 6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07" h="69872">
                  <a:moveTo>
                    <a:pt x="-1440" y="36052"/>
                  </a:moveTo>
                  <a:cubicBezTo>
                    <a:pt x="-1440" y="16888"/>
                    <a:pt x="7111" y="-1096"/>
                    <a:pt x="20966" y="-1096"/>
                  </a:cubicBezTo>
                  <a:cubicBezTo>
                    <a:pt x="34527" y="-1096"/>
                    <a:pt x="48087" y="16888"/>
                    <a:pt x="48087" y="36052"/>
                  </a:cubicBezTo>
                  <a:cubicBezTo>
                    <a:pt x="49268" y="52564"/>
                    <a:pt x="37179" y="67010"/>
                    <a:pt x="20966" y="68777"/>
                  </a:cubicBezTo>
                  <a:cubicBezTo>
                    <a:pt x="7111" y="68777"/>
                    <a:pt x="-1440" y="55216"/>
                    <a:pt x="-1440" y="3605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Graphic 2">
              <a:extLst>
                <a:ext uri="{FF2B5EF4-FFF2-40B4-BE49-F238E27FC236}">
                  <a16:creationId xmlns:a16="http://schemas.microsoft.com/office/drawing/2014/main" id="{F4449A5B-4DCE-4162-9B5F-92FBD466E17F}"/>
                </a:ext>
              </a:extLst>
            </p:cNvPr>
            <p:cNvSpPr/>
            <p:nvPr/>
          </p:nvSpPr>
          <p:spPr>
            <a:xfrm>
              <a:off x="2552364" y="1922436"/>
              <a:ext cx="43632" cy="65154"/>
            </a:xfrm>
            <a:custGeom>
              <a:avLst/>
              <a:gdLst>
                <a:gd name="connsiteX0" fmla="*/ -1440 w 43632"/>
                <a:gd name="connsiteY0" fmla="*/ 32219 h 65154"/>
                <a:gd name="connsiteX1" fmla="*/ 19491 w 43632"/>
                <a:gd name="connsiteY1" fmla="*/ -1096 h 65154"/>
                <a:gd name="connsiteX2" fmla="*/ 42192 w 43632"/>
                <a:gd name="connsiteY2" fmla="*/ 32219 h 65154"/>
                <a:gd name="connsiteX3" fmla="*/ 19491 w 43632"/>
                <a:gd name="connsiteY3" fmla="*/ 64059 h 65154"/>
                <a:gd name="connsiteX4" fmla="*/ -1440 w 43632"/>
                <a:gd name="connsiteY4" fmla="*/ 3221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65154">
                  <a:moveTo>
                    <a:pt x="-1440" y="32219"/>
                  </a:moveTo>
                  <a:cubicBezTo>
                    <a:pt x="-1440" y="13055"/>
                    <a:pt x="5930" y="-1096"/>
                    <a:pt x="19491" y="-1096"/>
                  </a:cubicBezTo>
                  <a:cubicBezTo>
                    <a:pt x="33350" y="-1096"/>
                    <a:pt x="42192" y="13055"/>
                    <a:pt x="42192" y="32219"/>
                  </a:cubicBezTo>
                  <a:cubicBezTo>
                    <a:pt x="42192" y="51383"/>
                    <a:pt x="33350" y="64059"/>
                    <a:pt x="19491" y="64059"/>
                  </a:cubicBezTo>
                  <a:cubicBezTo>
                    <a:pt x="5635" y="64059"/>
                    <a:pt x="-1440" y="51383"/>
                    <a:pt x="-1440" y="322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Graphic 2">
              <a:extLst>
                <a:ext uri="{FF2B5EF4-FFF2-40B4-BE49-F238E27FC236}">
                  <a16:creationId xmlns:a16="http://schemas.microsoft.com/office/drawing/2014/main" id="{135D2131-43DD-4BD3-9861-21DD235411BF}"/>
                </a:ext>
              </a:extLst>
            </p:cNvPr>
            <p:cNvSpPr/>
            <p:nvPr/>
          </p:nvSpPr>
          <p:spPr>
            <a:xfrm>
              <a:off x="3917381" y="2471685"/>
              <a:ext cx="51298" cy="72524"/>
            </a:xfrm>
            <a:custGeom>
              <a:avLst/>
              <a:gdLst>
                <a:gd name="connsiteX0" fmla="*/ 49858 w 51298"/>
                <a:gd name="connsiteY0" fmla="*/ 35462 h 72524"/>
                <a:gd name="connsiteX1" fmla="*/ 22143 w 51298"/>
                <a:gd name="connsiteY1" fmla="*/ -1096 h 72524"/>
                <a:gd name="connsiteX2" fmla="*/ -1440 w 51298"/>
                <a:gd name="connsiteY2" fmla="*/ 35462 h 72524"/>
                <a:gd name="connsiteX3" fmla="*/ 22143 w 51298"/>
                <a:gd name="connsiteY3" fmla="*/ 71429 h 72524"/>
                <a:gd name="connsiteX4" fmla="*/ 49858 w 51298"/>
                <a:gd name="connsiteY4" fmla="*/ 35462 h 7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98" h="72524">
                  <a:moveTo>
                    <a:pt x="49858" y="35462"/>
                  </a:moveTo>
                  <a:cubicBezTo>
                    <a:pt x="49858" y="16003"/>
                    <a:pt x="35999" y="-1096"/>
                    <a:pt x="22143" y="-1096"/>
                  </a:cubicBezTo>
                  <a:cubicBezTo>
                    <a:pt x="8583" y="-1096"/>
                    <a:pt x="-1440" y="16003"/>
                    <a:pt x="-1440" y="35462"/>
                  </a:cubicBezTo>
                  <a:cubicBezTo>
                    <a:pt x="-1440" y="54626"/>
                    <a:pt x="8583" y="71429"/>
                    <a:pt x="22143" y="71429"/>
                  </a:cubicBezTo>
                  <a:cubicBezTo>
                    <a:pt x="35999" y="71429"/>
                    <a:pt x="49858" y="54626"/>
                    <a:pt x="49858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Graphic 2">
              <a:extLst>
                <a:ext uri="{FF2B5EF4-FFF2-40B4-BE49-F238E27FC236}">
                  <a16:creationId xmlns:a16="http://schemas.microsoft.com/office/drawing/2014/main" id="{89C37B12-E808-436D-A827-47F829B996D7}"/>
                </a:ext>
              </a:extLst>
            </p:cNvPr>
            <p:cNvSpPr/>
            <p:nvPr/>
          </p:nvSpPr>
          <p:spPr>
            <a:xfrm>
              <a:off x="3912284" y="2093724"/>
              <a:ext cx="51971" cy="74000"/>
            </a:xfrm>
            <a:custGeom>
              <a:avLst/>
              <a:gdLst>
                <a:gd name="connsiteX0" fmla="*/ 50531 w 51971"/>
                <a:gd name="connsiteY0" fmla="*/ 33990 h 74000"/>
                <a:gd name="connsiteX1" fmla="*/ 25768 w 51971"/>
                <a:gd name="connsiteY1" fmla="*/ -1096 h 74000"/>
                <a:gd name="connsiteX2" fmla="*/ -1357 w 51971"/>
                <a:gd name="connsiteY2" fmla="*/ 33990 h 74000"/>
                <a:gd name="connsiteX3" fmla="*/ 25768 w 51971"/>
                <a:gd name="connsiteY3" fmla="*/ 72905 h 74000"/>
                <a:gd name="connsiteX4" fmla="*/ 50531 w 51971"/>
                <a:gd name="connsiteY4" fmla="*/ 33990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71" h="74000">
                  <a:moveTo>
                    <a:pt x="50531" y="33990"/>
                  </a:moveTo>
                  <a:cubicBezTo>
                    <a:pt x="50531" y="14826"/>
                    <a:pt x="39623" y="-1096"/>
                    <a:pt x="25768" y="-1096"/>
                  </a:cubicBezTo>
                  <a:cubicBezTo>
                    <a:pt x="8961" y="1856"/>
                    <a:pt x="-2538" y="16892"/>
                    <a:pt x="-1357" y="33990"/>
                  </a:cubicBezTo>
                  <a:cubicBezTo>
                    <a:pt x="-1357" y="53154"/>
                    <a:pt x="11908" y="72905"/>
                    <a:pt x="25768" y="72905"/>
                  </a:cubicBezTo>
                  <a:cubicBezTo>
                    <a:pt x="39623" y="72905"/>
                    <a:pt x="50531" y="53154"/>
                    <a:pt x="50531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Graphic 2">
              <a:extLst>
                <a:ext uri="{FF2B5EF4-FFF2-40B4-BE49-F238E27FC236}">
                  <a16:creationId xmlns:a16="http://schemas.microsoft.com/office/drawing/2014/main" id="{8F8CB358-C65D-4141-8327-3E65F7741272}"/>
                </a:ext>
              </a:extLst>
            </p:cNvPr>
            <p:cNvSpPr/>
            <p:nvPr/>
          </p:nvSpPr>
          <p:spPr>
            <a:xfrm>
              <a:off x="3589202" y="2062180"/>
              <a:ext cx="52224" cy="74295"/>
            </a:xfrm>
            <a:custGeom>
              <a:avLst/>
              <a:gdLst>
                <a:gd name="connsiteX0" fmla="*/ 50784 w 52224"/>
                <a:gd name="connsiteY0" fmla="*/ 34281 h 74295"/>
                <a:gd name="connsiteX1" fmla="*/ 27201 w 52224"/>
                <a:gd name="connsiteY1" fmla="*/ -1096 h 74295"/>
                <a:gd name="connsiteX2" fmla="*/ -1396 w 52224"/>
                <a:gd name="connsiteY2" fmla="*/ 34281 h 74295"/>
                <a:gd name="connsiteX3" fmla="*/ 27201 w 52224"/>
                <a:gd name="connsiteY3" fmla="*/ 73200 h 74295"/>
                <a:gd name="connsiteX4" fmla="*/ 50784 w 52224"/>
                <a:gd name="connsiteY4" fmla="*/ 34281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24" h="74295">
                  <a:moveTo>
                    <a:pt x="50784" y="34281"/>
                  </a:moveTo>
                  <a:cubicBezTo>
                    <a:pt x="50784" y="15121"/>
                    <a:pt x="41057" y="-1096"/>
                    <a:pt x="27201" y="-1096"/>
                  </a:cubicBezTo>
                  <a:cubicBezTo>
                    <a:pt x="10103" y="1852"/>
                    <a:pt x="-2281" y="16888"/>
                    <a:pt x="-1396" y="34281"/>
                  </a:cubicBezTo>
                  <a:cubicBezTo>
                    <a:pt x="-1396" y="53445"/>
                    <a:pt x="13640" y="73200"/>
                    <a:pt x="27201" y="73200"/>
                  </a:cubicBezTo>
                  <a:cubicBezTo>
                    <a:pt x="41057" y="73200"/>
                    <a:pt x="50784" y="53445"/>
                    <a:pt x="50784" y="3428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Graphic 2">
              <a:extLst>
                <a:ext uri="{FF2B5EF4-FFF2-40B4-BE49-F238E27FC236}">
                  <a16:creationId xmlns:a16="http://schemas.microsoft.com/office/drawing/2014/main" id="{336990E7-02F5-4AEA-9918-58353B5EB8A0}"/>
                </a:ext>
              </a:extLst>
            </p:cNvPr>
            <p:cNvSpPr/>
            <p:nvPr/>
          </p:nvSpPr>
          <p:spPr>
            <a:xfrm>
              <a:off x="3634351" y="1661816"/>
              <a:ext cx="51934" cy="68396"/>
            </a:xfrm>
            <a:custGeom>
              <a:avLst/>
              <a:gdLst>
                <a:gd name="connsiteX0" fmla="*/ 50448 w 51934"/>
                <a:gd name="connsiteY0" fmla="*/ 31924 h 68396"/>
                <a:gd name="connsiteX1" fmla="*/ 22147 w 51934"/>
                <a:gd name="connsiteY1" fmla="*/ -1096 h 68396"/>
                <a:gd name="connsiteX2" fmla="*/ -1440 w 51934"/>
                <a:gd name="connsiteY2" fmla="*/ 31924 h 68396"/>
                <a:gd name="connsiteX3" fmla="*/ 22147 w 51934"/>
                <a:gd name="connsiteY3" fmla="*/ 67301 h 68396"/>
                <a:gd name="connsiteX4" fmla="*/ 50448 w 51934"/>
                <a:gd name="connsiteY4" fmla="*/ 31924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34" h="68396">
                  <a:moveTo>
                    <a:pt x="50448" y="31924"/>
                  </a:moveTo>
                  <a:cubicBezTo>
                    <a:pt x="51334" y="15117"/>
                    <a:pt x="38950" y="672"/>
                    <a:pt x="22147" y="-1096"/>
                  </a:cubicBezTo>
                  <a:cubicBezTo>
                    <a:pt x="8586" y="-1096"/>
                    <a:pt x="-1440" y="12760"/>
                    <a:pt x="-1440" y="31924"/>
                  </a:cubicBezTo>
                  <a:cubicBezTo>
                    <a:pt x="-1440" y="51088"/>
                    <a:pt x="8586" y="67301"/>
                    <a:pt x="22147" y="67301"/>
                  </a:cubicBezTo>
                  <a:cubicBezTo>
                    <a:pt x="39245" y="64354"/>
                    <a:pt x="51334" y="49022"/>
                    <a:pt x="50448" y="319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Graphic 2">
              <a:extLst>
                <a:ext uri="{FF2B5EF4-FFF2-40B4-BE49-F238E27FC236}">
                  <a16:creationId xmlns:a16="http://schemas.microsoft.com/office/drawing/2014/main" id="{CC68C4DF-9D7A-4B5A-A300-E9B6528183A9}"/>
                </a:ext>
              </a:extLst>
            </p:cNvPr>
            <p:cNvSpPr/>
            <p:nvPr/>
          </p:nvSpPr>
          <p:spPr>
            <a:xfrm>
              <a:off x="3496626" y="2298626"/>
              <a:ext cx="48692" cy="75176"/>
            </a:xfrm>
            <a:custGeom>
              <a:avLst/>
              <a:gdLst>
                <a:gd name="connsiteX0" fmla="*/ 47252 w 48692"/>
                <a:gd name="connsiteY0" fmla="*/ 38409 h 75176"/>
                <a:gd name="connsiteX1" fmla="*/ 26613 w 48692"/>
                <a:gd name="connsiteY1" fmla="*/ -1096 h 75176"/>
                <a:gd name="connsiteX2" fmla="*/ -1394 w 48692"/>
                <a:gd name="connsiteY2" fmla="*/ 38409 h 75176"/>
                <a:gd name="connsiteX3" fmla="*/ 26613 w 48692"/>
                <a:gd name="connsiteY3" fmla="*/ 74081 h 75176"/>
                <a:gd name="connsiteX4" fmla="*/ 47252 w 48692"/>
                <a:gd name="connsiteY4" fmla="*/ 38409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92" h="75176">
                  <a:moveTo>
                    <a:pt x="47252" y="38409"/>
                  </a:moveTo>
                  <a:cubicBezTo>
                    <a:pt x="47252" y="19245"/>
                    <a:pt x="40173" y="-1096"/>
                    <a:pt x="26613" y="-1096"/>
                  </a:cubicBezTo>
                  <a:cubicBezTo>
                    <a:pt x="13052" y="-1096"/>
                    <a:pt x="-1394" y="19245"/>
                    <a:pt x="-1394" y="38409"/>
                  </a:cubicBezTo>
                  <a:cubicBezTo>
                    <a:pt x="-2279" y="55511"/>
                    <a:pt x="9515" y="70839"/>
                    <a:pt x="26613" y="74081"/>
                  </a:cubicBezTo>
                  <a:cubicBezTo>
                    <a:pt x="40173" y="74081"/>
                    <a:pt x="47252" y="57573"/>
                    <a:pt x="47252" y="38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Graphic 2">
              <a:extLst>
                <a:ext uri="{FF2B5EF4-FFF2-40B4-BE49-F238E27FC236}">
                  <a16:creationId xmlns:a16="http://schemas.microsoft.com/office/drawing/2014/main" id="{78950689-4F98-45CD-AD12-7295415190F5}"/>
                </a:ext>
              </a:extLst>
            </p:cNvPr>
            <p:cNvSpPr/>
            <p:nvPr/>
          </p:nvSpPr>
          <p:spPr>
            <a:xfrm>
              <a:off x="3502567" y="2579590"/>
              <a:ext cx="48055" cy="66334"/>
            </a:xfrm>
            <a:custGeom>
              <a:avLst/>
              <a:gdLst>
                <a:gd name="connsiteX0" fmla="*/ 46616 w 48055"/>
                <a:gd name="connsiteY0" fmla="*/ 32514 h 66334"/>
                <a:gd name="connsiteX1" fmla="*/ 22442 w 48055"/>
                <a:gd name="connsiteY1" fmla="*/ -1096 h 66334"/>
                <a:gd name="connsiteX2" fmla="*/ -1440 w 48055"/>
                <a:gd name="connsiteY2" fmla="*/ 32514 h 66334"/>
                <a:gd name="connsiteX3" fmla="*/ 22442 w 48055"/>
                <a:gd name="connsiteY3" fmla="*/ 65239 h 66334"/>
                <a:gd name="connsiteX4" fmla="*/ 46616 w 48055"/>
                <a:gd name="connsiteY4" fmla="*/ 32514 h 6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55" h="66334">
                  <a:moveTo>
                    <a:pt x="46616" y="32514"/>
                  </a:moveTo>
                  <a:cubicBezTo>
                    <a:pt x="46616" y="13350"/>
                    <a:pt x="36298" y="-1096"/>
                    <a:pt x="22442" y="-1096"/>
                  </a:cubicBezTo>
                  <a:cubicBezTo>
                    <a:pt x="8878" y="-1096"/>
                    <a:pt x="-1440" y="13350"/>
                    <a:pt x="-1440" y="32514"/>
                  </a:cubicBezTo>
                  <a:cubicBezTo>
                    <a:pt x="-1440" y="51675"/>
                    <a:pt x="8878" y="65239"/>
                    <a:pt x="22442" y="65239"/>
                  </a:cubicBezTo>
                  <a:cubicBezTo>
                    <a:pt x="36298" y="65239"/>
                    <a:pt x="46616" y="51675"/>
                    <a:pt x="46616" y="325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Graphic 2">
              <a:extLst>
                <a:ext uri="{FF2B5EF4-FFF2-40B4-BE49-F238E27FC236}">
                  <a16:creationId xmlns:a16="http://schemas.microsoft.com/office/drawing/2014/main" id="{C21BDFF0-5FA0-4AC7-9189-3284A255D46A}"/>
                </a:ext>
              </a:extLst>
            </p:cNvPr>
            <p:cNvSpPr/>
            <p:nvPr/>
          </p:nvSpPr>
          <p:spPr>
            <a:xfrm>
              <a:off x="3909415" y="2670393"/>
              <a:ext cx="54841" cy="75475"/>
            </a:xfrm>
            <a:custGeom>
              <a:avLst/>
              <a:gdLst>
                <a:gd name="connsiteX0" fmla="*/ 53401 w 54841"/>
                <a:gd name="connsiteY0" fmla="*/ 37819 h 75475"/>
                <a:gd name="connsiteX1" fmla="*/ 28047 w 54841"/>
                <a:gd name="connsiteY1" fmla="*/ 74380 h 75475"/>
                <a:gd name="connsiteX2" fmla="*/ -1435 w 54841"/>
                <a:gd name="connsiteY2" fmla="*/ 37819 h 75475"/>
                <a:gd name="connsiteX3" fmla="*/ 28047 w 54841"/>
                <a:gd name="connsiteY3" fmla="*/ -1096 h 75475"/>
                <a:gd name="connsiteX4" fmla="*/ 53401 w 54841"/>
                <a:gd name="connsiteY4" fmla="*/ 37819 h 7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41" h="75475">
                  <a:moveTo>
                    <a:pt x="53401" y="37819"/>
                  </a:moveTo>
                  <a:cubicBezTo>
                    <a:pt x="53401" y="56983"/>
                    <a:pt x="41903" y="74380"/>
                    <a:pt x="28047" y="74380"/>
                  </a:cubicBezTo>
                  <a:cubicBezTo>
                    <a:pt x="10650" y="71134"/>
                    <a:pt x="-1730" y="55511"/>
                    <a:pt x="-1435" y="37819"/>
                  </a:cubicBezTo>
                  <a:cubicBezTo>
                    <a:pt x="-1435" y="18659"/>
                    <a:pt x="14483" y="-1096"/>
                    <a:pt x="28047" y="-1096"/>
                  </a:cubicBezTo>
                  <a:cubicBezTo>
                    <a:pt x="41903" y="-1096"/>
                    <a:pt x="53401" y="18659"/>
                    <a:pt x="53401" y="378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Graphic 2">
              <a:extLst>
                <a:ext uri="{FF2B5EF4-FFF2-40B4-BE49-F238E27FC236}">
                  <a16:creationId xmlns:a16="http://schemas.microsoft.com/office/drawing/2014/main" id="{71AD2974-E97A-4015-95F4-9B06E528EE09}"/>
                </a:ext>
              </a:extLst>
            </p:cNvPr>
            <p:cNvSpPr/>
            <p:nvPr/>
          </p:nvSpPr>
          <p:spPr>
            <a:xfrm>
              <a:off x="3681820" y="2685134"/>
              <a:ext cx="49232" cy="68396"/>
            </a:xfrm>
            <a:custGeom>
              <a:avLst/>
              <a:gdLst>
                <a:gd name="connsiteX0" fmla="*/ 47792 w 49232"/>
                <a:gd name="connsiteY0" fmla="*/ 35462 h 68396"/>
                <a:gd name="connsiteX1" fmla="*/ 23028 w 49232"/>
                <a:gd name="connsiteY1" fmla="*/ 67301 h 68396"/>
                <a:gd name="connsiteX2" fmla="*/ -1440 w 49232"/>
                <a:gd name="connsiteY2" fmla="*/ 35462 h 68396"/>
                <a:gd name="connsiteX3" fmla="*/ 23028 w 49232"/>
                <a:gd name="connsiteY3" fmla="*/ -1096 h 68396"/>
                <a:gd name="connsiteX4" fmla="*/ 47792 w 49232"/>
                <a:gd name="connsiteY4" fmla="*/ 35462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32" h="68396">
                  <a:moveTo>
                    <a:pt x="47792" y="35462"/>
                  </a:moveTo>
                  <a:cubicBezTo>
                    <a:pt x="47792" y="54626"/>
                    <a:pt x="36589" y="67301"/>
                    <a:pt x="23028" y="67301"/>
                  </a:cubicBezTo>
                  <a:cubicBezTo>
                    <a:pt x="9173" y="67301"/>
                    <a:pt x="-1440" y="54626"/>
                    <a:pt x="-1440" y="35462"/>
                  </a:cubicBezTo>
                  <a:cubicBezTo>
                    <a:pt x="-1440" y="16298"/>
                    <a:pt x="9173" y="-1096"/>
                    <a:pt x="23028" y="-1096"/>
                  </a:cubicBezTo>
                  <a:cubicBezTo>
                    <a:pt x="36589" y="-1096"/>
                    <a:pt x="47792" y="16298"/>
                    <a:pt x="47792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Graphic 2">
              <a:extLst>
                <a:ext uri="{FF2B5EF4-FFF2-40B4-BE49-F238E27FC236}">
                  <a16:creationId xmlns:a16="http://schemas.microsoft.com/office/drawing/2014/main" id="{927DF82B-AC82-4DE8-8882-D88EE4B3D0FF}"/>
                </a:ext>
              </a:extLst>
            </p:cNvPr>
            <p:cNvSpPr/>
            <p:nvPr/>
          </p:nvSpPr>
          <p:spPr>
            <a:xfrm>
              <a:off x="3572735" y="3221704"/>
              <a:ext cx="51613" cy="67809"/>
            </a:xfrm>
            <a:custGeom>
              <a:avLst/>
              <a:gdLst>
                <a:gd name="connsiteX0" fmla="*/ 50153 w 51613"/>
                <a:gd name="connsiteY0" fmla="*/ 35170 h 67809"/>
                <a:gd name="connsiteX1" fmla="*/ 20671 w 51613"/>
                <a:gd name="connsiteY1" fmla="*/ 66714 h 67809"/>
                <a:gd name="connsiteX2" fmla="*/ -1440 w 51613"/>
                <a:gd name="connsiteY2" fmla="*/ 35170 h 67809"/>
                <a:gd name="connsiteX3" fmla="*/ 20671 w 51613"/>
                <a:gd name="connsiteY3" fmla="*/ -1096 h 67809"/>
                <a:gd name="connsiteX4" fmla="*/ 50153 w 51613"/>
                <a:gd name="connsiteY4" fmla="*/ 35170 h 6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13" h="67809">
                  <a:moveTo>
                    <a:pt x="50153" y="35170"/>
                  </a:moveTo>
                  <a:cubicBezTo>
                    <a:pt x="50448" y="51973"/>
                    <a:pt x="37478" y="65829"/>
                    <a:pt x="20671" y="66714"/>
                  </a:cubicBezTo>
                  <a:cubicBezTo>
                    <a:pt x="7111" y="66714"/>
                    <a:pt x="-1440" y="54331"/>
                    <a:pt x="-1440" y="35170"/>
                  </a:cubicBezTo>
                  <a:cubicBezTo>
                    <a:pt x="-1440" y="16006"/>
                    <a:pt x="7111" y="-1096"/>
                    <a:pt x="20671" y="-1096"/>
                  </a:cubicBezTo>
                  <a:cubicBezTo>
                    <a:pt x="38065" y="2151"/>
                    <a:pt x="50743" y="17478"/>
                    <a:pt x="50153" y="3517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Graphic 2">
              <a:extLst>
                <a:ext uri="{FF2B5EF4-FFF2-40B4-BE49-F238E27FC236}">
                  <a16:creationId xmlns:a16="http://schemas.microsoft.com/office/drawing/2014/main" id="{C3B37B95-D5B7-4DD2-947B-6056D6E4E42F}"/>
                </a:ext>
              </a:extLst>
            </p:cNvPr>
            <p:cNvSpPr/>
            <p:nvPr/>
          </p:nvSpPr>
          <p:spPr>
            <a:xfrm>
              <a:off x="3493591" y="2784488"/>
              <a:ext cx="50251" cy="62501"/>
            </a:xfrm>
            <a:custGeom>
              <a:avLst/>
              <a:gdLst>
                <a:gd name="connsiteX0" fmla="*/ 48811 w 50251"/>
                <a:gd name="connsiteY0" fmla="*/ 29862 h 62501"/>
                <a:gd name="connsiteX1" fmla="*/ 24929 w 50251"/>
                <a:gd name="connsiteY1" fmla="*/ 61406 h 62501"/>
                <a:gd name="connsiteX2" fmla="*/ -1307 w 50251"/>
                <a:gd name="connsiteY2" fmla="*/ 30157 h 62501"/>
                <a:gd name="connsiteX3" fmla="*/ -1307 w 50251"/>
                <a:gd name="connsiteY3" fmla="*/ 29862 h 62501"/>
                <a:gd name="connsiteX4" fmla="*/ 23457 w 50251"/>
                <a:gd name="connsiteY4" fmla="*/ -1096 h 62501"/>
                <a:gd name="connsiteX5" fmla="*/ 24929 w 50251"/>
                <a:gd name="connsiteY5" fmla="*/ -1096 h 62501"/>
                <a:gd name="connsiteX6" fmla="*/ 48811 w 50251"/>
                <a:gd name="connsiteY6" fmla="*/ 29862 h 6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51" h="62501">
                  <a:moveTo>
                    <a:pt x="48811" y="29862"/>
                  </a:moveTo>
                  <a:cubicBezTo>
                    <a:pt x="48811" y="49022"/>
                    <a:pt x="38493" y="61406"/>
                    <a:pt x="24929" y="61406"/>
                  </a:cubicBezTo>
                  <a:cubicBezTo>
                    <a:pt x="9011" y="60226"/>
                    <a:pt x="-2782" y="46075"/>
                    <a:pt x="-1307" y="30157"/>
                  </a:cubicBezTo>
                  <a:cubicBezTo>
                    <a:pt x="-1307" y="30157"/>
                    <a:pt x="-1307" y="29862"/>
                    <a:pt x="-1307" y="29862"/>
                  </a:cubicBezTo>
                  <a:cubicBezTo>
                    <a:pt x="-2782" y="14531"/>
                    <a:pt x="8126" y="675"/>
                    <a:pt x="23457" y="-1096"/>
                  </a:cubicBezTo>
                  <a:cubicBezTo>
                    <a:pt x="24047" y="-1096"/>
                    <a:pt x="24343" y="-1096"/>
                    <a:pt x="24929" y="-1096"/>
                  </a:cubicBezTo>
                  <a:cubicBezTo>
                    <a:pt x="38493" y="-1096"/>
                    <a:pt x="48811" y="10403"/>
                    <a:pt x="48811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2">
              <a:extLst>
                <a:ext uri="{FF2B5EF4-FFF2-40B4-BE49-F238E27FC236}">
                  <a16:creationId xmlns:a16="http://schemas.microsoft.com/office/drawing/2014/main" id="{F86439FF-DFAB-43B7-A44F-13B70F7227F4}"/>
                </a:ext>
              </a:extLst>
            </p:cNvPr>
            <p:cNvSpPr/>
            <p:nvPr/>
          </p:nvSpPr>
          <p:spPr>
            <a:xfrm>
              <a:off x="2932682" y="2158882"/>
              <a:ext cx="49527" cy="68396"/>
            </a:xfrm>
            <a:custGeom>
              <a:avLst/>
              <a:gdLst>
                <a:gd name="connsiteX0" fmla="*/ -1440 w 49527"/>
                <a:gd name="connsiteY0" fmla="*/ 31629 h 68396"/>
                <a:gd name="connsiteX1" fmla="*/ 22733 w 49527"/>
                <a:gd name="connsiteY1" fmla="*/ -1096 h 68396"/>
                <a:gd name="connsiteX2" fmla="*/ 48087 w 49527"/>
                <a:gd name="connsiteY2" fmla="*/ 31629 h 68396"/>
                <a:gd name="connsiteX3" fmla="*/ 22733 w 49527"/>
                <a:gd name="connsiteY3" fmla="*/ 67301 h 68396"/>
                <a:gd name="connsiteX4" fmla="*/ -1440 w 49527"/>
                <a:gd name="connsiteY4" fmla="*/ 31629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7" h="68396">
                  <a:moveTo>
                    <a:pt x="-1440" y="31629"/>
                  </a:moveTo>
                  <a:cubicBezTo>
                    <a:pt x="-1440" y="12465"/>
                    <a:pt x="8878" y="-1096"/>
                    <a:pt x="22733" y="-1096"/>
                  </a:cubicBezTo>
                  <a:cubicBezTo>
                    <a:pt x="36298" y="-1096"/>
                    <a:pt x="48087" y="12465"/>
                    <a:pt x="48087" y="31629"/>
                  </a:cubicBezTo>
                  <a:cubicBezTo>
                    <a:pt x="48087" y="50793"/>
                    <a:pt x="36298" y="67301"/>
                    <a:pt x="22733" y="67301"/>
                  </a:cubicBezTo>
                  <a:cubicBezTo>
                    <a:pt x="9173" y="67301"/>
                    <a:pt x="-1440" y="50793"/>
                    <a:pt x="-1440" y="316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2">
              <a:extLst>
                <a:ext uri="{FF2B5EF4-FFF2-40B4-BE49-F238E27FC236}">
                  <a16:creationId xmlns:a16="http://schemas.microsoft.com/office/drawing/2014/main" id="{4D0574CC-C7BF-4F49-8CB3-9A873084B8EE}"/>
                </a:ext>
              </a:extLst>
            </p:cNvPr>
            <p:cNvSpPr/>
            <p:nvPr/>
          </p:nvSpPr>
          <p:spPr>
            <a:xfrm>
              <a:off x="2799006" y="2005278"/>
              <a:ext cx="55037" cy="66629"/>
            </a:xfrm>
            <a:custGeom>
              <a:avLst/>
              <a:gdLst>
                <a:gd name="connsiteX0" fmla="*/ -1318 w 55037"/>
                <a:gd name="connsiteY0" fmla="*/ 33400 h 66629"/>
                <a:gd name="connsiteX1" fmla="*/ 25806 w 55037"/>
                <a:gd name="connsiteY1" fmla="*/ -1096 h 66629"/>
                <a:gd name="connsiteX2" fmla="*/ 53518 w 55037"/>
                <a:gd name="connsiteY2" fmla="*/ 33400 h 66629"/>
                <a:gd name="connsiteX3" fmla="*/ 25806 w 55037"/>
                <a:gd name="connsiteY3" fmla="*/ 65534 h 66629"/>
                <a:gd name="connsiteX4" fmla="*/ -1318 w 55037"/>
                <a:gd name="connsiteY4" fmla="*/ 33400 h 6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37" h="66629">
                  <a:moveTo>
                    <a:pt x="-1318" y="33400"/>
                  </a:moveTo>
                  <a:cubicBezTo>
                    <a:pt x="-2794" y="16597"/>
                    <a:pt x="9295" y="1560"/>
                    <a:pt x="25806" y="-1096"/>
                  </a:cubicBezTo>
                  <a:cubicBezTo>
                    <a:pt x="42609" y="1560"/>
                    <a:pt x="54698" y="16301"/>
                    <a:pt x="53518" y="33400"/>
                  </a:cubicBezTo>
                  <a:cubicBezTo>
                    <a:pt x="54698" y="49911"/>
                    <a:pt x="42314" y="64062"/>
                    <a:pt x="25806" y="65534"/>
                  </a:cubicBezTo>
                  <a:cubicBezTo>
                    <a:pt x="9590" y="64062"/>
                    <a:pt x="-2499" y="49616"/>
                    <a:pt x="-1318" y="334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2">
              <a:extLst>
                <a:ext uri="{FF2B5EF4-FFF2-40B4-BE49-F238E27FC236}">
                  <a16:creationId xmlns:a16="http://schemas.microsoft.com/office/drawing/2014/main" id="{B9C88963-5E2D-49AE-A43E-990BB38DA8A3}"/>
                </a:ext>
              </a:extLst>
            </p:cNvPr>
            <p:cNvSpPr/>
            <p:nvPr/>
          </p:nvSpPr>
          <p:spPr>
            <a:xfrm>
              <a:off x="2731027" y="1425075"/>
              <a:ext cx="41862" cy="64268"/>
            </a:xfrm>
            <a:custGeom>
              <a:avLst/>
              <a:gdLst>
                <a:gd name="connsiteX0" fmla="*/ -1440 w 41862"/>
                <a:gd name="connsiteY0" fmla="*/ 31039 h 64268"/>
                <a:gd name="connsiteX1" fmla="*/ 18901 w 41862"/>
                <a:gd name="connsiteY1" fmla="*/ -1096 h 64268"/>
                <a:gd name="connsiteX2" fmla="*/ 40422 w 41862"/>
                <a:gd name="connsiteY2" fmla="*/ 31039 h 64268"/>
                <a:gd name="connsiteX3" fmla="*/ 18901 w 41862"/>
                <a:gd name="connsiteY3" fmla="*/ 63173 h 64268"/>
                <a:gd name="connsiteX4" fmla="*/ -1440 w 41862"/>
                <a:gd name="connsiteY4" fmla="*/ 31039 h 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62" h="64268">
                  <a:moveTo>
                    <a:pt x="-1440" y="31039"/>
                  </a:moveTo>
                  <a:cubicBezTo>
                    <a:pt x="-1440" y="11875"/>
                    <a:pt x="5045" y="-1096"/>
                    <a:pt x="18901" y="-1096"/>
                  </a:cubicBezTo>
                  <a:cubicBezTo>
                    <a:pt x="32461" y="-1096"/>
                    <a:pt x="40422" y="11875"/>
                    <a:pt x="40422" y="31039"/>
                  </a:cubicBezTo>
                  <a:cubicBezTo>
                    <a:pt x="40422" y="50203"/>
                    <a:pt x="32461" y="63173"/>
                    <a:pt x="18901" y="63173"/>
                  </a:cubicBezTo>
                  <a:cubicBezTo>
                    <a:pt x="5045" y="63173"/>
                    <a:pt x="-1440" y="5049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2">
              <a:extLst>
                <a:ext uri="{FF2B5EF4-FFF2-40B4-BE49-F238E27FC236}">
                  <a16:creationId xmlns:a16="http://schemas.microsoft.com/office/drawing/2014/main" id="{7E48A07B-ABAB-4377-A415-A3FD3D3F42D0}"/>
                </a:ext>
              </a:extLst>
            </p:cNvPr>
            <p:cNvSpPr/>
            <p:nvPr/>
          </p:nvSpPr>
          <p:spPr>
            <a:xfrm>
              <a:off x="3068299" y="1477258"/>
              <a:ext cx="53383" cy="62206"/>
            </a:xfrm>
            <a:custGeom>
              <a:avLst/>
              <a:gdLst>
                <a:gd name="connsiteX0" fmla="*/ -1440 w 53383"/>
                <a:gd name="connsiteY0" fmla="*/ 31039 h 62206"/>
                <a:gd name="connsiteX1" fmla="*/ 23324 w 53383"/>
                <a:gd name="connsiteY1" fmla="*/ -1096 h 62206"/>
                <a:gd name="connsiteX2" fmla="*/ 51924 w 53383"/>
                <a:gd name="connsiteY2" fmla="*/ 31039 h 62206"/>
                <a:gd name="connsiteX3" fmla="*/ 23914 w 53383"/>
                <a:gd name="connsiteY3" fmla="*/ 61111 h 62206"/>
                <a:gd name="connsiteX4" fmla="*/ 23324 w 53383"/>
                <a:gd name="connsiteY4" fmla="*/ 61111 h 62206"/>
                <a:gd name="connsiteX5" fmla="*/ -1440 w 53383"/>
                <a:gd name="connsiteY5" fmla="*/ 31039 h 6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83" h="62206">
                  <a:moveTo>
                    <a:pt x="-1440" y="31039"/>
                  </a:moveTo>
                  <a:cubicBezTo>
                    <a:pt x="-1440" y="11875"/>
                    <a:pt x="9468" y="-1096"/>
                    <a:pt x="23324" y="-1096"/>
                  </a:cubicBezTo>
                  <a:cubicBezTo>
                    <a:pt x="39835" y="81"/>
                    <a:pt x="52510" y="14236"/>
                    <a:pt x="51924" y="31039"/>
                  </a:cubicBezTo>
                  <a:cubicBezTo>
                    <a:pt x="52510" y="46960"/>
                    <a:pt x="39835" y="60521"/>
                    <a:pt x="23914" y="61111"/>
                  </a:cubicBezTo>
                  <a:cubicBezTo>
                    <a:pt x="23619" y="61111"/>
                    <a:pt x="23324" y="61111"/>
                    <a:pt x="23324" y="61111"/>
                  </a:cubicBezTo>
                  <a:cubicBezTo>
                    <a:pt x="9468" y="61111"/>
                    <a:pt x="-1440" y="50203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2">
              <a:extLst>
                <a:ext uri="{FF2B5EF4-FFF2-40B4-BE49-F238E27FC236}">
                  <a16:creationId xmlns:a16="http://schemas.microsoft.com/office/drawing/2014/main" id="{21B132F2-0380-4B63-89BE-6864DD509330}"/>
                </a:ext>
              </a:extLst>
            </p:cNvPr>
            <p:cNvSpPr/>
            <p:nvPr/>
          </p:nvSpPr>
          <p:spPr>
            <a:xfrm>
              <a:off x="3008154" y="1838413"/>
              <a:ext cx="47760" cy="70462"/>
            </a:xfrm>
            <a:custGeom>
              <a:avLst/>
              <a:gdLst>
                <a:gd name="connsiteX0" fmla="*/ -1440 w 47760"/>
                <a:gd name="connsiteY0" fmla="*/ 37229 h 70462"/>
                <a:gd name="connsiteX1" fmla="*/ 22147 w 47760"/>
                <a:gd name="connsiteY1" fmla="*/ -1096 h 70462"/>
                <a:gd name="connsiteX2" fmla="*/ 46320 w 47760"/>
                <a:gd name="connsiteY2" fmla="*/ 37229 h 70462"/>
                <a:gd name="connsiteX3" fmla="*/ 22147 w 47760"/>
                <a:gd name="connsiteY3" fmla="*/ 69367 h 70462"/>
                <a:gd name="connsiteX4" fmla="*/ -1440 w 47760"/>
                <a:gd name="connsiteY4" fmla="*/ 37229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60" h="70462">
                  <a:moveTo>
                    <a:pt x="-1440" y="37229"/>
                  </a:moveTo>
                  <a:cubicBezTo>
                    <a:pt x="-1440" y="18068"/>
                    <a:pt x="8586" y="-1096"/>
                    <a:pt x="22147" y="-1096"/>
                  </a:cubicBezTo>
                  <a:cubicBezTo>
                    <a:pt x="36002" y="-1096"/>
                    <a:pt x="46320" y="18068"/>
                    <a:pt x="46320" y="37229"/>
                  </a:cubicBezTo>
                  <a:cubicBezTo>
                    <a:pt x="46320" y="56393"/>
                    <a:pt x="36002" y="69367"/>
                    <a:pt x="22147" y="69367"/>
                  </a:cubicBezTo>
                  <a:cubicBezTo>
                    <a:pt x="8586" y="69367"/>
                    <a:pt x="-1440" y="56393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2">
              <a:extLst>
                <a:ext uri="{FF2B5EF4-FFF2-40B4-BE49-F238E27FC236}">
                  <a16:creationId xmlns:a16="http://schemas.microsoft.com/office/drawing/2014/main" id="{5EE2CA73-330D-46A3-8D53-7DEFF00A6E48}"/>
                </a:ext>
              </a:extLst>
            </p:cNvPr>
            <p:cNvSpPr/>
            <p:nvPr/>
          </p:nvSpPr>
          <p:spPr>
            <a:xfrm>
              <a:off x="3215035" y="1611694"/>
              <a:ext cx="51086" cy="66924"/>
            </a:xfrm>
            <a:custGeom>
              <a:avLst/>
              <a:gdLst>
                <a:gd name="connsiteX0" fmla="*/ -1357 w 51086"/>
                <a:gd name="connsiteY0" fmla="*/ 29862 h 66924"/>
                <a:gd name="connsiteX1" fmla="*/ 24882 w 51086"/>
                <a:gd name="connsiteY1" fmla="*/ -1096 h 66924"/>
                <a:gd name="connsiteX2" fmla="*/ 25473 w 51086"/>
                <a:gd name="connsiteY2" fmla="*/ -1096 h 66924"/>
                <a:gd name="connsiteX3" fmla="*/ 49646 w 51086"/>
                <a:gd name="connsiteY3" fmla="*/ 29862 h 66924"/>
                <a:gd name="connsiteX4" fmla="*/ 25473 w 51086"/>
                <a:gd name="connsiteY4" fmla="*/ 65829 h 66924"/>
                <a:gd name="connsiteX5" fmla="*/ -1357 w 51086"/>
                <a:gd name="connsiteY5" fmla="*/ 29862 h 6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086" h="66924">
                  <a:moveTo>
                    <a:pt x="-1357" y="29862"/>
                  </a:moveTo>
                  <a:cubicBezTo>
                    <a:pt x="-2537" y="14236"/>
                    <a:pt x="8961" y="85"/>
                    <a:pt x="24882" y="-1096"/>
                  </a:cubicBezTo>
                  <a:cubicBezTo>
                    <a:pt x="25178" y="-1096"/>
                    <a:pt x="25178" y="-1096"/>
                    <a:pt x="25473" y="-1096"/>
                  </a:cubicBezTo>
                  <a:cubicBezTo>
                    <a:pt x="39328" y="-1096"/>
                    <a:pt x="49646" y="10698"/>
                    <a:pt x="49646" y="29862"/>
                  </a:cubicBezTo>
                  <a:cubicBezTo>
                    <a:pt x="49646" y="49321"/>
                    <a:pt x="39328" y="65829"/>
                    <a:pt x="25473" y="65829"/>
                  </a:cubicBezTo>
                  <a:cubicBezTo>
                    <a:pt x="11912" y="65829"/>
                    <a:pt x="-1357" y="49026"/>
                    <a:pt x="-1357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2">
              <a:extLst>
                <a:ext uri="{FF2B5EF4-FFF2-40B4-BE49-F238E27FC236}">
                  <a16:creationId xmlns:a16="http://schemas.microsoft.com/office/drawing/2014/main" id="{C843F4BE-E032-4193-8B17-C9FA82FDEEF1}"/>
                </a:ext>
              </a:extLst>
            </p:cNvPr>
            <p:cNvSpPr/>
            <p:nvPr/>
          </p:nvSpPr>
          <p:spPr>
            <a:xfrm>
              <a:off x="3320076" y="1792419"/>
              <a:ext cx="45694" cy="68990"/>
            </a:xfrm>
            <a:custGeom>
              <a:avLst/>
              <a:gdLst>
                <a:gd name="connsiteX0" fmla="*/ -1440 w 45694"/>
                <a:gd name="connsiteY0" fmla="*/ 32809 h 68990"/>
                <a:gd name="connsiteX1" fmla="*/ 22143 w 45694"/>
                <a:gd name="connsiteY1" fmla="*/ -1096 h 68990"/>
                <a:gd name="connsiteX2" fmla="*/ 44255 w 45694"/>
                <a:gd name="connsiteY2" fmla="*/ 32809 h 68990"/>
                <a:gd name="connsiteX3" fmla="*/ 22143 w 45694"/>
                <a:gd name="connsiteY3" fmla="*/ 67895 h 68990"/>
                <a:gd name="connsiteX4" fmla="*/ -1440 w 45694"/>
                <a:gd name="connsiteY4" fmla="*/ 32809 h 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94" h="68990">
                  <a:moveTo>
                    <a:pt x="-1440" y="32809"/>
                  </a:moveTo>
                  <a:cubicBezTo>
                    <a:pt x="-1440" y="13645"/>
                    <a:pt x="8583" y="-1096"/>
                    <a:pt x="22143" y="-1096"/>
                  </a:cubicBezTo>
                  <a:cubicBezTo>
                    <a:pt x="35707" y="-1096"/>
                    <a:pt x="44255" y="13645"/>
                    <a:pt x="44255" y="32809"/>
                  </a:cubicBezTo>
                  <a:cubicBezTo>
                    <a:pt x="44255" y="51973"/>
                    <a:pt x="36002" y="67895"/>
                    <a:pt x="22143" y="67895"/>
                  </a:cubicBezTo>
                  <a:cubicBezTo>
                    <a:pt x="8583" y="67895"/>
                    <a:pt x="-1440" y="51973"/>
                    <a:pt x="-1440" y="328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2">
              <a:extLst>
                <a:ext uri="{FF2B5EF4-FFF2-40B4-BE49-F238E27FC236}">
                  <a16:creationId xmlns:a16="http://schemas.microsoft.com/office/drawing/2014/main" id="{2568128B-6881-4D79-A384-D9D64DAFE0B0}"/>
                </a:ext>
              </a:extLst>
            </p:cNvPr>
            <p:cNvSpPr/>
            <p:nvPr/>
          </p:nvSpPr>
          <p:spPr>
            <a:xfrm>
              <a:off x="3298259" y="2164186"/>
              <a:ext cx="44518" cy="71347"/>
            </a:xfrm>
            <a:custGeom>
              <a:avLst/>
              <a:gdLst>
                <a:gd name="connsiteX0" fmla="*/ -1440 w 44518"/>
                <a:gd name="connsiteY0" fmla="*/ 33695 h 71347"/>
                <a:gd name="connsiteX1" fmla="*/ 22438 w 44518"/>
                <a:gd name="connsiteY1" fmla="*/ -1096 h 71347"/>
                <a:gd name="connsiteX2" fmla="*/ 43078 w 44518"/>
                <a:gd name="connsiteY2" fmla="*/ 33695 h 71347"/>
                <a:gd name="connsiteX3" fmla="*/ 22438 w 44518"/>
                <a:gd name="connsiteY3" fmla="*/ 70252 h 71347"/>
                <a:gd name="connsiteX4" fmla="*/ -1440 w 44518"/>
                <a:gd name="connsiteY4" fmla="*/ 33695 h 7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18" h="71347">
                  <a:moveTo>
                    <a:pt x="-1440" y="33695"/>
                  </a:moveTo>
                  <a:cubicBezTo>
                    <a:pt x="-1440" y="14236"/>
                    <a:pt x="8878" y="-1096"/>
                    <a:pt x="22438" y="-1096"/>
                  </a:cubicBezTo>
                  <a:cubicBezTo>
                    <a:pt x="36294" y="-1096"/>
                    <a:pt x="43078" y="14236"/>
                    <a:pt x="43078" y="33695"/>
                  </a:cubicBezTo>
                  <a:cubicBezTo>
                    <a:pt x="43078" y="52859"/>
                    <a:pt x="36294" y="70252"/>
                    <a:pt x="22438" y="70252"/>
                  </a:cubicBezTo>
                  <a:cubicBezTo>
                    <a:pt x="8878" y="70252"/>
                    <a:pt x="-1440" y="52859"/>
                    <a:pt x="-1440" y="3369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2">
              <a:extLst>
                <a:ext uri="{FF2B5EF4-FFF2-40B4-BE49-F238E27FC236}">
                  <a16:creationId xmlns:a16="http://schemas.microsoft.com/office/drawing/2014/main" id="{F549BE90-5391-4C0E-87F7-5F8B4EAF1FB5}"/>
                </a:ext>
              </a:extLst>
            </p:cNvPr>
            <p:cNvSpPr/>
            <p:nvPr/>
          </p:nvSpPr>
          <p:spPr>
            <a:xfrm>
              <a:off x="1992502" y="2671278"/>
              <a:ext cx="74295" cy="56036"/>
            </a:xfrm>
            <a:custGeom>
              <a:avLst/>
              <a:gdLst>
                <a:gd name="connsiteX0" fmla="*/ 34822 w 74295"/>
                <a:gd name="connsiteY0" fmla="*/ 54921 h 56036"/>
                <a:gd name="connsiteX1" fmla="*/ 72855 w 74295"/>
                <a:gd name="connsiteY1" fmla="*/ 26026 h 56036"/>
                <a:gd name="connsiteX2" fmla="*/ 34822 w 74295"/>
                <a:gd name="connsiteY2" fmla="*/ -1096 h 56036"/>
                <a:gd name="connsiteX3" fmla="*/ -1440 w 74295"/>
                <a:gd name="connsiteY3" fmla="*/ 26026 h 56036"/>
                <a:gd name="connsiteX4" fmla="*/ 34822 w 74295"/>
                <a:gd name="connsiteY4" fmla="*/ 54921 h 5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5" h="56036">
                  <a:moveTo>
                    <a:pt x="34822" y="54921"/>
                  </a:moveTo>
                  <a:cubicBezTo>
                    <a:pt x="53986" y="54921"/>
                    <a:pt x="72855" y="39885"/>
                    <a:pt x="72855" y="26026"/>
                  </a:cubicBezTo>
                  <a:cubicBezTo>
                    <a:pt x="72855" y="12465"/>
                    <a:pt x="53986" y="-1096"/>
                    <a:pt x="34822" y="-1096"/>
                  </a:cubicBezTo>
                  <a:cubicBezTo>
                    <a:pt x="15658" y="-1096"/>
                    <a:pt x="-1440" y="12465"/>
                    <a:pt x="-1440" y="26026"/>
                  </a:cubicBezTo>
                  <a:cubicBezTo>
                    <a:pt x="1802" y="43423"/>
                    <a:pt x="17134" y="55508"/>
                    <a:pt x="34822" y="549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2">
              <a:extLst>
                <a:ext uri="{FF2B5EF4-FFF2-40B4-BE49-F238E27FC236}">
                  <a16:creationId xmlns:a16="http://schemas.microsoft.com/office/drawing/2014/main" id="{1B958E43-8F59-4E61-AF10-249B679F642B}"/>
                </a:ext>
              </a:extLst>
            </p:cNvPr>
            <p:cNvSpPr/>
            <p:nvPr/>
          </p:nvSpPr>
          <p:spPr>
            <a:xfrm>
              <a:off x="2238971" y="2895000"/>
              <a:ext cx="70167" cy="49281"/>
            </a:xfrm>
            <a:custGeom>
              <a:avLst/>
              <a:gdLst>
                <a:gd name="connsiteX0" fmla="*/ 33055 w 70167"/>
                <a:gd name="connsiteY0" fmla="*/ 48186 h 49281"/>
                <a:gd name="connsiteX1" fmla="*/ 68727 w 70167"/>
                <a:gd name="connsiteY1" fmla="*/ 26957 h 49281"/>
                <a:gd name="connsiteX2" fmla="*/ 33055 w 70167"/>
                <a:gd name="connsiteY2" fmla="*/ -1050 h 49281"/>
                <a:gd name="connsiteX3" fmla="*/ -1440 w 70167"/>
                <a:gd name="connsiteY3" fmla="*/ 26957 h 49281"/>
                <a:gd name="connsiteX4" fmla="*/ 33055 w 70167"/>
                <a:gd name="connsiteY4" fmla="*/ 48186 h 4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67" h="49281">
                  <a:moveTo>
                    <a:pt x="33055" y="48186"/>
                  </a:moveTo>
                  <a:cubicBezTo>
                    <a:pt x="52215" y="48186"/>
                    <a:pt x="68727" y="40816"/>
                    <a:pt x="68727" y="26957"/>
                  </a:cubicBezTo>
                  <a:cubicBezTo>
                    <a:pt x="65780" y="10153"/>
                    <a:pt x="50448" y="-1935"/>
                    <a:pt x="33055" y="-1050"/>
                  </a:cubicBezTo>
                  <a:cubicBezTo>
                    <a:pt x="16248" y="-1935"/>
                    <a:pt x="1212" y="10153"/>
                    <a:pt x="-1440" y="26957"/>
                  </a:cubicBezTo>
                  <a:cubicBezTo>
                    <a:pt x="-1440" y="40816"/>
                    <a:pt x="13891" y="48186"/>
                    <a:pt x="33055" y="4818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2">
              <a:extLst>
                <a:ext uri="{FF2B5EF4-FFF2-40B4-BE49-F238E27FC236}">
                  <a16:creationId xmlns:a16="http://schemas.microsoft.com/office/drawing/2014/main" id="{D0080377-0EED-4B6F-9C0B-0640E4F857D2}"/>
                </a:ext>
              </a:extLst>
            </p:cNvPr>
            <p:cNvSpPr/>
            <p:nvPr/>
          </p:nvSpPr>
          <p:spPr>
            <a:xfrm>
              <a:off x="2139321" y="3140924"/>
              <a:ext cx="76947" cy="49826"/>
            </a:xfrm>
            <a:custGeom>
              <a:avLst/>
              <a:gdLst>
                <a:gd name="connsiteX0" fmla="*/ 36002 w 76947"/>
                <a:gd name="connsiteY0" fmla="*/ 48731 h 49826"/>
                <a:gd name="connsiteX1" fmla="*/ 75507 w 76947"/>
                <a:gd name="connsiteY1" fmla="*/ 28091 h 49826"/>
                <a:gd name="connsiteX2" fmla="*/ 36002 w 76947"/>
                <a:gd name="connsiteY2" fmla="*/ -1096 h 49826"/>
                <a:gd name="connsiteX3" fmla="*/ -1440 w 76947"/>
                <a:gd name="connsiteY3" fmla="*/ 28091 h 49826"/>
                <a:gd name="connsiteX4" fmla="*/ 36002 w 76947"/>
                <a:gd name="connsiteY4" fmla="*/ 48731 h 4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9826">
                  <a:moveTo>
                    <a:pt x="36002" y="48731"/>
                  </a:moveTo>
                  <a:cubicBezTo>
                    <a:pt x="55166" y="48731"/>
                    <a:pt x="75507" y="41951"/>
                    <a:pt x="75507" y="28091"/>
                  </a:cubicBezTo>
                  <a:cubicBezTo>
                    <a:pt x="75507" y="14236"/>
                    <a:pt x="55166" y="-1096"/>
                    <a:pt x="36002" y="-1096"/>
                  </a:cubicBezTo>
                  <a:cubicBezTo>
                    <a:pt x="16838" y="-1096"/>
                    <a:pt x="-1440" y="14236"/>
                    <a:pt x="-1440" y="28091"/>
                  </a:cubicBezTo>
                  <a:cubicBezTo>
                    <a:pt x="-1440" y="41951"/>
                    <a:pt x="16838" y="48731"/>
                    <a:pt x="36002" y="487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2">
              <a:extLst>
                <a:ext uri="{FF2B5EF4-FFF2-40B4-BE49-F238E27FC236}">
                  <a16:creationId xmlns:a16="http://schemas.microsoft.com/office/drawing/2014/main" id="{EA49DBA9-D52D-49EF-B5FD-AC10DEAC1E6E}"/>
                </a:ext>
              </a:extLst>
            </p:cNvPr>
            <p:cNvSpPr/>
            <p:nvPr/>
          </p:nvSpPr>
          <p:spPr>
            <a:xfrm>
              <a:off x="2528777" y="2729947"/>
              <a:ext cx="72232" cy="52778"/>
            </a:xfrm>
            <a:custGeom>
              <a:avLst/>
              <a:gdLst>
                <a:gd name="connsiteX0" fmla="*/ 37183 w 72232"/>
                <a:gd name="connsiteY0" fmla="*/ 51678 h 52778"/>
                <a:gd name="connsiteX1" fmla="*/ 70793 w 72232"/>
                <a:gd name="connsiteY1" fmla="*/ 22196 h 52778"/>
                <a:gd name="connsiteX2" fmla="*/ 37183 w 72232"/>
                <a:gd name="connsiteY2" fmla="*/ -1096 h 52778"/>
                <a:gd name="connsiteX3" fmla="*/ -1440 w 72232"/>
                <a:gd name="connsiteY3" fmla="*/ 22196 h 52778"/>
                <a:gd name="connsiteX4" fmla="*/ 37183 w 72232"/>
                <a:gd name="connsiteY4" fmla="*/ 51678 h 5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32" h="52778">
                  <a:moveTo>
                    <a:pt x="37183" y="51678"/>
                  </a:moveTo>
                  <a:cubicBezTo>
                    <a:pt x="54281" y="51970"/>
                    <a:pt x="68727" y="39295"/>
                    <a:pt x="70793" y="22196"/>
                  </a:cubicBezTo>
                  <a:cubicBezTo>
                    <a:pt x="70793" y="8337"/>
                    <a:pt x="56347" y="-1096"/>
                    <a:pt x="37183" y="-1096"/>
                  </a:cubicBezTo>
                  <a:cubicBezTo>
                    <a:pt x="17724" y="-1096"/>
                    <a:pt x="-1440" y="8337"/>
                    <a:pt x="-1440" y="22196"/>
                  </a:cubicBezTo>
                  <a:cubicBezTo>
                    <a:pt x="-1440" y="35757"/>
                    <a:pt x="18019" y="51678"/>
                    <a:pt x="37183" y="5167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2">
              <a:extLst>
                <a:ext uri="{FF2B5EF4-FFF2-40B4-BE49-F238E27FC236}">
                  <a16:creationId xmlns:a16="http://schemas.microsoft.com/office/drawing/2014/main" id="{C992BCE9-9422-4579-B5AB-FAE82CD90D6D}"/>
                </a:ext>
              </a:extLst>
            </p:cNvPr>
            <p:cNvSpPr/>
            <p:nvPr/>
          </p:nvSpPr>
          <p:spPr>
            <a:xfrm>
              <a:off x="2557672" y="2928360"/>
              <a:ext cx="66625" cy="48645"/>
            </a:xfrm>
            <a:custGeom>
              <a:avLst/>
              <a:gdLst>
                <a:gd name="connsiteX0" fmla="*/ 30104 w 66625"/>
                <a:gd name="connsiteY0" fmla="*/ 47550 h 48645"/>
                <a:gd name="connsiteX1" fmla="*/ 65186 w 66625"/>
                <a:gd name="connsiteY1" fmla="*/ 23963 h 48645"/>
                <a:gd name="connsiteX2" fmla="*/ 30104 w 66625"/>
                <a:gd name="connsiteY2" fmla="*/ -1096 h 48645"/>
                <a:gd name="connsiteX3" fmla="*/ -1440 w 66625"/>
                <a:gd name="connsiteY3" fmla="*/ 23963 h 48645"/>
                <a:gd name="connsiteX4" fmla="*/ 30104 w 66625"/>
                <a:gd name="connsiteY4" fmla="*/ 47550 h 4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48645">
                  <a:moveTo>
                    <a:pt x="30104" y="47550"/>
                  </a:moveTo>
                  <a:cubicBezTo>
                    <a:pt x="49268" y="47550"/>
                    <a:pt x="65186" y="37528"/>
                    <a:pt x="65186" y="23963"/>
                  </a:cubicBezTo>
                  <a:cubicBezTo>
                    <a:pt x="65186" y="10108"/>
                    <a:pt x="49268" y="-1096"/>
                    <a:pt x="30104" y="-1096"/>
                  </a:cubicBezTo>
                  <a:cubicBezTo>
                    <a:pt x="10940" y="-1096"/>
                    <a:pt x="-1440" y="10108"/>
                    <a:pt x="-1440" y="23963"/>
                  </a:cubicBezTo>
                  <a:cubicBezTo>
                    <a:pt x="-1440" y="37528"/>
                    <a:pt x="10940" y="47550"/>
                    <a:pt x="30104" y="4755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2">
              <a:extLst>
                <a:ext uri="{FF2B5EF4-FFF2-40B4-BE49-F238E27FC236}">
                  <a16:creationId xmlns:a16="http://schemas.microsoft.com/office/drawing/2014/main" id="{C9ED8E44-9EBD-405E-89E8-25E9EFED4384}"/>
                </a:ext>
              </a:extLst>
            </p:cNvPr>
            <p:cNvSpPr/>
            <p:nvPr/>
          </p:nvSpPr>
          <p:spPr>
            <a:xfrm>
              <a:off x="2360141" y="3185102"/>
              <a:ext cx="71642" cy="53883"/>
            </a:xfrm>
            <a:custGeom>
              <a:avLst/>
              <a:gdLst>
                <a:gd name="connsiteX0" fmla="*/ 37773 w 71642"/>
                <a:gd name="connsiteY0" fmla="*/ 52609 h 53883"/>
                <a:gd name="connsiteX1" fmla="*/ 70203 w 71642"/>
                <a:gd name="connsiteY1" fmla="*/ 26665 h 53883"/>
                <a:gd name="connsiteX2" fmla="*/ 70203 w 71642"/>
                <a:gd name="connsiteY2" fmla="*/ 26665 h 53883"/>
                <a:gd name="connsiteX3" fmla="*/ 37773 w 71642"/>
                <a:gd name="connsiteY3" fmla="*/ -1050 h 53883"/>
                <a:gd name="connsiteX4" fmla="*/ -1440 w 71642"/>
                <a:gd name="connsiteY4" fmla="*/ 26665 h 53883"/>
                <a:gd name="connsiteX5" fmla="*/ 37773 w 71642"/>
                <a:gd name="connsiteY5" fmla="*/ 52609 h 5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42" h="53883">
                  <a:moveTo>
                    <a:pt x="37773" y="52609"/>
                  </a:moveTo>
                  <a:cubicBezTo>
                    <a:pt x="53691" y="54376"/>
                    <a:pt x="68432" y="42878"/>
                    <a:pt x="70203" y="26665"/>
                  </a:cubicBezTo>
                  <a:cubicBezTo>
                    <a:pt x="70203" y="26665"/>
                    <a:pt x="70203" y="26665"/>
                    <a:pt x="70203" y="26665"/>
                  </a:cubicBezTo>
                  <a:cubicBezTo>
                    <a:pt x="68727" y="10153"/>
                    <a:pt x="54281" y="-1932"/>
                    <a:pt x="37773" y="-1050"/>
                  </a:cubicBezTo>
                  <a:cubicBezTo>
                    <a:pt x="18609" y="-1050"/>
                    <a:pt x="-1440" y="13101"/>
                    <a:pt x="-1440" y="26665"/>
                  </a:cubicBezTo>
                  <a:cubicBezTo>
                    <a:pt x="-1440" y="40520"/>
                    <a:pt x="18609" y="52609"/>
                    <a:pt x="37773" y="526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2">
              <a:extLst>
                <a:ext uri="{FF2B5EF4-FFF2-40B4-BE49-F238E27FC236}">
                  <a16:creationId xmlns:a16="http://schemas.microsoft.com/office/drawing/2014/main" id="{93284D14-BFDC-473A-9030-26F7A7D9ED54}"/>
                </a:ext>
              </a:extLst>
            </p:cNvPr>
            <p:cNvSpPr/>
            <p:nvPr/>
          </p:nvSpPr>
          <p:spPr>
            <a:xfrm>
              <a:off x="2436793" y="3513282"/>
              <a:ext cx="69285" cy="43341"/>
            </a:xfrm>
            <a:custGeom>
              <a:avLst/>
              <a:gdLst>
                <a:gd name="connsiteX0" fmla="*/ 31875 w 69285"/>
                <a:gd name="connsiteY0" fmla="*/ 42246 h 43341"/>
                <a:gd name="connsiteX1" fmla="*/ 67845 w 69285"/>
                <a:gd name="connsiteY1" fmla="*/ 21901 h 43341"/>
                <a:gd name="connsiteX2" fmla="*/ 31875 w 69285"/>
                <a:gd name="connsiteY2" fmla="*/ -1096 h 43341"/>
                <a:gd name="connsiteX3" fmla="*/ -1440 w 69285"/>
                <a:gd name="connsiteY3" fmla="*/ 21901 h 43341"/>
                <a:gd name="connsiteX4" fmla="*/ 31875 w 69285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85" h="43341">
                  <a:moveTo>
                    <a:pt x="31875" y="42246"/>
                  </a:moveTo>
                  <a:cubicBezTo>
                    <a:pt x="51039" y="42246"/>
                    <a:pt x="67845" y="35462"/>
                    <a:pt x="67845" y="21901"/>
                  </a:cubicBezTo>
                  <a:cubicBezTo>
                    <a:pt x="67845" y="8046"/>
                    <a:pt x="51039" y="-1096"/>
                    <a:pt x="31875" y="-1096"/>
                  </a:cubicBezTo>
                  <a:cubicBezTo>
                    <a:pt x="12714" y="-1096"/>
                    <a:pt x="-1440" y="8046"/>
                    <a:pt x="-1440" y="21901"/>
                  </a:cubicBezTo>
                  <a:cubicBezTo>
                    <a:pt x="-1440" y="35462"/>
                    <a:pt x="12714" y="42246"/>
                    <a:pt x="31875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2">
              <a:extLst>
                <a:ext uri="{FF2B5EF4-FFF2-40B4-BE49-F238E27FC236}">
                  <a16:creationId xmlns:a16="http://schemas.microsoft.com/office/drawing/2014/main" id="{83A4F38A-388D-4293-A682-4A187BBB6B0C}"/>
                </a:ext>
              </a:extLst>
            </p:cNvPr>
            <p:cNvSpPr/>
            <p:nvPr/>
          </p:nvSpPr>
          <p:spPr>
            <a:xfrm>
              <a:off x="2719233" y="3402134"/>
              <a:ext cx="68691" cy="43341"/>
            </a:xfrm>
            <a:custGeom>
              <a:avLst/>
              <a:gdLst>
                <a:gd name="connsiteX0" fmla="*/ 35707 w 68691"/>
                <a:gd name="connsiteY0" fmla="*/ 42246 h 43341"/>
                <a:gd name="connsiteX1" fmla="*/ 67251 w 68691"/>
                <a:gd name="connsiteY1" fmla="*/ 19544 h 43341"/>
                <a:gd name="connsiteX2" fmla="*/ 35707 w 68691"/>
                <a:gd name="connsiteY2" fmla="*/ -1096 h 43341"/>
                <a:gd name="connsiteX3" fmla="*/ -1440 w 68691"/>
                <a:gd name="connsiteY3" fmla="*/ 19544 h 43341"/>
                <a:gd name="connsiteX4" fmla="*/ 35707 w 68691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1" h="43341">
                  <a:moveTo>
                    <a:pt x="35707" y="42246"/>
                  </a:moveTo>
                  <a:cubicBezTo>
                    <a:pt x="54868" y="42246"/>
                    <a:pt x="67251" y="33105"/>
                    <a:pt x="67251" y="19544"/>
                  </a:cubicBezTo>
                  <a:cubicBezTo>
                    <a:pt x="67251" y="5688"/>
                    <a:pt x="54868" y="-1096"/>
                    <a:pt x="35707" y="-1096"/>
                  </a:cubicBezTo>
                  <a:cubicBezTo>
                    <a:pt x="16543" y="-1096"/>
                    <a:pt x="-1440" y="5983"/>
                    <a:pt x="-1440" y="19544"/>
                  </a:cubicBezTo>
                  <a:cubicBezTo>
                    <a:pt x="-1440" y="33105"/>
                    <a:pt x="16543" y="42246"/>
                    <a:pt x="35707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2">
              <a:extLst>
                <a:ext uri="{FF2B5EF4-FFF2-40B4-BE49-F238E27FC236}">
                  <a16:creationId xmlns:a16="http://schemas.microsoft.com/office/drawing/2014/main" id="{93C1F51C-BE5E-4C97-A651-BB82610DF090}"/>
                </a:ext>
              </a:extLst>
            </p:cNvPr>
            <p:cNvSpPr/>
            <p:nvPr/>
          </p:nvSpPr>
          <p:spPr>
            <a:xfrm>
              <a:off x="2900253" y="3296590"/>
              <a:ext cx="66039" cy="48005"/>
            </a:xfrm>
            <a:custGeom>
              <a:avLst/>
              <a:gdLst>
                <a:gd name="connsiteX0" fmla="*/ 32166 w 66039"/>
                <a:gd name="connsiteY0" fmla="*/ 46665 h 48005"/>
                <a:gd name="connsiteX1" fmla="*/ 64599 w 66039"/>
                <a:gd name="connsiteY1" fmla="*/ 21311 h 48005"/>
                <a:gd name="connsiteX2" fmla="*/ 32166 w 66039"/>
                <a:gd name="connsiteY2" fmla="*/ -1096 h 48005"/>
                <a:gd name="connsiteX3" fmla="*/ -1440 w 66039"/>
                <a:gd name="connsiteY3" fmla="*/ 21311 h 48005"/>
                <a:gd name="connsiteX4" fmla="*/ 32166 w 66039"/>
                <a:gd name="connsiteY4" fmla="*/ 46665 h 4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39" h="48005">
                  <a:moveTo>
                    <a:pt x="32166" y="46665"/>
                  </a:moveTo>
                  <a:cubicBezTo>
                    <a:pt x="48087" y="48731"/>
                    <a:pt x="62533" y="37232"/>
                    <a:pt x="64599" y="21311"/>
                  </a:cubicBezTo>
                  <a:cubicBezTo>
                    <a:pt x="64599" y="7455"/>
                    <a:pt x="51330" y="-1096"/>
                    <a:pt x="32166" y="-1096"/>
                  </a:cubicBezTo>
                  <a:cubicBezTo>
                    <a:pt x="12711" y="-1096"/>
                    <a:pt x="-1440" y="7455"/>
                    <a:pt x="-1440" y="21311"/>
                  </a:cubicBezTo>
                  <a:cubicBezTo>
                    <a:pt x="917" y="37528"/>
                    <a:pt x="15658" y="48731"/>
                    <a:pt x="32166" y="466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2">
              <a:extLst>
                <a:ext uri="{FF2B5EF4-FFF2-40B4-BE49-F238E27FC236}">
                  <a16:creationId xmlns:a16="http://schemas.microsoft.com/office/drawing/2014/main" id="{9BAC6186-FC00-41E7-BC42-5EC24B915DAC}"/>
                </a:ext>
              </a:extLst>
            </p:cNvPr>
            <p:cNvSpPr/>
            <p:nvPr/>
          </p:nvSpPr>
          <p:spPr>
            <a:xfrm>
              <a:off x="3206276" y="3277702"/>
              <a:ext cx="72229" cy="54560"/>
            </a:xfrm>
            <a:custGeom>
              <a:avLst/>
              <a:gdLst>
                <a:gd name="connsiteX0" fmla="*/ 31284 w 72229"/>
                <a:gd name="connsiteY0" fmla="*/ 53465 h 54560"/>
                <a:gd name="connsiteX1" fmla="*/ 70789 w 72229"/>
                <a:gd name="connsiteY1" fmla="*/ 28406 h 54560"/>
                <a:gd name="connsiteX2" fmla="*/ 31284 w 72229"/>
                <a:gd name="connsiteY2" fmla="*/ -1076 h 54560"/>
                <a:gd name="connsiteX3" fmla="*/ -1440 w 72229"/>
                <a:gd name="connsiteY3" fmla="*/ 28406 h 54560"/>
                <a:gd name="connsiteX4" fmla="*/ 31284 w 72229"/>
                <a:gd name="connsiteY4" fmla="*/ 53465 h 5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4560">
                  <a:moveTo>
                    <a:pt x="31284" y="53465"/>
                  </a:moveTo>
                  <a:cubicBezTo>
                    <a:pt x="50445" y="53465"/>
                    <a:pt x="70789" y="41970"/>
                    <a:pt x="70789" y="28406"/>
                  </a:cubicBezTo>
                  <a:cubicBezTo>
                    <a:pt x="70789" y="14550"/>
                    <a:pt x="50445" y="-1076"/>
                    <a:pt x="31284" y="-1076"/>
                  </a:cubicBezTo>
                  <a:cubicBezTo>
                    <a:pt x="14182" y="-1666"/>
                    <a:pt x="32" y="11308"/>
                    <a:pt x="-1440" y="28406"/>
                  </a:cubicBezTo>
                  <a:cubicBezTo>
                    <a:pt x="-1440" y="41970"/>
                    <a:pt x="12120" y="53465"/>
                    <a:pt x="31284" y="534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2">
              <a:extLst>
                <a:ext uri="{FF2B5EF4-FFF2-40B4-BE49-F238E27FC236}">
                  <a16:creationId xmlns:a16="http://schemas.microsoft.com/office/drawing/2014/main" id="{156DF522-0F63-4008-83D6-144029F59F31}"/>
                </a:ext>
              </a:extLst>
            </p:cNvPr>
            <p:cNvSpPr/>
            <p:nvPr/>
          </p:nvSpPr>
          <p:spPr>
            <a:xfrm>
              <a:off x="3109869" y="3006738"/>
              <a:ext cx="68986" cy="52520"/>
            </a:xfrm>
            <a:custGeom>
              <a:avLst/>
              <a:gdLst>
                <a:gd name="connsiteX0" fmla="*/ 33642 w 68986"/>
                <a:gd name="connsiteY0" fmla="*/ 51425 h 52520"/>
                <a:gd name="connsiteX1" fmla="*/ 67547 w 68986"/>
                <a:gd name="connsiteY1" fmla="*/ 26957 h 52520"/>
                <a:gd name="connsiteX2" fmla="*/ 33642 w 68986"/>
                <a:gd name="connsiteY2" fmla="*/ -1050 h 52520"/>
                <a:gd name="connsiteX3" fmla="*/ -1440 w 68986"/>
                <a:gd name="connsiteY3" fmla="*/ 26957 h 52520"/>
                <a:gd name="connsiteX4" fmla="*/ 33642 w 68986"/>
                <a:gd name="connsiteY4" fmla="*/ 51425 h 5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86" h="52520">
                  <a:moveTo>
                    <a:pt x="33642" y="51425"/>
                  </a:moveTo>
                  <a:cubicBezTo>
                    <a:pt x="53101" y="51425"/>
                    <a:pt x="67547" y="40812"/>
                    <a:pt x="67547" y="26957"/>
                  </a:cubicBezTo>
                  <a:cubicBezTo>
                    <a:pt x="65484" y="10153"/>
                    <a:pt x="50743" y="-1935"/>
                    <a:pt x="33642" y="-1050"/>
                  </a:cubicBezTo>
                  <a:cubicBezTo>
                    <a:pt x="16543" y="-1935"/>
                    <a:pt x="1507" y="10153"/>
                    <a:pt x="-1440" y="26957"/>
                  </a:cubicBezTo>
                  <a:cubicBezTo>
                    <a:pt x="-1440" y="40812"/>
                    <a:pt x="14478" y="51425"/>
                    <a:pt x="33642" y="5142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2">
              <a:extLst>
                <a:ext uri="{FF2B5EF4-FFF2-40B4-BE49-F238E27FC236}">
                  <a16:creationId xmlns:a16="http://schemas.microsoft.com/office/drawing/2014/main" id="{DEBD074A-15E5-4662-8E25-4C664CA6B7DF}"/>
                </a:ext>
              </a:extLst>
            </p:cNvPr>
            <p:cNvSpPr/>
            <p:nvPr/>
          </p:nvSpPr>
          <p:spPr>
            <a:xfrm>
              <a:off x="3164115" y="2819865"/>
              <a:ext cx="71052" cy="53113"/>
            </a:xfrm>
            <a:custGeom>
              <a:avLst/>
              <a:gdLst>
                <a:gd name="connsiteX0" fmla="*/ 37769 w 71052"/>
                <a:gd name="connsiteY0" fmla="*/ 51973 h 53113"/>
                <a:gd name="connsiteX1" fmla="*/ 69612 w 71052"/>
                <a:gd name="connsiteY1" fmla="*/ 23967 h 53113"/>
                <a:gd name="connsiteX2" fmla="*/ 37769 w 71052"/>
                <a:gd name="connsiteY2" fmla="*/ -1096 h 53113"/>
                <a:gd name="connsiteX3" fmla="*/ -1440 w 71052"/>
                <a:gd name="connsiteY3" fmla="*/ 23967 h 53113"/>
                <a:gd name="connsiteX4" fmla="*/ 37769 w 71052"/>
                <a:gd name="connsiteY4" fmla="*/ 51973 h 5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53113">
                  <a:moveTo>
                    <a:pt x="37769" y="51973"/>
                  </a:moveTo>
                  <a:cubicBezTo>
                    <a:pt x="54281" y="52859"/>
                    <a:pt x="68432" y="40475"/>
                    <a:pt x="69612" y="23967"/>
                  </a:cubicBezTo>
                  <a:cubicBezTo>
                    <a:pt x="69612" y="10403"/>
                    <a:pt x="56933" y="-1096"/>
                    <a:pt x="37769" y="-1096"/>
                  </a:cubicBezTo>
                  <a:cubicBezTo>
                    <a:pt x="18609" y="-1096"/>
                    <a:pt x="-1440" y="10403"/>
                    <a:pt x="-1440" y="23967"/>
                  </a:cubicBezTo>
                  <a:cubicBezTo>
                    <a:pt x="-1440" y="37823"/>
                    <a:pt x="18609" y="51973"/>
                    <a:pt x="37769" y="519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2">
              <a:extLst>
                <a:ext uri="{FF2B5EF4-FFF2-40B4-BE49-F238E27FC236}">
                  <a16:creationId xmlns:a16="http://schemas.microsoft.com/office/drawing/2014/main" id="{8C8172E6-1DCE-4997-A7F7-99B3E4D74A7D}"/>
                </a:ext>
              </a:extLst>
            </p:cNvPr>
            <p:cNvSpPr/>
            <p:nvPr/>
          </p:nvSpPr>
          <p:spPr>
            <a:xfrm>
              <a:off x="3096305" y="2679220"/>
              <a:ext cx="61324" cy="56961"/>
            </a:xfrm>
            <a:custGeom>
              <a:avLst/>
              <a:gdLst>
                <a:gd name="connsiteX0" fmla="*/ 28927 w 61324"/>
                <a:gd name="connsiteY0" fmla="*/ 55822 h 56961"/>
                <a:gd name="connsiteX1" fmla="*/ 59885 w 61324"/>
                <a:gd name="connsiteY1" fmla="*/ 27816 h 56961"/>
                <a:gd name="connsiteX2" fmla="*/ 59885 w 61324"/>
                <a:gd name="connsiteY2" fmla="*/ 27816 h 56961"/>
                <a:gd name="connsiteX3" fmla="*/ 28927 w 61324"/>
                <a:gd name="connsiteY3" fmla="*/ -1076 h 56961"/>
                <a:gd name="connsiteX4" fmla="*/ -1440 w 61324"/>
                <a:gd name="connsiteY4" fmla="*/ 27521 h 56961"/>
                <a:gd name="connsiteX5" fmla="*/ -1440 w 61324"/>
                <a:gd name="connsiteY5" fmla="*/ 27816 h 56961"/>
                <a:gd name="connsiteX6" fmla="*/ 28632 w 61324"/>
                <a:gd name="connsiteY6" fmla="*/ 55822 h 56961"/>
                <a:gd name="connsiteX7" fmla="*/ 28927 w 61324"/>
                <a:gd name="connsiteY7" fmla="*/ 55822 h 5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324" h="56961">
                  <a:moveTo>
                    <a:pt x="28927" y="55822"/>
                  </a:moveTo>
                  <a:cubicBezTo>
                    <a:pt x="45439" y="56707"/>
                    <a:pt x="59294" y="44029"/>
                    <a:pt x="59885" y="27816"/>
                  </a:cubicBezTo>
                  <a:cubicBezTo>
                    <a:pt x="59885" y="27816"/>
                    <a:pt x="59885" y="27816"/>
                    <a:pt x="59885" y="27816"/>
                  </a:cubicBezTo>
                  <a:cubicBezTo>
                    <a:pt x="59294" y="11304"/>
                    <a:pt x="45439" y="-1666"/>
                    <a:pt x="28927" y="-1076"/>
                  </a:cubicBezTo>
                  <a:cubicBezTo>
                    <a:pt x="12714" y="-1666"/>
                    <a:pt x="-850" y="11304"/>
                    <a:pt x="-1440" y="27521"/>
                  </a:cubicBezTo>
                  <a:cubicBezTo>
                    <a:pt x="-1440" y="27816"/>
                    <a:pt x="-1440" y="27816"/>
                    <a:pt x="-1440" y="27816"/>
                  </a:cubicBezTo>
                  <a:cubicBezTo>
                    <a:pt x="-850" y="43733"/>
                    <a:pt x="12419" y="56412"/>
                    <a:pt x="28632" y="55822"/>
                  </a:cubicBezTo>
                  <a:cubicBezTo>
                    <a:pt x="28632" y="55822"/>
                    <a:pt x="28927" y="55822"/>
                    <a:pt x="28927" y="558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2">
              <a:extLst>
                <a:ext uri="{FF2B5EF4-FFF2-40B4-BE49-F238E27FC236}">
                  <a16:creationId xmlns:a16="http://schemas.microsoft.com/office/drawing/2014/main" id="{5D6C3E14-E6AF-4598-81A3-1F8DA63585C3}"/>
                </a:ext>
              </a:extLst>
            </p:cNvPr>
            <p:cNvSpPr/>
            <p:nvPr/>
          </p:nvSpPr>
          <p:spPr>
            <a:xfrm>
              <a:off x="3356043" y="2549813"/>
              <a:ext cx="71347" cy="46820"/>
            </a:xfrm>
            <a:custGeom>
              <a:avLst/>
              <a:gdLst>
                <a:gd name="connsiteX0" fmla="*/ 32170 w 71347"/>
                <a:gd name="connsiteY0" fmla="*/ 45485 h 46820"/>
                <a:gd name="connsiteX1" fmla="*/ 69907 w 71347"/>
                <a:gd name="connsiteY1" fmla="*/ 19836 h 46820"/>
                <a:gd name="connsiteX2" fmla="*/ 32170 w 71347"/>
                <a:gd name="connsiteY2" fmla="*/ -1096 h 46820"/>
                <a:gd name="connsiteX3" fmla="*/ -1440 w 71347"/>
                <a:gd name="connsiteY3" fmla="*/ 19836 h 46820"/>
                <a:gd name="connsiteX4" fmla="*/ 32170 w 71347"/>
                <a:gd name="connsiteY4" fmla="*/ 45485 h 4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47" h="46820">
                  <a:moveTo>
                    <a:pt x="32170" y="45485"/>
                  </a:moveTo>
                  <a:cubicBezTo>
                    <a:pt x="51334" y="45485"/>
                    <a:pt x="69907" y="33396"/>
                    <a:pt x="69907" y="19836"/>
                  </a:cubicBezTo>
                  <a:cubicBezTo>
                    <a:pt x="69907" y="5980"/>
                    <a:pt x="51334" y="-1096"/>
                    <a:pt x="32170" y="-1096"/>
                  </a:cubicBezTo>
                  <a:cubicBezTo>
                    <a:pt x="13006" y="-1096"/>
                    <a:pt x="-1440" y="5980"/>
                    <a:pt x="-1440" y="19836"/>
                  </a:cubicBezTo>
                  <a:cubicBezTo>
                    <a:pt x="917" y="36052"/>
                    <a:pt x="15953" y="47550"/>
                    <a:pt x="32170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2">
              <a:extLst>
                <a:ext uri="{FF2B5EF4-FFF2-40B4-BE49-F238E27FC236}">
                  <a16:creationId xmlns:a16="http://schemas.microsoft.com/office/drawing/2014/main" id="{48F75AF2-B586-4EB8-8DAE-9309BE7A3BC3}"/>
                </a:ext>
              </a:extLst>
            </p:cNvPr>
            <p:cNvSpPr/>
            <p:nvPr/>
          </p:nvSpPr>
          <p:spPr>
            <a:xfrm>
              <a:off x="2232485" y="2314547"/>
              <a:ext cx="76947" cy="43927"/>
            </a:xfrm>
            <a:custGeom>
              <a:avLst/>
              <a:gdLst>
                <a:gd name="connsiteX0" fmla="*/ 37179 w 76947"/>
                <a:gd name="connsiteY0" fmla="*/ 42832 h 43927"/>
                <a:gd name="connsiteX1" fmla="*/ -1440 w 76947"/>
                <a:gd name="connsiteY1" fmla="*/ 22193 h 43927"/>
                <a:gd name="connsiteX2" fmla="*/ 37179 w 76947"/>
                <a:gd name="connsiteY2" fmla="*/ -1096 h 43927"/>
                <a:gd name="connsiteX3" fmla="*/ 75507 w 76947"/>
                <a:gd name="connsiteY3" fmla="*/ 22193 h 43927"/>
                <a:gd name="connsiteX4" fmla="*/ 37179 w 76947"/>
                <a:gd name="connsiteY4" fmla="*/ 42832 h 43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3927">
                  <a:moveTo>
                    <a:pt x="37179" y="42832"/>
                  </a:moveTo>
                  <a:cubicBezTo>
                    <a:pt x="18019" y="42832"/>
                    <a:pt x="-1440" y="35757"/>
                    <a:pt x="-1440" y="22193"/>
                  </a:cubicBezTo>
                  <a:cubicBezTo>
                    <a:pt x="-1440" y="8337"/>
                    <a:pt x="18019" y="-1096"/>
                    <a:pt x="37179" y="-1096"/>
                  </a:cubicBezTo>
                  <a:cubicBezTo>
                    <a:pt x="56343" y="-1096"/>
                    <a:pt x="75507" y="8337"/>
                    <a:pt x="75507" y="22193"/>
                  </a:cubicBezTo>
                  <a:cubicBezTo>
                    <a:pt x="75507" y="35757"/>
                    <a:pt x="56343" y="42832"/>
                    <a:pt x="37179" y="4283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2">
              <a:extLst>
                <a:ext uri="{FF2B5EF4-FFF2-40B4-BE49-F238E27FC236}">
                  <a16:creationId xmlns:a16="http://schemas.microsoft.com/office/drawing/2014/main" id="{6C54FC1E-90A4-4B24-B140-4A0AD9E48056}"/>
                </a:ext>
              </a:extLst>
            </p:cNvPr>
            <p:cNvSpPr/>
            <p:nvPr/>
          </p:nvSpPr>
          <p:spPr>
            <a:xfrm>
              <a:off x="2029944" y="2179813"/>
              <a:ext cx="72524" cy="43632"/>
            </a:xfrm>
            <a:custGeom>
              <a:avLst/>
              <a:gdLst>
                <a:gd name="connsiteX0" fmla="*/ 35412 w 72524"/>
                <a:gd name="connsiteY0" fmla="*/ 42537 h 43632"/>
                <a:gd name="connsiteX1" fmla="*/ -1440 w 72524"/>
                <a:gd name="connsiteY1" fmla="*/ 21901 h 43632"/>
                <a:gd name="connsiteX2" fmla="*/ 35412 w 72524"/>
                <a:gd name="connsiteY2" fmla="*/ -1096 h 43632"/>
                <a:gd name="connsiteX3" fmla="*/ 71084 w 72524"/>
                <a:gd name="connsiteY3" fmla="*/ 21901 h 43632"/>
                <a:gd name="connsiteX4" fmla="*/ 35412 w 72524"/>
                <a:gd name="connsiteY4" fmla="*/ 42537 h 4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4" h="43632">
                  <a:moveTo>
                    <a:pt x="35412" y="42537"/>
                  </a:moveTo>
                  <a:cubicBezTo>
                    <a:pt x="16248" y="42537"/>
                    <a:pt x="-1440" y="35462"/>
                    <a:pt x="-1440" y="21901"/>
                  </a:cubicBezTo>
                  <a:cubicBezTo>
                    <a:pt x="-1440" y="8341"/>
                    <a:pt x="16248" y="-1096"/>
                    <a:pt x="35412" y="-1096"/>
                  </a:cubicBezTo>
                  <a:cubicBezTo>
                    <a:pt x="54576" y="-1096"/>
                    <a:pt x="71084" y="8341"/>
                    <a:pt x="71084" y="21901"/>
                  </a:cubicBezTo>
                  <a:cubicBezTo>
                    <a:pt x="71084" y="35757"/>
                    <a:pt x="54576" y="42537"/>
                    <a:pt x="35412" y="425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2">
              <a:extLst>
                <a:ext uri="{FF2B5EF4-FFF2-40B4-BE49-F238E27FC236}">
                  <a16:creationId xmlns:a16="http://schemas.microsoft.com/office/drawing/2014/main" id="{A69050A1-E4C3-433F-94E7-C488D830B4B0}"/>
                </a:ext>
              </a:extLst>
            </p:cNvPr>
            <p:cNvSpPr/>
            <p:nvPr/>
          </p:nvSpPr>
          <p:spPr>
            <a:xfrm>
              <a:off x="2074462" y="1838288"/>
              <a:ext cx="67806" cy="51717"/>
            </a:xfrm>
            <a:custGeom>
              <a:avLst/>
              <a:gdLst>
                <a:gd name="connsiteX0" fmla="*/ 34232 w 67806"/>
                <a:gd name="connsiteY0" fmla="*/ 50622 h 51717"/>
                <a:gd name="connsiteX1" fmla="*/ -1440 w 67806"/>
                <a:gd name="connsiteY1" fmla="*/ 26150 h 51717"/>
                <a:gd name="connsiteX2" fmla="*/ 34232 w 67806"/>
                <a:gd name="connsiteY2" fmla="*/ -971 h 51717"/>
                <a:gd name="connsiteX3" fmla="*/ 66366 w 67806"/>
                <a:gd name="connsiteY3" fmla="*/ 26150 h 51717"/>
                <a:gd name="connsiteX4" fmla="*/ 34232 w 67806"/>
                <a:gd name="connsiteY4" fmla="*/ 50622 h 51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06" h="51717">
                  <a:moveTo>
                    <a:pt x="34232" y="50622"/>
                  </a:moveTo>
                  <a:cubicBezTo>
                    <a:pt x="15068" y="50622"/>
                    <a:pt x="-1440" y="40009"/>
                    <a:pt x="-1440" y="26150"/>
                  </a:cubicBezTo>
                  <a:cubicBezTo>
                    <a:pt x="1802" y="9347"/>
                    <a:pt x="17134" y="-2447"/>
                    <a:pt x="34232" y="-971"/>
                  </a:cubicBezTo>
                  <a:cubicBezTo>
                    <a:pt x="50448" y="-2151"/>
                    <a:pt x="64894" y="9937"/>
                    <a:pt x="66366" y="26150"/>
                  </a:cubicBezTo>
                  <a:cubicBezTo>
                    <a:pt x="66366" y="40009"/>
                    <a:pt x="53396" y="50622"/>
                    <a:pt x="34232" y="506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2">
              <a:extLst>
                <a:ext uri="{FF2B5EF4-FFF2-40B4-BE49-F238E27FC236}">
                  <a16:creationId xmlns:a16="http://schemas.microsoft.com/office/drawing/2014/main" id="{C121784C-70E9-4BD0-9F0C-C2297E84DB05}"/>
                </a:ext>
              </a:extLst>
            </p:cNvPr>
            <p:cNvSpPr/>
            <p:nvPr/>
          </p:nvSpPr>
          <p:spPr>
            <a:xfrm>
              <a:off x="2488977" y="2104927"/>
              <a:ext cx="68695" cy="47469"/>
            </a:xfrm>
            <a:custGeom>
              <a:avLst/>
              <a:gdLst>
                <a:gd name="connsiteX0" fmla="*/ 36593 w 68695"/>
                <a:gd name="connsiteY0" fmla="*/ 46374 h 47469"/>
                <a:gd name="connsiteX1" fmla="*/ -1440 w 68695"/>
                <a:gd name="connsiteY1" fmla="*/ 22787 h 47469"/>
                <a:gd name="connsiteX2" fmla="*/ 36593 w 68695"/>
                <a:gd name="connsiteY2" fmla="*/ -1096 h 47469"/>
                <a:gd name="connsiteX3" fmla="*/ 67255 w 68695"/>
                <a:gd name="connsiteY3" fmla="*/ 22787 h 47469"/>
                <a:gd name="connsiteX4" fmla="*/ 36593 w 68695"/>
                <a:gd name="connsiteY4" fmla="*/ 46374 h 4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5" h="47469">
                  <a:moveTo>
                    <a:pt x="36593" y="46374"/>
                  </a:moveTo>
                  <a:cubicBezTo>
                    <a:pt x="17134" y="46374"/>
                    <a:pt x="-1440" y="36347"/>
                    <a:pt x="-1440" y="22787"/>
                  </a:cubicBezTo>
                  <a:cubicBezTo>
                    <a:pt x="-1440" y="8931"/>
                    <a:pt x="17134" y="-1096"/>
                    <a:pt x="36593" y="-1096"/>
                  </a:cubicBezTo>
                  <a:cubicBezTo>
                    <a:pt x="55757" y="-1096"/>
                    <a:pt x="67255" y="8931"/>
                    <a:pt x="67255" y="22787"/>
                  </a:cubicBezTo>
                  <a:cubicBezTo>
                    <a:pt x="67255" y="36347"/>
                    <a:pt x="55757" y="46374"/>
                    <a:pt x="36593" y="463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2">
              <a:extLst>
                <a:ext uri="{FF2B5EF4-FFF2-40B4-BE49-F238E27FC236}">
                  <a16:creationId xmlns:a16="http://schemas.microsoft.com/office/drawing/2014/main" id="{123EBE7E-2CB2-4061-82B9-B4D5C266275D}"/>
                </a:ext>
              </a:extLst>
            </p:cNvPr>
            <p:cNvSpPr/>
            <p:nvPr/>
          </p:nvSpPr>
          <p:spPr>
            <a:xfrm>
              <a:off x="2328302" y="1679189"/>
              <a:ext cx="74881" cy="56332"/>
            </a:xfrm>
            <a:custGeom>
              <a:avLst/>
              <a:gdLst>
                <a:gd name="connsiteX0" fmla="*/ 36884 w 74881"/>
                <a:gd name="connsiteY0" fmla="*/ 55237 h 56332"/>
                <a:gd name="connsiteX1" fmla="*/ -1440 w 74881"/>
                <a:gd name="connsiteY1" fmla="*/ 27522 h 56332"/>
                <a:gd name="connsiteX2" fmla="*/ 36884 w 74881"/>
                <a:gd name="connsiteY2" fmla="*/ -1075 h 56332"/>
                <a:gd name="connsiteX3" fmla="*/ 73442 w 74881"/>
                <a:gd name="connsiteY3" fmla="*/ 27522 h 56332"/>
                <a:gd name="connsiteX4" fmla="*/ 36884 w 74881"/>
                <a:gd name="connsiteY4" fmla="*/ 55237 h 5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56332">
                  <a:moveTo>
                    <a:pt x="36884" y="55237"/>
                  </a:moveTo>
                  <a:cubicBezTo>
                    <a:pt x="17724" y="55237"/>
                    <a:pt x="-1440" y="41086"/>
                    <a:pt x="-1440" y="27522"/>
                  </a:cubicBezTo>
                  <a:cubicBezTo>
                    <a:pt x="-1440" y="13666"/>
                    <a:pt x="17724" y="-1075"/>
                    <a:pt x="36884" y="-1075"/>
                  </a:cubicBezTo>
                  <a:cubicBezTo>
                    <a:pt x="54576" y="-1665"/>
                    <a:pt x="69904" y="10424"/>
                    <a:pt x="73442" y="27522"/>
                  </a:cubicBezTo>
                  <a:cubicBezTo>
                    <a:pt x="73442" y="41086"/>
                    <a:pt x="56048" y="55237"/>
                    <a:pt x="36884" y="552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2">
              <a:extLst>
                <a:ext uri="{FF2B5EF4-FFF2-40B4-BE49-F238E27FC236}">
                  <a16:creationId xmlns:a16="http://schemas.microsoft.com/office/drawing/2014/main" id="{686B80AA-AAFC-4DDB-A69C-1A34EB081A46}"/>
                </a:ext>
              </a:extLst>
            </p:cNvPr>
            <p:cNvSpPr/>
            <p:nvPr/>
          </p:nvSpPr>
          <p:spPr>
            <a:xfrm>
              <a:off x="2453010" y="1710167"/>
              <a:ext cx="71052" cy="44809"/>
            </a:xfrm>
            <a:custGeom>
              <a:avLst/>
              <a:gdLst>
                <a:gd name="connsiteX0" fmla="*/ 33350 w 71052"/>
                <a:gd name="connsiteY0" fmla="*/ 43714 h 44809"/>
                <a:gd name="connsiteX1" fmla="*/ -1440 w 71052"/>
                <a:gd name="connsiteY1" fmla="*/ 23373 h 44809"/>
                <a:gd name="connsiteX2" fmla="*/ 33350 w 71052"/>
                <a:gd name="connsiteY2" fmla="*/ -1096 h 44809"/>
                <a:gd name="connsiteX3" fmla="*/ 69612 w 71052"/>
                <a:gd name="connsiteY3" fmla="*/ 23373 h 44809"/>
                <a:gd name="connsiteX4" fmla="*/ 33350 w 71052"/>
                <a:gd name="connsiteY4" fmla="*/ 43714 h 4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44809">
                  <a:moveTo>
                    <a:pt x="33350" y="43714"/>
                  </a:moveTo>
                  <a:cubicBezTo>
                    <a:pt x="14186" y="43714"/>
                    <a:pt x="-1440" y="36934"/>
                    <a:pt x="-1440" y="23373"/>
                  </a:cubicBezTo>
                  <a:cubicBezTo>
                    <a:pt x="-1440" y="9518"/>
                    <a:pt x="14186" y="-1096"/>
                    <a:pt x="33350" y="-1096"/>
                  </a:cubicBezTo>
                  <a:cubicBezTo>
                    <a:pt x="52510" y="-1096"/>
                    <a:pt x="69612" y="9518"/>
                    <a:pt x="69612" y="23373"/>
                  </a:cubicBezTo>
                  <a:cubicBezTo>
                    <a:pt x="69612" y="36934"/>
                    <a:pt x="52510" y="43714"/>
                    <a:pt x="33350" y="437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2">
              <a:extLst>
                <a:ext uri="{FF2B5EF4-FFF2-40B4-BE49-F238E27FC236}">
                  <a16:creationId xmlns:a16="http://schemas.microsoft.com/office/drawing/2014/main" id="{CD95BC5E-8FF9-4762-81F1-B67696FFFF41}"/>
                </a:ext>
              </a:extLst>
            </p:cNvPr>
            <p:cNvSpPr/>
            <p:nvPr/>
          </p:nvSpPr>
          <p:spPr>
            <a:xfrm>
              <a:off x="2645233" y="1632629"/>
              <a:ext cx="77537" cy="46580"/>
            </a:xfrm>
            <a:custGeom>
              <a:avLst/>
              <a:gdLst>
                <a:gd name="connsiteX0" fmla="*/ 37474 w 77537"/>
                <a:gd name="connsiteY0" fmla="*/ 45485 h 46580"/>
                <a:gd name="connsiteX1" fmla="*/ -1440 w 77537"/>
                <a:gd name="connsiteY1" fmla="*/ 19245 h 46580"/>
                <a:gd name="connsiteX2" fmla="*/ 37474 w 77537"/>
                <a:gd name="connsiteY2" fmla="*/ -1096 h 46580"/>
                <a:gd name="connsiteX3" fmla="*/ 76097 w 77537"/>
                <a:gd name="connsiteY3" fmla="*/ 19245 h 46580"/>
                <a:gd name="connsiteX4" fmla="*/ 37474 w 77537"/>
                <a:gd name="connsiteY4" fmla="*/ 45485 h 4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37" h="46580">
                  <a:moveTo>
                    <a:pt x="37474" y="45485"/>
                  </a:moveTo>
                  <a:cubicBezTo>
                    <a:pt x="18310" y="45485"/>
                    <a:pt x="-1440" y="32806"/>
                    <a:pt x="-1440" y="19245"/>
                  </a:cubicBezTo>
                  <a:cubicBezTo>
                    <a:pt x="-1440" y="5390"/>
                    <a:pt x="18310" y="-1096"/>
                    <a:pt x="37474" y="-1096"/>
                  </a:cubicBezTo>
                  <a:cubicBezTo>
                    <a:pt x="56638" y="-1096"/>
                    <a:pt x="76097" y="5390"/>
                    <a:pt x="76097" y="19245"/>
                  </a:cubicBezTo>
                  <a:cubicBezTo>
                    <a:pt x="76097" y="32806"/>
                    <a:pt x="56638" y="45485"/>
                    <a:pt x="37474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2">
              <a:extLst>
                <a:ext uri="{FF2B5EF4-FFF2-40B4-BE49-F238E27FC236}">
                  <a16:creationId xmlns:a16="http://schemas.microsoft.com/office/drawing/2014/main" id="{20CEAF66-1A2B-4CBB-A403-44FC8C04BCD4}"/>
                </a:ext>
              </a:extLst>
            </p:cNvPr>
            <p:cNvSpPr/>
            <p:nvPr/>
          </p:nvSpPr>
          <p:spPr>
            <a:xfrm>
              <a:off x="2760213" y="1896491"/>
              <a:ext cx="67216" cy="43042"/>
            </a:xfrm>
            <a:custGeom>
              <a:avLst/>
              <a:gdLst>
                <a:gd name="connsiteX0" fmla="*/ 33051 w 67216"/>
                <a:gd name="connsiteY0" fmla="*/ 41947 h 43042"/>
                <a:gd name="connsiteX1" fmla="*/ -1440 w 67216"/>
                <a:gd name="connsiteY1" fmla="*/ 20426 h 43042"/>
                <a:gd name="connsiteX2" fmla="*/ 33051 w 67216"/>
                <a:gd name="connsiteY2" fmla="*/ -1096 h 43042"/>
                <a:gd name="connsiteX3" fmla="*/ 65776 w 67216"/>
                <a:gd name="connsiteY3" fmla="*/ 20426 h 43042"/>
                <a:gd name="connsiteX4" fmla="*/ 33051 w 67216"/>
                <a:gd name="connsiteY4" fmla="*/ 41947 h 4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16" h="43042">
                  <a:moveTo>
                    <a:pt x="33051" y="41947"/>
                  </a:moveTo>
                  <a:cubicBezTo>
                    <a:pt x="13887" y="41947"/>
                    <a:pt x="-1440" y="34281"/>
                    <a:pt x="-1440" y="20426"/>
                  </a:cubicBezTo>
                  <a:cubicBezTo>
                    <a:pt x="-1440" y="6865"/>
                    <a:pt x="13887" y="-1096"/>
                    <a:pt x="33051" y="-1096"/>
                  </a:cubicBezTo>
                  <a:cubicBezTo>
                    <a:pt x="52215" y="-1096"/>
                    <a:pt x="65776" y="6865"/>
                    <a:pt x="65776" y="20426"/>
                  </a:cubicBezTo>
                  <a:cubicBezTo>
                    <a:pt x="65776" y="34281"/>
                    <a:pt x="52215" y="41947"/>
                    <a:pt x="33051" y="419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2">
              <a:extLst>
                <a:ext uri="{FF2B5EF4-FFF2-40B4-BE49-F238E27FC236}">
                  <a16:creationId xmlns:a16="http://schemas.microsoft.com/office/drawing/2014/main" id="{0FD2CE5E-D3F4-4911-9DC2-3D54710231B6}"/>
                </a:ext>
              </a:extLst>
            </p:cNvPr>
            <p:cNvSpPr/>
            <p:nvPr/>
          </p:nvSpPr>
          <p:spPr>
            <a:xfrm>
              <a:off x="3787659" y="2569263"/>
              <a:ext cx="68691" cy="51893"/>
            </a:xfrm>
            <a:custGeom>
              <a:avLst/>
              <a:gdLst>
                <a:gd name="connsiteX0" fmla="*/ 37179 w 68691"/>
                <a:gd name="connsiteY0" fmla="*/ -1090 h 51893"/>
                <a:gd name="connsiteX1" fmla="*/ -1440 w 68691"/>
                <a:gd name="connsiteY1" fmla="*/ 26034 h 51893"/>
                <a:gd name="connsiteX2" fmla="*/ 37179 w 68691"/>
                <a:gd name="connsiteY2" fmla="*/ 50798 h 51893"/>
                <a:gd name="connsiteX3" fmla="*/ 67251 w 68691"/>
                <a:gd name="connsiteY3" fmla="*/ 26034 h 51893"/>
                <a:gd name="connsiteX4" fmla="*/ 38655 w 68691"/>
                <a:gd name="connsiteY4" fmla="*/ -1090 h 51893"/>
                <a:gd name="connsiteX5" fmla="*/ 37179 w 68691"/>
                <a:gd name="connsiteY5" fmla="*/ -1090 h 5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91" h="51893">
                  <a:moveTo>
                    <a:pt x="37179" y="-1090"/>
                  </a:moveTo>
                  <a:cubicBezTo>
                    <a:pt x="18019" y="-1090"/>
                    <a:pt x="-1440" y="12474"/>
                    <a:pt x="-1440" y="26034"/>
                  </a:cubicBezTo>
                  <a:cubicBezTo>
                    <a:pt x="-1440" y="39890"/>
                    <a:pt x="18019" y="50798"/>
                    <a:pt x="37179" y="50798"/>
                  </a:cubicBezTo>
                  <a:cubicBezTo>
                    <a:pt x="56343" y="50798"/>
                    <a:pt x="67251" y="39890"/>
                    <a:pt x="67251" y="26034"/>
                  </a:cubicBezTo>
                  <a:cubicBezTo>
                    <a:pt x="66661" y="10703"/>
                    <a:pt x="53986" y="-1382"/>
                    <a:pt x="38655" y="-1090"/>
                  </a:cubicBezTo>
                  <a:cubicBezTo>
                    <a:pt x="38065" y="-1090"/>
                    <a:pt x="37474" y="-1090"/>
                    <a:pt x="37179" y="-10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2">
              <a:extLst>
                <a:ext uri="{FF2B5EF4-FFF2-40B4-BE49-F238E27FC236}">
                  <a16:creationId xmlns:a16="http://schemas.microsoft.com/office/drawing/2014/main" id="{5164CCA5-D261-4669-8E81-B3B3961534F4}"/>
                </a:ext>
              </a:extLst>
            </p:cNvPr>
            <p:cNvSpPr/>
            <p:nvPr/>
          </p:nvSpPr>
          <p:spPr>
            <a:xfrm>
              <a:off x="3604574" y="2305406"/>
              <a:ext cx="78127" cy="44518"/>
            </a:xfrm>
            <a:custGeom>
              <a:avLst/>
              <a:gdLst>
                <a:gd name="connsiteX0" fmla="*/ 37478 w 78127"/>
                <a:gd name="connsiteY0" fmla="*/ -1096 h 44518"/>
                <a:gd name="connsiteX1" fmla="*/ -1440 w 78127"/>
                <a:gd name="connsiteY1" fmla="*/ 20426 h 44518"/>
                <a:gd name="connsiteX2" fmla="*/ 37478 w 78127"/>
                <a:gd name="connsiteY2" fmla="*/ 43423 h 44518"/>
                <a:gd name="connsiteX3" fmla="*/ 76688 w 78127"/>
                <a:gd name="connsiteY3" fmla="*/ 20426 h 44518"/>
                <a:gd name="connsiteX4" fmla="*/ 37478 w 78127"/>
                <a:gd name="connsiteY4" fmla="*/ -1096 h 4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27" h="44518">
                  <a:moveTo>
                    <a:pt x="37478" y="-1096"/>
                  </a:moveTo>
                  <a:cubicBezTo>
                    <a:pt x="18314" y="-1096"/>
                    <a:pt x="-1440" y="6865"/>
                    <a:pt x="-1440" y="20426"/>
                  </a:cubicBezTo>
                  <a:cubicBezTo>
                    <a:pt x="-1440" y="34281"/>
                    <a:pt x="18314" y="43423"/>
                    <a:pt x="37478" y="43423"/>
                  </a:cubicBezTo>
                  <a:cubicBezTo>
                    <a:pt x="56642" y="43423"/>
                    <a:pt x="76688" y="34281"/>
                    <a:pt x="76688" y="20426"/>
                  </a:cubicBezTo>
                  <a:cubicBezTo>
                    <a:pt x="76688" y="6865"/>
                    <a:pt x="56642" y="-1096"/>
                    <a:pt x="37478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2">
              <a:extLst>
                <a:ext uri="{FF2B5EF4-FFF2-40B4-BE49-F238E27FC236}">
                  <a16:creationId xmlns:a16="http://schemas.microsoft.com/office/drawing/2014/main" id="{7DAD0312-FE8F-4B69-A95C-9FACB600E9CD}"/>
                </a:ext>
              </a:extLst>
            </p:cNvPr>
            <p:cNvSpPr/>
            <p:nvPr/>
          </p:nvSpPr>
          <p:spPr>
            <a:xfrm>
              <a:off x="3625213" y="1871727"/>
              <a:ext cx="72229" cy="40980"/>
            </a:xfrm>
            <a:custGeom>
              <a:avLst/>
              <a:gdLst>
                <a:gd name="connsiteX0" fmla="*/ 36884 w 72229"/>
                <a:gd name="connsiteY0" fmla="*/ -1096 h 40980"/>
                <a:gd name="connsiteX1" fmla="*/ -1440 w 72229"/>
                <a:gd name="connsiteY1" fmla="*/ 18950 h 40980"/>
                <a:gd name="connsiteX2" fmla="*/ 36884 w 72229"/>
                <a:gd name="connsiteY2" fmla="*/ 39885 h 40980"/>
                <a:gd name="connsiteX3" fmla="*/ 70789 w 72229"/>
                <a:gd name="connsiteY3" fmla="*/ 18950 h 40980"/>
                <a:gd name="connsiteX4" fmla="*/ 36884 w 72229"/>
                <a:gd name="connsiteY4" fmla="*/ -1096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40980">
                  <a:moveTo>
                    <a:pt x="36884" y="-1096"/>
                  </a:moveTo>
                  <a:cubicBezTo>
                    <a:pt x="17724" y="-1096"/>
                    <a:pt x="-1440" y="5390"/>
                    <a:pt x="-1440" y="18950"/>
                  </a:cubicBezTo>
                  <a:cubicBezTo>
                    <a:pt x="-1440" y="32809"/>
                    <a:pt x="17429" y="39885"/>
                    <a:pt x="36884" y="39885"/>
                  </a:cubicBezTo>
                  <a:cubicBezTo>
                    <a:pt x="56048" y="39885"/>
                    <a:pt x="70789" y="32809"/>
                    <a:pt x="70789" y="18950"/>
                  </a:cubicBezTo>
                  <a:cubicBezTo>
                    <a:pt x="70789" y="5390"/>
                    <a:pt x="56048" y="-1096"/>
                    <a:pt x="36884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2">
              <a:extLst>
                <a:ext uri="{FF2B5EF4-FFF2-40B4-BE49-F238E27FC236}">
                  <a16:creationId xmlns:a16="http://schemas.microsoft.com/office/drawing/2014/main" id="{EA08EFC8-2D08-41ED-B639-575C0B4A2EA3}"/>
                </a:ext>
              </a:extLst>
            </p:cNvPr>
            <p:cNvSpPr/>
            <p:nvPr/>
          </p:nvSpPr>
          <p:spPr>
            <a:xfrm>
              <a:off x="3422968" y="1630268"/>
              <a:ext cx="64858" cy="52523"/>
            </a:xfrm>
            <a:custGeom>
              <a:avLst/>
              <a:gdLst>
                <a:gd name="connsiteX0" fmla="*/ 33051 w 64858"/>
                <a:gd name="connsiteY0" fmla="*/ -1096 h 52523"/>
                <a:gd name="connsiteX1" fmla="*/ -1440 w 64858"/>
                <a:gd name="connsiteY1" fmla="*/ 22787 h 52523"/>
                <a:gd name="connsiteX2" fmla="*/ 33051 w 64858"/>
                <a:gd name="connsiteY2" fmla="*/ 51383 h 52523"/>
                <a:gd name="connsiteX3" fmla="*/ 63419 w 64858"/>
                <a:gd name="connsiteY3" fmla="*/ 23082 h 52523"/>
                <a:gd name="connsiteX4" fmla="*/ 63419 w 64858"/>
                <a:gd name="connsiteY4" fmla="*/ 22787 h 52523"/>
                <a:gd name="connsiteX5" fmla="*/ 33051 w 64858"/>
                <a:gd name="connsiteY5" fmla="*/ -1096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58" h="52523">
                  <a:moveTo>
                    <a:pt x="33051" y="-1096"/>
                  </a:moveTo>
                  <a:cubicBezTo>
                    <a:pt x="13891" y="-1096"/>
                    <a:pt x="-1440" y="9222"/>
                    <a:pt x="-1440" y="22787"/>
                  </a:cubicBezTo>
                  <a:cubicBezTo>
                    <a:pt x="1212" y="39885"/>
                    <a:pt x="15953" y="52269"/>
                    <a:pt x="33051" y="51383"/>
                  </a:cubicBezTo>
                  <a:cubicBezTo>
                    <a:pt x="49268" y="51973"/>
                    <a:pt x="62828" y="39295"/>
                    <a:pt x="63419" y="23082"/>
                  </a:cubicBezTo>
                  <a:cubicBezTo>
                    <a:pt x="63419" y="23082"/>
                    <a:pt x="63419" y="23082"/>
                    <a:pt x="63419" y="22787"/>
                  </a:cubicBezTo>
                  <a:cubicBezTo>
                    <a:pt x="63419" y="9222"/>
                    <a:pt x="52215" y="-1096"/>
                    <a:pt x="33051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2">
              <a:extLst>
                <a:ext uri="{FF2B5EF4-FFF2-40B4-BE49-F238E27FC236}">
                  <a16:creationId xmlns:a16="http://schemas.microsoft.com/office/drawing/2014/main" id="{3092BE33-19B8-496E-9691-2C53D1AD179B}"/>
                </a:ext>
              </a:extLst>
            </p:cNvPr>
            <p:cNvSpPr/>
            <p:nvPr/>
          </p:nvSpPr>
          <p:spPr>
            <a:xfrm>
              <a:off x="3536472" y="1971037"/>
              <a:ext cx="72229" cy="52523"/>
            </a:xfrm>
            <a:custGeom>
              <a:avLst/>
              <a:gdLst>
                <a:gd name="connsiteX0" fmla="*/ 36888 w 72229"/>
                <a:gd name="connsiteY0" fmla="*/ -1051 h 52523"/>
                <a:gd name="connsiteX1" fmla="*/ -1440 w 72229"/>
                <a:gd name="connsiteY1" fmla="*/ 27251 h 52523"/>
                <a:gd name="connsiteX2" fmla="*/ 36888 w 72229"/>
                <a:gd name="connsiteY2" fmla="*/ 51428 h 52523"/>
                <a:gd name="connsiteX3" fmla="*/ 70789 w 72229"/>
                <a:gd name="connsiteY3" fmla="*/ 27251 h 52523"/>
                <a:gd name="connsiteX4" fmla="*/ 36888 w 72229"/>
                <a:gd name="connsiteY4" fmla="*/ -1051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2523">
                  <a:moveTo>
                    <a:pt x="36888" y="-1051"/>
                  </a:moveTo>
                  <a:cubicBezTo>
                    <a:pt x="17724" y="-1051"/>
                    <a:pt x="-1440" y="13690"/>
                    <a:pt x="-1440" y="27251"/>
                  </a:cubicBezTo>
                  <a:cubicBezTo>
                    <a:pt x="-1440" y="41106"/>
                    <a:pt x="17724" y="51428"/>
                    <a:pt x="36888" y="51428"/>
                  </a:cubicBezTo>
                  <a:cubicBezTo>
                    <a:pt x="56048" y="51428"/>
                    <a:pt x="70789" y="41106"/>
                    <a:pt x="70789" y="27251"/>
                  </a:cubicBezTo>
                  <a:cubicBezTo>
                    <a:pt x="68727" y="10448"/>
                    <a:pt x="53986" y="-1936"/>
                    <a:pt x="36888" y="-10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2">
              <a:extLst>
                <a:ext uri="{FF2B5EF4-FFF2-40B4-BE49-F238E27FC236}">
                  <a16:creationId xmlns:a16="http://schemas.microsoft.com/office/drawing/2014/main" id="{ECD4C0BE-26FF-430B-93F4-3CB52D00074C}"/>
                </a:ext>
              </a:extLst>
            </p:cNvPr>
            <p:cNvSpPr/>
            <p:nvPr/>
          </p:nvSpPr>
          <p:spPr>
            <a:xfrm>
              <a:off x="3814194" y="2839029"/>
              <a:ext cx="68396" cy="42455"/>
            </a:xfrm>
            <a:custGeom>
              <a:avLst/>
              <a:gdLst>
                <a:gd name="connsiteX0" fmla="*/ 29809 w 68396"/>
                <a:gd name="connsiteY0" fmla="*/ -1096 h 42455"/>
                <a:gd name="connsiteX1" fmla="*/ 66956 w 68396"/>
                <a:gd name="connsiteY1" fmla="*/ 19544 h 42455"/>
                <a:gd name="connsiteX2" fmla="*/ 29809 w 68396"/>
                <a:gd name="connsiteY2" fmla="*/ 41360 h 42455"/>
                <a:gd name="connsiteX3" fmla="*/ -1440 w 68396"/>
                <a:gd name="connsiteY3" fmla="*/ 19544 h 42455"/>
                <a:gd name="connsiteX4" fmla="*/ 29809 w 68396"/>
                <a:gd name="connsiteY4" fmla="*/ -1096 h 4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6" h="42455">
                  <a:moveTo>
                    <a:pt x="29809" y="-1096"/>
                  </a:moveTo>
                  <a:cubicBezTo>
                    <a:pt x="49268" y="-1096"/>
                    <a:pt x="66956" y="5685"/>
                    <a:pt x="66956" y="19544"/>
                  </a:cubicBezTo>
                  <a:cubicBezTo>
                    <a:pt x="66956" y="33400"/>
                    <a:pt x="49268" y="41360"/>
                    <a:pt x="29809" y="41360"/>
                  </a:cubicBezTo>
                  <a:cubicBezTo>
                    <a:pt x="10645" y="41360"/>
                    <a:pt x="-1440" y="33400"/>
                    <a:pt x="-1440" y="19544"/>
                  </a:cubicBezTo>
                  <a:cubicBezTo>
                    <a:pt x="-1440" y="5980"/>
                    <a:pt x="10645" y="-1096"/>
                    <a:pt x="29809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2">
              <a:extLst>
                <a:ext uri="{FF2B5EF4-FFF2-40B4-BE49-F238E27FC236}">
                  <a16:creationId xmlns:a16="http://schemas.microsoft.com/office/drawing/2014/main" id="{CB522FE2-1141-4419-9C34-99D1DDB13504}"/>
                </a:ext>
              </a:extLst>
            </p:cNvPr>
            <p:cNvSpPr/>
            <p:nvPr/>
          </p:nvSpPr>
          <p:spPr>
            <a:xfrm>
              <a:off x="3696853" y="3166196"/>
              <a:ext cx="66042" cy="53199"/>
            </a:xfrm>
            <a:custGeom>
              <a:avLst/>
              <a:gdLst>
                <a:gd name="connsiteX0" fmla="*/ 33350 w 66042"/>
                <a:gd name="connsiteY0" fmla="*/ -1013 h 53199"/>
                <a:gd name="connsiteX1" fmla="*/ 64308 w 66042"/>
                <a:gd name="connsiteY1" fmla="*/ 25522 h 53199"/>
                <a:gd name="connsiteX2" fmla="*/ 64603 w 66042"/>
                <a:gd name="connsiteY2" fmla="*/ 26112 h 53199"/>
                <a:gd name="connsiteX3" fmla="*/ 34826 w 66042"/>
                <a:gd name="connsiteY3" fmla="*/ 52056 h 53199"/>
                <a:gd name="connsiteX4" fmla="*/ 33350 w 66042"/>
                <a:gd name="connsiteY4" fmla="*/ 51761 h 53199"/>
                <a:gd name="connsiteX5" fmla="*/ -1440 w 66042"/>
                <a:gd name="connsiteY5" fmla="*/ 26112 h 53199"/>
                <a:gd name="connsiteX6" fmla="*/ 33350 w 66042"/>
                <a:gd name="connsiteY6" fmla="*/ -1013 h 5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2" h="53199">
                  <a:moveTo>
                    <a:pt x="33350" y="-1013"/>
                  </a:moveTo>
                  <a:cubicBezTo>
                    <a:pt x="49271" y="-2190"/>
                    <a:pt x="63127" y="9604"/>
                    <a:pt x="64308" y="25522"/>
                  </a:cubicBezTo>
                  <a:cubicBezTo>
                    <a:pt x="64603" y="25522"/>
                    <a:pt x="64603" y="25817"/>
                    <a:pt x="64603" y="26112"/>
                  </a:cubicBezTo>
                  <a:cubicBezTo>
                    <a:pt x="63422" y="41443"/>
                    <a:pt x="50153" y="52942"/>
                    <a:pt x="34826" y="52056"/>
                  </a:cubicBezTo>
                  <a:cubicBezTo>
                    <a:pt x="34235" y="52056"/>
                    <a:pt x="33940" y="51761"/>
                    <a:pt x="33350" y="51761"/>
                  </a:cubicBezTo>
                  <a:cubicBezTo>
                    <a:pt x="14186" y="51761"/>
                    <a:pt x="-1440" y="39968"/>
                    <a:pt x="-1440" y="26112"/>
                  </a:cubicBezTo>
                  <a:cubicBezTo>
                    <a:pt x="1511" y="9309"/>
                    <a:pt x="16547" y="-2190"/>
                    <a:pt x="33350" y="-10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2">
              <a:extLst>
                <a:ext uri="{FF2B5EF4-FFF2-40B4-BE49-F238E27FC236}">
                  <a16:creationId xmlns:a16="http://schemas.microsoft.com/office/drawing/2014/main" id="{A7FDECCA-7F48-45DF-856D-BC578DB56678}"/>
                </a:ext>
              </a:extLst>
            </p:cNvPr>
            <p:cNvSpPr/>
            <p:nvPr/>
          </p:nvSpPr>
          <p:spPr>
            <a:xfrm>
              <a:off x="2797652" y="2296560"/>
              <a:ext cx="68400" cy="45698"/>
            </a:xfrm>
            <a:custGeom>
              <a:avLst/>
              <a:gdLst>
                <a:gd name="connsiteX0" fmla="*/ 35707 w 68400"/>
                <a:gd name="connsiteY0" fmla="*/ 44603 h 45698"/>
                <a:gd name="connsiteX1" fmla="*/ -1440 w 68400"/>
                <a:gd name="connsiteY1" fmla="*/ 21901 h 45698"/>
                <a:gd name="connsiteX2" fmla="*/ 35707 w 68400"/>
                <a:gd name="connsiteY2" fmla="*/ -1096 h 45698"/>
                <a:gd name="connsiteX3" fmla="*/ 66960 w 68400"/>
                <a:gd name="connsiteY3" fmla="*/ 21901 h 45698"/>
                <a:gd name="connsiteX4" fmla="*/ 35707 w 68400"/>
                <a:gd name="connsiteY4" fmla="*/ 44603 h 4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00" h="45698">
                  <a:moveTo>
                    <a:pt x="35707" y="44603"/>
                  </a:moveTo>
                  <a:cubicBezTo>
                    <a:pt x="16547" y="44603"/>
                    <a:pt x="-1440" y="35757"/>
                    <a:pt x="-1440" y="21901"/>
                  </a:cubicBezTo>
                  <a:cubicBezTo>
                    <a:pt x="-1440" y="8046"/>
                    <a:pt x="16547" y="-1096"/>
                    <a:pt x="35707" y="-1096"/>
                  </a:cubicBezTo>
                  <a:cubicBezTo>
                    <a:pt x="54871" y="-1096"/>
                    <a:pt x="66960" y="8341"/>
                    <a:pt x="66960" y="21901"/>
                  </a:cubicBezTo>
                  <a:cubicBezTo>
                    <a:pt x="66960" y="35757"/>
                    <a:pt x="54871" y="44603"/>
                    <a:pt x="35707" y="4460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2">
              <a:extLst>
                <a:ext uri="{FF2B5EF4-FFF2-40B4-BE49-F238E27FC236}">
                  <a16:creationId xmlns:a16="http://schemas.microsoft.com/office/drawing/2014/main" id="{1BACCAE9-BB31-43CF-832E-34B80FD469A0}"/>
                </a:ext>
              </a:extLst>
            </p:cNvPr>
            <p:cNvSpPr/>
            <p:nvPr/>
          </p:nvSpPr>
          <p:spPr>
            <a:xfrm>
              <a:off x="2999607" y="1685104"/>
              <a:ext cx="74881" cy="43046"/>
            </a:xfrm>
            <a:custGeom>
              <a:avLst/>
              <a:gdLst>
                <a:gd name="connsiteX0" fmla="*/ 37474 w 74881"/>
                <a:gd name="connsiteY0" fmla="*/ 41951 h 43046"/>
                <a:gd name="connsiteX1" fmla="*/ -1440 w 74881"/>
                <a:gd name="connsiteY1" fmla="*/ 20429 h 43046"/>
                <a:gd name="connsiteX2" fmla="*/ 37474 w 74881"/>
                <a:gd name="connsiteY2" fmla="*/ -1096 h 43046"/>
                <a:gd name="connsiteX3" fmla="*/ 73442 w 74881"/>
                <a:gd name="connsiteY3" fmla="*/ 20429 h 43046"/>
                <a:gd name="connsiteX4" fmla="*/ 37474 w 74881"/>
                <a:gd name="connsiteY4" fmla="*/ 41951 h 4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43046">
                  <a:moveTo>
                    <a:pt x="37474" y="41951"/>
                  </a:moveTo>
                  <a:cubicBezTo>
                    <a:pt x="18310" y="41951"/>
                    <a:pt x="-1440" y="33990"/>
                    <a:pt x="-1440" y="20429"/>
                  </a:cubicBezTo>
                  <a:cubicBezTo>
                    <a:pt x="-1440" y="6570"/>
                    <a:pt x="18310" y="-1096"/>
                    <a:pt x="37474" y="-1096"/>
                  </a:cubicBezTo>
                  <a:cubicBezTo>
                    <a:pt x="56638" y="-1096"/>
                    <a:pt x="73442" y="6570"/>
                    <a:pt x="73442" y="20429"/>
                  </a:cubicBezTo>
                  <a:cubicBezTo>
                    <a:pt x="73442" y="33990"/>
                    <a:pt x="56638" y="41951"/>
                    <a:pt x="37474" y="419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2">
              <a:extLst>
                <a:ext uri="{FF2B5EF4-FFF2-40B4-BE49-F238E27FC236}">
                  <a16:creationId xmlns:a16="http://schemas.microsoft.com/office/drawing/2014/main" id="{ED107C4A-3E5B-4C19-8597-8B620A2E2A38}"/>
                </a:ext>
              </a:extLst>
            </p:cNvPr>
            <p:cNvSpPr/>
            <p:nvPr/>
          </p:nvSpPr>
          <p:spPr>
            <a:xfrm>
              <a:off x="3295308" y="2057167"/>
              <a:ext cx="61324" cy="46583"/>
            </a:xfrm>
            <a:custGeom>
              <a:avLst/>
              <a:gdLst>
                <a:gd name="connsiteX0" fmla="*/ 29812 w 61324"/>
                <a:gd name="connsiteY0" fmla="*/ 45488 h 46583"/>
                <a:gd name="connsiteX1" fmla="*/ -1440 w 61324"/>
                <a:gd name="connsiteY1" fmla="*/ 20721 h 46583"/>
                <a:gd name="connsiteX2" fmla="*/ 29812 w 61324"/>
                <a:gd name="connsiteY2" fmla="*/ -1096 h 46583"/>
                <a:gd name="connsiteX3" fmla="*/ 59885 w 61324"/>
                <a:gd name="connsiteY3" fmla="*/ 20721 h 46583"/>
                <a:gd name="connsiteX4" fmla="*/ 29812 w 61324"/>
                <a:gd name="connsiteY4" fmla="*/ 45488 h 4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24" h="46583">
                  <a:moveTo>
                    <a:pt x="29812" y="45488"/>
                  </a:moveTo>
                  <a:cubicBezTo>
                    <a:pt x="10353" y="45488"/>
                    <a:pt x="-1440" y="34285"/>
                    <a:pt x="-1440" y="20721"/>
                  </a:cubicBezTo>
                  <a:cubicBezTo>
                    <a:pt x="-1440" y="6865"/>
                    <a:pt x="10353" y="-1096"/>
                    <a:pt x="29812" y="-1096"/>
                  </a:cubicBezTo>
                  <a:cubicBezTo>
                    <a:pt x="48976" y="-1096"/>
                    <a:pt x="59885" y="6865"/>
                    <a:pt x="59885" y="20721"/>
                  </a:cubicBezTo>
                  <a:cubicBezTo>
                    <a:pt x="59885" y="34285"/>
                    <a:pt x="48976" y="45488"/>
                    <a:pt x="29812" y="4548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92C5EEFA-A8CD-4457-8B40-F51FB240D74E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0118133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Headlin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roup 80">
            <a:extLst>
              <a:ext uri="{FF2B5EF4-FFF2-40B4-BE49-F238E27FC236}">
                <a16:creationId xmlns:a16="http://schemas.microsoft.com/office/drawing/2014/main" id="{746A9721-9A02-4293-BE77-9C422C50E227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82" name="Graphic 7">
              <a:extLst>
                <a:ext uri="{FF2B5EF4-FFF2-40B4-BE49-F238E27FC236}">
                  <a16:creationId xmlns:a16="http://schemas.microsoft.com/office/drawing/2014/main" id="{40A1BE64-3449-455D-86B3-2B96FAED0D07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D12697A-7029-44B4-B6B0-5297580936C0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B9061E6-B7DF-4A2D-9716-7072722A78EF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046CAFB-7299-4766-AEF6-F254257EA0E3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1C741F1-45BE-46CD-BBF6-8D4FF5670044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CA62AB0-8671-436E-AAC7-3C1DD48D5CD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5F397F0-3606-45B9-A66C-EEA72BA4AB2B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D70A222-2387-41E4-8D62-E8E2D6A8E1D9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8A1BCC77-DA4E-49B9-A637-467A4D5AB81E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A66FC64-312F-46BC-9F34-AA3781396EC3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83" name="Graphic 7">
              <a:extLst>
                <a:ext uri="{FF2B5EF4-FFF2-40B4-BE49-F238E27FC236}">
                  <a16:creationId xmlns:a16="http://schemas.microsoft.com/office/drawing/2014/main" id="{F8F69D78-02B9-4761-A1F6-EFCE4223695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F4011235-BD2E-4493-82FB-0ACE42D3E6B5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27698F7E-2664-4F89-994A-00C5BC7C365E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7425B8B-ADAF-4821-87F9-187FA52A75F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27B439C-65B9-48A3-BCAD-A4173D73929B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BAA1021-206D-481C-A1E6-CC72C0425580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9CBA506-606C-4876-9B3D-FA612126C4A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95ABE96-7AB3-48E7-BD78-066740D5907B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C9DC4DA-926D-4C3A-9F3E-A2D97FDBE4FE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E589417-3A56-4198-8947-33AC1C80BF88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03DBFFFC-9F78-4F1D-BB0E-1D093CA6918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03" name="Graphic 7">
              <a:extLst>
                <a:ext uri="{FF2B5EF4-FFF2-40B4-BE49-F238E27FC236}">
                  <a16:creationId xmlns:a16="http://schemas.microsoft.com/office/drawing/2014/main" id="{87BD62BF-A062-4785-8C15-AC2FFEB6241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A25D2C69-75E0-445D-8A21-72CF2C6F17F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829A637A-F257-45AE-8FC5-92B076107ED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C563660-0130-4045-9B46-1650BE091CA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652A871-C5B6-444B-9A8E-F56348B68EB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F519F6F6-B331-4F96-BD8E-1CF8FAB6CE74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D2861DDC-1DD2-43FA-A14F-90DC862ED088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00709CF-18AE-4048-A358-BDF42B6E8AA5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04" name="Graphic 7">
              <a:extLst>
                <a:ext uri="{FF2B5EF4-FFF2-40B4-BE49-F238E27FC236}">
                  <a16:creationId xmlns:a16="http://schemas.microsoft.com/office/drawing/2014/main" id="{7E58817B-E906-488B-9009-3ADB73E02E5D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23B742B-F354-4B9A-8E95-62AFE799C38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A65E30DE-37E0-4D84-B36C-9AA876E15871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9330A02A-729C-4D75-9646-7BD41D9FA676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0400173-6050-4EC5-8589-560769CF2FA0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8E399D4-56CF-4B23-8414-5A827BE8A243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39" name="Graphic 7">
              <a:extLst>
                <a:ext uri="{FF2B5EF4-FFF2-40B4-BE49-F238E27FC236}">
                  <a16:creationId xmlns:a16="http://schemas.microsoft.com/office/drawing/2014/main" id="{CC4A830E-FA23-4EE9-96C0-1BF1A37346F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E01773EB-4FE1-45FE-82A9-E858DDA6CD4F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370DA215-BD24-4AB8-950E-B9841C590B9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FBA2CC6D-19F4-474F-B50E-CB178A2699E4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F0D2041-449E-4DAA-96A3-9FCC92A38D07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F2634CA-1812-400F-A941-69F22856CE2F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7F37237-6E84-4036-B4E2-11F7D0ED28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719640A1-3E07-4338-8360-81CC22EF8F81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7D28698E-C850-4232-91A8-F0147FEFB853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A47EC24A-E316-467B-A554-FD915A7F7246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0" name="Graphic 7">
              <a:extLst>
                <a:ext uri="{FF2B5EF4-FFF2-40B4-BE49-F238E27FC236}">
                  <a16:creationId xmlns:a16="http://schemas.microsoft.com/office/drawing/2014/main" id="{19A4DDFF-3EDE-4797-823A-4AA8BA46352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01C78A95-9943-43FA-884A-5295976C550B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08D3A2D-CF24-4CC3-B50E-251AE1A8176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E33DF62-6535-44B4-82B2-43D8F097C23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6C86667A-8DB9-4744-9E80-50365353E4B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5981E7F-35B9-47BF-97F7-CE8759CF8B0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7E4FB61-6830-44C8-9695-00A00AF80F3C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633FD7C3-2925-413D-96C2-287247154C4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A55B3B7-3D24-4D86-9CA1-998192C911F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755F5C7-9532-4848-BEBE-0C06259CEEF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D61A9845-E6C2-4274-9BC3-ADF0F569357B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0" name="Graphic 7">
              <a:extLst>
                <a:ext uri="{FF2B5EF4-FFF2-40B4-BE49-F238E27FC236}">
                  <a16:creationId xmlns:a16="http://schemas.microsoft.com/office/drawing/2014/main" id="{9A5C1572-2836-4C0A-A75B-2AB27B07CBB3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BF2EBBA-899A-4A54-B5F2-B93ACBA53E2A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643CDF7-EED9-41E5-A0E1-A3B6EB09495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CDBB2EB-EE19-4AF7-AA5F-F655D413097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3BF949B2-D945-4764-A1CC-DB0B8D049DE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E872513-96A7-4BC3-BF8B-8D22A2B38B6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84E7105-328E-43C1-9B96-0625BF4190AE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891F4432-41AD-4100-B8C9-9E5C0A108732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9D922AAD-CC11-4FC3-9122-4A0D8DE5AF84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62B10F0-E724-41B3-B6F4-FC18F67A1BAA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113EC4E-D448-4A42-9638-06B4178E5F62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5842F49-7A9A-4873-820C-B638A655131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4D0C41E-752C-4566-AF34-A945378995CF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3" name="Graphic 12">
            <a:extLst>
              <a:ext uri="{FF2B5EF4-FFF2-40B4-BE49-F238E27FC236}">
                <a16:creationId xmlns:a16="http://schemas.microsoft.com/office/drawing/2014/main" id="{B41CB830-0EE3-4A2F-B176-1DFCA8A02971}"/>
              </a:ext>
            </a:extLst>
          </p:cNvPr>
          <p:cNvSpPr/>
          <p:nvPr userDrawn="1"/>
        </p:nvSpPr>
        <p:spPr>
          <a:xfrm rot="1566225">
            <a:off x="646228" y="-2050174"/>
            <a:ext cx="7202218" cy="4607051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4" name="Graphic 14">
            <a:extLst>
              <a:ext uri="{FF2B5EF4-FFF2-40B4-BE49-F238E27FC236}">
                <a16:creationId xmlns:a16="http://schemas.microsoft.com/office/drawing/2014/main" id="{F4976927-0B61-4C2F-AC0F-9A915E665F21}"/>
              </a:ext>
            </a:extLst>
          </p:cNvPr>
          <p:cNvSpPr/>
          <p:nvPr userDrawn="1"/>
        </p:nvSpPr>
        <p:spPr>
          <a:xfrm rot="19532591">
            <a:off x="8190109" y="1316220"/>
            <a:ext cx="6978572" cy="5578109"/>
          </a:xfrm>
          <a:custGeom>
            <a:avLst/>
            <a:gdLst>
              <a:gd name="connsiteX0" fmla="*/ 1665715 w 1748142"/>
              <a:gd name="connsiteY0" fmla="*/ 452031 h 1982439"/>
              <a:gd name="connsiteX1" fmla="*/ 1741069 w 1748142"/>
              <a:gd name="connsiteY1" fmla="*/ 654883 h 1982439"/>
              <a:gd name="connsiteX2" fmla="*/ 1736515 w 1748142"/>
              <a:gd name="connsiteY2" fmla="*/ 870957 h 1982439"/>
              <a:gd name="connsiteX3" fmla="*/ 1731227 w 1748142"/>
              <a:gd name="connsiteY3" fmla="*/ 1088645 h 1982439"/>
              <a:gd name="connsiteX4" fmla="*/ 1649411 w 1748142"/>
              <a:gd name="connsiteY4" fmla="*/ 1290616 h 1982439"/>
              <a:gd name="connsiteX5" fmla="*/ 1528961 w 1748142"/>
              <a:gd name="connsiteY5" fmla="*/ 1469968 h 1982439"/>
              <a:gd name="connsiteX6" fmla="*/ 1405575 w 1748142"/>
              <a:gd name="connsiteY6" fmla="*/ 1647409 h 1982439"/>
              <a:gd name="connsiteX7" fmla="*/ 1240472 w 1748142"/>
              <a:gd name="connsiteY7" fmla="*/ 1787980 h 1982439"/>
              <a:gd name="connsiteX8" fmla="*/ 1045406 w 1748142"/>
              <a:gd name="connsiteY8" fmla="*/ 1879933 h 1982439"/>
              <a:gd name="connsiteX9" fmla="*/ 842258 w 1748142"/>
              <a:gd name="connsiteY9" fmla="*/ 1945005 h 1982439"/>
              <a:gd name="connsiteX10" fmla="*/ 628242 w 1748142"/>
              <a:gd name="connsiteY10" fmla="*/ 1980698 h 1982439"/>
              <a:gd name="connsiteX11" fmla="*/ 415401 w 1748142"/>
              <a:gd name="connsiteY11" fmla="*/ 1933400 h 1982439"/>
              <a:gd name="connsiteX12" fmla="*/ 250738 w 1748142"/>
              <a:gd name="connsiteY12" fmla="*/ 1820297 h 1982439"/>
              <a:gd name="connsiteX13" fmla="*/ 112223 w 1748142"/>
              <a:gd name="connsiteY13" fmla="*/ 1677961 h 1982439"/>
              <a:gd name="connsiteX14" fmla="*/ 25118 w 1748142"/>
              <a:gd name="connsiteY14" fmla="*/ 1500814 h 1982439"/>
              <a:gd name="connsiteX15" fmla="*/ 11605 w 1748142"/>
              <a:gd name="connsiteY15" fmla="*/ 1307068 h 1982439"/>
              <a:gd name="connsiteX16" fmla="*/ 207407 w 1748142"/>
              <a:gd name="connsiteY16" fmla="*/ 1208947 h 1982439"/>
              <a:gd name="connsiteX17" fmla="*/ 436405 w 1748142"/>
              <a:gd name="connsiteY17" fmla="*/ 1202630 h 1982439"/>
              <a:gd name="connsiteX18" fmla="*/ 663055 w 1748142"/>
              <a:gd name="connsiteY18" fmla="*/ 1157389 h 1982439"/>
              <a:gd name="connsiteX19" fmla="*/ 848575 w 1748142"/>
              <a:gd name="connsiteY19" fmla="*/ 1026805 h 1982439"/>
              <a:gd name="connsiteX20" fmla="*/ 977983 w 1748142"/>
              <a:gd name="connsiteY20" fmla="*/ 853182 h 1982439"/>
              <a:gd name="connsiteX21" fmla="*/ 1011621 w 1748142"/>
              <a:gd name="connsiteY21" fmla="*/ 637257 h 1982439"/>
              <a:gd name="connsiteX22" fmla="*/ 1032038 w 1748142"/>
              <a:gd name="connsiteY22" fmla="*/ 418834 h 1982439"/>
              <a:gd name="connsiteX23" fmla="*/ 1027925 w 1748142"/>
              <a:gd name="connsiteY23" fmla="*/ 199236 h 1982439"/>
              <a:gd name="connsiteX24" fmla="*/ 1115470 w 1748142"/>
              <a:gd name="connsiteY24" fmla="*/ 7252 h 1982439"/>
              <a:gd name="connsiteX25" fmla="*/ 1294381 w 1748142"/>
              <a:gd name="connsiteY25" fmla="*/ 42064 h 1982439"/>
              <a:gd name="connsiteX26" fmla="*/ 1453608 w 1748142"/>
              <a:gd name="connsiteY26" fmla="*/ 142536 h 1982439"/>
              <a:gd name="connsiteX27" fmla="*/ 1566272 w 1748142"/>
              <a:gd name="connsiteY27" fmla="*/ 293978 h 1982439"/>
              <a:gd name="connsiteX28" fmla="*/ 1665715 w 1748142"/>
              <a:gd name="connsiteY28" fmla="*/ 452031 h 198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48142" h="1982439">
                <a:moveTo>
                  <a:pt x="1665715" y="452031"/>
                </a:moveTo>
                <a:cubicBezTo>
                  <a:pt x="1695826" y="519011"/>
                  <a:pt x="1728143" y="584965"/>
                  <a:pt x="1741069" y="654883"/>
                </a:cubicBezTo>
                <a:cubicBezTo>
                  <a:pt x="1754142" y="726125"/>
                  <a:pt x="1739746" y="798981"/>
                  <a:pt x="1736515" y="870957"/>
                </a:cubicBezTo>
                <a:cubicBezTo>
                  <a:pt x="1733431" y="942932"/>
                  <a:pt x="1748853" y="1018431"/>
                  <a:pt x="1731227" y="1088645"/>
                </a:cubicBezTo>
                <a:cubicBezTo>
                  <a:pt x="1713748" y="1158270"/>
                  <a:pt x="1679522" y="1224810"/>
                  <a:pt x="1649411" y="1290616"/>
                </a:cubicBezTo>
                <a:cubicBezTo>
                  <a:pt x="1619592" y="1356130"/>
                  <a:pt x="1569797" y="1410478"/>
                  <a:pt x="1528961" y="1469968"/>
                </a:cubicBezTo>
                <a:cubicBezTo>
                  <a:pt x="1488126" y="1529457"/>
                  <a:pt x="1455664" y="1595998"/>
                  <a:pt x="1405575" y="1647409"/>
                </a:cubicBezTo>
                <a:cubicBezTo>
                  <a:pt x="1354899" y="1699114"/>
                  <a:pt x="1299669" y="1746264"/>
                  <a:pt x="1240472" y="1787980"/>
                </a:cubicBezTo>
                <a:cubicBezTo>
                  <a:pt x="1181278" y="1829990"/>
                  <a:pt x="1110918" y="1851290"/>
                  <a:pt x="1045406" y="1879933"/>
                </a:cubicBezTo>
                <a:cubicBezTo>
                  <a:pt x="980333" y="1909457"/>
                  <a:pt x="912324" y="1931197"/>
                  <a:pt x="842258" y="1945005"/>
                </a:cubicBezTo>
                <a:cubicBezTo>
                  <a:pt x="772192" y="1958225"/>
                  <a:pt x="701246" y="1985252"/>
                  <a:pt x="628242" y="1980698"/>
                </a:cubicBezTo>
                <a:cubicBezTo>
                  <a:pt x="555679" y="1973647"/>
                  <a:pt x="484144" y="1957784"/>
                  <a:pt x="415401" y="1933400"/>
                </a:cubicBezTo>
                <a:cubicBezTo>
                  <a:pt x="355323" y="1907107"/>
                  <a:pt x="302590" y="1863040"/>
                  <a:pt x="250738" y="1820297"/>
                </a:cubicBezTo>
                <a:cubicBezTo>
                  <a:pt x="199035" y="1778579"/>
                  <a:pt x="152471" y="1730840"/>
                  <a:pt x="112223" y="1677961"/>
                </a:cubicBezTo>
                <a:cubicBezTo>
                  <a:pt x="73886" y="1623907"/>
                  <a:pt x="44508" y="1564122"/>
                  <a:pt x="25118" y="1500814"/>
                </a:cubicBezTo>
                <a:cubicBezTo>
                  <a:pt x="881" y="1428104"/>
                  <a:pt x="-13808" y="1360976"/>
                  <a:pt x="11605" y="1307068"/>
                </a:cubicBezTo>
                <a:cubicBezTo>
                  <a:pt x="44214" y="1238031"/>
                  <a:pt x="118099" y="1219817"/>
                  <a:pt x="207407" y="1208947"/>
                </a:cubicBezTo>
                <a:cubicBezTo>
                  <a:pt x="275269" y="1200868"/>
                  <a:pt x="354295" y="1208359"/>
                  <a:pt x="436405" y="1202630"/>
                </a:cubicBezTo>
                <a:cubicBezTo>
                  <a:pt x="513522" y="1196754"/>
                  <a:pt x="589611" y="1181626"/>
                  <a:pt x="663055" y="1157389"/>
                </a:cubicBezTo>
                <a:cubicBezTo>
                  <a:pt x="732680" y="1134474"/>
                  <a:pt x="789526" y="1084092"/>
                  <a:pt x="848575" y="1026805"/>
                </a:cubicBezTo>
                <a:cubicBezTo>
                  <a:pt x="903658" y="973190"/>
                  <a:pt x="952130" y="920017"/>
                  <a:pt x="977983" y="853182"/>
                </a:cubicBezTo>
                <a:cubicBezTo>
                  <a:pt x="1004276" y="785320"/>
                  <a:pt x="1004570" y="710407"/>
                  <a:pt x="1011621" y="637257"/>
                </a:cubicBezTo>
                <a:cubicBezTo>
                  <a:pt x="1018818" y="563224"/>
                  <a:pt x="1033066" y="489633"/>
                  <a:pt x="1032038" y="418834"/>
                </a:cubicBezTo>
                <a:cubicBezTo>
                  <a:pt x="1030862" y="338633"/>
                  <a:pt x="1023812" y="263279"/>
                  <a:pt x="1027925" y="199236"/>
                </a:cubicBezTo>
                <a:cubicBezTo>
                  <a:pt x="1034095" y="105960"/>
                  <a:pt x="1054513" y="33398"/>
                  <a:pt x="1115470" y="7252"/>
                </a:cubicBezTo>
                <a:cubicBezTo>
                  <a:pt x="1164679" y="-13752"/>
                  <a:pt x="1227107" y="6664"/>
                  <a:pt x="1294381" y="42064"/>
                </a:cubicBezTo>
                <a:cubicBezTo>
                  <a:pt x="1344029" y="68211"/>
                  <a:pt x="1403959" y="95826"/>
                  <a:pt x="1453608" y="142536"/>
                </a:cubicBezTo>
                <a:cubicBezTo>
                  <a:pt x="1497674" y="184106"/>
                  <a:pt x="1528228" y="242420"/>
                  <a:pt x="1566272" y="293978"/>
                </a:cubicBezTo>
                <a:cubicBezTo>
                  <a:pt x="1604462" y="343333"/>
                  <a:pt x="1637806" y="396212"/>
                  <a:pt x="1665715" y="452031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r>
              <a:rPr lang="en-US" dirty="0"/>
              <a:t> 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F80E08-C1A7-4935-801E-714AFB89AD50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1850" y="1709738"/>
            <a:ext cx="10515600" cy="2852737"/>
          </a:xfrm>
        </p:spPr>
        <p:txBody>
          <a:bodyPr anchor="ctr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  </a:t>
            </a: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064E11A3-EA1D-4DC6-A25C-63004AD3A5FD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067741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Headlin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roup 80">
            <a:extLst>
              <a:ext uri="{FF2B5EF4-FFF2-40B4-BE49-F238E27FC236}">
                <a16:creationId xmlns:a16="http://schemas.microsoft.com/office/drawing/2014/main" id="{746A9721-9A02-4293-BE77-9C422C50E227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82" name="Graphic 7">
              <a:extLst>
                <a:ext uri="{FF2B5EF4-FFF2-40B4-BE49-F238E27FC236}">
                  <a16:creationId xmlns:a16="http://schemas.microsoft.com/office/drawing/2014/main" id="{40A1BE64-3449-455D-86B3-2B96FAED0D07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D12697A-7029-44B4-B6B0-5297580936C0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B9061E6-B7DF-4A2D-9716-7072722A78EF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046CAFB-7299-4766-AEF6-F254257EA0E3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1C741F1-45BE-46CD-BBF6-8D4FF5670044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CA62AB0-8671-436E-AAC7-3C1DD48D5CD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5F397F0-3606-45B9-A66C-EEA72BA4AB2B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D70A222-2387-41E4-8D62-E8E2D6A8E1D9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8A1BCC77-DA4E-49B9-A637-467A4D5AB81E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A66FC64-312F-46BC-9F34-AA3781396EC3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83" name="Graphic 7">
              <a:extLst>
                <a:ext uri="{FF2B5EF4-FFF2-40B4-BE49-F238E27FC236}">
                  <a16:creationId xmlns:a16="http://schemas.microsoft.com/office/drawing/2014/main" id="{F8F69D78-02B9-4761-A1F6-EFCE4223695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F4011235-BD2E-4493-82FB-0ACE42D3E6B5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27698F7E-2664-4F89-994A-00C5BC7C365E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7425B8B-ADAF-4821-87F9-187FA52A75F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27B439C-65B9-48A3-BCAD-A4173D73929B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BAA1021-206D-481C-A1E6-CC72C0425580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9CBA506-606C-4876-9B3D-FA612126C4A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95ABE96-7AB3-48E7-BD78-066740D5907B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C9DC4DA-926D-4C3A-9F3E-A2D97FDBE4FE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E589417-3A56-4198-8947-33AC1C80BF88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03DBFFFC-9F78-4F1D-BB0E-1D093CA6918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03" name="Graphic 7">
              <a:extLst>
                <a:ext uri="{FF2B5EF4-FFF2-40B4-BE49-F238E27FC236}">
                  <a16:creationId xmlns:a16="http://schemas.microsoft.com/office/drawing/2014/main" id="{87BD62BF-A062-4785-8C15-AC2FFEB6241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A25D2C69-75E0-445D-8A21-72CF2C6F17F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829A637A-F257-45AE-8FC5-92B076107ED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C563660-0130-4045-9B46-1650BE091CA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652A871-C5B6-444B-9A8E-F56348B68EB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F519F6F6-B331-4F96-BD8E-1CF8FAB6CE74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D2861DDC-1DD2-43FA-A14F-90DC862ED088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00709CF-18AE-4048-A358-BDF42B6E8AA5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04" name="Graphic 7">
              <a:extLst>
                <a:ext uri="{FF2B5EF4-FFF2-40B4-BE49-F238E27FC236}">
                  <a16:creationId xmlns:a16="http://schemas.microsoft.com/office/drawing/2014/main" id="{7E58817B-E906-488B-9009-3ADB73E02E5D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23B742B-F354-4B9A-8E95-62AFE799C38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A65E30DE-37E0-4D84-B36C-9AA876E15871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9330A02A-729C-4D75-9646-7BD41D9FA676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0400173-6050-4EC5-8589-560769CF2FA0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8E399D4-56CF-4B23-8414-5A827BE8A243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39" name="Graphic 7">
              <a:extLst>
                <a:ext uri="{FF2B5EF4-FFF2-40B4-BE49-F238E27FC236}">
                  <a16:creationId xmlns:a16="http://schemas.microsoft.com/office/drawing/2014/main" id="{CC4A830E-FA23-4EE9-96C0-1BF1A37346F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E01773EB-4FE1-45FE-82A9-E858DDA6CD4F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370DA215-BD24-4AB8-950E-B9841C590B9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FBA2CC6D-19F4-474F-B50E-CB178A2699E4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F0D2041-449E-4DAA-96A3-9FCC92A38D07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F2634CA-1812-400F-A941-69F22856CE2F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7F37237-6E84-4036-B4E2-11F7D0ED28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719640A1-3E07-4338-8360-81CC22EF8F81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7D28698E-C850-4232-91A8-F0147FEFB853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A47EC24A-E316-467B-A554-FD915A7F7246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0" name="Graphic 7">
              <a:extLst>
                <a:ext uri="{FF2B5EF4-FFF2-40B4-BE49-F238E27FC236}">
                  <a16:creationId xmlns:a16="http://schemas.microsoft.com/office/drawing/2014/main" id="{19A4DDFF-3EDE-4797-823A-4AA8BA46352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01C78A95-9943-43FA-884A-5295976C550B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08D3A2D-CF24-4CC3-B50E-251AE1A8176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E33DF62-6535-44B4-82B2-43D8F097C23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6C86667A-8DB9-4744-9E80-50365353E4B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5981E7F-35B9-47BF-97F7-CE8759CF8B0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7E4FB61-6830-44C8-9695-00A00AF80F3C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633FD7C3-2925-413D-96C2-287247154C4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A55B3B7-3D24-4D86-9CA1-998192C911F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755F5C7-9532-4848-BEBE-0C06259CEEF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D61A9845-E6C2-4274-9BC3-ADF0F569357B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0" name="Graphic 7">
              <a:extLst>
                <a:ext uri="{FF2B5EF4-FFF2-40B4-BE49-F238E27FC236}">
                  <a16:creationId xmlns:a16="http://schemas.microsoft.com/office/drawing/2014/main" id="{9A5C1572-2836-4C0A-A75B-2AB27B07CBB3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BF2EBBA-899A-4A54-B5F2-B93ACBA53E2A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643CDF7-EED9-41E5-A0E1-A3B6EB09495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CDBB2EB-EE19-4AF7-AA5F-F655D413097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3BF949B2-D945-4764-A1CC-DB0B8D049DE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E872513-96A7-4BC3-BF8B-8D22A2B38B6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84E7105-328E-43C1-9B96-0625BF4190AE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891F4432-41AD-4100-B8C9-9E5C0A108732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9D922AAD-CC11-4FC3-9122-4A0D8DE5AF84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62B10F0-E724-41B3-B6F4-FC18F67A1BAA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113EC4E-D448-4A42-9638-06B4178E5F62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5842F49-7A9A-4873-820C-B638A655131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4D0C41E-752C-4566-AF34-A945378995CF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3" name="Graphic 12">
            <a:extLst>
              <a:ext uri="{FF2B5EF4-FFF2-40B4-BE49-F238E27FC236}">
                <a16:creationId xmlns:a16="http://schemas.microsoft.com/office/drawing/2014/main" id="{B41CB830-0EE3-4A2F-B176-1DFCA8A02971}"/>
              </a:ext>
            </a:extLst>
          </p:cNvPr>
          <p:cNvSpPr/>
          <p:nvPr userDrawn="1"/>
        </p:nvSpPr>
        <p:spPr>
          <a:xfrm rot="11135632">
            <a:off x="3203366" y="4228470"/>
            <a:ext cx="9363192" cy="5138652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196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5" name="Graphic 10">
            <a:extLst>
              <a:ext uri="{FF2B5EF4-FFF2-40B4-BE49-F238E27FC236}">
                <a16:creationId xmlns:a16="http://schemas.microsoft.com/office/drawing/2014/main" id="{DD4F638F-331F-495E-A41D-6885B870B872}"/>
              </a:ext>
            </a:extLst>
          </p:cNvPr>
          <p:cNvSpPr/>
          <p:nvPr userDrawn="1"/>
        </p:nvSpPr>
        <p:spPr>
          <a:xfrm>
            <a:off x="844550" y="-2858846"/>
            <a:ext cx="4522797" cy="5011359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196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F80E08-C1A7-4935-801E-714AFB89AD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ctr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417B44DA-B85C-4126-BA68-7429D3CD7F00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649861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3931920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3931920" cy="43513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326004" y="0"/>
            <a:ext cx="6858000" cy="6858000"/>
          </a:xfr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E3678C56-EF56-4169-97B7-2A390A1B55B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231" name="Graphic 7">
              <a:extLst>
                <a:ext uri="{FF2B5EF4-FFF2-40B4-BE49-F238E27FC236}">
                  <a16:creationId xmlns:a16="http://schemas.microsoft.com/office/drawing/2014/main" id="{BB541160-9A9D-40AC-8111-CCDC9480D32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854119E4-18AC-48A0-9087-CC9D295A3CA1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7D6E8098-B588-41AA-A36A-C78479C1A2B5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43D3C1C0-B8EA-4664-B8F3-59E60E50B7D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D94441A0-C96F-426B-AB2C-6048E0C5A116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B9AAE94A-3DB8-4CA7-8C7E-03BEE7C5E0C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73EE5B0C-B97E-45B1-A694-BDDC25DF501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48F11F95-5509-4DA3-81A8-8C0295FF040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4A0E3CB8-D93B-4445-9E5F-B4A10FFA8527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73C92C35-1D60-476B-902C-EA02004D7B31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232" name="Graphic 7">
              <a:extLst>
                <a:ext uri="{FF2B5EF4-FFF2-40B4-BE49-F238E27FC236}">
                  <a16:creationId xmlns:a16="http://schemas.microsoft.com/office/drawing/2014/main" id="{11CF344B-19F4-42BD-BDB8-057A765D851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E3B5FA57-E7E3-4DA0-B3FD-21F547F63834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76FB21BD-14B5-4CEA-AC9B-37073611D138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E8F8CF79-99C4-4F22-BCFB-AC70A679B498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778FA55F-247A-4D0F-8ACD-E8A9D48A3309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EEE12750-2DC8-47E8-A20F-A5D5ECA2429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D019B057-B82A-4402-A102-0BB7437648D5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4550B360-03E9-45FB-8EAC-52BC9422EF1F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03D0751-ADA0-46EA-B57B-AB645EC38B13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E26EC676-D904-47D9-AC2E-B58EDA970542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5B6D3F6E-1918-48FD-8CBF-5B1E3391BB89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252" name="Graphic 7">
              <a:extLst>
                <a:ext uri="{FF2B5EF4-FFF2-40B4-BE49-F238E27FC236}">
                  <a16:creationId xmlns:a16="http://schemas.microsoft.com/office/drawing/2014/main" id="{52C92A53-725B-4D44-87D0-30EA6DC2EF5C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5607A8A8-8533-4684-A514-A8C8F0B68F3E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60967776-0597-45CF-BDC2-861A37A76A1A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78A0A672-C825-4C2F-9982-36D483EAB242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A6BAC6B9-1CB4-4323-82CE-6BB7F8E64D5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4328B1F-1B4F-4B0D-9F47-F0995B69F785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C65D370E-8719-4A06-B152-AAC4B9C05CA5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CA5B7A06-0E0C-420E-86C9-523A9DED8A6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53" name="Graphic 7">
              <a:extLst>
                <a:ext uri="{FF2B5EF4-FFF2-40B4-BE49-F238E27FC236}">
                  <a16:creationId xmlns:a16="http://schemas.microsoft.com/office/drawing/2014/main" id="{43015A17-61FB-4878-A0D9-7072378181B9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6EAA7068-CB25-4446-9596-E0CBDAC05A67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427FC736-6FD9-47ED-90F9-539ABC96FA1C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827EC4FB-1EA4-4448-AD6A-42DBF6F7BFD2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6803D827-CBBA-487F-862E-E153CEB1B519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16E5A98-35FD-4179-A61D-30D4D3451A0E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F8205EED-17FA-43D0-87F6-E758EBB08ED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0150FF24-DFEB-4E1B-A607-20F376D5C9B2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F73B49A6-3FA4-4DAE-886B-98FB01E4FCA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347741D-6FC8-403B-BA96-3ABB2EA6BA9E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A911AA3-229E-4363-8DAB-97E76FBACF78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A4FF6D8-56F0-4F00-BD59-7C566E682D5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A3C168C1-33B4-46A8-9598-E01DC7C3357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66B2EA42-64BC-45CF-9F5E-07B06CE603F4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5CA92CA-1941-45FF-AFB7-746DD04DE948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6D397CC-E5CF-4A91-8E8F-D77BA13F41DF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1D6CC902-18DB-494D-B80C-043A82C7F845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91F25C1-D861-47B2-86C8-53BFA26DF1CA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8C99C10-1255-4582-BC0F-5410D8D3D8E3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FD72203-C294-431F-921B-3B741BC9C68A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C2EEBFBF-5931-4C6F-8187-A77494EBD7D5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4F209DB-D4AF-4109-AD48-76C8A28CCA81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14C84E1-13F9-44D4-9965-8DC899437AD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D1AAA9C6-D6BA-4800-8AB0-EE646635DC95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4F196E0-FEDB-41E8-BA45-6654CBB87F6A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D25C62D-60E1-448F-90D6-7BCA263A5B9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7EF9FEDB-600A-4D93-B9A3-391F03D33760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6C19F721-7F31-4196-8649-B6B24253D48F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1D9D5D5B-E199-40DF-8C69-F859E040E0E3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0E3DD92-464F-48B8-A1C2-166292E54AEB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F271E3CD-E86C-4496-A914-E4C89422D76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2FA75696-6B67-4A0D-ACDD-AF3210B19CF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F129877-F4A5-478A-87BE-7BB5165F785C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46B5C85-B93C-4CCA-9860-4F45CFF210E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B8BEAE5-2378-4D70-802A-160634BB29CB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4AAD72C6-6112-49D8-A1C7-33B2924B82D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E44E9EA-555E-40BD-942B-A0179CAFD72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B6C8C8B-B2DC-4E87-AE3F-C6A46AD43C6A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82A98EA4-5AAD-4FB9-BE8F-366489AE740E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402687E-975A-436E-AF44-367211E5E944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8D169527-9A58-4C9A-A163-DA8CFA3F6F6B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423975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326004" y="0"/>
            <a:ext cx="6858000" cy="6858000"/>
          </a:xfr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E3678C56-EF56-4169-97B7-2A390A1B55B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231" name="Graphic 7">
              <a:extLst>
                <a:ext uri="{FF2B5EF4-FFF2-40B4-BE49-F238E27FC236}">
                  <a16:creationId xmlns:a16="http://schemas.microsoft.com/office/drawing/2014/main" id="{BB541160-9A9D-40AC-8111-CCDC9480D32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854119E4-18AC-48A0-9087-CC9D295A3CA1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7D6E8098-B588-41AA-A36A-C78479C1A2B5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43D3C1C0-B8EA-4664-B8F3-59E60E50B7D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D94441A0-C96F-426B-AB2C-6048E0C5A116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B9AAE94A-3DB8-4CA7-8C7E-03BEE7C5E0C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73EE5B0C-B97E-45B1-A694-BDDC25DF501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48F11F95-5509-4DA3-81A8-8C0295FF040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4A0E3CB8-D93B-4445-9E5F-B4A10FFA8527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73C92C35-1D60-476B-902C-EA02004D7B31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232" name="Graphic 7">
              <a:extLst>
                <a:ext uri="{FF2B5EF4-FFF2-40B4-BE49-F238E27FC236}">
                  <a16:creationId xmlns:a16="http://schemas.microsoft.com/office/drawing/2014/main" id="{11CF344B-19F4-42BD-BDB8-057A765D851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E3B5FA57-E7E3-4DA0-B3FD-21F547F63834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76FB21BD-14B5-4CEA-AC9B-37073611D138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E8F8CF79-99C4-4F22-BCFB-AC70A679B498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778FA55F-247A-4D0F-8ACD-E8A9D48A3309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EEE12750-2DC8-47E8-A20F-A5D5ECA2429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D019B057-B82A-4402-A102-0BB7437648D5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4550B360-03E9-45FB-8EAC-52BC9422EF1F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03D0751-ADA0-46EA-B57B-AB645EC38B13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E26EC676-D904-47D9-AC2E-B58EDA970542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5B6D3F6E-1918-48FD-8CBF-5B1E3391BB89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252" name="Graphic 7">
              <a:extLst>
                <a:ext uri="{FF2B5EF4-FFF2-40B4-BE49-F238E27FC236}">
                  <a16:creationId xmlns:a16="http://schemas.microsoft.com/office/drawing/2014/main" id="{52C92A53-725B-4D44-87D0-30EA6DC2EF5C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5607A8A8-8533-4684-A514-A8C8F0B68F3E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60967776-0597-45CF-BDC2-861A37A76A1A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78A0A672-C825-4C2F-9982-36D483EAB242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A6BAC6B9-1CB4-4323-82CE-6BB7F8E64D5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4328B1F-1B4F-4B0D-9F47-F0995B69F785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C65D370E-8719-4A06-B152-AAC4B9C05CA5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CA5B7A06-0E0C-420E-86C9-523A9DED8A6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53" name="Graphic 7">
              <a:extLst>
                <a:ext uri="{FF2B5EF4-FFF2-40B4-BE49-F238E27FC236}">
                  <a16:creationId xmlns:a16="http://schemas.microsoft.com/office/drawing/2014/main" id="{43015A17-61FB-4878-A0D9-7072378181B9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6EAA7068-CB25-4446-9596-E0CBDAC05A67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427FC736-6FD9-47ED-90F9-539ABC96FA1C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827EC4FB-1EA4-4448-AD6A-42DBF6F7BFD2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6803D827-CBBA-487F-862E-E153CEB1B519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16E5A98-35FD-4179-A61D-30D4D3451A0E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F8205EED-17FA-43D0-87F6-E758EBB08ED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0150FF24-DFEB-4E1B-A607-20F376D5C9B2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F73B49A6-3FA4-4DAE-886B-98FB01E4FCA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347741D-6FC8-403B-BA96-3ABB2EA6BA9E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A911AA3-229E-4363-8DAB-97E76FBACF78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A4FF6D8-56F0-4F00-BD59-7C566E682D5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A3C168C1-33B4-46A8-9598-E01DC7C3357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66B2EA42-64BC-45CF-9F5E-07B06CE603F4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5CA92CA-1941-45FF-AFB7-746DD04DE948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6D397CC-E5CF-4A91-8E8F-D77BA13F41DF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1D6CC902-18DB-494D-B80C-043A82C7F845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91F25C1-D861-47B2-86C8-53BFA26DF1CA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8C99C10-1255-4582-BC0F-5410D8D3D8E3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FD72203-C294-431F-921B-3B741BC9C68A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C2EEBFBF-5931-4C6F-8187-A77494EBD7D5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4F209DB-D4AF-4109-AD48-76C8A28CCA81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14C84E1-13F9-44D4-9965-8DC899437AD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D1AAA9C6-D6BA-4800-8AB0-EE646635DC95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4F196E0-FEDB-41E8-BA45-6654CBB87F6A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D25C62D-60E1-448F-90D6-7BCA263A5B9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7EF9FEDB-600A-4D93-B9A3-391F03D33760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6C19F721-7F31-4196-8649-B6B24253D48F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1D9D5D5B-E199-40DF-8C69-F859E040E0E3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0E3DD92-464F-48B8-A1C2-166292E54AEB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F271E3CD-E86C-4496-A914-E4C89422D76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2FA75696-6B67-4A0D-ACDD-AF3210B19CF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F129877-F4A5-478A-87BE-7BB5165F785C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46B5C85-B93C-4CCA-9860-4F45CFF210E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B8BEAE5-2378-4D70-802A-160634BB29CB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4AAD72C6-6112-49D8-A1C7-33B2924B82D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E44E9EA-555E-40BD-942B-A0179CAFD72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B6C8C8B-B2DC-4E87-AE3F-C6A46AD43C6A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82A98EA4-5AAD-4FB9-BE8F-366489AE740E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402687E-975A-436E-AF44-367211E5E944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5" name="Graphic 12">
            <a:extLst>
              <a:ext uri="{FF2B5EF4-FFF2-40B4-BE49-F238E27FC236}">
                <a16:creationId xmlns:a16="http://schemas.microsoft.com/office/drawing/2014/main" id="{900E2AB1-E734-44B4-971E-211CD9EFBA57}"/>
              </a:ext>
            </a:extLst>
          </p:cNvPr>
          <p:cNvSpPr/>
          <p:nvPr userDrawn="1"/>
        </p:nvSpPr>
        <p:spPr>
          <a:xfrm rot="17008161">
            <a:off x="-2545909" y="2655522"/>
            <a:ext cx="4308908" cy="2947198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196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6" name="Graphic 6">
            <a:extLst>
              <a:ext uri="{FF2B5EF4-FFF2-40B4-BE49-F238E27FC236}">
                <a16:creationId xmlns:a16="http://schemas.microsoft.com/office/drawing/2014/main" id="{01CE0173-6F6A-4035-91A0-90D1DD60B516}"/>
              </a:ext>
            </a:extLst>
          </p:cNvPr>
          <p:cNvSpPr/>
          <p:nvPr userDrawn="1"/>
        </p:nvSpPr>
        <p:spPr>
          <a:xfrm rot="18316009">
            <a:off x="2691258" y="6204925"/>
            <a:ext cx="2311361" cy="1988539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solidFill>
            <a:schemeClr val="bg2"/>
          </a:solidFill>
          <a:ln w="123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3931920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3931920" cy="43513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DE045384-6D46-4E4E-9604-593C3CD4437F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831795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raphic 10">
            <a:extLst>
              <a:ext uri="{FF2B5EF4-FFF2-40B4-BE49-F238E27FC236}">
                <a16:creationId xmlns:a16="http://schemas.microsoft.com/office/drawing/2014/main" id="{4AB1E168-5C43-4D94-8058-73568EC60D4A}"/>
              </a:ext>
            </a:extLst>
          </p:cNvPr>
          <p:cNvSpPr/>
          <p:nvPr userDrawn="1"/>
        </p:nvSpPr>
        <p:spPr>
          <a:xfrm>
            <a:off x="-306408" y="5843928"/>
            <a:ext cx="2362804" cy="2346551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chemeClr val="bg2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326004" y="0"/>
            <a:ext cx="6858000" cy="6858000"/>
          </a:xfr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E3678C56-EF56-4169-97B7-2A390A1B55B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231" name="Graphic 7">
              <a:extLst>
                <a:ext uri="{FF2B5EF4-FFF2-40B4-BE49-F238E27FC236}">
                  <a16:creationId xmlns:a16="http://schemas.microsoft.com/office/drawing/2014/main" id="{BB541160-9A9D-40AC-8111-CCDC9480D32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854119E4-18AC-48A0-9087-CC9D295A3CA1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7D6E8098-B588-41AA-A36A-C78479C1A2B5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43D3C1C0-B8EA-4664-B8F3-59E60E50B7D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D94441A0-C96F-426B-AB2C-6048E0C5A116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B9AAE94A-3DB8-4CA7-8C7E-03BEE7C5E0C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73EE5B0C-B97E-45B1-A694-BDDC25DF501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48F11F95-5509-4DA3-81A8-8C0295FF040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4A0E3CB8-D93B-4445-9E5F-B4A10FFA8527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73C92C35-1D60-476B-902C-EA02004D7B31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232" name="Graphic 7">
              <a:extLst>
                <a:ext uri="{FF2B5EF4-FFF2-40B4-BE49-F238E27FC236}">
                  <a16:creationId xmlns:a16="http://schemas.microsoft.com/office/drawing/2014/main" id="{11CF344B-19F4-42BD-BDB8-057A765D851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E3B5FA57-E7E3-4DA0-B3FD-21F547F63834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76FB21BD-14B5-4CEA-AC9B-37073611D138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E8F8CF79-99C4-4F22-BCFB-AC70A679B498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778FA55F-247A-4D0F-8ACD-E8A9D48A3309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EEE12750-2DC8-47E8-A20F-A5D5ECA2429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D019B057-B82A-4402-A102-0BB7437648D5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4550B360-03E9-45FB-8EAC-52BC9422EF1F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03D0751-ADA0-46EA-B57B-AB645EC38B13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E26EC676-D904-47D9-AC2E-B58EDA970542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5B6D3F6E-1918-48FD-8CBF-5B1E3391BB89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252" name="Graphic 7">
              <a:extLst>
                <a:ext uri="{FF2B5EF4-FFF2-40B4-BE49-F238E27FC236}">
                  <a16:creationId xmlns:a16="http://schemas.microsoft.com/office/drawing/2014/main" id="{52C92A53-725B-4D44-87D0-30EA6DC2EF5C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5607A8A8-8533-4684-A514-A8C8F0B68F3E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60967776-0597-45CF-BDC2-861A37A76A1A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78A0A672-C825-4C2F-9982-36D483EAB242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A6BAC6B9-1CB4-4323-82CE-6BB7F8E64D5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4328B1F-1B4F-4B0D-9F47-F0995B69F785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C65D370E-8719-4A06-B152-AAC4B9C05CA5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CA5B7A06-0E0C-420E-86C9-523A9DED8A6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53" name="Graphic 7">
              <a:extLst>
                <a:ext uri="{FF2B5EF4-FFF2-40B4-BE49-F238E27FC236}">
                  <a16:creationId xmlns:a16="http://schemas.microsoft.com/office/drawing/2014/main" id="{43015A17-61FB-4878-A0D9-7072378181B9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6EAA7068-CB25-4446-9596-E0CBDAC05A67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427FC736-6FD9-47ED-90F9-539ABC96FA1C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827EC4FB-1EA4-4448-AD6A-42DBF6F7BFD2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6803D827-CBBA-487F-862E-E153CEB1B519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16E5A98-35FD-4179-A61D-30D4D3451A0E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F8205EED-17FA-43D0-87F6-E758EBB08ED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0150FF24-DFEB-4E1B-A607-20F376D5C9B2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F73B49A6-3FA4-4DAE-886B-98FB01E4FCA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347741D-6FC8-403B-BA96-3ABB2EA6BA9E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A911AA3-229E-4363-8DAB-97E76FBACF78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A4FF6D8-56F0-4F00-BD59-7C566E682D5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A3C168C1-33B4-46A8-9598-E01DC7C3357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66B2EA42-64BC-45CF-9F5E-07B06CE603F4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5CA92CA-1941-45FF-AFB7-746DD04DE948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6D397CC-E5CF-4A91-8E8F-D77BA13F41DF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1D6CC902-18DB-494D-B80C-043A82C7F845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91F25C1-D861-47B2-86C8-53BFA26DF1CA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8C99C10-1255-4582-BC0F-5410D8D3D8E3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FD72203-C294-431F-921B-3B741BC9C68A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C2EEBFBF-5931-4C6F-8187-A77494EBD7D5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4F209DB-D4AF-4109-AD48-76C8A28CCA81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14C84E1-13F9-44D4-9965-8DC899437AD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D1AAA9C6-D6BA-4800-8AB0-EE646635DC95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4F196E0-FEDB-41E8-BA45-6654CBB87F6A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D25C62D-60E1-448F-90D6-7BCA263A5B9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7EF9FEDB-600A-4D93-B9A3-391F03D33760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6C19F721-7F31-4196-8649-B6B24253D48F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1D9D5D5B-E199-40DF-8C69-F859E040E0E3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0E3DD92-464F-48B8-A1C2-166292E54AEB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F271E3CD-E86C-4496-A914-E4C89422D76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2FA75696-6B67-4A0D-ACDD-AF3210B19CF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F129877-F4A5-478A-87BE-7BB5165F785C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46B5C85-B93C-4CCA-9860-4F45CFF210E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B8BEAE5-2378-4D70-802A-160634BB29CB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4AAD72C6-6112-49D8-A1C7-33B2924B82D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E44E9EA-555E-40BD-942B-A0179CAFD72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B6C8C8B-B2DC-4E87-AE3F-C6A46AD43C6A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82A98EA4-5AAD-4FB9-BE8F-366489AE740E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402687E-975A-436E-AF44-367211E5E944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5" name="Graphic 12">
            <a:extLst>
              <a:ext uri="{FF2B5EF4-FFF2-40B4-BE49-F238E27FC236}">
                <a16:creationId xmlns:a16="http://schemas.microsoft.com/office/drawing/2014/main" id="{900E2AB1-E734-44B4-971E-211CD9EFBA57}"/>
              </a:ext>
            </a:extLst>
          </p:cNvPr>
          <p:cNvSpPr/>
          <p:nvPr userDrawn="1"/>
        </p:nvSpPr>
        <p:spPr>
          <a:xfrm rot="3290987">
            <a:off x="-449469" y="5162161"/>
            <a:ext cx="5369339" cy="4110930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rgbClr val="FFFFFF">
                <a:alpha val="50196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3931920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3931920" cy="43513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2AB044E6-EF52-4192-9FB7-9CF653D28A30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102918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Graphic 12">
            <a:extLst>
              <a:ext uri="{FF2B5EF4-FFF2-40B4-BE49-F238E27FC236}">
                <a16:creationId xmlns:a16="http://schemas.microsoft.com/office/drawing/2014/main" id="{CAACC075-2F10-42D8-B1FA-7ADAA5627357}"/>
              </a:ext>
            </a:extLst>
          </p:cNvPr>
          <p:cNvSpPr/>
          <p:nvPr userDrawn="1"/>
        </p:nvSpPr>
        <p:spPr>
          <a:xfrm>
            <a:off x="2500751" y="6027086"/>
            <a:ext cx="2808890" cy="1796766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solidFill>
            <a:schemeClr val="bg2"/>
          </a:solidFill>
          <a:ln w="208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326004" y="0"/>
            <a:ext cx="6858000" cy="6858000"/>
          </a:xfr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E3678C56-EF56-4169-97B7-2A390A1B55B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231" name="Graphic 7">
              <a:extLst>
                <a:ext uri="{FF2B5EF4-FFF2-40B4-BE49-F238E27FC236}">
                  <a16:creationId xmlns:a16="http://schemas.microsoft.com/office/drawing/2014/main" id="{BB541160-9A9D-40AC-8111-CCDC9480D32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854119E4-18AC-48A0-9087-CC9D295A3CA1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7D6E8098-B588-41AA-A36A-C78479C1A2B5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43D3C1C0-B8EA-4664-B8F3-59E60E50B7D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D94441A0-C96F-426B-AB2C-6048E0C5A116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B9AAE94A-3DB8-4CA7-8C7E-03BEE7C5E0C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73EE5B0C-B97E-45B1-A694-BDDC25DF501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48F11F95-5509-4DA3-81A8-8C0295FF040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4A0E3CB8-D93B-4445-9E5F-B4A10FFA8527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73C92C35-1D60-476B-902C-EA02004D7B31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232" name="Graphic 7">
              <a:extLst>
                <a:ext uri="{FF2B5EF4-FFF2-40B4-BE49-F238E27FC236}">
                  <a16:creationId xmlns:a16="http://schemas.microsoft.com/office/drawing/2014/main" id="{11CF344B-19F4-42BD-BDB8-057A765D851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E3B5FA57-E7E3-4DA0-B3FD-21F547F63834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76FB21BD-14B5-4CEA-AC9B-37073611D138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E8F8CF79-99C4-4F22-BCFB-AC70A679B498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778FA55F-247A-4D0F-8ACD-E8A9D48A3309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EEE12750-2DC8-47E8-A20F-A5D5ECA2429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D019B057-B82A-4402-A102-0BB7437648D5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4550B360-03E9-45FB-8EAC-52BC9422EF1F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03D0751-ADA0-46EA-B57B-AB645EC38B13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E26EC676-D904-47D9-AC2E-B58EDA970542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5B6D3F6E-1918-48FD-8CBF-5B1E3391BB89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252" name="Graphic 7">
              <a:extLst>
                <a:ext uri="{FF2B5EF4-FFF2-40B4-BE49-F238E27FC236}">
                  <a16:creationId xmlns:a16="http://schemas.microsoft.com/office/drawing/2014/main" id="{52C92A53-725B-4D44-87D0-30EA6DC2EF5C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5607A8A8-8533-4684-A514-A8C8F0B68F3E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60967776-0597-45CF-BDC2-861A37A76A1A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78A0A672-C825-4C2F-9982-36D483EAB242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A6BAC6B9-1CB4-4323-82CE-6BB7F8E64D5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4328B1F-1B4F-4B0D-9F47-F0995B69F785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C65D370E-8719-4A06-B152-AAC4B9C05CA5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CA5B7A06-0E0C-420E-86C9-523A9DED8A6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53" name="Graphic 7">
              <a:extLst>
                <a:ext uri="{FF2B5EF4-FFF2-40B4-BE49-F238E27FC236}">
                  <a16:creationId xmlns:a16="http://schemas.microsoft.com/office/drawing/2014/main" id="{43015A17-61FB-4878-A0D9-7072378181B9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6EAA7068-CB25-4446-9596-E0CBDAC05A67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427FC736-6FD9-47ED-90F9-539ABC96FA1C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827EC4FB-1EA4-4448-AD6A-42DBF6F7BFD2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6803D827-CBBA-487F-862E-E153CEB1B519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16E5A98-35FD-4179-A61D-30D4D3451A0E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F8205EED-17FA-43D0-87F6-E758EBB08ED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0150FF24-DFEB-4E1B-A607-20F376D5C9B2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F73B49A6-3FA4-4DAE-886B-98FB01E4FCA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347741D-6FC8-403B-BA96-3ABB2EA6BA9E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A911AA3-229E-4363-8DAB-97E76FBACF78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A4FF6D8-56F0-4F00-BD59-7C566E682D5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A3C168C1-33B4-46A8-9598-E01DC7C3357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66B2EA42-64BC-45CF-9F5E-07B06CE603F4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5CA92CA-1941-45FF-AFB7-746DD04DE948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6D397CC-E5CF-4A91-8E8F-D77BA13F41DF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1D6CC902-18DB-494D-B80C-043A82C7F845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91F25C1-D861-47B2-86C8-53BFA26DF1CA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8C99C10-1255-4582-BC0F-5410D8D3D8E3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FD72203-C294-431F-921B-3B741BC9C68A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C2EEBFBF-5931-4C6F-8187-A77494EBD7D5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4F209DB-D4AF-4109-AD48-76C8A28CCA81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14C84E1-13F9-44D4-9965-8DC899437AD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D1AAA9C6-D6BA-4800-8AB0-EE646635DC95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4F196E0-FEDB-41E8-BA45-6654CBB87F6A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D25C62D-60E1-448F-90D6-7BCA263A5B9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7EF9FEDB-600A-4D93-B9A3-391F03D33760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6C19F721-7F31-4196-8649-B6B24253D48F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1D9D5D5B-E199-40DF-8C69-F859E040E0E3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0E3DD92-464F-48B8-A1C2-166292E54AEB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F271E3CD-E86C-4496-A914-E4C89422D76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2FA75696-6B67-4A0D-ACDD-AF3210B19CF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F129877-F4A5-478A-87BE-7BB5165F785C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46B5C85-B93C-4CCA-9860-4F45CFF210E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B8BEAE5-2378-4D70-802A-160634BB29CB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4AAD72C6-6112-49D8-A1C7-33B2924B82D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E44E9EA-555E-40BD-942B-A0179CAFD72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B6C8C8B-B2DC-4E87-AE3F-C6A46AD43C6A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82A98EA4-5AAD-4FB9-BE8F-366489AE740E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402687E-975A-436E-AF44-367211E5E944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9" name="Graphic 16">
            <a:extLst>
              <a:ext uri="{FF2B5EF4-FFF2-40B4-BE49-F238E27FC236}">
                <a16:creationId xmlns:a16="http://schemas.microsoft.com/office/drawing/2014/main" id="{AB707DC0-0429-4E99-A9E2-427DEAE3DE60}"/>
              </a:ext>
            </a:extLst>
          </p:cNvPr>
          <p:cNvSpPr/>
          <p:nvPr userDrawn="1"/>
        </p:nvSpPr>
        <p:spPr>
          <a:xfrm>
            <a:off x="-1586113" y="-1690848"/>
            <a:ext cx="5318008" cy="3040276"/>
          </a:xfrm>
          <a:custGeom>
            <a:avLst/>
            <a:gdLst>
              <a:gd name="connsiteX0" fmla="*/ 1225767 w 2124847"/>
              <a:gd name="connsiteY0" fmla="*/ 12867 h 1973956"/>
              <a:gd name="connsiteX1" fmla="*/ 990063 w 2124847"/>
              <a:gd name="connsiteY1" fmla="*/ -643 h 1973956"/>
              <a:gd name="connsiteX2" fmla="*/ 758990 w 2124847"/>
              <a:gd name="connsiteY2" fmla="*/ 45547 h 1973956"/>
              <a:gd name="connsiteX3" fmla="*/ 539495 w 2124847"/>
              <a:gd name="connsiteY3" fmla="*/ 123385 h 1973956"/>
              <a:gd name="connsiteX4" fmla="*/ 348435 w 2124847"/>
              <a:gd name="connsiteY4" fmla="*/ 262596 h 1973956"/>
              <a:gd name="connsiteX5" fmla="*/ 321803 w 2124847"/>
              <a:gd name="connsiteY5" fmla="*/ 468708 h 1973956"/>
              <a:gd name="connsiteX6" fmla="*/ 321159 w 2124847"/>
              <a:gd name="connsiteY6" fmla="*/ 680484 h 1973956"/>
              <a:gd name="connsiteX7" fmla="*/ 278445 w 2124847"/>
              <a:gd name="connsiteY7" fmla="*/ 888397 h 1973956"/>
              <a:gd name="connsiteX8" fmla="*/ 195973 w 2124847"/>
              <a:gd name="connsiteY8" fmla="*/ 1131694 h 1973956"/>
              <a:gd name="connsiteX9" fmla="*/ 66669 w 2124847"/>
              <a:gd name="connsiteY9" fmla="*/ 1353890 h 1973956"/>
              <a:gd name="connsiteX10" fmla="*/ 6328 w 2124847"/>
              <a:gd name="connsiteY10" fmla="*/ 1583934 h 1973956"/>
              <a:gd name="connsiteX11" fmla="*/ 149270 w 2124847"/>
              <a:gd name="connsiteY11" fmla="*/ 1798154 h 1973956"/>
              <a:gd name="connsiteX12" fmla="*/ 367734 w 2124847"/>
              <a:gd name="connsiteY12" fmla="*/ 1953188 h 1973956"/>
              <a:gd name="connsiteX13" fmla="*/ 633289 w 2124847"/>
              <a:gd name="connsiteY13" fmla="*/ 1949587 h 1973956"/>
              <a:gd name="connsiteX14" fmla="*/ 800804 w 2124847"/>
              <a:gd name="connsiteY14" fmla="*/ 1776667 h 1973956"/>
              <a:gd name="connsiteX15" fmla="*/ 896784 w 2124847"/>
              <a:gd name="connsiteY15" fmla="*/ 1538775 h 1973956"/>
              <a:gd name="connsiteX16" fmla="*/ 1092220 w 2124847"/>
              <a:gd name="connsiteY16" fmla="*/ 1378207 h 1973956"/>
              <a:gd name="connsiteX17" fmla="*/ 1338989 w 2124847"/>
              <a:gd name="connsiteY17" fmla="*/ 1309759 h 1973956"/>
              <a:gd name="connsiteX18" fmla="*/ 1594121 w 2124847"/>
              <a:gd name="connsiteY18" fmla="*/ 1351574 h 1973956"/>
              <a:gd name="connsiteX19" fmla="*/ 1843336 w 2124847"/>
              <a:gd name="connsiteY19" fmla="*/ 1303584 h 1973956"/>
              <a:gd name="connsiteX20" fmla="*/ 2024748 w 2124847"/>
              <a:gd name="connsiteY20" fmla="*/ 1148934 h 1973956"/>
              <a:gd name="connsiteX21" fmla="*/ 2103872 w 2124847"/>
              <a:gd name="connsiteY21" fmla="*/ 927639 h 1973956"/>
              <a:gd name="connsiteX22" fmla="*/ 2113522 w 2124847"/>
              <a:gd name="connsiteY22" fmla="*/ 696309 h 1973956"/>
              <a:gd name="connsiteX23" fmla="*/ 2017284 w 2124847"/>
              <a:gd name="connsiteY23" fmla="*/ 481190 h 1973956"/>
              <a:gd name="connsiteX24" fmla="*/ 1864951 w 2124847"/>
              <a:gd name="connsiteY24" fmla="*/ 300164 h 1973956"/>
              <a:gd name="connsiteX25" fmla="*/ 1673762 w 2124847"/>
              <a:gd name="connsiteY25" fmla="*/ 160182 h 1973956"/>
              <a:gd name="connsiteX26" fmla="*/ 1453110 w 2124847"/>
              <a:gd name="connsiteY26" fmla="*/ 77712 h 1973956"/>
              <a:gd name="connsiteX27" fmla="*/ 1225767 w 2124847"/>
              <a:gd name="connsiteY27" fmla="*/ 12867 h 19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24847" h="1973956">
                <a:moveTo>
                  <a:pt x="1225767" y="12867"/>
                </a:moveTo>
                <a:cubicBezTo>
                  <a:pt x="1147800" y="1416"/>
                  <a:pt x="1068931" y="-3087"/>
                  <a:pt x="990063" y="-643"/>
                </a:cubicBezTo>
                <a:cubicBezTo>
                  <a:pt x="912995" y="2573"/>
                  <a:pt x="835671" y="27919"/>
                  <a:pt x="758990" y="45547"/>
                </a:cubicBezTo>
                <a:cubicBezTo>
                  <a:pt x="682694" y="61500"/>
                  <a:pt x="608843" y="87617"/>
                  <a:pt x="539495" y="123385"/>
                </a:cubicBezTo>
                <a:cubicBezTo>
                  <a:pt x="468218" y="162112"/>
                  <a:pt x="393080" y="199295"/>
                  <a:pt x="348435" y="262596"/>
                </a:cubicBezTo>
                <a:cubicBezTo>
                  <a:pt x="298129" y="334002"/>
                  <a:pt x="320002" y="400133"/>
                  <a:pt x="321803" y="468708"/>
                </a:cubicBezTo>
                <a:cubicBezTo>
                  <a:pt x="323218" y="527121"/>
                  <a:pt x="325276" y="593767"/>
                  <a:pt x="321159" y="680484"/>
                </a:cubicBezTo>
                <a:cubicBezTo>
                  <a:pt x="318458" y="738894"/>
                  <a:pt x="299030" y="806570"/>
                  <a:pt x="278445" y="888397"/>
                </a:cubicBezTo>
                <a:cubicBezTo>
                  <a:pt x="254257" y="984892"/>
                  <a:pt x="229038" y="1066335"/>
                  <a:pt x="195973" y="1131694"/>
                </a:cubicBezTo>
                <a:cubicBezTo>
                  <a:pt x="156860" y="1207990"/>
                  <a:pt x="113759" y="1282227"/>
                  <a:pt x="66669" y="1353890"/>
                </a:cubicBezTo>
                <a:cubicBezTo>
                  <a:pt x="15592" y="1433788"/>
                  <a:pt x="-17346" y="1490141"/>
                  <a:pt x="6328" y="1583934"/>
                </a:cubicBezTo>
                <a:cubicBezTo>
                  <a:pt x="26527" y="1664218"/>
                  <a:pt x="77476" y="1734981"/>
                  <a:pt x="149270" y="1798154"/>
                </a:cubicBezTo>
                <a:cubicBezTo>
                  <a:pt x="215530" y="1856437"/>
                  <a:pt x="285005" y="1924755"/>
                  <a:pt x="367734" y="1953188"/>
                </a:cubicBezTo>
                <a:cubicBezTo>
                  <a:pt x="459469" y="1984711"/>
                  <a:pt x="555577" y="1973902"/>
                  <a:pt x="633289" y="1949587"/>
                </a:cubicBezTo>
                <a:cubicBezTo>
                  <a:pt x="725023" y="1921023"/>
                  <a:pt x="765294" y="1857466"/>
                  <a:pt x="800804" y="1776667"/>
                </a:cubicBezTo>
                <a:cubicBezTo>
                  <a:pt x="832969" y="1703716"/>
                  <a:pt x="853168" y="1616228"/>
                  <a:pt x="896784" y="1538775"/>
                </a:cubicBezTo>
                <a:cubicBezTo>
                  <a:pt x="935382" y="1470457"/>
                  <a:pt x="1004730" y="1422981"/>
                  <a:pt x="1092220" y="1378207"/>
                </a:cubicBezTo>
                <a:cubicBezTo>
                  <a:pt x="1179836" y="1333305"/>
                  <a:pt x="1258319" y="1303841"/>
                  <a:pt x="1338989" y="1309759"/>
                </a:cubicBezTo>
                <a:cubicBezTo>
                  <a:pt x="1424934" y="1316065"/>
                  <a:pt x="1508177" y="1346557"/>
                  <a:pt x="1594121" y="1351574"/>
                </a:cubicBezTo>
                <a:cubicBezTo>
                  <a:pt x="1674278" y="1356207"/>
                  <a:pt x="1756363" y="1351189"/>
                  <a:pt x="1843336" y="1303584"/>
                </a:cubicBezTo>
                <a:cubicBezTo>
                  <a:pt x="1916415" y="1253664"/>
                  <a:pt x="1980745" y="1205031"/>
                  <a:pt x="2024748" y="1148934"/>
                </a:cubicBezTo>
                <a:cubicBezTo>
                  <a:pt x="2078140" y="1081003"/>
                  <a:pt x="2087790" y="1000333"/>
                  <a:pt x="2103872" y="927639"/>
                </a:cubicBezTo>
                <a:cubicBezTo>
                  <a:pt x="2120985" y="849543"/>
                  <a:pt x="2132565" y="774147"/>
                  <a:pt x="2113522" y="696309"/>
                </a:cubicBezTo>
                <a:cubicBezTo>
                  <a:pt x="2093838" y="619755"/>
                  <a:pt x="2061287" y="546935"/>
                  <a:pt x="2017284" y="481190"/>
                </a:cubicBezTo>
                <a:cubicBezTo>
                  <a:pt x="1974183" y="414800"/>
                  <a:pt x="1923106" y="353945"/>
                  <a:pt x="1864951" y="300164"/>
                </a:cubicBezTo>
                <a:cubicBezTo>
                  <a:pt x="1806410" y="246770"/>
                  <a:pt x="1742338" y="199810"/>
                  <a:pt x="1673762" y="160182"/>
                </a:cubicBezTo>
                <a:cubicBezTo>
                  <a:pt x="1605443" y="120169"/>
                  <a:pt x="1528247" y="101898"/>
                  <a:pt x="1453110" y="77712"/>
                </a:cubicBezTo>
                <a:cubicBezTo>
                  <a:pt x="1377072" y="53266"/>
                  <a:pt x="1304251" y="17369"/>
                  <a:pt x="1225767" y="12867"/>
                </a:cubicBezTo>
                <a:close/>
              </a:path>
            </a:pathLst>
          </a:custGeom>
          <a:noFill/>
          <a:ln w="76200" cap="flat">
            <a:solidFill>
              <a:srgbClr val="FFFFFF">
                <a:alpha val="50196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3931920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3931920" cy="43513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A23644E3-333F-4397-BB3F-167E2BA378A1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185014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 flipH="1">
            <a:off x="0" y="0"/>
            <a:ext cx="5326004" cy="6858000"/>
          </a:xfr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59088" y="365125"/>
            <a:ext cx="5435566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859088" y="1825625"/>
            <a:ext cx="5435566" cy="424338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EA2FD77F-E7E6-4824-B079-F1D98FAADAAD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118" name="Graphic 7">
              <a:extLst>
                <a:ext uri="{FF2B5EF4-FFF2-40B4-BE49-F238E27FC236}">
                  <a16:creationId xmlns:a16="http://schemas.microsoft.com/office/drawing/2014/main" id="{859B777A-2130-46AB-9929-B32B018DC88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B2A1175F-BD5E-4484-AC43-A62EAB19E428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A669E14-68C7-4DC6-8398-E6F885F3EE4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538DC433-2FD0-47B8-810B-1912FAD1145A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C8FB1F40-7EE3-49D9-90DC-C9C145E30592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CD483517-5BE9-487B-974B-1DEC761F2B9A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C3783AC-31D9-44D7-85BA-850C339605ED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A38E17F3-08AD-40D8-ACE9-BADEF044DCC5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9F7D608-AD9B-449A-8213-3A40756D43F5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DDB56322-005D-438E-8FAE-D4FFDBB5BC98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119" name="Graphic 7">
              <a:extLst>
                <a:ext uri="{FF2B5EF4-FFF2-40B4-BE49-F238E27FC236}">
                  <a16:creationId xmlns:a16="http://schemas.microsoft.com/office/drawing/2014/main" id="{26772AD4-70F0-412A-8DB6-66400504073F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73B99EA1-51F1-4049-9ABB-9CA709857B31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B997AF46-9D30-4574-BC4D-2E144806527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E2745157-BA03-4B6C-A41F-255AF72B5B4E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893BD950-4316-42C3-9F89-98EAACFA44D7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F13288D7-C0AE-4411-8C1E-041838E51E9D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AA468D9-7B09-43EA-A9EC-BA829CC6396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A6CB1F72-ACEB-4BEE-A3B1-0C57D97DFFF8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07111ADB-C00B-4630-87BE-A351ED8FAE80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2C5B8026-BD34-4B86-BA04-C5691DD75B8C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1480BE94-2432-4653-B347-4CDEFAC10EF4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39" name="Graphic 7">
              <a:extLst>
                <a:ext uri="{FF2B5EF4-FFF2-40B4-BE49-F238E27FC236}">
                  <a16:creationId xmlns:a16="http://schemas.microsoft.com/office/drawing/2014/main" id="{A2208824-5A97-4A25-8D4C-BE3B50B226E2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8DB78A28-05FA-4521-90F2-DBB66B654F39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26C59A62-5BC5-406C-82A5-889B3E6AFD2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D1550DB3-4CDA-4657-8B98-3788602D05B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EB62A28-0810-4439-A2E6-A143039906B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501E29E8-D37F-4402-AB1D-1B70BBCD3E5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F183D43F-0E8C-4870-B841-07005599C664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E46EC36C-68BC-4496-8068-BC146D19FC6F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40" name="Graphic 7">
              <a:extLst>
                <a:ext uri="{FF2B5EF4-FFF2-40B4-BE49-F238E27FC236}">
                  <a16:creationId xmlns:a16="http://schemas.microsoft.com/office/drawing/2014/main" id="{FD9976BE-15A9-4FE2-9667-59FF7B15EC7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A534B96D-4818-4F45-9927-D7484B17833D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2BC625B-E4C2-4295-84A5-D69AD79EB6D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B9BC30C-B2FD-4CAA-9ED7-5994B8983C08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446D1472-574B-41DF-8DF2-78E7AA1BE81C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03FCCC4-D37C-460A-8E7C-83B6A8C802A4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848C97B3-638F-4148-9D60-FF4C96314F1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2794ADA8-1D15-4660-A55C-6A5807075EA6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D178C02C-1F96-422C-A1A9-358FF840E1D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C3A8117-DF0E-4F21-8FCF-B043E6786119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E31884CD-0583-4685-9A48-55213C4D1F49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7B97313-9F39-4D0D-B464-26B8CDFF561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85F5EE-8B96-4096-A4BA-C88758822BA7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4A642528-3F7A-4987-A5BD-4A2316C6C827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45B0AD2-107A-4C27-96D0-22BBEE4CCAAA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3AEA703-99F7-4BFC-906E-176BC9F37C9E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D404A76C-CA0F-459F-A3F1-31C4B7313D52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1915722-88CD-40EA-8B85-CC732A640550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7D6088D-813E-4680-9148-8DE7585317E9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98D6CED-C99B-44C1-8443-B4105F8929AE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64D6978-5944-4E8B-8CD0-7EBE04322B9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6F128A5-C301-4801-933B-DA0197E301D7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34C352D-DF6C-4439-9F2A-9F0235B65A3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BA1042B-E8B0-4A7E-80A7-F5F0482130BC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7E5E006-F98E-4DB1-9B7F-D9AD5987F1C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BCAADD-D5C4-48CD-ACEF-57A1047C31D7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E47F761-44BF-41AD-B13A-0379ED0E1AB9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8810392E-3210-428C-9BA7-AC638B02C024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BC13544-63EF-426E-9314-09211A4F0668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3826701-6F81-471C-A76B-5150F96A47B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E1DB2595-D5B6-4C4C-B4B3-3E70C0B3F45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E3D5EC9E-7ED2-40FD-931F-C4EFF7C80A1A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DC6F4616-0208-4641-946C-55D2AAE0254A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5D1FDC9-E9BA-42AF-97D3-AB6721A4173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DFEFCC8-9CD4-444E-ADA7-F4BDC8C3270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F4723EB7-5571-4CB5-BAF0-503767546C5C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395A4AE-808B-4225-A52C-687648A6216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D104291-41B9-4DD4-A550-75DCBB6CD4D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9AE26FBE-3A89-4A85-84D9-82C5A68E697C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68B97AB-9E31-4DBC-9D3C-3A7BD3DA0090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DD95CCAE-5132-4E48-A69D-408FEEDC710C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6398110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 flipH="1">
            <a:off x="0" y="0"/>
            <a:ext cx="5326004" cy="6858000"/>
          </a:xfr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59088" y="365125"/>
            <a:ext cx="5435566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859088" y="1825625"/>
            <a:ext cx="5435566" cy="424338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EA2FD77F-E7E6-4824-B079-F1D98FAADAAD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118" name="Graphic 7">
              <a:extLst>
                <a:ext uri="{FF2B5EF4-FFF2-40B4-BE49-F238E27FC236}">
                  <a16:creationId xmlns:a16="http://schemas.microsoft.com/office/drawing/2014/main" id="{859B777A-2130-46AB-9929-B32B018DC88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B2A1175F-BD5E-4484-AC43-A62EAB19E428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A669E14-68C7-4DC6-8398-E6F885F3EE4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538DC433-2FD0-47B8-810B-1912FAD1145A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C8FB1F40-7EE3-49D9-90DC-C9C145E30592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CD483517-5BE9-487B-974B-1DEC761F2B9A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C3783AC-31D9-44D7-85BA-850C339605ED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A38E17F3-08AD-40D8-ACE9-BADEF044DCC5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9F7D608-AD9B-449A-8213-3A40756D43F5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DDB56322-005D-438E-8FAE-D4FFDBB5BC98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119" name="Graphic 7">
              <a:extLst>
                <a:ext uri="{FF2B5EF4-FFF2-40B4-BE49-F238E27FC236}">
                  <a16:creationId xmlns:a16="http://schemas.microsoft.com/office/drawing/2014/main" id="{26772AD4-70F0-412A-8DB6-66400504073F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73B99EA1-51F1-4049-9ABB-9CA709857B31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B997AF46-9D30-4574-BC4D-2E144806527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E2745157-BA03-4B6C-A41F-255AF72B5B4E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893BD950-4316-42C3-9F89-98EAACFA44D7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F13288D7-C0AE-4411-8C1E-041838E51E9D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AA468D9-7B09-43EA-A9EC-BA829CC6396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A6CB1F72-ACEB-4BEE-A3B1-0C57D97DFFF8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07111ADB-C00B-4630-87BE-A351ED8FAE80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2C5B8026-BD34-4B86-BA04-C5691DD75B8C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1480BE94-2432-4653-B347-4CDEFAC10EF4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39" name="Graphic 7">
              <a:extLst>
                <a:ext uri="{FF2B5EF4-FFF2-40B4-BE49-F238E27FC236}">
                  <a16:creationId xmlns:a16="http://schemas.microsoft.com/office/drawing/2014/main" id="{A2208824-5A97-4A25-8D4C-BE3B50B226E2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8DB78A28-05FA-4521-90F2-DBB66B654F39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26C59A62-5BC5-406C-82A5-889B3E6AFD2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D1550DB3-4CDA-4657-8B98-3788602D05B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EB62A28-0810-4439-A2E6-A143039906B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501E29E8-D37F-4402-AB1D-1B70BBCD3E5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F183D43F-0E8C-4870-B841-07005599C664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E46EC36C-68BC-4496-8068-BC146D19FC6F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40" name="Graphic 7">
              <a:extLst>
                <a:ext uri="{FF2B5EF4-FFF2-40B4-BE49-F238E27FC236}">
                  <a16:creationId xmlns:a16="http://schemas.microsoft.com/office/drawing/2014/main" id="{FD9976BE-15A9-4FE2-9667-59FF7B15EC7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A534B96D-4818-4F45-9927-D7484B17833D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2BC625B-E4C2-4295-84A5-D69AD79EB6D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B9BC30C-B2FD-4CAA-9ED7-5994B8983C08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446D1472-574B-41DF-8DF2-78E7AA1BE81C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03FCCC4-D37C-460A-8E7C-83B6A8C802A4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848C97B3-638F-4148-9D60-FF4C96314F1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2794ADA8-1D15-4660-A55C-6A5807075EA6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D178C02C-1F96-422C-A1A9-358FF840E1D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C3A8117-DF0E-4F21-8FCF-B043E6786119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E31884CD-0583-4685-9A48-55213C4D1F49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7B97313-9F39-4D0D-B464-26B8CDFF561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85F5EE-8B96-4096-A4BA-C88758822BA7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4A642528-3F7A-4987-A5BD-4A2316C6C827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45B0AD2-107A-4C27-96D0-22BBEE4CCAAA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3AEA703-99F7-4BFC-906E-176BC9F37C9E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D404A76C-CA0F-459F-A3F1-31C4B7313D52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1915722-88CD-40EA-8B85-CC732A640550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7D6088D-813E-4680-9148-8DE7585317E9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98D6CED-C99B-44C1-8443-B4105F8929AE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64D6978-5944-4E8B-8CD0-7EBE04322B9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6F128A5-C301-4801-933B-DA0197E301D7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34C352D-DF6C-4439-9F2A-9F0235B65A3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BA1042B-E8B0-4A7E-80A7-F5F0482130BC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7E5E006-F98E-4DB1-9B7F-D9AD5987F1C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BCAADD-D5C4-48CD-ACEF-57A1047C31D7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E47F761-44BF-41AD-B13A-0379ED0E1AB9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8810392E-3210-428C-9BA7-AC638B02C024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BC13544-63EF-426E-9314-09211A4F0668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3826701-6F81-471C-A76B-5150F96A47B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E1DB2595-D5B6-4C4C-B4B3-3E70C0B3F45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E3D5EC9E-7ED2-40FD-931F-C4EFF7C80A1A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DC6F4616-0208-4641-946C-55D2AAE0254A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5D1FDC9-E9BA-42AF-97D3-AB6721A4173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DFEFCC8-9CD4-444E-ADA7-F4BDC8C3270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F4723EB7-5571-4CB5-BAF0-503767546C5C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395A4AE-808B-4225-A52C-687648A6216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D104291-41B9-4DD4-A550-75DCBB6CD4D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9AE26FBE-3A89-4A85-84D9-82C5A68E697C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68B97AB-9E31-4DBC-9D3C-3A7BD3DA0090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5" name="Graphic 12">
            <a:extLst>
              <a:ext uri="{FF2B5EF4-FFF2-40B4-BE49-F238E27FC236}">
                <a16:creationId xmlns:a16="http://schemas.microsoft.com/office/drawing/2014/main" id="{30FE88FE-CC35-427D-9EA0-689D43212A1F}"/>
              </a:ext>
            </a:extLst>
          </p:cNvPr>
          <p:cNvSpPr/>
          <p:nvPr userDrawn="1"/>
        </p:nvSpPr>
        <p:spPr>
          <a:xfrm rot="5785144">
            <a:off x="10199223" y="1992740"/>
            <a:ext cx="4308908" cy="2947198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rgbClr val="FFFFFF">
                <a:alpha val="50196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6" name="Graphic 6">
            <a:extLst>
              <a:ext uri="{FF2B5EF4-FFF2-40B4-BE49-F238E27FC236}">
                <a16:creationId xmlns:a16="http://schemas.microsoft.com/office/drawing/2014/main" id="{8101D58E-40AD-458D-9B06-B39609F13EA6}"/>
              </a:ext>
            </a:extLst>
          </p:cNvPr>
          <p:cNvSpPr/>
          <p:nvPr userDrawn="1"/>
        </p:nvSpPr>
        <p:spPr>
          <a:xfrm rot="18316009">
            <a:off x="5639634" y="6109390"/>
            <a:ext cx="2311361" cy="1988539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solidFill>
            <a:schemeClr val="bg2"/>
          </a:solidFill>
          <a:ln w="123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D3333EF2-9A69-44D0-A790-AAB20FE79D2A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16333375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 flipH="1">
            <a:off x="0" y="0"/>
            <a:ext cx="5326004" cy="6858000"/>
          </a:xfr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59088" y="365125"/>
            <a:ext cx="5435566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859088" y="1825625"/>
            <a:ext cx="5435566" cy="424338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EA2FD77F-E7E6-4824-B079-F1D98FAADAAD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118" name="Graphic 7">
              <a:extLst>
                <a:ext uri="{FF2B5EF4-FFF2-40B4-BE49-F238E27FC236}">
                  <a16:creationId xmlns:a16="http://schemas.microsoft.com/office/drawing/2014/main" id="{859B777A-2130-46AB-9929-B32B018DC88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B2A1175F-BD5E-4484-AC43-A62EAB19E428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A669E14-68C7-4DC6-8398-E6F885F3EE4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538DC433-2FD0-47B8-810B-1912FAD1145A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C8FB1F40-7EE3-49D9-90DC-C9C145E30592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CD483517-5BE9-487B-974B-1DEC761F2B9A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C3783AC-31D9-44D7-85BA-850C339605ED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A38E17F3-08AD-40D8-ACE9-BADEF044DCC5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9F7D608-AD9B-449A-8213-3A40756D43F5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DDB56322-005D-438E-8FAE-D4FFDBB5BC98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119" name="Graphic 7">
              <a:extLst>
                <a:ext uri="{FF2B5EF4-FFF2-40B4-BE49-F238E27FC236}">
                  <a16:creationId xmlns:a16="http://schemas.microsoft.com/office/drawing/2014/main" id="{26772AD4-70F0-412A-8DB6-66400504073F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73B99EA1-51F1-4049-9ABB-9CA709857B31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B997AF46-9D30-4574-BC4D-2E144806527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E2745157-BA03-4B6C-A41F-255AF72B5B4E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893BD950-4316-42C3-9F89-98EAACFA44D7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F13288D7-C0AE-4411-8C1E-041838E51E9D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AA468D9-7B09-43EA-A9EC-BA829CC6396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A6CB1F72-ACEB-4BEE-A3B1-0C57D97DFFF8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07111ADB-C00B-4630-87BE-A351ED8FAE80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2C5B8026-BD34-4B86-BA04-C5691DD75B8C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1480BE94-2432-4653-B347-4CDEFAC10EF4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39" name="Graphic 7">
              <a:extLst>
                <a:ext uri="{FF2B5EF4-FFF2-40B4-BE49-F238E27FC236}">
                  <a16:creationId xmlns:a16="http://schemas.microsoft.com/office/drawing/2014/main" id="{A2208824-5A97-4A25-8D4C-BE3B50B226E2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8DB78A28-05FA-4521-90F2-DBB66B654F39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26C59A62-5BC5-406C-82A5-889B3E6AFD2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D1550DB3-4CDA-4657-8B98-3788602D05B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EB62A28-0810-4439-A2E6-A143039906B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501E29E8-D37F-4402-AB1D-1B70BBCD3E5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F183D43F-0E8C-4870-B841-07005599C664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E46EC36C-68BC-4496-8068-BC146D19FC6F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40" name="Graphic 7">
              <a:extLst>
                <a:ext uri="{FF2B5EF4-FFF2-40B4-BE49-F238E27FC236}">
                  <a16:creationId xmlns:a16="http://schemas.microsoft.com/office/drawing/2014/main" id="{FD9976BE-15A9-4FE2-9667-59FF7B15EC7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A534B96D-4818-4F45-9927-D7484B17833D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2BC625B-E4C2-4295-84A5-D69AD79EB6D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B9BC30C-B2FD-4CAA-9ED7-5994B8983C08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446D1472-574B-41DF-8DF2-78E7AA1BE81C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03FCCC4-D37C-460A-8E7C-83B6A8C802A4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848C97B3-638F-4148-9D60-FF4C96314F1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2794ADA8-1D15-4660-A55C-6A5807075EA6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D178C02C-1F96-422C-A1A9-358FF840E1D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C3A8117-DF0E-4F21-8FCF-B043E6786119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E31884CD-0583-4685-9A48-55213C4D1F49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7B97313-9F39-4D0D-B464-26B8CDFF561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85F5EE-8B96-4096-A4BA-C88758822BA7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4A642528-3F7A-4987-A5BD-4A2316C6C827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45B0AD2-107A-4C27-96D0-22BBEE4CCAAA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3AEA703-99F7-4BFC-906E-176BC9F37C9E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D404A76C-CA0F-459F-A3F1-31C4B7313D52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1915722-88CD-40EA-8B85-CC732A640550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7D6088D-813E-4680-9148-8DE7585317E9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98D6CED-C99B-44C1-8443-B4105F8929AE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64D6978-5944-4E8B-8CD0-7EBE04322B9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6F128A5-C301-4801-933B-DA0197E301D7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34C352D-DF6C-4439-9F2A-9F0235B65A3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BA1042B-E8B0-4A7E-80A7-F5F0482130BC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7E5E006-F98E-4DB1-9B7F-D9AD5987F1C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BCAADD-D5C4-48CD-ACEF-57A1047C31D7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E47F761-44BF-41AD-B13A-0379ED0E1AB9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8810392E-3210-428C-9BA7-AC638B02C024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BC13544-63EF-426E-9314-09211A4F0668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3826701-6F81-471C-A76B-5150F96A47B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E1DB2595-D5B6-4C4C-B4B3-3E70C0B3F45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E3D5EC9E-7ED2-40FD-931F-C4EFF7C80A1A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DC6F4616-0208-4641-946C-55D2AAE0254A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5D1FDC9-E9BA-42AF-97D3-AB6721A4173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DFEFCC8-9CD4-444E-ADA7-F4BDC8C3270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F4723EB7-5571-4CB5-BAF0-503767546C5C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395A4AE-808B-4225-A52C-687648A6216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D104291-41B9-4DD4-A550-75DCBB6CD4D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9AE26FBE-3A89-4A85-84D9-82C5A68E697C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68B97AB-9E31-4DBC-9D3C-3A7BD3DA0090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6" name="Graphic 6">
            <a:extLst>
              <a:ext uri="{FF2B5EF4-FFF2-40B4-BE49-F238E27FC236}">
                <a16:creationId xmlns:a16="http://schemas.microsoft.com/office/drawing/2014/main" id="{8101D58E-40AD-458D-9B06-B39609F13EA6}"/>
              </a:ext>
            </a:extLst>
          </p:cNvPr>
          <p:cNvSpPr/>
          <p:nvPr userDrawn="1"/>
        </p:nvSpPr>
        <p:spPr>
          <a:xfrm rot="3106858">
            <a:off x="11229859" y="122489"/>
            <a:ext cx="2311361" cy="1988539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solidFill>
            <a:schemeClr val="bg2"/>
          </a:solidFill>
          <a:ln w="123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7" name="Graphic 10">
            <a:extLst>
              <a:ext uri="{FF2B5EF4-FFF2-40B4-BE49-F238E27FC236}">
                <a16:creationId xmlns:a16="http://schemas.microsoft.com/office/drawing/2014/main" id="{414B1AEF-183C-45D0-8D67-6A60E5253D56}"/>
              </a:ext>
            </a:extLst>
          </p:cNvPr>
          <p:cNvSpPr/>
          <p:nvPr userDrawn="1"/>
        </p:nvSpPr>
        <p:spPr>
          <a:xfrm flipH="1">
            <a:off x="5459362" y="5877133"/>
            <a:ext cx="676123" cy="833653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chemeClr val="bg2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8" name="Graphic 14">
            <a:extLst>
              <a:ext uri="{FF2B5EF4-FFF2-40B4-BE49-F238E27FC236}">
                <a16:creationId xmlns:a16="http://schemas.microsoft.com/office/drawing/2014/main" id="{58465C7B-2329-4803-B5E3-78A85DB046FF}"/>
              </a:ext>
            </a:extLst>
          </p:cNvPr>
          <p:cNvSpPr/>
          <p:nvPr userDrawn="1"/>
        </p:nvSpPr>
        <p:spPr>
          <a:xfrm>
            <a:off x="6770748" y="4981575"/>
            <a:ext cx="5519541" cy="4755266"/>
          </a:xfrm>
          <a:custGeom>
            <a:avLst/>
            <a:gdLst>
              <a:gd name="connsiteX0" fmla="*/ 1665715 w 1748142"/>
              <a:gd name="connsiteY0" fmla="*/ 452031 h 1982439"/>
              <a:gd name="connsiteX1" fmla="*/ 1741069 w 1748142"/>
              <a:gd name="connsiteY1" fmla="*/ 654883 h 1982439"/>
              <a:gd name="connsiteX2" fmla="*/ 1736515 w 1748142"/>
              <a:gd name="connsiteY2" fmla="*/ 870957 h 1982439"/>
              <a:gd name="connsiteX3" fmla="*/ 1731227 w 1748142"/>
              <a:gd name="connsiteY3" fmla="*/ 1088645 h 1982439"/>
              <a:gd name="connsiteX4" fmla="*/ 1649411 w 1748142"/>
              <a:gd name="connsiteY4" fmla="*/ 1290616 h 1982439"/>
              <a:gd name="connsiteX5" fmla="*/ 1528961 w 1748142"/>
              <a:gd name="connsiteY5" fmla="*/ 1469968 h 1982439"/>
              <a:gd name="connsiteX6" fmla="*/ 1405575 w 1748142"/>
              <a:gd name="connsiteY6" fmla="*/ 1647409 h 1982439"/>
              <a:gd name="connsiteX7" fmla="*/ 1240472 w 1748142"/>
              <a:gd name="connsiteY7" fmla="*/ 1787980 h 1982439"/>
              <a:gd name="connsiteX8" fmla="*/ 1045406 w 1748142"/>
              <a:gd name="connsiteY8" fmla="*/ 1879933 h 1982439"/>
              <a:gd name="connsiteX9" fmla="*/ 842258 w 1748142"/>
              <a:gd name="connsiteY9" fmla="*/ 1945005 h 1982439"/>
              <a:gd name="connsiteX10" fmla="*/ 628242 w 1748142"/>
              <a:gd name="connsiteY10" fmla="*/ 1980698 h 1982439"/>
              <a:gd name="connsiteX11" fmla="*/ 415401 w 1748142"/>
              <a:gd name="connsiteY11" fmla="*/ 1933400 h 1982439"/>
              <a:gd name="connsiteX12" fmla="*/ 250738 w 1748142"/>
              <a:gd name="connsiteY12" fmla="*/ 1820297 h 1982439"/>
              <a:gd name="connsiteX13" fmla="*/ 112223 w 1748142"/>
              <a:gd name="connsiteY13" fmla="*/ 1677961 h 1982439"/>
              <a:gd name="connsiteX14" fmla="*/ 25118 w 1748142"/>
              <a:gd name="connsiteY14" fmla="*/ 1500814 h 1982439"/>
              <a:gd name="connsiteX15" fmla="*/ 11605 w 1748142"/>
              <a:gd name="connsiteY15" fmla="*/ 1307068 h 1982439"/>
              <a:gd name="connsiteX16" fmla="*/ 207407 w 1748142"/>
              <a:gd name="connsiteY16" fmla="*/ 1208947 h 1982439"/>
              <a:gd name="connsiteX17" fmla="*/ 436405 w 1748142"/>
              <a:gd name="connsiteY17" fmla="*/ 1202630 h 1982439"/>
              <a:gd name="connsiteX18" fmla="*/ 663055 w 1748142"/>
              <a:gd name="connsiteY18" fmla="*/ 1157389 h 1982439"/>
              <a:gd name="connsiteX19" fmla="*/ 848575 w 1748142"/>
              <a:gd name="connsiteY19" fmla="*/ 1026805 h 1982439"/>
              <a:gd name="connsiteX20" fmla="*/ 977983 w 1748142"/>
              <a:gd name="connsiteY20" fmla="*/ 853182 h 1982439"/>
              <a:gd name="connsiteX21" fmla="*/ 1011621 w 1748142"/>
              <a:gd name="connsiteY21" fmla="*/ 637257 h 1982439"/>
              <a:gd name="connsiteX22" fmla="*/ 1032038 w 1748142"/>
              <a:gd name="connsiteY22" fmla="*/ 418834 h 1982439"/>
              <a:gd name="connsiteX23" fmla="*/ 1027925 w 1748142"/>
              <a:gd name="connsiteY23" fmla="*/ 199236 h 1982439"/>
              <a:gd name="connsiteX24" fmla="*/ 1115470 w 1748142"/>
              <a:gd name="connsiteY24" fmla="*/ 7252 h 1982439"/>
              <a:gd name="connsiteX25" fmla="*/ 1294381 w 1748142"/>
              <a:gd name="connsiteY25" fmla="*/ 42064 h 1982439"/>
              <a:gd name="connsiteX26" fmla="*/ 1453608 w 1748142"/>
              <a:gd name="connsiteY26" fmla="*/ 142536 h 1982439"/>
              <a:gd name="connsiteX27" fmla="*/ 1566272 w 1748142"/>
              <a:gd name="connsiteY27" fmla="*/ 293978 h 1982439"/>
              <a:gd name="connsiteX28" fmla="*/ 1665715 w 1748142"/>
              <a:gd name="connsiteY28" fmla="*/ 452031 h 198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48142" h="1982439">
                <a:moveTo>
                  <a:pt x="1665715" y="452031"/>
                </a:moveTo>
                <a:cubicBezTo>
                  <a:pt x="1695826" y="519011"/>
                  <a:pt x="1728143" y="584965"/>
                  <a:pt x="1741069" y="654883"/>
                </a:cubicBezTo>
                <a:cubicBezTo>
                  <a:pt x="1754142" y="726125"/>
                  <a:pt x="1739746" y="798981"/>
                  <a:pt x="1736515" y="870957"/>
                </a:cubicBezTo>
                <a:cubicBezTo>
                  <a:pt x="1733431" y="942932"/>
                  <a:pt x="1748853" y="1018431"/>
                  <a:pt x="1731227" y="1088645"/>
                </a:cubicBezTo>
                <a:cubicBezTo>
                  <a:pt x="1713748" y="1158270"/>
                  <a:pt x="1679522" y="1224810"/>
                  <a:pt x="1649411" y="1290616"/>
                </a:cubicBezTo>
                <a:cubicBezTo>
                  <a:pt x="1619592" y="1356130"/>
                  <a:pt x="1569797" y="1410478"/>
                  <a:pt x="1528961" y="1469968"/>
                </a:cubicBezTo>
                <a:cubicBezTo>
                  <a:pt x="1488126" y="1529457"/>
                  <a:pt x="1455664" y="1595998"/>
                  <a:pt x="1405575" y="1647409"/>
                </a:cubicBezTo>
                <a:cubicBezTo>
                  <a:pt x="1354899" y="1699114"/>
                  <a:pt x="1299669" y="1746264"/>
                  <a:pt x="1240472" y="1787980"/>
                </a:cubicBezTo>
                <a:cubicBezTo>
                  <a:pt x="1181278" y="1829990"/>
                  <a:pt x="1110918" y="1851290"/>
                  <a:pt x="1045406" y="1879933"/>
                </a:cubicBezTo>
                <a:cubicBezTo>
                  <a:pt x="980333" y="1909457"/>
                  <a:pt x="912324" y="1931197"/>
                  <a:pt x="842258" y="1945005"/>
                </a:cubicBezTo>
                <a:cubicBezTo>
                  <a:pt x="772192" y="1958225"/>
                  <a:pt x="701246" y="1985252"/>
                  <a:pt x="628242" y="1980698"/>
                </a:cubicBezTo>
                <a:cubicBezTo>
                  <a:pt x="555679" y="1973647"/>
                  <a:pt x="484144" y="1957784"/>
                  <a:pt x="415401" y="1933400"/>
                </a:cubicBezTo>
                <a:cubicBezTo>
                  <a:pt x="355323" y="1907107"/>
                  <a:pt x="302590" y="1863040"/>
                  <a:pt x="250738" y="1820297"/>
                </a:cubicBezTo>
                <a:cubicBezTo>
                  <a:pt x="199035" y="1778579"/>
                  <a:pt x="152471" y="1730840"/>
                  <a:pt x="112223" y="1677961"/>
                </a:cubicBezTo>
                <a:cubicBezTo>
                  <a:pt x="73886" y="1623907"/>
                  <a:pt x="44508" y="1564122"/>
                  <a:pt x="25118" y="1500814"/>
                </a:cubicBezTo>
                <a:cubicBezTo>
                  <a:pt x="881" y="1428104"/>
                  <a:pt x="-13808" y="1360976"/>
                  <a:pt x="11605" y="1307068"/>
                </a:cubicBezTo>
                <a:cubicBezTo>
                  <a:pt x="44214" y="1238031"/>
                  <a:pt x="118099" y="1219817"/>
                  <a:pt x="207407" y="1208947"/>
                </a:cubicBezTo>
                <a:cubicBezTo>
                  <a:pt x="275269" y="1200868"/>
                  <a:pt x="354295" y="1208359"/>
                  <a:pt x="436405" y="1202630"/>
                </a:cubicBezTo>
                <a:cubicBezTo>
                  <a:pt x="513522" y="1196754"/>
                  <a:pt x="589611" y="1181626"/>
                  <a:pt x="663055" y="1157389"/>
                </a:cubicBezTo>
                <a:cubicBezTo>
                  <a:pt x="732680" y="1134474"/>
                  <a:pt x="789526" y="1084092"/>
                  <a:pt x="848575" y="1026805"/>
                </a:cubicBezTo>
                <a:cubicBezTo>
                  <a:pt x="903658" y="973190"/>
                  <a:pt x="952130" y="920017"/>
                  <a:pt x="977983" y="853182"/>
                </a:cubicBezTo>
                <a:cubicBezTo>
                  <a:pt x="1004276" y="785320"/>
                  <a:pt x="1004570" y="710407"/>
                  <a:pt x="1011621" y="637257"/>
                </a:cubicBezTo>
                <a:cubicBezTo>
                  <a:pt x="1018818" y="563224"/>
                  <a:pt x="1033066" y="489633"/>
                  <a:pt x="1032038" y="418834"/>
                </a:cubicBezTo>
                <a:cubicBezTo>
                  <a:pt x="1030862" y="338633"/>
                  <a:pt x="1023812" y="263279"/>
                  <a:pt x="1027925" y="199236"/>
                </a:cubicBezTo>
                <a:cubicBezTo>
                  <a:pt x="1034095" y="105960"/>
                  <a:pt x="1054513" y="33398"/>
                  <a:pt x="1115470" y="7252"/>
                </a:cubicBezTo>
                <a:cubicBezTo>
                  <a:pt x="1164679" y="-13752"/>
                  <a:pt x="1227107" y="6664"/>
                  <a:pt x="1294381" y="42064"/>
                </a:cubicBezTo>
                <a:cubicBezTo>
                  <a:pt x="1344029" y="68211"/>
                  <a:pt x="1403959" y="95826"/>
                  <a:pt x="1453608" y="142536"/>
                </a:cubicBezTo>
                <a:cubicBezTo>
                  <a:pt x="1497674" y="184106"/>
                  <a:pt x="1528228" y="242420"/>
                  <a:pt x="1566272" y="293978"/>
                </a:cubicBezTo>
                <a:cubicBezTo>
                  <a:pt x="1604462" y="343333"/>
                  <a:pt x="1637806" y="396212"/>
                  <a:pt x="1665715" y="452031"/>
                </a:cubicBezTo>
                <a:close/>
              </a:path>
            </a:pathLst>
          </a:custGeom>
          <a:noFill/>
          <a:ln w="76200" cap="flat">
            <a:solidFill>
              <a:srgbClr val="FFFFFF">
                <a:alpha val="50196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7101D325-14E7-4CBF-9E01-2233142D37DF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6058171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raphic 16">
            <a:extLst>
              <a:ext uri="{FF2B5EF4-FFF2-40B4-BE49-F238E27FC236}">
                <a16:creationId xmlns:a16="http://schemas.microsoft.com/office/drawing/2014/main" id="{5D827677-FDB4-43E2-9008-C6B75887C5A3}"/>
              </a:ext>
            </a:extLst>
          </p:cNvPr>
          <p:cNvSpPr/>
          <p:nvPr userDrawn="1"/>
        </p:nvSpPr>
        <p:spPr>
          <a:xfrm rot="10800000">
            <a:off x="9946910" y="4647388"/>
            <a:ext cx="3551905" cy="3586051"/>
          </a:xfrm>
          <a:custGeom>
            <a:avLst/>
            <a:gdLst>
              <a:gd name="connsiteX0" fmla="*/ 1225767 w 2124847"/>
              <a:gd name="connsiteY0" fmla="*/ 12867 h 1973956"/>
              <a:gd name="connsiteX1" fmla="*/ 990063 w 2124847"/>
              <a:gd name="connsiteY1" fmla="*/ -643 h 1973956"/>
              <a:gd name="connsiteX2" fmla="*/ 758990 w 2124847"/>
              <a:gd name="connsiteY2" fmla="*/ 45547 h 1973956"/>
              <a:gd name="connsiteX3" fmla="*/ 539495 w 2124847"/>
              <a:gd name="connsiteY3" fmla="*/ 123385 h 1973956"/>
              <a:gd name="connsiteX4" fmla="*/ 348435 w 2124847"/>
              <a:gd name="connsiteY4" fmla="*/ 262596 h 1973956"/>
              <a:gd name="connsiteX5" fmla="*/ 321803 w 2124847"/>
              <a:gd name="connsiteY5" fmla="*/ 468708 h 1973956"/>
              <a:gd name="connsiteX6" fmla="*/ 321159 w 2124847"/>
              <a:gd name="connsiteY6" fmla="*/ 680484 h 1973956"/>
              <a:gd name="connsiteX7" fmla="*/ 278445 w 2124847"/>
              <a:gd name="connsiteY7" fmla="*/ 888397 h 1973956"/>
              <a:gd name="connsiteX8" fmla="*/ 195973 w 2124847"/>
              <a:gd name="connsiteY8" fmla="*/ 1131694 h 1973956"/>
              <a:gd name="connsiteX9" fmla="*/ 66669 w 2124847"/>
              <a:gd name="connsiteY9" fmla="*/ 1353890 h 1973956"/>
              <a:gd name="connsiteX10" fmla="*/ 6328 w 2124847"/>
              <a:gd name="connsiteY10" fmla="*/ 1583934 h 1973956"/>
              <a:gd name="connsiteX11" fmla="*/ 149270 w 2124847"/>
              <a:gd name="connsiteY11" fmla="*/ 1798154 h 1973956"/>
              <a:gd name="connsiteX12" fmla="*/ 367734 w 2124847"/>
              <a:gd name="connsiteY12" fmla="*/ 1953188 h 1973956"/>
              <a:gd name="connsiteX13" fmla="*/ 633289 w 2124847"/>
              <a:gd name="connsiteY13" fmla="*/ 1949587 h 1973956"/>
              <a:gd name="connsiteX14" fmla="*/ 800804 w 2124847"/>
              <a:gd name="connsiteY14" fmla="*/ 1776667 h 1973956"/>
              <a:gd name="connsiteX15" fmla="*/ 896784 w 2124847"/>
              <a:gd name="connsiteY15" fmla="*/ 1538775 h 1973956"/>
              <a:gd name="connsiteX16" fmla="*/ 1092220 w 2124847"/>
              <a:gd name="connsiteY16" fmla="*/ 1378207 h 1973956"/>
              <a:gd name="connsiteX17" fmla="*/ 1338989 w 2124847"/>
              <a:gd name="connsiteY17" fmla="*/ 1309759 h 1973956"/>
              <a:gd name="connsiteX18" fmla="*/ 1594121 w 2124847"/>
              <a:gd name="connsiteY18" fmla="*/ 1351574 h 1973956"/>
              <a:gd name="connsiteX19" fmla="*/ 1843336 w 2124847"/>
              <a:gd name="connsiteY19" fmla="*/ 1303584 h 1973956"/>
              <a:gd name="connsiteX20" fmla="*/ 2024748 w 2124847"/>
              <a:gd name="connsiteY20" fmla="*/ 1148934 h 1973956"/>
              <a:gd name="connsiteX21" fmla="*/ 2103872 w 2124847"/>
              <a:gd name="connsiteY21" fmla="*/ 927639 h 1973956"/>
              <a:gd name="connsiteX22" fmla="*/ 2113522 w 2124847"/>
              <a:gd name="connsiteY22" fmla="*/ 696309 h 1973956"/>
              <a:gd name="connsiteX23" fmla="*/ 2017284 w 2124847"/>
              <a:gd name="connsiteY23" fmla="*/ 481190 h 1973956"/>
              <a:gd name="connsiteX24" fmla="*/ 1864951 w 2124847"/>
              <a:gd name="connsiteY24" fmla="*/ 300164 h 1973956"/>
              <a:gd name="connsiteX25" fmla="*/ 1673762 w 2124847"/>
              <a:gd name="connsiteY25" fmla="*/ 160182 h 1973956"/>
              <a:gd name="connsiteX26" fmla="*/ 1453110 w 2124847"/>
              <a:gd name="connsiteY26" fmla="*/ 77712 h 1973956"/>
              <a:gd name="connsiteX27" fmla="*/ 1225767 w 2124847"/>
              <a:gd name="connsiteY27" fmla="*/ 12867 h 19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24847" h="1973956">
                <a:moveTo>
                  <a:pt x="1225767" y="12867"/>
                </a:moveTo>
                <a:cubicBezTo>
                  <a:pt x="1147800" y="1416"/>
                  <a:pt x="1068931" y="-3087"/>
                  <a:pt x="990063" y="-643"/>
                </a:cubicBezTo>
                <a:cubicBezTo>
                  <a:pt x="912995" y="2573"/>
                  <a:pt x="835671" y="27919"/>
                  <a:pt x="758990" y="45547"/>
                </a:cubicBezTo>
                <a:cubicBezTo>
                  <a:pt x="682694" y="61500"/>
                  <a:pt x="608843" y="87617"/>
                  <a:pt x="539495" y="123385"/>
                </a:cubicBezTo>
                <a:cubicBezTo>
                  <a:pt x="468218" y="162112"/>
                  <a:pt x="393080" y="199295"/>
                  <a:pt x="348435" y="262596"/>
                </a:cubicBezTo>
                <a:cubicBezTo>
                  <a:pt x="298129" y="334002"/>
                  <a:pt x="320002" y="400133"/>
                  <a:pt x="321803" y="468708"/>
                </a:cubicBezTo>
                <a:cubicBezTo>
                  <a:pt x="323218" y="527121"/>
                  <a:pt x="325276" y="593767"/>
                  <a:pt x="321159" y="680484"/>
                </a:cubicBezTo>
                <a:cubicBezTo>
                  <a:pt x="318458" y="738894"/>
                  <a:pt x="299030" y="806570"/>
                  <a:pt x="278445" y="888397"/>
                </a:cubicBezTo>
                <a:cubicBezTo>
                  <a:pt x="254257" y="984892"/>
                  <a:pt x="229038" y="1066335"/>
                  <a:pt x="195973" y="1131694"/>
                </a:cubicBezTo>
                <a:cubicBezTo>
                  <a:pt x="156860" y="1207990"/>
                  <a:pt x="113759" y="1282227"/>
                  <a:pt x="66669" y="1353890"/>
                </a:cubicBezTo>
                <a:cubicBezTo>
                  <a:pt x="15592" y="1433788"/>
                  <a:pt x="-17346" y="1490141"/>
                  <a:pt x="6328" y="1583934"/>
                </a:cubicBezTo>
                <a:cubicBezTo>
                  <a:pt x="26527" y="1664218"/>
                  <a:pt x="77476" y="1734981"/>
                  <a:pt x="149270" y="1798154"/>
                </a:cubicBezTo>
                <a:cubicBezTo>
                  <a:pt x="215530" y="1856437"/>
                  <a:pt x="285005" y="1924755"/>
                  <a:pt x="367734" y="1953188"/>
                </a:cubicBezTo>
                <a:cubicBezTo>
                  <a:pt x="459469" y="1984711"/>
                  <a:pt x="555577" y="1973902"/>
                  <a:pt x="633289" y="1949587"/>
                </a:cubicBezTo>
                <a:cubicBezTo>
                  <a:pt x="725023" y="1921023"/>
                  <a:pt x="765294" y="1857466"/>
                  <a:pt x="800804" y="1776667"/>
                </a:cubicBezTo>
                <a:cubicBezTo>
                  <a:pt x="832969" y="1703716"/>
                  <a:pt x="853168" y="1616228"/>
                  <a:pt x="896784" y="1538775"/>
                </a:cubicBezTo>
                <a:cubicBezTo>
                  <a:pt x="935382" y="1470457"/>
                  <a:pt x="1004730" y="1422981"/>
                  <a:pt x="1092220" y="1378207"/>
                </a:cubicBezTo>
                <a:cubicBezTo>
                  <a:pt x="1179836" y="1333305"/>
                  <a:pt x="1258319" y="1303841"/>
                  <a:pt x="1338989" y="1309759"/>
                </a:cubicBezTo>
                <a:cubicBezTo>
                  <a:pt x="1424934" y="1316065"/>
                  <a:pt x="1508177" y="1346557"/>
                  <a:pt x="1594121" y="1351574"/>
                </a:cubicBezTo>
                <a:cubicBezTo>
                  <a:pt x="1674278" y="1356207"/>
                  <a:pt x="1756363" y="1351189"/>
                  <a:pt x="1843336" y="1303584"/>
                </a:cubicBezTo>
                <a:cubicBezTo>
                  <a:pt x="1916415" y="1253664"/>
                  <a:pt x="1980745" y="1205031"/>
                  <a:pt x="2024748" y="1148934"/>
                </a:cubicBezTo>
                <a:cubicBezTo>
                  <a:pt x="2078140" y="1081003"/>
                  <a:pt x="2087790" y="1000333"/>
                  <a:pt x="2103872" y="927639"/>
                </a:cubicBezTo>
                <a:cubicBezTo>
                  <a:pt x="2120985" y="849543"/>
                  <a:pt x="2132565" y="774147"/>
                  <a:pt x="2113522" y="696309"/>
                </a:cubicBezTo>
                <a:cubicBezTo>
                  <a:pt x="2093838" y="619755"/>
                  <a:pt x="2061287" y="546935"/>
                  <a:pt x="2017284" y="481190"/>
                </a:cubicBezTo>
                <a:cubicBezTo>
                  <a:pt x="1974183" y="414800"/>
                  <a:pt x="1923106" y="353945"/>
                  <a:pt x="1864951" y="300164"/>
                </a:cubicBezTo>
                <a:cubicBezTo>
                  <a:pt x="1806410" y="246770"/>
                  <a:pt x="1742338" y="199810"/>
                  <a:pt x="1673762" y="160182"/>
                </a:cubicBezTo>
                <a:cubicBezTo>
                  <a:pt x="1605443" y="120169"/>
                  <a:pt x="1528247" y="101898"/>
                  <a:pt x="1453110" y="77712"/>
                </a:cubicBezTo>
                <a:cubicBezTo>
                  <a:pt x="1377072" y="53266"/>
                  <a:pt x="1304251" y="17369"/>
                  <a:pt x="1225767" y="12867"/>
                </a:cubicBezTo>
                <a:close/>
              </a:path>
            </a:pathLst>
          </a:custGeom>
          <a:solidFill>
            <a:schemeClr val="bg2"/>
          </a:solidFill>
          <a:ln w="128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03FCCC4-D37C-460A-8E7C-83B6A8C802A4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1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848C97B3-638F-4148-9D60-FF4C96314F1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2794ADA8-1D15-4660-A55C-6A5807075EA6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D178C02C-1F96-422C-A1A9-358FF840E1D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C3A8117-DF0E-4F21-8FCF-B043E6786119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E31884CD-0583-4685-9A48-55213C4D1F49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7B97313-9F39-4D0D-B464-26B8CDFF561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85F5EE-8B96-4096-A4BA-C88758822BA7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4A642528-3F7A-4987-A5BD-4A2316C6C827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45B0AD2-107A-4C27-96D0-22BBEE4CCAAA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3AEA703-99F7-4BFC-906E-176BC9F37C9E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D404A76C-CA0F-459F-A3F1-31C4B7313D52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1915722-88CD-40EA-8B85-CC732A640550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7D6088D-813E-4680-9148-8DE7585317E9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98D6CED-C99B-44C1-8443-B4105F8929AE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64D6978-5944-4E8B-8CD0-7EBE04322B9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6F128A5-C301-4801-933B-DA0197E301D7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34C352D-DF6C-4439-9F2A-9F0235B65A3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BA1042B-E8B0-4A7E-80A7-F5F0482130BC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7E5E006-F98E-4DB1-9B7F-D9AD5987F1C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BCAADD-D5C4-48CD-ACEF-57A1047C31D7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1480BE94-2432-4653-B347-4CDEFAC10EF4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39" name="Graphic 7">
              <a:extLst>
                <a:ext uri="{FF2B5EF4-FFF2-40B4-BE49-F238E27FC236}">
                  <a16:creationId xmlns:a16="http://schemas.microsoft.com/office/drawing/2014/main" id="{A2208824-5A97-4A25-8D4C-BE3B50B226E2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8DB78A28-05FA-4521-90F2-DBB66B654F39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26C59A62-5BC5-406C-82A5-889B3E6AFD2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D1550DB3-4CDA-4657-8B98-3788602D05B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EB62A28-0810-4439-A2E6-A143039906B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501E29E8-D37F-4402-AB1D-1B70BBCD3E5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F183D43F-0E8C-4870-B841-07005599C664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E46EC36C-68BC-4496-8068-BC146D19FC6F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40" name="Graphic 7">
              <a:extLst>
                <a:ext uri="{FF2B5EF4-FFF2-40B4-BE49-F238E27FC236}">
                  <a16:creationId xmlns:a16="http://schemas.microsoft.com/office/drawing/2014/main" id="{FD9976BE-15A9-4FE2-9667-59FF7B15EC7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A534B96D-4818-4F45-9927-D7484B17833D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2BC625B-E4C2-4295-84A5-D69AD79EB6D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B9BC30C-B2FD-4CAA-9ED7-5994B8983C08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446D1472-574B-41DF-8DF2-78E7AA1BE81C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E47F761-44BF-41AD-B13A-0379ED0E1AB9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bg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8810392E-3210-428C-9BA7-AC638B02C024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BC13544-63EF-426E-9314-09211A4F0668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3826701-6F81-471C-A76B-5150F96A47B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E1DB2595-D5B6-4C4C-B4B3-3E70C0B3F45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E3D5EC9E-7ED2-40FD-931F-C4EFF7C80A1A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DC6F4616-0208-4641-946C-55D2AAE0254A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5D1FDC9-E9BA-42AF-97D3-AB6721A4173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DFEFCC8-9CD4-444E-ADA7-F4BDC8C3270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F4723EB7-5571-4CB5-BAF0-503767546C5C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395A4AE-808B-4225-A52C-687648A6216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D104291-41B9-4DD4-A550-75DCBB6CD4D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9AE26FBE-3A89-4A85-84D9-82C5A68E697C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68B97AB-9E31-4DBC-9D3C-3A7BD3DA0090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80" name="Graphic 10">
            <a:extLst>
              <a:ext uri="{FF2B5EF4-FFF2-40B4-BE49-F238E27FC236}">
                <a16:creationId xmlns:a16="http://schemas.microsoft.com/office/drawing/2014/main" id="{2284F41B-9DC1-45A0-976D-D373E40C1368}"/>
              </a:ext>
            </a:extLst>
          </p:cNvPr>
          <p:cNvSpPr/>
          <p:nvPr userDrawn="1"/>
        </p:nvSpPr>
        <p:spPr>
          <a:xfrm>
            <a:off x="5572560" y="5785164"/>
            <a:ext cx="3482598" cy="2944140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noFill/>
          <a:ln w="76200" cap="flat">
            <a:solidFill>
              <a:srgbClr val="FFFFFF">
                <a:alpha val="50196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 flipH="1">
            <a:off x="0" y="0"/>
            <a:ext cx="5326004" cy="6858000"/>
          </a:xfrm>
          <a:solidFill>
            <a:schemeClr val="tx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sp>
        <p:nvSpPr>
          <p:cNvPr id="76" name="Graphic 6">
            <a:extLst>
              <a:ext uri="{FF2B5EF4-FFF2-40B4-BE49-F238E27FC236}">
                <a16:creationId xmlns:a16="http://schemas.microsoft.com/office/drawing/2014/main" id="{8101D58E-40AD-458D-9B06-B39609F13EA6}"/>
              </a:ext>
            </a:extLst>
          </p:cNvPr>
          <p:cNvSpPr/>
          <p:nvPr userDrawn="1"/>
        </p:nvSpPr>
        <p:spPr>
          <a:xfrm rot="11513031">
            <a:off x="5239042" y="-546100"/>
            <a:ext cx="778811" cy="840038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solidFill>
            <a:schemeClr val="bg2"/>
          </a:solidFill>
          <a:ln w="123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59088" y="365125"/>
            <a:ext cx="5435566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859088" y="1825625"/>
            <a:ext cx="5435566" cy="424338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E5448E94-4BA2-47D1-918D-3C0F8725F346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25524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7C6F4D-2BE5-4E5A-9BBE-852783EFA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093FE1-B673-4853-A486-FCC6DB2D21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defTabSz="91440">
              <a:tabLst/>
              <a:defRPr sz="1800"/>
            </a:lvl1pPr>
            <a:lvl2pPr defTabSz="91440">
              <a:tabLst/>
              <a:defRPr sz="1800"/>
            </a:lvl2pPr>
            <a:lvl3pPr defTabSz="91440">
              <a:tabLst/>
              <a:defRPr sz="1800"/>
            </a:lvl3pPr>
            <a:lvl4pPr defTabSz="91440">
              <a:tabLst/>
              <a:defRPr sz="1800"/>
            </a:lvl4pPr>
            <a:lvl5pPr defTabSz="91440">
              <a:tabLst/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2E499299-5416-4570-9E8A-1B01D55EC5F2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133" name="Graphic 7">
              <a:extLst>
                <a:ext uri="{FF2B5EF4-FFF2-40B4-BE49-F238E27FC236}">
                  <a16:creationId xmlns:a16="http://schemas.microsoft.com/office/drawing/2014/main" id="{FDB141EE-B85A-4FC1-B173-361C8AFFEBC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85EE38B6-5DF2-4E99-A532-834C7E196173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D2C53673-CE9D-47E4-818D-0EA8A59A825A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1263BC4B-9EF3-4DD4-B90E-F8C9B58F7FD5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A38FF73B-4D39-4919-A862-53B558D07E41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C87AFC9F-1507-468F-9CC1-808E193DB61F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EC402B9-5738-481D-B0FA-06FCC57AC3D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7120A23A-240B-47E2-B5B5-392CFC5C5B40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81F8F8AB-16DF-4796-AE02-DD4540C7317F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FBE8B72F-1199-47CD-97CD-1A5CC1B169FA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134" name="Graphic 7">
              <a:extLst>
                <a:ext uri="{FF2B5EF4-FFF2-40B4-BE49-F238E27FC236}">
                  <a16:creationId xmlns:a16="http://schemas.microsoft.com/office/drawing/2014/main" id="{2E363427-EACC-4A1F-A66C-BF46D3014283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60806070-9C5A-40F5-A7E5-5FB4A32EDBB7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DFD0EBB4-40ED-43AA-93F1-5B259BAB34B6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EBD9B76E-F124-41BA-915A-8CEC53CAA56C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035386B6-3140-4D05-97B4-CC404DFCD1B6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09D1DF18-DB25-48EA-9D4E-991C459999E5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D5A9C49-DE78-4218-8751-35F0CF4DD531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DF029254-71B3-4338-9981-71BE415C9840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2EEE9CC5-A5EE-465F-9885-E6D7AF1E26E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EBE65F2-149C-468C-8CC8-A9EC3E1D156D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4D36B4C6-1AE4-469A-9812-61861C98650A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54" name="Graphic 7">
              <a:extLst>
                <a:ext uri="{FF2B5EF4-FFF2-40B4-BE49-F238E27FC236}">
                  <a16:creationId xmlns:a16="http://schemas.microsoft.com/office/drawing/2014/main" id="{9C797FC8-11E3-4D0F-B91D-294E1CF5C2B8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81259807-B86C-48DE-B903-37FCBE2F2C3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258D9030-B53D-4112-A6EC-57F8FE13DC0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09FB3BF5-A145-4B5D-AB5B-1F857BC61361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F8CB7FE-B23D-4244-AB51-AD35A68D1F0F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ADE1DBA4-E99F-4B64-A56E-6F98AE6D20E3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E17C44EA-AA49-41AC-8A29-6A9F5D80F4EB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A4EB1DB2-BD05-4BAC-937B-4101E0DCCDF4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55" name="Graphic 7">
              <a:extLst>
                <a:ext uri="{FF2B5EF4-FFF2-40B4-BE49-F238E27FC236}">
                  <a16:creationId xmlns:a16="http://schemas.microsoft.com/office/drawing/2014/main" id="{FBE547AD-424D-438A-97EF-D0080D79F816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BE62697C-D21C-4BA4-89C4-44DA01A97E99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A6E9522B-4506-4665-B6AE-4BEEA7E2D53A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AD7A58B4-5A3D-42F2-B181-5084E19703D1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7E928DD6-5A0A-45FC-A420-3D690CA03327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5F8CE87-D073-47EE-B669-C8BD335BEE59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0" name="Graphic 7">
              <a:extLst>
                <a:ext uri="{FF2B5EF4-FFF2-40B4-BE49-F238E27FC236}">
                  <a16:creationId xmlns:a16="http://schemas.microsoft.com/office/drawing/2014/main" id="{D13E9F84-340F-4F54-848F-73F60DC649C2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6BCA85D6-1D70-4185-BA3F-290CD299BB6A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F7DB944A-F068-4425-A66F-560A20F92A87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29D9F210-8C62-47F6-959F-F4C6CCA32676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50D97185-9605-436B-953C-2AC0B4D1313E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5EE6E91-4C50-4400-9F5D-259A5142D029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C904594-E785-435A-84C5-5FB315337D9B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D1D53D34-ADD7-40A6-ABF7-E0B4D24B5561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3069727A-194F-4C13-8358-8839C14D17DC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65A492D-052C-4105-82B7-BF3A689BA093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80376688-2117-4B16-9120-2181801AAF91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54B198BD-3A59-47CB-9591-4C30E377AA35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16B93E93-D7F5-4079-964A-9DF51577451B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98E7B83-C9E8-4B84-B6E9-4A4864D621F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195E2EF6-B03C-46DD-8042-9490E3CC2B7E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E430A6F-16DC-431A-98E8-9A0257A0D301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17610D75-448E-439E-9426-8163B8312BA1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B1A5E040-2C0F-4BE5-8379-784975616A8D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01F40A0F-8E6E-4E9C-8F3C-D02217B7E475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47815A74-1032-4525-A1FF-D4C3609650D6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72060791-256B-454F-964A-E4BDF0DFB541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CCF5BAFB-96A5-4931-A024-BB42E576A638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57690D7D-5C27-46C8-96BC-638A0F136163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BFDD67F-8F83-45B9-974B-51CC6489ACA5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9A7E20D1-A71D-4DA0-9DC4-85FA856BDE1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35F79AC-21DE-4CED-A7F8-D594AC27D09B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F0812BFD-50DE-4B00-8C0B-0431B6A6534F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CC6301A1-EF92-44AE-AF85-C50C47DDB943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03F4F9C7-06C5-47A5-BB10-9DEC65CEB65E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463B5FD0-E762-45F1-9F85-BE7F90E7CE45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A9D191B-C552-4157-86FB-07B2F96F59A5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038935F-2E17-4A28-B301-58F4AEAFAD18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CE6027C3-AB89-451E-9DC8-14BE73C94CF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48FB9B9-DDE8-49B3-90DB-71965F4A5EA3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81E9A015-3D2B-4B3B-8F9C-89EF79BD1E56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9729283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FADDB5DD-8D43-4D9C-8C33-8B8DF37AD7E2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" name="Graphic 7">
              <a:extLst>
                <a:ext uri="{FF2B5EF4-FFF2-40B4-BE49-F238E27FC236}">
                  <a16:creationId xmlns:a16="http://schemas.microsoft.com/office/drawing/2014/main" id="{FEC214D1-0F28-4CEA-87EF-52C4404F52B8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0FE16D9-6FAB-4443-B910-AA1C382E8CBE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CA72FD1A-9627-40EC-99AF-942793AC5986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DFD1EAF7-D9D0-4BF9-83E4-E887A0661C43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75A66F1A-FF35-48F9-B357-1995F9C243EE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FFE933F2-9756-4534-BF79-2F9EF8546972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0247972E-CE43-4B04-B206-9A07299754B6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8A4675B5-3537-4902-BD0F-6616C08C082F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618E8B4C-C312-407E-AB20-1D6B27F36D78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4AD7111F-F8D0-4CDD-AF4D-2EF366971B40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5" name="Graphic 7">
              <a:extLst>
                <a:ext uri="{FF2B5EF4-FFF2-40B4-BE49-F238E27FC236}">
                  <a16:creationId xmlns:a16="http://schemas.microsoft.com/office/drawing/2014/main" id="{1C196C07-9AAD-4EDB-BBF9-0459AC425C8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FF95ED2B-FC29-4EBB-8645-C3E4D00CA56F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FD72E76F-9D0D-4DC6-B377-83182B979561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21E349D6-2C0F-4006-8277-E64F80C585C4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41D70FF8-D245-429A-A111-B31D21B0E3F2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5640D803-06BC-445E-B88A-2C2C1F1B1C16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2377516D-1841-4A5E-9897-DFBE9667145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C85F2F83-85A4-4EC7-A38B-4C462890AB37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DA92A8D5-3C5D-4FB2-A17D-B468AFCCD1A1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85366BBB-D50D-4F6A-90F3-94803AEC7AA6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13FF298-279B-4CB2-B4AA-D97D14D8EA59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25" name="Graphic 7">
              <a:extLst>
                <a:ext uri="{FF2B5EF4-FFF2-40B4-BE49-F238E27FC236}">
                  <a16:creationId xmlns:a16="http://schemas.microsoft.com/office/drawing/2014/main" id="{436C9F77-271D-4264-AE9C-0052B03732DF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869660CB-C234-4FEE-B7AA-BFB1B3A51449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7A3648E-54F6-4E12-B8CE-4FB0E9D204C4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224EED36-DD70-4555-8353-8433E63CE8B0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49D5A20-1C47-4530-BE93-240E12A46B33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6543EB51-3EA4-4A4E-94DE-AB6997D7193E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B3B82109-51AA-442F-AA11-0C1F16CCB8D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13632EB0-5FC3-434D-BB27-38FFAF609FE8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6" name="Graphic 7">
              <a:extLst>
                <a:ext uri="{FF2B5EF4-FFF2-40B4-BE49-F238E27FC236}">
                  <a16:creationId xmlns:a16="http://schemas.microsoft.com/office/drawing/2014/main" id="{552A3471-A4CB-4E52-A1E5-F9C24B74D046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F1523D5E-BF7E-4CC0-BD3E-7402A7242D8F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4AB67124-2584-4EBD-97BF-E3B751788280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9979C268-3BDC-490D-A8B3-EC8A4D75ECBE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AB4597-99F5-4616-BDAB-802CE4A93D9A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01F590B0-59DC-49F0-96FF-E04C56A319F7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9544820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21E993-11B3-48BB-B331-F374A717F3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8575A7A-F246-4DDD-BA66-4AE46C92D8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>
            <a:normAutofit/>
          </a:bodyPr>
          <a:lstStyle>
            <a:lvl1pPr marL="0" indent="0" algn="ctr">
              <a:buNone/>
              <a:defRPr sz="18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CE018B4-5CD5-4ABF-BF87-FF4AD84EC6A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CE9D7257-E2D4-44F1-989B-4B1A84B046C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52C7664A-206A-4FE3-B3A9-20F73B647225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01E3A18-DD24-408C-BA7C-3559BF636B62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12946B3-C28A-4FCF-8D25-5F710445F92C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CEF2AC0-DBC3-42D9-9CC1-252F91782FC1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641D5AE-84D4-4521-A574-054D15209EDB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B90664A-3888-44D5-B9AD-5EE29EFB2308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FF20D0D0-8A19-4B4B-AF68-DE55BCD2CBAE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160D571-FE6E-43D2-BBD1-A1F18C7BC88C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8F006ED2-06C6-4708-A8B3-B95B5C83E0AC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A631B2F4-08AA-40BC-B110-B9DAF8DD697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2CE9A5AD-3C87-465B-9763-276BFF52B9E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DCF5D16-6429-428B-8714-731CF84CBB1D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566BF358-2F9A-490C-B754-3FAD21F4FDA9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AE2F677-74E5-458C-8063-B83DF9237E61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4E72C051-27D1-40D1-A2C8-D44B9D10920B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1F74071-CB23-4C7E-9A39-56529397148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0333C65F-1EF9-49A4-906E-FDC4CC71D2B6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B78B7C59-2EFF-4E61-9D4F-F6EA75C0260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6A3DD44-E006-41EA-8828-EF8C12F5498B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4AAA926D-BCB1-4451-BA6F-B8BFA26B5B3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9" name="Graphic 7">
              <a:extLst>
                <a:ext uri="{FF2B5EF4-FFF2-40B4-BE49-F238E27FC236}">
                  <a16:creationId xmlns:a16="http://schemas.microsoft.com/office/drawing/2014/main" id="{A2C3EB2A-ECC3-429A-BF49-EC0F226267A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A4660D6-4504-42EA-8B98-9483805BB3C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95187B64-2CFD-46AB-A6D1-573093FD6F91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6CB868F-A9D3-498F-A505-2C38C4AF367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B1F58061-0A4B-43D7-A893-1895F0EE4BD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CC345C9-B3E4-46B7-A9A2-6D22E40A4AFF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DC2DE64-3BEE-48E4-A75E-726D57DE05EB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F97C2B9-F8E5-4FEB-BAC7-E14696633FBE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50" name="Graphic 7">
              <a:extLst>
                <a:ext uri="{FF2B5EF4-FFF2-40B4-BE49-F238E27FC236}">
                  <a16:creationId xmlns:a16="http://schemas.microsoft.com/office/drawing/2014/main" id="{E8EBF150-7976-457A-A4FF-A238DFE2D98A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2A62CC-E0E6-41E3-84A0-41066DA1A4D0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B0797047-2ADF-4AE4-A023-00CAA7A474A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702DEA8-0136-4098-806A-D2A4483E5CF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41370EF-746D-47BD-8D65-1D85F70D88D4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3DF33F92-BA36-4169-A538-C0F4EECAD830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0" name="Graphic 7">
              <a:extLst>
                <a:ext uri="{FF2B5EF4-FFF2-40B4-BE49-F238E27FC236}">
                  <a16:creationId xmlns:a16="http://schemas.microsoft.com/office/drawing/2014/main" id="{4668924F-B4AE-4053-8894-6CB24DE9F401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CCD33920-E8CD-496E-B825-77027D7B5219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07ACA05C-6B00-42B5-A761-7E77588FDAD9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EB522C0-F14A-464F-B585-62B1F88D385F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1651B325-7F26-4E1C-92B2-866FD5CBCBD4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DF151595-7280-4538-924E-B70A5BB33BF4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B8CB635-9C3E-4F9B-A176-BED590694728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D426608D-B4DA-4039-A19D-D17EE88D4577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87D900F8-ECC2-465F-9D2A-035F52FEF6DB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60BBE2A3-9B52-4CAF-B017-2182DB65A9A7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0B0ADC16-B91D-4114-B67F-C9278F947532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53992B2B-C7F1-4F6D-994C-FD4AC781B80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A835576B-319C-46E0-B1FD-40D4A7ACC9EB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AFD5562B-316C-4C57-92B6-42F6BCFD3B70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CF1E5795-854C-495E-A318-FFC4CD6F44D1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9194C56C-2488-49D8-A263-D50A70D89CFE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FD733169-D427-40EC-8879-B74784D64A70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88420F84-A7A9-45AA-933C-3A4D133AE5D9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1D042161-3D7B-4DB8-ABB7-8F70D0DB9661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4177C130-C5D1-41BF-AFA4-632B9519EF94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95" name="Group 94">
            <a:extLst>
              <a:ext uri="{FF2B5EF4-FFF2-40B4-BE49-F238E27FC236}">
                <a16:creationId xmlns:a16="http://schemas.microsoft.com/office/drawing/2014/main" id="{4E05F958-96D0-4CEE-9887-CC2208D112D0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96" name="Graphic 7">
              <a:extLst>
                <a:ext uri="{FF2B5EF4-FFF2-40B4-BE49-F238E27FC236}">
                  <a16:creationId xmlns:a16="http://schemas.microsoft.com/office/drawing/2014/main" id="{5207A241-8477-46D9-B630-0E7CE398EA45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9DC711A2-885B-456F-8674-152C588BBA8B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A6FA8FE6-E460-4103-8253-35F29C0782C2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75B74DBD-1A4C-4402-8230-44CF816DA4BC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BF299A28-F96A-4DCC-ADC6-21D091533AA6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0EEBEBF-F051-491D-8084-BF67EBC5734F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387EA2B0-C8FE-47BA-85EF-2E8506455AD2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B9C1DB7A-B5DE-49ED-AAF4-367D6C209804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97" name="Graphic 7">
              <a:extLst>
                <a:ext uri="{FF2B5EF4-FFF2-40B4-BE49-F238E27FC236}">
                  <a16:creationId xmlns:a16="http://schemas.microsoft.com/office/drawing/2014/main" id="{983C99A9-C633-416A-A4D5-C3B479918E07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5096A23-FFCE-4EDC-AD7B-736FAEAC6465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B13F6A34-B1BA-4E2F-BBDD-1138E8785BA5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5C0D8762-02EC-49D2-B315-90B8D08714C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644A07A6-66C6-441E-92D7-C2773248F756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B6ED66CA-9377-4E86-B923-215FA2A98CE2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626211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Graphic 12">
            <a:extLst>
              <a:ext uri="{FF2B5EF4-FFF2-40B4-BE49-F238E27FC236}">
                <a16:creationId xmlns:a16="http://schemas.microsoft.com/office/drawing/2014/main" id="{EF17A1E0-558E-4E4E-8628-4281BF562771}"/>
              </a:ext>
            </a:extLst>
          </p:cNvPr>
          <p:cNvSpPr/>
          <p:nvPr userDrawn="1"/>
        </p:nvSpPr>
        <p:spPr>
          <a:xfrm>
            <a:off x="5472685" y="4296646"/>
            <a:ext cx="8754484" cy="4584963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solidFill>
            <a:schemeClr val="tx1"/>
          </a:solidFill>
          <a:ln w="208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43" name="Graphic 12">
            <a:extLst>
              <a:ext uri="{FF2B5EF4-FFF2-40B4-BE49-F238E27FC236}">
                <a16:creationId xmlns:a16="http://schemas.microsoft.com/office/drawing/2014/main" id="{F7B9D731-2DDD-49C3-8E15-C296A7F5C617}"/>
              </a:ext>
            </a:extLst>
          </p:cNvPr>
          <p:cNvSpPr/>
          <p:nvPr userDrawn="1"/>
        </p:nvSpPr>
        <p:spPr>
          <a:xfrm>
            <a:off x="5099539" y="3936923"/>
            <a:ext cx="8980202" cy="4773372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chemeClr val="bg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021E993-11B3-48BB-B331-F374A717F3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8575A7A-F246-4DDD-BA66-4AE46C92D8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>
            <a:normAutofit/>
          </a:bodyPr>
          <a:lstStyle>
            <a:lvl1pPr marL="0" indent="0" algn="ctr">
              <a:buNone/>
              <a:defRPr sz="18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CE018B4-5CD5-4ABF-BF87-FF4AD84EC6A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CE9D7257-E2D4-44F1-989B-4B1A84B046C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52C7664A-206A-4FE3-B3A9-20F73B647225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01E3A18-DD24-408C-BA7C-3559BF636B62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12946B3-C28A-4FCF-8D25-5F710445F92C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CEF2AC0-DBC3-42D9-9CC1-252F91782FC1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641D5AE-84D4-4521-A574-054D15209EDB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B90664A-3888-44D5-B9AD-5EE29EFB2308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FF20D0D0-8A19-4B4B-AF68-DE55BCD2CBAE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160D571-FE6E-43D2-BBD1-A1F18C7BC88C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8F006ED2-06C6-4708-A8B3-B95B5C83E0AC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A631B2F4-08AA-40BC-B110-B9DAF8DD697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2CE9A5AD-3C87-465B-9763-276BFF52B9E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DCF5D16-6429-428B-8714-731CF84CBB1D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566BF358-2F9A-490C-B754-3FAD21F4FDA9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AE2F677-74E5-458C-8063-B83DF9237E61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4E72C051-27D1-40D1-A2C8-D44B9D10920B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1F74071-CB23-4C7E-9A39-56529397148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0333C65F-1EF9-49A4-906E-FDC4CC71D2B6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B78B7C59-2EFF-4E61-9D4F-F6EA75C0260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6A3DD44-E006-41EA-8828-EF8C12F5498B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4AAA926D-BCB1-4451-BA6F-B8BFA26B5B3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9" name="Graphic 7">
              <a:extLst>
                <a:ext uri="{FF2B5EF4-FFF2-40B4-BE49-F238E27FC236}">
                  <a16:creationId xmlns:a16="http://schemas.microsoft.com/office/drawing/2014/main" id="{A2C3EB2A-ECC3-429A-BF49-EC0F226267A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A4660D6-4504-42EA-8B98-9483805BB3C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95187B64-2CFD-46AB-A6D1-573093FD6F91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6CB868F-A9D3-498F-A505-2C38C4AF367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B1F58061-0A4B-43D7-A893-1895F0EE4BD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CC345C9-B3E4-46B7-A9A2-6D22E40A4AFF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DC2DE64-3BEE-48E4-A75E-726D57DE05EB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F97C2B9-F8E5-4FEB-BAC7-E14696633FBE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50" name="Graphic 7">
              <a:extLst>
                <a:ext uri="{FF2B5EF4-FFF2-40B4-BE49-F238E27FC236}">
                  <a16:creationId xmlns:a16="http://schemas.microsoft.com/office/drawing/2014/main" id="{E8EBF150-7976-457A-A4FF-A238DFE2D98A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2A62CC-E0E6-41E3-84A0-41066DA1A4D0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B0797047-2ADF-4AE4-A023-00CAA7A474A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702DEA8-0136-4098-806A-D2A4483E5CF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41370EF-746D-47BD-8D65-1D85F70D88D4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41" name="Graphic 10">
            <a:extLst>
              <a:ext uri="{FF2B5EF4-FFF2-40B4-BE49-F238E27FC236}">
                <a16:creationId xmlns:a16="http://schemas.microsoft.com/office/drawing/2014/main" id="{6B83B1C8-EF15-4565-8E69-7854570F86B6}"/>
              </a:ext>
            </a:extLst>
          </p:cNvPr>
          <p:cNvSpPr/>
          <p:nvPr/>
        </p:nvSpPr>
        <p:spPr>
          <a:xfrm rot="17933285">
            <a:off x="-233523" y="215371"/>
            <a:ext cx="2140170" cy="2270483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chemeClr val="tx1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9B6A312-95CB-4B67-BC81-9D7EEDFF05BC}"/>
              </a:ext>
            </a:extLst>
          </p:cNvPr>
          <p:cNvGrpSpPr/>
          <p:nvPr/>
        </p:nvGrpSpPr>
        <p:grpSpPr>
          <a:xfrm>
            <a:off x="1187331" y="125490"/>
            <a:ext cx="1263585" cy="1294719"/>
            <a:chOff x="1859833" y="1425075"/>
            <a:chExt cx="2116757" cy="2168912"/>
          </a:xfrm>
          <a:solidFill>
            <a:schemeClr val="tx2"/>
          </a:solidFill>
        </p:grpSpPr>
        <p:sp>
          <p:nvSpPr>
            <p:cNvPr id="43" name="Graphic 2">
              <a:extLst>
                <a:ext uri="{FF2B5EF4-FFF2-40B4-BE49-F238E27FC236}">
                  <a16:creationId xmlns:a16="http://schemas.microsoft.com/office/drawing/2014/main" id="{4ED9A66D-87CA-4AF8-9329-4009F926D3B9}"/>
                </a:ext>
              </a:extLst>
            </p:cNvPr>
            <p:cNvSpPr/>
            <p:nvPr/>
          </p:nvSpPr>
          <p:spPr>
            <a:xfrm>
              <a:off x="2371663" y="2443874"/>
              <a:ext cx="57357" cy="66939"/>
            </a:xfrm>
            <a:custGeom>
              <a:avLst/>
              <a:gdLst>
                <a:gd name="connsiteX0" fmla="*/ 4726 w 57357"/>
                <a:gd name="connsiteY0" fmla="*/ 42637 h 66939"/>
                <a:gd name="connsiteX1" fmla="*/ 44530 w 57357"/>
                <a:gd name="connsiteY1" fmla="*/ 63863 h 66939"/>
                <a:gd name="connsiteX2" fmla="*/ 49834 w 57357"/>
                <a:gd name="connsiteY2" fmla="*/ 16692 h 66939"/>
                <a:gd name="connsiteX3" fmla="*/ 8559 w 57357"/>
                <a:gd name="connsiteY3" fmla="*/ 1361 h 66939"/>
                <a:gd name="connsiteX4" fmla="*/ 4726 w 57357"/>
                <a:gd name="connsiteY4" fmla="*/ 42637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7" h="66939">
                  <a:moveTo>
                    <a:pt x="4726" y="42637"/>
                  </a:moveTo>
                  <a:cubicBezTo>
                    <a:pt x="14457" y="59145"/>
                    <a:pt x="32736" y="70643"/>
                    <a:pt x="44530" y="63863"/>
                  </a:cubicBezTo>
                  <a:cubicBezTo>
                    <a:pt x="57500" y="51184"/>
                    <a:pt x="59562" y="31433"/>
                    <a:pt x="49834" y="16692"/>
                  </a:cubicBezTo>
                  <a:cubicBezTo>
                    <a:pt x="42169" y="1656"/>
                    <a:pt x="24185" y="-5124"/>
                    <a:pt x="8559" y="1361"/>
                  </a:cubicBezTo>
                  <a:cubicBezTo>
                    <a:pt x="-3231" y="8141"/>
                    <a:pt x="-4707" y="26125"/>
                    <a:pt x="4726" y="426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Graphic 2">
              <a:extLst>
                <a:ext uri="{FF2B5EF4-FFF2-40B4-BE49-F238E27FC236}">
                  <a16:creationId xmlns:a16="http://schemas.microsoft.com/office/drawing/2014/main" id="{10595D23-6690-405D-87E3-62320B3F2BB6}"/>
                </a:ext>
              </a:extLst>
            </p:cNvPr>
            <p:cNvSpPr/>
            <p:nvPr/>
          </p:nvSpPr>
          <p:spPr>
            <a:xfrm>
              <a:off x="2106666" y="2393060"/>
              <a:ext cx="56647" cy="64295"/>
            </a:xfrm>
            <a:custGeom>
              <a:avLst/>
              <a:gdLst>
                <a:gd name="connsiteX0" fmla="*/ 3799 w 56647"/>
                <a:gd name="connsiteY0" fmla="*/ 41562 h 64295"/>
                <a:gd name="connsiteX1" fmla="*/ 45661 w 56647"/>
                <a:gd name="connsiteY1" fmla="*/ 61017 h 64295"/>
                <a:gd name="connsiteX2" fmla="*/ 48314 w 56647"/>
                <a:gd name="connsiteY2" fmla="*/ 15617 h 64295"/>
                <a:gd name="connsiteX3" fmla="*/ 13527 w 56647"/>
                <a:gd name="connsiteY3" fmla="*/ 876 h 64295"/>
                <a:gd name="connsiteX4" fmla="*/ 11461 w 56647"/>
                <a:gd name="connsiteY4" fmla="*/ 1467 h 64295"/>
                <a:gd name="connsiteX5" fmla="*/ 2914 w 56647"/>
                <a:gd name="connsiteY5" fmla="*/ 40676 h 64295"/>
                <a:gd name="connsiteX6" fmla="*/ 3504 w 56647"/>
                <a:gd name="connsiteY6" fmla="*/ 41562 h 6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47" h="64295">
                  <a:moveTo>
                    <a:pt x="3799" y="41562"/>
                  </a:moveTo>
                  <a:cubicBezTo>
                    <a:pt x="13232" y="58070"/>
                    <a:pt x="33868" y="67801"/>
                    <a:pt x="45661" y="61017"/>
                  </a:cubicBezTo>
                  <a:cubicBezTo>
                    <a:pt x="57750" y="54237"/>
                    <a:pt x="58045" y="32421"/>
                    <a:pt x="48314" y="15617"/>
                  </a:cubicBezTo>
                  <a:cubicBezTo>
                    <a:pt x="43009" y="2053"/>
                    <a:pt x="27088" y="-4727"/>
                    <a:pt x="13527" y="876"/>
                  </a:cubicBezTo>
                  <a:cubicBezTo>
                    <a:pt x="12642" y="876"/>
                    <a:pt x="12051" y="1172"/>
                    <a:pt x="11461" y="1467"/>
                  </a:cubicBezTo>
                  <a:cubicBezTo>
                    <a:pt x="-1509" y="10014"/>
                    <a:pt x="-5342" y="27411"/>
                    <a:pt x="2914" y="40676"/>
                  </a:cubicBezTo>
                  <a:cubicBezTo>
                    <a:pt x="3209" y="40972"/>
                    <a:pt x="3504" y="41267"/>
                    <a:pt x="3504" y="415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Graphic 2">
              <a:extLst>
                <a:ext uri="{FF2B5EF4-FFF2-40B4-BE49-F238E27FC236}">
                  <a16:creationId xmlns:a16="http://schemas.microsoft.com/office/drawing/2014/main" id="{7F1B7F1A-493C-4722-AEBC-CC4C5304119B}"/>
                </a:ext>
              </a:extLst>
            </p:cNvPr>
            <p:cNvSpPr/>
            <p:nvPr/>
          </p:nvSpPr>
          <p:spPr>
            <a:xfrm>
              <a:off x="2105539" y="2770479"/>
              <a:ext cx="54641" cy="64578"/>
            </a:xfrm>
            <a:custGeom>
              <a:avLst/>
              <a:gdLst>
                <a:gd name="connsiteX0" fmla="*/ 4041 w 54641"/>
                <a:gd name="connsiteY0" fmla="*/ 42100 h 64578"/>
                <a:gd name="connsiteX1" fmla="*/ 45608 w 54641"/>
                <a:gd name="connsiteY1" fmla="*/ 61264 h 64578"/>
                <a:gd name="connsiteX2" fmla="*/ 44726 w 54641"/>
                <a:gd name="connsiteY2" fmla="*/ 18517 h 64578"/>
                <a:gd name="connsiteX3" fmla="*/ 11116 w 54641"/>
                <a:gd name="connsiteY3" fmla="*/ 1415 h 64578"/>
                <a:gd name="connsiteX4" fmla="*/ 3746 w 54641"/>
                <a:gd name="connsiteY4" fmla="*/ 41805 h 64578"/>
                <a:gd name="connsiteX5" fmla="*/ 4041 w 54641"/>
                <a:gd name="connsiteY5" fmla="*/ 42100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41" h="64578">
                  <a:moveTo>
                    <a:pt x="4041" y="42100"/>
                  </a:moveTo>
                  <a:cubicBezTo>
                    <a:pt x="13473" y="58612"/>
                    <a:pt x="33818" y="68044"/>
                    <a:pt x="45608" y="61264"/>
                  </a:cubicBezTo>
                  <a:cubicBezTo>
                    <a:pt x="57401" y="54484"/>
                    <a:pt x="54159" y="35320"/>
                    <a:pt x="44726" y="18517"/>
                  </a:cubicBezTo>
                  <a:cubicBezTo>
                    <a:pt x="34995" y="2005"/>
                    <a:pt x="22910" y="-5366"/>
                    <a:pt x="11116" y="1415"/>
                  </a:cubicBezTo>
                  <a:cubicBezTo>
                    <a:pt x="-2153" y="10556"/>
                    <a:pt x="-5395" y="28539"/>
                    <a:pt x="3746" y="41805"/>
                  </a:cubicBezTo>
                  <a:cubicBezTo>
                    <a:pt x="3746" y="41805"/>
                    <a:pt x="4041" y="42100"/>
                    <a:pt x="4041" y="42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Graphic 2">
              <a:extLst>
                <a:ext uri="{FF2B5EF4-FFF2-40B4-BE49-F238E27FC236}">
                  <a16:creationId xmlns:a16="http://schemas.microsoft.com/office/drawing/2014/main" id="{3FB65539-E481-4C18-9823-936503894DA7}"/>
                </a:ext>
              </a:extLst>
            </p:cNvPr>
            <p:cNvSpPr/>
            <p:nvPr/>
          </p:nvSpPr>
          <p:spPr>
            <a:xfrm>
              <a:off x="2045310" y="3067032"/>
              <a:ext cx="55245" cy="69540"/>
            </a:xfrm>
            <a:custGeom>
              <a:avLst/>
              <a:gdLst>
                <a:gd name="connsiteX0" fmla="*/ 5896 w 55245"/>
                <a:gd name="connsiteY0" fmla="*/ 43905 h 69540"/>
                <a:gd name="connsiteX1" fmla="*/ 45106 w 55245"/>
                <a:gd name="connsiteY1" fmla="*/ 66607 h 69540"/>
                <a:gd name="connsiteX2" fmla="*/ 46581 w 55245"/>
                <a:gd name="connsiteY2" fmla="*/ 20322 h 69540"/>
                <a:gd name="connsiteX3" fmla="*/ 7368 w 55245"/>
                <a:gd name="connsiteY3" fmla="*/ 1158 h 69540"/>
                <a:gd name="connsiteX4" fmla="*/ 5896 w 55245"/>
                <a:gd name="connsiteY4" fmla="*/ 43905 h 6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" h="69540">
                  <a:moveTo>
                    <a:pt x="5896" y="43905"/>
                  </a:moveTo>
                  <a:cubicBezTo>
                    <a:pt x="15624" y="60417"/>
                    <a:pt x="33017" y="73387"/>
                    <a:pt x="45106" y="66607"/>
                  </a:cubicBezTo>
                  <a:cubicBezTo>
                    <a:pt x="56899" y="59827"/>
                    <a:pt x="56014" y="37125"/>
                    <a:pt x="46581" y="20322"/>
                  </a:cubicBezTo>
                  <a:cubicBezTo>
                    <a:pt x="36850" y="3515"/>
                    <a:pt x="19161" y="-5623"/>
                    <a:pt x="7368" y="1158"/>
                  </a:cubicBezTo>
                  <a:cubicBezTo>
                    <a:pt x="-4721" y="8233"/>
                    <a:pt x="-3540" y="27102"/>
                    <a:pt x="5896" y="439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Graphic 2">
              <a:extLst>
                <a:ext uri="{FF2B5EF4-FFF2-40B4-BE49-F238E27FC236}">
                  <a16:creationId xmlns:a16="http://schemas.microsoft.com/office/drawing/2014/main" id="{254E9DC1-DDFC-42F2-B2D5-2AE677173E0E}"/>
                </a:ext>
              </a:extLst>
            </p:cNvPr>
            <p:cNvSpPr/>
            <p:nvPr/>
          </p:nvSpPr>
          <p:spPr>
            <a:xfrm>
              <a:off x="2655538" y="3271257"/>
              <a:ext cx="57552" cy="65614"/>
            </a:xfrm>
            <a:custGeom>
              <a:avLst/>
              <a:gdLst>
                <a:gd name="connsiteX0" fmla="*/ 4172 w 57552"/>
                <a:gd name="connsiteY0" fmla="*/ 48415 h 65614"/>
                <a:gd name="connsiteX1" fmla="*/ 45448 w 57552"/>
                <a:gd name="connsiteY1" fmla="*/ 61090 h 65614"/>
                <a:gd name="connsiteX2" fmla="*/ 50166 w 57552"/>
                <a:gd name="connsiteY2" fmla="*/ 21881 h 65614"/>
                <a:gd name="connsiteX3" fmla="*/ 10661 w 57552"/>
                <a:gd name="connsiteY3" fmla="*/ 946 h 65614"/>
                <a:gd name="connsiteX4" fmla="*/ 4172 w 57552"/>
                <a:gd name="connsiteY4" fmla="*/ 48415 h 6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52" h="65614">
                  <a:moveTo>
                    <a:pt x="4172" y="48415"/>
                  </a:moveTo>
                  <a:cubicBezTo>
                    <a:pt x="12133" y="63156"/>
                    <a:pt x="30411" y="68756"/>
                    <a:pt x="45448" y="61090"/>
                  </a:cubicBezTo>
                  <a:cubicBezTo>
                    <a:pt x="57241" y="54310"/>
                    <a:pt x="59893" y="38389"/>
                    <a:pt x="50166" y="21881"/>
                  </a:cubicBezTo>
                  <a:cubicBezTo>
                    <a:pt x="40438" y="5074"/>
                    <a:pt x="22454" y="-5834"/>
                    <a:pt x="10661" y="946"/>
                  </a:cubicBezTo>
                  <a:cubicBezTo>
                    <a:pt x="-2608" y="13330"/>
                    <a:pt x="-5261" y="33084"/>
                    <a:pt x="4172" y="4841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Graphic 2">
              <a:extLst>
                <a:ext uri="{FF2B5EF4-FFF2-40B4-BE49-F238E27FC236}">
                  <a16:creationId xmlns:a16="http://schemas.microsoft.com/office/drawing/2014/main" id="{B657E274-2753-43FD-8872-52997FF294A7}"/>
                </a:ext>
              </a:extLst>
            </p:cNvPr>
            <p:cNvSpPr/>
            <p:nvPr/>
          </p:nvSpPr>
          <p:spPr>
            <a:xfrm>
              <a:off x="2999781" y="2808263"/>
              <a:ext cx="55223" cy="62777"/>
            </a:xfrm>
            <a:custGeom>
              <a:avLst/>
              <a:gdLst>
                <a:gd name="connsiteX0" fmla="*/ 3395 w 55223"/>
                <a:gd name="connsiteY0" fmla="*/ 43235 h 62777"/>
                <a:gd name="connsiteX1" fmla="*/ 45556 w 55223"/>
                <a:gd name="connsiteY1" fmla="*/ 59448 h 62777"/>
                <a:gd name="connsiteX2" fmla="*/ 45851 w 55223"/>
                <a:gd name="connsiteY2" fmla="*/ 18762 h 62777"/>
                <a:gd name="connsiteX3" fmla="*/ 11946 w 55223"/>
                <a:gd name="connsiteY3" fmla="*/ 1369 h 62777"/>
                <a:gd name="connsiteX4" fmla="*/ 3395 w 55223"/>
                <a:gd name="connsiteY4" fmla="*/ 43235 h 6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23" h="62777">
                  <a:moveTo>
                    <a:pt x="3395" y="43235"/>
                  </a:moveTo>
                  <a:cubicBezTo>
                    <a:pt x="11356" y="58562"/>
                    <a:pt x="29339" y="65638"/>
                    <a:pt x="45556" y="59448"/>
                  </a:cubicBezTo>
                  <a:cubicBezTo>
                    <a:pt x="57349" y="52667"/>
                    <a:pt x="55579" y="35569"/>
                    <a:pt x="45851" y="18762"/>
                  </a:cubicBezTo>
                  <a:cubicBezTo>
                    <a:pt x="36119" y="2254"/>
                    <a:pt x="23739" y="-5411"/>
                    <a:pt x="11946" y="1369"/>
                  </a:cubicBezTo>
                  <a:cubicBezTo>
                    <a:pt x="-1910" y="10802"/>
                    <a:pt x="-5448" y="29376"/>
                    <a:pt x="3395" y="4323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Graphic 2">
              <a:extLst>
                <a:ext uri="{FF2B5EF4-FFF2-40B4-BE49-F238E27FC236}">
                  <a16:creationId xmlns:a16="http://schemas.microsoft.com/office/drawing/2014/main" id="{335F12ED-6CEB-4494-8A72-D7CB6C8BA2DE}"/>
                </a:ext>
              </a:extLst>
            </p:cNvPr>
            <p:cNvSpPr/>
            <p:nvPr/>
          </p:nvSpPr>
          <p:spPr>
            <a:xfrm>
              <a:off x="2914704" y="3434376"/>
              <a:ext cx="56557" cy="70001"/>
            </a:xfrm>
            <a:custGeom>
              <a:avLst/>
              <a:gdLst>
                <a:gd name="connsiteX0" fmla="*/ 6806 w 56557"/>
                <a:gd name="connsiteY0" fmla="*/ 44790 h 70001"/>
                <a:gd name="connsiteX1" fmla="*/ 44544 w 56557"/>
                <a:gd name="connsiteY1" fmla="*/ 66902 h 70001"/>
                <a:gd name="connsiteX2" fmla="*/ 48967 w 56557"/>
                <a:gd name="connsiteY2" fmla="*/ 20322 h 70001"/>
                <a:gd name="connsiteX3" fmla="*/ 6515 w 56557"/>
                <a:gd name="connsiteY3" fmla="*/ 1158 h 70001"/>
                <a:gd name="connsiteX4" fmla="*/ 6806 w 56557"/>
                <a:gd name="connsiteY4" fmla="*/ 44790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57" h="70001">
                  <a:moveTo>
                    <a:pt x="6806" y="44790"/>
                  </a:moveTo>
                  <a:cubicBezTo>
                    <a:pt x="16243" y="61302"/>
                    <a:pt x="32751" y="73977"/>
                    <a:pt x="44544" y="66902"/>
                  </a:cubicBezTo>
                  <a:cubicBezTo>
                    <a:pt x="56633" y="60122"/>
                    <a:pt x="58695" y="36830"/>
                    <a:pt x="48967" y="20322"/>
                  </a:cubicBezTo>
                  <a:cubicBezTo>
                    <a:pt x="39534" y="3515"/>
                    <a:pt x="18600" y="-5623"/>
                    <a:pt x="6515" y="1158"/>
                  </a:cubicBezTo>
                  <a:cubicBezTo>
                    <a:pt x="-5279" y="7938"/>
                    <a:pt x="-2921" y="27987"/>
                    <a:pt x="6806" y="447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Graphic 2">
              <a:extLst>
                <a:ext uri="{FF2B5EF4-FFF2-40B4-BE49-F238E27FC236}">
                  <a16:creationId xmlns:a16="http://schemas.microsoft.com/office/drawing/2014/main" id="{1E58D94B-43EB-484F-A4EE-5CAA0453F71B}"/>
                </a:ext>
              </a:extLst>
            </p:cNvPr>
            <p:cNvSpPr/>
            <p:nvPr/>
          </p:nvSpPr>
          <p:spPr>
            <a:xfrm>
              <a:off x="3079804" y="3116656"/>
              <a:ext cx="53760" cy="66697"/>
            </a:xfrm>
            <a:custGeom>
              <a:avLst/>
              <a:gdLst>
                <a:gd name="connsiteX0" fmla="*/ 5333 w 53760"/>
                <a:gd name="connsiteY0" fmla="*/ 44694 h 66697"/>
                <a:gd name="connsiteX1" fmla="*/ 43661 w 53760"/>
                <a:gd name="connsiteY1" fmla="*/ 63268 h 66697"/>
                <a:gd name="connsiteX2" fmla="*/ 44838 w 53760"/>
                <a:gd name="connsiteY2" fmla="*/ 21996 h 66697"/>
                <a:gd name="connsiteX3" fmla="*/ 7986 w 53760"/>
                <a:gd name="connsiteY3" fmla="*/ 1061 h 66697"/>
                <a:gd name="connsiteX4" fmla="*/ 5333 w 53760"/>
                <a:gd name="connsiteY4" fmla="*/ 44694 h 6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60" h="66697">
                  <a:moveTo>
                    <a:pt x="5333" y="44694"/>
                  </a:moveTo>
                  <a:cubicBezTo>
                    <a:pt x="15061" y="61501"/>
                    <a:pt x="31868" y="70052"/>
                    <a:pt x="43661" y="63268"/>
                  </a:cubicBezTo>
                  <a:cubicBezTo>
                    <a:pt x="55451" y="56487"/>
                    <a:pt x="54570" y="38504"/>
                    <a:pt x="44838" y="21996"/>
                  </a:cubicBezTo>
                  <a:cubicBezTo>
                    <a:pt x="35406" y="5189"/>
                    <a:pt x="19779" y="-6014"/>
                    <a:pt x="7986" y="1061"/>
                  </a:cubicBezTo>
                  <a:cubicBezTo>
                    <a:pt x="-4099" y="7841"/>
                    <a:pt x="-4099" y="28186"/>
                    <a:pt x="5333" y="44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Graphic 2">
              <a:extLst>
                <a:ext uri="{FF2B5EF4-FFF2-40B4-BE49-F238E27FC236}">
                  <a16:creationId xmlns:a16="http://schemas.microsoft.com/office/drawing/2014/main" id="{B61B6172-57E6-4F13-885F-57AECEA7ECE1}"/>
                </a:ext>
              </a:extLst>
            </p:cNvPr>
            <p:cNvSpPr/>
            <p:nvPr/>
          </p:nvSpPr>
          <p:spPr>
            <a:xfrm>
              <a:off x="3359032" y="3310749"/>
              <a:ext cx="57213" cy="60823"/>
            </a:xfrm>
            <a:custGeom>
              <a:avLst/>
              <a:gdLst>
                <a:gd name="connsiteX0" fmla="*/ 4121 w 57213"/>
                <a:gd name="connsiteY0" fmla="*/ 41942 h 60823"/>
                <a:gd name="connsiteX1" fmla="*/ 42741 w 57213"/>
                <a:gd name="connsiteY1" fmla="*/ 57270 h 60823"/>
                <a:gd name="connsiteX2" fmla="*/ 50701 w 57213"/>
                <a:gd name="connsiteY2" fmla="*/ 15113 h 60823"/>
                <a:gd name="connsiteX3" fmla="*/ 11196 w 57213"/>
                <a:gd name="connsiteY3" fmla="*/ 2139 h 60823"/>
                <a:gd name="connsiteX4" fmla="*/ 10901 w 57213"/>
                <a:gd name="connsiteY4" fmla="*/ 2139 h 60823"/>
                <a:gd name="connsiteX5" fmla="*/ 3236 w 57213"/>
                <a:gd name="connsiteY5" fmla="*/ 40762 h 60823"/>
                <a:gd name="connsiteX6" fmla="*/ 4121 w 57213"/>
                <a:gd name="connsiteY6" fmla="*/ 41942 h 6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213" h="60823">
                  <a:moveTo>
                    <a:pt x="4121" y="41942"/>
                  </a:moveTo>
                  <a:cubicBezTo>
                    <a:pt x="10606" y="56975"/>
                    <a:pt x="27705" y="63759"/>
                    <a:pt x="42741" y="57270"/>
                  </a:cubicBezTo>
                  <a:cubicBezTo>
                    <a:pt x="56301" y="47837"/>
                    <a:pt x="59839" y="28968"/>
                    <a:pt x="50701" y="15113"/>
                  </a:cubicBezTo>
                  <a:cubicBezTo>
                    <a:pt x="43331" y="372"/>
                    <a:pt x="25642" y="-5232"/>
                    <a:pt x="11196" y="2139"/>
                  </a:cubicBezTo>
                  <a:cubicBezTo>
                    <a:pt x="11196" y="2139"/>
                    <a:pt x="10901" y="2139"/>
                    <a:pt x="10901" y="2139"/>
                  </a:cubicBezTo>
                  <a:cubicBezTo>
                    <a:pt x="-1777" y="10690"/>
                    <a:pt x="-5315" y="28083"/>
                    <a:pt x="3236" y="40762"/>
                  </a:cubicBezTo>
                  <a:cubicBezTo>
                    <a:pt x="3531" y="41352"/>
                    <a:pt x="3826" y="41647"/>
                    <a:pt x="4121" y="419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Graphic 2">
              <a:extLst>
                <a:ext uri="{FF2B5EF4-FFF2-40B4-BE49-F238E27FC236}">
                  <a16:creationId xmlns:a16="http://schemas.microsoft.com/office/drawing/2014/main" id="{8FEB1908-B244-492F-837D-F5F3F2C8E9A0}"/>
                </a:ext>
              </a:extLst>
            </p:cNvPr>
            <p:cNvSpPr/>
            <p:nvPr/>
          </p:nvSpPr>
          <p:spPr>
            <a:xfrm>
              <a:off x="3140752" y="2515512"/>
              <a:ext cx="56460" cy="64928"/>
            </a:xfrm>
            <a:custGeom>
              <a:avLst/>
              <a:gdLst>
                <a:gd name="connsiteX0" fmla="*/ 4825 w 56460"/>
                <a:gd name="connsiteY0" fmla="*/ 45290 h 64928"/>
                <a:gd name="connsiteX1" fmla="*/ 43444 w 56460"/>
                <a:gd name="connsiteY1" fmla="*/ 61802 h 64928"/>
                <a:gd name="connsiteX2" fmla="*/ 49048 w 56460"/>
                <a:gd name="connsiteY2" fmla="*/ 19641 h 64928"/>
                <a:gd name="connsiteX3" fmla="*/ 8657 w 56460"/>
                <a:gd name="connsiteY3" fmla="*/ 1362 h 64928"/>
                <a:gd name="connsiteX4" fmla="*/ 4825 w 56460"/>
                <a:gd name="connsiteY4" fmla="*/ 45290 h 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60" h="64928">
                  <a:moveTo>
                    <a:pt x="4825" y="45290"/>
                  </a:moveTo>
                  <a:cubicBezTo>
                    <a:pt x="11015" y="60326"/>
                    <a:pt x="28113" y="67697"/>
                    <a:pt x="43444" y="61802"/>
                  </a:cubicBezTo>
                  <a:cubicBezTo>
                    <a:pt x="56418" y="51484"/>
                    <a:pt x="58775" y="32910"/>
                    <a:pt x="49048" y="19641"/>
                  </a:cubicBezTo>
                  <a:cubicBezTo>
                    <a:pt x="39316" y="3133"/>
                    <a:pt x="20447" y="-5713"/>
                    <a:pt x="8657" y="1362"/>
                  </a:cubicBezTo>
                  <a:cubicBezTo>
                    <a:pt x="-3431" y="8146"/>
                    <a:pt x="-4612" y="28487"/>
                    <a:pt x="4825" y="452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Graphic 2">
              <a:extLst>
                <a:ext uri="{FF2B5EF4-FFF2-40B4-BE49-F238E27FC236}">
                  <a16:creationId xmlns:a16="http://schemas.microsoft.com/office/drawing/2014/main" id="{0416E947-F6CB-4F0E-9A13-A53825AE4D45}"/>
                </a:ext>
              </a:extLst>
            </p:cNvPr>
            <p:cNvSpPr/>
            <p:nvPr/>
          </p:nvSpPr>
          <p:spPr>
            <a:xfrm>
              <a:off x="1898431" y="2121872"/>
              <a:ext cx="55033" cy="60464"/>
            </a:xfrm>
            <a:custGeom>
              <a:avLst/>
              <a:gdLst>
                <a:gd name="connsiteX0" fmla="*/ 3004 w 55033"/>
                <a:gd name="connsiteY0" fmla="*/ 42694 h 60464"/>
                <a:gd name="connsiteX1" fmla="*/ 12440 w 55033"/>
                <a:gd name="connsiteY1" fmla="*/ 2009 h 60464"/>
                <a:gd name="connsiteX2" fmla="*/ 12735 w 55033"/>
                <a:gd name="connsiteY2" fmla="*/ 1714 h 60464"/>
                <a:gd name="connsiteX3" fmla="*/ 46931 w 55033"/>
                <a:gd name="connsiteY3" fmla="*/ 17340 h 60464"/>
                <a:gd name="connsiteX4" fmla="*/ 43984 w 55033"/>
                <a:gd name="connsiteY4" fmla="*/ 56255 h 60464"/>
                <a:gd name="connsiteX5" fmla="*/ 3004 w 55033"/>
                <a:gd name="connsiteY5" fmla="*/ 42694 h 60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033" h="60464">
                  <a:moveTo>
                    <a:pt x="3004" y="42694"/>
                  </a:moveTo>
                  <a:cubicBezTo>
                    <a:pt x="-5544" y="28839"/>
                    <a:pt x="-1419" y="10560"/>
                    <a:pt x="12440" y="2009"/>
                  </a:cubicBezTo>
                  <a:cubicBezTo>
                    <a:pt x="12440" y="2009"/>
                    <a:pt x="12440" y="2009"/>
                    <a:pt x="12735" y="1714"/>
                  </a:cubicBezTo>
                  <a:cubicBezTo>
                    <a:pt x="24230" y="-5066"/>
                    <a:pt x="37499" y="534"/>
                    <a:pt x="46931" y="17340"/>
                  </a:cubicBezTo>
                  <a:cubicBezTo>
                    <a:pt x="56663" y="33848"/>
                    <a:pt x="55777" y="49475"/>
                    <a:pt x="43984" y="56255"/>
                  </a:cubicBezTo>
                  <a:cubicBezTo>
                    <a:pt x="28948" y="63626"/>
                    <a:pt x="10964" y="57435"/>
                    <a:pt x="3004" y="42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Graphic 2">
              <a:extLst>
                <a:ext uri="{FF2B5EF4-FFF2-40B4-BE49-F238E27FC236}">
                  <a16:creationId xmlns:a16="http://schemas.microsoft.com/office/drawing/2014/main" id="{2798299A-E219-431F-9889-EE230AF38A78}"/>
                </a:ext>
              </a:extLst>
            </p:cNvPr>
            <p:cNvSpPr/>
            <p:nvPr/>
          </p:nvSpPr>
          <p:spPr>
            <a:xfrm>
              <a:off x="2476387" y="2278461"/>
              <a:ext cx="55762" cy="67679"/>
            </a:xfrm>
            <a:custGeom>
              <a:avLst/>
              <a:gdLst>
                <a:gd name="connsiteX0" fmla="*/ 4664 w 55762"/>
                <a:gd name="connsiteY0" fmla="*/ 44424 h 67679"/>
                <a:gd name="connsiteX1" fmla="*/ 9678 w 55762"/>
                <a:gd name="connsiteY1" fmla="*/ 1086 h 67679"/>
                <a:gd name="connsiteX2" fmla="*/ 46235 w 55762"/>
                <a:gd name="connsiteY2" fmla="*/ 20542 h 67679"/>
                <a:gd name="connsiteX3" fmla="*/ 46235 w 55762"/>
                <a:gd name="connsiteY3" fmla="*/ 64473 h 67679"/>
                <a:gd name="connsiteX4" fmla="*/ 4664 w 55762"/>
                <a:gd name="connsiteY4" fmla="*/ 44424 h 6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62" h="67679">
                  <a:moveTo>
                    <a:pt x="4664" y="44424"/>
                  </a:moveTo>
                  <a:cubicBezTo>
                    <a:pt x="-5063" y="30863"/>
                    <a:pt x="-3001" y="11994"/>
                    <a:pt x="9678" y="1086"/>
                  </a:cubicBezTo>
                  <a:cubicBezTo>
                    <a:pt x="21468" y="-5694"/>
                    <a:pt x="36799" y="4034"/>
                    <a:pt x="46235" y="20542"/>
                  </a:cubicBezTo>
                  <a:cubicBezTo>
                    <a:pt x="55963" y="36758"/>
                    <a:pt x="58025" y="57394"/>
                    <a:pt x="46235" y="64473"/>
                  </a:cubicBezTo>
                  <a:cubicBezTo>
                    <a:pt x="34442" y="71253"/>
                    <a:pt x="14392" y="60935"/>
                    <a:pt x="4664" y="444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Graphic 2">
              <a:extLst>
                <a:ext uri="{FF2B5EF4-FFF2-40B4-BE49-F238E27FC236}">
                  <a16:creationId xmlns:a16="http://schemas.microsoft.com/office/drawing/2014/main" id="{4CFFDE88-714C-4082-9953-6603F7AA26DB}"/>
                </a:ext>
              </a:extLst>
            </p:cNvPr>
            <p:cNvSpPr/>
            <p:nvPr/>
          </p:nvSpPr>
          <p:spPr>
            <a:xfrm>
              <a:off x="2182047" y="1682584"/>
              <a:ext cx="54035" cy="64435"/>
            </a:xfrm>
            <a:custGeom>
              <a:avLst/>
              <a:gdLst>
                <a:gd name="connsiteX0" fmla="*/ 6543 w 54035"/>
                <a:gd name="connsiteY0" fmla="*/ 44471 h 64435"/>
                <a:gd name="connsiteX1" fmla="*/ 6543 w 54035"/>
                <a:gd name="connsiteY1" fmla="*/ 1129 h 64435"/>
                <a:gd name="connsiteX2" fmla="*/ 46638 w 54035"/>
                <a:gd name="connsiteY2" fmla="*/ 21474 h 64435"/>
                <a:gd name="connsiteX3" fmla="*/ 42513 w 54035"/>
                <a:gd name="connsiteY3" fmla="*/ 59802 h 64435"/>
                <a:gd name="connsiteX4" fmla="*/ 41038 w 54035"/>
                <a:gd name="connsiteY4" fmla="*/ 60684 h 64435"/>
                <a:gd name="connsiteX5" fmla="*/ 6543 w 54035"/>
                <a:gd name="connsiteY5" fmla="*/ 44471 h 6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35" h="64435">
                  <a:moveTo>
                    <a:pt x="6543" y="44471"/>
                  </a:moveTo>
                  <a:cubicBezTo>
                    <a:pt x="-2890" y="27664"/>
                    <a:pt x="-5247" y="7913"/>
                    <a:pt x="6543" y="1129"/>
                  </a:cubicBezTo>
                  <a:cubicBezTo>
                    <a:pt x="18631" y="-5946"/>
                    <a:pt x="36910" y="4667"/>
                    <a:pt x="46638" y="21474"/>
                  </a:cubicBezTo>
                  <a:cubicBezTo>
                    <a:pt x="56074" y="33267"/>
                    <a:pt x="54008" y="50366"/>
                    <a:pt x="42513" y="59802"/>
                  </a:cubicBezTo>
                  <a:cubicBezTo>
                    <a:pt x="41923" y="60093"/>
                    <a:pt x="41628" y="60388"/>
                    <a:pt x="41038" y="60684"/>
                  </a:cubicBezTo>
                  <a:cubicBezTo>
                    <a:pt x="29244" y="67464"/>
                    <a:pt x="16274" y="60979"/>
                    <a:pt x="6543" y="444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Graphic 2">
              <a:extLst>
                <a:ext uri="{FF2B5EF4-FFF2-40B4-BE49-F238E27FC236}">
                  <a16:creationId xmlns:a16="http://schemas.microsoft.com/office/drawing/2014/main" id="{9DC2A892-810F-4664-8AD1-78F5A053AC25}"/>
                </a:ext>
              </a:extLst>
            </p:cNvPr>
            <p:cNvSpPr/>
            <p:nvPr/>
          </p:nvSpPr>
          <p:spPr>
            <a:xfrm>
              <a:off x="2658637" y="2186185"/>
              <a:ext cx="56713" cy="68041"/>
            </a:xfrm>
            <a:custGeom>
              <a:avLst/>
              <a:gdLst>
                <a:gd name="connsiteX0" fmla="*/ 3729 w 56713"/>
                <a:gd name="connsiteY0" fmla="*/ 45306 h 68041"/>
                <a:gd name="connsiteX1" fmla="*/ 11395 w 56713"/>
                <a:gd name="connsiteY1" fmla="*/ 1083 h 68041"/>
                <a:gd name="connsiteX2" fmla="*/ 46182 w 56713"/>
                <a:gd name="connsiteY2" fmla="*/ 20834 h 68041"/>
                <a:gd name="connsiteX3" fmla="*/ 47952 w 56713"/>
                <a:gd name="connsiteY3" fmla="*/ 64765 h 68041"/>
                <a:gd name="connsiteX4" fmla="*/ 3729 w 56713"/>
                <a:gd name="connsiteY4" fmla="*/ 45306 h 6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13" h="68041">
                  <a:moveTo>
                    <a:pt x="3729" y="45306"/>
                  </a:moveTo>
                  <a:cubicBezTo>
                    <a:pt x="-5412" y="30860"/>
                    <a:pt x="-2169" y="11696"/>
                    <a:pt x="11395" y="1083"/>
                  </a:cubicBezTo>
                  <a:cubicBezTo>
                    <a:pt x="23185" y="-5697"/>
                    <a:pt x="36749" y="4030"/>
                    <a:pt x="46182" y="20834"/>
                  </a:cubicBezTo>
                  <a:cubicBezTo>
                    <a:pt x="55913" y="37640"/>
                    <a:pt x="59746" y="57686"/>
                    <a:pt x="47952" y="64765"/>
                  </a:cubicBezTo>
                  <a:cubicBezTo>
                    <a:pt x="36159" y="71545"/>
                    <a:pt x="13457" y="61814"/>
                    <a:pt x="3729" y="45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Graphic 2">
              <a:extLst>
                <a:ext uri="{FF2B5EF4-FFF2-40B4-BE49-F238E27FC236}">
                  <a16:creationId xmlns:a16="http://schemas.microsoft.com/office/drawing/2014/main" id="{B3431488-23D9-4443-BA05-7724F650C853}"/>
                </a:ext>
              </a:extLst>
            </p:cNvPr>
            <p:cNvSpPr/>
            <p:nvPr/>
          </p:nvSpPr>
          <p:spPr>
            <a:xfrm>
              <a:off x="3923135" y="2290432"/>
              <a:ext cx="53455" cy="63699"/>
            </a:xfrm>
            <a:custGeom>
              <a:avLst/>
              <a:gdLst>
                <a:gd name="connsiteX0" fmla="*/ 45871 w 53455"/>
                <a:gd name="connsiteY0" fmla="*/ 19774 h 63699"/>
                <a:gd name="connsiteX1" fmla="*/ 7841 w 53455"/>
                <a:gd name="connsiteY1" fmla="*/ 1200 h 63699"/>
                <a:gd name="connsiteX2" fmla="*/ 5481 w 53455"/>
                <a:gd name="connsiteY2" fmla="*/ 43361 h 63699"/>
                <a:gd name="connsiteX3" fmla="*/ 41743 w 53455"/>
                <a:gd name="connsiteY3" fmla="*/ 59872 h 63699"/>
                <a:gd name="connsiteX4" fmla="*/ 45871 w 53455"/>
                <a:gd name="connsiteY4" fmla="*/ 19774 h 6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55" h="63699">
                  <a:moveTo>
                    <a:pt x="45871" y="19774"/>
                  </a:moveTo>
                  <a:cubicBezTo>
                    <a:pt x="36143" y="3266"/>
                    <a:pt x="19926" y="-5580"/>
                    <a:pt x="7841" y="1200"/>
                  </a:cubicBezTo>
                  <a:cubicBezTo>
                    <a:pt x="-3952" y="7984"/>
                    <a:pt x="-4247" y="26558"/>
                    <a:pt x="5481" y="43361"/>
                  </a:cubicBezTo>
                  <a:cubicBezTo>
                    <a:pt x="14917" y="59872"/>
                    <a:pt x="29953" y="66948"/>
                    <a:pt x="41743" y="59872"/>
                  </a:cubicBezTo>
                  <a:cubicBezTo>
                    <a:pt x="53831" y="53088"/>
                    <a:pt x="55307" y="36580"/>
                    <a:pt x="45871" y="197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Graphic 2">
              <a:extLst>
                <a:ext uri="{FF2B5EF4-FFF2-40B4-BE49-F238E27FC236}">
                  <a16:creationId xmlns:a16="http://schemas.microsoft.com/office/drawing/2014/main" id="{295B82DC-3B3B-487C-8107-5BC2ADE848E5}"/>
                </a:ext>
              </a:extLst>
            </p:cNvPr>
            <p:cNvSpPr/>
            <p:nvPr/>
          </p:nvSpPr>
          <p:spPr>
            <a:xfrm>
              <a:off x="3437407" y="2184884"/>
              <a:ext cx="52411" cy="64741"/>
            </a:xfrm>
            <a:custGeom>
              <a:avLst/>
              <a:gdLst>
                <a:gd name="connsiteX0" fmla="*/ 44556 w 52411"/>
                <a:gd name="connsiteY0" fmla="*/ 23020 h 64741"/>
                <a:gd name="connsiteX1" fmla="*/ 6822 w 52411"/>
                <a:gd name="connsiteY1" fmla="*/ 908 h 64741"/>
                <a:gd name="connsiteX2" fmla="*/ 6232 w 52411"/>
                <a:gd name="connsiteY2" fmla="*/ 45131 h 64741"/>
                <a:gd name="connsiteX3" fmla="*/ 41314 w 52411"/>
                <a:gd name="connsiteY3" fmla="*/ 60758 h 64741"/>
                <a:gd name="connsiteX4" fmla="*/ 44556 w 52411"/>
                <a:gd name="connsiteY4" fmla="*/ 23020 h 6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1" h="64741">
                  <a:moveTo>
                    <a:pt x="44556" y="23020"/>
                  </a:moveTo>
                  <a:cubicBezTo>
                    <a:pt x="34829" y="6512"/>
                    <a:pt x="18612" y="-6167"/>
                    <a:pt x="6822" y="908"/>
                  </a:cubicBezTo>
                  <a:cubicBezTo>
                    <a:pt x="-4971" y="7689"/>
                    <a:pt x="-3204" y="28328"/>
                    <a:pt x="6232" y="45131"/>
                  </a:cubicBezTo>
                  <a:cubicBezTo>
                    <a:pt x="15960" y="61643"/>
                    <a:pt x="29520" y="67833"/>
                    <a:pt x="41314" y="60758"/>
                  </a:cubicBezTo>
                  <a:cubicBezTo>
                    <a:pt x="53107" y="53977"/>
                    <a:pt x="53993" y="39531"/>
                    <a:pt x="44556" y="2302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2">
              <a:extLst>
                <a:ext uri="{FF2B5EF4-FFF2-40B4-BE49-F238E27FC236}">
                  <a16:creationId xmlns:a16="http://schemas.microsoft.com/office/drawing/2014/main" id="{16CCDE3E-AEE8-4009-A39F-7841E20F99FD}"/>
                </a:ext>
              </a:extLst>
            </p:cNvPr>
            <p:cNvSpPr/>
            <p:nvPr/>
          </p:nvSpPr>
          <p:spPr>
            <a:xfrm>
              <a:off x="2869838" y="1929378"/>
              <a:ext cx="58414" cy="66366"/>
            </a:xfrm>
            <a:custGeom>
              <a:avLst/>
              <a:gdLst>
                <a:gd name="connsiteX0" fmla="*/ 3617 w 58414"/>
                <a:gd name="connsiteY0" fmla="*/ 44146 h 66366"/>
                <a:gd name="connsiteX1" fmla="*/ 11872 w 58414"/>
                <a:gd name="connsiteY1" fmla="*/ 1100 h 66366"/>
                <a:gd name="connsiteX2" fmla="*/ 50200 w 58414"/>
                <a:gd name="connsiteY2" fmla="*/ 17316 h 66366"/>
                <a:gd name="connsiteX3" fmla="*/ 47548 w 58414"/>
                <a:gd name="connsiteY3" fmla="*/ 63015 h 66366"/>
                <a:gd name="connsiteX4" fmla="*/ 3617 w 58414"/>
                <a:gd name="connsiteY4" fmla="*/ 44146 h 6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14" h="66366">
                  <a:moveTo>
                    <a:pt x="3617" y="44146"/>
                  </a:moveTo>
                  <a:cubicBezTo>
                    <a:pt x="-5521" y="29700"/>
                    <a:pt x="-1983" y="11126"/>
                    <a:pt x="11872" y="1100"/>
                  </a:cubicBezTo>
                  <a:cubicBezTo>
                    <a:pt x="26908" y="-5090"/>
                    <a:pt x="44010" y="2280"/>
                    <a:pt x="50200" y="17316"/>
                  </a:cubicBezTo>
                  <a:cubicBezTo>
                    <a:pt x="59633" y="33828"/>
                    <a:pt x="59633" y="56234"/>
                    <a:pt x="47548" y="63015"/>
                  </a:cubicBezTo>
                  <a:cubicBezTo>
                    <a:pt x="35754" y="69795"/>
                    <a:pt x="13348" y="60654"/>
                    <a:pt x="3617" y="441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2">
              <a:extLst>
                <a:ext uri="{FF2B5EF4-FFF2-40B4-BE49-F238E27FC236}">
                  <a16:creationId xmlns:a16="http://schemas.microsoft.com/office/drawing/2014/main" id="{B3DAF954-E8B9-4BEB-891B-9EE569493091}"/>
                </a:ext>
              </a:extLst>
            </p:cNvPr>
            <p:cNvSpPr/>
            <p:nvPr/>
          </p:nvSpPr>
          <p:spPr>
            <a:xfrm>
              <a:off x="2542798" y="2524892"/>
              <a:ext cx="63547" cy="58750"/>
            </a:xfrm>
            <a:custGeom>
              <a:avLst/>
              <a:gdLst>
                <a:gd name="connsiteX0" fmla="*/ 16971 w 63547"/>
                <a:gd name="connsiteY0" fmla="*/ 52127 h 58750"/>
                <a:gd name="connsiteX1" fmla="*/ 59424 w 63547"/>
                <a:gd name="connsiteY1" fmla="*/ 45642 h 58750"/>
                <a:gd name="connsiteX2" fmla="*/ 44683 w 63547"/>
                <a:gd name="connsiteY2" fmla="*/ 4071 h 58750"/>
                <a:gd name="connsiteX3" fmla="*/ 755 w 63547"/>
                <a:gd name="connsiteY3" fmla="*/ 11737 h 58750"/>
                <a:gd name="connsiteX4" fmla="*/ 16971 w 63547"/>
                <a:gd name="connsiteY4" fmla="*/ 52127 h 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47" h="58750">
                  <a:moveTo>
                    <a:pt x="16971" y="52127"/>
                  </a:moveTo>
                  <a:cubicBezTo>
                    <a:pt x="30827" y="61560"/>
                    <a:pt x="49401" y="58612"/>
                    <a:pt x="59424" y="45642"/>
                  </a:cubicBezTo>
                  <a:cubicBezTo>
                    <a:pt x="66204" y="30016"/>
                    <a:pt x="59719" y="12032"/>
                    <a:pt x="44683" y="4071"/>
                  </a:cubicBezTo>
                  <a:cubicBezTo>
                    <a:pt x="30237" y="-5066"/>
                    <a:pt x="11368" y="-1824"/>
                    <a:pt x="755" y="11737"/>
                  </a:cubicBezTo>
                  <a:cubicBezTo>
                    <a:pt x="-5435" y="27363"/>
                    <a:pt x="1935" y="45052"/>
                    <a:pt x="16971" y="5212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2">
              <a:extLst>
                <a:ext uri="{FF2B5EF4-FFF2-40B4-BE49-F238E27FC236}">
                  <a16:creationId xmlns:a16="http://schemas.microsoft.com/office/drawing/2014/main" id="{58A7988C-54BB-43B5-AD62-0230E67D6662}"/>
                </a:ext>
              </a:extLst>
            </p:cNvPr>
            <p:cNvSpPr/>
            <p:nvPr/>
          </p:nvSpPr>
          <p:spPr>
            <a:xfrm>
              <a:off x="2279317" y="2713385"/>
              <a:ext cx="64951" cy="56181"/>
            </a:xfrm>
            <a:custGeom>
              <a:avLst/>
              <a:gdLst>
                <a:gd name="connsiteX0" fmla="*/ 15997 w 64951"/>
                <a:gd name="connsiteY0" fmla="*/ 47306 h 56181"/>
                <a:gd name="connsiteX1" fmla="*/ 61400 w 64951"/>
                <a:gd name="connsiteY1" fmla="*/ 46716 h 56181"/>
                <a:gd name="connsiteX2" fmla="*/ 41351 w 64951"/>
                <a:gd name="connsiteY2" fmla="*/ 3673 h 56181"/>
                <a:gd name="connsiteX3" fmla="*/ 2436 w 64951"/>
                <a:gd name="connsiteY3" fmla="*/ 11044 h 56181"/>
                <a:gd name="connsiteX4" fmla="*/ 1551 w 64951"/>
                <a:gd name="connsiteY4" fmla="*/ 12224 h 56181"/>
                <a:gd name="connsiteX5" fmla="*/ 15997 w 64951"/>
                <a:gd name="connsiteY5" fmla="*/ 47306 h 5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951" h="56181">
                  <a:moveTo>
                    <a:pt x="15997" y="47306"/>
                  </a:moveTo>
                  <a:cubicBezTo>
                    <a:pt x="32804" y="57037"/>
                    <a:pt x="54620" y="58509"/>
                    <a:pt x="61400" y="46716"/>
                  </a:cubicBezTo>
                  <a:cubicBezTo>
                    <a:pt x="68180" y="34926"/>
                    <a:pt x="57862" y="13401"/>
                    <a:pt x="41351" y="3673"/>
                  </a:cubicBezTo>
                  <a:cubicBezTo>
                    <a:pt x="28381" y="-4878"/>
                    <a:pt x="10987" y="-1635"/>
                    <a:pt x="2436" y="11044"/>
                  </a:cubicBezTo>
                  <a:cubicBezTo>
                    <a:pt x="2141" y="11339"/>
                    <a:pt x="1846" y="11929"/>
                    <a:pt x="1551" y="12224"/>
                  </a:cubicBezTo>
                  <a:cubicBezTo>
                    <a:pt x="-5229" y="24018"/>
                    <a:pt x="-511" y="37873"/>
                    <a:pt x="15997" y="47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2">
              <a:extLst>
                <a:ext uri="{FF2B5EF4-FFF2-40B4-BE49-F238E27FC236}">
                  <a16:creationId xmlns:a16="http://schemas.microsoft.com/office/drawing/2014/main" id="{3EB43D8B-3144-4540-BA3F-4E12AE006B60}"/>
                </a:ext>
              </a:extLst>
            </p:cNvPr>
            <p:cNvSpPr/>
            <p:nvPr/>
          </p:nvSpPr>
          <p:spPr>
            <a:xfrm>
              <a:off x="2142643" y="2929478"/>
              <a:ext cx="62008" cy="57114"/>
            </a:xfrm>
            <a:custGeom>
              <a:avLst/>
              <a:gdLst>
                <a:gd name="connsiteX0" fmla="*/ 16169 w 62008"/>
                <a:gd name="connsiteY0" fmla="*/ 49675 h 57114"/>
                <a:gd name="connsiteX1" fmla="*/ 58330 w 62008"/>
                <a:gd name="connsiteY1" fmla="*/ 44957 h 57114"/>
                <a:gd name="connsiteX2" fmla="*/ 42408 w 62008"/>
                <a:gd name="connsiteY2" fmla="*/ 3977 h 57114"/>
                <a:gd name="connsiteX3" fmla="*/ 1133 w 62008"/>
                <a:gd name="connsiteY3" fmla="*/ 11937 h 57114"/>
                <a:gd name="connsiteX4" fmla="*/ 14992 w 62008"/>
                <a:gd name="connsiteY4" fmla="*/ 49085 h 57114"/>
                <a:gd name="connsiteX5" fmla="*/ 16169 w 62008"/>
                <a:gd name="connsiteY5" fmla="*/ 49675 h 5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08" h="57114">
                  <a:moveTo>
                    <a:pt x="16169" y="49675"/>
                  </a:moveTo>
                  <a:cubicBezTo>
                    <a:pt x="29143" y="59698"/>
                    <a:pt x="47717" y="57636"/>
                    <a:pt x="58330" y="44957"/>
                  </a:cubicBezTo>
                  <a:cubicBezTo>
                    <a:pt x="64520" y="29331"/>
                    <a:pt x="57444" y="11347"/>
                    <a:pt x="42408" y="3977"/>
                  </a:cubicBezTo>
                  <a:cubicBezTo>
                    <a:pt x="28848" y="-5161"/>
                    <a:pt x="10274" y="-1623"/>
                    <a:pt x="1133" y="11937"/>
                  </a:cubicBezTo>
                  <a:cubicBezTo>
                    <a:pt x="-5352" y="26088"/>
                    <a:pt x="841" y="42600"/>
                    <a:pt x="14992" y="49085"/>
                  </a:cubicBezTo>
                  <a:cubicBezTo>
                    <a:pt x="15287" y="49380"/>
                    <a:pt x="15582" y="49380"/>
                    <a:pt x="16169" y="4967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2">
              <a:extLst>
                <a:ext uri="{FF2B5EF4-FFF2-40B4-BE49-F238E27FC236}">
                  <a16:creationId xmlns:a16="http://schemas.microsoft.com/office/drawing/2014/main" id="{066EB945-14A5-4B2B-861B-DBCC4B1C4587}"/>
                </a:ext>
              </a:extLst>
            </p:cNvPr>
            <p:cNvSpPr/>
            <p:nvPr/>
          </p:nvSpPr>
          <p:spPr>
            <a:xfrm>
              <a:off x="2466562" y="3016652"/>
              <a:ext cx="62617" cy="54609"/>
            </a:xfrm>
            <a:custGeom>
              <a:avLst/>
              <a:gdLst>
                <a:gd name="connsiteX0" fmla="*/ 16847 w 62617"/>
                <a:gd name="connsiteY0" fmla="*/ 47409 h 54609"/>
                <a:gd name="connsiteX1" fmla="*/ 58713 w 62617"/>
                <a:gd name="connsiteY1" fmla="*/ 42396 h 54609"/>
                <a:gd name="connsiteX2" fmla="*/ 41319 w 62617"/>
                <a:gd name="connsiteY2" fmla="*/ 4953 h 54609"/>
                <a:gd name="connsiteX3" fmla="*/ 634 w 62617"/>
                <a:gd name="connsiteY3" fmla="*/ 9081 h 54609"/>
                <a:gd name="connsiteX4" fmla="*/ 16847 w 62617"/>
                <a:gd name="connsiteY4" fmla="*/ 47409 h 5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17" h="54609">
                  <a:moveTo>
                    <a:pt x="16847" y="47409"/>
                  </a:moveTo>
                  <a:cubicBezTo>
                    <a:pt x="29821" y="57137"/>
                    <a:pt x="48395" y="55075"/>
                    <a:pt x="58713" y="42396"/>
                  </a:cubicBezTo>
                  <a:cubicBezTo>
                    <a:pt x="65493" y="30603"/>
                    <a:pt x="57828" y="14685"/>
                    <a:pt x="41319" y="4953"/>
                  </a:cubicBezTo>
                  <a:cubicBezTo>
                    <a:pt x="24513" y="-4479"/>
                    <a:pt x="7414" y="-2712"/>
                    <a:pt x="634" y="9081"/>
                  </a:cubicBezTo>
                  <a:cubicBezTo>
                    <a:pt x="-5264" y="24117"/>
                    <a:pt x="1811" y="41219"/>
                    <a:pt x="16847" y="47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2">
              <a:extLst>
                <a:ext uri="{FF2B5EF4-FFF2-40B4-BE49-F238E27FC236}">
                  <a16:creationId xmlns:a16="http://schemas.microsoft.com/office/drawing/2014/main" id="{51207A31-1345-418D-BB8B-2B29EE33328D}"/>
                </a:ext>
              </a:extLst>
            </p:cNvPr>
            <p:cNvSpPr/>
            <p:nvPr/>
          </p:nvSpPr>
          <p:spPr>
            <a:xfrm>
              <a:off x="2556294" y="3309636"/>
              <a:ext cx="69632" cy="54440"/>
            </a:xfrm>
            <a:custGeom>
              <a:avLst/>
              <a:gdLst>
                <a:gd name="connsiteX0" fmla="*/ 20870 w 69632"/>
                <a:gd name="connsiteY0" fmla="*/ 46298 h 54440"/>
                <a:gd name="connsiteX1" fmla="*/ 66273 w 69632"/>
                <a:gd name="connsiteY1" fmla="*/ 44232 h 54440"/>
                <a:gd name="connsiteX2" fmla="*/ 43276 w 69632"/>
                <a:gd name="connsiteY2" fmla="*/ 7380 h 54440"/>
                <a:gd name="connsiteX3" fmla="*/ 820 w 69632"/>
                <a:gd name="connsiteY3" fmla="*/ 6495 h 54440"/>
                <a:gd name="connsiteX4" fmla="*/ 20870 w 69632"/>
                <a:gd name="connsiteY4" fmla="*/ 46298 h 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32" h="54440">
                  <a:moveTo>
                    <a:pt x="20870" y="46298"/>
                  </a:moveTo>
                  <a:cubicBezTo>
                    <a:pt x="37378" y="55731"/>
                    <a:pt x="59489" y="56321"/>
                    <a:pt x="66273" y="44232"/>
                  </a:cubicBezTo>
                  <a:cubicBezTo>
                    <a:pt x="73348" y="32439"/>
                    <a:pt x="59784" y="17111"/>
                    <a:pt x="43276" y="7380"/>
                  </a:cubicBezTo>
                  <a:cubicBezTo>
                    <a:pt x="26469" y="-2053"/>
                    <a:pt x="7896" y="-5295"/>
                    <a:pt x="820" y="6495"/>
                  </a:cubicBezTo>
                  <a:cubicBezTo>
                    <a:pt x="-6255" y="18288"/>
                    <a:pt x="4063" y="36567"/>
                    <a:pt x="20870" y="4629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2">
              <a:extLst>
                <a:ext uri="{FF2B5EF4-FFF2-40B4-BE49-F238E27FC236}">
                  <a16:creationId xmlns:a16="http://schemas.microsoft.com/office/drawing/2014/main" id="{E88EEE1D-2100-467A-A618-EE549F230FA8}"/>
                </a:ext>
              </a:extLst>
            </p:cNvPr>
            <p:cNvSpPr/>
            <p:nvPr/>
          </p:nvSpPr>
          <p:spPr>
            <a:xfrm>
              <a:off x="2655737" y="3047573"/>
              <a:ext cx="64179" cy="55434"/>
            </a:xfrm>
            <a:custGeom>
              <a:avLst/>
              <a:gdLst>
                <a:gd name="connsiteX0" fmla="*/ 16947 w 64179"/>
                <a:gd name="connsiteY0" fmla="*/ 47151 h 55434"/>
                <a:gd name="connsiteX1" fmla="*/ 60285 w 64179"/>
                <a:gd name="connsiteY1" fmla="*/ 45380 h 55434"/>
                <a:gd name="connsiteX2" fmla="*/ 41711 w 64179"/>
                <a:gd name="connsiteY2" fmla="*/ 4105 h 55434"/>
                <a:gd name="connsiteX3" fmla="*/ 1911 w 64179"/>
                <a:gd name="connsiteY3" fmla="*/ 11180 h 55434"/>
                <a:gd name="connsiteX4" fmla="*/ 1321 w 64179"/>
                <a:gd name="connsiteY4" fmla="*/ 11475 h 55434"/>
                <a:gd name="connsiteX5" fmla="*/ 16947 w 64179"/>
                <a:gd name="connsiteY5" fmla="*/ 47151 h 5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79" h="55434">
                  <a:moveTo>
                    <a:pt x="16947" y="47151"/>
                  </a:moveTo>
                  <a:cubicBezTo>
                    <a:pt x="33750" y="56583"/>
                    <a:pt x="53504" y="57469"/>
                    <a:pt x="60285" y="45380"/>
                  </a:cubicBezTo>
                  <a:cubicBezTo>
                    <a:pt x="67360" y="33587"/>
                    <a:pt x="58518" y="13541"/>
                    <a:pt x="41711" y="4105"/>
                  </a:cubicBezTo>
                  <a:cubicBezTo>
                    <a:pt x="29036" y="-5033"/>
                    <a:pt x="11052" y="-1790"/>
                    <a:pt x="1911" y="11180"/>
                  </a:cubicBezTo>
                  <a:cubicBezTo>
                    <a:pt x="1616" y="11180"/>
                    <a:pt x="1616" y="11475"/>
                    <a:pt x="1321" y="11475"/>
                  </a:cubicBezTo>
                  <a:cubicBezTo>
                    <a:pt x="-5460" y="23269"/>
                    <a:pt x="435" y="37419"/>
                    <a:pt x="16947" y="471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2">
              <a:extLst>
                <a:ext uri="{FF2B5EF4-FFF2-40B4-BE49-F238E27FC236}">
                  <a16:creationId xmlns:a16="http://schemas.microsoft.com/office/drawing/2014/main" id="{FA53B8E2-C83B-4772-8A5C-1EA0171438D4}"/>
                </a:ext>
              </a:extLst>
            </p:cNvPr>
            <p:cNvSpPr/>
            <p:nvPr/>
          </p:nvSpPr>
          <p:spPr>
            <a:xfrm>
              <a:off x="2865120" y="3119705"/>
              <a:ext cx="70102" cy="58871"/>
            </a:xfrm>
            <a:custGeom>
              <a:avLst/>
              <a:gdLst>
                <a:gd name="connsiteX0" fmla="*/ 18656 w 70102"/>
                <a:gd name="connsiteY0" fmla="*/ 51671 h 58871"/>
                <a:gd name="connsiteX1" fmla="*/ 66712 w 70102"/>
                <a:gd name="connsiteY1" fmla="*/ 46658 h 58871"/>
                <a:gd name="connsiteX2" fmla="*/ 45187 w 70102"/>
                <a:gd name="connsiteY2" fmla="*/ 5678 h 58871"/>
                <a:gd name="connsiteX3" fmla="*/ 82 w 70102"/>
                <a:gd name="connsiteY3" fmla="*/ 8334 h 58871"/>
                <a:gd name="connsiteX4" fmla="*/ 18656 w 70102"/>
                <a:gd name="connsiteY4" fmla="*/ 51671 h 5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02" h="58871">
                  <a:moveTo>
                    <a:pt x="18656" y="51671"/>
                  </a:moveTo>
                  <a:cubicBezTo>
                    <a:pt x="33692" y="61399"/>
                    <a:pt x="53738" y="59337"/>
                    <a:pt x="66712" y="46658"/>
                  </a:cubicBezTo>
                  <a:cubicBezTo>
                    <a:pt x="73492" y="34865"/>
                    <a:pt x="61699" y="15409"/>
                    <a:pt x="45187" y="5678"/>
                  </a:cubicBezTo>
                  <a:cubicBezTo>
                    <a:pt x="28679" y="-3755"/>
                    <a:pt x="6863" y="-3755"/>
                    <a:pt x="82" y="8334"/>
                  </a:cubicBezTo>
                  <a:cubicBezTo>
                    <a:pt x="-4931" y="25137"/>
                    <a:pt x="2735" y="43416"/>
                    <a:pt x="18656" y="516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2">
              <a:extLst>
                <a:ext uri="{FF2B5EF4-FFF2-40B4-BE49-F238E27FC236}">
                  <a16:creationId xmlns:a16="http://schemas.microsoft.com/office/drawing/2014/main" id="{C9CC0E9F-06F3-4A36-9E01-9567C2493441}"/>
                </a:ext>
              </a:extLst>
            </p:cNvPr>
            <p:cNvSpPr/>
            <p:nvPr/>
          </p:nvSpPr>
          <p:spPr>
            <a:xfrm>
              <a:off x="2688747" y="2384362"/>
              <a:ext cx="67601" cy="59080"/>
            </a:xfrm>
            <a:custGeom>
              <a:avLst/>
              <a:gdLst>
                <a:gd name="connsiteX0" fmla="*/ 20200 w 67601"/>
                <a:gd name="connsiteY0" fmla="*/ 52913 h 59080"/>
                <a:gd name="connsiteX1" fmla="*/ 64128 w 67601"/>
                <a:gd name="connsiteY1" fmla="*/ 44952 h 59080"/>
                <a:gd name="connsiteX2" fmla="*/ 47620 w 67601"/>
                <a:gd name="connsiteY2" fmla="*/ 5447 h 59080"/>
                <a:gd name="connsiteX3" fmla="*/ 741 w 67601"/>
                <a:gd name="connsiteY3" fmla="*/ 8395 h 59080"/>
                <a:gd name="connsiteX4" fmla="*/ 20200 w 67601"/>
                <a:gd name="connsiteY4" fmla="*/ 52913 h 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01" h="59080">
                  <a:moveTo>
                    <a:pt x="20200" y="52913"/>
                  </a:moveTo>
                  <a:cubicBezTo>
                    <a:pt x="34646" y="62050"/>
                    <a:pt x="53810" y="58513"/>
                    <a:pt x="64128" y="44952"/>
                  </a:cubicBezTo>
                  <a:cubicBezTo>
                    <a:pt x="70026" y="29621"/>
                    <a:pt x="62656" y="12228"/>
                    <a:pt x="47620" y="5447"/>
                  </a:cubicBezTo>
                  <a:cubicBezTo>
                    <a:pt x="31108" y="-3989"/>
                    <a:pt x="7525" y="-3399"/>
                    <a:pt x="741" y="8395"/>
                  </a:cubicBezTo>
                  <a:cubicBezTo>
                    <a:pt x="-6039" y="20188"/>
                    <a:pt x="3692" y="43480"/>
                    <a:pt x="20200" y="529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2">
              <a:extLst>
                <a:ext uri="{FF2B5EF4-FFF2-40B4-BE49-F238E27FC236}">
                  <a16:creationId xmlns:a16="http://schemas.microsoft.com/office/drawing/2014/main" id="{EF3CBF93-DF0A-47A9-874C-B30914F779E8}"/>
                </a:ext>
              </a:extLst>
            </p:cNvPr>
            <p:cNvSpPr/>
            <p:nvPr/>
          </p:nvSpPr>
          <p:spPr>
            <a:xfrm>
              <a:off x="2832833" y="3542650"/>
              <a:ext cx="60634" cy="51337"/>
            </a:xfrm>
            <a:custGeom>
              <a:avLst/>
              <a:gdLst>
                <a:gd name="connsiteX0" fmla="*/ 17924 w 60634"/>
                <a:gd name="connsiteY0" fmla="*/ 44421 h 51337"/>
                <a:gd name="connsiteX1" fmla="*/ 56543 w 60634"/>
                <a:gd name="connsiteY1" fmla="*/ 39703 h 51337"/>
                <a:gd name="connsiteX2" fmla="*/ 40035 w 60634"/>
                <a:gd name="connsiteY2" fmla="*/ 6093 h 51337"/>
                <a:gd name="connsiteX3" fmla="*/ 1117 w 60634"/>
                <a:gd name="connsiteY3" fmla="*/ 7864 h 51337"/>
                <a:gd name="connsiteX4" fmla="*/ 17924 w 60634"/>
                <a:gd name="connsiteY4" fmla="*/ 44421 h 5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34" h="51337">
                  <a:moveTo>
                    <a:pt x="17924" y="44421"/>
                  </a:moveTo>
                  <a:cubicBezTo>
                    <a:pt x="34727" y="53854"/>
                    <a:pt x="49763" y="51496"/>
                    <a:pt x="56543" y="39703"/>
                  </a:cubicBezTo>
                  <a:cubicBezTo>
                    <a:pt x="63324" y="27909"/>
                    <a:pt x="56838" y="15824"/>
                    <a:pt x="40035" y="6093"/>
                  </a:cubicBezTo>
                  <a:cubicBezTo>
                    <a:pt x="23524" y="-3340"/>
                    <a:pt x="7897" y="-4225"/>
                    <a:pt x="1117" y="7864"/>
                  </a:cubicBezTo>
                  <a:cubicBezTo>
                    <a:pt x="-5663" y="19657"/>
                    <a:pt x="1412" y="34693"/>
                    <a:pt x="17924" y="444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2">
              <a:extLst>
                <a:ext uri="{FF2B5EF4-FFF2-40B4-BE49-F238E27FC236}">
                  <a16:creationId xmlns:a16="http://schemas.microsoft.com/office/drawing/2014/main" id="{6E550CCC-F514-4D89-9530-95A3B56BA42F}"/>
                </a:ext>
              </a:extLst>
            </p:cNvPr>
            <p:cNvSpPr/>
            <p:nvPr/>
          </p:nvSpPr>
          <p:spPr>
            <a:xfrm>
              <a:off x="3115613" y="3332649"/>
              <a:ext cx="65444" cy="56329"/>
            </a:xfrm>
            <a:custGeom>
              <a:avLst/>
              <a:gdLst>
                <a:gd name="connsiteX0" fmla="*/ 20232 w 65444"/>
                <a:gd name="connsiteY0" fmla="*/ 47754 h 56329"/>
                <a:gd name="connsiteX1" fmla="*/ 62098 w 65444"/>
                <a:gd name="connsiteY1" fmla="*/ 46573 h 56329"/>
                <a:gd name="connsiteX2" fmla="*/ 45291 w 65444"/>
                <a:gd name="connsiteY2" fmla="*/ 4416 h 56329"/>
                <a:gd name="connsiteX3" fmla="*/ 777 w 65444"/>
                <a:gd name="connsiteY3" fmla="*/ 11196 h 56329"/>
                <a:gd name="connsiteX4" fmla="*/ 20232 w 65444"/>
                <a:gd name="connsiteY4" fmla="*/ 47754 h 5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44" h="56329">
                  <a:moveTo>
                    <a:pt x="20232" y="47754"/>
                  </a:moveTo>
                  <a:cubicBezTo>
                    <a:pt x="36744" y="57481"/>
                    <a:pt x="55022" y="58367"/>
                    <a:pt x="62098" y="46573"/>
                  </a:cubicBezTo>
                  <a:cubicBezTo>
                    <a:pt x="67698" y="30360"/>
                    <a:pt x="60622" y="12082"/>
                    <a:pt x="45291" y="4416"/>
                  </a:cubicBezTo>
                  <a:cubicBezTo>
                    <a:pt x="30845" y="-5020"/>
                    <a:pt x="11685" y="-2069"/>
                    <a:pt x="777" y="11196"/>
                  </a:cubicBezTo>
                  <a:cubicBezTo>
                    <a:pt x="-6007" y="22990"/>
                    <a:pt x="3429" y="38321"/>
                    <a:pt x="20232" y="477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2">
              <a:extLst>
                <a:ext uri="{FF2B5EF4-FFF2-40B4-BE49-F238E27FC236}">
                  <a16:creationId xmlns:a16="http://schemas.microsoft.com/office/drawing/2014/main" id="{6E801FE1-088A-4371-862B-575CD31EB25A}"/>
                </a:ext>
              </a:extLst>
            </p:cNvPr>
            <p:cNvSpPr/>
            <p:nvPr/>
          </p:nvSpPr>
          <p:spPr>
            <a:xfrm>
              <a:off x="3250140" y="3125352"/>
              <a:ext cx="65336" cy="54895"/>
            </a:xfrm>
            <a:custGeom>
              <a:avLst/>
              <a:gdLst>
                <a:gd name="connsiteX0" fmla="*/ 18669 w 65336"/>
                <a:gd name="connsiteY0" fmla="*/ 45434 h 54895"/>
                <a:gd name="connsiteX1" fmla="*/ 61715 w 65336"/>
                <a:gd name="connsiteY1" fmla="*/ 45730 h 54895"/>
                <a:gd name="connsiteX2" fmla="*/ 42256 w 65336"/>
                <a:gd name="connsiteY2" fmla="*/ 4749 h 54895"/>
                <a:gd name="connsiteX3" fmla="*/ 980 w 65336"/>
                <a:gd name="connsiteY3" fmla="*/ 10939 h 54895"/>
                <a:gd name="connsiteX4" fmla="*/ 980 w 65336"/>
                <a:gd name="connsiteY4" fmla="*/ 10939 h 54895"/>
                <a:gd name="connsiteX5" fmla="*/ 18669 w 65336"/>
                <a:gd name="connsiteY5" fmla="*/ 45434 h 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4895">
                  <a:moveTo>
                    <a:pt x="18669" y="45434"/>
                  </a:moveTo>
                  <a:cubicBezTo>
                    <a:pt x="35475" y="55162"/>
                    <a:pt x="54636" y="57818"/>
                    <a:pt x="61715" y="45730"/>
                  </a:cubicBezTo>
                  <a:cubicBezTo>
                    <a:pt x="68495" y="33936"/>
                    <a:pt x="58764" y="14477"/>
                    <a:pt x="42256" y="4749"/>
                  </a:cubicBezTo>
                  <a:cubicBezTo>
                    <a:pt x="29282" y="-4979"/>
                    <a:pt x="10708" y="-2326"/>
                    <a:pt x="980" y="10939"/>
                  </a:cubicBezTo>
                  <a:cubicBezTo>
                    <a:pt x="980" y="10939"/>
                    <a:pt x="980" y="10939"/>
                    <a:pt x="980" y="10939"/>
                  </a:cubicBezTo>
                  <a:cubicBezTo>
                    <a:pt x="-5800" y="22733"/>
                    <a:pt x="2161" y="35998"/>
                    <a:pt x="18669" y="454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2">
              <a:extLst>
                <a:ext uri="{FF2B5EF4-FFF2-40B4-BE49-F238E27FC236}">
                  <a16:creationId xmlns:a16="http://schemas.microsoft.com/office/drawing/2014/main" id="{21D02A91-C442-48AD-9CC4-7CF027F0797B}"/>
                </a:ext>
              </a:extLst>
            </p:cNvPr>
            <p:cNvSpPr/>
            <p:nvPr/>
          </p:nvSpPr>
          <p:spPr>
            <a:xfrm>
              <a:off x="3210183" y="2424646"/>
              <a:ext cx="61555" cy="51680"/>
            </a:xfrm>
            <a:custGeom>
              <a:avLst/>
              <a:gdLst>
                <a:gd name="connsiteX0" fmla="*/ 16469 w 61555"/>
                <a:gd name="connsiteY0" fmla="*/ 44173 h 51680"/>
                <a:gd name="connsiteX1" fmla="*/ 57740 w 61555"/>
                <a:gd name="connsiteY1" fmla="*/ 40635 h 51680"/>
                <a:gd name="connsiteX2" fmla="*/ 38580 w 61555"/>
                <a:gd name="connsiteY2" fmla="*/ 5848 h 51680"/>
                <a:gd name="connsiteX3" fmla="*/ 1432 w 61555"/>
                <a:gd name="connsiteY3" fmla="*/ 7911 h 51680"/>
                <a:gd name="connsiteX4" fmla="*/ 16469 w 61555"/>
                <a:gd name="connsiteY4" fmla="*/ 44173 h 5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55" h="51680">
                  <a:moveTo>
                    <a:pt x="16469" y="44173"/>
                  </a:moveTo>
                  <a:cubicBezTo>
                    <a:pt x="32977" y="53904"/>
                    <a:pt x="50960" y="52429"/>
                    <a:pt x="57740" y="40635"/>
                  </a:cubicBezTo>
                  <a:cubicBezTo>
                    <a:pt x="64819" y="28845"/>
                    <a:pt x="55383" y="15576"/>
                    <a:pt x="38580" y="5848"/>
                  </a:cubicBezTo>
                  <a:cubicBezTo>
                    <a:pt x="22068" y="-3588"/>
                    <a:pt x="8213" y="-3883"/>
                    <a:pt x="1432" y="7911"/>
                  </a:cubicBezTo>
                  <a:cubicBezTo>
                    <a:pt x="-5348" y="19999"/>
                    <a:pt x="-43" y="34740"/>
                    <a:pt x="16469" y="441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2">
              <a:extLst>
                <a:ext uri="{FF2B5EF4-FFF2-40B4-BE49-F238E27FC236}">
                  <a16:creationId xmlns:a16="http://schemas.microsoft.com/office/drawing/2014/main" id="{04EDA851-7614-47B1-987C-4915126A24B4}"/>
                </a:ext>
              </a:extLst>
            </p:cNvPr>
            <p:cNvSpPr/>
            <p:nvPr/>
          </p:nvSpPr>
          <p:spPr>
            <a:xfrm>
              <a:off x="3283713" y="2651811"/>
              <a:ext cx="66956" cy="56471"/>
            </a:xfrm>
            <a:custGeom>
              <a:avLst/>
              <a:gdLst>
                <a:gd name="connsiteX0" fmla="*/ 19297 w 66956"/>
                <a:gd name="connsiteY0" fmla="*/ 49031 h 56471"/>
                <a:gd name="connsiteX1" fmla="*/ 63224 w 66956"/>
                <a:gd name="connsiteY1" fmla="*/ 44316 h 56471"/>
                <a:gd name="connsiteX2" fmla="*/ 44356 w 66956"/>
                <a:gd name="connsiteY2" fmla="*/ 5693 h 56471"/>
                <a:gd name="connsiteX3" fmla="*/ 1018 w 66956"/>
                <a:gd name="connsiteY3" fmla="*/ 8346 h 56471"/>
                <a:gd name="connsiteX4" fmla="*/ 19297 w 66956"/>
                <a:gd name="connsiteY4" fmla="*/ 49031 h 5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956" h="56471">
                  <a:moveTo>
                    <a:pt x="19297" y="49031"/>
                  </a:moveTo>
                  <a:cubicBezTo>
                    <a:pt x="33152" y="59057"/>
                    <a:pt x="52021" y="56992"/>
                    <a:pt x="63224" y="44316"/>
                  </a:cubicBezTo>
                  <a:cubicBezTo>
                    <a:pt x="70005" y="32523"/>
                    <a:pt x="61162" y="15130"/>
                    <a:pt x="44356" y="5693"/>
                  </a:cubicBezTo>
                  <a:cubicBezTo>
                    <a:pt x="27847" y="-4034"/>
                    <a:pt x="7798" y="-3444"/>
                    <a:pt x="1018" y="8346"/>
                  </a:cubicBezTo>
                  <a:cubicBezTo>
                    <a:pt x="-6058" y="20139"/>
                    <a:pt x="2785" y="39303"/>
                    <a:pt x="19297" y="490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2">
              <a:extLst>
                <a:ext uri="{FF2B5EF4-FFF2-40B4-BE49-F238E27FC236}">
                  <a16:creationId xmlns:a16="http://schemas.microsoft.com/office/drawing/2014/main" id="{AA379253-3497-4A4F-B86A-D1ACB46F04DA}"/>
                </a:ext>
              </a:extLst>
            </p:cNvPr>
            <p:cNvSpPr/>
            <p:nvPr/>
          </p:nvSpPr>
          <p:spPr>
            <a:xfrm>
              <a:off x="3402690" y="2799305"/>
              <a:ext cx="66766" cy="57747"/>
            </a:xfrm>
            <a:custGeom>
              <a:avLst/>
              <a:gdLst>
                <a:gd name="connsiteX0" fmla="*/ 19722 w 66766"/>
                <a:gd name="connsiteY0" fmla="*/ 50422 h 57747"/>
                <a:gd name="connsiteX1" fmla="*/ 63650 w 66766"/>
                <a:gd name="connsiteY1" fmla="*/ 45409 h 57747"/>
                <a:gd name="connsiteX2" fmla="*/ 45958 w 66766"/>
                <a:gd name="connsiteY2" fmla="*/ 5314 h 57747"/>
                <a:gd name="connsiteX3" fmla="*/ 853 w 66766"/>
                <a:gd name="connsiteY3" fmla="*/ 8852 h 57747"/>
                <a:gd name="connsiteX4" fmla="*/ 19722 w 66766"/>
                <a:gd name="connsiteY4" fmla="*/ 50422 h 5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66" h="57747">
                  <a:moveTo>
                    <a:pt x="19722" y="50422"/>
                  </a:moveTo>
                  <a:cubicBezTo>
                    <a:pt x="33283" y="60445"/>
                    <a:pt x="52447" y="58088"/>
                    <a:pt x="63650" y="45409"/>
                  </a:cubicBezTo>
                  <a:cubicBezTo>
                    <a:pt x="68955" y="29196"/>
                    <a:pt x="61289" y="11803"/>
                    <a:pt x="45958" y="5314"/>
                  </a:cubicBezTo>
                  <a:cubicBezTo>
                    <a:pt x="29155" y="-4414"/>
                    <a:pt x="7634" y="-2938"/>
                    <a:pt x="853" y="8852"/>
                  </a:cubicBezTo>
                  <a:cubicBezTo>
                    <a:pt x="-5930" y="20940"/>
                    <a:pt x="2916" y="40990"/>
                    <a:pt x="19722" y="504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2">
              <a:extLst>
                <a:ext uri="{FF2B5EF4-FFF2-40B4-BE49-F238E27FC236}">
                  <a16:creationId xmlns:a16="http://schemas.microsoft.com/office/drawing/2014/main" id="{6A4C112A-FA93-4F60-B0E1-837A27DFCF2C}"/>
                </a:ext>
              </a:extLst>
            </p:cNvPr>
            <p:cNvSpPr/>
            <p:nvPr/>
          </p:nvSpPr>
          <p:spPr>
            <a:xfrm>
              <a:off x="2209550" y="1951935"/>
              <a:ext cx="66625" cy="57843"/>
            </a:xfrm>
            <a:custGeom>
              <a:avLst/>
              <a:gdLst>
                <a:gd name="connsiteX0" fmla="*/ 19429 w 66625"/>
                <a:gd name="connsiteY0" fmla="*/ 50776 h 57843"/>
                <a:gd name="connsiteX1" fmla="*/ 855 w 66625"/>
                <a:gd name="connsiteY1" fmla="*/ 9205 h 57843"/>
                <a:gd name="connsiteX2" fmla="*/ 45668 w 66625"/>
                <a:gd name="connsiteY2" fmla="*/ 5077 h 57843"/>
                <a:gd name="connsiteX3" fmla="*/ 63357 w 66625"/>
                <a:gd name="connsiteY3" fmla="*/ 45172 h 57843"/>
                <a:gd name="connsiteX4" fmla="*/ 19429 w 66625"/>
                <a:gd name="connsiteY4" fmla="*/ 50776 h 5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57843">
                  <a:moveTo>
                    <a:pt x="19429" y="50776"/>
                  </a:moveTo>
                  <a:cubicBezTo>
                    <a:pt x="2921" y="41048"/>
                    <a:pt x="-5925" y="20999"/>
                    <a:pt x="855" y="9205"/>
                  </a:cubicBezTo>
                  <a:cubicBezTo>
                    <a:pt x="7639" y="-2588"/>
                    <a:pt x="29160" y="-4651"/>
                    <a:pt x="45668" y="5077"/>
                  </a:cubicBezTo>
                  <a:cubicBezTo>
                    <a:pt x="61295" y="11857"/>
                    <a:pt x="68960" y="29254"/>
                    <a:pt x="63357" y="45172"/>
                  </a:cubicBezTo>
                  <a:cubicBezTo>
                    <a:pt x="52449" y="58146"/>
                    <a:pt x="33288" y="60503"/>
                    <a:pt x="19429" y="5077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2">
              <a:extLst>
                <a:ext uri="{FF2B5EF4-FFF2-40B4-BE49-F238E27FC236}">
                  <a16:creationId xmlns:a16="http://schemas.microsoft.com/office/drawing/2014/main" id="{0AD5852E-3B99-4106-BA54-7590AA2138F8}"/>
                </a:ext>
              </a:extLst>
            </p:cNvPr>
            <p:cNvSpPr/>
            <p:nvPr/>
          </p:nvSpPr>
          <p:spPr>
            <a:xfrm>
              <a:off x="2372801" y="2189393"/>
              <a:ext cx="71248" cy="55230"/>
            </a:xfrm>
            <a:custGeom>
              <a:avLst/>
              <a:gdLst>
                <a:gd name="connsiteX0" fmla="*/ 23637 w 71248"/>
                <a:gd name="connsiteY0" fmla="*/ 45046 h 55230"/>
                <a:gd name="connsiteX1" fmla="*/ 345 w 71248"/>
                <a:gd name="connsiteY1" fmla="*/ 7603 h 55230"/>
                <a:gd name="connsiteX2" fmla="*/ 46044 w 71248"/>
                <a:gd name="connsiteY2" fmla="*/ 6131 h 55230"/>
                <a:gd name="connsiteX3" fmla="*/ 67860 w 71248"/>
                <a:gd name="connsiteY3" fmla="*/ 46816 h 55230"/>
                <a:gd name="connsiteX4" fmla="*/ 23637 w 71248"/>
                <a:gd name="connsiteY4" fmla="*/ 45046 h 5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248" h="55230">
                  <a:moveTo>
                    <a:pt x="23637" y="45046"/>
                  </a:moveTo>
                  <a:cubicBezTo>
                    <a:pt x="7126" y="35613"/>
                    <a:pt x="-6435" y="19692"/>
                    <a:pt x="345" y="7603"/>
                  </a:cubicBezTo>
                  <a:cubicBezTo>
                    <a:pt x="7126" y="-4190"/>
                    <a:pt x="29532" y="-3305"/>
                    <a:pt x="46044" y="6131"/>
                  </a:cubicBezTo>
                  <a:cubicBezTo>
                    <a:pt x="62847" y="15859"/>
                    <a:pt x="74641" y="34728"/>
                    <a:pt x="67860" y="46816"/>
                  </a:cubicBezTo>
                  <a:cubicBezTo>
                    <a:pt x="61080" y="58606"/>
                    <a:pt x="40440" y="54774"/>
                    <a:pt x="23637" y="450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2">
              <a:extLst>
                <a:ext uri="{FF2B5EF4-FFF2-40B4-BE49-F238E27FC236}">
                  <a16:creationId xmlns:a16="http://schemas.microsoft.com/office/drawing/2014/main" id="{D7A869DE-858A-4BAE-9905-8251F60E9477}"/>
                </a:ext>
              </a:extLst>
            </p:cNvPr>
            <p:cNvSpPr/>
            <p:nvPr/>
          </p:nvSpPr>
          <p:spPr>
            <a:xfrm>
              <a:off x="2491845" y="1846296"/>
              <a:ext cx="71407" cy="60589"/>
            </a:xfrm>
            <a:custGeom>
              <a:avLst/>
              <a:gdLst>
                <a:gd name="connsiteX0" fmla="*/ 20456 w 71407"/>
                <a:gd name="connsiteY0" fmla="*/ 53228 h 60589"/>
                <a:gd name="connsiteX1" fmla="*/ 705 w 71407"/>
                <a:gd name="connsiteY1" fmla="*/ 10477 h 60589"/>
                <a:gd name="connsiteX2" fmla="*/ 48466 w 71407"/>
                <a:gd name="connsiteY2" fmla="*/ 4877 h 60589"/>
                <a:gd name="connsiteX3" fmla="*/ 67630 w 71407"/>
                <a:gd name="connsiteY3" fmla="*/ 49100 h 60589"/>
                <a:gd name="connsiteX4" fmla="*/ 20456 w 71407"/>
                <a:gd name="connsiteY4" fmla="*/ 53228 h 6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07" h="60589">
                  <a:moveTo>
                    <a:pt x="20456" y="53228"/>
                  </a:moveTo>
                  <a:cubicBezTo>
                    <a:pt x="3948" y="43792"/>
                    <a:pt x="-6075" y="22270"/>
                    <a:pt x="705" y="10477"/>
                  </a:cubicBezTo>
                  <a:cubicBezTo>
                    <a:pt x="13381" y="-2494"/>
                    <a:pt x="33135" y="-4851"/>
                    <a:pt x="48466" y="4877"/>
                  </a:cubicBezTo>
                  <a:cubicBezTo>
                    <a:pt x="64974" y="14605"/>
                    <a:pt x="74705" y="37306"/>
                    <a:pt x="67630" y="49100"/>
                  </a:cubicBezTo>
                  <a:cubicBezTo>
                    <a:pt x="60850" y="61188"/>
                    <a:pt x="37263" y="62956"/>
                    <a:pt x="20456" y="532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2">
              <a:extLst>
                <a:ext uri="{FF2B5EF4-FFF2-40B4-BE49-F238E27FC236}">
                  <a16:creationId xmlns:a16="http://schemas.microsoft.com/office/drawing/2014/main" id="{512FE947-F8AD-4F03-9FAF-CC532E3A9F1F}"/>
                </a:ext>
              </a:extLst>
            </p:cNvPr>
            <p:cNvSpPr/>
            <p:nvPr/>
          </p:nvSpPr>
          <p:spPr>
            <a:xfrm>
              <a:off x="2412314" y="1505990"/>
              <a:ext cx="60261" cy="53336"/>
            </a:xfrm>
            <a:custGeom>
              <a:avLst/>
              <a:gdLst>
                <a:gd name="connsiteX0" fmla="*/ 16849 w 60261"/>
                <a:gd name="connsiteY0" fmla="*/ 46826 h 53336"/>
                <a:gd name="connsiteX1" fmla="*/ 632 w 60261"/>
                <a:gd name="connsiteY1" fmla="*/ 7911 h 53336"/>
                <a:gd name="connsiteX2" fmla="*/ 40436 w 60261"/>
                <a:gd name="connsiteY2" fmla="*/ 5845 h 53336"/>
                <a:gd name="connsiteX3" fmla="*/ 56058 w 60261"/>
                <a:gd name="connsiteY3" fmla="*/ 39750 h 53336"/>
                <a:gd name="connsiteX4" fmla="*/ 18619 w 60261"/>
                <a:gd name="connsiteY4" fmla="*/ 48006 h 53336"/>
                <a:gd name="connsiteX5" fmla="*/ 16849 w 60261"/>
                <a:gd name="connsiteY5" fmla="*/ 46826 h 5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61" h="53336">
                  <a:moveTo>
                    <a:pt x="16849" y="46826"/>
                  </a:moveTo>
                  <a:cubicBezTo>
                    <a:pt x="1813" y="40341"/>
                    <a:pt x="-5263" y="22944"/>
                    <a:pt x="632" y="7911"/>
                  </a:cubicBezTo>
                  <a:cubicBezTo>
                    <a:pt x="7416" y="-3882"/>
                    <a:pt x="23924" y="-3587"/>
                    <a:pt x="40436" y="5845"/>
                  </a:cubicBezTo>
                  <a:cubicBezTo>
                    <a:pt x="56944" y="15573"/>
                    <a:pt x="62842" y="27957"/>
                    <a:pt x="56058" y="39750"/>
                  </a:cubicBezTo>
                  <a:cubicBezTo>
                    <a:pt x="47806" y="52426"/>
                    <a:pt x="31295" y="55963"/>
                    <a:pt x="18619" y="48006"/>
                  </a:cubicBezTo>
                  <a:cubicBezTo>
                    <a:pt x="18029" y="47416"/>
                    <a:pt x="17439" y="47121"/>
                    <a:pt x="16849" y="4682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2">
              <a:extLst>
                <a:ext uri="{FF2B5EF4-FFF2-40B4-BE49-F238E27FC236}">
                  <a16:creationId xmlns:a16="http://schemas.microsoft.com/office/drawing/2014/main" id="{0CA18E51-F0C4-45C0-85CE-CDCEFC365C1C}"/>
                </a:ext>
              </a:extLst>
            </p:cNvPr>
            <p:cNvSpPr/>
            <p:nvPr/>
          </p:nvSpPr>
          <p:spPr>
            <a:xfrm>
              <a:off x="3686019" y="2475737"/>
              <a:ext cx="66732" cy="55075"/>
            </a:xfrm>
            <a:custGeom>
              <a:avLst/>
              <a:gdLst>
                <a:gd name="connsiteX0" fmla="*/ 40350 w 66732"/>
                <a:gd name="connsiteY0" fmla="*/ 6646 h 55075"/>
                <a:gd name="connsiteX1" fmla="*/ 846 w 66732"/>
                <a:gd name="connsiteY1" fmla="*/ 7528 h 55075"/>
                <a:gd name="connsiteX2" fmla="*/ 16472 w 66732"/>
                <a:gd name="connsiteY2" fmla="*/ 47922 h 55075"/>
                <a:gd name="connsiteX3" fmla="*/ 63347 w 66732"/>
                <a:gd name="connsiteY3" fmla="*/ 43499 h 55075"/>
                <a:gd name="connsiteX4" fmla="*/ 40350 w 66732"/>
                <a:gd name="connsiteY4" fmla="*/ 6646 h 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32" h="55075">
                  <a:moveTo>
                    <a:pt x="40350" y="6646"/>
                  </a:moveTo>
                  <a:cubicBezTo>
                    <a:pt x="23842" y="-3085"/>
                    <a:pt x="7921" y="-4557"/>
                    <a:pt x="846" y="7528"/>
                  </a:cubicBezTo>
                  <a:cubicBezTo>
                    <a:pt x="-5348" y="22859"/>
                    <a:pt x="1436" y="40551"/>
                    <a:pt x="16472" y="47922"/>
                  </a:cubicBezTo>
                  <a:cubicBezTo>
                    <a:pt x="32980" y="57650"/>
                    <a:pt x="56567" y="55292"/>
                    <a:pt x="63347" y="43499"/>
                  </a:cubicBezTo>
                  <a:cubicBezTo>
                    <a:pt x="70423" y="31705"/>
                    <a:pt x="57154" y="16079"/>
                    <a:pt x="40350" y="66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2">
              <a:extLst>
                <a:ext uri="{FF2B5EF4-FFF2-40B4-BE49-F238E27FC236}">
                  <a16:creationId xmlns:a16="http://schemas.microsoft.com/office/drawing/2014/main" id="{94BDA57D-5491-4C93-87F4-16345D031B27}"/>
                </a:ext>
              </a:extLst>
            </p:cNvPr>
            <p:cNvSpPr/>
            <p:nvPr/>
          </p:nvSpPr>
          <p:spPr>
            <a:xfrm>
              <a:off x="3830978" y="2394532"/>
              <a:ext cx="65399" cy="59096"/>
            </a:xfrm>
            <a:custGeom>
              <a:avLst/>
              <a:gdLst>
                <a:gd name="connsiteX0" fmla="*/ 47520 w 65399"/>
                <a:gd name="connsiteY0" fmla="*/ 4414 h 59096"/>
                <a:gd name="connsiteX1" fmla="*/ 936 w 65399"/>
                <a:gd name="connsiteY1" fmla="*/ 11198 h 59096"/>
                <a:gd name="connsiteX2" fmla="*/ 19805 w 65399"/>
                <a:gd name="connsiteY2" fmla="*/ 52470 h 59096"/>
                <a:gd name="connsiteX3" fmla="*/ 60786 w 65399"/>
                <a:gd name="connsiteY3" fmla="*/ 45985 h 59096"/>
                <a:gd name="connsiteX4" fmla="*/ 47520 w 65399"/>
                <a:gd name="connsiteY4" fmla="*/ 4414 h 5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99" h="59096">
                  <a:moveTo>
                    <a:pt x="47520" y="4414"/>
                  </a:moveTo>
                  <a:cubicBezTo>
                    <a:pt x="32484" y="-5018"/>
                    <a:pt x="12730" y="-2071"/>
                    <a:pt x="936" y="11198"/>
                  </a:cubicBezTo>
                  <a:cubicBezTo>
                    <a:pt x="-6139" y="22988"/>
                    <a:pt x="3297" y="42742"/>
                    <a:pt x="19805" y="52470"/>
                  </a:cubicBezTo>
                  <a:cubicBezTo>
                    <a:pt x="33074" y="61906"/>
                    <a:pt x="51353" y="58959"/>
                    <a:pt x="60786" y="45985"/>
                  </a:cubicBezTo>
                  <a:cubicBezTo>
                    <a:pt x="68156" y="30654"/>
                    <a:pt x="62261" y="12375"/>
                    <a:pt x="47520" y="44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2">
              <a:extLst>
                <a:ext uri="{FF2B5EF4-FFF2-40B4-BE49-F238E27FC236}">
                  <a16:creationId xmlns:a16="http://schemas.microsoft.com/office/drawing/2014/main" id="{CAF69A62-3A68-4598-8794-6F0B64147E31}"/>
                </a:ext>
              </a:extLst>
            </p:cNvPr>
            <p:cNvSpPr/>
            <p:nvPr/>
          </p:nvSpPr>
          <p:spPr>
            <a:xfrm>
              <a:off x="3764463" y="1981575"/>
              <a:ext cx="65083" cy="56699"/>
            </a:xfrm>
            <a:custGeom>
              <a:avLst/>
              <a:gdLst>
                <a:gd name="connsiteX0" fmla="*/ 43867 w 65083"/>
                <a:gd name="connsiteY0" fmla="*/ 6100 h 56699"/>
                <a:gd name="connsiteX1" fmla="*/ 234 w 65083"/>
                <a:gd name="connsiteY1" fmla="*/ 7867 h 56699"/>
                <a:gd name="connsiteX2" fmla="*/ 18218 w 65083"/>
                <a:gd name="connsiteY2" fmla="*/ 50323 h 56699"/>
                <a:gd name="connsiteX3" fmla="*/ 60965 w 65083"/>
                <a:gd name="connsiteY3" fmla="*/ 43247 h 56699"/>
                <a:gd name="connsiteX4" fmla="*/ 43867 w 65083"/>
                <a:gd name="connsiteY4" fmla="*/ 6100 h 5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83" h="56699">
                  <a:moveTo>
                    <a:pt x="43867" y="6100"/>
                  </a:moveTo>
                  <a:cubicBezTo>
                    <a:pt x="27355" y="-3628"/>
                    <a:pt x="7015" y="-3923"/>
                    <a:pt x="234" y="7867"/>
                  </a:cubicBezTo>
                  <a:cubicBezTo>
                    <a:pt x="-5074" y="24673"/>
                    <a:pt x="2592" y="42657"/>
                    <a:pt x="18218" y="50323"/>
                  </a:cubicBezTo>
                  <a:cubicBezTo>
                    <a:pt x="32074" y="59460"/>
                    <a:pt x="50943" y="56513"/>
                    <a:pt x="60965" y="43247"/>
                  </a:cubicBezTo>
                  <a:cubicBezTo>
                    <a:pt x="68041" y="31159"/>
                    <a:pt x="60670" y="15532"/>
                    <a:pt x="43867" y="6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2">
              <a:extLst>
                <a:ext uri="{FF2B5EF4-FFF2-40B4-BE49-F238E27FC236}">
                  <a16:creationId xmlns:a16="http://schemas.microsoft.com/office/drawing/2014/main" id="{3C3746B9-2ABE-424F-95AC-990C00165C8F}"/>
                </a:ext>
              </a:extLst>
            </p:cNvPr>
            <p:cNvSpPr/>
            <p:nvPr/>
          </p:nvSpPr>
          <p:spPr>
            <a:xfrm>
              <a:off x="3793618" y="2188581"/>
              <a:ext cx="63668" cy="57174"/>
            </a:xfrm>
            <a:custGeom>
              <a:avLst/>
              <a:gdLst>
                <a:gd name="connsiteX0" fmla="*/ 45667 w 63668"/>
                <a:gd name="connsiteY0" fmla="*/ 4877 h 57174"/>
                <a:gd name="connsiteX1" fmla="*/ 857 w 63668"/>
                <a:gd name="connsiteY1" fmla="*/ 10480 h 57174"/>
                <a:gd name="connsiteX2" fmla="*/ 19431 w 63668"/>
                <a:gd name="connsiteY2" fmla="*/ 50280 h 57174"/>
                <a:gd name="connsiteX3" fmla="*/ 58345 w 63668"/>
                <a:gd name="connsiteY3" fmla="*/ 45267 h 57174"/>
                <a:gd name="connsiteX4" fmla="*/ 59231 w 63668"/>
                <a:gd name="connsiteY4" fmla="*/ 44381 h 57174"/>
                <a:gd name="connsiteX5" fmla="*/ 46257 w 63668"/>
                <a:gd name="connsiteY5" fmla="*/ 5172 h 57174"/>
                <a:gd name="connsiteX6" fmla="*/ 45667 w 63668"/>
                <a:gd name="connsiteY6" fmla="*/ 4877 h 5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68" h="57174">
                  <a:moveTo>
                    <a:pt x="45667" y="4877"/>
                  </a:moveTo>
                  <a:cubicBezTo>
                    <a:pt x="31516" y="-4851"/>
                    <a:pt x="12352" y="-2494"/>
                    <a:pt x="857" y="10480"/>
                  </a:cubicBezTo>
                  <a:cubicBezTo>
                    <a:pt x="-5927" y="22270"/>
                    <a:pt x="2919" y="40549"/>
                    <a:pt x="19431" y="50280"/>
                  </a:cubicBezTo>
                  <a:cubicBezTo>
                    <a:pt x="31516" y="59713"/>
                    <a:pt x="48913" y="57355"/>
                    <a:pt x="58345" y="45267"/>
                  </a:cubicBezTo>
                  <a:cubicBezTo>
                    <a:pt x="58641" y="44972"/>
                    <a:pt x="58936" y="44677"/>
                    <a:pt x="59231" y="44381"/>
                  </a:cubicBezTo>
                  <a:cubicBezTo>
                    <a:pt x="66306" y="29936"/>
                    <a:pt x="60408" y="12247"/>
                    <a:pt x="46257" y="5172"/>
                  </a:cubicBezTo>
                  <a:cubicBezTo>
                    <a:pt x="45962" y="5172"/>
                    <a:pt x="45667" y="4877"/>
                    <a:pt x="45667" y="48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2">
              <a:extLst>
                <a:ext uri="{FF2B5EF4-FFF2-40B4-BE49-F238E27FC236}">
                  <a16:creationId xmlns:a16="http://schemas.microsoft.com/office/drawing/2014/main" id="{FF6CF4C5-A0EE-4E21-B60D-6F79F75E8BD2}"/>
                </a:ext>
              </a:extLst>
            </p:cNvPr>
            <p:cNvSpPr/>
            <p:nvPr/>
          </p:nvSpPr>
          <p:spPr>
            <a:xfrm>
              <a:off x="3539159" y="1722065"/>
              <a:ext cx="65901" cy="57925"/>
            </a:xfrm>
            <a:custGeom>
              <a:avLst/>
              <a:gdLst>
                <a:gd name="connsiteX0" fmla="*/ 43044 w 65901"/>
                <a:gd name="connsiteY0" fmla="*/ 6462 h 57925"/>
                <a:gd name="connsiteX1" fmla="*/ 5896 w 65901"/>
                <a:gd name="connsiteY1" fmla="*/ 7052 h 57925"/>
                <a:gd name="connsiteX2" fmla="*/ 6486 w 65901"/>
                <a:gd name="connsiteY2" fmla="*/ 44200 h 57925"/>
                <a:gd name="connsiteX3" fmla="*/ 17690 w 65901"/>
                <a:gd name="connsiteY3" fmla="*/ 50685 h 57925"/>
                <a:gd name="connsiteX4" fmla="*/ 62208 w 65901"/>
                <a:gd name="connsiteY4" fmla="*/ 46557 h 57925"/>
                <a:gd name="connsiteX5" fmla="*/ 43044 w 65901"/>
                <a:gd name="connsiteY5" fmla="*/ 6462 h 5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01" h="57925">
                  <a:moveTo>
                    <a:pt x="43044" y="6462"/>
                  </a:moveTo>
                  <a:cubicBezTo>
                    <a:pt x="32726" y="-3856"/>
                    <a:pt x="15923" y="-3561"/>
                    <a:pt x="5896" y="7052"/>
                  </a:cubicBezTo>
                  <a:cubicBezTo>
                    <a:pt x="-4127" y="17370"/>
                    <a:pt x="-3832" y="34177"/>
                    <a:pt x="6486" y="44200"/>
                  </a:cubicBezTo>
                  <a:cubicBezTo>
                    <a:pt x="9729" y="47147"/>
                    <a:pt x="13562" y="49508"/>
                    <a:pt x="17690" y="50685"/>
                  </a:cubicBezTo>
                  <a:cubicBezTo>
                    <a:pt x="34201" y="60121"/>
                    <a:pt x="55427" y="58646"/>
                    <a:pt x="62208" y="46557"/>
                  </a:cubicBezTo>
                  <a:cubicBezTo>
                    <a:pt x="68988" y="34767"/>
                    <a:pt x="59850" y="15898"/>
                    <a:pt x="43044" y="6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2">
              <a:extLst>
                <a:ext uri="{FF2B5EF4-FFF2-40B4-BE49-F238E27FC236}">
                  <a16:creationId xmlns:a16="http://schemas.microsoft.com/office/drawing/2014/main" id="{052B2C70-0D21-459B-B482-74624B0B17F2}"/>
                </a:ext>
              </a:extLst>
            </p:cNvPr>
            <p:cNvSpPr/>
            <p:nvPr/>
          </p:nvSpPr>
          <p:spPr>
            <a:xfrm>
              <a:off x="3833141" y="3021292"/>
              <a:ext cx="62187" cy="56029"/>
            </a:xfrm>
            <a:custGeom>
              <a:avLst/>
              <a:gdLst>
                <a:gd name="connsiteX0" fmla="*/ 40638 w 62187"/>
                <a:gd name="connsiteY0" fmla="*/ 4737 h 56029"/>
                <a:gd name="connsiteX1" fmla="*/ 58327 w 62187"/>
                <a:gd name="connsiteY1" fmla="*/ 43360 h 56029"/>
                <a:gd name="connsiteX2" fmla="*/ 14989 w 62187"/>
                <a:gd name="connsiteY2" fmla="*/ 48960 h 56029"/>
                <a:gd name="connsiteX3" fmla="*/ 1133 w 62187"/>
                <a:gd name="connsiteY3" fmla="*/ 11517 h 56029"/>
                <a:gd name="connsiteX4" fmla="*/ 1429 w 62187"/>
                <a:gd name="connsiteY4" fmla="*/ 10635 h 56029"/>
                <a:gd name="connsiteX5" fmla="*/ 39163 w 62187"/>
                <a:gd name="connsiteY5" fmla="*/ 3560 h 56029"/>
                <a:gd name="connsiteX6" fmla="*/ 40638 w 62187"/>
                <a:gd name="connsiteY6" fmla="*/ 4737 h 5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87" h="56029">
                  <a:moveTo>
                    <a:pt x="40638" y="4737"/>
                  </a:moveTo>
                  <a:cubicBezTo>
                    <a:pt x="57150" y="14173"/>
                    <a:pt x="65107" y="31566"/>
                    <a:pt x="58327" y="43360"/>
                  </a:cubicBezTo>
                  <a:cubicBezTo>
                    <a:pt x="47419" y="56330"/>
                    <a:pt x="28845" y="58691"/>
                    <a:pt x="14989" y="48960"/>
                  </a:cubicBezTo>
                  <a:cubicBezTo>
                    <a:pt x="838" y="42474"/>
                    <a:pt x="-5352" y="25671"/>
                    <a:pt x="1133" y="11517"/>
                  </a:cubicBezTo>
                  <a:cubicBezTo>
                    <a:pt x="1133" y="11222"/>
                    <a:pt x="1429" y="10930"/>
                    <a:pt x="1429" y="10635"/>
                  </a:cubicBezTo>
                  <a:cubicBezTo>
                    <a:pt x="9976" y="-1749"/>
                    <a:pt x="26783" y="-4696"/>
                    <a:pt x="39163" y="3560"/>
                  </a:cubicBezTo>
                  <a:cubicBezTo>
                    <a:pt x="39753" y="3851"/>
                    <a:pt x="40048" y="4146"/>
                    <a:pt x="40638" y="47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2">
              <a:extLst>
                <a:ext uri="{FF2B5EF4-FFF2-40B4-BE49-F238E27FC236}">
                  <a16:creationId xmlns:a16="http://schemas.microsoft.com/office/drawing/2014/main" id="{9B166FA6-08CF-4831-8414-9494757CF08D}"/>
                </a:ext>
              </a:extLst>
            </p:cNvPr>
            <p:cNvSpPr/>
            <p:nvPr/>
          </p:nvSpPr>
          <p:spPr>
            <a:xfrm>
              <a:off x="3699904" y="2909974"/>
              <a:ext cx="61147" cy="57717"/>
            </a:xfrm>
            <a:custGeom>
              <a:avLst/>
              <a:gdLst>
                <a:gd name="connsiteX0" fmla="*/ 41797 w 61147"/>
                <a:gd name="connsiteY0" fmla="*/ 4321 h 57717"/>
                <a:gd name="connsiteX1" fmla="*/ 57423 w 61147"/>
                <a:gd name="connsiteY1" fmla="*/ 43236 h 57717"/>
                <a:gd name="connsiteX2" fmla="*/ 14377 w 61147"/>
                <a:gd name="connsiteY2" fmla="*/ 51786 h 57717"/>
                <a:gd name="connsiteX3" fmla="*/ 1997 w 61147"/>
                <a:gd name="connsiteY3" fmla="*/ 11396 h 57717"/>
                <a:gd name="connsiteX4" fmla="*/ 40617 w 61147"/>
                <a:gd name="connsiteY4" fmla="*/ 3436 h 57717"/>
                <a:gd name="connsiteX5" fmla="*/ 41797 w 61147"/>
                <a:gd name="connsiteY5" fmla="*/ 4321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47" h="57717">
                  <a:moveTo>
                    <a:pt x="41797" y="4321"/>
                  </a:moveTo>
                  <a:cubicBezTo>
                    <a:pt x="56833" y="10806"/>
                    <a:pt x="63613" y="28199"/>
                    <a:pt x="57423" y="43236"/>
                  </a:cubicBezTo>
                  <a:cubicBezTo>
                    <a:pt x="47397" y="57091"/>
                    <a:pt x="28823" y="60629"/>
                    <a:pt x="14377" y="51786"/>
                  </a:cubicBezTo>
                  <a:cubicBezTo>
                    <a:pt x="-69" y="43826"/>
                    <a:pt x="-5668" y="25842"/>
                    <a:pt x="1997" y="11396"/>
                  </a:cubicBezTo>
                  <a:cubicBezTo>
                    <a:pt x="10544" y="-1578"/>
                    <a:pt x="27941" y="-4820"/>
                    <a:pt x="40617" y="3436"/>
                  </a:cubicBezTo>
                  <a:cubicBezTo>
                    <a:pt x="40912" y="3731"/>
                    <a:pt x="41502" y="4026"/>
                    <a:pt x="41797" y="43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2">
              <a:extLst>
                <a:ext uri="{FF2B5EF4-FFF2-40B4-BE49-F238E27FC236}">
                  <a16:creationId xmlns:a16="http://schemas.microsoft.com/office/drawing/2014/main" id="{96F9FE60-9B16-4727-A2C3-07DD0CC3EADD}"/>
                </a:ext>
              </a:extLst>
            </p:cNvPr>
            <p:cNvSpPr/>
            <p:nvPr/>
          </p:nvSpPr>
          <p:spPr>
            <a:xfrm>
              <a:off x="3642375" y="3042756"/>
              <a:ext cx="64407" cy="55002"/>
            </a:xfrm>
            <a:custGeom>
              <a:avLst/>
              <a:gdLst>
                <a:gd name="connsiteX0" fmla="*/ 43604 w 64407"/>
                <a:gd name="connsiteY0" fmla="*/ 7154 h 55002"/>
                <a:gd name="connsiteX1" fmla="*/ 60408 w 64407"/>
                <a:gd name="connsiteY1" fmla="*/ 41351 h 55002"/>
                <a:gd name="connsiteX2" fmla="*/ 19431 w 64407"/>
                <a:gd name="connsiteY2" fmla="*/ 48721 h 55002"/>
                <a:gd name="connsiteX3" fmla="*/ 857 w 64407"/>
                <a:gd name="connsiteY3" fmla="*/ 6859 h 55002"/>
                <a:gd name="connsiteX4" fmla="*/ 43604 w 64407"/>
                <a:gd name="connsiteY4" fmla="*/ 7154 h 5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07" h="55002">
                  <a:moveTo>
                    <a:pt x="43604" y="7154"/>
                  </a:moveTo>
                  <a:cubicBezTo>
                    <a:pt x="60116" y="16587"/>
                    <a:pt x="67192" y="29561"/>
                    <a:pt x="60408" y="41351"/>
                  </a:cubicBezTo>
                  <a:cubicBezTo>
                    <a:pt x="51270" y="54620"/>
                    <a:pt x="32696" y="57862"/>
                    <a:pt x="19431" y="48721"/>
                  </a:cubicBezTo>
                  <a:cubicBezTo>
                    <a:pt x="2919" y="39289"/>
                    <a:pt x="-5927" y="18948"/>
                    <a:pt x="857" y="6859"/>
                  </a:cubicBezTo>
                  <a:cubicBezTo>
                    <a:pt x="7637" y="-4934"/>
                    <a:pt x="26801" y="-2577"/>
                    <a:pt x="43604" y="71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2">
              <a:extLst>
                <a:ext uri="{FF2B5EF4-FFF2-40B4-BE49-F238E27FC236}">
                  <a16:creationId xmlns:a16="http://schemas.microsoft.com/office/drawing/2014/main" id="{B6AA39AB-F5DA-463B-92BF-559EF2D22003}"/>
                </a:ext>
              </a:extLst>
            </p:cNvPr>
            <p:cNvSpPr/>
            <p:nvPr/>
          </p:nvSpPr>
          <p:spPr>
            <a:xfrm>
              <a:off x="3443428" y="3120895"/>
              <a:ext cx="66847" cy="54653"/>
            </a:xfrm>
            <a:custGeom>
              <a:avLst/>
              <a:gdLst>
                <a:gd name="connsiteX0" fmla="*/ 40306 w 66847"/>
                <a:gd name="connsiteY0" fmla="*/ 5964 h 54653"/>
                <a:gd name="connsiteX1" fmla="*/ 63597 w 66847"/>
                <a:gd name="connsiteY1" fmla="*/ 44288 h 54653"/>
                <a:gd name="connsiteX2" fmla="*/ 16719 w 66847"/>
                <a:gd name="connsiteY2" fmla="*/ 46649 h 54653"/>
                <a:gd name="connsiteX3" fmla="*/ 801 w 66847"/>
                <a:gd name="connsiteY3" fmla="*/ 8026 h 54653"/>
                <a:gd name="connsiteX4" fmla="*/ 40306 w 66847"/>
                <a:gd name="connsiteY4" fmla="*/ 5964 h 5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47" h="54653">
                  <a:moveTo>
                    <a:pt x="40306" y="5964"/>
                  </a:moveTo>
                  <a:cubicBezTo>
                    <a:pt x="57109" y="15396"/>
                    <a:pt x="70378" y="32498"/>
                    <a:pt x="63597" y="44288"/>
                  </a:cubicBezTo>
                  <a:cubicBezTo>
                    <a:pt x="56518" y="56377"/>
                    <a:pt x="33525" y="56082"/>
                    <a:pt x="16719" y="46649"/>
                  </a:cubicBezTo>
                  <a:cubicBezTo>
                    <a:pt x="1682" y="40455"/>
                    <a:pt x="-5393" y="23357"/>
                    <a:pt x="801" y="8026"/>
                  </a:cubicBezTo>
                  <a:cubicBezTo>
                    <a:pt x="7581" y="-3768"/>
                    <a:pt x="23794" y="-3768"/>
                    <a:pt x="40306" y="596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2">
              <a:extLst>
                <a:ext uri="{FF2B5EF4-FFF2-40B4-BE49-F238E27FC236}">
                  <a16:creationId xmlns:a16="http://schemas.microsoft.com/office/drawing/2014/main" id="{ABC29B49-C06C-4EA3-9E32-0D9DF5A6BA1B}"/>
                </a:ext>
              </a:extLst>
            </p:cNvPr>
            <p:cNvSpPr/>
            <p:nvPr/>
          </p:nvSpPr>
          <p:spPr>
            <a:xfrm>
              <a:off x="2876025" y="1719773"/>
              <a:ext cx="65615" cy="57413"/>
            </a:xfrm>
            <a:custGeom>
              <a:avLst/>
              <a:gdLst>
                <a:gd name="connsiteX0" fmla="*/ 16594 w 65615"/>
                <a:gd name="connsiteY0" fmla="*/ 50324 h 57413"/>
                <a:gd name="connsiteX1" fmla="*/ 971 w 65615"/>
                <a:gd name="connsiteY1" fmla="*/ 9639 h 57413"/>
                <a:gd name="connsiteX2" fmla="*/ 42243 w 65615"/>
                <a:gd name="connsiteY2" fmla="*/ 5511 h 57413"/>
                <a:gd name="connsiteX3" fmla="*/ 61997 w 65615"/>
                <a:gd name="connsiteY3" fmla="*/ 45016 h 57413"/>
                <a:gd name="connsiteX4" fmla="*/ 16594 w 65615"/>
                <a:gd name="connsiteY4" fmla="*/ 50324 h 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15" h="57413">
                  <a:moveTo>
                    <a:pt x="16594" y="50324"/>
                  </a:moveTo>
                  <a:cubicBezTo>
                    <a:pt x="1557" y="42954"/>
                    <a:pt x="-5518" y="25265"/>
                    <a:pt x="971" y="9639"/>
                  </a:cubicBezTo>
                  <a:cubicBezTo>
                    <a:pt x="11289" y="-2745"/>
                    <a:pt x="29567" y="-4807"/>
                    <a:pt x="42243" y="5511"/>
                  </a:cubicBezTo>
                  <a:cubicBezTo>
                    <a:pt x="59049" y="14948"/>
                    <a:pt x="68777" y="32931"/>
                    <a:pt x="61997" y="45016"/>
                  </a:cubicBezTo>
                  <a:cubicBezTo>
                    <a:pt x="50203" y="57695"/>
                    <a:pt x="30744" y="60052"/>
                    <a:pt x="16594" y="503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2">
              <a:extLst>
                <a:ext uri="{FF2B5EF4-FFF2-40B4-BE49-F238E27FC236}">
                  <a16:creationId xmlns:a16="http://schemas.microsoft.com/office/drawing/2014/main" id="{D5F98A01-C8FE-43D6-9C36-2318AAECF5AC}"/>
                </a:ext>
              </a:extLst>
            </p:cNvPr>
            <p:cNvSpPr/>
            <p:nvPr/>
          </p:nvSpPr>
          <p:spPr>
            <a:xfrm>
              <a:off x="2882485" y="1562104"/>
              <a:ext cx="61257" cy="54788"/>
            </a:xfrm>
            <a:custGeom>
              <a:avLst/>
              <a:gdLst>
                <a:gd name="connsiteX0" fmla="*/ 17800 w 61257"/>
                <a:gd name="connsiteY0" fmla="*/ 47023 h 54788"/>
                <a:gd name="connsiteX1" fmla="*/ 1292 w 61257"/>
                <a:gd name="connsiteY1" fmla="*/ 11937 h 54788"/>
                <a:gd name="connsiteX2" fmla="*/ 42564 w 61257"/>
                <a:gd name="connsiteY2" fmla="*/ 3977 h 54788"/>
                <a:gd name="connsiteX3" fmla="*/ 57305 w 61257"/>
                <a:gd name="connsiteY3" fmla="*/ 44367 h 54788"/>
                <a:gd name="connsiteX4" fmla="*/ 17800 w 61257"/>
                <a:gd name="connsiteY4" fmla="*/ 47023 h 5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57" h="54788">
                  <a:moveTo>
                    <a:pt x="17800" y="47023"/>
                  </a:moveTo>
                  <a:cubicBezTo>
                    <a:pt x="1292" y="37292"/>
                    <a:pt x="-5784" y="23731"/>
                    <a:pt x="1292" y="11937"/>
                  </a:cubicBezTo>
                  <a:cubicBezTo>
                    <a:pt x="10429" y="-1623"/>
                    <a:pt x="29003" y="-5161"/>
                    <a:pt x="42564" y="3977"/>
                  </a:cubicBezTo>
                  <a:cubicBezTo>
                    <a:pt x="57305" y="11347"/>
                    <a:pt x="63793" y="29039"/>
                    <a:pt x="57305" y="44367"/>
                  </a:cubicBezTo>
                  <a:cubicBezTo>
                    <a:pt x="50524" y="56160"/>
                    <a:pt x="34607" y="56456"/>
                    <a:pt x="17800" y="470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2">
              <a:extLst>
                <a:ext uri="{FF2B5EF4-FFF2-40B4-BE49-F238E27FC236}">
                  <a16:creationId xmlns:a16="http://schemas.microsoft.com/office/drawing/2014/main" id="{50424E0B-0362-4C8A-BB6C-09F4E4A798B7}"/>
                </a:ext>
              </a:extLst>
            </p:cNvPr>
            <p:cNvSpPr/>
            <p:nvPr/>
          </p:nvSpPr>
          <p:spPr>
            <a:xfrm>
              <a:off x="3175872" y="1878653"/>
              <a:ext cx="65666" cy="55356"/>
            </a:xfrm>
            <a:custGeom>
              <a:avLst/>
              <a:gdLst>
                <a:gd name="connsiteX0" fmla="*/ 15105 w 65666"/>
                <a:gd name="connsiteY0" fmla="*/ 48287 h 55356"/>
                <a:gd name="connsiteX1" fmla="*/ 1544 w 65666"/>
                <a:gd name="connsiteY1" fmla="*/ 7602 h 55356"/>
                <a:gd name="connsiteX2" fmla="*/ 39577 w 65666"/>
                <a:gd name="connsiteY2" fmla="*/ 6130 h 55356"/>
                <a:gd name="connsiteX3" fmla="*/ 62279 w 65666"/>
                <a:gd name="connsiteY3" fmla="*/ 42687 h 55356"/>
                <a:gd name="connsiteX4" fmla="*/ 15105 w 65666"/>
                <a:gd name="connsiteY4" fmla="*/ 48287 h 5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66" h="55356">
                  <a:moveTo>
                    <a:pt x="15105" y="48287"/>
                  </a:moveTo>
                  <a:cubicBezTo>
                    <a:pt x="364" y="40625"/>
                    <a:pt x="-5531" y="22638"/>
                    <a:pt x="1544" y="7602"/>
                  </a:cubicBezTo>
                  <a:cubicBezTo>
                    <a:pt x="8324" y="-4188"/>
                    <a:pt x="22770" y="-3306"/>
                    <a:pt x="39577" y="6130"/>
                  </a:cubicBezTo>
                  <a:cubicBezTo>
                    <a:pt x="56085" y="15858"/>
                    <a:pt x="69354" y="30894"/>
                    <a:pt x="62279" y="42687"/>
                  </a:cubicBezTo>
                  <a:cubicBezTo>
                    <a:pt x="49895" y="55658"/>
                    <a:pt x="30141" y="58018"/>
                    <a:pt x="15105" y="4828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2">
              <a:extLst>
                <a:ext uri="{FF2B5EF4-FFF2-40B4-BE49-F238E27FC236}">
                  <a16:creationId xmlns:a16="http://schemas.microsoft.com/office/drawing/2014/main" id="{FD8311C2-B577-42E5-901A-267CE3EA35E7}"/>
                </a:ext>
              </a:extLst>
            </p:cNvPr>
            <p:cNvSpPr/>
            <p:nvPr/>
          </p:nvSpPr>
          <p:spPr>
            <a:xfrm>
              <a:off x="3081955" y="2003370"/>
              <a:ext cx="65211" cy="57144"/>
            </a:xfrm>
            <a:custGeom>
              <a:avLst/>
              <a:gdLst>
                <a:gd name="connsiteX0" fmla="*/ 18218 w 65211"/>
                <a:gd name="connsiteY0" fmla="*/ 50639 h 57144"/>
                <a:gd name="connsiteX1" fmla="*/ 234 w 65211"/>
                <a:gd name="connsiteY1" fmla="*/ 8183 h 57144"/>
                <a:gd name="connsiteX2" fmla="*/ 44162 w 65211"/>
                <a:gd name="connsiteY2" fmla="*/ 5826 h 57144"/>
                <a:gd name="connsiteX3" fmla="*/ 61260 w 65211"/>
                <a:gd name="connsiteY3" fmla="*/ 43563 h 57144"/>
                <a:gd name="connsiteX4" fmla="*/ 18218 w 65211"/>
                <a:gd name="connsiteY4" fmla="*/ 50639 h 5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211" h="57144">
                  <a:moveTo>
                    <a:pt x="18218" y="50639"/>
                  </a:moveTo>
                  <a:cubicBezTo>
                    <a:pt x="2592" y="42973"/>
                    <a:pt x="-5074" y="24990"/>
                    <a:pt x="234" y="8183"/>
                  </a:cubicBezTo>
                  <a:cubicBezTo>
                    <a:pt x="7015" y="-3607"/>
                    <a:pt x="27355" y="-3902"/>
                    <a:pt x="44162" y="5826"/>
                  </a:cubicBezTo>
                  <a:cubicBezTo>
                    <a:pt x="60670" y="15262"/>
                    <a:pt x="68041" y="31770"/>
                    <a:pt x="61260" y="43563"/>
                  </a:cubicBezTo>
                  <a:cubicBezTo>
                    <a:pt x="50943" y="56829"/>
                    <a:pt x="32074" y="60072"/>
                    <a:pt x="18218" y="506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2">
              <a:extLst>
                <a:ext uri="{FF2B5EF4-FFF2-40B4-BE49-F238E27FC236}">
                  <a16:creationId xmlns:a16="http://schemas.microsoft.com/office/drawing/2014/main" id="{00FD1B0E-94E0-4F5D-BAC0-EDA2A2F65F79}"/>
                </a:ext>
              </a:extLst>
            </p:cNvPr>
            <p:cNvSpPr/>
            <p:nvPr/>
          </p:nvSpPr>
          <p:spPr>
            <a:xfrm>
              <a:off x="3141953" y="2191293"/>
              <a:ext cx="64730" cy="58011"/>
            </a:xfrm>
            <a:custGeom>
              <a:avLst/>
              <a:gdLst>
                <a:gd name="connsiteX0" fmla="*/ 14531 w 64730"/>
                <a:gd name="connsiteY0" fmla="*/ 50811 h 58011"/>
                <a:gd name="connsiteX1" fmla="*/ 1557 w 64730"/>
                <a:gd name="connsiteY1" fmla="*/ 12188 h 58011"/>
                <a:gd name="connsiteX2" fmla="*/ 2148 w 64730"/>
                <a:gd name="connsiteY2" fmla="*/ 11602 h 58011"/>
                <a:gd name="connsiteX3" fmla="*/ 40180 w 64730"/>
                <a:gd name="connsiteY3" fmla="*/ 3346 h 58011"/>
                <a:gd name="connsiteX4" fmla="*/ 41357 w 64730"/>
                <a:gd name="connsiteY4" fmla="*/ 4231 h 58011"/>
                <a:gd name="connsiteX5" fmla="*/ 61111 w 64730"/>
                <a:gd name="connsiteY5" fmla="*/ 45798 h 58011"/>
                <a:gd name="connsiteX6" fmla="*/ 14531 w 64730"/>
                <a:gd name="connsiteY6" fmla="*/ 508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30" h="58011">
                  <a:moveTo>
                    <a:pt x="14531" y="50811"/>
                  </a:moveTo>
                  <a:cubicBezTo>
                    <a:pt x="381" y="43736"/>
                    <a:pt x="-5518" y="26343"/>
                    <a:pt x="1557" y="12188"/>
                  </a:cubicBezTo>
                  <a:cubicBezTo>
                    <a:pt x="1852" y="11893"/>
                    <a:pt x="1852" y="11602"/>
                    <a:pt x="2148" y="11602"/>
                  </a:cubicBezTo>
                  <a:cubicBezTo>
                    <a:pt x="10403" y="-1372"/>
                    <a:pt x="27207" y="-4910"/>
                    <a:pt x="40180" y="3346"/>
                  </a:cubicBezTo>
                  <a:cubicBezTo>
                    <a:pt x="40476" y="3641"/>
                    <a:pt x="41062" y="3936"/>
                    <a:pt x="41357" y="4231"/>
                  </a:cubicBezTo>
                  <a:cubicBezTo>
                    <a:pt x="58164" y="13959"/>
                    <a:pt x="67892" y="33713"/>
                    <a:pt x="61111" y="45798"/>
                  </a:cubicBezTo>
                  <a:cubicBezTo>
                    <a:pt x="49023" y="58477"/>
                    <a:pt x="29272" y="60539"/>
                    <a:pt x="14531" y="5081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2">
              <a:extLst>
                <a:ext uri="{FF2B5EF4-FFF2-40B4-BE49-F238E27FC236}">
                  <a16:creationId xmlns:a16="http://schemas.microsoft.com/office/drawing/2014/main" id="{A6D4E27E-BA87-41BC-BAD0-90D0AB4CE595}"/>
                </a:ext>
              </a:extLst>
            </p:cNvPr>
            <p:cNvSpPr/>
            <p:nvPr/>
          </p:nvSpPr>
          <p:spPr>
            <a:xfrm>
              <a:off x="2368397" y="2576052"/>
              <a:ext cx="52188" cy="67216"/>
            </a:xfrm>
            <a:custGeom>
              <a:avLst/>
              <a:gdLst>
                <a:gd name="connsiteX0" fmla="*/ -1440 w 52188"/>
                <a:gd name="connsiteY0" fmla="*/ 29268 h 67216"/>
                <a:gd name="connsiteX1" fmla="*/ 20966 w 52188"/>
                <a:gd name="connsiteY1" fmla="*/ 66121 h 67216"/>
                <a:gd name="connsiteX2" fmla="*/ 50743 w 52188"/>
                <a:gd name="connsiteY2" fmla="*/ 29268 h 67216"/>
                <a:gd name="connsiteX3" fmla="*/ 20966 w 52188"/>
                <a:gd name="connsiteY3" fmla="*/ -1096 h 67216"/>
                <a:gd name="connsiteX4" fmla="*/ -1440 w 52188"/>
                <a:gd name="connsiteY4" fmla="*/ 29268 h 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88" h="67216">
                  <a:moveTo>
                    <a:pt x="-1440" y="29268"/>
                  </a:moveTo>
                  <a:cubicBezTo>
                    <a:pt x="-1440" y="48432"/>
                    <a:pt x="7406" y="66121"/>
                    <a:pt x="20966" y="66121"/>
                  </a:cubicBezTo>
                  <a:cubicBezTo>
                    <a:pt x="38655" y="62583"/>
                    <a:pt x="51039" y="46960"/>
                    <a:pt x="50743" y="29268"/>
                  </a:cubicBezTo>
                  <a:cubicBezTo>
                    <a:pt x="50743" y="12465"/>
                    <a:pt x="37474" y="-1096"/>
                    <a:pt x="20966" y="-1096"/>
                  </a:cubicBezTo>
                  <a:cubicBezTo>
                    <a:pt x="7406" y="-1096"/>
                    <a:pt x="-1440" y="10108"/>
                    <a:pt x="-1440" y="2926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2">
              <a:extLst>
                <a:ext uri="{FF2B5EF4-FFF2-40B4-BE49-F238E27FC236}">
                  <a16:creationId xmlns:a16="http://schemas.microsoft.com/office/drawing/2014/main" id="{C83FE5B5-9806-4DDA-9813-AA99B27DAB4A}"/>
                </a:ext>
              </a:extLst>
            </p:cNvPr>
            <p:cNvSpPr/>
            <p:nvPr/>
          </p:nvSpPr>
          <p:spPr>
            <a:xfrm>
              <a:off x="2241623" y="2465495"/>
              <a:ext cx="49950" cy="65154"/>
            </a:xfrm>
            <a:custGeom>
              <a:avLst/>
              <a:gdLst>
                <a:gd name="connsiteX0" fmla="*/ -1440 w 49950"/>
                <a:gd name="connsiteY0" fmla="*/ 31039 h 65154"/>
                <a:gd name="connsiteX1" fmla="*/ 21557 w 49950"/>
                <a:gd name="connsiteY1" fmla="*/ 64059 h 65154"/>
                <a:gd name="connsiteX2" fmla="*/ 48386 w 49950"/>
                <a:gd name="connsiteY2" fmla="*/ 31039 h 65154"/>
                <a:gd name="connsiteX3" fmla="*/ 21557 w 49950"/>
                <a:gd name="connsiteY3" fmla="*/ -1096 h 65154"/>
                <a:gd name="connsiteX4" fmla="*/ -1440 w 49950"/>
                <a:gd name="connsiteY4" fmla="*/ 3103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50" h="65154">
                  <a:moveTo>
                    <a:pt x="-1440" y="31039"/>
                  </a:moveTo>
                  <a:cubicBezTo>
                    <a:pt x="-1440" y="50203"/>
                    <a:pt x="7996" y="64059"/>
                    <a:pt x="21557" y="64059"/>
                  </a:cubicBezTo>
                  <a:cubicBezTo>
                    <a:pt x="38068" y="61993"/>
                    <a:pt x="49858" y="47547"/>
                    <a:pt x="48386" y="31039"/>
                  </a:cubicBezTo>
                  <a:cubicBezTo>
                    <a:pt x="49858" y="14822"/>
                    <a:pt x="37773" y="376"/>
                    <a:pt x="21557" y="-1096"/>
                  </a:cubicBezTo>
                  <a:cubicBezTo>
                    <a:pt x="7996" y="-1096"/>
                    <a:pt x="-1440" y="11875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2">
              <a:extLst>
                <a:ext uri="{FF2B5EF4-FFF2-40B4-BE49-F238E27FC236}">
                  <a16:creationId xmlns:a16="http://schemas.microsoft.com/office/drawing/2014/main" id="{247DEBD9-6B8F-48BA-BF81-CC00689A8FCE}"/>
                </a:ext>
              </a:extLst>
            </p:cNvPr>
            <p:cNvSpPr/>
            <p:nvPr/>
          </p:nvSpPr>
          <p:spPr>
            <a:xfrm>
              <a:off x="2107187" y="2542737"/>
              <a:ext cx="45399" cy="67511"/>
            </a:xfrm>
            <a:custGeom>
              <a:avLst/>
              <a:gdLst>
                <a:gd name="connsiteX0" fmla="*/ -1440 w 45399"/>
                <a:gd name="connsiteY0" fmla="*/ 36344 h 67511"/>
                <a:gd name="connsiteX1" fmla="*/ 20081 w 45399"/>
                <a:gd name="connsiteY1" fmla="*/ 66416 h 67511"/>
                <a:gd name="connsiteX2" fmla="*/ 43960 w 45399"/>
                <a:gd name="connsiteY2" fmla="*/ 36344 h 67511"/>
                <a:gd name="connsiteX3" fmla="*/ 20081 w 45399"/>
                <a:gd name="connsiteY3" fmla="*/ -1096 h 67511"/>
                <a:gd name="connsiteX4" fmla="*/ -1440 w 45399"/>
                <a:gd name="connsiteY4" fmla="*/ 36344 h 6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9" h="67511">
                  <a:moveTo>
                    <a:pt x="-1440" y="36344"/>
                  </a:moveTo>
                  <a:cubicBezTo>
                    <a:pt x="-1440" y="55508"/>
                    <a:pt x="6520" y="66416"/>
                    <a:pt x="20081" y="66416"/>
                  </a:cubicBezTo>
                  <a:cubicBezTo>
                    <a:pt x="33937" y="66416"/>
                    <a:pt x="43960" y="55508"/>
                    <a:pt x="43960" y="36344"/>
                  </a:cubicBezTo>
                  <a:cubicBezTo>
                    <a:pt x="43960" y="17183"/>
                    <a:pt x="33937" y="-1096"/>
                    <a:pt x="20081" y="-1096"/>
                  </a:cubicBezTo>
                  <a:cubicBezTo>
                    <a:pt x="6520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2">
              <a:extLst>
                <a:ext uri="{FF2B5EF4-FFF2-40B4-BE49-F238E27FC236}">
                  <a16:creationId xmlns:a16="http://schemas.microsoft.com/office/drawing/2014/main" id="{FC2F5C9E-8DB2-4529-9684-BC8DEE7D308C}"/>
                </a:ext>
              </a:extLst>
            </p:cNvPr>
            <p:cNvSpPr/>
            <p:nvPr/>
          </p:nvSpPr>
          <p:spPr>
            <a:xfrm>
              <a:off x="1981593" y="2387957"/>
              <a:ext cx="43927" cy="70462"/>
            </a:xfrm>
            <a:custGeom>
              <a:avLst/>
              <a:gdLst>
                <a:gd name="connsiteX0" fmla="*/ -1440 w 43927"/>
                <a:gd name="connsiteY0" fmla="*/ 34577 h 70462"/>
                <a:gd name="connsiteX1" fmla="*/ 22143 w 43927"/>
                <a:gd name="connsiteY1" fmla="*/ 69367 h 70462"/>
                <a:gd name="connsiteX2" fmla="*/ 42488 w 43927"/>
                <a:gd name="connsiteY2" fmla="*/ 34577 h 70462"/>
                <a:gd name="connsiteX3" fmla="*/ 22143 w 43927"/>
                <a:gd name="connsiteY3" fmla="*/ -1096 h 70462"/>
                <a:gd name="connsiteX4" fmla="*/ -1440 w 43927"/>
                <a:gd name="connsiteY4" fmla="*/ 34577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462">
                  <a:moveTo>
                    <a:pt x="-1440" y="34577"/>
                  </a:moveTo>
                  <a:cubicBezTo>
                    <a:pt x="-1440" y="54036"/>
                    <a:pt x="8287" y="69367"/>
                    <a:pt x="22143" y="69367"/>
                  </a:cubicBezTo>
                  <a:cubicBezTo>
                    <a:pt x="35707" y="69367"/>
                    <a:pt x="42488" y="54036"/>
                    <a:pt x="42488" y="34577"/>
                  </a:cubicBezTo>
                  <a:cubicBezTo>
                    <a:pt x="42488" y="15413"/>
                    <a:pt x="35707" y="-1096"/>
                    <a:pt x="22143" y="-1096"/>
                  </a:cubicBezTo>
                  <a:cubicBezTo>
                    <a:pt x="8287" y="-1096"/>
                    <a:pt x="-1440" y="15413"/>
                    <a:pt x="-1440" y="345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2">
              <a:extLst>
                <a:ext uri="{FF2B5EF4-FFF2-40B4-BE49-F238E27FC236}">
                  <a16:creationId xmlns:a16="http://schemas.microsoft.com/office/drawing/2014/main" id="{9405EB39-2DF7-464A-866E-A800BFD34EDE}"/>
                </a:ext>
              </a:extLst>
            </p:cNvPr>
            <p:cNvSpPr/>
            <p:nvPr/>
          </p:nvSpPr>
          <p:spPr>
            <a:xfrm>
              <a:off x="1884518" y="2567796"/>
              <a:ext cx="55210" cy="75176"/>
            </a:xfrm>
            <a:custGeom>
              <a:avLst/>
              <a:gdLst>
                <a:gd name="connsiteX0" fmla="*/ -1361 w 55210"/>
                <a:gd name="connsiteY0" fmla="*/ 34872 h 75176"/>
                <a:gd name="connsiteX1" fmla="*/ 26649 w 55210"/>
                <a:gd name="connsiteY1" fmla="*/ 74081 h 75176"/>
                <a:gd name="connsiteX2" fmla="*/ 53770 w 55210"/>
                <a:gd name="connsiteY2" fmla="*/ 34872 h 75176"/>
                <a:gd name="connsiteX3" fmla="*/ 26649 w 55210"/>
                <a:gd name="connsiteY3" fmla="*/ -1096 h 75176"/>
                <a:gd name="connsiteX4" fmla="*/ -1361 w 55210"/>
                <a:gd name="connsiteY4" fmla="*/ 34872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0" h="75176">
                  <a:moveTo>
                    <a:pt x="-1361" y="34872"/>
                  </a:moveTo>
                  <a:cubicBezTo>
                    <a:pt x="-1361" y="54036"/>
                    <a:pt x="12790" y="74081"/>
                    <a:pt x="26649" y="74081"/>
                  </a:cubicBezTo>
                  <a:cubicBezTo>
                    <a:pt x="40209" y="74081"/>
                    <a:pt x="53770" y="54036"/>
                    <a:pt x="53770" y="34872"/>
                  </a:cubicBezTo>
                  <a:cubicBezTo>
                    <a:pt x="53770" y="15413"/>
                    <a:pt x="40209" y="-1096"/>
                    <a:pt x="26649" y="-1096"/>
                  </a:cubicBezTo>
                  <a:cubicBezTo>
                    <a:pt x="9547" y="2147"/>
                    <a:pt x="-2538" y="17478"/>
                    <a:pt x="-1361" y="348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Graphic 2">
              <a:extLst>
                <a:ext uri="{FF2B5EF4-FFF2-40B4-BE49-F238E27FC236}">
                  <a16:creationId xmlns:a16="http://schemas.microsoft.com/office/drawing/2014/main" id="{8C4E677F-1684-4D25-AEE8-287A86BF382B}"/>
                </a:ext>
              </a:extLst>
            </p:cNvPr>
            <p:cNvSpPr/>
            <p:nvPr/>
          </p:nvSpPr>
          <p:spPr>
            <a:xfrm>
              <a:off x="1958006" y="2839324"/>
              <a:ext cx="55426" cy="77537"/>
            </a:xfrm>
            <a:custGeom>
              <a:avLst/>
              <a:gdLst>
                <a:gd name="connsiteX0" fmla="*/ -1440 w 55426"/>
                <a:gd name="connsiteY0" fmla="*/ 37528 h 77537"/>
                <a:gd name="connsiteX1" fmla="*/ 27747 w 55426"/>
                <a:gd name="connsiteY1" fmla="*/ 76442 h 77537"/>
                <a:gd name="connsiteX2" fmla="*/ 53986 w 55426"/>
                <a:gd name="connsiteY2" fmla="*/ 37528 h 77537"/>
                <a:gd name="connsiteX3" fmla="*/ 27747 w 55426"/>
                <a:gd name="connsiteY3" fmla="*/ -1096 h 77537"/>
                <a:gd name="connsiteX4" fmla="*/ -1440 w 55426"/>
                <a:gd name="connsiteY4" fmla="*/ 37528 h 7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26" h="77537">
                  <a:moveTo>
                    <a:pt x="-1440" y="37528"/>
                  </a:moveTo>
                  <a:cubicBezTo>
                    <a:pt x="-1440" y="56688"/>
                    <a:pt x="13891" y="76442"/>
                    <a:pt x="27747" y="76442"/>
                  </a:cubicBezTo>
                  <a:cubicBezTo>
                    <a:pt x="41311" y="76442"/>
                    <a:pt x="53986" y="56688"/>
                    <a:pt x="53986" y="37528"/>
                  </a:cubicBezTo>
                  <a:cubicBezTo>
                    <a:pt x="53986" y="18364"/>
                    <a:pt x="41311" y="-1096"/>
                    <a:pt x="27747" y="-1096"/>
                  </a:cubicBezTo>
                  <a:cubicBezTo>
                    <a:pt x="13891" y="-1096"/>
                    <a:pt x="-1440" y="18364"/>
                    <a:pt x="-1440" y="375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Graphic 2">
              <a:extLst>
                <a:ext uri="{FF2B5EF4-FFF2-40B4-BE49-F238E27FC236}">
                  <a16:creationId xmlns:a16="http://schemas.microsoft.com/office/drawing/2014/main" id="{58E051AB-5461-4C9F-AB66-E3D91FB5471F}"/>
                </a:ext>
              </a:extLst>
            </p:cNvPr>
            <p:cNvSpPr/>
            <p:nvPr/>
          </p:nvSpPr>
          <p:spPr>
            <a:xfrm>
              <a:off x="2243394" y="3006193"/>
              <a:ext cx="40095" cy="71639"/>
            </a:xfrm>
            <a:custGeom>
              <a:avLst/>
              <a:gdLst>
                <a:gd name="connsiteX0" fmla="*/ -1440 w 40095"/>
                <a:gd name="connsiteY0" fmla="*/ 37229 h 71639"/>
                <a:gd name="connsiteX1" fmla="*/ 18605 w 40095"/>
                <a:gd name="connsiteY1" fmla="*/ 70544 h 71639"/>
                <a:gd name="connsiteX2" fmla="*/ 38655 w 40095"/>
                <a:gd name="connsiteY2" fmla="*/ 37229 h 71639"/>
                <a:gd name="connsiteX3" fmla="*/ 18605 w 40095"/>
                <a:gd name="connsiteY3" fmla="*/ -1096 h 71639"/>
                <a:gd name="connsiteX4" fmla="*/ -1440 w 40095"/>
                <a:gd name="connsiteY4" fmla="*/ 37229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95" h="71639">
                  <a:moveTo>
                    <a:pt x="-1440" y="37229"/>
                  </a:moveTo>
                  <a:cubicBezTo>
                    <a:pt x="-1440" y="56393"/>
                    <a:pt x="5045" y="70544"/>
                    <a:pt x="18605" y="70544"/>
                  </a:cubicBezTo>
                  <a:cubicBezTo>
                    <a:pt x="32465" y="70544"/>
                    <a:pt x="38655" y="56393"/>
                    <a:pt x="38655" y="37229"/>
                  </a:cubicBezTo>
                  <a:cubicBezTo>
                    <a:pt x="38655" y="18068"/>
                    <a:pt x="32465" y="-1096"/>
                    <a:pt x="18605" y="-1096"/>
                  </a:cubicBezTo>
                  <a:cubicBezTo>
                    <a:pt x="5045" y="-1096"/>
                    <a:pt x="-1440" y="18068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Graphic 2">
              <a:extLst>
                <a:ext uri="{FF2B5EF4-FFF2-40B4-BE49-F238E27FC236}">
                  <a16:creationId xmlns:a16="http://schemas.microsoft.com/office/drawing/2014/main" id="{6AD99C1C-0E1B-4491-80D1-4BEB9730C938}"/>
                </a:ext>
              </a:extLst>
            </p:cNvPr>
            <p:cNvSpPr/>
            <p:nvPr/>
          </p:nvSpPr>
          <p:spPr>
            <a:xfrm>
              <a:off x="2404659" y="2774465"/>
              <a:ext cx="43632" cy="71639"/>
            </a:xfrm>
            <a:custGeom>
              <a:avLst/>
              <a:gdLst>
                <a:gd name="connsiteX0" fmla="*/ -1440 w 43632"/>
                <a:gd name="connsiteY0" fmla="*/ 35462 h 71639"/>
                <a:gd name="connsiteX1" fmla="*/ 20376 w 43632"/>
                <a:gd name="connsiteY1" fmla="*/ 70544 h 71639"/>
                <a:gd name="connsiteX2" fmla="*/ 42192 w 43632"/>
                <a:gd name="connsiteY2" fmla="*/ 35462 h 71639"/>
                <a:gd name="connsiteX3" fmla="*/ 20376 w 43632"/>
                <a:gd name="connsiteY3" fmla="*/ -1096 h 71639"/>
                <a:gd name="connsiteX4" fmla="*/ -1440 w 43632"/>
                <a:gd name="connsiteY4" fmla="*/ 35462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39">
                  <a:moveTo>
                    <a:pt x="-1440" y="35462"/>
                  </a:moveTo>
                  <a:cubicBezTo>
                    <a:pt x="-1440" y="54626"/>
                    <a:pt x="6816" y="70544"/>
                    <a:pt x="20376" y="70544"/>
                  </a:cubicBezTo>
                  <a:cubicBezTo>
                    <a:pt x="34232" y="70544"/>
                    <a:pt x="42192" y="54626"/>
                    <a:pt x="42192" y="35462"/>
                  </a:cubicBezTo>
                  <a:cubicBezTo>
                    <a:pt x="42192" y="16298"/>
                    <a:pt x="34232" y="-1096"/>
                    <a:pt x="20376" y="-1096"/>
                  </a:cubicBezTo>
                  <a:cubicBezTo>
                    <a:pt x="6816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Graphic 2">
              <a:extLst>
                <a:ext uri="{FF2B5EF4-FFF2-40B4-BE49-F238E27FC236}">
                  <a16:creationId xmlns:a16="http://schemas.microsoft.com/office/drawing/2014/main" id="{82263511-B617-4AE8-88D6-F5AFD64EA8B1}"/>
                </a:ext>
              </a:extLst>
            </p:cNvPr>
            <p:cNvSpPr/>
            <p:nvPr/>
          </p:nvSpPr>
          <p:spPr>
            <a:xfrm>
              <a:off x="2516377" y="3110852"/>
              <a:ext cx="52790" cy="72823"/>
            </a:xfrm>
            <a:custGeom>
              <a:avLst/>
              <a:gdLst>
                <a:gd name="connsiteX0" fmla="*/ -1420 w 52790"/>
                <a:gd name="connsiteY0" fmla="*/ 37823 h 72823"/>
                <a:gd name="connsiteX1" fmla="*/ 27766 w 52790"/>
                <a:gd name="connsiteY1" fmla="*/ 71728 h 72823"/>
                <a:gd name="connsiteX2" fmla="*/ 51350 w 52790"/>
                <a:gd name="connsiteY2" fmla="*/ 37823 h 72823"/>
                <a:gd name="connsiteX3" fmla="*/ 27766 w 52790"/>
                <a:gd name="connsiteY3" fmla="*/ -1096 h 72823"/>
                <a:gd name="connsiteX4" fmla="*/ -1420 w 52790"/>
                <a:gd name="connsiteY4" fmla="*/ 37823 h 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90" h="72823">
                  <a:moveTo>
                    <a:pt x="-1420" y="37823"/>
                  </a:moveTo>
                  <a:cubicBezTo>
                    <a:pt x="-2011" y="54921"/>
                    <a:pt x="10665" y="69662"/>
                    <a:pt x="27766" y="71728"/>
                  </a:cubicBezTo>
                  <a:cubicBezTo>
                    <a:pt x="41327" y="71728"/>
                    <a:pt x="51350" y="56987"/>
                    <a:pt x="51350" y="37823"/>
                  </a:cubicBezTo>
                  <a:cubicBezTo>
                    <a:pt x="51350" y="18659"/>
                    <a:pt x="41327" y="-1096"/>
                    <a:pt x="27766" y="-1096"/>
                  </a:cubicBezTo>
                  <a:cubicBezTo>
                    <a:pt x="13911" y="-1096"/>
                    <a:pt x="-1420" y="18659"/>
                    <a:pt x="-1420" y="378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Graphic 2">
              <a:extLst>
                <a:ext uri="{FF2B5EF4-FFF2-40B4-BE49-F238E27FC236}">
                  <a16:creationId xmlns:a16="http://schemas.microsoft.com/office/drawing/2014/main" id="{CE27610A-F3C7-4D6C-B645-A2B6011A61F8}"/>
                </a:ext>
              </a:extLst>
            </p:cNvPr>
            <p:cNvSpPr/>
            <p:nvPr/>
          </p:nvSpPr>
          <p:spPr>
            <a:xfrm>
              <a:off x="2239561" y="3272711"/>
              <a:ext cx="46285" cy="68691"/>
            </a:xfrm>
            <a:custGeom>
              <a:avLst/>
              <a:gdLst>
                <a:gd name="connsiteX0" fmla="*/ -1440 w 46285"/>
                <a:gd name="connsiteY0" fmla="*/ 36344 h 68691"/>
                <a:gd name="connsiteX1" fmla="*/ 22143 w 46285"/>
                <a:gd name="connsiteY1" fmla="*/ 67596 h 68691"/>
                <a:gd name="connsiteX2" fmla="*/ 44845 w 46285"/>
                <a:gd name="connsiteY2" fmla="*/ 36344 h 68691"/>
                <a:gd name="connsiteX3" fmla="*/ 22143 w 46285"/>
                <a:gd name="connsiteY3" fmla="*/ -1096 h 68691"/>
                <a:gd name="connsiteX4" fmla="*/ -1440 w 46285"/>
                <a:gd name="connsiteY4" fmla="*/ 36344 h 6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85" h="68691">
                  <a:moveTo>
                    <a:pt x="-1440" y="36344"/>
                  </a:moveTo>
                  <a:cubicBezTo>
                    <a:pt x="-1440" y="55508"/>
                    <a:pt x="8583" y="67596"/>
                    <a:pt x="22143" y="67596"/>
                  </a:cubicBezTo>
                  <a:cubicBezTo>
                    <a:pt x="36002" y="67596"/>
                    <a:pt x="44845" y="55508"/>
                    <a:pt x="44845" y="36344"/>
                  </a:cubicBezTo>
                  <a:cubicBezTo>
                    <a:pt x="44845" y="17183"/>
                    <a:pt x="36002" y="-1096"/>
                    <a:pt x="22143" y="-1096"/>
                  </a:cubicBezTo>
                  <a:cubicBezTo>
                    <a:pt x="8287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Graphic 2">
              <a:extLst>
                <a:ext uri="{FF2B5EF4-FFF2-40B4-BE49-F238E27FC236}">
                  <a16:creationId xmlns:a16="http://schemas.microsoft.com/office/drawing/2014/main" id="{4054708A-0F5B-4D54-90AB-2422FB824DF2}"/>
                </a:ext>
              </a:extLst>
            </p:cNvPr>
            <p:cNvSpPr/>
            <p:nvPr/>
          </p:nvSpPr>
          <p:spPr>
            <a:xfrm>
              <a:off x="2404659" y="3303960"/>
              <a:ext cx="43632" cy="71642"/>
            </a:xfrm>
            <a:custGeom>
              <a:avLst/>
              <a:gdLst>
                <a:gd name="connsiteX0" fmla="*/ -1440 w 43632"/>
                <a:gd name="connsiteY0" fmla="*/ 31039 h 71642"/>
                <a:gd name="connsiteX1" fmla="*/ 20376 w 43632"/>
                <a:gd name="connsiteY1" fmla="*/ 70547 h 71642"/>
                <a:gd name="connsiteX2" fmla="*/ 42192 w 43632"/>
                <a:gd name="connsiteY2" fmla="*/ 31039 h 71642"/>
                <a:gd name="connsiteX3" fmla="*/ 20376 w 43632"/>
                <a:gd name="connsiteY3" fmla="*/ -1096 h 71642"/>
                <a:gd name="connsiteX4" fmla="*/ -1440 w 43632"/>
                <a:gd name="connsiteY4" fmla="*/ 31039 h 7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42">
                  <a:moveTo>
                    <a:pt x="-1440" y="31039"/>
                  </a:moveTo>
                  <a:cubicBezTo>
                    <a:pt x="-1440" y="50203"/>
                    <a:pt x="6816" y="70547"/>
                    <a:pt x="20376" y="70547"/>
                  </a:cubicBezTo>
                  <a:cubicBezTo>
                    <a:pt x="34232" y="70547"/>
                    <a:pt x="42192" y="50203"/>
                    <a:pt x="42192" y="31039"/>
                  </a:cubicBezTo>
                  <a:cubicBezTo>
                    <a:pt x="42192" y="11878"/>
                    <a:pt x="34232" y="-1096"/>
                    <a:pt x="20376" y="-1096"/>
                  </a:cubicBezTo>
                  <a:cubicBezTo>
                    <a:pt x="6816" y="-1096"/>
                    <a:pt x="-1440" y="1187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Graphic 2">
              <a:extLst>
                <a:ext uri="{FF2B5EF4-FFF2-40B4-BE49-F238E27FC236}">
                  <a16:creationId xmlns:a16="http://schemas.microsoft.com/office/drawing/2014/main" id="{46ABC87A-9046-4AF7-A84E-B329983A33F2}"/>
                </a:ext>
              </a:extLst>
            </p:cNvPr>
            <p:cNvSpPr/>
            <p:nvPr/>
          </p:nvSpPr>
          <p:spPr>
            <a:xfrm>
              <a:off x="2615161" y="3453727"/>
              <a:ext cx="46875" cy="67514"/>
            </a:xfrm>
            <a:custGeom>
              <a:avLst/>
              <a:gdLst>
                <a:gd name="connsiteX0" fmla="*/ -1440 w 46875"/>
                <a:gd name="connsiteY0" fmla="*/ 35757 h 67514"/>
                <a:gd name="connsiteX1" fmla="*/ 22733 w 46875"/>
                <a:gd name="connsiteY1" fmla="*/ 66419 h 67514"/>
                <a:gd name="connsiteX2" fmla="*/ 45435 w 46875"/>
                <a:gd name="connsiteY2" fmla="*/ 35757 h 67514"/>
                <a:gd name="connsiteX3" fmla="*/ 22733 w 46875"/>
                <a:gd name="connsiteY3" fmla="*/ -1096 h 67514"/>
                <a:gd name="connsiteX4" fmla="*/ -1440 w 46875"/>
                <a:gd name="connsiteY4" fmla="*/ 35757 h 6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75" h="67514">
                  <a:moveTo>
                    <a:pt x="-1440" y="35757"/>
                  </a:moveTo>
                  <a:cubicBezTo>
                    <a:pt x="-1440" y="54921"/>
                    <a:pt x="8878" y="66419"/>
                    <a:pt x="22733" y="66419"/>
                  </a:cubicBezTo>
                  <a:cubicBezTo>
                    <a:pt x="36298" y="66419"/>
                    <a:pt x="45435" y="54921"/>
                    <a:pt x="45435" y="35757"/>
                  </a:cubicBezTo>
                  <a:cubicBezTo>
                    <a:pt x="45435" y="16597"/>
                    <a:pt x="36298" y="-1096"/>
                    <a:pt x="22733" y="-1096"/>
                  </a:cubicBezTo>
                  <a:cubicBezTo>
                    <a:pt x="8878" y="-1096"/>
                    <a:pt x="-1440" y="16597"/>
                    <a:pt x="-1440" y="3575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Graphic 2">
              <a:extLst>
                <a:ext uri="{FF2B5EF4-FFF2-40B4-BE49-F238E27FC236}">
                  <a16:creationId xmlns:a16="http://schemas.microsoft.com/office/drawing/2014/main" id="{F05C1AEC-5D95-498C-A5FF-D02BB45071F1}"/>
                </a:ext>
              </a:extLst>
            </p:cNvPr>
            <p:cNvSpPr/>
            <p:nvPr/>
          </p:nvSpPr>
          <p:spPr>
            <a:xfrm>
              <a:off x="2729551" y="2779475"/>
              <a:ext cx="41275" cy="66039"/>
            </a:xfrm>
            <a:custGeom>
              <a:avLst/>
              <a:gdLst>
                <a:gd name="connsiteX0" fmla="*/ -1440 w 41275"/>
                <a:gd name="connsiteY0" fmla="*/ 31338 h 66039"/>
                <a:gd name="connsiteX1" fmla="*/ 19196 w 41275"/>
                <a:gd name="connsiteY1" fmla="*/ 64944 h 66039"/>
                <a:gd name="connsiteX2" fmla="*/ 39835 w 41275"/>
                <a:gd name="connsiteY2" fmla="*/ 31338 h 66039"/>
                <a:gd name="connsiteX3" fmla="*/ 19196 w 41275"/>
                <a:gd name="connsiteY3" fmla="*/ -1096 h 66039"/>
                <a:gd name="connsiteX4" fmla="*/ -1440 w 41275"/>
                <a:gd name="connsiteY4" fmla="*/ 31338 h 6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75" h="66039">
                  <a:moveTo>
                    <a:pt x="-1440" y="31338"/>
                  </a:moveTo>
                  <a:cubicBezTo>
                    <a:pt x="-1440" y="50498"/>
                    <a:pt x="5340" y="64944"/>
                    <a:pt x="19196" y="64944"/>
                  </a:cubicBezTo>
                  <a:cubicBezTo>
                    <a:pt x="33055" y="64944"/>
                    <a:pt x="39835" y="50203"/>
                    <a:pt x="39835" y="31338"/>
                  </a:cubicBezTo>
                  <a:cubicBezTo>
                    <a:pt x="39835" y="12174"/>
                    <a:pt x="32760" y="-1096"/>
                    <a:pt x="19196" y="-1096"/>
                  </a:cubicBezTo>
                  <a:cubicBezTo>
                    <a:pt x="5340" y="-1096"/>
                    <a:pt x="-1440" y="12174"/>
                    <a:pt x="-1440" y="3133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Graphic 2">
              <a:extLst>
                <a:ext uri="{FF2B5EF4-FFF2-40B4-BE49-F238E27FC236}">
                  <a16:creationId xmlns:a16="http://schemas.microsoft.com/office/drawing/2014/main" id="{B9E9F038-97FD-4F21-8E00-A5ECFB125CDC}"/>
                </a:ext>
              </a:extLst>
            </p:cNvPr>
            <p:cNvSpPr/>
            <p:nvPr/>
          </p:nvSpPr>
          <p:spPr>
            <a:xfrm>
              <a:off x="2654370" y="2630003"/>
              <a:ext cx="43927" cy="70757"/>
            </a:xfrm>
            <a:custGeom>
              <a:avLst/>
              <a:gdLst>
                <a:gd name="connsiteX0" fmla="*/ -1440 w 43927"/>
                <a:gd name="connsiteY0" fmla="*/ 35167 h 70757"/>
                <a:gd name="connsiteX1" fmla="*/ 20966 w 43927"/>
                <a:gd name="connsiteY1" fmla="*/ 69662 h 70757"/>
                <a:gd name="connsiteX2" fmla="*/ 42488 w 43927"/>
                <a:gd name="connsiteY2" fmla="*/ 35167 h 70757"/>
                <a:gd name="connsiteX3" fmla="*/ 20966 w 43927"/>
                <a:gd name="connsiteY3" fmla="*/ -1096 h 70757"/>
                <a:gd name="connsiteX4" fmla="*/ -1440 w 43927"/>
                <a:gd name="connsiteY4" fmla="*/ 35167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757">
                  <a:moveTo>
                    <a:pt x="-1440" y="35167"/>
                  </a:moveTo>
                  <a:cubicBezTo>
                    <a:pt x="-1440" y="54331"/>
                    <a:pt x="7406" y="69662"/>
                    <a:pt x="20966" y="69662"/>
                  </a:cubicBezTo>
                  <a:cubicBezTo>
                    <a:pt x="34822" y="69662"/>
                    <a:pt x="42488" y="54331"/>
                    <a:pt x="42488" y="35167"/>
                  </a:cubicBezTo>
                  <a:cubicBezTo>
                    <a:pt x="42488" y="15708"/>
                    <a:pt x="34822" y="-1096"/>
                    <a:pt x="20966" y="-1096"/>
                  </a:cubicBezTo>
                  <a:cubicBezTo>
                    <a:pt x="7406" y="-1096"/>
                    <a:pt x="-1440" y="15708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Graphic 2">
              <a:extLst>
                <a:ext uri="{FF2B5EF4-FFF2-40B4-BE49-F238E27FC236}">
                  <a16:creationId xmlns:a16="http://schemas.microsoft.com/office/drawing/2014/main" id="{F26361E2-C7CB-48FA-911D-AC7E4A14FC25}"/>
                </a:ext>
              </a:extLst>
            </p:cNvPr>
            <p:cNvSpPr/>
            <p:nvPr/>
          </p:nvSpPr>
          <p:spPr>
            <a:xfrm>
              <a:off x="2789026" y="2520626"/>
              <a:ext cx="50787" cy="68986"/>
            </a:xfrm>
            <a:custGeom>
              <a:avLst/>
              <a:gdLst>
                <a:gd name="connsiteX0" fmla="*/ -1361 w 50787"/>
                <a:gd name="connsiteY0" fmla="*/ 31334 h 68986"/>
                <a:gd name="connsiteX1" fmla="*/ 26056 w 50787"/>
                <a:gd name="connsiteY1" fmla="*/ 67891 h 68986"/>
                <a:gd name="connsiteX2" fmla="*/ 49347 w 50787"/>
                <a:gd name="connsiteY2" fmla="*/ 31334 h 68986"/>
                <a:gd name="connsiteX3" fmla="*/ 26056 w 50787"/>
                <a:gd name="connsiteY3" fmla="*/ -1096 h 68986"/>
                <a:gd name="connsiteX4" fmla="*/ -1361 w 50787"/>
                <a:gd name="connsiteY4" fmla="*/ 31334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7" h="68986">
                  <a:moveTo>
                    <a:pt x="-1361" y="31334"/>
                  </a:moveTo>
                  <a:cubicBezTo>
                    <a:pt x="-1361" y="50498"/>
                    <a:pt x="12495" y="67891"/>
                    <a:pt x="26056" y="67891"/>
                  </a:cubicBezTo>
                  <a:cubicBezTo>
                    <a:pt x="39915" y="67891"/>
                    <a:pt x="49347" y="50498"/>
                    <a:pt x="49347" y="31334"/>
                  </a:cubicBezTo>
                  <a:cubicBezTo>
                    <a:pt x="49347" y="12170"/>
                    <a:pt x="39915" y="-1096"/>
                    <a:pt x="26056" y="-1096"/>
                  </a:cubicBezTo>
                  <a:cubicBezTo>
                    <a:pt x="9547" y="376"/>
                    <a:pt x="-2541" y="14822"/>
                    <a:pt x="-1361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Graphic 2">
              <a:extLst>
                <a:ext uri="{FF2B5EF4-FFF2-40B4-BE49-F238E27FC236}">
                  <a16:creationId xmlns:a16="http://schemas.microsoft.com/office/drawing/2014/main" id="{5D286C65-8799-4145-9FFD-09130FDE7F5C}"/>
                </a:ext>
              </a:extLst>
            </p:cNvPr>
            <p:cNvSpPr/>
            <p:nvPr/>
          </p:nvSpPr>
          <p:spPr>
            <a:xfrm>
              <a:off x="2993688" y="2443088"/>
              <a:ext cx="53384" cy="70753"/>
            </a:xfrm>
            <a:custGeom>
              <a:avLst/>
              <a:gdLst>
                <a:gd name="connsiteX0" fmla="*/ -1420 w 53384"/>
                <a:gd name="connsiteY0" fmla="*/ 33101 h 70753"/>
                <a:gd name="connsiteX1" fmla="*/ 27177 w 53384"/>
                <a:gd name="connsiteY1" fmla="*/ 69658 h 70753"/>
                <a:gd name="connsiteX2" fmla="*/ 51945 w 53384"/>
                <a:gd name="connsiteY2" fmla="*/ 33101 h 70753"/>
                <a:gd name="connsiteX3" fmla="*/ 27177 w 53384"/>
                <a:gd name="connsiteY3" fmla="*/ -1096 h 70753"/>
                <a:gd name="connsiteX4" fmla="*/ -1420 w 53384"/>
                <a:gd name="connsiteY4" fmla="*/ 33101 h 7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84" h="70753">
                  <a:moveTo>
                    <a:pt x="-1420" y="33101"/>
                  </a:moveTo>
                  <a:cubicBezTo>
                    <a:pt x="-2010" y="50793"/>
                    <a:pt x="10079" y="66121"/>
                    <a:pt x="27177" y="69658"/>
                  </a:cubicBezTo>
                  <a:cubicBezTo>
                    <a:pt x="41036" y="69658"/>
                    <a:pt x="51945" y="52265"/>
                    <a:pt x="51945" y="33101"/>
                  </a:cubicBezTo>
                  <a:cubicBezTo>
                    <a:pt x="51945" y="13941"/>
                    <a:pt x="41036" y="-1096"/>
                    <a:pt x="27177" y="-1096"/>
                  </a:cubicBezTo>
                  <a:cubicBezTo>
                    <a:pt x="10374" y="1262"/>
                    <a:pt x="-2010" y="16003"/>
                    <a:pt x="-1420" y="3310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Graphic 2">
              <a:extLst>
                <a:ext uri="{FF2B5EF4-FFF2-40B4-BE49-F238E27FC236}">
                  <a16:creationId xmlns:a16="http://schemas.microsoft.com/office/drawing/2014/main" id="{96933224-CD0A-4885-AC05-8559C4B186DB}"/>
                </a:ext>
              </a:extLst>
            </p:cNvPr>
            <p:cNvSpPr/>
            <p:nvPr/>
          </p:nvSpPr>
          <p:spPr>
            <a:xfrm>
              <a:off x="2867057" y="2726410"/>
              <a:ext cx="55621" cy="65154"/>
            </a:xfrm>
            <a:custGeom>
              <a:avLst/>
              <a:gdLst>
                <a:gd name="connsiteX0" fmla="*/ -1264 w 55621"/>
                <a:gd name="connsiteY0" fmla="*/ 31334 h 65154"/>
                <a:gd name="connsiteX1" fmla="*/ 24972 w 55621"/>
                <a:gd name="connsiteY1" fmla="*/ 64059 h 65154"/>
                <a:gd name="connsiteX2" fmla="*/ 54162 w 55621"/>
                <a:gd name="connsiteY2" fmla="*/ 31334 h 65154"/>
                <a:gd name="connsiteX3" fmla="*/ 24972 w 55621"/>
                <a:gd name="connsiteY3" fmla="*/ -1096 h 65154"/>
                <a:gd name="connsiteX4" fmla="*/ -1264 w 55621"/>
                <a:gd name="connsiteY4" fmla="*/ 31334 h 65154"/>
                <a:gd name="connsiteX5" fmla="*/ -1264 w 55621"/>
                <a:gd name="connsiteY5" fmla="*/ 31334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21" h="65154">
                  <a:moveTo>
                    <a:pt x="-1264" y="31334"/>
                  </a:moveTo>
                  <a:cubicBezTo>
                    <a:pt x="-3035" y="47550"/>
                    <a:pt x="8759" y="62291"/>
                    <a:pt x="24972" y="64059"/>
                  </a:cubicBezTo>
                  <a:cubicBezTo>
                    <a:pt x="41778" y="62587"/>
                    <a:pt x="54453" y="48137"/>
                    <a:pt x="54162" y="31334"/>
                  </a:cubicBezTo>
                  <a:cubicBezTo>
                    <a:pt x="54749" y="14531"/>
                    <a:pt x="41778" y="81"/>
                    <a:pt x="24972" y="-1096"/>
                  </a:cubicBezTo>
                  <a:cubicBezTo>
                    <a:pt x="8759" y="672"/>
                    <a:pt x="-3035" y="15117"/>
                    <a:pt x="-1264" y="31334"/>
                  </a:cubicBezTo>
                  <a:cubicBezTo>
                    <a:pt x="-1264" y="31334"/>
                    <a:pt x="-1264" y="31334"/>
                    <a:pt x="-1264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Graphic 2">
              <a:extLst>
                <a:ext uri="{FF2B5EF4-FFF2-40B4-BE49-F238E27FC236}">
                  <a16:creationId xmlns:a16="http://schemas.microsoft.com/office/drawing/2014/main" id="{573625AB-571D-42FD-AE5A-EA97CF30D20E}"/>
                </a:ext>
              </a:extLst>
            </p:cNvPr>
            <p:cNvSpPr/>
            <p:nvPr/>
          </p:nvSpPr>
          <p:spPr>
            <a:xfrm>
              <a:off x="2863061" y="2929246"/>
              <a:ext cx="50457" cy="64858"/>
            </a:xfrm>
            <a:custGeom>
              <a:avLst/>
              <a:gdLst>
                <a:gd name="connsiteX0" fmla="*/ -1396 w 50457"/>
                <a:gd name="connsiteY0" fmla="*/ 31334 h 64858"/>
                <a:gd name="connsiteX1" fmla="*/ 26906 w 50457"/>
                <a:gd name="connsiteY1" fmla="*/ 63763 h 64858"/>
                <a:gd name="connsiteX2" fmla="*/ 49017 w 50457"/>
                <a:gd name="connsiteY2" fmla="*/ 31334 h 64858"/>
                <a:gd name="connsiteX3" fmla="*/ 26906 w 50457"/>
                <a:gd name="connsiteY3" fmla="*/ -1096 h 64858"/>
                <a:gd name="connsiteX4" fmla="*/ -1396 w 50457"/>
                <a:gd name="connsiteY4" fmla="*/ 31334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7" h="64858">
                  <a:moveTo>
                    <a:pt x="-1396" y="31334"/>
                  </a:moveTo>
                  <a:cubicBezTo>
                    <a:pt x="-2281" y="48137"/>
                    <a:pt x="10103" y="62291"/>
                    <a:pt x="26906" y="63763"/>
                  </a:cubicBezTo>
                  <a:cubicBezTo>
                    <a:pt x="40466" y="63763"/>
                    <a:pt x="49017" y="50793"/>
                    <a:pt x="49017" y="31334"/>
                  </a:cubicBezTo>
                  <a:cubicBezTo>
                    <a:pt x="49017" y="12170"/>
                    <a:pt x="40466" y="-1096"/>
                    <a:pt x="26906" y="-1096"/>
                  </a:cubicBezTo>
                  <a:cubicBezTo>
                    <a:pt x="10103" y="376"/>
                    <a:pt x="-2281" y="14822"/>
                    <a:pt x="-1396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Graphic 2">
              <a:extLst>
                <a:ext uri="{FF2B5EF4-FFF2-40B4-BE49-F238E27FC236}">
                  <a16:creationId xmlns:a16="http://schemas.microsoft.com/office/drawing/2014/main" id="{95436EE3-8B8C-43FA-B024-FAAAC92079F5}"/>
                </a:ext>
              </a:extLst>
            </p:cNvPr>
            <p:cNvSpPr/>
            <p:nvPr/>
          </p:nvSpPr>
          <p:spPr>
            <a:xfrm>
              <a:off x="2938867" y="3015626"/>
              <a:ext cx="56658" cy="61324"/>
            </a:xfrm>
            <a:custGeom>
              <a:avLst/>
              <a:gdLst>
                <a:gd name="connsiteX0" fmla="*/ -1435 w 56658"/>
                <a:gd name="connsiteY0" fmla="*/ 29272 h 61324"/>
                <a:gd name="connsiteX1" fmla="*/ 27457 w 56658"/>
                <a:gd name="connsiteY1" fmla="*/ 60229 h 61324"/>
                <a:gd name="connsiteX2" fmla="*/ 55171 w 56658"/>
                <a:gd name="connsiteY2" fmla="*/ 29567 h 61324"/>
                <a:gd name="connsiteX3" fmla="*/ 55171 w 56658"/>
                <a:gd name="connsiteY3" fmla="*/ 29272 h 61324"/>
                <a:gd name="connsiteX4" fmla="*/ 28342 w 56658"/>
                <a:gd name="connsiteY4" fmla="*/ -1096 h 61324"/>
                <a:gd name="connsiteX5" fmla="*/ 27457 w 56658"/>
                <a:gd name="connsiteY5" fmla="*/ -1096 h 61324"/>
                <a:gd name="connsiteX6" fmla="*/ -1435 w 56658"/>
                <a:gd name="connsiteY6" fmla="*/ 28977 h 61324"/>
                <a:gd name="connsiteX7" fmla="*/ -1435 w 56658"/>
                <a:gd name="connsiteY7" fmla="*/ 29272 h 6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658" h="61324">
                  <a:moveTo>
                    <a:pt x="-1435" y="29272"/>
                  </a:moveTo>
                  <a:cubicBezTo>
                    <a:pt x="-1730" y="45783"/>
                    <a:pt x="10949" y="59639"/>
                    <a:pt x="27457" y="60229"/>
                  </a:cubicBezTo>
                  <a:cubicBezTo>
                    <a:pt x="43673" y="59344"/>
                    <a:pt x="56057" y="45783"/>
                    <a:pt x="55171" y="29567"/>
                  </a:cubicBezTo>
                  <a:cubicBezTo>
                    <a:pt x="55171" y="29567"/>
                    <a:pt x="55171" y="29567"/>
                    <a:pt x="55171" y="29272"/>
                  </a:cubicBezTo>
                  <a:cubicBezTo>
                    <a:pt x="56057" y="13645"/>
                    <a:pt x="44263" y="85"/>
                    <a:pt x="28342" y="-1096"/>
                  </a:cubicBezTo>
                  <a:cubicBezTo>
                    <a:pt x="28047" y="-1096"/>
                    <a:pt x="27752" y="-1096"/>
                    <a:pt x="27457" y="-1096"/>
                  </a:cubicBezTo>
                  <a:cubicBezTo>
                    <a:pt x="11244" y="-800"/>
                    <a:pt x="-1730" y="12764"/>
                    <a:pt x="-1435" y="28977"/>
                  </a:cubicBezTo>
                  <a:cubicBezTo>
                    <a:pt x="-1435" y="29272"/>
                    <a:pt x="-1435" y="29272"/>
                    <a:pt x="-1435" y="292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Graphic 2">
              <a:extLst>
                <a:ext uri="{FF2B5EF4-FFF2-40B4-BE49-F238E27FC236}">
                  <a16:creationId xmlns:a16="http://schemas.microsoft.com/office/drawing/2014/main" id="{17F18684-0DA3-4586-B306-9D7438C94260}"/>
                </a:ext>
              </a:extLst>
            </p:cNvPr>
            <p:cNvSpPr/>
            <p:nvPr/>
          </p:nvSpPr>
          <p:spPr>
            <a:xfrm>
              <a:off x="3130753" y="3462869"/>
              <a:ext cx="47217" cy="68986"/>
            </a:xfrm>
            <a:custGeom>
              <a:avLst/>
              <a:gdLst>
                <a:gd name="connsiteX0" fmla="*/ -1394 w 47217"/>
                <a:gd name="connsiteY0" fmla="*/ 29862 h 68986"/>
                <a:gd name="connsiteX1" fmla="*/ 25141 w 47217"/>
                <a:gd name="connsiteY1" fmla="*/ 67891 h 68986"/>
                <a:gd name="connsiteX2" fmla="*/ 45777 w 47217"/>
                <a:gd name="connsiteY2" fmla="*/ 29862 h 68986"/>
                <a:gd name="connsiteX3" fmla="*/ 25141 w 47217"/>
                <a:gd name="connsiteY3" fmla="*/ -1096 h 68986"/>
                <a:gd name="connsiteX4" fmla="*/ -1394 w 47217"/>
                <a:gd name="connsiteY4" fmla="*/ 28977 h 68986"/>
                <a:gd name="connsiteX5" fmla="*/ -1394 w 47217"/>
                <a:gd name="connsiteY5" fmla="*/ 29862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17" h="68986">
                  <a:moveTo>
                    <a:pt x="-1394" y="29862"/>
                  </a:moveTo>
                  <a:cubicBezTo>
                    <a:pt x="-1394" y="49022"/>
                    <a:pt x="11285" y="67891"/>
                    <a:pt x="25141" y="67891"/>
                  </a:cubicBezTo>
                  <a:cubicBezTo>
                    <a:pt x="38702" y="67891"/>
                    <a:pt x="45777" y="49022"/>
                    <a:pt x="45777" y="29862"/>
                  </a:cubicBezTo>
                  <a:cubicBezTo>
                    <a:pt x="45777" y="10698"/>
                    <a:pt x="38702" y="-1096"/>
                    <a:pt x="25141" y="-1096"/>
                  </a:cubicBezTo>
                  <a:cubicBezTo>
                    <a:pt x="9515" y="85"/>
                    <a:pt x="-2279" y="13350"/>
                    <a:pt x="-1394" y="28977"/>
                  </a:cubicBezTo>
                  <a:cubicBezTo>
                    <a:pt x="-1394" y="29272"/>
                    <a:pt x="-1394" y="29567"/>
                    <a:pt x="-1394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Graphic 2">
              <a:extLst>
                <a:ext uri="{FF2B5EF4-FFF2-40B4-BE49-F238E27FC236}">
                  <a16:creationId xmlns:a16="http://schemas.microsoft.com/office/drawing/2014/main" id="{759A653C-C94F-433A-933A-2F7E05E8753B}"/>
                </a:ext>
              </a:extLst>
            </p:cNvPr>
            <p:cNvSpPr/>
            <p:nvPr/>
          </p:nvSpPr>
          <p:spPr>
            <a:xfrm>
              <a:off x="3297964" y="3403314"/>
              <a:ext cx="51888" cy="74000"/>
            </a:xfrm>
            <a:custGeom>
              <a:avLst/>
              <a:gdLst>
                <a:gd name="connsiteX0" fmla="*/ -1440 w 51888"/>
                <a:gd name="connsiteY0" fmla="*/ 35462 h 74000"/>
                <a:gd name="connsiteX1" fmla="*/ 23914 w 51888"/>
                <a:gd name="connsiteY1" fmla="*/ 72905 h 74000"/>
                <a:gd name="connsiteX2" fmla="*/ 50448 w 51888"/>
                <a:gd name="connsiteY2" fmla="*/ 35462 h 74000"/>
                <a:gd name="connsiteX3" fmla="*/ 23914 w 51888"/>
                <a:gd name="connsiteY3" fmla="*/ -1096 h 74000"/>
                <a:gd name="connsiteX4" fmla="*/ -1440 w 51888"/>
                <a:gd name="connsiteY4" fmla="*/ 35462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88" h="74000">
                  <a:moveTo>
                    <a:pt x="-1440" y="35462"/>
                  </a:moveTo>
                  <a:cubicBezTo>
                    <a:pt x="-1440" y="54626"/>
                    <a:pt x="10350" y="72905"/>
                    <a:pt x="23914" y="72905"/>
                  </a:cubicBezTo>
                  <a:cubicBezTo>
                    <a:pt x="37769" y="72905"/>
                    <a:pt x="50448" y="54626"/>
                    <a:pt x="50448" y="35462"/>
                  </a:cubicBezTo>
                  <a:cubicBezTo>
                    <a:pt x="50448" y="16003"/>
                    <a:pt x="37769" y="-1096"/>
                    <a:pt x="23914" y="-1096"/>
                  </a:cubicBezTo>
                  <a:cubicBezTo>
                    <a:pt x="10058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Graphic 2">
              <a:extLst>
                <a:ext uri="{FF2B5EF4-FFF2-40B4-BE49-F238E27FC236}">
                  <a16:creationId xmlns:a16="http://schemas.microsoft.com/office/drawing/2014/main" id="{62D19E07-25A9-4194-A42F-1571FD54AF23}"/>
                </a:ext>
              </a:extLst>
            </p:cNvPr>
            <p:cNvSpPr/>
            <p:nvPr/>
          </p:nvSpPr>
          <p:spPr>
            <a:xfrm>
              <a:off x="3365180" y="2925708"/>
              <a:ext cx="54293" cy="75767"/>
            </a:xfrm>
            <a:custGeom>
              <a:avLst/>
              <a:gdLst>
                <a:gd name="connsiteX0" fmla="*/ -1440 w 54293"/>
                <a:gd name="connsiteY0" fmla="*/ 35462 h 75767"/>
                <a:gd name="connsiteX1" fmla="*/ 24209 w 54293"/>
                <a:gd name="connsiteY1" fmla="*/ 74672 h 75767"/>
                <a:gd name="connsiteX2" fmla="*/ 52809 w 54293"/>
                <a:gd name="connsiteY2" fmla="*/ 35462 h 75767"/>
                <a:gd name="connsiteX3" fmla="*/ 23917 w 54293"/>
                <a:gd name="connsiteY3" fmla="*/ -1096 h 75767"/>
                <a:gd name="connsiteX4" fmla="*/ -1440 w 54293"/>
                <a:gd name="connsiteY4" fmla="*/ 35462 h 7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3" h="75767">
                  <a:moveTo>
                    <a:pt x="-1440" y="35462"/>
                  </a:moveTo>
                  <a:cubicBezTo>
                    <a:pt x="-1440" y="54921"/>
                    <a:pt x="10353" y="74672"/>
                    <a:pt x="24209" y="74672"/>
                  </a:cubicBezTo>
                  <a:cubicBezTo>
                    <a:pt x="37773" y="74672"/>
                    <a:pt x="52809" y="54921"/>
                    <a:pt x="52809" y="35462"/>
                  </a:cubicBezTo>
                  <a:cubicBezTo>
                    <a:pt x="53691" y="18068"/>
                    <a:pt x="41311" y="2442"/>
                    <a:pt x="23917" y="-1096"/>
                  </a:cubicBezTo>
                  <a:cubicBezTo>
                    <a:pt x="10353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Graphic 2">
              <a:extLst>
                <a:ext uri="{FF2B5EF4-FFF2-40B4-BE49-F238E27FC236}">
                  <a16:creationId xmlns:a16="http://schemas.microsoft.com/office/drawing/2014/main" id="{D52DD609-6D69-43B2-A392-C29F4CED582D}"/>
                </a:ext>
              </a:extLst>
            </p:cNvPr>
            <p:cNvSpPr/>
            <p:nvPr/>
          </p:nvSpPr>
          <p:spPr>
            <a:xfrm>
              <a:off x="1859833" y="2298921"/>
              <a:ext cx="50117" cy="71052"/>
            </a:xfrm>
            <a:custGeom>
              <a:avLst/>
              <a:gdLst>
                <a:gd name="connsiteX0" fmla="*/ -1440 w 50117"/>
                <a:gd name="connsiteY0" fmla="*/ 35167 h 71052"/>
                <a:gd name="connsiteX1" fmla="*/ 22733 w 50117"/>
                <a:gd name="connsiteY1" fmla="*/ -1096 h 71052"/>
                <a:gd name="connsiteX2" fmla="*/ 48678 w 50117"/>
                <a:gd name="connsiteY2" fmla="*/ 35167 h 71052"/>
                <a:gd name="connsiteX3" fmla="*/ 22733 w 50117"/>
                <a:gd name="connsiteY3" fmla="*/ 69957 h 71052"/>
                <a:gd name="connsiteX4" fmla="*/ -1440 w 50117"/>
                <a:gd name="connsiteY4" fmla="*/ 35167 h 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17" h="71052">
                  <a:moveTo>
                    <a:pt x="-1440" y="35167"/>
                  </a:moveTo>
                  <a:cubicBezTo>
                    <a:pt x="-1440" y="16003"/>
                    <a:pt x="8878" y="-1096"/>
                    <a:pt x="22733" y="-1096"/>
                  </a:cubicBezTo>
                  <a:cubicBezTo>
                    <a:pt x="36298" y="-1096"/>
                    <a:pt x="48678" y="16003"/>
                    <a:pt x="48678" y="35167"/>
                  </a:cubicBezTo>
                  <a:cubicBezTo>
                    <a:pt x="48678" y="54331"/>
                    <a:pt x="36298" y="69957"/>
                    <a:pt x="22733" y="69957"/>
                  </a:cubicBezTo>
                  <a:cubicBezTo>
                    <a:pt x="8878" y="69957"/>
                    <a:pt x="-1440" y="54331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Graphic 2">
              <a:extLst>
                <a:ext uri="{FF2B5EF4-FFF2-40B4-BE49-F238E27FC236}">
                  <a16:creationId xmlns:a16="http://schemas.microsoft.com/office/drawing/2014/main" id="{BF790EF9-4A7E-491B-AF2C-2765A24CF25A}"/>
                </a:ext>
              </a:extLst>
            </p:cNvPr>
            <p:cNvSpPr/>
            <p:nvPr/>
          </p:nvSpPr>
          <p:spPr>
            <a:xfrm>
              <a:off x="2176469" y="2093432"/>
              <a:ext cx="45403" cy="61321"/>
            </a:xfrm>
            <a:custGeom>
              <a:avLst/>
              <a:gdLst>
                <a:gd name="connsiteX0" fmla="*/ -1440 w 45403"/>
                <a:gd name="connsiteY0" fmla="*/ 29563 h 61321"/>
                <a:gd name="connsiteX1" fmla="*/ 19786 w 45403"/>
                <a:gd name="connsiteY1" fmla="*/ -1096 h 61321"/>
                <a:gd name="connsiteX2" fmla="*/ 43963 w 45403"/>
                <a:gd name="connsiteY2" fmla="*/ 29563 h 61321"/>
                <a:gd name="connsiteX3" fmla="*/ 19786 w 45403"/>
                <a:gd name="connsiteY3" fmla="*/ 60226 h 61321"/>
                <a:gd name="connsiteX4" fmla="*/ -1440 w 45403"/>
                <a:gd name="connsiteY4" fmla="*/ 29563 h 6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03" h="61321">
                  <a:moveTo>
                    <a:pt x="-1440" y="29563"/>
                  </a:moveTo>
                  <a:cubicBezTo>
                    <a:pt x="-1440" y="10399"/>
                    <a:pt x="5930" y="-1096"/>
                    <a:pt x="19786" y="-1096"/>
                  </a:cubicBezTo>
                  <a:cubicBezTo>
                    <a:pt x="33350" y="-1096"/>
                    <a:pt x="43963" y="10399"/>
                    <a:pt x="43963" y="29563"/>
                  </a:cubicBezTo>
                  <a:cubicBezTo>
                    <a:pt x="43963" y="49022"/>
                    <a:pt x="33350" y="60226"/>
                    <a:pt x="19786" y="60226"/>
                  </a:cubicBezTo>
                  <a:cubicBezTo>
                    <a:pt x="5930" y="60226"/>
                    <a:pt x="-1440" y="49022"/>
                    <a:pt x="-1440" y="2956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Graphic 2">
              <a:extLst>
                <a:ext uri="{FF2B5EF4-FFF2-40B4-BE49-F238E27FC236}">
                  <a16:creationId xmlns:a16="http://schemas.microsoft.com/office/drawing/2014/main" id="{44AB123D-F99D-42C6-8F09-A560F1628045}"/>
                </a:ext>
              </a:extLst>
            </p:cNvPr>
            <p:cNvSpPr/>
            <p:nvPr/>
          </p:nvSpPr>
          <p:spPr>
            <a:xfrm>
              <a:off x="1965947" y="1896196"/>
              <a:ext cx="51908" cy="64858"/>
            </a:xfrm>
            <a:custGeom>
              <a:avLst/>
              <a:gdLst>
                <a:gd name="connsiteX0" fmla="*/ -1420 w 51908"/>
                <a:gd name="connsiteY0" fmla="*/ 33105 h 64858"/>
                <a:gd name="connsiteX1" fmla="*/ 27472 w 51908"/>
                <a:gd name="connsiteY1" fmla="*/ -1096 h 64858"/>
                <a:gd name="connsiteX2" fmla="*/ 50469 w 51908"/>
                <a:gd name="connsiteY2" fmla="*/ 33105 h 64858"/>
                <a:gd name="connsiteX3" fmla="*/ 27472 w 51908"/>
                <a:gd name="connsiteY3" fmla="*/ 63763 h 64858"/>
                <a:gd name="connsiteX4" fmla="*/ -1420 w 51908"/>
                <a:gd name="connsiteY4" fmla="*/ 33105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08" h="64858">
                  <a:moveTo>
                    <a:pt x="-1420" y="33105"/>
                  </a:moveTo>
                  <a:cubicBezTo>
                    <a:pt x="-2010" y="16003"/>
                    <a:pt x="10373" y="1262"/>
                    <a:pt x="27472" y="-1096"/>
                  </a:cubicBezTo>
                  <a:cubicBezTo>
                    <a:pt x="41036" y="-1096"/>
                    <a:pt x="50469" y="13941"/>
                    <a:pt x="50469" y="33105"/>
                  </a:cubicBezTo>
                  <a:cubicBezTo>
                    <a:pt x="50469" y="52269"/>
                    <a:pt x="41036" y="63763"/>
                    <a:pt x="27472" y="63763"/>
                  </a:cubicBezTo>
                  <a:cubicBezTo>
                    <a:pt x="10964" y="63177"/>
                    <a:pt x="-2010" y="49613"/>
                    <a:pt x="-1420" y="331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Graphic 2">
              <a:extLst>
                <a:ext uri="{FF2B5EF4-FFF2-40B4-BE49-F238E27FC236}">
                  <a16:creationId xmlns:a16="http://schemas.microsoft.com/office/drawing/2014/main" id="{399E8038-5709-471D-A806-041C28F756B3}"/>
                </a:ext>
              </a:extLst>
            </p:cNvPr>
            <p:cNvSpPr/>
            <p:nvPr/>
          </p:nvSpPr>
          <p:spPr>
            <a:xfrm>
              <a:off x="2364564" y="1944842"/>
              <a:ext cx="49315" cy="70757"/>
            </a:xfrm>
            <a:custGeom>
              <a:avLst/>
              <a:gdLst>
                <a:gd name="connsiteX0" fmla="*/ -1440 w 49315"/>
                <a:gd name="connsiteY0" fmla="*/ 36642 h 70757"/>
                <a:gd name="connsiteX1" fmla="*/ 20376 w 49315"/>
                <a:gd name="connsiteY1" fmla="*/ -1096 h 70757"/>
                <a:gd name="connsiteX2" fmla="*/ 47796 w 49315"/>
                <a:gd name="connsiteY2" fmla="*/ 36642 h 70757"/>
                <a:gd name="connsiteX3" fmla="*/ 20376 w 49315"/>
                <a:gd name="connsiteY3" fmla="*/ 69662 h 70757"/>
                <a:gd name="connsiteX4" fmla="*/ -1440 w 49315"/>
                <a:gd name="connsiteY4" fmla="*/ 36642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15" h="70757">
                  <a:moveTo>
                    <a:pt x="-1440" y="36642"/>
                  </a:moveTo>
                  <a:cubicBezTo>
                    <a:pt x="-1440" y="17478"/>
                    <a:pt x="6520" y="-1096"/>
                    <a:pt x="20376" y="-1096"/>
                  </a:cubicBezTo>
                  <a:cubicBezTo>
                    <a:pt x="33937" y="-1096"/>
                    <a:pt x="47796" y="17478"/>
                    <a:pt x="47796" y="36642"/>
                  </a:cubicBezTo>
                  <a:cubicBezTo>
                    <a:pt x="48973" y="53150"/>
                    <a:pt x="36888" y="67891"/>
                    <a:pt x="20376" y="69662"/>
                  </a:cubicBezTo>
                  <a:cubicBezTo>
                    <a:pt x="6520" y="69662"/>
                    <a:pt x="-1440" y="55803"/>
                    <a:pt x="-1440" y="366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Graphic 2">
              <a:extLst>
                <a:ext uri="{FF2B5EF4-FFF2-40B4-BE49-F238E27FC236}">
                  <a16:creationId xmlns:a16="http://schemas.microsoft.com/office/drawing/2014/main" id="{D4BA3D29-B3A5-42A5-9E1C-31BA92C25CB6}"/>
                </a:ext>
              </a:extLst>
            </p:cNvPr>
            <p:cNvSpPr/>
            <p:nvPr/>
          </p:nvSpPr>
          <p:spPr>
            <a:xfrm>
              <a:off x="2297934" y="1795662"/>
              <a:ext cx="52556" cy="69285"/>
            </a:xfrm>
            <a:custGeom>
              <a:avLst/>
              <a:gdLst>
                <a:gd name="connsiteX0" fmla="*/ -1440 w 52556"/>
                <a:gd name="connsiteY0" fmla="*/ 30747 h 69285"/>
                <a:gd name="connsiteX1" fmla="*/ 23619 w 52556"/>
                <a:gd name="connsiteY1" fmla="*/ -1096 h 69285"/>
                <a:gd name="connsiteX2" fmla="*/ 51039 w 52556"/>
                <a:gd name="connsiteY2" fmla="*/ 30747 h 69285"/>
                <a:gd name="connsiteX3" fmla="*/ 23619 w 52556"/>
                <a:gd name="connsiteY3" fmla="*/ 68190 h 69285"/>
                <a:gd name="connsiteX4" fmla="*/ -1440 w 52556"/>
                <a:gd name="connsiteY4" fmla="*/ 30747 h 6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56" h="69285">
                  <a:moveTo>
                    <a:pt x="-1440" y="30747"/>
                  </a:moveTo>
                  <a:cubicBezTo>
                    <a:pt x="-1440" y="11583"/>
                    <a:pt x="9763" y="-1096"/>
                    <a:pt x="23619" y="-1096"/>
                  </a:cubicBezTo>
                  <a:cubicBezTo>
                    <a:pt x="39835" y="85"/>
                    <a:pt x="52215" y="14236"/>
                    <a:pt x="51039" y="30747"/>
                  </a:cubicBezTo>
                  <a:cubicBezTo>
                    <a:pt x="51039" y="49911"/>
                    <a:pt x="37183" y="68190"/>
                    <a:pt x="23619" y="68190"/>
                  </a:cubicBezTo>
                  <a:cubicBezTo>
                    <a:pt x="9763" y="68190"/>
                    <a:pt x="-1440" y="49911"/>
                    <a:pt x="-1440" y="307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Graphic 2">
              <a:extLst>
                <a:ext uri="{FF2B5EF4-FFF2-40B4-BE49-F238E27FC236}">
                  <a16:creationId xmlns:a16="http://schemas.microsoft.com/office/drawing/2014/main" id="{ADC867BD-09B2-4403-8A2B-E8518537FD52}"/>
                </a:ext>
              </a:extLst>
            </p:cNvPr>
            <p:cNvSpPr/>
            <p:nvPr/>
          </p:nvSpPr>
          <p:spPr>
            <a:xfrm>
              <a:off x="2547056" y="1476078"/>
              <a:ext cx="50416" cy="74295"/>
            </a:xfrm>
            <a:custGeom>
              <a:avLst/>
              <a:gdLst>
                <a:gd name="connsiteX0" fmla="*/ -1440 w 50416"/>
                <a:gd name="connsiteY0" fmla="*/ 33990 h 74295"/>
                <a:gd name="connsiteX1" fmla="*/ 24209 w 50416"/>
                <a:gd name="connsiteY1" fmla="*/ -1096 h 74295"/>
                <a:gd name="connsiteX2" fmla="*/ 48976 w 50416"/>
                <a:gd name="connsiteY2" fmla="*/ 33990 h 74295"/>
                <a:gd name="connsiteX3" fmla="*/ 24209 w 50416"/>
                <a:gd name="connsiteY3" fmla="*/ 73200 h 74295"/>
                <a:gd name="connsiteX4" fmla="*/ -1440 w 50416"/>
                <a:gd name="connsiteY4" fmla="*/ 33990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16" h="74295">
                  <a:moveTo>
                    <a:pt x="-1440" y="33990"/>
                  </a:moveTo>
                  <a:cubicBezTo>
                    <a:pt x="-1440" y="14826"/>
                    <a:pt x="10353" y="-1096"/>
                    <a:pt x="24209" y="-1096"/>
                  </a:cubicBezTo>
                  <a:cubicBezTo>
                    <a:pt x="38068" y="-1096"/>
                    <a:pt x="48976" y="14826"/>
                    <a:pt x="48976" y="33990"/>
                  </a:cubicBezTo>
                  <a:cubicBezTo>
                    <a:pt x="48976" y="53150"/>
                    <a:pt x="38068" y="73200"/>
                    <a:pt x="24209" y="73200"/>
                  </a:cubicBezTo>
                  <a:cubicBezTo>
                    <a:pt x="10353" y="73200"/>
                    <a:pt x="-1440" y="53150"/>
                    <a:pt x="-1440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Graphic 2">
              <a:extLst>
                <a:ext uri="{FF2B5EF4-FFF2-40B4-BE49-F238E27FC236}">
                  <a16:creationId xmlns:a16="http://schemas.microsoft.com/office/drawing/2014/main" id="{B48ACA60-0B21-4DA1-BB94-30E4012522EC}"/>
                </a:ext>
              </a:extLst>
            </p:cNvPr>
            <p:cNvSpPr/>
            <p:nvPr/>
          </p:nvSpPr>
          <p:spPr>
            <a:xfrm>
              <a:off x="2589512" y="1682157"/>
              <a:ext cx="49607" cy="69872"/>
            </a:xfrm>
            <a:custGeom>
              <a:avLst/>
              <a:gdLst>
                <a:gd name="connsiteX0" fmla="*/ -1440 w 49607"/>
                <a:gd name="connsiteY0" fmla="*/ 36052 h 69872"/>
                <a:gd name="connsiteX1" fmla="*/ 20966 w 49607"/>
                <a:gd name="connsiteY1" fmla="*/ -1096 h 69872"/>
                <a:gd name="connsiteX2" fmla="*/ 48087 w 49607"/>
                <a:gd name="connsiteY2" fmla="*/ 36052 h 69872"/>
                <a:gd name="connsiteX3" fmla="*/ 20966 w 49607"/>
                <a:gd name="connsiteY3" fmla="*/ 68777 h 69872"/>
                <a:gd name="connsiteX4" fmla="*/ -1440 w 49607"/>
                <a:gd name="connsiteY4" fmla="*/ 36052 h 6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07" h="69872">
                  <a:moveTo>
                    <a:pt x="-1440" y="36052"/>
                  </a:moveTo>
                  <a:cubicBezTo>
                    <a:pt x="-1440" y="16888"/>
                    <a:pt x="7111" y="-1096"/>
                    <a:pt x="20966" y="-1096"/>
                  </a:cubicBezTo>
                  <a:cubicBezTo>
                    <a:pt x="34527" y="-1096"/>
                    <a:pt x="48087" y="16888"/>
                    <a:pt x="48087" y="36052"/>
                  </a:cubicBezTo>
                  <a:cubicBezTo>
                    <a:pt x="49268" y="52564"/>
                    <a:pt x="37179" y="67010"/>
                    <a:pt x="20966" y="68777"/>
                  </a:cubicBezTo>
                  <a:cubicBezTo>
                    <a:pt x="7111" y="68777"/>
                    <a:pt x="-1440" y="55216"/>
                    <a:pt x="-1440" y="3605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Graphic 2">
              <a:extLst>
                <a:ext uri="{FF2B5EF4-FFF2-40B4-BE49-F238E27FC236}">
                  <a16:creationId xmlns:a16="http://schemas.microsoft.com/office/drawing/2014/main" id="{F4449A5B-4DCE-4162-9B5F-92FBD466E17F}"/>
                </a:ext>
              </a:extLst>
            </p:cNvPr>
            <p:cNvSpPr/>
            <p:nvPr/>
          </p:nvSpPr>
          <p:spPr>
            <a:xfrm>
              <a:off x="2552364" y="1922436"/>
              <a:ext cx="43632" cy="65154"/>
            </a:xfrm>
            <a:custGeom>
              <a:avLst/>
              <a:gdLst>
                <a:gd name="connsiteX0" fmla="*/ -1440 w 43632"/>
                <a:gd name="connsiteY0" fmla="*/ 32219 h 65154"/>
                <a:gd name="connsiteX1" fmla="*/ 19491 w 43632"/>
                <a:gd name="connsiteY1" fmla="*/ -1096 h 65154"/>
                <a:gd name="connsiteX2" fmla="*/ 42192 w 43632"/>
                <a:gd name="connsiteY2" fmla="*/ 32219 h 65154"/>
                <a:gd name="connsiteX3" fmla="*/ 19491 w 43632"/>
                <a:gd name="connsiteY3" fmla="*/ 64059 h 65154"/>
                <a:gd name="connsiteX4" fmla="*/ -1440 w 43632"/>
                <a:gd name="connsiteY4" fmla="*/ 3221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65154">
                  <a:moveTo>
                    <a:pt x="-1440" y="32219"/>
                  </a:moveTo>
                  <a:cubicBezTo>
                    <a:pt x="-1440" y="13055"/>
                    <a:pt x="5930" y="-1096"/>
                    <a:pt x="19491" y="-1096"/>
                  </a:cubicBezTo>
                  <a:cubicBezTo>
                    <a:pt x="33350" y="-1096"/>
                    <a:pt x="42192" y="13055"/>
                    <a:pt x="42192" y="32219"/>
                  </a:cubicBezTo>
                  <a:cubicBezTo>
                    <a:pt x="42192" y="51383"/>
                    <a:pt x="33350" y="64059"/>
                    <a:pt x="19491" y="64059"/>
                  </a:cubicBezTo>
                  <a:cubicBezTo>
                    <a:pt x="5635" y="64059"/>
                    <a:pt x="-1440" y="51383"/>
                    <a:pt x="-1440" y="322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Graphic 2">
              <a:extLst>
                <a:ext uri="{FF2B5EF4-FFF2-40B4-BE49-F238E27FC236}">
                  <a16:creationId xmlns:a16="http://schemas.microsoft.com/office/drawing/2014/main" id="{135D2131-43DD-4BD3-9861-21DD235411BF}"/>
                </a:ext>
              </a:extLst>
            </p:cNvPr>
            <p:cNvSpPr/>
            <p:nvPr/>
          </p:nvSpPr>
          <p:spPr>
            <a:xfrm>
              <a:off x="3917381" y="2471685"/>
              <a:ext cx="51298" cy="72524"/>
            </a:xfrm>
            <a:custGeom>
              <a:avLst/>
              <a:gdLst>
                <a:gd name="connsiteX0" fmla="*/ 49858 w 51298"/>
                <a:gd name="connsiteY0" fmla="*/ 35462 h 72524"/>
                <a:gd name="connsiteX1" fmla="*/ 22143 w 51298"/>
                <a:gd name="connsiteY1" fmla="*/ -1096 h 72524"/>
                <a:gd name="connsiteX2" fmla="*/ -1440 w 51298"/>
                <a:gd name="connsiteY2" fmla="*/ 35462 h 72524"/>
                <a:gd name="connsiteX3" fmla="*/ 22143 w 51298"/>
                <a:gd name="connsiteY3" fmla="*/ 71429 h 72524"/>
                <a:gd name="connsiteX4" fmla="*/ 49858 w 51298"/>
                <a:gd name="connsiteY4" fmla="*/ 35462 h 7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98" h="72524">
                  <a:moveTo>
                    <a:pt x="49858" y="35462"/>
                  </a:moveTo>
                  <a:cubicBezTo>
                    <a:pt x="49858" y="16003"/>
                    <a:pt x="35999" y="-1096"/>
                    <a:pt x="22143" y="-1096"/>
                  </a:cubicBezTo>
                  <a:cubicBezTo>
                    <a:pt x="8583" y="-1096"/>
                    <a:pt x="-1440" y="16003"/>
                    <a:pt x="-1440" y="35462"/>
                  </a:cubicBezTo>
                  <a:cubicBezTo>
                    <a:pt x="-1440" y="54626"/>
                    <a:pt x="8583" y="71429"/>
                    <a:pt x="22143" y="71429"/>
                  </a:cubicBezTo>
                  <a:cubicBezTo>
                    <a:pt x="35999" y="71429"/>
                    <a:pt x="49858" y="54626"/>
                    <a:pt x="49858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Graphic 2">
              <a:extLst>
                <a:ext uri="{FF2B5EF4-FFF2-40B4-BE49-F238E27FC236}">
                  <a16:creationId xmlns:a16="http://schemas.microsoft.com/office/drawing/2014/main" id="{89C37B12-E808-436D-A827-47F829B996D7}"/>
                </a:ext>
              </a:extLst>
            </p:cNvPr>
            <p:cNvSpPr/>
            <p:nvPr/>
          </p:nvSpPr>
          <p:spPr>
            <a:xfrm>
              <a:off x="3912284" y="2093724"/>
              <a:ext cx="51971" cy="74000"/>
            </a:xfrm>
            <a:custGeom>
              <a:avLst/>
              <a:gdLst>
                <a:gd name="connsiteX0" fmla="*/ 50531 w 51971"/>
                <a:gd name="connsiteY0" fmla="*/ 33990 h 74000"/>
                <a:gd name="connsiteX1" fmla="*/ 25768 w 51971"/>
                <a:gd name="connsiteY1" fmla="*/ -1096 h 74000"/>
                <a:gd name="connsiteX2" fmla="*/ -1357 w 51971"/>
                <a:gd name="connsiteY2" fmla="*/ 33990 h 74000"/>
                <a:gd name="connsiteX3" fmla="*/ 25768 w 51971"/>
                <a:gd name="connsiteY3" fmla="*/ 72905 h 74000"/>
                <a:gd name="connsiteX4" fmla="*/ 50531 w 51971"/>
                <a:gd name="connsiteY4" fmla="*/ 33990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71" h="74000">
                  <a:moveTo>
                    <a:pt x="50531" y="33990"/>
                  </a:moveTo>
                  <a:cubicBezTo>
                    <a:pt x="50531" y="14826"/>
                    <a:pt x="39623" y="-1096"/>
                    <a:pt x="25768" y="-1096"/>
                  </a:cubicBezTo>
                  <a:cubicBezTo>
                    <a:pt x="8961" y="1856"/>
                    <a:pt x="-2538" y="16892"/>
                    <a:pt x="-1357" y="33990"/>
                  </a:cubicBezTo>
                  <a:cubicBezTo>
                    <a:pt x="-1357" y="53154"/>
                    <a:pt x="11908" y="72905"/>
                    <a:pt x="25768" y="72905"/>
                  </a:cubicBezTo>
                  <a:cubicBezTo>
                    <a:pt x="39623" y="72905"/>
                    <a:pt x="50531" y="53154"/>
                    <a:pt x="50531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Graphic 2">
              <a:extLst>
                <a:ext uri="{FF2B5EF4-FFF2-40B4-BE49-F238E27FC236}">
                  <a16:creationId xmlns:a16="http://schemas.microsoft.com/office/drawing/2014/main" id="{8F8CB358-C65D-4141-8327-3E65F7741272}"/>
                </a:ext>
              </a:extLst>
            </p:cNvPr>
            <p:cNvSpPr/>
            <p:nvPr/>
          </p:nvSpPr>
          <p:spPr>
            <a:xfrm>
              <a:off x="3589202" y="2062180"/>
              <a:ext cx="52224" cy="74295"/>
            </a:xfrm>
            <a:custGeom>
              <a:avLst/>
              <a:gdLst>
                <a:gd name="connsiteX0" fmla="*/ 50784 w 52224"/>
                <a:gd name="connsiteY0" fmla="*/ 34281 h 74295"/>
                <a:gd name="connsiteX1" fmla="*/ 27201 w 52224"/>
                <a:gd name="connsiteY1" fmla="*/ -1096 h 74295"/>
                <a:gd name="connsiteX2" fmla="*/ -1396 w 52224"/>
                <a:gd name="connsiteY2" fmla="*/ 34281 h 74295"/>
                <a:gd name="connsiteX3" fmla="*/ 27201 w 52224"/>
                <a:gd name="connsiteY3" fmla="*/ 73200 h 74295"/>
                <a:gd name="connsiteX4" fmla="*/ 50784 w 52224"/>
                <a:gd name="connsiteY4" fmla="*/ 34281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24" h="74295">
                  <a:moveTo>
                    <a:pt x="50784" y="34281"/>
                  </a:moveTo>
                  <a:cubicBezTo>
                    <a:pt x="50784" y="15121"/>
                    <a:pt x="41057" y="-1096"/>
                    <a:pt x="27201" y="-1096"/>
                  </a:cubicBezTo>
                  <a:cubicBezTo>
                    <a:pt x="10103" y="1852"/>
                    <a:pt x="-2281" y="16888"/>
                    <a:pt x="-1396" y="34281"/>
                  </a:cubicBezTo>
                  <a:cubicBezTo>
                    <a:pt x="-1396" y="53445"/>
                    <a:pt x="13640" y="73200"/>
                    <a:pt x="27201" y="73200"/>
                  </a:cubicBezTo>
                  <a:cubicBezTo>
                    <a:pt x="41057" y="73200"/>
                    <a:pt x="50784" y="53445"/>
                    <a:pt x="50784" y="3428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Graphic 2">
              <a:extLst>
                <a:ext uri="{FF2B5EF4-FFF2-40B4-BE49-F238E27FC236}">
                  <a16:creationId xmlns:a16="http://schemas.microsoft.com/office/drawing/2014/main" id="{336990E7-02F5-4AEA-9918-58353B5EB8A0}"/>
                </a:ext>
              </a:extLst>
            </p:cNvPr>
            <p:cNvSpPr/>
            <p:nvPr/>
          </p:nvSpPr>
          <p:spPr>
            <a:xfrm>
              <a:off x="3634351" y="1661816"/>
              <a:ext cx="51934" cy="68396"/>
            </a:xfrm>
            <a:custGeom>
              <a:avLst/>
              <a:gdLst>
                <a:gd name="connsiteX0" fmla="*/ 50448 w 51934"/>
                <a:gd name="connsiteY0" fmla="*/ 31924 h 68396"/>
                <a:gd name="connsiteX1" fmla="*/ 22147 w 51934"/>
                <a:gd name="connsiteY1" fmla="*/ -1096 h 68396"/>
                <a:gd name="connsiteX2" fmla="*/ -1440 w 51934"/>
                <a:gd name="connsiteY2" fmla="*/ 31924 h 68396"/>
                <a:gd name="connsiteX3" fmla="*/ 22147 w 51934"/>
                <a:gd name="connsiteY3" fmla="*/ 67301 h 68396"/>
                <a:gd name="connsiteX4" fmla="*/ 50448 w 51934"/>
                <a:gd name="connsiteY4" fmla="*/ 31924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34" h="68396">
                  <a:moveTo>
                    <a:pt x="50448" y="31924"/>
                  </a:moveTo>
                  <a:cubicBezTo>
                    <a:pt x="51334" y="15117"/>
                    <a:pt x="38950" y="672"/>
                    <a:pt x="22147" y="-1096"/>
                  </a:cubicBezTo>
                  <a:cubicBezTo>
                    <a:pt x="8586" y="-1096"/>
                    <a:pt x="-1440" y="12760"/>
                    <a:pt x="-1440" y="31924"/>
                  </a:cubicBezTo>
                  <a:cubicBezTo>
                    <a:pt x="-1440" y="51088"/>
                    <a:pt x="8586" y="67301"/>
                    <a:pt x="22147" y="67301"/>
                  </a:cubicBezTo>
                  <a:cubicBezTo>
                    <a:pt x="39245" y="64354"/>
                    <a:pt x="51334" y="49022"/>
                    <a:pt x="50448" y="319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Graphic 2">
              <a:extLst>
                <a:ext uri="{FF2B5EF4-FFF2-40B4-BE49-F238E27FC236}">
                  <a16:creationId xmlns:a16="http://schemas.microsoft.com/office/drawing/2014/main" id="{CC68C4DF-9D7A-4B5A-A300-E9B6528183A9}"/>
                </a:ext>
              </a:extLst>
            </p:cNvPr>
            <p:cNvSpPr/>
            <p:nvPr/>
          </p:nvSpPr>
          <p:spPr>
            <a:xfrm>
              <a:off x="3496626" y="2298626"/>
              <a:ext cx="48692" cy="75176"/>
            </a:xfrm>
            <a:custGeom>
              <a:avLst/>
              <a:gdLst>
                <a:gd name="connsiteX0" fmla="*/ 47252 w 48692"/>
                <a:gd name="connsiteY0" fmla="*/ 38409 h 75176"/>
                <a:gd name="connsiteX1" fmla="*/ 26613 w 48692"/>
                <a:gd name="connsiteY1" fmla="*/ -1096 h 75176"/>
                <a:gd name="connsiteX2" fmla="*/ -1394 w 48692"/>
                <a:gd name="connsiteY2" fmla="*/ 38409 h 75176"/>
                <a:gd name="connsiteX3" fmla="*/ 26613 w 48692"/>
                <a:gd name="connsiteY3" fmla="*/ 74081 h 75176"/>
                <a:gd name="connsiteX4" fmla="*/ 47252 w 48692"/>
                <a:gd name="connsiteY4" fmla="*/ 38409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92" h="75176">
                  <a:moveTo>
                    <a:pt x="47252" y="38409"/>
                  </a:moveTo>
                  <a:cubicBezTo>
                    <a:pt x="47252" y="19245"/>
                    <a:pt x="40173" y="-1096"/>
                    <a:pt x="26613" y="-1096"/>
                  </a:cubicBezTo>
                  <a:cubicBezTo>
                    <a:pt x="13052" y="-1096"/>
                    <a:pt x="-1394" y="19245"/>
                    <a:pt x="-1394" y="38409"/>
                  </a:cubicBezTo>
                  <a:cubicBezTo>
                    <a:pt x="-2279" y="55511"/>
                    <a:pt x="9515" y="70839"/>
                    <a:pt x="26613" y="74081"/>
                  </a:cubicBezTo>
                  <a:cubicBezTo>
                    <a:pt x="40173" y="74081"/>
                    <a:pt x="47252" y="57573"/>
                    <a:pt x="47252" y="38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Graphic 2">
              <a:extLst>
                <a:ext uri="{FF2B5EF4-FFF2-40B4-BE49-F238E27FC236}">
                  <a16:creationId xmlns:a16="http://schemas.microsoft.com/office/drawing/2014/main" id="{78950689-4F98-45CD-AD12-7295415190F5}"/>
                </a:ext>
              </a:extLst>
            </p:cNvPr>
            <p:cNvSpPr/>
            <p:nvPr/>
          </p:nvSpPr>
          <p:spPr>
            <a:xfrm>
              <a:off x="3502567" y="2579590"/>
              <a:ext cx="48055" cy="66334"/>
            </a:xfrm>
            <a:custGeom>
              <a:avLst/>
              <a:gdLst>
                <a:gd name="connsiteX0" fmla="*/ 46616 w 48055"/>
                <a:gd name="connsiteY0" fmla="*/ 32514 h 66334"/>
                <a:gd name="connsiteX1" fmla="*/ 22442 w 48055"/>
                <a:gd name="connsiteY1" fmla="*/ -1096 h 66334"/>
                <a:gd name="connsiteX2" fmla="*/ -1440 w 48055"/>
                <a:gd name="connsiteY2" fmla="*/ 32514 h 66334"/>
                <a:gd name="connsiteX3" fmla="*/ 22442 w 48055"/>
                <a:gd name="connsiteY3" fmla="*/ 65239 h 66334"/>
                <a:gd name="connsiteX4" fmla="*/ 46616 w 48055"/>
                <a:gd name="connsiteY4" fmla="*/ 32514 h 6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55" h="66334">
                  <a:moveTo>
                    <a:pt x="46616" y="32514"/>
                  </a:moveTo>
                  <a:cubicBezTo>
                    <a:pt x="46616" y="13350"/>
                    <a:pt x="36298" y="-1096"/>
                    <a:pt x="22442" y="-1096"/>
                  </a:cubicBezTo>
                  <a:cubicBezTo>
                    <a:pt x="8878" y="-1096"/>
                    <a:pt x="-1440" y="13350"/>
                    <a:pt x="-1440" y="32514"/>
                  </a:cubicBezTo>
                  <a:cubicBezTo>
                    <a:pt x="-1440" y="51675"/>
                    <a:pt x="8878" y="65239"/>
                    <a:pt x="22442" y="65239"/>
                  </a:cubicBezTo>
                  <a:cubicBezTo>
                    <a:pt x="36298" y="65239"/>
                    <a:pt x="46616" y="51675"/>
                    <a:pt x="46616" y="325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Graphic 2">
              <a:extLst>
                <a:ext uri="{FF2B5EF4-FFF2-40B4-BE49-F238E27FC236}">
                  <a16:creationId xmlns:a16="http://schemas.microsoft.com/office/drawing/2014/main" id="{C21BDFF0-5FA0-4AC7-9189-3284A255D46A}"/>
                </a:ext>
              </a:extLst>
            </p:cNvPr>
            <p:cNvSpPr/>
            <p:nvPr/>
          </p:nvSpPr>
          <p:spPr>
            <a:xfrm>
              <a:off x="3909415" y="2670393"/>
              <a:ext cx="54841" cy="75475"/>
            </a:xfrm>
            <a:custGeom>
              <a:avLst/>
              <a:gdLst>
                <a:gd name="connsiteX0" fmla="*/ 53401 w 54841"/>
                <a:gd name="connsiteY0" fmla="*/ 37819 h 75475"/>
                <a:gd name="connsiteX1" fmla="*/ 28047 w 54841"/>
                <a:gd name="connsiteY1" fmla="*/ 74380 h 75475"/>
                <a:gd name="connsiteX2" fmla="*/ -1435 w 54841"/>
                <a:gd name="connsiteY2" fmla="*/ 37819 h 75475"/>
                <a:gd name="connsiteX3" fmla="*/ 28047 w 54841"/>
                <a:gd name="connsiteY3" fmla="*/ -1096 h 75475"/>
                <a:gd name="connsiteX4" fmla="*/ 53401 w 54841"/>
                <a:gd name="connsiteY4" fmla="*/ 37819 h 7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41" h="75475">
                  <a:moveTo>
                    <a:pt x="53401" y="37819"/>
                  </a:moveTo>
                  <a:cubicBezTo>
                    <a:pt x="53401" y="56983"/>
                    <a:pt x="41903" y="74380"/>
                    <a:pt x="28047" y="74380"/>
                  </a:cubicBezTo>
                  <a:cubicBezTo>
                    <a:pt x="10650" y="71134"/>
                    <a:pt x="-1730" y="55511"/>
                    <a:pt x="-1435" y="37819"/>
                  </a:cubicBezTo>
                  <a:cubicBezTo>
                    <a:pt x="-1435" y="18659"/>
                    <a:pt x="14483" y="-1096"/>
                    <a:pt x="28047" y="-1096"/>
                  </a:cubicBezTo>
                  <a:cubicBezTo>
                    <a:pt x="41903" y="-1096"/>
                    <a:pt x="53401" y="18659"/>
                    <a:pt x="53401" y="378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Graphic 2">
              <a:extLst>
                <a:ext uri="{FF2B5EF4-FFF2-40B4-BE49-F238E27FC236}">
                  <a16:creationId xmlns:a16="http://schemas.microsoft.com/office/drawing/2014/main" id="{71AD2974-E97A-4015-95F4-9B06E528EE09}"/>
                </a:ext>
              </a:extLst>
            </p:cNvPr>
            <p:cNvSpPr/>
            <p:nvPr/>
          </p:nvSpPr>
          <p:spPr>
            <a:xfrm>
              <a:off x="3681820" y="2685134"/>
              <a:ext cx="49232" cy="68396"/>
            </a:xfrm>
            <a:custGeom>
              <a:avLst/>
              <a:gdLst>
                <a:gd name="connsiteX0" fmla="*/ 47792 w 49232"/>
                <a:gd name="connsiteY0" fmla="*/ 35462 h 68396"/>
                <a:gd name="connsiteX1" fmla="*/ 23028 w 49232"/>
                <a:gd name="connsiteY1" fmla="*/ 67301 h 68396"/>
                <a:gd name="connsiteX2" fmla="*/ -1440 w 49232"/>
                <a:gd name="connsiteY2" fmla="*/ 35462 h 68396"/>
                <a:gd name="connsiteX3" fmla="*/ 23028 w 49232"/>
                <a:gd name="connsiteY3" fmla="*/ -1096 h 68396"/>
                <a:gd name="connsiteX4" fmla="*/ 47792 w 49232"/>
                <a:gd name="connsiteY4" fmla="*/ 35462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32" h="68396">
                  <a:moveTo>
                    <a:pt x="47792" y="35462"/>
                  </a:moveTo>
                  <a:cubicBezTo>
                    <a:pt x="47792" y="54626"/>
                    <a:pt x="36589" y="67301"/>
                    <a:pt x="23028" y="67301"/>
                  </a:cubicBezTo>
                  <a:cubicBezTo>
                    <a:pt x="9173" y="67301"/>
                    <a:pt x="-1440" y="54626"/>
                    <a:pt x="-1440" y="35462"/>
                  </a:cubicBezTo>
                  <a:cubicBezTo>
                    <a:pt x="-1440" y="16298"/>
                    <a:pt x="9173" y="-1096"/>
                    <a:pt x="23028" y="-1096"/>
                  </a:cubicBezTo>
                  <a:cubicBezTo>
                    <a:pt x="36589" y="-1096"/>
                    <a:pt x="47792" y="16298"/>
                    <a:pt x="47792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Graphic 2">
              <a:extLst>
                <a:ext uri="{FF2B5EF4-FFF2-40B4-BE49-F238E27FC236}">
                  <a16:creationId xmlns:a16="http://schemas.microsoft.com/office/drawing/2014/main" id="{927DF82B-AC82-4DE8-8882-D88EE4B3D0FF}"/>
                </a:ext>
              </a:extLst>
            </p:cNvPr>
            <p:cNvSpPr/>
            <p:nvPr/>
          </p:nvSpPr>
          <p:spPr>
            <a:xfrm>
              <a:off x="3572735" y="3221704"/>
              <a:ext cx="51613" cy="67809"/>
            </a:xfrm>
            <a:custGeom>
              <a:avLst/>
              <a:gdLst>
                <a:gd name="connsiteX0" fmla="*/ 50153 w 51613"/>
                <a:gd name="connsiteY0" fmla="*/ 35170 h 67809"/>
                <a:gd name="connsiteX1" fmla="*/ 20671 w 51613"/>
                <a:gd name="connsiteY1" fmla="*/ 66714 h 67809"/>
                <a:gd name="connsiteX2" fmla="*/ -1440 w 51613"/>
                <a:gd name="connsiteY2" fmla="*/ 35170 h 67809"/>
                <a:gd name="connsiteX3" fmla="*/ 20671 w 51613"/>
                <a:gd name="connsiteY3" fmla="*/ -1096 h 67809"/>
                <a:gd name="connsiteX4" fmla="*/ 50153 w 51613"/>
                <a:gd name="connsiteY4" fmla="*/ 35170 h 6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13" h="67809">
                  <a:moveTo>
                    <a:pt x="50153" y="35170"/>
                  </a:moveTo>
                  <a:cubicBezTo>
                    <a:pt x="50448" y="51973"/>
                    <a:pt x="37478" y="65829"/>
                    <a:pt x="20671" y="66714"/>
                  </a:cubicBezTo>
                  <a:cubicBezTo>
                    <a:pt x="7111" y="66714"/>
                    <a:pt x="-1440" y="54331"/>
                    <a:pt x="-1440" y="35170"/>
                  </a:cubicBezTo>
                  <a:cubicBezTo>
                    <a:pt x="-1440" y="16006"/>
                    <a:pt x="7111" y="-1096"/>
                    <a:pt x="20671" y="-1096"/>
                  </a:cubicBezTo>
                  <a:cubicBezTo>
                    <a:pt x="38065" y="2151"/>
                    <a:pt x="50743" y="17478"/>
                    <a:pt x="50153" y="3517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Graphic 2">
              <a:extLst>
                <a:ext uri="{FF2B5EF4-FFF2-40B4-BE49-F238E27FC236}">
                  <a16:creationId xmlns:a16="http://schemas.microsoft.com/office/drawing/2014/main" id="{C3B37B95-D5B7-4DD2-947B-6056D6E4E42F}"/>
                </a:ext>
              </a:extLst>
            </p:cNvPr>
            <p:cNvSpPr/>
            <p:nvPr/>
          </p:nvSpPr>
          <p:spPr>
            <a:xfrm>
              <a:off x="3493591" y="2784488"/>
              <a:ext cx="50251" cy="62501"/>
            </a:xfrm>
            <a:custGeom>
              <a:avLst/>
              <a:gdLst>
                <a:gd name="connsiteX0" fmla="*/ 48811 w 50251"/>
                <a:gd name="connsiteY0" fmla="*/ 29862 h 62501"/>
                <a:gd name="connsiteX1" fmla="*/ 24929 w 50251"/>
                <a:gd name="connsiteY1" fmla="*/ 61406 h 62501"/>
                <a:gd name="connsiteX2" fmla="*/ -1307 w 50251"/>
                <a:gd name="connsiteY2" fmla="*/ 30157 h 62501"/>
                <a:gd name="connsiteX3" fmla="*/ -1307 w 50251"/>
                <a:gd name="connsiteY3" fmla="*/ 29862 h 62501"/>
                <a:gd name="connsiteX4" fmla="*/ 23457 w 50251"/>
                <a:gd name="connsiteY4" fmla="*/ -1096 h 62501"/>
                <a:gd name="connsiteX5" fmla="*/ 24929 w 50251"/>
                <a:gd name="connsiteY5" fmla="*/ -1096 h 62501"/>
                <a:gd name="connsiteX6" fmla="*/ 48811 w 50251"/>
                <a:gd name="connsiteY6" fmla="*/ 29862 h 6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51" h="62501">
                  <a:moveTo>
                    <a:pt x="48811" y="29862"/>
                  </a:moveTo>
                  <a:cubicBezTo>
                    <a:pt x="48811" y="49022"/>
                    <a:pt x="38493" y="61406"/>
                    <a:pt x="24929" y="61406"/>
                  </a:cubicBezTo>
                  <a:cubicBezTo>
                    <a:pt x="9011" y="60226"/>
                    <a:pt x="-2782" y="46075"/>
                    <a:pt x="-1307" y="30157"/>
                  </a:cubicBezTo>
                  <a:cubicBezTo>
                    <a:pt x="-1307" y="30157"/>
                    <a:pt x="-1307" y="29862"/>
                    <a:pt x="-1307" y="29862"/>
                  </a:cubicBezTo>
                  <a:cubicBezTo>
                    <a:pt x="-2782" y="14531"/>
                    <a:pt x="8126" y="675"/>
                    <a:pt x="23457" y="-1096"/>
                  </a:cubicBezTo>
                  <a:cubicBezTo>
                    <a:pt x="24047" y="-1096"/>
                    <a:pt x="24343" y="-1096"/>
                    <a:pt x="24929" y="-1096"/>
                  </a:cubicBezTo>
                  <a:cubicBezTo>
                    <a:pt x="38493" y="-1096"/>
                    <a:pt x="48811" y="10403"/>
                    <a:pt x="48811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2">
              <a:extLst>
                <a:ext uri="{FF2B5EF4-FFF2-40B4-BE49-F238E27FC236}">
                  <a16:creationId xmlns:a16="http://schemas.microsoft.com/office/drawing/2014/main" id="{F86439FF-DFAB-43B7-A44F-13B70F7227F4}"/>
                </a:ext>
              </a:extLst>
            </p:cNvPr>
            <p:cNvSpPr/>
            <p:nvPr/>
          </p:nvSpPr>
          <p:spPr>
            <a:xfrm>
              <a:off x="2932682" y="2158882"/>
              <a:ext cx="49527" cy="68396"/>
            </a:xfrm>
            <a:custGeom>
              <a:avLst/>
              <a:gdLst>
                <a:gd name="connsiteX0" fmla="*/ -1440 w 49527"/>
                <a:gd name="connsiteY0" fmla="*/ 31629 h 68396"/>
                <a:gd name="connsiteX1" fmla="*/ 22733 w 49527"/>
                <a:gd name="connsiteY1" fmla="*/ -1096 h 68396"/>
                <a:gd name="connsiteX2" fmla="*/ 48087 w 49527"/>
                <a:gd name="connsiteY2" fmla="*/ 31629 h 68396"/>
                <a:gd name="connsiteX3" fmla="*/ 22733 w 49527"/>
                <a:gd name="connsiteY3" fmla="*/ 67301 h 68396"/>
                <a:gd name="connsiteX4" fmla="*/ -1440 w 49527"/>
                <a:gd name="connsiteY4" fmla="*/ 31629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7" h="68396">
                  <a:moveTo>
                    <a:pt x="-1440" y="31629"/>
                  </a:moveTo>
                  <a:cubicBezTo>
                    <a:pt x="-1440" y="12465"/>
                    <a:pt x="8878" y="-1096"/>
                    <a:pt x="22733" y="-1096"/>
                  </a:cubicBezTo>
                  <a:cubicBezTo>
                    <a:pt x="36298" y="-1096"/>
                    <a:pt x="48087" y="12465"/>
                    <a:pt x="48087" y="31629"/>
                  </a:cubicBezTo>
                  <a:cubicBezTo>
                    <a:pt x="48087" y="50793"/>
                    <a:pt x="36298" y="67301"/>
                    <a:pt x="22733" y="67301"/>
                  </a:cubicBezTo>
                  <a:cubicBezTo>
                    <a:pt x="9173" y="67301"/>
                    <a:pt x="-1440" y="50793"/>
                    <a:pt x="-1440" y="316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2">
              <a:extLst>
                <a:ext uri="{FF2B5EF4-FFF2-40B4-BE49-F238E27FC236}">
                  <a16:creationId xmlns:a16="http://schemas.microsoft.com/office/drawing/2014/main" id="{4D0574CC-C7BF-4F49-8CB3-9A873084B8EE}"/>
                </a:ext>
              </a:extLst>
            </p:cNvPr>
            <p:cNvSpPr/>
            <p:nvPr/>
          </p:nvSpPr>
          <p:spPr>
            <a:xfrm>
              <a:off x="2799006" y="2005278"/>
              <a:ext cx="55037" cy="66629"/>
            </a:xfrm>
            <a:custGeom>
              <a:avLst/>
              <a:gdLst>
                <a:gd name="connsiteX0" fmla="*/ -1318 w 55037"/>
                <a:gd name="connsiteY0" fmla="*/ 33400 h 66629"/>
                <a:gd name="connsiteX1" fmla="*/ 25806 w 55037"/>
                <a:gd name="connsiteY1" fmla="*/ -1096 h 66629"/>
                <a:gd name="connsiteX2" fmla="*/ 53518 w 55037"/>
                <a:gd name="connsiteY2" fmla="*/ 33400 h 66629"/>
                <a:gd name="connsiteX3" fmla="*/ 25806 w 55037"/>
                <a:gd name="connsiteY3" fmla="*/ 65534 h 66629"/>
                <a:gd name="connsiteX4" fmla="*/ -1318 w 55037"/>
                <a:gd name="connsiteY4" fmla="*/ 33400 h 6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37" h="66629">
                  <a:moveTo>
                    <a:pt x="-1318" y="33400"/>
                  </a:moveTo>
                  <a:cubicBezTo>
                    <a:pt x="-2794" y="16597"/>
                    <a:pt x="9295" y="1560"/>
                    <a:pt x="25806" y="-1096"/>
                  </a:cubicBezTo>
                  <a:cubicBezTo>
                    <a:pt x="42609" y="1560"/>
                    <a:pt x="54698" y="16301"/>
                    <a:pt x="53518" y="33400"/>
                  </a:cubicBezTo>
                  <a:cubicBezTo>
                    <a:pt x="54698" y="49911"/>
                    <a:pt x="42314" y="64062"/>
                    <a:pt x="25806" y="65534"/>
                  </a:cubicBezTo>
                  <a:cubicBezTo>
                    <a:pt x="9590" y="64062"/>
                    <a:pt x="-2499" y="49616"/>
                    <a:pt x="-1318" y="334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2">
              <a:extLst>
                <a:ext uri="{FF2B5EF4-FFF2-40B4-BE49-F238E27FC236}">
                  <a16:creationId xmlns:a16="http://schemas.microsoft.com/office/drawing/2014/main" id="{B9C88963-5E2D-49AE-A43E-990BB38DA8A3}"/>
                </a:ext>
              </a:extLst>
            </p:cNvPr>
            <p:cNvSpPr/>
            <p:nvPr/>
          </p:nvSpPr>
          <p:spPr>
            <a:xfrm>
              <a:off x="2731027" y="1425075"/>
              <a:ext cx="41862" cy="64268"/>
            </a:xfrm>
            <a:custGeom>
              <a:avLst/>
              <a:gdLst>
                <a:gd name="connsiteX0" fmla="*/ -1440 w 41862"/>
                <a:gd name="connsiteY0" fmla="*/ 31039 h 64268"/>
                <a:gd name="connsiteX1" fmla="*/ 18901 w 41862"/>
                <a:gd name="connsiteY1" fmla="*/ -1096 h 64268"/>
                <a:gd name="connsiteX2" fmla="*/ 40422 w 41862"/>
                <a:gd name="connsiteY2" fmla="*/ 31039 h 64268"/>
                <a:gd name="connsiteX3" fmla="*/ 18901 w 41862"/>
                <a:gd name="connsiteY3" fmla="*/ 63173 h 64268"/>
                <a:gd name="connsiteX4" fmla="*/ -1440 w 41862"/>
                <a:gd name="connsiteY4" fmla="*/ 31039 h 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62" h="64268">
                  <a:moveTo>
                    <a:pt x="-1440" y="31039"/>
                  </a:moveTo>
                  <a:cubicBezTo>
                    <a:pt x="-1440" y="11875"/>
                    <a:pt x="5045" y="-1096"/>
                    <a:pt x="18901" y="-1096"/>
                  </a:cubicBezTo>
                  <a:cubicBezTo>
                    <a:pt x="32461" y="-1096"/>
                    <a:pt x="40422" y="11875"/>
                    <a:pt x="40422" y="31039"/>
                  </a:cubicBezTo>
                  <a:cubicBezTo>
                    <a:pt x="40422" y="50203"/>
                    <a:pt x="32461" y="63173"/>
                    <a:pt x="18901" y="63173"/>
                  </a:cubicBezTo>
                  <a:cubicBezTo>
                    <a:pt x="5045" y="63173"/>
                    <a:pt x="-1440" y="5049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2">
              <a:extLst>
                <a:ext uri="{FF2B5EF4-FFF2-40B4-BE49-F238E27FC236}">
                  <a16:creationId xmlns:a16="http://schemas.microsoft.com/office/drawing/2014/main" id="{7E48A07B-ABAB-4377-A415-A3FD3D3F42D0}"/>
                </a:ext>
              </a:extLst>
            </p:cNvPr>
            <p:cNvSpPr/>
            <p:nvPr/>
          </p:nvSpPr>
          <p:spPr>
            <a:xfrm>
              <a:off x="3068299" y="1477258"/>
              <a:ext cx="53383" cy="62206"/>
            </a:xfrm>
            <a:custGeom>
              <a:avLst/>
              <a:gdLst>
                <a:gd name="connsiteX0" fmla="*/ -1440 w 53383"/>
                <a:gd name="connsiteY0" fmla="*/ 31039 h 62206"/>
                <a:gd name="connsiteX1" fmla="*/ 23324 w 53383"/>
                <a:gd name="connsiteY1" fmla="*/ -1096 h 62206"/>
                <a:gd name="connsiteX2" fmla="*/ 51924 w 53383"/>
                <a:gd name="connsiteY2" fmla="*/ 31039 h 62206"/>
                <a:gd name="connsiteX3" fmla="*/ 23914 w 53383"/>
                <a:gd name="connsiteY3" fmla="*/ 61111 h 62206"/>
                <a:gd name="connsiteX4" fmla="*/ 23324 w 53383"/>
                <a:gd name="connsiteY4" fmla="*/ 61111 h 62206"/>
                <a:gd name="connsiteX5" fmla="*/ -1440 w 53383"/>
                <a:gd name="connsiteY5" fmla="*/ 31039 h 6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83" h="62206">
                  <a:moveTo>
                    <a:pt x="-1440" y="31039"/>
                  </a:moveTo>
                  <a:cubicBezTo>
                    <a:pt x="-1440" y="11875"/>
                    <a:pt x="9468" y="-1096"/>
                    <a:pt x="23324" y="-1096"/>
                  </a:cubicBezTo>
                  <a:cubicBezTo>
                    <a:pt x="39835" y="81"/>
                    <a:pt x="52510" y="14236"/>
                    <a:pt x="51924" y="31039"/>
                  </a:cubicBezTo>
                  <a:cubicBezTo>
                    <a:pt x="52510" y="46960"/>
                    <a:pt x="39835" y="60521"/>
                    <a:pt x="23914" y="61111"/>
                  </a:cubicBezTo>
                  <a:cubicBezTo>
                    <a:pt x="23619" y="61111"/>
                    <a:pt x="23324" y="61111"/>
                    <a:pt x="23324" y="61111"/>
                  </a:cubicBezTo>
                  <a:cubicBezTo>
                    <a:pt x="9468" y="61111"/>
                    <a:pt x="-1440" y="50203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2">
              <a:extLst>
                <a:ext uri="{FF2B5EF4-FFF2-40B4-BE49-F238E27FC236}">
                  <a16:creationId xmlns:a16="http://schemas.microsoft.com/office/drawing/2014/main" id="{21B132F2-0380-4B63-89BE-6864DD509330}"/>
                </a:ext>
              </a:extLst>
            </p:cNvPr>
            <p:cNvSpPr/>
            <p:nvPr/>
          </p:nvSpPr>
          <p:spPr>
            <a:xfrm>
              <a:off x="3008154" y="1838413"/>
              <a:ext cx="47760" cy="70462"/>
            </a:xfrm>
            <a:custGeom>
              <a:avLst/>
              <a:gdLst>
                <a:gd name="connsiteX0" fmla="*/ -1440 w 47760"/>
                <a:gd name="connsiteY0" fmla="*/ 37229 h 70462"/>
                <a:gd name="connsiteX1" fmla="*/ 22147 w 47760"/>
                <a:gd name="connsiteY1" fmla="*/ -1096 h 70462"/>
                <a:gd name="connsiteX2" fmla="*/ 46320 w 47760"/>
                <a:gd name="connsiteY2" fmla="*/ 37229 h 70462"/>
                <a:gd name="connsiteX3" fmla="*/ 22147 w 47760"/>
                <a:gd name="connsiteY3" fmla="*/ 69367 h 70462"/>
                <a:gd name="connsiteX4" fmla="*/ -1440 w 47760"/>
                <a:gd name="connsiteY4" fmla="*/ 37229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60" h="70462">
                  <a:moveTo>
                    <a:pt x="-1440" y="37229"/>
                  </a:moveTo>
                  <a:cubicBezTo>
                    <a:pt x="-1440" y="18068"/>
                    <a:pt x="8586" y="-1096"/>
                    <a:pt x="22147" y="-1096"/>
                  </a:cubicBezTo>
                  <a:cubicBezTo>
                    <a:pt x="36002" y="-1096"/>
                    <a:pt x="46320" y="18068"/>
                    <a:pt x="46320" y="37229"/>
                  </a:cubicBezTo>
                  <a:cubicBezTo>
                    <a:pt x="46320" y="56393"/>
                    <a:pt x="36002" y="69367"/>
                    <a:pt x="22147" y="69367"/>
                  </a:cubicBezTo>
                  <a:cubicBezTo>
                    <a:pt x="8586" y="69367"/>
                    <a:pt x="-1440" y="56393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2">
              <a:extLst>
                <a:ext uri="{FF2B5EF4-FFF2-40B4-BE49-F238E27FC236}">
                  <a16:creationId xmlns:a16="http://schemas.microsoft.com/office/drawing/2014/main" id="{5EE2CA73-330D-46A3-8D53-7DEFF00A6E48}"/>
                </a:ext>
              </a:extLst>
            </p:cNvPr>
            <p:cNvSpPr/>
            <p:nvPr/>
          </p:nvSpPr>
          <p:spPr>
            <a:xfrm>
              <a:off x="3215035" y="1611694"/>
              <a:ext cx="51086" cy="66924"/>
            </a:xfrm>
            <a:custGeom>
              <a:avLst/>
              <a:gdLst>
                <a:gd name="connsiteX0" fmla="*/ -1357 w 51086"/>
                <a:gd name="connsiteY0" fmla="*/ 29862 h 66924"/>
                <a:gd name="connsiteX1" fmla="*/ 24882 w 51086"/>
                <a:gd name="connsiteY1" fmla="*/ -1096 h 66924"/>
                <a:gd name="connsiteX2" fmla="*/ 25473 w 51086"/>
                <a:gd name="connsiteY2" fmla="*/ -1096 h 66924"/>
                <a:gd name="connsiteX3" fmla="*/ 49646 w 51086"/>
                <a:gd name="connsiteY3" fmla="*/ 29862 h 66924"/>
                <a:gd name="connsiteX4" fmla="*/ 25473 w 51086"/>
                <a:gd name="connsiteY4" fmla="*/ 65829 h 66924"/>
                <a:gd name="connsiteX5" fmla="*/ -1357 w 51086"/>
                <a:gd name="connsiteY5" fmla="*/ 29862 h 6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086" h="66924">
                  <a:moveTo>
                    <a:pt x="-1357" y="29862"/>
                  </a:moveTo>
                  <a:cubicBezTo>
                    <a:pt x="-2537" y="14236"/>
                    <a:pt x="8961" y="85"/>
                    <a:pt x="24882" y="-1096"/>
                  </a:cubicBezTo>
                  <a:cubicBezTo>
                    <a:pt x="25178" y="-1096"/>
                    <a:pt x="25178" y="-1096"/>
                    <a:pt x="25473" y="-1096"/>
                  </a:cubicBezTo>
                  <a:cubicBezTo>
                    <a:pt x="39328" y="-1096"/>
                    <a:pt x="49646" y="10698"/>
                    <a:pt x="49646" y="29862"/>
                  </a:cubicBezTo>
                  <a:cubicBezTo>
                    <a:pt x="49646" y="49321"/>
                    <a:pt x="39328" y="65829"/>
                    <a:pt x="25473" y="65829"/>
                  </a:cubicBezTo>
                  <a:cubicBezTo>
                    <a:pt x="11912" y="65829"/>
                    <a:pt x="-1357" y="49026"/>
                    <a:pt x="-1357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2">
              <a:extLst>
                <a:ext uri="{FF2B5EF4-FFF2-40B4-BE49-F238E27FC236}">
                  <a16:creationId xmlns:a16="http://schemas.microsoft.com/office/drawing/2014/main" id="{C843F4BE-E032-4193-8B17-C9FA82FDEEF1}"/>
                </a:ext>
              </a:extLst>
            </p:cNvPr>
            <p:cNvSpPr/>
            <p:nvPr/>
          </p:nvSpPr>
          <p:spPr>
            <a:xfrm>
              <a:off x="3320076" y="1792419"/>
              <a:ext cx="45694" cy="68990"/>
            </a:xfrm>
            <a:custGeom>
              <a:avLst/>
              <a:gdLst>
                <a:gd name="connsiteX0" fmla="*/ -1440 w 45694"/>
                <a:gd name="connsiteY0" fmla="*/ 32809 h 68990"/>
                <a:gd name="connsiteX1" fmla="*/ 22143 w 45694"/>
                <a:gd name="connsiteY1" fmla="*/ -1096 h 68990"/>
                <a:gd name="connsiteX2" fmla="*/ 44255 w 45694"/>
                <a:gd name="connsiteY2" fmla="*/ 32809 h 68990"/>
                <a:gd name="connsiteX3" fmla="*/ 22143 w 45694"/>
                <a:gd name="connsiteY3" fmla="*/ 67895 h 68990"/>
                <a:gd name="connsiteX4" fmla="*/ -1440 w 45694"/>
                <a:gd name="connsiteY4" fmla="*/ 32809 h 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94" h="68990">
                  <a:moveTo>
                    <a:pt x="-1440" y="32809"/>
                  </a:moveTo>
                  <a:cubicBezTo>
                    <a:pt x="-1440" y="13645"/>
                    <a:pt x="8583" y="-1096"/>
                    <a:pt x="22143" y="-1096"/>
                  </a:cubicBezTo>
                  <a:cubicBezTo>
                    <a:pt x="35707" y="-1096"/>
                    <a:pt x="44255" y="13645"/>
                    <a:pt x="44255" y="32809"/>
                  </a:cubicBezTo>
                  <a:cubicBezTo>
                    <a:pt x="44255" y="51973"/>
                    <a:pt x="36002" y="67895"/>
                    <a:pt x="22143" y="67895"/>
                  </a:cubicBezTo>
                  <a:cubicBezTo>
                    <a:pt x="8583" y="67895"/>
                    <a:pt x="-1440" y="51973"/>
                    <a:pt x="-1440" y="328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2">
              <a:extLst>
                <a:ext uri="{FF2B5EF4-FFF2-40B4-BE49-F238E27FC236}">
                  <a16:creationId xmlns:a16="http://schemas.microsoft.com/office/drawing/2014/main" id="{2568128B-6881-4D79-A384-D9D64DAFE0B0}"/>
                </a:ext>
              </a:extLst>
            </p:cNvPr>
            <p:cNvSpPr/>
            <p:nvPr/>
          </p:nvSpPr>
          <p:spPr>
            <a:xfrm>
              <a:off x="3298259" y="2164186"/>
              <a:ext cx="44518" cy="71347"/>
            </a:xfrm>
            <a:custGeom>
              <a:avLst/>
              <a:gdLst>
                <a:gd name="connsiteX0" fmla="*/ -1440 w 44518"/>
                <a:gd name="connsiteY0" fmla="*/ 33695 h 71347"/>
                <a:gd name="connsiteX1" fmla="*/ 22438 w 44518"/>
                <a:gd name="connsiteY1" fmla="*/ -1096 h 71347"/>
                <a:gd name="connsiteX2" fmla="*/ 43078 w 44518"/>
                <a:gd name="connsiteY2" fmla="*/ 33695 h 71347"/>
                <a:gd name="connsiteX3" fmla="*/ 22438 w 44518"/>
                <a:gd name="connsiteY3" fmla="*/ 70252 h 71347"/>
                <a:gd name="connsiteX4" fmla="*/ -1440 w 44518"/>
                <a:gd name="connsiteY4" fmla="*/ 33695 h 7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18" h="71347">
                  <a:moveTo>
                    <a:pt x="-1440" y="33695"/>
                  </a:moveTo>
                  <a:cubicBezTo>
                    <a:pt x="-1440" y="14236"/>
                    <a:pt x="8878" y="-1096"/>
                    <a:pt x="22438" y="-1096"/>
                  </a:cubicBezTo>
                  <a:cubicBezTo>
                    <a:pt x="36294" y="-1096"/>
                    <a:pt x="43078" y="14236"/>
                    <a:pt x="43078" y="33695"/>
                  </a:cubicBezTo>
                  <a:cubicBezTo>
                    <a:pt x="43078" y="52859"/>
                    <a:pt x="36294" y="70252"/>
                    <a:pt x="22438" y="70252"/>
                  </a:cubicBezTo>
                  <a:cubicBezTo>
                    <a:pt x="8878" y="70252"/>
                    <a:pt x="-1440" y="52859"/>
                    <a:pt x="-1440" y="3369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2">
              <a:extLst>
                <a:ext uri="{FF2B5EF4-FFF2-40B4-BE49-F238E27FC236}">
                  <a16:creationId xmlns:a16="http://schemas.microsoft.com/office/drawing/2014/main" id="{F549BE90-5391-4C0E-87F7-5F8B4EAF1FB5}"/>
                </a:ext>
              </a:extLst>
            </p:cNvPr>
            <p:cNvSpPr/>
            <p:nvPr/>
          </p:nvSpPr>
          <p:spPr>
            <a:xfrm>
              <a:off x="1992502" y="2671278"/>
              <a:ext cx="74295" cy="56036"/>
            </a:xfrm>
            <a:custGeom>
              <a:avLst/>
              <a:gdLst>
                <a:gd name="connsiteX0" fmla="*/ 34822 w 74295"/>
                <a:gd name="connsiteY0" fmla="*/ 54921 h 56036"/>
                <a:gd name="connsiteX1" fmla="*/ 72855 w 74295"/>
                <a:gd name="connsiteY1" fmla="*/ 26026 h 56036"/>
                <a:gd name="connsiteX2" fmla="*/ 34822 w 74295"/>
                <a:gd name="connsiteY2" fmla="*/ -1096 h 56036"/>
                <a:gd name="connsiteX3" fmla="*/ -1440 w 74295"/>
                <a:gd name="connsiteY3" fmla="*/ 26026 h 56036"/>
                <a:gd name="connsiteX4" fmla="*/ 34822 w 74295"/>
                <a:gd name="connsiteY4" fmla="*/ 54921 h 5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5" h="56036">
                  <a:moveTo>
                    <a:pt x="34822" y="54921"/>
                  </a:moveTo>
                  <a:cubicBezTo>
                    <a:pt x="53986" y="54921"/>
                    <a:pt x="72855" y="39885"/>
                    <a:pt x="72855" y="26026"/>
                  </a:cubicBezTo>
                  <a:cubicBezTo>
                    <a:pt x="72855" y="12465"/>
                    <a:pt x="53986" y="-1096"/>
                    <a:pt x="34822" y="-1096"/>
                  </a:cubicBezTo>
                  <a:cubicBezTo>
                    <a:pt x="15658" y="-1096"/>
                    <a:pt x="-1440" y="12465"/>
                    <a:pt x="-1440" y="26026"/>
                  </a:cubicBezTo>
                  <a:cubicBezTo>
                    <a:pt x="1802" y="43423"/>
                    <a:pt x="17134" y="55508"/>
                    <a:pt x="34822" y="549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2">
              <a:extLst>
                <a:ext uri="{FF2B5EF4-FFF2-40B4-BE49-F238E27FC236}">
                  <a16:creationId xmlns:a16="http://schemas.microsoft.com/office/drawing/2014/main" id="{1B958E43-8F59-4E61-AF10-249B679F642B}"/>
                </a:ext>
              </a:extLst>
            </p:cNvPr>
            <p:cNvSpPr/>
            <p:nvPr/>
          </p:nvSpPr>
          <p:spPr>
            <a:xfrm>
              <a:off x="2238971" y="2895000"/>
              <a:ext cx="70167" cy="49281"/>
            </a:xfrm>
            <a:custGeom>
              <a:avLst/>
              <a:gdLst>
                <a:gd name="connsiteX0" fmla="*/ 33055 w 70167"/>
                <a:gd name="connsiteY0" fmla="*/ 48186 h 49281"/>
                <a:gd name="connsiteX1" fmla="*/ 68727 w 70167"/>
                <a:gd name="connsiteY1" fmla="*/ 26957 h 49281"/>
                <a:gd name="connsiteX2" fmla="*/ 33055 w 70167"/>
                <a:gd name="connsiteY2" fmla="*/ -1050 h 49281"/>
                <a:gd name="connsiteX3" fmla="*/ -1440 w 70167"/>
                <a:gd name="connsiteY3" fmla="*/ 26957 h 49281"/>
                <a:gd name="connsiteX4" fmla="*/ 33055 w 70167"/>
                <a:gd name="connsiteY4" fmla="*/ 48186 h 4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67" h="49281">
                  <a:moveTo>
                    <a:pt x="33055" y="48186"/>
                  </a:moveTo>
                  <a:cubicBezTo>
                    <a:pt x="52215" y="48186"/>
                    <a:pt x="68727" y="40816"/>
                    <a:pt x="68727" y="26957"/>
                  </a:cubicBezTo>
                  <a:cubicBezTo>
                    <a:pt x="65780" y="10153"/>
                    <a:pt x="50448" y="-1935"/>
                    <a:pt x="33055" y="-1050"/>
                  </a:cubicBezTo>
                  <a:cubicBezTo>
                    <a:pt x="16248" y="-1935"/>
                    <a:pt x="1212" y="10153"/>
                    <a:pt x="-1440" y="26957"/>
                  </a:cubicBezTo>
                  <a:cubicBezTo>
                    <a:pt x="-1440" y="40816"/>
                    <a:pt x="13891" y="48186"/>
                    <a:pt x="33055" y="4818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2">
              <a:extLst>
                <a:ext uri="{FF2B5EF4-FFF2-40B4-BE49-F238E27FC236}">
                  <a16:creationId xmlns:a16="http://schemas.microsoft.com/office/drawing/2014/main" id="{D0080377-0EED-4B6F-9C0B-0640E4F857D2}"/>
                </a:ext>
              </a:extLst>
            </p:cNvPr>
            <p:cNvSpPr/>
            <p:nvPr/>
          </p:nvSpPr>
          <p:spPr>
            <a:xfrm>
              <a:off x="2139321" y="3140924"/>
              <a:ext cx="76947" cy="49826"/>
            </a:xfrm>
            <a:custGeom>
              <a:avLst/>
              <a:gdLst>
                <a:gd name="connsiteX0" fmla="*/ 36002 w 76947"/>
                <a:gd name="connsiteY0" fmla="*/ 48731 h 49826"/>
                <a:gd name="connsiteX1" fmla="*/ 75507 w 76947"/>
                <a:gd name="connsiteY1" fmla="*/ 28091 h 49826"/>
                <a:gd name="connsiteX2" fmla="*/ 36002 w 76947"/>
                <a:gd name="connsiteY2" fmla="*/ -1096 h 49826"/>
                <a:gd name="connsiteX3" fmla="*/ -1440 w 76947"/>
                <a:gd name="connsiteY3" fmla="*/ 28091 h 49826"/>
                <a:gd name="connsiteX4" fmla="*/ 36002 w 76947"/>
                <a:gd name="connsiteY4" fmla="*/ 48731 h 4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9826">
                  <a:moveTo>
                    <a:pt x="36002" y="48731"/>
                  </a:moveTo>
                  <a:cubicBezTo>
                    <a:pt x="55166" y="48731"/>
                    <a:pt x="75507" y="41951"/>
                    <a:pt x="75507" y="28091"/>
                  </a:cubicBezTo>
                  <a:cubicBezTo>
                    <a:pt x="75507" y="14236"/>
                    <a:pt x="55166" y="-1096"/>
                    <a:pt x="36002" y="-1096"/>
                  </a:cubicBezTo>
                  <a:cubicBezTo>
                    <a:pt x="16838" y="-1096"/>
                    <a:pt x="-1440" y="14236"/>
                    <a:pt x="-1440" y="28091"/>
                  </a:cubicBezTo>
                  <a:cubicBezTo>
                    <a:pt x="-1440" y="41951"/>
                    <a:pt x="16838" y="48731"/>
                    <a:pt x="36002" y="487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2">
              <a:extLst>
                <a:ext uri="{FF2B5EF4-FFF2-40B4-BE49-F238E27FC236}">
                  <a16:creationId xmlns:a16="http://schemas.microsoft.com/office/drawing/2014/main" id="{EA49DBA9-D52D-49EF-B5FD-AC10DEAC1E6E}"/>
                </a:ext>
              </a:extLst>
            </p:cNvPr>
            <p:cNvSpPr/>
            <p:nvPr/>
          </p:nvSpPr>
          <p:spPr>
            <a:xfrm>
              <a:off x="2528777" y="2729947"/>
              <a:ext cx="72232" cy="52778"/>
            </a:xfrm>
            <a:custGeom>
              <a:avLst/>
              <a:gdLst>
                <a:gd name="connsiteX0" fmla="*/ 37183 w 72232"/>
                <a:gd name="connsiteY0" fmla="*/ 51678 h 52778"/>
                <a:gd name="connsiteX1" fmla="*/ 70793 w 72232"/>
                <a:gd name="connsiteY1" fmla="*/ 22196 h 52778"/>
                <a:gd name="connsiteX2" fmla="*/ 37183 w 72232"/>
                <a:gd name="connsiteY2" fmla="*/ -1096 h 52778"/>
                <a:gd name="connsiteX3" fmla="*/ -1440 w 72232"/>
                <a:gd name="connsiteY3" fmla="*/ 22196 h 52778"/>
                <a:gd name="connsiteX4" fmla="*/ 37183 w 72232"/>
                <a:gd name="connsiteY4" fmla="*/ 51678 h 5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32" h="52778">
                  <a:moveTo>
                    <a:pt x="37183" y="51678"/>
                  </a:moveTo>
                  <a:cubicBezTo>
                    <a:pt x="54281" y="51970"/>
                    <a:pt x="68727" y="39295"/>
                    <a:pt x="70793" y="22196"/>
                  </a:cubicBezTo>
                  <a:cubicBezTo>
                    <a:pt x="70793" y="8337"/>
                    <a:pt x="56347" y="-1096"/>
                    <a:pt x="37183" y="-1096"/>
                  </a:cubicBezTo>
                  <a:cubicBezTo>
                    <a:pt x="17724" y="-1096"/>
                    <a:pt x="-1440" y="8337"/>
                    <a:pt x="-1440" y="22196"/>
                  </a:cubicBezTo>
                  <a:cubicBezTo>
                    <a:pt x="-1440" y="35757"/>
                    <a:pt x="18019" y="51678"/>
                    <a:pt x="37183" y="5167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2">
              <a:extLst>
                <a:ext uri="{FF2B5EF4-FFF2-40B4-BE49-F238E27FC236}">
                  <a16:creationId xmlns:a16="http://schemas.microsoft.com/office/drawing/2014/main" id="{C992BCE9-9422-4579-B5AB-FAE82CD90D6D}"/>
                </a:ext>
              </a:extLst>
            </p:cNvPr>
            <p:cNvSpPr/>
            <p:nvPr/>
          </p:nvSpPr>
          <p:spPr>
            <a:xfrm>
              <a:off x="2557672" y="2928360"/>
              <a:ext cx="66625" cy="48645"/>
            </a:xfrm>
            <a:custGeom>
              <a:avLst/>
              <a:gdLst>
                <a:gd name="connsiteX0" fmla="*/ 30104 w 66625"/>
                <a:gd name="connsiteY0" fmla="*/ 47550 h 48645"/>
                <a:gd name="connsiteX1" fmla="*/ 65186 w 66625"/>
                <a:gd name="connsiteY1" fmla="*/ 23963 h 48645"/>
                <a:gd name="connsiteX2" fmla="*/ 30104 w 66625"/>
                <a:gd name="connsiteY2" fmla="*/ -1096 h 48645"/>
                <a:gd name="connsiteX3" fmla="*/ -1440 w 66625"/>
                <a:gd name="connsiteY3" fmla="*/ 23963 h 48645"/>
                <a:gd name="connsiteX4" fmla="*/ 30104 w 66625"/>
                <a:gd name="connsiteY4" fmla="*/ 47550 h 4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48645">
                  <a:moveTo>
                    <a:pt x="30104" y="47550"/>
                  </a:moveTo>
                  <a:cubicBezTo>
                    <a:pt x="49268" y="47550"/>
                    <a:pt x="65186" y="37528"/>
                    <a:pt x="65186" y="23963"/>
                  </a:cubicBezTo>
                  <a:cubicBezTo>
                    <a:pt x="65186" y="10108"/>
                    <a:pt x="49268" y="-1096"/>
                    <a:pt x="30104" y="-1096"/>
                  </a:cubicBezTo>
                  <a:cubicBezTo>
                    <a:pt x="10940" y="-1096"/>
                    <a:pt x="-1440" y="10108"/>
                    <a:pt x="-1440" y="23963"/>
                  </a:cubicBezTo>
                  <a:cubicBezTo>
                    <a:pt x="-1440" y="37528"/>
                    <a:pt x="10940" y="47550"/>
                    <a:pt x="30104" y="4755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2">
              <a:extLst>
                <a:ext uri="{FF2B5EF4-FFF2-40B4-BE49-F238E27FC236}">
                  <a16:creationId xmlns:a16="http://schemas.microsoft.com/office/drawing/2014/main" id="{C9ED8E44-9EBD-405E-89E8-25E9EFED4384}"/>
                </a:ext>
              </a:extLst>
            </p:cNvPr>
            <p:cNvSpPr/>
            <p:nvPr/>
          </p:nvSpPr>
          <p:spPr>
            <a:xfrm>
              <a:off x="2360141" y="3185102"/>
              <a:ext cx="71642" cy="53883"/>
            </a:xfrm>
            <a:custGeom>
              <a:avLst/>
              <a:gdLst>
                <a:gd name="connsiteX0" fmla="*/ 37773 w 71642"/>
                <a:gd name="connsiteY0" fmla="*/ 52609 h 53883"/>
                <a:gd name="connsiteX1" fmla="*/ 70203 w 71642"/>
                <a:gd name="connsiteY1" fmla="*/ 26665 h 53883"/>
                <a:gd name="connsiteX2" fmla="*/ 70203 w 71642"/>
                <a:gd name="connsiteY2" fmla="*/ 26665 h 53883"/>
                <a:gd name="connsiteX3" fmla="*/ 37773 w 71642"/>
                <a:gd name="connsiteY3" fmla="*/ -1050 h 53883"/>
                <a:gd name="connsiteX4" fmla="*/ -1440 w 71642"/>
                <a:gd name="connsiteY4" fmla="*/ 26665 h 53883"/>
                <a:gd name="connsiteX5" fmla="*/ 37773 w 71642"/>
                <a:gd name="connsiteY5" fmla="*/ 52609 h 5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42" h="53883">
                  <a:moveTo>
                    <a:pt x="37773" y="52609"/>
                  </a:moveTo>
                  <a:cubicBezTo>
                    <a:pt x="53691" y="54376"/>
                    <a:pt x="68432" y="42878"/>
                    <a:pt x="70203" y="26665"/>
                  </a:cubicBezTo>
                  <a:cubicBezTo>
                    <a:pt x="70203" y="26665"/>
                    <a:pt x="70203" y="26665"/>
                    <a:pt x="70203" y="26665"/>
                  </a:cubicBezTo>
                  <a:cubicBezTo>
                    <a:pt x="68727" y="10153"/>
                    <a:pt x="54281" y="-1932"/>
                    <a:pt x="37773" y="-1050"/>
                  </a:cubicBezTo>
                  <a:cubicBezTo>
                    <a:pt x="18609" y="-1050"/>
                    <a:pt x="-1440" y="13101"/>
                    <a:pt x="-1440" y="26665"/>
                  </a:cubicBezTo>
                  <a:cubicBezTo>
                    <a:pt x="-1440" y="40520"/>
                    <a:pt x="18609" y="52609"/>
                    <a:pt x="37773" y="526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2">
              <a:extLst>
                <a:ext uri="{FF2B5EF4-FFF2-40B4-BE49-F238E27FC236}">
                  <a16:creationId xmlns:a16="http://schemas.microsoft.com/office/drawing/2014/main" id="{93284D14-BFDC-473A-9030-26F7A7D9ED54}"/>
                </a:ext>
              </a:extLst>
            </p:cNvPr>
            <p:cNvSpPr/>
            <p:nvPr/>
          </p:nvSpPr>
          <p:spPr>
            <a:xfrm>
              <a:off x="2436793" y="3513282"/>
              <a:ext cx="69285" cy="43341"/>
            </a:xfrm>
            <a:custGeom>
              <a:avLst/>
              <a:gdLst>
                <a:gd name="connsiteX0" fmla="*/ 31875 w 69285"/>
                <a:gd name="connsiteY0" fmla="*/ 42246 h 43341"/>
                <a:gd name="connsiteX1" fmla="*/ 67845 w 69285"/>
                <a:gd name="connsiteY1" fmla="*/ 21901 h 43341"/>
                <a:gd name="connsiteX2" fmla="*/ 31875 w 69285"/>
                <a:gd name="connsiteY2" fmla="*/ -1096 h 43341"/>
                <a:gd name="connsiteX3" fmla="*/ -1440 w 69285"/>
                <a:gd name="connsiteY3" fmla="*/ 21901 h 43341"/>
                <a:gd name="connsiteX4" fmla="*/ 31875 w 69285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85" h="43341">
                  <a:moveTo>
                    <a:pt x="31875" y="42246"/>
                  </a:moveTo>
                  <a:cubicBezTo>
                    <a:pt x="51039" y="42246"/>
                    <a:pt x="67845" y="35462"/>
                    <a:pt x="67845" y="21901"/>
                  </a:cubicBezTo>
                  <a:cubicBezTo>
                    <a:pt x="67845" y="8046"/>
                    <a:pt x="51039" y="-1096"/>
                    <a:pt x="31875" y="-1096"/>
                  </a:cubicBezTo>
                  <a:cubicBezTo>
                    <a:pt x="12714" y="-1096"/>
                    <a:pt x="-1440" y="8046"/>
                    <a:pt x="-1440" y="21901"/>
                  </a:cubicBezTo>
                  <a:cubicBezTo>
                    <a:pt x="-1440" y="35462"/>
                    <a:pt x="12714" y="42246"/>
                    <a:pt x="31875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2">
              <a:extLst>
                <a:ext uri="{FF2B5EF4-FFF2-40B4-BE49-F238E27FC236}">
                  <a16:creationId xmlns:a16="http://schemas.microsoft.com/office/drawing/2014/main" id="{83A4F38A-388D-4293-A682-4A187BBB6B0C}"/>
                </a:ext>
              </a:extLst>
            </p:cNvPr>
            <p:cNvSpPr/>
            <p:nvPr/>
          </p:nvSpPr>
          <p:spPr>
            <a:xfrm>
              <a:off x="2719233" y="3402134"/>
              <a:ext cx="68691" cy="43341"/>
            </a:xfrm>
            <a:custGeom>
              <a:avLst/>
              <a:gdLst>
                <a:gd name="connsiteX0" fmla="*/ 35707 w 68691"/>
                <a:gd name="connsiteY0" fmla="*/ 42246 h 43341"/>
                <a:gd name="connsiteX1" fmla="*/ 67251 w 68691"/>
                <a:gd name="connsiteY1" fmla="*/ 19544 h 43341"/>
                <a:gd name="connsiteX2" fmla="*/ 35707 w 68691"/>
                <a:gd name="connsiteY2" fmla="*/ -1096 h 43341"/>
                <a:gd name="connsiteX3" fmla="*/ -1440 w 68691"/>
                <a:gd name="connsiteY3" fmla="*/ 19544 h 43341"/>
                <a:gd name="connsiteX4" fmla="*/ 35707 w 68691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1" h="43341">
                  <a:moveTo>
                    <a:pt x="35707" y="42246"/>
                  </a:moveTo>
                  <a:cubicBezTo>
                    <a:pt x="54868" y="42246"/>
                    <a:pt x="67251" y="33105"/>
                    <a:pt x="67251" y="19544"/>
                  </a:cubicBezTo>
                  <a:cubicBezTo>
                    <a:pt x="67251" y="5688"/>
                    <a:pt x="54868" y="-1096"/>
                    <a:pt x="35707" y="-1096"/>
                  </a:cubicBezTo>
                  <a:cubicBezTo>
                    <a:pt x="16543" y="-1096"/>
                    <a:pt x="-1440" y="5983"/>
                    <a:pt x="-1440" y="19544"/>
                  </a:cubicBezTo>
                  <a:cubicBezTo>
                    <a:pt x="-1440" y="33105"/>
                    <a:pt x="16543" y="42246"/>
                    <a:pt x="35707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2">
              <a:extLst>
                <a:ext uri="{FF2B5EF4-FFF2-40B4-BE49-F238E27FC236}">
                  <a16:creationId xmlns:a16="http://schemas.microsoft.com/office/drawing/2014/main" id="{93C1F51C-BE5E-4C97-A651-BB82610DF090}"/>
                </a:ext>
              </a:extLst>
            </p:cNvPr>
            <p:cNvSpPr/>
            <p:nvPr/>
          </p:nvSpPr>
          <p:spPr>
            <a:xfrm>
              <a:off x="2900253" y="3296590"/>
              <a:ext cx="66039" cy="48005"/>
            </a:xfrm>
            <a:custGeom>
              <a:avLst/>
              <a:gdLst>
                <a:gd name="connsiteX0" fmla="*/ 32166 w 66039"/>
                <a:gd name="connsiteY0" fmla="*/ 46665 h 48005"/>
                <a:gd name="connsiteX1" fmla="*/ 64599 w 66039"/>
                <a:gd name="connsiteY1" fmla="*/ 21311 h 48005"/>
                <a:gd name="connsiteX2" fmla="*/ 32166 w 66039"/>
                <a:gd name="connsiteY2" fmla="*/ -1096 h 48005"/>
                <a:gd name="connsiteX3" fmla="*/ -1440 w 66039"/>
                <a:gd name="connsiteY3" fmla="*/ 21311 h 48005"/>
                <a:gd name="connsiteX4" fmla="*/ 32166 w 66039"/>
                <a:gd name="connsiteY4" fmla="*/ 46665 h 4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39" h="48005">
                  <a:moveTo>
                    <a:pt x="32166" y="46665"/>
                  </a:moveTo>
                  <a:cubicBezTo>
                    <a:pt x="48087" y="48731"/>
                    <a:pt x="62533" y="37232"/>
                    <a:pt x="64599" y="21311"/>
                  </a:cubicBezTo>
                  <a:cubicBezTo>
                    <a:pt x="64599" y="7455"/>
                    <a:pt x="51330" y="-1096"/>
                    <a:pt x="32166" y="-1096"/>
                  </a:cubicBezTo>
                  <a:cubicBezTo>
                    <a:pt x="12711" y="-1096"/>
                    <a:pt x="-1440" y="7455"/>
                    <a:pt x="-1440" y="21311"/>
                  </a:cubicBezTo>
                  <a:cubicBezTo>
                    <a:pt x="917" y="37528"/>
                    <a:pt x="15658" y="48731"/>
                    <a:pt x="32166" y="466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2">
              <a:extLst>
                <a:ext uri="{FF2B5EF4-FFF2-40B4-BE49-F238E27FC236}">
                  <a16:creationId xmlns:a16="http://schemas.microsoft.com/office/drawing/2014/main" id="{9BAC6186-FC00-41E7-BC42-5EC24B915DAC}"/>
                </a:ext>
              </a:extLst>
            </p:cNvPr>
            <p:cNvSpPr/>
            <p:nvPr/>
          </p:nvSpPr>
          <p:spPr>
            <a:xfrm>
              <a:off x="3206276" y="3277702"/>
              <a:ext cx="72229" cy="54560"/>
            </a:xfrm>
            <a:custGeom>
              <a:avLst/>
              <a:gdLst>
                <a:gd name="connsiteX0" fmla="*/ 31284 w 72229"/>
                <a:gd name="connsiteY0" fmla="*/ 53465 h 54560"/>
                <a:gd name="connsiteX1" fmla="*/ 70789 w 72229"/>
                <a:gd name="connsiteY1" fmla="*/ 28406 h 54560"/>
                <a:gd name="connsiteX2" fmla="*/ 31284 w 72229"/>
                <a:gd name="connsiteY2" fmla="*/ -1076 h 54560"/>
                <a:gd name="connsiteX3" fmla="*/ -1440 w 72229"/>
                <a:gd name="connsiteY3" fmla="*/ 28406 h 54560"/>
                <a:gd name="connsiteX4" fmla="*/ 31284 w 72229"/>
                <a:gd name="connsiteY4" fmla="*/ 53465 h 5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4560">
                  <a:moveTo>
                    <a:pt x="31284" y="53465"/>
                  </a:moveTo>
                  <a:cubicBezTo>
                    <a:pt x="50445" y="53465"/>
                    <a:pt x="70789" y="41970"/>
                    <a:pt x="70789" y="28406"/>
                  </a:cubicBezTo>
                  <a:cubicBezTo>
                    <a:pt x="70789" y="14550"/>
                    <a:pt x="50445" y="-1076"/>
                    <a:pt x="31284" y="-1076"/>
                  </a:cubicBezTo>
                  <a:cubicBezTo>
                    <a:pt x="14182" y="-1666"/>
                    <a:pt x="32" y="11308"/>
                    <a:pt x="-1440" y="28406"/>
                  </a:cubicBezTo>
                  <a:cubicBezTo>
                    <a:pt x="-1440" y="41970"/>
                    <a:pt x="12120" y="53465"/>
                    <a:pt x="31284" y="534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2">
              <a:extLst>
                <a:ext uri="{FF2B5EF4-FFF2-40B4-BE49-F238E27FC236}">
                  <a16:creationId xmlns:a16="http://schemas.microsoft.com/office/drawing/2014/main" id="{156DF522-0F63-4008-83D6-144029F59F31}"/>
                </a:ext>
              </a:extLst>
            </p:cNvPr>
            <p:cNvSpPr/>
            <p:nvPr/>
          </p:nvSpPr>
          <p:spPr>
            <a:xfrm>
              <a:off x="3109869" y="3006738"/>
              <a:ext cx="68986" cy="52520"/>
            </a:xfrm>
            <a:custGeom>
              <a:avLst/>
              <a:gdLst>
                <a:gd name="connsiteX0" fmla="*/ 33642 w 68986"/>
                <a:gd name="connsiteY0" fmla="*/ 51425 h 52520"/>
                <a:gd name="connsiteX1" fmla="*/ 67547 w 68986"/>
                <a:gd name="connsiteY1" fmla="*/ 26957 h 52520"/>
                <a:gd name="connsiteX2" fmla="*/ 33642 w 68986"/>
                <a:gd name="connsiteY2" fmla="*/ -1050 h 52520"/>
                <a:gd name="connsiteX3" fmla="*/ -1440 w 68986"/>
                <a:gd name="connsiteY3" fmla="*/ 26957 h 52520"/>
                <a:gd name="connsiteX4" fmla="*/ 33642 w 68986"/>
                <a:gd name="connsiteY4" fmla="*/ 51425 h 5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86" h="52520">
                  <a:moveTo>
                    <a:pt x="33642" y="51425"/>
                  </a:moveTo>
                  <a:cubicBezTo>
                    <a:pt x="53101" y="51425"/>
                    <a:pt x="67547" y="40812"/>
                    <a:pt x="67547" y="26957"/>
                  </a:cubicBezTo>
                  <a:cubicBezTo>
                    <a:pt x="65484" y="10153"/>
                    <a:pt x="50743" y="-1935"/>
                    <a:pt x="33642" y="-1050"/>
                  </a:cubicBezTo>
                  <a:cubicBezTo>
                    <a:pt x="16543" y="-1935"/>
                    <a:pt x="1507" y="10153"/>
                    <a:pt x="-1440" y="26957"/>
                  </a:cubicBezTo>
                  <a:cubicBezTo>
                    <a:pt x="-1440" y="40812"/>
                    <a:pt x="14478" y="51425"/>
                    <a:pt x="33642" y="5142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2">
              <a:extLst>
                <a:ext uri="{FF2B5EF4-FFF2-40B4-BE49-F238E27FC236}">
                  <a16:creationId xmlns:a16="http://schemas.microsoft.com/office/drawing/2014/main" id="{DEBD074A-15E5-4662-8E25-4C664CA6B7DF}"/>
                </a:ext>
              </a:extLst>
            </p:cNvPr>
            <p:cNvSpPr/>
            <p:nvPr/>
          </p:nvSpPr>
          <p:spPr>
            <a:xfrm>
              <a:off x="3164115" y="2819865"/>
              <a:ext cx="71052" cy="53113"/>
            </a:xfrm>
            <a:custGeom>
              <a:avLst/>
              <a:gdLst>
                <a:gd name="connsiteX0" fmla="*/ 37769 w 71052"/>
                <a:gd name="connsiteY0" fmla="*/ 51973 h 53113"/>
                <a:gd name="connsiteX1" fmla="*/ 69612 w 71052"/>
                <a:gd name="connsiteY1" fmla="*/ 23967 h 53113"/>
                <a:gd name="connsiteX2" fmla="*/ 37769 w 71052"/>
                <a:gd name="connsiteY2" fmla="*/ -1096 h 53113"/>
                <a:gd name="connsiteX3" fmla="*/ -1440 w 71052"/>
                <a:gd name="connsiteY3" fmla="*/ 23967 h 53113"/>
                <a:gd name="connsiteX4" fmla="*/ 37769 w 71052"/>
                <a:gd name="connsiteY4" fmla="*/ 51973 h 5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53113">
                  <a:moveTo>
                    <a:pt x="37769" y="51973"/>
                  </a:moveTo>
                  <a:cubicBezTo>
                    <a:pt x="54281" y="52859"/>
                    <a:pt x="68432" y="40475"/>
                    <a:pt x="69612" y="23967"/>
                  </a:cubicBezTo>
                  <a:cubicBezTo>
                    <a:pt x="69612" y="10403"/>
                    <a:pt x="56933" y="-1096"/>
                    <a:pt x="37769" y="-1096"/>
                  </a:cubicBezTo>
                  <a:cubicBezTo>
                    <a:pt x="18609" y="-1096"/>
                    <a:pt x="-1440" y="10403"/>
                    <a:pt x="-1440" y="23967"/>
                  </a:cubicBezTo>
                  <a:cubicBezTo>
                    <a:pt x="-1440" y="37823"/>
                    <a:pt x="18609" y="51973"/>
                    <a:pt x="37769" y="519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2">
              <a:extLst>
                <a:ext uri="{FF2B5EF4-FFF2-40B4-BE49-F238E27FC236}">
                  <a16:creationId xmlns:a16="http://schemas.microsoft.com/office/drawing/2014/main" id="{8C8172E6-1DCE-4997-A7F7-99B3E4D74A7D}"/>
                </a:ext>
              </a:extLst>
            </p:cNvPr>
            <p:cNvSpPr/>
            <p:nvPr/>
          </p:nvSpPr>
          <p:spPr>
            <a:xfrm>
              <a:off x="3096305" y="2679220"/>
              <a:ext cx="61324" cy="56961"/>
            </a:xfrm>
            <a:custGeom>
              <a:avLst/>
              <a:gdLst>
                <a:gd name="connsiteX0" fmla="*/ 28927 w 61324"/>
                <a:gd name="connsiteY0" fmla="*/ 55822 h 56961"/>
                <a:gd name="connsiteX1" fmla="*/ 59885 w 61324"/>
                <a:gd name="connsiteY1" fmla="*/ 27816 h 56961"/>
                <a:gd name="connsiteX2" fmla="*/ 59885 w 61324"/>
                <a:gd name="connsiteY2" fmla="*/ 27816 h 56961"/>
                <a:gd name="connsiteX3" fmla="*/ 28927 w 61324"/>
                <a:gd name="connsiteY3" fmla="*/ -1076 h 56961"/>
                <a:gd name="connsiteX4" fmla="*/ -1440 w 61324"/>
                <a:gd name="connsiteY4" fmla="*/ 27521 h 56961"/>
                <a:gd name="connsiteX5" fmla="*/ -1440 w 61324"/>
                <a:gd name="connsiteY5" fmla="*/ 27816 h 56961"/>
                <a:gd name="connsiteX6" fmla="*/ 28632 w 61324"/>
                <a:gd name="connsiteY6" fmla="*/ 55822 h 56961"/>
                <a:gd name="connsiteX7" fmla="*/ 28927 w 61324"/>
                <a:gd name="connsiteY7" fmla="*/ 55822 h 5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324" h="56961">
                  <a:moveTo>
                    <a:pt x="28927" y="55822"/>
                  </a:moveTo>
                  <a:cubicBezTo>
                    <a:pt x="45439" y="56707"/>
                    <a:pt x="59294" y="44029"/>
                    <a:pt x="59885" y="27816"/>
                  </a:cubicBezTo>
                  <a:cubicBezTo>
                    <a:pt x="59885" y="27816"/>
                    <a:pt x="59885" y="27816"/>
                    <a:pt x="59885" y="27816"/>
                  </a:cubicBezTo>
                  <a:cubicBezTo>
                    <a:pt x="59294" y="11304"/>
                    <a:pt x="45439" y="-1666"/>
                    <a:pt x="28927" y="-1076"/>
                  </a:cubicBezTo>
                  <a:cubicBezTo>
                    <a:pt x="12714" y="-1666"/>
                    <a:pt x="-850" y="11304"/>
                    <a:pt x="-1440" y="27521"/>
                  </a:cubicBezTo>
                  <a:cubicBezTo>
                    <a:pt x="-1440" y="27816"/>
                    <a:pt x="-1440" y="27816"/>
                    <a:pt x="-1440" y="27816"/>
                  </a:cubicBezTo>
                  <a:cubicBezTo>
                    <a:pt x="-850" y="43733"/>
                    <a:pt x="12419" y="56412"/>
                    <a:pt x="28632" y="55822"/>
                  </a:cubicBezTo>
                  <a:cubicBezTo>
                    <a:pt x="28632" y="55822"/>
                    <a:pt x="28927" y="55822"/>
                    <a:pt x="28927" y="558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2">
              <a:extLst>
                <a:ext uri="{FF2B5EF4-FFF2-40B4-BE49-F238E27FC236}">
                  <a16:creationId xmlns:a16="http://schemas.microsoft.com/office/drawing/2014/main" id="{5D6C3E14-E6AF-4598-81A3-1F8DA63585C3}"/>
                </a:ext>
              </a:extLst>
            </p:cNvPr>
            <p:cNvSpPr/>
            <p:nvPr/>
          </p:nvSpPr>
          <p:spPr>
            <a:xfrm>
              <a:off x="3356043" y="2549813"/>
              <a:ext cx="71347" cy="46820"/>
            </a:xfrm>
            <a:custGeom>
              <a:avLst/>
              <a:gdLst>
                <a:gd name="connsiteX0" fmla="*/ 32170 w 71347"/>
                <a:gd name="connsiteY0" fmla="*/ 45485 h 46820"/>
                <a:gd name="connsiteX1" fmla="*/ 69907 w 71347"/>
                <a:gd name="connsiteY1" fmla="*/ 19836 h 46820"/>
                <a:gd name="connsiteX2" fmla="*/ 32170 w 71347"/>
                <a:gd name="connsiteY2" fmla="*/ -1096 h 46820"/>
                <a:gd name="connsiteX3" fmla="*/ -1440 w 71347"/>
                <a:gd name="connsiteY3" fmla="*/ 19836 h 46820"/>
                <a:gd name="connsiteX4" fmla="*/ 32170 w 71347"/>
                <a:gd name="connsiteY4" fmla="*/ 45485 h 4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47" h="46820">
                  <a:moveTo>
                    <a:pt x="32170" y="45485"/>
                  </a:moveTo>
                  <a:cubicBezTo>
                    <a:pt x="51334" y="45485"/>
                    <a:pt x="69907" y="33396"/>
                    <a:pt x="69907" y="19836"/>
                  </a:cubicBezTo>
                  <a:cubicBezTo>
                    <a:pt x="69907" y="5980"/>
                    <a:pt x="51334" y="-1096"/>
                    <a:pt x="32170" y="-1096"/>
                  </a:cubicBezTo>
                  <a:cubicBezTo>
                    <a:pt x="13006" y="-1096"/>
                    <a:pt x="-1440" y="5980"/>
                    <a:pt x="-1440" y="19836"/>
                  </a:cubicBezTo>
                  <a:cubicBezTo>
                    <a:pt x="917" y="36052"/>
                    <a:pt x="15953" y="47550"/>
                    <a:pt x="32170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2">
              <a:extLst>
                <a:ext uri="{FF2B5EF4-FFF2-40B4-BE49-F238E27FC236}">
                  <a16:creationId xmlns:a16="http://schemas.microsoft.com/office/drawing/2014/main" id="{48F75AF2-B586-4EB8-8DAE-9309BE7A3BC3}"/>
                </a:ext>
              </a:extLst>
            </p:cNvPr>
            <p:cNvSpPr/>
            <p:nvPr/>
          </p:nvSpPr>
          <p:spPr>
            <a:xfrm>
              <a:off x="2232485" y="2314547"/>
              <a:ext cx="76947" cy="43927"/>
            </a:xfrm>
            <a:custGeom>
              <a:avLst/>
              <a:gdLst>
                <a:gd name="connsiteX0" fmla="*/ 37179 w 76947"/>
                <a:gd name="connsiteY0" fmla="*/ 42832 h 43927"/>
                <a:gd name="connsiteX1" fmla="*/ -1440 w 76947"/>
                <a:gd name="connsiteY1" fmla="*/ 22193 h 43927"/>
                <a:gd name="connsiteX2" fmla="*/ 37179 w 76947"/>
                <a:gd name="connsiteY2" fmla="*/ -1096 h 43927"/>
                <a:gd name="connsiteX3" fmla="*/ 75507 w 76947"/>
                <a:gd name="connsiteY3" fmla="*/ 22193 h 43927"/>
                <a:gd name="connsiteX4" fmla="*/ 37179 w 76947"/>
                <a:gd name="connsiteY4" fmla="*/ 42832 h 43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3927">
                  <a:moveTo>
                    <a:pt x="37179" y="42832"/>
                  </a:moveTo>
                  <a:cubicBezTo>
                    <a:pt x="18019" y="42832"/>
                    <a:pt x="-1440" y="35757"/>
                    <a:pt x="-1440" y="22193"/>
                  </a:cubicBezTo>
                  <a:cubicBezTo>
                    <a:pt x="-1440" y="8337"/>
                    <a:pt x="18019" y="-1096"/>
                    <a:pt x="37179" y="-1096"/>
                  </a:cubicBezTo>
                  <a:cubicBezTo>
                    <a:pt x="56343" y="-1096"/>
                    <a:pt x="75507" y="8337"/>
                    <a:pt x="75507" y="22193"/>
                  </a:cubicBezTo>
                  <a:cubicBezTo>
                    <a:pt x="75507" y="35757"/>
                    <a:pt x="56343" y="42832"/>
                    <a:pt x="37179" y="4283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2">
              <a:extLst>
                <a:ext uri="{FF2B5EF4-FFF2-40B4-BE49-F238E27FC236}">
                  <a16:creationId xmlns:a16="http://schemas.microsoft.com/office/drawing/2014/main" id="{6C54FC1E-90A4-4B24-B140-4A0AD9E48056}"/>
                </a:ext>
              </a:extLst>
            </p:cNvPr>
            <p:cNvSpPr/>
            <p:nvPr/>
          </p:nvSpPr>
          <p:spPr>
            <a:xfrm>
              <a:off x="2029944" y="2179813"/>
              <a:ext cx="72524" cy="43632"/>
            </a:xfrm>
            <a:custGeom>
              <a:avLst/>
              <a:gdLst>
                <a:gd name="connsiteX0" fmla="*/ 35412 w 72524"/>
                <a:gd name="connsiteY0" fmla="*/ 42537 h 43632"/>
                <a:gd name="connsiteX1" fmla="*/ -1440 w 72524"/>
                <a:gd name="connsiteY1" fmla="*/ 21901 h 43632"/>
                <a:gd name="connsiteX2" fmla="*/ 35412 w 72524"/>
                <a:gd name="connsiteY2" fmla="*/ -1096 h 43632"/>
                <a:gd name="connsiteX3" fmla="*/ 71084 w 72524"/>
                <a:gd name="connsiteY3" fmla="*/ 21901 h 43632"/>
                <a:gd name="connsiteX4" fmla="*/ 35412 w 72524"/>
                <a:gd name="connsiteY4" fmla="*/ 42537 h 4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4" h="43632">
                  <a:moveTo>
                    <a:pt x="35412" y="42537"/>
                  </a:moveTo>
                  <a:cubicBezTo>
                    <a:pt x="16248" y="42537"/>
                    <a:pt x="-1440" y="35462"/>
                    <a:pt x="-1440" y="21901"/>
                  </a:cubicBezTo>
                  <a:cubicBezTo>
                    <a:pt x="-1440" y="8341"/>
                    <a:pt x="16248" y="-1096"/>
                    <a:pt x="35412" y="-1096"/>
                  </a:cubicBezTo>
                  <a:cubicBezTo>
                    <a:pt x="54576" y="-1096"/>
                    <a:pt x="71084" y="8341"/>
                    <a:pt x="71084" y="21901"/>
                  </a:cubicBezTo>
                  <a:cubicBezTo>
                    <a:pt x="71084" y="35757"/>
                    <a:pt x="54576" y="42537"/>
                    <a:pt x="35412" y="425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2">
              <a:extLst>
                <a:ext uri="{FF2B5EF4-FFF2-40B4-BE49-F238E27FC236}">
                  <a16:creationId xmlns:a16="http://schemas.microsoft.com/office/drawing/2014/main" id="{A69050A1-E4C3-433F-94E7-C488D830B4B0}"/>
                </a:ext>
              </a:extLst>
            </p:cNvPr>
            <p:cNvSpPr/>
            <p:nvPr/>
          </p:nvSpPr>
          <p:spPr>
            <a:xfrm>
              <a:off x="2074462" y="1838288"/>
              <a:ext cx="67806" cy="51717"/>
            </a:xfrm>
            <a:custGeom>
              <a:avLst/>
              <a:gdLst>
                <a:gd name="connsiteX0" fmla="*/ 34232 w 67806"/>
                <a:gd name="connsiteY0" fmla="*/ 50622 h 51717"/>
                <a:gd name="connsiteX1" fmla="*/ -1440 w 67806"/>
                <a:gd name="connsiteY1" fmla="*/ 26150 h 51717"/>
                <a:gd name="connsiteX2" fmla="*/ 34232 w 67806"/>
                <a:gd name="connsiteY2" fmla="*/ -971 h 51717"/>
                <a:gd name="connsiteX3" fmla="*/ 66366 w 67806"/>
                <a:gd name="connsiteY3" fmla="*/ 26150 h 51717"/>
                <a:gd name="connsiteX4" fmla="*/ 34232 w 67806"/>
                <a:gd name="connsiteY4" fmla="*/ 50622 h 51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06" h="51717">
                  <a:moveTo>
                    <a:pt x="34232" y="50622"/>
                  </a:moveTo>
                  <a:cubicBezTo>
                    <a:pt x="15068" y="50622"/>
                    <a:pt x="-1440" y="40009"/>
                    <a:pt x="-1440" y="26150"/>
                  </a:cubicBezTo>
                  <a:cubicBezTo>
                    <a:pt x="1802" y="9347"/>
                    <a:pt x="17134" y="-2447"/>
                    <a:pt x="34232" y="-971"/>
                  </a:cubicBezTo>
                  <a:cubicBezTo>
                    <a:pt x="50448" y="-2151"/>
                    <a:pt x="64894" y="9937"/>
                    <a:pt x="66366" y="26150"/>
                  </a:cubicBezTo>
                  <a:cubicBezTo>
                    <a:pt x="66366" y="40009"/>
                    <a:pt x="53396" y="50622"/>
                    <a:pt x="34232" y="506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2">
              <a:extLst>
                <a:ext uri="{FF2B5EF4-FFF2-40B4-BE49-F238E27FC236}">
                  <a16:creationId xmlns:a16="http://schemas.microsoft.com/office/drawing/2014/main" id="{C121784C-70E9-4BD0-9F0C-C2297E84DB05}"/>
                </a:ext>
              </a:extLst>
            </p:cNvPr>
            <p:cNvSpPr/>
            <p:nvPr/>
          </p:nvSpPr>
          <p:spPr>
            <a:xfrm>
              <a:off x="2488977" y="2104927"/>
              <a:ext cx="68695" cy="47469"/>
            </a:xfrm>
            <a:custGeom>
              <a:avLst/>
              <a:gdLst>
                <a:gd name="connsiteX0" fmla="*/ 36593 w 68695"/>
                <a:gd name="connsiteY0" fmla="*/ 46374 h 47469"/>
                <a:gd name="connsiteX1" fmla="*/ -1440 w 68695"/>
                <a:gd name="connsiteY1" fmla="*/ 22787 h 47469"/>
                <a:gd name="connsiteX2" fmla="*/ 36593 w 68695"/>
                <a:gd name="connsiteY2" fmla="*/ -1096 h 47469"/>
                <a:gd name="connsiteX3" fmla="*/ 67255 w 68695"/>
                <a:gd name="connsiteY3" fmla="*/ 22787 h 47469"/>
                <a:gd name="connsiteX4" fmla="*/ 36593 w 68695"/>
                <a:gd name="connsiteY4" fmla="*/ 46374 h 4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5" h="47469">
                  <a:moveTo>
                    <a:pt x="36593" y="46374"/>
                  </a:moveTo>
                  <a:cubicBezTo>
                    <a:pt x="17134" y="46374"/>
                    <a:pt x="-1440" y="36347"/>
                    <a:pt x="-1440" y="22787"/>
                  </a:cubicBezTo>
                  <a:cubicBezTo>
                    <a:pt x="-1440" y="8931"/>
                    <a:pt x="17134" y="-1096"/>
                    <a:pt x="36593" y="-1096"/>
                  </a:cubicBezTo>
                  <a:cubicBezTo>
                    <a:pt x="55757" y="-1096"/>
                    <a:pt x="67255" y="8931"/>
                    <a:pt x="67255" y="22787"/>
                  </a:cubicBezTo>
                  <a:cubicBezTo>
                    <a:pt x="67255" y="36347"/>
                    <a:pt x="55757" y="46374"/>
                    <a:pt x="36593" y="463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2">
              <a:extLst>
                <a:ext uri="{FF2B5EF4-FFF2-40B4-BE49-F238E27FC236}">
                  <a16:creationId xmlns:a16="http://schemas.microsoft.com/office/drawing/2014/main" id="{123EBE7E-2CB2-4061-82B9-B4D5C266275D}"/>
                </a:ext>
              </a:extLst>
            </p:cNvPr>
            <p:cNvSpPr/>
            <p:nvPr/>
          </p:nvSpPr>
          <p:spPr>
            <a:xfrm>
              <a:off x="2328302" y="1679189"/>
              <a:ext cx="74881" cy="56332"/>
            </a:xfrm>
            <a:custGeom>
              <a:avLst/>
              <a:gdLst>
                <a:gd name="connsiteX0" fmla="*/ 36884 w 74881"/>
                <a:gd name="connsiteY0" fmla="*/ 55237 h 56332"/>
                <a:gd name="connsiteX1" fmla="*/ -1440 w 74881"/>
                <a:gd name="connsiteY1" fmla="*/ 27522 h 56332"/>
                <a:gd name="connsiteX2" fmla="*/ 36884 w 74881"/>
                <a:gd name="connsiteY2" fmla="*/ -1075 h 56332"/>
                <a:gd name="connsiteX3" fmla="*/ 73442 w 74881"/>
                <a:gd name="connsiteY3" fmla="*/ 27522 h 56332"/>
                <a:gd name="connsiteX4" fmla="*/ 36884 w 74881"/>
                <a:gd name="connsiteY4" fmla="*/ 55237 h 5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56332">
                  <a:moveTo>
                    <a:pt x="36884" y="55237"/>
                  </a:moveTo>
                  <a:cubicBezTo>
                    <a:pt x="17724" y="55237"/>
                    <a:pt x="-1440" y="41086"/>
                    <a:pt x="-1440" y="27522"/>
                  </a:cubicBezTo>
                  <a:cubicBezTo>
                    <a:pt x="-1440" y="13666"/>
                    <a:pt x="17724" y="-1075"/>
                    <a:pt x="36884" y="-1075"/>
                  </a:cubicBezTo>
                  <a:cubicBezTo>
                    <a:pt x="54576" y="-1665"/>
                    <a:pt x="69904" y="10424"/>
                    <a:pt x="73442" y="27522"/>
                  </a:cubicBezTo>
                  <a:cubicBezTo>
                    <a:pt x="73442" y="41086"/>
                    <a:pt x="56048" y="55237"/>
                    <a:pt x="36884" y="552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2">
              <a:extLst>
                <a:ext uri="{FF2B5EF4-FFF2-40B4-BE49-F238E27FC236}">
                  <a16:creationId xmlns:a16="http://schemas.microsoft.com/office/drawing/2014/main" id="{686B80AA-AAFC-4DDB-A69C-1A34EB081A46}"/>
                </a:ext>
              </a:extLst>
            </p:cNvPr>
            <p:cNvSpPr/>
            <p:nvPr/>
          </p:nvSpPr>
          <p:spPr>
            <a:xfrm>
              <a:off x="2453010" y="1710167"/>
              <a:ext cx="71052" cy="44809"/>
            </a:xfrm>
            <a:custGeom>
              <a:avLst/>
              <a:gdLst>
                <a:gd name="connsiteX0" fmla="*/ 33350 w 71052"/>
                <a:gd name="connsiteY0" fmla="*/ 43714 h 44809"/>
                <a:gd name="connsiteX1" fmla="*/ -1440 w 71052"/>
                <a:gd name="connsiteY1" fmla="*/ 23373 h 44809"/>
                <a:gd name="connsiteX2" fmla="*/ 33350 w 71052"/>
                <a:gd name="connsiteY2" fmla="*/ -1096 h 44809"/>
                <a:gd name="connsiteX3" fmla="*/ 69612 w 71052"/>
                <a:gd name="connsiteY3" fmla="*/ 23373 h 44809"/>
                <a:gd name="connsiteX4" fmla="*/ 33350 w 71052"/>
                <a:gd name="connsiteY4" fmla="*/ 43714 h 4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44809">
                  <a:moveTo>
                    <a:pt x="33350" y="43714"/>
                  </a:moveTo>
                  <a:cubicBezTo>
                    <a:pt x="14186" y="43714"/>
                    <a:pt x="-1440" y="36934"/>
                    <a:pt x="-1440" y="23373"/>
                  </a:cubicBezTo>
                  <a:cubicBezTo>
                    <a:pt x="-1440" y="9518"/>
                    <a:pt x="14186" y="-1096"/>
                    <a:pt x="33350" y="-1096"/>
                  </a:cubicBezTo>
                  <a:cubicBezTo>
                    <a:pt x="52510" y="-1096"/>
                    <a:pt x="69612" y="9518"/>
                    <a:pt x="69612" y="23373"/>
                  </a:cubicBezTo>
                  <a:cubicBezTo>
                    <a:pt x="69612" y="36934"/>
                    <a:pt x="52510" y="43714"/>
                    <a:pt x="33350" y="437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2">
              <a:extLst>
                <a:ext uri="{FF2B5EF4-FFF2-40B4-BE49-F238E27FC236}">
                  <a16:creationId xmlns:a16="http://schemas.microsoft.com/office/drawing/2014/main" id="{CD95BC5E-8FF9-4762-81F1-B67696FFFF41}"/>
                </a:ext>
              </a:extLst>
            </p:cNvPr>
            <p:cNvSpPr/>
            <p:nvPr/>
          </p:nvSpPr>
          <p:spPr>
            <a:xfrm>
              <a:off x="2645233" y="1632629"/>
              <a:ext cx="77537" cy="46580"/>
            </a:xfrm>
            <a:custGeom>
              <a:avLst/>
              <a:gdLst>
                <a:gd name="connsiteX0" fmla="*/ 37474 w 77537"/>
                <a:gd name="connsiteY0" fmla="*/ 45485 h 46580"/>
                <a:gd name="connsiteX1" fmla="*/ -1440 w 77537"/>
                <a:gd name="connsiteY1" fmla="*/ 19245 h 46580"/>
                <a:gd name="connsiteX2" fmla="*/ 37474 w 77537"/>
                <a:gd name="connsiteY2" fmla="*/ -1096 h 46580"/>
                <a:gd name="connsiteX3" fmla="*/ 76097 w 77537"/>
                <a:gd name="connsiteY3" fmla="*/ 19245 h 46580"/>
                <a:gd name="connsiteX4" fmla="*/ 37474 w 77537"/>
                <a:gd name="connsiteY4" fmla="*/ 45485 h 4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37" h="46580">
                  <a:moveTo>
                    <a:pt x="37474" y="45485"/>
                  </a:moveTo>
                  <a:cubicBezTo>
                    <a:pt x="18310" y="45485"/>
                    <a:pt x="-1440" y="32806"/>
                    <a:pt x="-1440" y="19245"/>
                  </a:cubicBezTo>
                  <a:cubicBezTo>
                    <a:pt x="-1440" y="5390"/>
                    <a:pt x="18310" y="-1096"/>
                    <a:pt x="37474" y="-1096"/>
                  </a:cubicBezTo>
                  <a:cubicBezTo>
                    <a:pt x="56638" y="-1096"/>
                    <a:pt x="76097" y="5390"/>
                    <a:pt x="76097" y="19245"/>
                  </a:cubicBezTo>
                  <a:cubicBezTo>
                    <a:pt x="76097" y="32806"/>
                    <a:pt x="56638" y="45485"/>
                    <a:pt x="37474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2">
              <a:extLst>
                <a:ext uri="{FF2B5EF4-FFF2-40B4-BE49-F238E27FC236}">
                  <a16:creationId xmlns:a16="http://schemas.microsoft.com/office/drawing/2014/main" id="{20CEAF66-1A2B-4CBB-A403-44FC8C04BCD4}"/>
                </a:ext>
              </a:extLst>
            </p:cNvPr>
            <p:cNvSpPr/>
            <p:nvPr/>
          </p:nvSpPr>
          <p:spPr>
            <a:xfrm>
              <a:off x="2760213" y="1896491"/>
              <a:ext cx="67216" cy="43042"/>
            </a:xfrm>
            <a:custGeom>
              <a:avLst/>
              <a:gdLst>
                <a:gd name="connsiteX0" fmla="*/ 33051 w 67216"/>
                <a:gd name="connsiteY0" fmla="*/ 41947 h 43042"/>
                <a:gd name="connsiteX1" fmla="*/ -1440 w 67216"/>
                <a:gd name="connsiteY1" fmla="*/ 20426 h 43042"/>
                <a:gd name="connsiteX2" fmla="*/ 33051 w 67216"/>
                <a:gd name="connsiteY2" fmla="*/ -1096 h 43042"/>
                <a:gd name="connsiteX3" fmla="*/ 65776 w 67216"/>
                <a:gd name="connsiteY3" fmla="*/ 20426 h 43042"/>
                <a:gd name="connsiteX4" fmla="*/ 33051 w 67216"/>
                <a:gd name="connsiteY4" fmla="*/ 41947 h 4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16" h="43042">
                  <a:moveTo>
                    <a:pt x="33051" y="41947"/>
                  </a:moveTo>
                  <a:cubicBezTo>
                    <a:pt x="13887" y="41947"/>
                    <a:pt x="-1440" y="34281"/>
                    <a:pt x="-1440" y="20426"/>
                  </a:cubicBezTo>
                  <a:cubicBezTo>
                    <a:pt x="-1440" y="6865"/>
                    <a:pt x="13887" y="-1096"/>
                    <a:pt x="33051" y="-1096"/>
                  </a:cubicBezTo>
                  <a:cubicBezTo>
                    <a:pt x="52215" y="-1096"/>
                    <a:pt x="65776" y="6865"/>
                    <a:pt x="65776" y="20426"/>
                  </a:cubicBezTo>
                  <a:cubicBezTo>
                    <a:pt x="65776" y="34281"/>
                    <a:pt x="52215" y="41947"/>
                    <a:pt x="33051" y="419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2">
              <a:extLst>
                <a:ext uri="{FF2B5EF4-FFF2-40B4-BE49-F238E27FC236}">
                  <a16:creationId xmlns:a16="http://schemas.microsoft.com/office/drawing/2014/main" id="{0FD2CE5E-D3F4-4911-9DC2-3D54710231B6}"/>
                </a:ext>
              </a:extLst>
            </p:cNvPr>
            <p:cNvSpPr/>
            <p:nvPr/>
          </p:nvSpPr>
          <p:spPr>
            <a:xfrm>
              <a:off x="3787659" y="2569263"/>
              <a:ext cx="68691" cy="51893"/>
            </a:xfrm>
            <a:custGeom>
              <a:avLst/>
              <a:gdLst>
                <a:gd name="connsiteX0" fmla="*/ 37179 w 68691"/>
                <a:gd name="connsiteY0" fmla="*/ -1090 h 51893"/>
                <a:gd name="connsiteX1" fmla="*/ -1440 w 68691"/>
                <a:gd name="connsiteY1" fmla="*/ 26034 h 51893"/>
                <a:gd name="connsiteX2" fmla="*/ 37179 w 68691"/>
                <a:gd name="connsiteY2" fmla="*/ 50798 h 51893"/>
                <a:gd name="connsiteX3" fmla="*/ 67251 w 68691"/>
                <a:gd name="connsiteY3" fmla="*/ 26034 h 51893"/>
                <a:gd name="connsiteX4" fmla="*/ 38655 w 68691"/>
                <a:gd name="connsiteY4" fmla="*/ -1090 h 51893"/>
                <a:gd name="connsiteX5" fmla="*/ 37179 w 68691"/>
                <a:gd name="connsiteY5" fmla="*/ -1090 h 5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91" h="51893">
                  <a:moveTo>
                    <a:pt x="37179" y="-1090"/>
                  </a:moveTo>
                  <a:cubicBezTo>
                    <a:pt x="18019" y="-1090"/>
                    <a:pt x="-1440" y="12474"/>
                    <a:pt x="-1440" y="26034"/>
                  </a:cubicBezTo>
                  <a:cubicBezTo>
                    <a:pt x="-1440" y="39890"/>
                    <a:pt x="18019" y="50798"/>
                    <a:pt x="37179" y="50798"/>
                  </a:cubicBezTo>
                  <a:cubicBezTo>
                    <a:pt x="56343" y="50798"/>
                    <a:pt x="67251" y="39890"/>
                    <a:pt x="67251" y="26034"/>
                  </a:cubicBezTo>
                  <a:cubicBezTo>
                    <a:pt x="66661" y="10703"/>
                    <a:pt x="53986" y="-1382"/>
                    <a:pt x="38655" y="-1090"/>
                  </a:cubicBezTo>
                  <a:cubicBezTo>
                    <a:pt x="38065" y="-1090"/>
                    <a:pt x="37474" y="-1090"/>
                    <a:pt x="37179" y="-10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2">
              <a:extLst>
                <a:ext uri="{FF2B5EF4-FFF2-40B4-BE49-F238E27FC236}">
                  <a16:creationId xmlns:a16="http://schemas.microsoft.com/office/drawing/2014/main" id="{5164CCA5-D261-4669-8E81-B3B3961534F4}"/>
                </a:ext>
              </a:extLst>
            </p:cNvPr>
            <p:cNvSpPr/>
            <p:nvPr/>
          </p:nvSpPr>
          <p:spPr>
            <a:xfrm>
              <a:off x="3604574" y="2305406"/>
              <a:ext cx="78127" cy="44518"/>
            </a:xfrm>
            <a:custGeom>
              <a:avLst/>
              <a:gdLst>
                <a:gd name="connsiteX0" fmla="*/ 37478 w 78127"/>
                <a:gd name="connsiteY0" fmla="*/ -1096 h 44518"/>
                <a:gd name="connsiteX1" fmla="*/ -1440 w 78127"/>
                <a:gd name="connsiteY1" fmla="*/ 20426 h 44518"/>
                <a:gd name="connsiteX2" fmla="*/ 37478 w 78127"/>
                <a:gd name="connsiteY2" fmla="*/ 43423 h 44518"/>
                <a:gd name="connsiteX3" fmla="*/ 76688 w 78127"/>
                <a:gd name="connsiteY3" fmla="*/ 20426 h 44518"/>
                <a:gd name="connsiteX4" fmla="*/ 37478 w 78127"/>
                <a:gd name="connsiteY4" fmla="*/ -1096 h 4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27" h="44518">
                  <a:moveTo>
                    <a:pt x="37478" y="-1096"/>
                  </a:moveTo>
                  <a:cubicBezTo>
                    <a:pt x="18314" y="-1096"/>
                    <a:pt x="-1440" y="6865"/>
                    <a:pt x="-1440" y="20426"/>
                  </a:cubicBezTo>
                  <a:cubicBezTo>
                    <a:pt x="-1440" y="34281"/>
                    <a:pt x="18314" y="43423"/>
                    <a:pt x="37478" y="43423"/>
                  </a:cubicBezTo>
                  <a:cubicBezTo>
                    <a:pt x="56642" y="43423"/>
                    <a:pt x="76688" y="34281"/>
                    <a:pt x="76688" y="20426"/>
                  </a:cubicBezTo>
                  <a:cubicBezTo>
                    <a:pt x="76688" y="6865"/>
                    <a:pt x="56642" y="-1096"/>
                    <a:pt x="37478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2">
              <a:extLst>
                <a:ext uri="{FF2B5EF4-FFF2-40B4-BE49-F238E27FC236}">
                  <a16:creationId xmlns:a16="http://schemas.microsoft.com/office/drawing/2014/main" id="{7DAD0312-FE8F-4B69-A95C-9FACB600E9CD}"/>
                </a:ext>
              </a:extLst>
            </p:cNvPr>
            <p:cNvSpPr/>
            <p:nvPr/>
          </p:nvSpPr>
          <p:spPr>
            <a:xfrm>
              <a:off x="3625213" y="1871727"/>
              <a:ext cx="72229" cy="40980"/>
            </a:xfrm>
            <a:custGeom>
              <a:avLst/>
              <a:gdLst>
                <a:gd name="connsiteX0" fmla="*/ 36884 w 72229"/>
                <a:gd name="connsiteY0" fmla="*/ -1096 h 40980"/>
                <a:gd name="connsiteX1" fmla="*/ -1440 w 72229"/>
                <a:gd name="connsiteY1" fmla="*/ 18950 h 40980"/>
                <a:gd name="connsiteX2" fmla="*/ 36884 w 72229"/>
                <a:gd name="connsiteY2" fmla="*/ 39885 h 40980"/>
                <a:gd name="connsiteX3" fmla="*/ 70789 w 72229"/>
                <a:gd name="connsiteY3" fmla="*/ 18950 h 40980"/>
                <a:gd name="connsiteX4" fmla="*/ 36884 w 72229"/>
                <a:gd name="connsiteY4" fmla="*/ -1096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40980">
                  <a:moveTo>
                    <a:pt x="36884" y="-1096"/>
                  </a:moveTo>
                  <a:cubicBezTo>
                    <a:pt x="17724" y="-1096"/>
                    <a:pt x="-1440" y="5390"/>
                    <a:pt x="-1440" y="18950"/>
                  </a:cubicBezTo>
                  <a:cubicBezTo>
                    <a:pt x="-1440" y="32809"/>
                    <a:pt x="17429" y="39885"/>
                    <a:pt x="36884" y="39885"/>
                  </a:cubicBezTo>
                  <a:cubicBezTo>
                    <a:pt x="56048" y="39885"/>
                    <a:pt x="70789" y="32809"/>
                    <a:pt x="70789" y="18950"/>
                  </a:cubicBezTo>
                  <a:cubicBezTo>
                    <a:pt x="70789" y="5390"/>
                    <a:pt x="56048" y="-1096"/>
                    <a:pt x="36884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2">
              <a:extLst>
                <a:ext uri="{FF2B5EF4-FFF2-40B4-BE49-F238E27FC236}">
                  <a16:creationId xmlns:a16="http://schemas.microsoft.com/office/drawing/2014/main" id="{EA08EFC8-2D08-41ED-B639-575C0B4A2EA3}"/>
                </a:ext>
              </a:extLst>
            </p:cNvPr>
            <p:cNvSpPr/>
            <p:nvPr/>
          </p:nvSpPr>
          <p:spPr>
            <a:xfrm>
              <a:off x="3422968" y="1630268"/>
              <a:ext cx="64858" cy="52523"/>
            </a:xfrm>
            <a:custGeom>
              <a:avLst/>
              <a:gdLst>
                <a:gd name="connsiteX0" fmla="*/ 33051 w 64858"/>
                <a:gd name="connsiteY0" fmla="*/ -1096 h 52523"/>
                <a:gd name="connsiteX1" fmla="*/ -1440 w 64858"/>
                <a:gd name="connsiteY1" fmla="*/ 22787 h 52523"/>
                <a:gd name="connsiteX2" fmla="*/ 33051 w 64858"/>
                <a:gd name="connsiteY2" fmla="*/ 51383 h 52523"/>
                <a:gd name="connsiteX3" fmla="*/ 63419 w 64858"/>
                <a:gd name="connsiteY3" fmla="*/ 23082 h 52523"/>
                <a:gd name="connsiteX4" fmla="*/ 63419 w 64858"/>
                <a:gd name="connsiteY4" fmla="*/ 22787 h 52523"/>
                <a:gd name="connsiteX5" fmla="*/ 33051 w 64858"/>
                <a:gd name="connsiteY5" fmla="*/ -1096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58" h="52523">
                  <a:moveTo>
                    <a:pt x="33051" y="-1096"/>
                  </a:moveTo>
                  <a:cubicBezTo>
                    <a:pt x="13891" y="-1096"/>
                    <a:pt x="-1440" y="9222"/>
                    <a:pt x="-1440" y="22787"/>
                  </a:cubicBezTo>
                  <a:cubicBezTo>
                    <a:pt x="1212" y="39885"/>
                    <a:pt x="15953" y="52269"/>
                    <a:pt x="33051" y="51383"/>
                  </a:cubicBezTo>
                  <a:cubicBezTo>
                    <a:pt x="49268" y="51973"/>
                    <a:pt x="62828" y="39295"/>
                    <a:pt x="63419" y="23082"/>
                  </a:cubicBezTo>
                  <a:cubicBezTo>
                    <a:pt x="63419" y="23082"/>
                    <a:pt x="63419" y="23082"/>
                    <a:pt x="63419" y="22787"/>
                  </a:cubicBezTo>
                  <a:cubicBezTo>
                    <a:pt x="63419" y="9222"/>
                    <a:pt x="52215" y="-1096"/>
                    <a:pt x="33051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2">
              <a:extLst>
                <a:ext uri="{FF2B5EF4-FFF2-40B4-BE49-F238E27FC236}">
                  <a16:creationId xmlns:a16="http://schemas.microsoft.com/office/drawing/2014/main" id="{3092BE33-19B8-496E-9691-2C53D1AD179B}"/>
                </a:ext>
              </a:extLst>
            </p:cNvPr>
            <p:cNvSpPr/>
            <p:nvPr/>
          </p:nvSpPr>
          <p:spPr>
            <a:xfrm>
              <a:off x="3536472" y="1971037"/>
              <a:ext cx="72229" cy="52523"/>
            </a:xfrm>
            <a:custGeom>
              <a:avLst/>
              <a:gdLst>
                <a:gd name="connsiteX0" fmla="*/ 36888 w 72229"/>
                <a:gd name="connsiteY0" fmla="*/ -1051 h 52523"/>
                <a:gd name="connsiteX1" fmla="*/ -1440 w 72229"/>
                <a:gd name="connsiteY1" fmla="*/ 27251 h 52523"/>
                <a:gd name="connsiteX2" fmla="*/ 36888 w 72229"/>
                <a:gd name="connsiteY2" fmla="*/ 51428 h 52523"/>
                <a:gd name="connsiteX3" fmla="*/ 70789 w 72229"/>
                <a:gd name="connsiteY3" fmla="*/ 27251 h 52523"/>
                <a:gd name="connsiteX4" fmla="*/ 36888 w 72229"/>
                <a:gd name="connsiteY4" fmla="*/ -1051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2523">
                  <a:moveTo>
                    <a:pt x="36888" y="-1051"/>
                  </a:moveTo>
                  <a:cubicBezTo>
                    <a:pt x="17724" y="-1051"/>
                    <a:pt x="-1440" y="13690"/>
                    <a:pt x="-1440" y="27251"/>
                  </a:cubicBezTo>
                  <a:cubicBezTo>
                    <a:pt x="-1440" y="41106"/>
                    <a:pt x="17724" y="51428"/>
                    <a:pt x="36888" y="51428"/>
                  </a:cubicBezTo>
                  <a:cubicBezTo>
                    <a:pt x="56048" y="51428"/>
                    <a:pt x="70789" y="41106"/>
                    <a:pt x="70789" y="27251"/>
                  </a:cubicBezTo>
                  <a:cubicBezTo>
                    <a:pt x="68727" y="10448"/>
                    <a:pt x="53986" y="-1936"/>
                    <a:pt x="36888" y="-10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2">
              <a:extLst>
                <a:ext uri="{FF2B5EF4-FFF2-40B4-BE49-F238E27FC236}">
                  <a16:creationId xmlns:a16="http://schemas.microsoft.com/office/drawing/2014/main" id="{ECD4C0BE-26FF-430B-93F4-3CB52D00074C}"/>
                </a:ext>
              </a:extLst>
            </p:cNvPr>
            <p:cNvSpPr/>
            <p:nvPr/>
          </p:nvSpPr>
          <p:spPr>
            <a:xfrm>
              <a:off x="3814194" y="2839029"/>
              <a:ext cx="68396" cy="42455"/>
            </a:xfrm>
            <a:custGeom>
              <a:avLst/>
              <a:gdLst>
                <a:gd name="connsiteX0" fmla="*/ 29809 w 68396"/>
                <a:gd name="connsiteY0" fmla="*/ -1096 h 42455"/>
                <a:gd name="connsiteX1" fmla="*/ 66956 w 68396"/>
                <a:gd name="connsiteY1" fmla="*/ 19544 h 42455"/>
                <a:gd name="connsiteX2" fmla="*/ 29809 w 68396"/>
                <a:gd name="connsiteY2" fmla="*/ 41360 h 42455"/>
                <a:gd name="connsiteX3" fmla="*/ -1440 w 68396"/>
                <a:gd name="connsiteY3" fmla="*/ 19544 h 42455"/>
                <a:gd name="connsiteX4" fmla="*/ 29809 w 68396"/>
                <a:gd name="connsiteY4" fmla="*/ -1096 h 4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6" h="42455">
                  <a:moveTo>
                    <a:pt x="29809" y="-1096"/>
                  </a:moveTo>
                  <a:cubicBezTo>
                    <a:pt x="49268" y="-1096"/>
                    <a:pt x="66956" y="5685"/>
                    <a:pt x="66956" y="19544"/>
                  </a:cubicBezTo>
                  <a:cubicBezTo>
                    <a:pt x="66956" y="33400"/>
                    <a:pt x="49268" y="41360"/>
                    <a:pt x="29809" y="41360"/>
                  </a:cubicBezTo>
                  <a:cubicBezTo>
                    <a:pt x="10645" y="41360"/>
                    <a:pt x="-1440" y="33400"/>
                    <a:pt x="-1440" y="19544"/>
                  </a:cubicBezTo>
                  <a:cubicBezTo>
                    <a:pt x="-1440" y="5980"/>
                    <a:pt x="10645" y="-1096"/>
                    <a:pt x="29809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2">
              <a:extLst>
                <a:ext uri="{FF2B5EF4-FFF2-40B4-BE49-F238E27FC236}">
                  <a16:creationId xmlns:a16="http://schemas.microsoft.com/office/drawing/2014/main" id="{CB522FE2-1141-4419-9C34-99D1DDB13504}"/>
                </a:ext>
              </a:extLst>
            </p:cNvPr>
            <p:cNvSpPr/>
            <p:nvPr/>
          </p:nvSpPr>
          <p:spPr>
            <a:xfrm>
              <a:off x="3696853" y="3166196"/>
              <a:ext cx="66042" cy="53199"/>
            </a:xfrm>
            <a:custGeom>
              <a:avLst/>
              <a:gdLst>
                <a:gd name="connsiteX0" fmla="*/ 33350 w 66042"/>
                <a:gd name="connsiteY0" fmla="*/ -1013 h 53199"/>
                <a:gd name="connsiteX1" fmla="*/ 64308 w 66042"/>
                <a:gd name="connsiteY1" fmla="*/ 25522 h 53199"/>
                <a:gd name="connsiteX2" fmla="*/ 64603 w 66042"/>
                <a:gd name="connsiteY2" fmla="*/ 26112 h 53199"/>
                <a:gd name="connsiteX3" fmla="*/ 34826 w 66042"/>
                <a:gd name="connsiteY3" fmla="*/ 52056 h 53199"/>
                <a:gd name="connsiteX4" fmla="*/ 33350 w 66042"/>
                <a:gd name="connsiteY4" fmla="*/ 51761 h 53199"/>
                <a:gd name="connsiteX5" fmla="*/ -1440 w 66042"/>
                <a:gd name="connsiteY5" fmla="*/ 26112 h 53199"/>
                <a:gd name="connsiteX6" fmla="*/ 33350 w 66042"/>
                <a:gd name="connsiteY6" fmla="*/ -1013 h 5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2" h="53199">
                  <a:moveTo>
                    <a:pt x="33350" y="-1013"/>
                  </a:moveTo>
                  <a:cubicBezTo>
                    <a:pt x="49271" y="-2190"/>
                    <a:pt x="63127" y="9604"/>
                    <a:pt x="64308" y="25522"/>
                  </a:cubicBezTo>
                  <a:cubicBezTo>
                    <a:pt x="64603" y="25522"/>
                    <a:pt x="64603" y="25817"/>
                    <a:pt x="64603" y="26112"/>
                  </a:cubicBezTo>
                  <a:cubicBezTo>
                    <a:pt x="63422" y="41443"/>
                    <a:pt x="50153" y="52942"/>
                    <a:pt x="34826" y="52056"/>
                  </a:cubicBezTo>
                  <a:cubicBezTo>
                    <a:pt x="34235" y="52056"/>
                    <a:pt x="33940" y="51761"/>
                    <a:pt x="33350" y="51761"/>
                  </a:cubicBezTo>
                  <a:cubicBezTo>
                    <a:pt x="14186" y="51761"/>
                    <a:pt x="-1440" y="39968"/>
                    <a:pt x="-1440" y="26112"/>
                  </a:cubicBezTo>
                  <a:cubicBezTo>
                    <a:pt x="1511" y="9309"/>
                    <a:pt x="16547" y="-2190"/>
                    <a:pt x="33350" y="-10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2">
              <a:extLst>
                <a:ext uri="{FF2B5EF4-FFF2-40B4-BE49-F238E27FC236}">
                  <a16:creationId xmlns:a16="http://schemas.microsoft.com/office/drawing/2014/main" id="{A7FDECCA-7F48-45DF-856D-BC578DB56678}"/>
                </a:ext>
              </a:extLst>
            </p:cNvPr>
            <p:cNvSpPr/>
            <p:nvPr/>
          </p:nvSpPr>
          <p:spPr>
            <a:xfrm>
              <a:off x="2797652" y="2296560"/>
              <a:ext cx="68400" cy="45698"/>
            </a:xfrm>
            <a:custGeom>
              <a:avLst/>
              <a:gdLst>
                <a:gd name="connsiteX0" fmla="*/ 35707 w 68400"/>
                <a:gd name="connsiteY0" fmla="*/ 44603 h 45698"/>
                <a:gd name="connsiteX1" fmla="*/ -1440 w 68400"/>
                <a:gd name="connsiteY1" fmla="*/ 21901 h 45698"/>
                <a:gd name="connsiteX2" fmla="*/ 35707 w 68400"/>
                <a:gd name="connsiteY2" fmla="*/ -1096 h 45698"/>
                <a:gd name="connsiteX3" fmla="*/ 66960 w 68400"/>
                <a:gd name="connsiteY3" fmla="*/ 21901 h 45698"/>
                <a:gd name="connsiteX4" fmla="*/ 35707 w 68400"/>
                <a:gd name="connsiteY4" fmla="*/ 44603 h 4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00" h="45698">
                  <a:moveTo>
                    <a:pt x="35707" y="44603"/>
                  </a:moveTo>
                  <a:cubicBezTo>
                    <a:pt x="16547" y="44603"/>
                    <a:pt x="-1440" y="35757"/>
                    <a:pt x="-1440" y="21901"/>
                  </a:cubicBezTo>
                  <a:cubicBezTo>
                    <a:pt x="-1440" y="8046"/>
                    <a:pt x="16547" y="-1096"/>
                    <a:pt x="35707" y="-1096"/>
                  </a:cubicBezTo>
                  <a:cubicBezTo>
                    <a:pt x="54871" y="-1096"/>
                    <a:pt x="66960" y="8341"/>
                    <a:pt x="66960" y="21901"/>
                  </a:cubicBezTo>
                  <a:cubicBezTo>
                    <a:pt x="66960" y="35757"/>
                    <a:pt x="54871" y="44603"/>
                    <a:pt x="35707" y="4460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2">
              <a:extLst>
                <a:ext uri="{FF2B5EF4-FFF2-40B4-BE49-F238E27FC236}">
                  <a16:creationId xmlns:a16="http://schemas.microsoft.com/office/drawing/2014/main" id="{1BACCAE9-BB31-43CF-832E-34B80FD469A0}"/>
                </a:ext>
              </a:extLst>
            </p:cNvPr>
            <p:cNvSpPr/>
            <p:nvPr/>
          </p:nvSpPr>
          <p:spPr>
            <a:xfrm>
              <a:off x="2999607" y="1685104"/>
              <a:ext cx="74881" cy="43046"/>
            </a:xfrm>
            <a:custGeom>
              <a:avLst/>
              <a:gdLst>
                <a:gd name="connsiteX0" fmla="*/ 37474 w 74881"/>
                <a:gd name="connsiteY0" fmla="*/ 41951 h 43046"/>
                <a:gd name="connsiteX1" fmla="*/ -1440 w 74881"/>
                <a:gd name="connsiteY1" fmla="*/ 20429 h 43046"/>
                <a:gd name="connsiteX2" fmla="*/ 37474 w 74881"/>
                <a:gd name="connsiteY2" fmla="*/ -1096 h 43046"/>
                <a:gd name="connsiteX3" fmla="*/ 73442 w 74881"/>
                <a:gd name="connsiteY3" fmla="*/ 20429 h 43046"/>
                <a:gd name="connsiteX4" fmla="*/ 37474 w 74881"/>
                <a:gd name="connsiteY4" fmla="*/ 41951 h 4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43046">
                  <a:moveTo>
                    <a:pt x="37474" y="41951"/>
                  </a:moveTo>
                  <a:cubicBezTo>
                    <a:pt x="18310" y="41951"/>
                    <a:pt x="-1440" y="33990"/>
                    <a:pt x="-1440" y="20429"/>
                  </a:cubicBezTo>
                  <a:cubicBezTo>
                    <a:pt x="-1440" y="6570"/>
                    <a:pt x="18310" y="-1096"/>
                    <a:pt x="37474" y="-1096"/>
                  </a:cubicBezTo>
                  <a:cubicBezTo>
                    <a:pt x="56638" y="-1096"/>
                    <a:pt x="73442" y="6570"/>
                    <a:pt x="73442" y="20429"/>
                  </a:cubicBezTo>
                  <a:cubicBezTo>
                    <a:pt x="73442" y="33990"/>
                    <a:pt x="56638" y="41951"/>
                    <a:pt x="37474" y="419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2">
              <a:extLst>
                <a:ext uri="{FF2B5EF4-FFF2-40B4-BE49-F238E27FC236}">
                  <a16:creationId xmlns:a16="http://schemas.microsoft.com/office/drawing/2014/main" id="{ED107C4A-3E5B-4C19-8597-8B620A2E2A38}"/>
                </a:ext>
              </a:extLst>
            </p:cNvPr>
            <p:cNvSpPr/>
            <p:nvPr/>
          </p:nvSpPr>
          <p:spPr>
            <a:xfrm>
              <a:off x="3295308" y="2057167"/>
              <a:ext cx="61324" cy="46583"/>
            </a:xfrm>
            <a:custGeom>
              <a:avLst/>
              <a:gdLst>
                <a:gd name="connsiteX0" fmla="*/ 29812 w 61324"/>
                <a:gd name="connsiteY0" fmla="*/ 45488 h 46583"/>
                <a:gd name="connsiteX1" fmla="*/ -1440 w 61324"/>
                <a:gd name="connsiteY1" fmla="*/ 20721 h 46583"/>
                <a:gd name="connsiteX2" fmla="*/ 29812 w 61324"/>
                <a:gd name="connsiteY2" fmla="*/ -1096 h 46583"/>
                <a:gd name="connsiteX3" fmla="*/ 59885 w 61324"/>
                <a:gd name="connsiteY3" fmla="*/ 20721 h 46583"/>
                <a:gd name="connsiteX4" fmla="*/ 29812 w 61324"/>
                <a:gd name="connsiteY4" fmla="*/ 45488 h 4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24" h="46583">
                  <a:moveTo>
                    <a:pt x="29812" y="45488"/>
                  </a:moveTo>
                  <a:cubicBezTo>
                    <a:pt x="10353" y="45488"/>
                    <a:pt x="-1440" y="34285"/>
                    <a:pt x="-1440" y="20721"/>
                  </a:cubicBezTo>
                  <a:cubicBezTo>
                    <a:pt x="-1440" y="6865"/>
                    <a:pt x="10353" y="-1096"/>
                    <a:pt x="29812" y="-1096"/>
                  </a:cubicBezTo>
                  <a:cubicBezTo>
                    <a:pt x="48976" y="-1096"/>
                    <a:pt x="59885" y="6865"/>
                    <a:pt x="59885" y="20721"/>
                  </a:cubicBezTo>
                  <a:cubicBezTo>
                    <a:pt x="59885" y="34285"/>
                    <a:pt x="48976" y="45488"/>
                    <a:pt x="29812" y="4548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2FA672ED-FDE4-4E7F-AFBF-6BAFD73268F9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bg1"/>
          </a:solidFill>
        </p:grpSpPr>
        <p:grpSp>
          <p:nvGrpSpPr>
            <p:cNvPr id="208" name="Graphic 7">
              <a:extLst>
                <a:ext uri="{FF2B5EF4-FFF2-40B4-BE49-F238E27FC236}">
                  <a16:creationId xmlns:a16="http://schemas.microsoft.com/office/drawing/2014/main" id="{F4767EDD-4A23-4C32-AA72-E86C4D77694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151419CF-3D75-4B36-A2E0-9FDAFFEF0AA6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02D4CF8-7E70-4BEE-A58F-8BA11E9BA61E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A4C9F70A-E10E-42FC-86EB-2C8E8C6780CD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68E87750-D80C-4B70-A887-2A616800C556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1A257651-2852-4F01-AC67-01F4A8EE4BA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AD5C50B8-B20A-46EB-8D75-159B63A2F44F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710F72AA-FB09-4D29-9515-B0B152B5DAA8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83E4BDC7-ECC2-4562-9892-0D44D23A4D39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73AA1FFE-DD0E-45DB-8E91-F3B2D989C61B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209" name="Graphic 7">
              <a:extLst>
                <a:ext uri="{FF2B5EF4-FFF2-40B4-BE49-F238E27FC236}">
                  <a16:creationId xmlns:a16="http://schemas.microsoft.com/office/drawing/2014/main" id="{89012A47-775B-427E-B41A-5A58982326CA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EDB81ED3-7A9D-43AB-B34B-34FD81F3FEBE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316125E1-02F1-4F56-8BF7-99E85C5D618C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450D80C0-4CCC-4968-9C77-ACBBD89F157C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7713C5A1-23A0-4B50-9846-C9F33DDD8F20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60A9918D-67D1-4F61-A7D0-C2C9FD077064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4BC23366-89CE-43DB-A830-E9EEFC9D46C0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AFB8EC0D-E34E-4843-BD69-20BA3D553635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06648773-0BF1-4643-8162-0EA43530E814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580CA80-0C5D-49D5-B5F9-4CF7BD410EFB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7BB9A67A-E9C7-40BA-934C-103A44348DE4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bg1"/>
          </a:solidFill>
        </p:grpSpPr>
        <p:grpSp>
          <p:nvGrpSpPr>
            <p:cNvPr id="229" name="Graphic 7">
              <a:extLst>
                <a:ext uri="{FF2B5EF4-FFF2-40B4-BE49-F238E27FC236}">
                  <a16:creationId xmlns:a16="http://schemas.microsoft.com/office/drawing/2014/main" id="{E1049102-C809-4F05-8DEA-64B5D31F9257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F0ECA59C-CDC4-4080-B9E5-33D7057D89A0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F80217B7-2C38-4611-A1BA-4EBD079DEF49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5D9CE0AB-110A-4866-B10D-B535105E279C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6B599C0-BD10-42DA-803B-8B56CF1F5E60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FA996DA5-675A-4D58-8B48-033784AC9C73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32BFCFC-D7F1-408C-8947-8F6E633AE215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D3B15575-FD80-4662-8393-CE608A750E19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30" name="Graphic 7">
              <a:extLst>
                <a:ext uri="{FF2B5EF4-FFF2-40B4-BE49-F238E27FC236}">
                  <a16:creationId xmlns:a16="http://schemas.microsoft.com/office/drawing/2014/main" id="{BC31B272-BEB4-4070-9C6D-665AAC765842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FC0BA44C-9D66-420B-8EBA-80BEBB5DFD64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7E83F5A7-5468-4B0B-9936-B1623F57B016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BD9E1C17-34F9-44F9-BFB7-E329B26A8524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DD25D58-6C33-4623-AC45-A595AA76B28F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0EBB52D7-1DA6-4850-8679-9E5B04C9CCE4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2268120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21E993-11B3-48BB-B331-F374A717F3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242" name="Graphic 12">
            <a:extLst>
              <a:ext uri="{FF2B5EF4-FFF2-40B4-BE49-F238E27FC236}">
                <a16:creationId xmlns:a16="http://schemas.microsoft.com/office/drawing/2014/main" id="{EF17A1E0-558E-4E4E-8628-4281BF562771}"/>
              </a:ext>
            </a:extLst>
          </p:cNvPr>
          <p:cNvSpPr/>
          <p:nvPr userDrawn="1"/>
        </p:nvSpPr>
        <p:spPr>
          <a:xfrm rot="2810771">
            <a:off x="-1504843" y="5022388"/>
            <a:ext cx="4602288" cy="2943951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solidFill>
            <a:schemeClr val="tx1"/>
          </a:solidFill>
          <a:ln w="208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44" name="Graphic 10">
            <a:extLst>
              <a:ext uri="{FF2B5EF4-FFF2-40B4-BE49-F238E27FC236}">
                <a16:creationId xmlns:a16="http://schemas.microsoft.com/office/drawing/2014/main" id="{DF8B0C45-E007-4140-A479-40158B6DBAA6}"/>
              </a:ext>
            </a:extLst>
          </p:cNvPr>
          <p:cNvSpPr/>
          <p:nvPr userDrawn="1"/>
        </p:nvSpPr>
        <p:spPr>
          <a:xfrm rot="17933285">
            <a:off x="5988220" y="-835539"/>
            <a:ext cx="1783542" cy="2401809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chemeClr val="tx1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A724191C-1650-42E1-8230-D80CCBAFC6EA}"/>
              </a:ext>
            </a:extLst>
          </p:cNvPr>
          <p:cNvGrpSpPr/>
          <p:nvPr userDrawn="1"/>
        </p:nvGrpSpPr>
        <p:grpSpPr>
          <a:xfrm>
            <a:off x="388625" y="4254518"/>
            <a:ext cx="1263585" cy="1294719"/>
            <a:chOff x="1859833" y="1425075"/>
            <a:chExt cx="2116757" cy="2168912"/>
          </a:xfrm>
          <a:solidFill>
            <a:schemeClr val="tx2"/>
          </a:solidFill>
        </p:grpSpPr>
        <p:sp>
          <p:nvSpPr>
            <p:cNvPr id="246" name="Graphic 2">
              <a:extLst>
                <a:ext uri="{FF2B5EF4-FFF2-40B4-BE49-F238E27FC236}">
                  <a16:creationId xmlns:a16="http://schemas.microsoft.com/office/drawing/2014/main" id="{F2C53C7B-D361-418C-967A-2E7F5A608687}"/>
                </a:ext>
              </a:extLst>
            </p:cNvPr>
            <p:cNvSpPr/>
            <p:nvPr/>
          </p:nvSpPr>
          <p:spPr>
            <a:xfrm>
              <a:off x="2371663" y="2443874"/>
              <a:ext cx="57357" cy="66939"/>
            </a:xfrm>
            <a:custGeom>
              <a:avLst/>
              <a:gdLst>
                <a:gd name="connsiteX0" fmla="*/ 4726 w 57357"/>
                <a:gd name="connsiteY0" fmla="*/ 42637 h 66939"/>
                <a:gd name="connsiteX1" fmla="*/ 44530 w 57357"/>
                <a:gd name="connsiteY1" fmla="*/ 63863 h 66939"/>
                <a:gd name="connsiteX2" fmla="*/ 49834 w 57357"/>
                <a:gd name="connsiteY2" fmla="*/ 16692 h 66939"/>
                <a:gd name="connsiteX3" fmla="*/ 8559 w 57357"/>
                <a:gd name="connsiteY3" fmla="*/ 1361 h 66939"/>
                <a:gd name="connsiteX4" fmla="*/ 4726 w 57357"/>
                <a:gd name="connsiteY4" fmla="*/ 42637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7" h="66939">
                  <a:moveTo>
                    <a:pt x="4726" y="42637"/>
                  </a:moveTo>
                  <a:cubicBezTo>
                    <a:pt x="14457" y="59145"/>
                    <a:pt x="32736" y="70643"/>
                    <a:pt x="44530" y="63863"/>
                  </a:cubicBezTo>
                  <a:cubicBezTo>
                    <a:pt x="57500" y="51184"/>
                    <a:pt x="59562" y="31433"/>
                    <a:pt x="49834" y="16692"/>
                  </a:cubicBezTo>
                  <a:cubicBezTo>
                    <a:pt x="42169" y="1656"/>
                    <a:pt x="24185" y="-5124"/>
                    <a:pt x="8559" y="1361"/>
                  </a:cubicBezTo>
                  <a:cubicBezTo>
                    <a:pt x="-3231" y="8141"/>
                    <a:pt x="-4707" y="26125"/>
                    <a:pt x="4726" y="426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7" name="Graphic 2">
              <a:extLst>
                <a:ext uri="{FF2B5EF4-FFF2-40B4-BE49-F238E27FC236}">
                  <a16:creationId xmlns:a16="http://schemas.microsoft.com/office/drawing/2014/main" id="{A5BD248D-E805-475B-B436-4A3029258C1B}"/>
                </a:ext>
              </a:extLst>
            </p:cNvPr>
            <p:cNvSpPr/>
            <p:nvPr/>
          </p:nvSpPr>
          <p:spPr>
            <a:xfrm>
              <a:off x="2106666" y="2393060"/>
              <a:ext cx="56647" cy="64295"/>
            </a:xfrm>
            <a:custGeom>
              <a:avLst/>
              <a:gdLst>
                <a:gd name="connsiteX0" fmla="*/ 3799 w 56647"/>
                <a:gd name="connsiteY0" fmla="*/ 41562 h 64295"/>
                <a:gd name="connsiteX1" fmla="*/ 45661 w 56647"/>
                <a:gd name="connsiteY1" fmla="*/ 61017 h 64295"/>
                <a:gd name="connsiteX2" fmla="*/ 48314 w 56647"/>
                <a:gd name="connsiteY2" fmla="*/ 15617 h 64295"/>
                <a:gd name="connsiteX3" fmla="*/ 13527 w 56647"/>
                <a:gd name="connsiteY3" fmla="*/ 876 h 64295"/>
                <a:gd name="connsiteX4" fmla="*/ 11461 w 56647"/>
                <a:gd name="connsiteY4" fmla="*/ 1467 h 64295"/>
                <a:gd name="connsiteX5" fmla="*/ 2914 w 56647"/>
                <a:gd name="connsiteY5" fmla="*/ 40676 h 64295"/>
                <a:gd name="connsiteX6" fmla="*/ 3504 w 56647"/>
                <a:gd name="connsiteY6" fmla="*/ 41562 h 6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47" h="64295">
                  <a:moveTo>
                    <a:pt x="3799" y="41562"/>
                  </a:moveTo>
                  <a:cubicBezTo>
                    <a:pt x="13232" y="58070"/>
                    <a:pt x="33868" y="67801"/>
                    <a:pt x="45661" y="61017"/>
                  </a:cubicBezTo>
                  <a:cubicBezTo>
                    <a:pt x="57750" y="54237"/>
                    <a:pt x="58045" y="32421"/>
                    <a:pt x="48314" y="15617"/>
                  </a:cubicBezTo>
                  <a:cubicBezTo>
                    <a:pt x="43009" y="2053"/>
                    <a:pt x="27088" y="-4727"/>
                    <a:pt x="13527" y="876"/>
                  </a:cubicBezTo>
                  <a:cubicBezTo>
                    <a:pt x="12642" y="876"/>
                    <a:pt x="12051" y="1172"/>
                    <a:pt x="11461" y="1467"/>
                  </a:cubicBezTo>
                  <a:cubicBezTo>
                    <a:pt x="-1509" y="10014"/>
                    <a:pt x="-5342" y="27411"/>
                    <a:pt x="2914" y="40676"/>
                  </a:cubicBezTo>
                  <a:cubicBezTo>
                    <a:pt x="3209" y="40972"/>
                    <a:pt x="3504" y="41267"/>
                    <a:pt x="3504" y="415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8" name="Graphic 2">
              <a:extLst>
                <a:ext uri="{FF2B5EF4-FFF2-40B4-BE49-F238E27FC236}">
                  <a16:creationId xmlns:a16="http://schemas.microsoft.com/office/drawing/2014/main" id="{CBC219F3-6861-4DD5-B8BA-A60652A490D3}"/>
                </a:ext>
              </a:extLst>
            </p:cNvPr>
            <p:cNvSpPr/>
            <p:nvPr/>
          </p:nvSpPr>
          <p:spPr>
            <a:xfrm>
              <a:off x="2105539" y="2770479"/>
              <a:ext cx="54641" cy="64578"/>
            </a:xfrm>
            <a:custGeom>
              <a:avLst/>
              <a:gdLst>
                <a:gd name="connsiteX0" fmla="*/ 4041 w 54641"/>
                <a:gd name="connsiteY0" fmla="*/ 42100 h 64578"/>
                <a:gd name="connsiteX1" fmla="*/ 45608 w 54641"/>
                <a:gd name="connsiteY1" fmla="*/ 61264 h 64578"/>
                <a:gd name="connsiteX2" fmla="*/ 44726 w 54641"/>
                <a:gd name="connsiteY2" fmla="*/ 18517 h 64578"/>
                <a:gd name="connsiteX3" fmla="*/ 11116 w 54641"/>
                <a:gd name="connsiteY3" fmla="*/ 1415 h 64578"/>
                <a:gd name="connsiteX4" fmla="*/ 3746 w 54641"/>
                <a:gd name="connsiteY4" fmla="*/ 41805 h 64578"/>
                <a:gd name="connsiteX5" fmla="*/ 4041 w 54641"/>
                <a:gd name="connsiteY5" fmla="*/ 42100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41" h="64578">
                  <a:moveTo>
                    <a:pt x="4041" y="42100"/>
                  </a:moveTo>
                  <a:cubicBezTo>
                    <a:pt x="13473" y="58612"/>
                    <a:pt x="33818" y="68044"/>
                    <a:pt x="45608" y="61264"/>
                  </a:cubicBezTo>
                  <a:cubicBezTo>
                    <a:pt x="57401" y="54484"/>
                    <a:pt x="54159" y="35320"/>
                    <a:pt x="44726" y="18517"/>
                  </a:cubicBezTo>
                  <a:cubicBezTo>
                    <a:pt x="34995" y="2005"/>
                    <a:pt x="22910" y="-5366"/>
                    <a:pt x="11116" y="1415"/>
                  </a:cubicBezTo>
                  <a:cubicBezTo>
                    <a:pt x="-2153" y="10556"/>
                    <a:pt x="-5395" y="28539"/>
                    <a:pt x="3746" y="41805"/>
                  </a:cubicBezTo>
                  <a:cubicBezTo>
                    <a:pt x="3746" y="41805"/>
                    <a:pt x="4041" y="42100"/>
                    <a:pt x="4041" y="42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9" name="Graphic 2">
              <a:extLst>
                <a:ext uri="{FF2B5EF4-FFF2-40B4-BE49-F238E27FC236}">
                  <a16:creationId xmlns:a16="http://schemas.microsoft.com/office/drawing/2014/main" id="{4FA37976-5738-4B6D-B47E-894C13DC61C1}"/>
                </a:ext>
              </a:extLst>
            </p:cNvPr>
            <p:cNvSpPr/>
            <p:nvPr/>
          </p:nvSpPr>
          <p:spPr>
            <a:xfrm>
              <a:off x="2045310" y="3067032"/>
              <a:ext cx="55245" cy="69540"/>
            </a:xfrm>
            <a:custGeom>
              <a:avLst/>
              <a:gdLst>
                <a:gd name="connsiteX0" fmla="*/ 5896 w 55245"/>
                <a:gd name="connsiteY0" fmla="*/ 43905 h 69540"/>
                <a:gd name="connsiteX1" fmla="*/ 45106 w 55245"/>
                <a:gd name="connsiteY1" fmla="*/ 66607 h 69540"/>
                <a:gd name="connsiteX2" fmla="*/ 46581 w 55245"/>
                <a:gd name="connsiteY2" fmla="*/ 20322 h 69540"/>
                <a:gd name="connsiteX3" fmla="*/ 7368 w 55245"/>
                <a:gd name="connsiteY3" fmla="*/ 1158 h 69540"/>
                <a:gd name="connsiteX4" fmla="*/ 5896 w 55245"/>
                <a:gd name="connsiteY4" fmla="*/ 43905 h 6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" h="69540">
                  <a:moveTo>
                    <a:pt x="5896" y="43905"/>
                  </a:moveTo>
                  <a:cubicBezTo>
                    <a:pt x="15624" y="60417"/>
                    <a:pt x="33017" y="73387"/>
                    <a:pt x="45106" y="66607"/>
                  </a:cubicBezTo>
                  <a:cubicBezTo>
                    <a:pt x="56899" y="59827"/>
                    <a:pt x="56014" y="37125"/>
                    <a:pt x="46581" y="20322"/>
                  </a:cubicBezTo>
                  <a:cubicBezTo>
                    <a:pt x="36850" y="3515"/>
                    <a:pt x="19161" y="-5623"/>
                    <a:pt x="7368" y="1158"/>
                  </a:cubicBezTo>
                  <a:cubicBezTo>
                    <a:pt x="-4721" y="8233"/>
                    <a:pt x="-3540" y="27102"/>
                    <a:pt x="5896" y="439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0" name="Graphic 2">
              <a:extLst>
                <a:ext uri="{FF2B5EF4-FFF2-40B4-BE49-F238E27FC236}">
                  <a16:creationId xmlns:a16="http://schemas.microsoft.com/office/drawing/2014/main" id="{5624AE7F-0CEC-4E4B-BB73-DBA1D4411F29}"/>
                </a:ext>
              </a:extLst>
            </p:cNvPr>
            <p:cNvSpPr/>
            <p:nvPr/>
          </p:nvSpPr>
          <p:spPr>
            <a:xfrm>
              <a:off x="2655538" y="3271257"/>
              <a:ext cx="57552" cy="65614"/>
            </a:xfrm>
            <a:custGeom>
              <a:avLst/>
              <a:gdLst>
                <a:gd name="connsiteX0" fmla="*/ 4172 w 57552"/>
                <a:gd name="connsiteY0" fmla="*/ 48415 h 65614"/>
                <a:gd name="connsiteX1" fmla="*/ 45448 w 57552"/>
                <a:gd name="connsiteY1" fmla="*/ 61090 h 65614"/>
                <a:gd name="connsiteX2" fmla="*/ 50166 w 57552"/>
                <a:gd name="connsiteY2" fmla="*/ 21881 h 65614"/>
                <a:gd name="connsiteX3" fmla="*/ 10661 w 57552"/>
                <a:gd name="connsiteY3" fmla="*/ 946 h 65614"/>
                <a:gd name="connsiteX4" fmla="*/ 4172 w 57552"/>
                <a:gd name="connsiteY4" fmla="*/ 48415 h 6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52" h="65614">
                  <a:moveTo>
                    <a:pt x="4172" y="48415"/>
                  </a:moveTo>
                  <a:cubicBezTo>
                    <a:pt x="12133" y="63156"/>
                    <a:pt x="30411" y="68756"/>
                    <a:pt x="45448" y="61090"/>
                  </a:cubicBezTo>
                  <a:cubicBezTo>
                    <a:pt x="57241" y="54310"/>
                    <a:pt x="59893" y="38389"/>
                    <a:pt x="50166" y="21881"/>
                  </a:cubicBezTo>
                  <a:cubicBezTo>
                    <a:pt x="40438" y="5074"/>
                    <a:pt x="22454" y="-5834"/>
                    <a:pt x="10661" y="946"/>
                  </a:cubicBezTo>
                  <a:cubicBezTo>
                    <a:pt x="-2608" y="13330"/>
                    <a:pt x="-5261" y="33084"/>
                    <a:pt x="4172" y="4841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1" name="Graphic 2">
              <a:extLst>
                <a:ext uri="{FF2B5EF4-FFF2-40B4-BE49-F238E27FC236}">
                  <a16:creationId xmlns:a16="http://schemas.microsoft.com/office/drawing/2014/main" id="{EA8EE512-1260-4C50-893B-9F3A96447B14}"/>
                </a:ext>
              </a:extLst>
            </p:cNvPr>
            <p:cNvSpPr/>
            <p:nvPr/>
          </p:nvSpPr>
          <p:spPr>
            <a:xfrm>
              <a:off x="2999781" y="2808263"/>
              <a:ext cx="55223" cy="62777"/>
            </a:xfrm>
            <a:custGeom>
              <a:avLst/>
              <a:gdLst>
                <a:gd name="connsiteX0" fmla="*/ 3395 w 55223"/>
                <a:gd name="connsiteY0" fmla="*/ 43235 h 62777"/>
                <a:gd name="connsiteX1" fmla="*/ 45556 w 55223"/>
                <a:gd name="connsiteY1" fmla="*/ 59448 h 62777"/>
                <a:gd name="connsiteX2" fmla="*/ 45851 w 55223"/>
                <a:gd name="connsiteY2" fmla="*/ 18762 h 62777"/>
                <a:gd name="connsiteX3" fmla="*/ 11946 w 55223"/>
                <a:gd name="connsiteY3" fmla="*/ 1369 h 62777"/>
                <a:gd name="connsiteX4" fmla="*/ 3395 w 55223"/>
                <a:gd name="connsiteY4" fmla="*/ 43235 h 6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23" h="62777">
                  <a:moveTo>
                    <a:pt x="3395" y="43235"/>
                  </a:moveTo>
                  <a:cubicBezTo>
                    <a:pt x="11356" y="58562"/>
                    <a:pt x="29339" y="65638"/>
                    <a:pt x="45556" y="59448"/>
                  </a:cubicBezTo>
                  <a:cubicBezTo>
                    <a:pt x="57349" y="52667"/>
                    <a:pt x="55579" y="35569"/>
                    <a:pt x="45851" y="18762"/>
                  </a:cubicBezTo>
                  <a:cubicBezTo>
                    <a:pt x="36119" y="2254"/>
                    <a:pt x="23739" y="-5411"/>
                    <a:pt x="11946" y="1369"/>
                  </a:cubicBezTo>
                  <a:cubicBezTo>
                    <a:pt x="-1910" y="10802"/>
                    <a:pt x="-5448" y="29376"/>
                    <a:pt x="3395" y="4323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2" name="Graphic 2">
              <a:extLst>
                <a:ext uri="{FF2B5EF4-FFF2-40B4-BE49-F238E27FC236}">
                  <a16:creationId xmlns:a16="http://schemas.microsoft.com/office/drawing/2014/main" id="{9ECEF19F-AB3A-46B1-8E30-99D23C86EE79}"/>
                </a:ext>
              </a:extLst>
            </p:cNvPr>
            <p:cNvSpPr/>
            <p:nvPr/>
          </p:nvSpPr>
          <p:spPr>
            <a:xfrm>
              <a:off x="2914704" y="3434376"/>
              <a:ext cx="56557" cy="70001"/>
            </a:xfrm>
            <a:custGeom>
              <a:avLst/>
              <a:gdLst>
                <a:gd name="connsiteX0" fmla="*/ 6806 w 56557"/>
                <a:gd name="connsiteY0" fmla="*/ 44790 h 70001"/>
                <a:gd name="connsiteX1" fmla="*/ 44544 w 56557"/>
                <a:gd name="connsiteY1" fmla="*/ 66902 h 70001"/>
                <a:gd name="connsiteX2" fmla="*/ 48967 w 56557"/>
                <a:gd name="connsiteY2" fmla="*/ 20322 h 70001"/>
                <a:gd name="connsiteX3" fmla="*/ 6515 w 56557"/>
                <a:gd name="connsiteY3" fmla="*/ 1158 h 70001"/>
                <a:gd name="connsiteX4" fmla="*/ 6806 w 56557"/>
                <a:gd name="connsiteY4" fmla="*/ 44790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57" h="70001">
                  <a:moveTo>
                    <a:pt x="6806" y="44790"/>
                  </a:moveTo>
                  <a:cubicBezTo>
                    <a:pt x="16243" y="61302"/>
                    <a:pt x="32751" y="73977"/>
                    <a:pt x="44544" y="66902"/>
                  </a:cubicBezTo>
                  <a:cubicBezTo>
                    <a:pt x="56633" y="60122"/>
                    <a:pt x="58695" y="36830"/>
                    <a:pt x="48967" y="20322"/>
                  </a:cubicBezTo>
                  <a:cubicBezTo>
                    <a:pt x="39534" y="3515"/>
                    <a:pt x="18600" y="-5623"/>
                    <a:pt x="6515" y="1158"/>
                  </a:cubicBezTo>
                  <a:cubicBezTo>
                    <a:pt x="-5279" y="7938"/>
                    <a:pt x="-2921" y="27987"/>
                    <a:pt x="6806" y="447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3" name="Graphic 2">
              <a:extLst>
                <a:ext uri="{FF2B5EF4-FFF2-40B4-BE49-F238E27FC236}">
                  <a16:creationId xmlns:a16="http://schemas.microsoft.com/office/drawing/2014/main" id="{45ABFD7B-9F42-4501-B9DF-E20AB3685DF5}"/>
                </a:ext>
              </a:extLst>
            </p:cNvPr>
            <p:cNvSpPr/>
            <p:nvPr/>
          </p:nvSpPr>
          <p:spPr>
            <a:xfrm>
              <a:off x="3079804" y="3116656"/>
              <a:ext cx="53760" cy="66697"/>
            </a:xfrm>
            <a:custGeom>
              <a:avLst/>
              <a:gdLst>
                <a:gd name="connsiteX0" fmla="*/ 5333 w 53760"/>
                <a:gd name="connsiteY0" fmla="*/ 44694 h 66697"/>
                <a:gd name="connsiteX1" fmla="*/ 43661 w 53760"/>
                <a:gd name="connsiteY1" fmla="*/ 63268 h 66697"/>
                <a:gd name="connsiteX2" fmla="*/ 44838 w 53760"/>
                <a:gd name="connsiteY2" fmla="*/ 21996 h 66697"/>
                <a:gd name="connsiteX3" fmla="*/ 7986 w 53760"/>
                <a:gd name="connsiteY3" fmla="*/ 1061 h 66697"/>
                <a:gd name="connsiteX4" fmla="*/ 5333 w 53760"/>
                <a:gd name="connsiteY4" fmla="*/ 44694 h 6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60" h="66697">
                  <a:moveTo>
                    <a:pt x="5333" y="44694"/>
                  </a:moveTo>
                  <a:cubicBezTo>
                    <a:pt x="15061" y="61501"/>
                    <a:pt x="31868" y="70052"/>
                    <a:pt x="43661" y="63268"/>
                  </a:cubicBezTo>
                  <a:cubicBezTo>
                    <a:pt x="55451" y="56487"/>
                    <a:pt x="54570" y="38504"/>
                    <a:pt x="44838" y="21996"/>
                  </a:cubicBezTo>
                  <a:cubicBezTo>
                    <a:pt x="35406" y="5189"/>
                    <a:pt x="19779" y="-6014"/>
                    <a:pt x="7986" y="1061"/>
                  </a:cubicBezTo>
                  <a:cubicBezTo>
                    <a:pt x="-4099" y="7841"/>
                    <a:pt x="-4099" y="28186"/>
                    <a:pt x="5333" y="44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4" name="Graphic 2">
              <a:extLst>
                <a:ext uri="{FF2B5EF4-FFF2-40B4-BE49-F238E27FC236}">
                  <a16:creationId xmlns:a16="http://schemas.microsoft.com/office/drawing/2014/main" id="{CEFB3D65-7F1F-4426-B0BC-79729F91924E}"/>
                </a:ext>
              </a:extLst>
            </p:cNvPr>
            <p:cNvSpPr/>
            <p:nvPr/>
          </p:nvSpPr>
          <p:spPr>
            <a:xfrm>
              <a:off x="3359032" y="3310749"/>
              <a:ext cx="57213" cy="60823"/>
            </a:xfrm>
            <a:custGeom>
              <a:avLst/>
              <a:gdLst>
                <a:gd name="connsiteX0" fmla="*/ 4121 w 57213"/>
                <a:gd name="connsiteY0" fmla="*/ 41942 h 60823"/>
                <a:gd name="connsiteX1" fmla="*/ 42741 w 57213"/>
                <a:gd name="connsiteY1" fmla="*/ 57270 h 60823"/>
                <a:gd name="connsiteX2" fmla="*/ 50701 w 57213"/>
                <a:gd name="connsiteY2" fmla="*/ 15113 h 60823"/>
                <a:gd name="connsiteX3" fmla="*/ 11196 w 57213"/>
                <a:gd name="connsiteY3" fmla="*/ 2139 h 60823"/>
                <a:gd name="connsiteX4" fmla="*/ 10901 w 57213"/>
                <a:gd name="connsiteY4" fmla="*/ 2139 h 60823"/>
                <a:gd name="connsiteX5" fmla="*/ 3236 w 57213"/>
                <a:gd name="connsiteY5" fmla="*/ 40762 h 60823"/>
                <a:gd name="connsiteX6" fmla="*/ 4121 w 57213"/>
                <a:gd name="connsiteY6" fmla="*/ 41942 h 6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213" h="60823">
                  <a:moveTo>
                    <a:pt x="4121" y="41942"/>
                  </a:moveTo>
                  <a:cubicBezTo>
                    <a:pt x="10606" y="56975"/>
                    <a:pt x="27705" y="63759"/>
                    <a:pt x="42741" y="57270"/>
                  </a:cubicBezTo>
                  <a:cubicBezTo>
                    <a:pt x="56301" y="47837"/>
                    <a:pt x="59839" y="28968"/>
                    <a:pt x="50701" y="15113"/>
                  </a:cubicBezTo>
                  <a:cubicBezTo>
                    <a:pt x="43331" y="372"/>
                    <a:pt x="25642" y="-5232"/>
                    <a:pt x="11196" y="2139"/>
                  </a:cubicBezTo>
                  <a:cubicBezTo>
                    <a:pt x="11196" y="2139"/>
                    <a:pt x="10901" y="2139"/>
                    <a:pt x="10901" y="2139"/>
                  </a:cubicBezTo>
                  <a:cubicBezTo>
                    <a:pt x="-1777" y="10690"/>
                    <a:pt x="-5315" y="28083"/>
                    <a:pt x="3236" y="40762"/>
                  </a:cubicBezTo>
                  <a:cubicBezTo>
                    <a:pt x="3531" y="41352"/>
                    <a:pt x="3826" y="41647"/>
                    <a:pt x="4121" y="419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5" name="Graphic 2">
              <a:extLst>
                <a:ext uri="{FF2B5EF4-FFF2-40B4-BE49-F238E27FC236}">
                  <a16:creationId xmlns:a16="http://schemas.microsoft.com/office/drawing/2014/main" id="{E63F6962-6F79-4934-BF06-22F9EBA345E0}"/>
                </a:ext>
              </a:extLst>
            </p:cNvPr>
            <p:cNvSpPr/>
            <p:nvPr/>
          </p:nvSpPr>
          <p:spPr>
            <a:xfrm>
              <a:off x="3140752" y="2515512"/>
              <a:ext cx="56460" cy="64928"/>
            </a:xfrm>
            <a:custGeom>
              <a:avLst/>
              <a:gdLst>
                <a:gd name="connsiteX0" fmla="*/ 4825 w 56460"/>
                <a:gd name="connsiteY0" fmla="*/ 45290 h 64928"/>
                <a:gd name="connsiteX1" fmla="*/ 43444 w 56460"/>
                <a:gd name="connsiteY1" fmla="*/ 61802 h 64928"/>
                <a:gd name="connsiteX2" fmla="*/ 49048 w 56460"/>
                <a:gd name="connsiteY2" fmla="*/ 19641 h 64928"/>
                <a:gd name="connsiteX3" fmla="*/ 8657 w 56460"/>
                <a:gd name="connsiteY3" fmla="*/ 1362 h 64928"/>
                <a:gd name="connsiteX4" fmla="*/ 4825 w 56460"/>
                <a:gd name="connsiteY4" fmla="*/ 45290 h 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60" h="64928">
                  <a:moveTo>
                    <a:pt x="4825" y="45290"/>
                  </a:moveTo>
                  <a:cubicBezTo>
                    <a:pt x="11015" y="60326"/>
                    <a:pt x="28113" y="67697"/>
                    <a:pt x="43444" y="61802"/>
                  </a:cubicBezTo>
                  <a:cubicBezTo>
                    <a:pt x="56418" y="51484"/>
                    <a:pt x="58775" y="32910"/>
                    <a:pt x="49048" y="19641"/>
                  </a:cubicBezTo>
                  <a:cubicBezTo>
                    <a:pt x="39316" y="3133"/>
                    <a:pt x="20447" y="-5713"/>
                    <a:pt x="8657" y="1362"/>
                  </a:cubicBezTo>
                  <a:cubicBezTo>
                    <a:pt x="-3431" y="8146"/>
                    <a:pt x="-4612" y="28487"/>
                    <a:pt x="4825" y="452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6" name="Graphic 2">
              <a:extLst>
                <a:ext uri="{FF2B5EF4-FFF2-40B4-BE49-F238E27FC236}">
                  <a16:creationId xmlns:a16="http://schemas.microsoft.com/office/drawing/2014/main" id="{BE0E51FB-1193-4639-9D01-1E43A42234B9}"/>
                </a:ext>
              </a:extLst>
            </p:cNvPr>
            <p:cNvSpPr/>
            <p:nvPr/>
          </p:nvSpPr>
          <p:spPr>
            <a:xfrm>
              <a:off x="1898431" y="2121872"/>
              <a:ext cx="55033" cy="60464"/>
            </a:xfrm>
            <a:custGeom>
              <a:avLst/>
              <a:gdLst>
                <a:gd name="connsiteX0" fmla="*/ 3004 w 55033"/>
                <a:gd name="connsiteY0" fmla="*/ 42694 h 60464"/>
                <a:gd name="connsiteX1" fmla="*/ 12440 w 55033"/>
                <a:gd name="connsiteY1" fmla="*/ 2009 h 60464"/>
                <a:gd name="connsiteX2" fmla="*/ 12735 w 55033"/>
                <a:gd name="connsiteY2" fmla="*/ 1714 h 60464"/>
                <a:gd name="connsiteX3" fmla="*/ 46931 w 55033"/>
                <a:gd name="connsiteY3" fmla="*/ 17340 h 60464"/>
                <a:gd name="connsiteX4" fmla="*/ 43984 w 55033"/>
                <a:gd name="connsiteY4" fmla="*/ 56255 h 60464"/>
                <a:gd name="connsiteX5" fmla="*/ 3004 w 55033"/>
                <a:gd name="connsiteY5" fmla="*/ 42694 h 60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033" h="60464">
                  <a:moveTo>
                    <a:pt x="3004" y="42694"/>
                  </a:moveTo>
                  <a:cubicBezTo>
                    <a:pt x="-5544" y="28839"/>
                    <a:pt x="-1419" y="10560"/>
                    <a:pt x="12440" y="2009"/>
                  </a:cubicBezTo>
                  <a:cubicBezTo>
                    <a:pt x="12440" y="2009"/>
                    <a:pt x="12440" y="2009"/>
                    <a:pt x="12735" y="1714"/>
                  </a:cubicBezTo>
                  <a:cubicBezTo>
                    <a:pt x="24230" y="-5066"/>
                    <a:pt x="37499" y="534"/>
                    <a:pt x="46931" y="17340"/>
                  </a:cubicBezTo>
                  <a:cubicBezTo>
                    <a:pt x="56663" y="33848"/>
                    <a:pt x="55777" y="49475"/>
                    <a:pt x="43984" y="56255"/>
                  </a:cubicBezTo>
                  <a:cubicBezTo>
                    <a:pt x="28948" y="63626"/>
                    <a:pt x="10964" y="57435"/>
                    <a:pt x="3004" y="42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7" name="Graphic 2">
              <a:extLst>
                <a:ext uri="{FF2B5EF4-FFF2-40B4-BE49-F238E27FC236}">
                  <a16:creationId xmlns:a16="http://schemas.microsoft.com/office/drawing/2014/main" id="{8DA7F5CD-922F-49C7-AFBF-5BDB0F3390F1}"/>
                </a:ext>
              </a:extLst>
            </p:cNvPr>
            <p:cNvSpPr/>
            <p:nvPr/>
          </p:nvSpPr>
          <p:spPr>
            <a:xfrm>
              <a:off x="2476387" y="2278461"/>
              <a:ext cx="55762" cy="67679"/>
            </a:xfrm>
            <a:custGeom>
              <a:avLst/>
              <a:gdLst>
                <a:gd name="connsiteX0" fmla="*/ 4664 w 55762"/>
                <a:gd name="connsiteY0" fmla="*/ 44424 h 67679"/>
                <a:gd name="connsiteX1" fmla="*/ 9678 w 55762"/>
                <a:gd name="connsiteY1" fmla="*/ 1086 h 67679"/>
                <a:gd name="connsiteX2" fmla="*/ 46235 w 55762"/>
                <a:gd name="connsiteY2" fmla="*/ 20542 h 67679"/>
                <a:gd name="connsiteX3" fmla="*/ 46235 w 55762"/>
                <a:gd name="connsiteY3" fmla="*/ 64473 h 67679"/>
                <a:gd name="connsiteX4" fmla="*/ 4664 w 55762"/>
                <a:gd name="connsiteY4" fmla="*/ 44424 h 6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62" h="67679">
                  <a:moveTo>
                    <a:pt x="4664" y="44424"/>
                  </a:moveTo>
                  <a:cubicBezTo>
                    <a:pt x="-5063" y="30863"/>
                    <a:pt x="-3001" y="11994"/>
                    <a:pt x="9678" y="1086"/>
                  </a:cubicBezTo>
                  <a:cubicBezTo>
                    <a:pt x="21468" y="-5694"/>
                    <a:pt x="36799" y="4034"/>
                    <a:pt x="46235" y="20542"/>
                  </a:cubicBezTo>
                  <a:cubicBezTo>
                    <a:pt x="55963" y="36758"/>
                    <a:pt x="58025" y="57394"/>
                    <a:pt x="46235" y="64473"/>
                  </a:cubicBezTo>
                  <a:cubicBezTo>
                    <a:pt x="34442" y="71253"/>
                    <a:pt x="14392" y="60935"/>
                    <a:pt x="4664" y="444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8" name="Graphic 2">
              <a:extLst>
                <a:ext uri="{FF2B5EF4-FFF2-40B4-BE49-F238E27FC236}">
                  <a16:creationId xmlns:a16="http://schemas.microsoft.com/office/drawing/2014/main" id="{E6EA744F-5F38-4E93-8B32-890D42EA8E72}"/>
                </a:ext>
              </a:extLst>
            </p:cNvPr>
            <p:cNvSpPr/>
            <p:nvPr/>
          </p:nvSpPr>
          <p:spPr>
            <a:xfrm>
              <a:off x="2182047" y="1682584"/>
              <a:ext cx="54035" cy="64435"/>
            </a:xfrm>
            <a:custGeom>
              <a:avLst/>
              <a:gdLst>
                <a:gd name="connsiteX0" fmla="*/ 6543 w 54035"/>
                <a:gd name="connsiteY0" fmla="*/ 44471 h 64435"/>
                <a:gd name="connsiteX1" fmla="*/ 6543 w 54035"/>
                <a:gd name="connsiteY1" fmla="*/ 1129 h 64435"/>
                <a:gd name="connsiteX2" fmla="*/ 46638 w 54035"/>
                <a:gd name="connsiteY2" fmla="*/ 21474 h 64435"/>
                <a:gd name="connsiteX3" fmla="*/ 42513 w 54035"/>
                <a:gd name="connsiteY3" fmla="*/ 59802 h 64435"/>
                <a:gd name="connsiteX4" fmla="*/ 41038 w 54035"/>
                <a:gd name="connsiteY4" fmla="*/ 60684 h 64435"/>
                <a:gd name="connsiteX5" fmla="*/ 6543 w 54035"/>
                <a:gd name="connsiteY5" fmla="*/ 44471 h 6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35" h="64435">
                  <a:moveTo>
                    <a:pt x="6543" y="44471"/>
                  </a:moveTo>
                  <a:cubicBezTo>
                    <a:pt x="-2890" y="27664"/>
                    <a:pt x="-5247" y="7913"/>
                    <a:pt x="6543" y="1129"/>
                  </a:cubicBezTo>
                  <a:cubicBezTo>
                    <a:pt x="18631" y="-5946"/>
                    <a:pt x="36910" y="4667"/>
                    <a:pt x="46638" y="21474"/>
                  </a:cubicBezTo>
                  <a:cubicBezTo>
                    <a:pt x="56074" y="33267"/>
                    <a:pt x="54008" y="50366"/>
                    <a:pt x="42513" y="59802"/>
                  </a:cubicBezTo>
                  <a:cubicBezTo>
                    <a:pt x="41923" y="60093"/>
                    <a:pt x="41628" y="60388"/>
                    <a:pt x="41038" y="60684"/>
                  </a:cubicBezTo>
                  <a:cubicBezTo>
                    <a:pt x="29244" y="67464"/>
                    <a:pt x="16274" y="60979"/>
                    <a:pt x="6543" y="444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59" name="Graphic 2">
              <a:extLst>
                <a:ext uri="{FF2B5EF4-FFF2-40B4-BE49-F238E27FC236}">
                  <a16:creationId xmlns:a16="http://schemas.microsoft.com/office/drawing/2014/main" id="{7B17311D-7D34-4B69-A89B-1412DB1CCE54}"/>
                </a:ext>
              </a:extLst>
            </p:cNvPr>
            <p:cNvSpPr/>
            <p:nvPr/>
          </p:nvSpPr>
          <p:spPr>
            <a:xfrm>
              <a:off x="2658637" y="2186185"/>
              <a:ext cx="56713" cy="68041"/>
            </a:xfrm>
            <a:custGeom>
              <a:avLst/>
              <a:gdLst>
                <a:gd name="connsiteX0" fmla="*/ 3729 w 56713"/>
                <a:gd name="connsiteY0" fmla="*/ 45306 h 68041"/>
                <a:gd name="connsiteX1" fmla="*/ 11395 w 56713"/>
                <a:gd name="connsiteY1" fmla="*/ 1083 h 68041"/>
                <a:gd name="connsiteX2" fmla="*/ 46182 w 56713"/>
                <a:gd name="connsiteY2" fmla="*/ 20834 h 68041"/>
                <a:gd name="connsiteX3" fmla="*/ 47952 w 56713"/>
                <a:gd name="connsiteY3" fmla="*/ 64765 h 68041"/>
                <a:gd name="connsiteX4" fmla="*/ 3729 w 56713"/>
                <a:gd name="connsiteY4" fmla="*/ 45306 h 6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13" h="68041">
                  <a:moveTo>
                    <a:pt x="3729" y="45306"/>
                  </a:moveTo>
                  <a:cubicBezTo>
                    <a:pt x="-5412" y="30860"/>
                    <a:pt x="-2169" y="11696"/>
                    <a:pt x="11395" y="1083"/>
                  </a:cubicBezTo>
                  <a:cubicBezTo>
                    <a:pt x="23185" y="-5697"/>
                    <a:pt x="36749" y="4030"/>
                    <a:pt x="46182" y="20834"/>
                  </a:cubicBezTo>
                  <a:cubicBezTo>
                    <a:pt x="55913" y="37640"/>
                    <a:pt x="59746" y="57686"/>
                    <a:pt x="47952" y="64765"/>
                  </a:cubicBezTo>
                  <a:cubicBezTo>
                    <a:pt x="36159" y="71545"/>
                    <a:pt x="13457" y="61814"/>
                    <a:pt x="3729" y="45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0" name="Graphic 2">
              <a:extLst>
                <a:ext uri="{FF2B5EF4-FFF2-40B4-BE49-F238E27FC236}">
                  <a16:creationId xmlns:a16="http://schemas.microsoft.com/office/drawing/2014/main" id="{6DE7CD1E-ED25-4C6D-9E6B-F7841C49A63F}"/>
                </a:ext>
              </a:extLst>
            </p:cNvPr>
            <p:cNvSpPr/>
            <p:nvPr/>
          </p:nvSpPr>
          <p:spPr>
            <a:xfrm>
              <a:off x="3923135" y="2290432"/>
              <a:ext cx="53455" cy="63699"/>
            </a:xfrm>
            <a:custGeom>
              <a:avLst/>
              <a:gdLst>
                <a:gd name="connsiteX0" fmla="*/ 45871 w 53455"/>
                <a:gd name="connsiteY0" fmla="*/ 19774 h 63699"/>
                <a:gd name="connsiteX1" fmla="*/ 7841 w 53455"/>
                <a:gd name="connsiteY1" fmla="*/ 1200 h 63699"/>
                <a:gd name="connsiteX2" fmla="*/ 5481 w 53455"/>
                <a:gd name="connsiteY2" fmla="*/ 43361 h 63699"/>
                <a:gd name="connsiteX3" fmla="*/ 41743 w 53455"/>
                <a:gd name="connsiteY3" fmla="*/ 59872 h 63699"/>
                <a:gd name="connsiteX4" fmla="*/ 45871 w 53455"/>
                <a:gd name="connsiteY4" fmla="*/ 19774 h 6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55" h="63699">
                  <a:moveTo>
                    <a:pt x="45871" y="19774"/>
                  </a:moveTo>
                  <a:cubicBezTo>
                    <a:pt x="36143" y="3266"/>
                    <a:pt x="19926" y="-5580"/>
                    <a:pt x="7841" y="1200"/>
                  </a:cubicBezTo>
                  <a:cubicBezTo>
                    <a:pt x="-3952" y="7984"/>
                    <a:pt x="-4247" y="26558"/>
                    <a:pt x="5481" y="43361"/>
                  </a:cubicBezTo>
                  <a:cubicBezTo>
                    <a:pt x="14917" y="59872"/>
                    <a:pt x="29953" y="66948"/>
                    <a:pt x="41743" y="59872"/>
                  </a:cubicBezTo>
                  <a:cubicBezTo>
                    <a:pt x="53831" y="53088"/>
                    <a:pt x="55307" y="36580"/>
                    <a:pt x="45871" y="197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1" name="Graphic 2">
              <a:extLst>
                <a:ext uri="{FF2B5EF4-FFF2-40B4-BE49-F238E27FC236}">
                  <a16:creationId xmlns:a16="http://schemas.microsoft.com/office/drawing/2014/main" id="{07ED991F-8B0E-4DE0-9F06-FCDEB616D71E}"/>
                </a:ext>
              </a:extLst>
            </p:cNvPr>
            <p:cNvSpPr/>
            <p:nvPr/>
          </p:nvSpPr>
          <p:spPr>
            <a:xfrm>
              <a:off x="3437407" y="2184884"/>
              <a:ext cx="52411" cy="64741"/>
            </a:xfrm>
            <a:custGeom>
              <a:avLst/>
              <a:gdLst>
                <a:gd name="connsiteX0" fmla="*/ 44556 w 52411"/>
                <a:gd name="connsiteY0" fmla="*/ 23020 h 64741"/>
                <a:gd name="connsiteX1" fmla="*/ 6822 w 52411"/>
                <a:gd name="connsiteY1" fmla="*/ 908 h 64741"/>
                <a:gd name="connsiteX2" fmla="*/ 6232 w 52411"/>
                <a:gd name="connsiteY2" fmla="*/ 45131 h 64741"/>
                <a:gd name="connsiteX3" fmla="*/ 41314 w 52411"/>
                <a:gd name="connsiteY3" fmla="*/ 60758 h 64741"/>
                <a:gd name="connsiteX4" fmla="*/ 44556 w 52411"/>
                <a:gd name="connsiteY4" fmla="*/ 23020 h 6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1" h="64741">
                  <a:moveTo>
                    <a:pt x="44556" y="23020"/>
                  </a:moveTo>
                  <a:cubicBezTo>
                    <a:pt x="34829" y="6512"/>
                    <a:pt x="18612" y="-6167"/>
                    <a:pt x="6822" y="908"/>
                  </a:cubicBezTo>
                  <a:cubicBezTo>
                    <a:pt x="-4971" y="7689"/>
                    <a:pt x="-3204" y="28328"/>
                    <a:pt x="6232" y="45131"/>
                  </a:cubicBezTo>
                  <a:cubicBezTo>
                    <a:pt x="15960" y="61643"/>
                    <a:pt x="29520" y="67833"/>
                    <a:pt x="41314" y="60758"/>
                  </a:cubicBezTo>
                  <a:cubicBezTo>
                    <a:pt x="53107" y="53977"/>
                    <a:pt x="53993" y="39531"/>
                    <a:pt x="44556" y="2302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2" name="Graphic 2">
              <a:extLst>
                <a:ext uri="{FF2B5EF4-FFF2-40B4-BE49-F238E27FC236}">
                  <a16:creationId xmlns:a16="http://schemas.microsoft.com/office/drawing/2014/main" id="{0997D90E-BDA2-432C-8789-88A4B9E1B4F3}"/>
                </a:ext>
              </a:extLst>
            </p:cNvPr>
            <p:cNvSpPr/>
            <p:nvPr/>
          </p:nvSpPr>
          <p:spPr>
            <a:xfrm>
              <a:off x="2869838" y="1929378"/>
              <a:ext cx="58414" cy="66366"/>
            </a:xfrm>
            <a:custGeom>
              <a:avLst/>
              <a:gdLst>
                <a:gd name="connsiteX0" fmla="*/ 3617 w 58414"/>
                <a:gd name="connsiteY0" fmla="*/ 44146 h 66366"/>
                <a:gd name="connsiteX1" fmla="*/ 11872 w 58414"/>
                <a:gd name="connsiteY1" fmla="*/ 1100 h 66366"/>
                <a:gd name="connsiteX2" fmla="*/ 50200 w 58414"/>
                <a:gd name="connsiteY2" fmla="*/ 17316 h 66366"/>
                <a:gd name="connsiteX3" fmla="*/ 47548 w 58414"/>
                <a:gd name="connsiteY3" fmla="*/ 63015 h 66366"/>
                <a:gd name="connsiteX4" fmla="*/ 3617 w 58414"/>
                <a:gd name="connsiteY4" fmla="*/ 44146 h 6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14" h="66366">
                  <a:moveTo>
                    <a:pt x="3617" y="44146"/>
                  </a:moveTo>
                  <a:cubicBezTo>
                    <a:pt x="-5521" y="29700"/>
                    <a:pt x="-1983" y="11126"/>
                    <a:pt x="11872" y="1100"/>
                  </a:cubicBezTo>
                  <a:cubicBezTo>
                    <a:pt x="26908" y="-5090"/>
                    <a:pt x="44010" y="2280"/>
                    <a:pt x="50200" y="17316"/>
                  </a:cubicBezTo>
                  <a:cubicBezTo>
                    <a:pt x="59633" y="33828"/>
                    <a:pt x="59633" y="56234"/>
                    <a:pt x="47548" y="63015"/>
                  </a:cubicBezTo>
                  <a:cubicBezTo>
                    <a:pt x="35754" y="69795"/>
                    <a:pt x="13348" y="60654"/>
                    <a:pt x="3617" y="441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3" name="Graphic 2">
              <a:extLst>
                <a:ext uri="{FF2B5EF4-FFF2-40B4-BE49-F238E27FC236}">
                  <a16:creationId xmlns:a16="http://schemas.microsoft.com/office/drawing/2014/main" id="{6A37B38A-5B00-4C36-854A-33DDF7398B01}"/>
                </a:ext>
              </a:extLst>
            </p:cNvPr>
            <p:cNvSpPr/>
            <p:nvPr/>
          </p:nvSpPr>
          <p:spPr>
            <a:xfrm>
              <a:off x="2542798" y="2524892"/>
              <a:ext cx="63547" cy="58750"/>
            </a:xfrm>
            <a:custGeom>
              <a:avLst/>
              <a:gdLst>
                <a:gd name="connsiteX0" fmla="*/ 16971 w 63547"/>
                <a:gd name="connsiteY0" fmla="*/ 52127 h 58750"/>
                <a:gd name="connsiteX1" fmla="*/ 59424 w 63547"/>
                <a:gd name="connsiteY1" fmla="*/ 45642 h 58750"/>
                <a:gd name="connsiteX2" fmla="*/ 44683 w 63547"/>
                <a:gd name="connsiteY2" fmla="*/ 4071 h 58750"/>
                <a:gd name="connsiteX3" fmla="*/ 755 w 63547"/>
                <a:gd name="connsiteY3" fmla="*/ 11737 h 58750"/>
                <a:gd name="connsiteX4" fmla="*/ 16971 w 63547"/>
                <a:gd name="connsiteY4" fmla="*/ 52127 h 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47" h="58750">
                  <a:moveTo>
                    <a:pt x="16971" y="52127"/>
                  </a:moveTo>
                  <a:cubicBezTo>
                    <a:pt x="30827" y="61560"/>
                    <a:pt x="49401" y="58612"/>
                    <a:pt x="59424" y="45642"/>
                  </a:cubicBezTo>
                  <a:cubicBezTo>
                    <a:pt x="66204" y="30016"/>
                    <a:pt x="59719" y="12032"/>
                    <a:pt x="44683" y="4071"/>
                  </a:cubicBezTo>
                  <a:cubicBezTo>
                    <a:pt x="30237" y="-5066"/>
                    <a:pt x="11368" y="-1824"/>
                    <a:pt x="755" y="11737"/>
                  </a:cubicBezTo>
                  <a:cubicBezTo>
                    <a:pt x="-5435" y="27363"/>
                    <a:pt x="1935" y="45052"/>
                    <a:pt x="16971" y="5212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4" name="Graphic 2">
              <a:extLst>
                <a:ext uri="{FF2B5EF4-FFF2-40B4-BE49-F238E27FC236}">
                  <a16:creationId xmlns:a16="http://schemas.microsoft.com/office/drawing/2014/main" id="{D4A455A6-C28E-4AA8-901D-D41DDF4865D7}"/>
                </a:ext>
              </a:extLst>
            </p:cNvPr>
            <p:cNvSpPr/>
            <p:nvPr/>
          </p:nvSpPr>
          <p:spPr>
            <a:xfrm>
              <a:off x="2279317" y="2713385"/>
              <a:ext cx="64951" cy="56181"/>
            </a:xfrm>
            <a:custGeom>
              <a:avLst/>
              <a:gdLst>
                <a:gd name="connsiteX0" fmla="*/ 15997 w 64951"/>
                <a:gd name="connsiteY0" fmla="*/ 47306 h 56181"/>
                <a:gd name="connsiteX1" fmla="*/ 61400 w 64951"/>
                <a:gd name="connsiteY1" fmla="*/ 46716 h 56181"/>
                <a:gd name="connsiteX2" fmla="*/ 41351 w 64951"/>
                <a:gd name="connsiteY2" fmla="*/ 3673 h 56181"/>
                <a:gd name="connsiteX3" fmla="*/ 2436 w 64951"/>
                <a:gd name="connsiteY3" fmla="*/ 11044 h 56181"/>
                <a:gd name="connsiteX4" fmla="*/ 1551 w 64951"/>
                <a:gd name="connsiteY4" fmla="*/ 12224 h 56181"/>
                <a:gd name="connsiteX5" fmla="*/ 15997 w 64951"/>
                <a:gd name="connsiteY5" fmla="*/ 47306 h 5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951" h="56181">
                  <a:moveTo>
                    <a:pt x="15997" y="47306"/>
                  </a:moveTo>
                  <a:cubicBezTo>
                    <a:pt x="32804" y="57037"/>
                    <a:pt x="54620" y="58509"/>
                    <a:pt x="61400" y="46716"/>
                  </a:cubicBezTo>
                  <a:cubicBezTo>
                    <a:pt x="68180" y="34926"/>
                    <a:pt x="57862" y="13401"/>
                    <a:pt x="41351" y="3673"/>
                  </a:cubicBezTo>
                  <a:cubicBezTo>
                    <a:pt x="28381" y="-4878"/>
                    <a:pt x="10987" y="-1635"/>
                    <a:pt x="2436" y="11044"/>
                  </a:cubicBezTo>
                  <a:cubicBezTo>
                    <a:pt x="2141" y="11339"/>
                    <a:pt x="1846" y="11929"/>
                    <a:pt x="1551" y="12224"/>
                  </a:cubicBezTo>
                  <a:cubicBezTo>
                    <a:pt x="-5229" y="24018"/>
                    <a:pt x="-511" y="37873"/>
                    <a:pt x="15997" y="47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5" name="Graphic 2">
              <a:extLst>
                <a:ext uri="{FF2B5EF4-FFF2-40B4-BE49-F238E27FC236}">
                  <a16:creationId xmlns:a16="http://schemas.microsoft.com/office/drawing/2014/main" id="{F5E403FC-EEDF-4267-9665-C611816032F2}"/>
                </a:ext>
              </a:extLst>
            </p:cNvPr>
            <p:cNvSpPr/>
            <p:nvPr/>
          </p:nvSpPr>
          <p:spPr>
            <a:xfrm>
              <a:off x="2142643" y="2929478"/>
              <a:ext cx="62008" cy="57114"/>
            </a:xfrm>
            <a:custGeom>
              <a:avLst/>
              <a:gdLst>
                <a:gd name="connsiteX0" fmla="*/ 16169 w 62008"/>
                <a:gd name="connsiteY0" fmla="*/ 49675 h 57114"/>
                <a:gd name="connsiteX1" fmla="*/ 58330 w 62008"/>
                <a:gd name="connsiteY1" fmla="*/ 44957 h 57114"/>
                <a:gd name="connsiteX2" fmla="*/ 42408 w 62008"/>
                <a:gd name="connsiteY2" fmla="*/ 3977 h 57114"/>
                <a:gd name="connsiteX3" fmla="*/ 1133 w 62008"/>
                <a:gd name="connsiteY3" fmla="*/ 11937 h 57114"/>
                <a:gd name="connsiteX4" fmla="*/ 14992 w 62008"/>
                <a:gd name="connsiteY4" fmla="*/ 49085 h 57114"/>
                <a:gd name="connsiteX5" fmla="*/ 16169 w 62008"/>
                <a:gd name="connsiteY5" fmla="*/ 49675 h 5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08" h="57114">
                  <a:moveTo>
                    <a:pt x="16169" y="49675"/>
                  </a:moveTo>
                  <a:cubicBezTo>
                    <a:pt x="29143" y="59698"/>
                    <a:pt x="47717" y="57636"/>
                    <a:pt x="58330" y="44957"/>
                  </a:cubicBezTo>
                  <a:cubicBezTo>
                    <a:pt x="64520" y="29331"/>
                    <a:pt x="57444" y="11347"/>
                    <a:pt x="42408" y="3977"/>
                  </a:cubicBezTo>
                  <a:cubicBezTo>
                    <a:pt x="28848" y="-5161"/>
                    <a:pt x="10274" y="-1623"/>
                    <a:pt x="1133" y="11937"/>
                  </a:cubicBezTo>
                  <a:cubicBezTo>
                    <a:pt x="-5352" y="26088"/>
                    <a:pt x="841" y="42600"/>
                    <a:pt x="14992" y="49085"/>
                  </a:cubicBezTo>
                  <a:cubicBezTo>
                    <a:pt x="15287" y="49380"/>
                    <a:pt x="15582" y="49380"/>
                    <a:pt x="16169" y="4967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6" name="Graphic 2">
              <a:extLst>
                <a:ext uri="{FF2B5EF4-FFF2-40B4-BE49-F238E27FC236}">
                  <a16:creationId xmlns:a16="http://schemas.microsoft.com/office/drawing/2014/main" id="{9D0355FC-F273-41FB-BE8E-9A90B5D6FF4D}"/>
                </a:ext>
              </a:extLst>
            </p:cNvPr>
            <p:cNvSpPr/>
            <p:nvPr/>
          </p:nvSpPr>
          <p:spPr>
            <a:xfrm>
              <a:off x="2466562" y="3016652"/>
              <a:ext cx="62617" cy="54609"/>
            </a:xfrm>
            <a:custGeom>
              <a:avLst/>
              <a:gdLst>
                <a:gd name="connsiteX0" fmla="*/ 16847 w 62617"/>
                <a:gd name="connsiteY0" fmla="*/ 47409 h 54609"/>
                <a:gd name="connsiteX1" fmla="*/ 58713 w 62617"/>
                <a:gd name="connsiteY1" fmla="*/ 42396 h 54609"/>
                <a:gd name="connsiteX2" fmla="*/ 41319 w 62617"/>
                <a:gd name="connsiteY2" fmla="*/ 4953 h 54609"/>
                <a:gd name="connsiteX3" fmla="*/ 634 w 62617"/>
                <a:gd name="connsiteY3" fmla="*/ 9081 h 54609"/>
                <a:gd name="connsiteX4" fmla="*/ 16847 w 62617"/>
                <a:gd name="connsiteY4" fmla="*/ 47409 h 5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17" h="54609">
                  <a:moveTo>
                    <a:pt x="16847" y="47409"/>
                  </a:moveTo>
                  <a:cubicBezTo>
                    <a:pt x="29821" y="57137"/>
                    <a:pt x="48395" y="55075"/>
                    <a:pt x="58713" y="42396"/>
                  </a:cubicBezTo>
                  <a:cubicBezTo>
                    <a:pt x="65493" y="30603"/>
                    <a:pt x="57828" y="14685"/>
                    <a:pt x="41319" y="4953"/>
                  </a:cubicBezTo>
                  <a:cubicBezTo>
                    <a:pt x="24513" y="-4479"/>
                    <a:pt x="7414" y="-2712"/>
                    <a:pt x="634" y="9081"/>
                  </a:cubicBezTo>
                  <a:cubicBezTo>
                    <a:pt x="-5264" y="24117"/>
                    <a:pt x="1811" y="41219"/>
                    <a:pt x="16847" y="47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7" name="Graphic 2">
              <a:extLst>
                <a:ext uri="{FF2B5EF4-FFF2-40B4-BE49-F238E27FC236}">
                  <a16:creationId xmlns:a16="http://schemas.microsoft.com/office/drawing/2014/main" id="{937FD6B6-CBCC-4B12-9B31-92B44D44E0CB}"/>
                </a:ext>
              </a:extLst>
            </p:cNvPr>
            <p:cNvSpPr/>
            <p:nvPr/>
          </p:nvSpPr>
          <p:spPr>
            <a:xfrm>
              <a:off x="2556294" y="3309636"/>
              <a:ext cx="69632" cy="54440"/>
            </a:xfrm>
            <a:custGeom>
              <a:avLst/>
              <a:gdLst>
                <a:gd name="connsiteX0" fmla="*/ 20870 w 69632"/>
                <a:gd name="connsiteY0" fmla="*/ 46298 h 54440"/>
                <a:gd name="connsiteX1" fmla="*/ 66273 w 69632"/>
                <a:gd name="connsiteY1" fmla="*/ 44232 h 54440"/>
                <a:gd name="connsiteX2" fmla="*/ 43276 w 69632"/>
                <a:gd name="connsiteY2" fmla="*/ 7380 h 54440"/>
                <a:gd name="connsiteX3" fmla="*/ 820 w 69632"/>
                <a:gd name="connsiteY3" fmla="*/ 6495 h 54440"/>
                <a:gd name="connsiteX4" fmla="*/ 20870 w 69632"/>
                <a:gd name="connsiteY4" fmla="*/ 46298 h 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32" h="54440">
                  <a:moveTo>
                    <a:pt x="20870" y="46298"/>
                  </a:moveTo>
                  <a:cubicBezTo>
                    <a:pt x="37378" y="55731"/>
                    <a:pt x="59489" y="56321"/>
                    <a:pt x="66273" y="44232"/>
                  </a:cubicBezTo>
                  <a:cubicBezTo>
                    <a:pt x="73348" y="32439"/>
                    <a:pt x="59784" y="17111"/>
                    <a:pt x="43276" y="7380"/>
                  </a:cubicBezTo>
                  <a:cubicBezTo>
                    <a:pt x="26469" y="-2053"/>
                    <a:pt x="7896" y="-5295"/>
                    <a:pt x="820" y="6495"/>
                  </a:cubicBezTo>
                  <a:cubicBezTo>
                    <a:pt x="-6255" y="18288"/>
                    <a:pt x="4063" y="36567"/>
                    <a:pt x="20870" y="4629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8" name="Graphic 2">
              <a:extLst>
                <a:ext uri="{FF2B5EF4-FFF2-40B4-BE49-F238E27FC236}">
                  <a16:creationId xmlns:a16="http://schemas.microsoft.com/office/drawing/2014/main" id="{E683FD10-3DAF-46C3-8143-6A818D7C53CB}"/>
                </a:ext>
              </a:extLst>
            </p:cNvPr>
            <p:cNvSpPr/>
            <p:nvPr/>
          </p:nvSpPr>
          <p:spPr>
            <a:xfrm>
              <a:off x="2655737" y="3047573"/>
              <a:ext cx="64179" cy="55434"/>
            </a:xfrm>
            <a:custGeom>
              <a:avLst/>
              <a:gdLst>
                <a:gd name="connsiteX0" fmla="*/ 16947 w 64179"/>
                <a:gd name="connsiteY0" fmla="*/ 47151 h 55434"/>
                <a:gd name="connsiteX1" fmla="*/ 60285 w 64179"/>
                <a:gd name="connsiteY1" fmla="*/ 45380 h 55434"/>
                <a:gd name="connsiteX2" fmla="*/ 41711 w 64179"/>
                <a:gd name="connsiteY2" fmla="*/ 4105 h 55434"/>
                <a:gd name="connsiteX3" fmla="*/ 1911 w 64179"/>
                <a:gd name="connsiteY3" fmla="*/ 11180 h 55434"/>
                <a:gd name="connsiteX4" fmla="*/ 1321 w 64179"/>
                <a:gd name="connsiteY4" fmla="*/ 11475 h 55434"/>
                <a:gd name="connsiteX5" fmla="*/ 16947 w 64179"/>
                <a:gd name="connsiteY5" fmla="*/ 47151 h 5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79" h="55434">
                  <a:moveTo>
                    <a:pt x="16947" y="47151"/>
                  </a:moveTo>
                  <a:cubicBezTo>
                    <a:pt x="33750" y="56583"/>
                    <a:pt x="53504" y="57469"/>
                    <a:pt x="60285" y="45380"/>
                  </a:cubicBezTo>
                  <a:cubicBezTo>
                    <a:pt x="67360" y="33587"/>
                    <a:pt x="58518" y="13541"/>
                    <a:pt x="41711" y="4105"/>
                  </a:cubicBezTo>
                  <a:cubicBezTo>
                    <a:pt x="29036" y="-5033"/>
                    <a:pt x="11052" y="-1790"/>
                    <a:pt x="1911" y="11180"/>
                  </a:cubicBezTo>
                  <a:cubicBezTo>
                    <a:pt x="1616" y="11180"/>
                    <a:pt x="1616" y="11475"/>
                    <a:pt x="1321" y="11475"/>
                  </a:cubicBezTo>
                  <a:cubicBezTo>
                    <a:pt x="-5460" y="23269"/>
                    <a:pt x="435" y="37419"/>
                    <a:pt x="16947" y="471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69" name="Graphic 2">
              <a:extLst>
                <a:ext uri="{FF2B5EF4-FFF2-40B4-BE49-F238E27FC236}">
                  <a16:creationId xmlns:a16="http://schemas.microsoft.com/office/drawing/2014/main" id="{9BF4B2DF-AC25-4BF3-8A8E-28DD507903E1}"/>
                </a:ext>
              </a:extLst>
            </p:cNvPr>
            <p:cNvSpPr/>
            <p:nvPr/>
          </p:nvSpPr>
          <p:spPr>
            <a:xfrm>
              <a:off x="2865120" y="3119705"/>
              <a:ext cx="70102" cy="58871"/>
            </a:xfrm>
            <a:custGeom>
              <a:avLst/>
              <a:gdLst>
                <a:gd name="connsiteX0" fmla="*/ 18656 w 70102"/>
                <a:gd name="connsiteY0" fmla="*/ 51671 h 58871"/>
                <a:gd name="connsiteX1" fmla="*/ 66712 w 70102"/>
                <a:gd name="connsiteY1" fmla="*/ 46658 h 58871"/>
                <a:gd name="connsiteX2" fmla="*/ 45187 w 70102"/>
                <a:gd name="connsiteY2" fmla="*/ 5678 h 58871"/>
                <a:gd name="connsiteX3" fmla="*/ 82 w 70102"/>
                <a:gd name="connsiteY3" fmla="*/ 8334 h 58871"/>
                <a:gd name="connsiteX4" fmla="*/ 18656 w 70102"/>
                <a:gd name="connsiteY4" fmla="*/ 51671 h 5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02" h="58871">
                  <a:moveTo>
                    <a:pt x="18656" y="51671"/>
                  </a:moveTo>
                  <a:cubicBezTo>
                    <a:pt x="33692" y="61399"/>
                    <a:pt x="53738" y="59337"/>
                    <a:pt x="66712" y="46658"/>
                  </a:cubicBezTo>
                  <a:cubicBezTo>
                    <a:pt x="73492" y="34865"/>
                    <a:pt x="61699" y="15409"/>
                    <a:pt x="45187" y="5678"/>
                  </a:cubicBezTo>
                  <a:cubicBezTo>
                    <a:pt x="28679" y="-3755"/>
                    <a:pt x="6863" y="-3755"/>
                    <a:pt x="82" y="8334"/>
                  </a:cubicBezTo>
                  <a:cubicBezTo>
                    <a:pt x="-4931" y="25137"/>
                    <a:pt x="2735" y="43416"/>
                    <a:pt x="18656" y="516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0" name="Graphic 2">
              <a:extLst>
                <a:ext uri="{FF2B5EF4-FFF2-40B4-BE49-F238E27FC236}">
                  <a16:creationId xmlns:a16="http://schemas.microsoft.com/office/drawing/2014/main" id="{B00A8D31-16AA-4102-B8FD-8D9CAD5272D6}"/>
                </a:ext>
              </a:extLst>
            </p:cNvPr>
            <p:cNvSpPr/>
            <p:nvPr/>
          </p:nvSpPr>
          <p:spPr>
            <a:xfrm>
              <a:off x="2688747" y="2384362"/>
              <a:ext cx="67601" cy="59080"/>
            </a:xfrm>
            <a:custGeom>
              <a:avLst/>
              <a:gdLst>
                <a:gd name="connsiteX0" fmla="*/ 20200 w 67601"/>
                <a:gd name="connsiteY0" fmla="*/ 52913 h 59080"/>
                <a:gd name="connsiteX1" fmla="*/ 64128 w 67601"/>
                <a:gd name="connsiteY1" fmla="*/ 44952 h 59080"/>
                <a:gd name="connsiteX2" fmla="*/ 47620 w 67601"/>
                <a:gd name="connsiteY2" fmla="*/ 5447 h 59080"/>
                <a:gd name="connsiteX3" fmla="*/ 741 w 67601"/>
                <a:gd name="connsiteY3" fmla="*/ 8395 h 59080"/>
                <a:gd name="connsiteX4" fmla="*/ 20200 w 67601"/>
                <a:gd name="connsiteY4" fmla="*/ 52913 h 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01" h="59080">
                  <a:moveTo>
                    <a:pt x="20200" y="52913"/>
                  </a:moveTo>
                  <a:cubicBezTo>
                    <a:pt x="34646" y="62050"/>
                    <a:pt x="53810" y="58513"/>
                    <a:pt x="64128" y="44952"/>
                  </a:cubicBezTo>
                  <a:cubicBezTo>
                    <a:pt x="70026" y="29621"/>
                    <a:pt x="62656" y="12228"/>
                    <a:pt x="47620" y="5447"/>
                  </a:cubicBezTo>
                  <a:cubicBezTo>
                    <a:pt x="31108" y="-3989"/>
                    <a:pt x="7525" y="-3399"/>
                    <a:pt x="741" y="8395"/>
                  </a:cubicBezTo>
                  <a:cubicBezTo>
                    <a:pt x="-6039" y="20188"/>
                    <a:pt x="3692" y="43480"/>
                    <a:pt x="20200" y="529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1" name="Graphic 2">
              <a:extLst>
                <a:ext uri="{FF2B5EF4-FFF2-40B4-BE49-F238E27FC236}">
                  <a16:creationId xmlns:a16="http://schemas.microsoft.com/office/drawing/2014/main" id="{AD9302F4-777F-4BFA-9DD9-EA7606D5F703}"/>
                </a:ext>
              </a:extLst>
            </p:cNvPr>
            <p:cNvSpPr/>
            <p:nvPr/>
          </p:nvSpPr>
          <p:spPr>
            <a:xfrm>
              <a:off x="2832833" y="3542650"/>
              <a:ext cx="60634" cy="51337"/>
            </a:xfrm>
            <a:custGeom>
              <a:avLst/>
              <a:gdLst>
                <a:gd name="connsiteX0" fmla="*/ 17924 w 60634"/>
                <a:gd name="connsiteY0" fmla="*/ 44421 h 51337"/>
                <a:gd name="connsiteX1" fmla="*/ 56543 w 60634"/>
                <a:gd name="connsiteY1" fmla="*/ 39703 h 51337"/>
                <a:gd name="connsiteX2" fmla="*/ 40035 w 60634"/>
                <a:gd name="connsiteY2" fmla="*/ 6093 h 51337"/>
                <a:gd name="connsiteX3" fmla="*/ 1117 w 60634"/>
                <a:gd name="connsiteY3" fmla="*/ 7864 h 51337"/>
                <a:gd name="connsiteX4" fmla="*/ 17924 w 60634"/>
                <a:gd name="connsiteY4" fmla="*/ 44421 h 5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34" h="51337">
                  <a:moveTo>
                    <a:pt x="17924" y="44421"/>
                  </a:moveTo>
                  <a:cubicBezTo>
                    <a:pt x="34727" y="53854"/>
                    <a:pt x="49763" y="51496"/>
                    <a:pt x="56543" y="39703"/>
                  </a:cubicBezTo>
                  <a:cubicBezTo>
                    <a:pt x="63324" y="27909"/>
                    <a:pt x="56838" y="15824"/>
                    <a:pt x="40035" y="6093"/>
                  </a:cubicBezTo>
                  <a:cubicBezTo>
                    <a:pt x="23524" y="-3340"/>
                    <a:pt x="7897" y="-4225"/>
                    <a:pt x="1117" y="7864"/>
                  </a:cubicBezTo>
                  <a:cubicBezTo>
                    <a:pt x="-5663" y="19657"/>
                    <a:pt x="1412" y="34693"/>
                    <a:pt x="17924" y="444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2" name="Graphic 2">
              <a:extLst>
                <a:ext uri="{FF2B5EF4-FFF2-40B4-BE49-F238E27FC236}">
                  <a16:creationId xmlns:a16="http://schemas.microsoft.com/office/drawing/2014/main" id="{51BFE159-AB4F-40F3-B84E-B8F85BA372EF}"/>
                </a:ext>
              </a:extLst>
            </p:cNvPr>
            <p:cNvSpPr/>
            <p:nvPr/>
          </p:nvSpPr>
          <p:spPr>
            <a:xfrm>
              <a:off x="3115613" y="3332649"/>
              <a:ext cx="65444" cy="56329"/>
            </a:xfrm>
            <a:custGeom>
              <a:avLst/>
              <a:gdLst>
                <a:gd name="connsiteX0" fmla="*/ 20232 w 65444"/>
                <a:gd name="connsiteY0" fmla="*/ 47754 h 56329"/>
                <a:gd name="connsiteX1" fmla="*/ 62098 w 65444"/>
                <a:gd name="connsiteY1" fmla="*/ 46573 h 56329"/>
                <a:gd name="connsiteX2" fmla="*/ 45291 w 65444"/>
                <a:gd name="connsiteY2" fmla="*/ 4416 h 56329"/>
                <a:gd name="connsiteX3" fmla="*/ 777 w 65444"/>
                <a:gd name="connsiteY3" fmla="*/ 11196 h 56329"/>
                <a:gd name="connsiteX4" fmla="*/ 20232 w 65444"/>
                <a:gd name="connsiteY4" fmla="*/ 47754 h 5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44" h="56329">
                  <a:moveTo>
                    <a:pt x="20232" y="47754"/>
                  </a:moveTo>
                  <a:cubicBezTo>
                    <a:pt x="36744" y="57481"/>
                    <a:pt x="55022" y="58367"/>
                    <a:pt x="62098" y="46573"/>
                  </a:cubicBezTo>
                  <a:cubicBezTo>
                    <a:pt x="67698" y="30360"/>
                    <a:pt x="60622" y="12082"/>
                    <a:pt x="45291" y="4416"/>
                  </a:cubicBezTo>
                  <a:cubicBezTo>
                    <a:pt x="30845" y="-5020"/>
                    <a:pt x="11685" y="-2069"/>
                    <a:pt x="777" y="11196"/>
                  </a:cubicBezTo>
                  <a:cubicBezTo>
                    <a:pt x="-6007" y="22990"/>
                    <a:pt x="3429" y="38321"/>
                    <a:pt x="20232" y="477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3" name="Graphic 2">
              <a:extLst>
                <a:ext uri="{FF2B5EF4-FFF2-40B4-BE49-F238E27FC236}">
                  <a16:creationId xmlns:a16="http://schemas.microsoft.com/office/drawing/2014/main" id="{082966C6-A09F-41C2-879F-491E7E7F7642}"/>
                </a:ext>
              </a:extLst>
            </p:cNvPr>
            <p:cNvSpPr/>
            <p:nvPr/>
          </p:nvSpPr>
          <p:spPr>
            <a:xfrm>
              <a:off x="3250140" y="3125352"/>
              <a:ext cx="65336" cy="54895"/>
            </a:xfrm>
            <a:custGeom>
              <a:avLst/>
              <a:gdLst>
                <a:gd name="connsiteX0" fmla="*/ 18669 w 65336"/>
                <a:gd name="connsiteY0" fmla="*/ 45434 h 54895"/>
                <a:gd name="connsiteX1" fmla="*/ 61715 w 65336"/>
                <a:gd name="connsiteY1" fmla="*/ 45730 h 54895"/>
                <a:gd name="connsiteX2" fmla="*/ 42256 w 65336"/>
                <a:gd name="connsiteY2" fmla="*/ 4749 h 54895"/>
                <a:gd name="connsiteX3" fmla="*/ 980 w 65336"/>
                <a:gd name="connsiteY3" fmla="*/ 10939 h 54895"/>
                <a:gd name="connsiteX4" fmla="*/ 980 w 65336"/>
                <a:gd name="connsiteY4" fmla="*/ 10939 h 54895"/>
                <a:gd name="connsiteX5" fmla="*/ 18669 w 65336"/>
                <a:gd name="connsiteY5" fmla="*/ 45434 h 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4895">
                  <a:moveTo>
                    <a:pt x="18669" y="45434"/>
                  </a:moveTo>
                  <a:cubicBezTo>
                    <a:pt x="35475" y="55162"/>
                    <a:pt x="54636" y="57818"/>
                    <a:pt x="61715" y="45730"/>
                  </a:cubicBezTo>
                  <a:cubicBezTo>
                    <a:pt x="68495" y="33936"/>
                    <a:pt x="58764" y="14477"/>
                    <a:pt x="42256" y="4749"/>
                  </a:cubicBezTo>
                  <a:cubicBezTo>
                    <a:pt x="29282" y="-4979"/>
                    <a:pt x="10708" y="-2326"/>
                    <a:pt x="980" y="10939"/>
                  </a:cubicBezTo>
                  <a:cubicBezTo>
                    <a:pt x="980" y="10939"/>
                    <a:pt x="980" y="10939"/>
                    <a:pt x="980" y="10939"/>
                  </a:cubicBezTo>
                  <a:cubicBezTo>
                    <a:pt x="-5800" y="22733"/>
                    <a:pt x="2161" y="35998"/>
                    <a:pt x="18669" y="454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4" name="Graphic 2">
              <a:extLst>
                <a:ext uri="{FF2B5EF4-FFF2-40B4-BE49-F238E27FC236}">
                  <a16:creationId xmlns:a16="http://schemas.microsoft.com/office/drawing/2014/main" id="{C58C81B6-539A-4B17-8F39-CEB72B704265}"/>
                </a:ext>
              </a:extLst>
            </p:cNvPr>
            <p:cNvSpPr/>
            <p:nvPr/>
          </p:nvSpPr>
          <p:spPr>
            <a:xfrm>
              <a:off x="3210183" y="2424646"/>
              <a:ext cx="61555" cy="51680"/>
            </a:xfrm>
            <a:custGeom>
              <a:avLst/>
              <a:gdLst>
                <a:gd name="connsiteX0" fmla="*/ 16469 w 61555"/>
                <a:gd name="connsiteY0" fmla="*/ 44173 h 51680"/>
                <a:gd name="connsiteX1" fmla="*/ 57740 w 61555"/>
                <a:gd name="connsiteY1" fmla="*/ 40635 h 51680"/>
                <a:gd name="connsiteX2" fmla="*/ 38580 w 61555"/>
                <a:gd name="connsiteY2" fmla="*/ 5848 h 51680"/>
                <a:gd name="connsiteX3" fmla="*/ 1432 w 61555"/>
                <a:gd name="connsiteY3" fmla="*/ 7911 h 51680"/>
                <a:gd name="connsiteX4" fmla="*/ 16469 w 61555"/>
                <a:gd name="connsiteY4" fmla="*/ 44173 h 5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55" h="51680">
                  <a:moveTo>
                    <a:pt x="16469" y="44173"/>
                  </a:moveTo>
                  <a:cubicBezTo>
                    <a:pt x="32977" y="53904"/>
                    <a:pt x="50960" y="52429"/>
                    <a:pt x="57740" y="40635"/>
                  </a:cubicBezTo>
                  <a:cubicBezTo>
                    <a:pt x="64819" y="28845"/>
                    <a:pt x="55383" y="15576"/>
                    <a:pt x="38580" y="5848"/>
                  </a:cubicBezTo>
                  <a:cubicBezTo>
                    <a:pt x="22068" y="-3588"/>
                    <a:pt x="8213" y="-3883"/>
                    <a:pt x="1432" y="7911"/>
                  </a:cubicBezTo>
                  <a:cubicBezTo>
                    <a:pt x="-5348" y="19999"/>
                    <a:pt x="-43" y="34740"/>
                    <a:pt x="16469" y="441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5" name="Graphic 2">
              <a:extLst>
                <a:ext uri="{FF2B5EF4-FFF2-40B4-BE49-F238E27FC236}">
                  <a16:creationId xmlns:a16="http://schemas.microsoft.com/office/drawing/2014/main" id="{E32A645B-872C-4432-9824-D69F1AFA4A3E}"/>
                </a:ext>
              </a:extLst>
            </p:cNvPr>
            <p:cNvSpPr/>
            <p:nvPr/>
          </p:nvSpPr>
          <p:spPr>
            <a:xfrm>
              <a:off x="3283713" y="2651811"/>
              <a:ext cx="66956" cy="56471"/>
            </a:xfrm>
            <a:custGeom>
              <a:avLst/>
              <a:gdLst>
                <a:gd name="connsiteX0" fmla="*/ 19297 w 66956"/>
                <a:gd name="connsiteY0" fmla="*/ 49031 h 56471"/>
                <a:gd name="connsiteX1" fmla="*/ 63224 w 66956"/>
                <a:gd name="connsiteY1" fmla="*/ 44316 h 56471"/>
                <a:gd name="connsiteX2" fmla="*/ 44356 w 66956"/>
                <a:gd name="connsiteY2" fmla="*/ 5693 h 56471"/>
                <a:gd name="connsiteX3" fmla="*/ 1018 w 66956"/>
                <a:gd name="connsiteY3" fmla="*/ 8346 h 56471"/>
                <a:gd name="connsiteX4" fmla="*/ 19297 w 66956"/>
                <a:gd name="connsiteY4" fmla="*/ 49031 h 5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956" h="56471">
                  <a:moveTo>
                    <a:pt x="19297" y="49031"/>
                  </a:moveTo>
                  <a:cubicBezTo>
                    <a:pt x="33152" y="59057"/>
                    <a:pt x="52021" y="56992"/>
                    <a:pt x="63224" y="44316"/>
                  </a:cubicBezTo>
                  <a:cubicBezTo>
                    <a:pt x="70005" y="32523"/>
                    <a:pt x="61162" y="15130"/>
                    <a:pt x="44356" y="5693"/>
                  </a:cubicBezTo>
                  <a:cubicBezTo>
                    <a:pt x="27847" y="-4034"/>
                    <a:pt x="7798" y="-3444"/>
                    <a:pt x="1018" y="8346"/>
                  </a:cubicBezTo>
                  <a:cubicBezTo>
                    <a:pt x="-6058" y="20139"/>
                    <a:pt x="2785" y="39303"/>
                    <a:pt x="19297" y="490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6" name="Graphic 2">
              <a:extLst>
                <a:ext uri="{FF2B5EF4-FFF2-40B4-BE49-F238E27FC236}">
                  <a16:creationId xmlns:a16="http://schemas.microsoft.com/office/drawing/2014/main" id="{88D66533-C576-4DDD-A1BB-B80F3EE7A1F8}"/>
                </a:ext>
              </a:extLst>
            </p:cNvPr>
            <p:cNvSpPr/>
            <p:nvPr/>
          </p:nvSpPr>
          <p:spPr>
            <a:xfrm>
              <a:off x="3402690" y="2799305"/>
              <a:ext cx="66766" cy="57747"/>
            </a:xfrm>
            <a:custGeom>
              <a:avLst/>
              <a:gdLst>
                <a:gd name="connsiteX0" fmla="*/ 19722 w 66766"/>
                <a:gd name="connsiteY0" fmla="*/ 50422 h 57747"/>
                <a:gd name="connsiteX1" fmla="*/ 63650 w 66766"/>
                <a:gd name="connsiteY1" fmla="*/ 45409 h 57747"/>
                <a:gd name="connsiteX2" fmla="*/ 45958 w 66766"/>
                <a:gd name="connsiteY2" fmla="*/ 5314 h 57747"/>
                <a:gd name="connsiteX3" fmla="*/ 853 w 66766"/>
                <a:gd name="connsiteY3" fmla="*/ 8852 h 57747"/>
                <a:gd name="connsiteX4" fmla="*/ 19722 w 66766"/>
                <a:gd name="connsiteY4" fmla="*/ 50422 h 5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66" h="57747">
                  <a:moveTo>
                    <a:pt x="19722" y="50422"/>
                  </a:moveTo>
                  <a:cubicBezTo>
                    <a:pt x="33283" y="60445"/>
                    <a:pt x="52447" y="58088"/>
                    <a:pt x="63650" y="45409"/>
                  </a:cubicBezTo>
                  <a:cubicBezTo>
                    <a:pt x="68955" y="29196"/>
                    <a:pt x="61289" y="11803"/>
                    <a:pt x="45958" y="5314"/>
                  </a:cubicBezTo>
                  <a:cubicBezTo>
                    <a:pt x="29155" y="-4414"/>
                    <a:pt x="7634" y="-2938"/>
                    <a:pt x="853" y="8852"/>
                  </a:cubicBezTo>
                  <a:cubicBezTo>
                    <a:pt x="-5930" y="20940"/>
                    <a:pt x="2916" y="40990"/>
                    <a:pt x="19722" y="504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7" name="Graphic 2">
              <a:extLst>
                <a:ext uri="{FF2B5EF4-FFF2-40B4-BE49-F238E27FC236}">
                  <a16:creationId xmlns:a16="http://schemas.microsoft.com/office/drawing/2014/main" id="{D4103328-C09A-4EC9-AC09-CE4184941A2A}"/>
                </a:ext>
              </a:extLst>
            </p:cNvPr>
            <p:cNvSpPr/>
            <p:nvPr/>
          </p:nvSpPr>
          <p:spPr>
            <a:xfrm>
              <a:off x="2209550" y="1951935"/>
              <a:ext cx="66625" cy="57843"/>
            </a:xfrm>
            <a:custGeom>
              <a:avLst/>
              <a:gdLst>
                <a:gd name="connsiteX0" fmla="*/ 19429 w 66625"/>
                <a:gd name="connsiteY0" fmla="*/ 50776 h 57843"/>
                <a:gd name="connsiteX1" fmla="*/ 855 w 66625"/>
                <a:gd name="connsiteY1" fmla="*/ 9205 h 57843"/>
                <a:gd name="connsiteX2" fmla="*/ 45668 w 66625"/>
                <a:gd name="connsiteY2" fmla="*/ 5077 h 57843"/>
                <a:gd name="connsiteX3" fmla="*/ 63357 w 66625"/>
                <a:gd name="connsiteY3" fmla="*/ 45172 h 57843"/>
                <a:gd name="connsiteX4" fmla="*/ 19429 w 66625"/>
                <a:gd name="connsiteY4" fmla="*/ 50776 h 5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57843">
                  <a:moveTo>
                    <a:pt x="19429" y="50776"/>
                  </a:moveTo>
                  <a:cubicBezTo>
                    <a:pt x="2921" y="41048"/>
                    <a:pt x="-5925" y="20999"/>
                    <a:pt x="855" y="9205"/>
                  </a:cubicBezTo>
                  <a:cubicBezTo>
                    <a:pt x="7639" y="-2588"/>
                    <a:pt x="29160" y="-4651"/>
                    <a:pt x="45668" y="5077"/>
                  </a:cubicBezTo>
                  <a:cubicBezTo>
                    <a:pt x="61295" y="11857"/>
                    <a:pt x="68960" y="29254"/>
                    <a:pt x="63357" y="45172"/>
                  </a:cubicBezTo>
                  <a:cubicBezTo>
                    <a:pt x="52449" y="58146"/>
                    <a:pt x="33288" y="60503"/>
                    <a:pt x="19429" y="5077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8" name="Graphic 2">
              <a:extLst>
                <a:ext uri="{FF2B5EF4-FFF2-40B4-BE49-F238E27FC236}">
                  <a16:creationId xmlns:a16="http://schemas.microsoft.com/office/drawing/2014/main" id="{28C2F498-2B48-4695-8463-2D90296EA059}"/>
                </a:ext>
              </a:extLst>
            </p:cNvPr>
            <p:cNvSpPr/>
            <p:nvPr/>
          </p:nvSpPr>
          <p:spPr>
            <a:xfrm>
              <a:off x="2372801" y="2189393"/>
              <a:ext cx="71248" cy="55230"/>
            </a:xfrm>
            <a:custGeom>
              <a:avLst/>
              <a:gdLst>
                <a:gd name="connsiteX0" fmla="*/ 23637 w 71248"/>
                <a:gd name="connsiteY0" fmla="*/ 45046 h 55230"/>
                <a:gd name="connsiteX1" fmla="*/ 345 w 71248"/>
                <a:gd name="connsiteY1" fmla="*/ 7603 h 55230"/>
                <a:gd name="connsiteX2" fmla="*/ 46044 w 71248"/>
                <a:gd name="connsiteY2" fmla="*/ 6131 h 55230"/>
                <a:gd name="connsiteX3" fmla="*/ 67860 w 71248"/>
                <a:gd name="connsiteY3" fmla="*/ 46816 h 55230"/>
                <a:gd name="connsiteX4" fmla="*/ 23637 w 71248"/>
                <a:gd name="connsiteY4" fmla="*/ 45046 h 5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248" h="55230">
                  <a:moveTo>
                    <a:pt x="23637" y="45046"/>
                  </a:moveTo>
                  <a:cubicBezTo>
                    <a:pt x="7126" y="35613"/>
                    <a:pt x="-6435" y="19692"/>
                    <a:pt x="345" y="7603"/>
                  </a:cubicBezTo>
                  <a:cubicBezTo>
                    <a:pt x="7126" y="-4190"/>
                    <a:pt x="29532" y="-3305"/>
                    <a:pt x="46044" y="6131"/>
                  </a:cubicBezTo>
                  <a:cubicBezTo>
                    <a:pt x="62847" y="15859"/>
                    <a:pt x="74641" y="34728"/>
                    <a:pt x="67860" y="46816"/>
                  </a:cubicBezTo>
                  <a:cubicBezTo>
                    <a:pt x="61080" y="58606"/>
                    <a:pt x="40440" y="54774"/>
                    <a:pt x="23637" y="450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79" name="Graphic 2">
              <a:extLst>
                <a:ext uri="{FF2B5EF4-FFF2-40B4-BE49-F238E27FC236}">
                  <a16:creationId xmlns:a16="http://schemas.microsoft.com/office/drawing/2014/main" id="{5B12833C-0FFB-4104-BF3F-9BC1149538EB}"/>
                </a:ext>
              </a:extLst>
            </p:cNvPr>
            <p:cNvSpPr/>
            <p:nvPr/>
          </p:nvSpPr>
          <p:spPr>
            <a:xfrm>
              <a:off x="2491845" y="1846296"/>
              <a:ext cx="71407" cy="60589"/>
            </a:xfrm>
            <a:custGeom>
              <a:avLst/>
              <a:gdLst>
                <a:gd name="connsiteX0" fmla="*/ 20456 w 71407"/>
                <a:gd name="connsiteY0" fmla="*/ 53228 h 60589"/>
                <a:gd name="connsiteX1" fmla="*/ 705 w 71407"/>
                <a:gd name="connsiteY1" fmla="*/ 10477 h 60589"/>
                <a:gd name="connsiteX2" fmla="*/ 48466 w 71407"/>
                <a:gd name="connsiteY2" fmla="*/ 4877 h 60589"/>
                <a:gd name="connsiteX3" fmla="*/ 67630 w 71407"/>
                <a:gd name="connsiteY3" fmla="*/ 49100 h 60589"/>
                <a:gd name="connsiteX4" fmla="*/ 20456 w 71407"/>
                <a:gd name="connsiteY4" fmla="*/ 53228 h 6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07" h="60589">
                  <a:moveTo>
                    <a:pt x="20456" y="53228"/>
                  </a:moveTo>
                  <a:cubicBezTo>
                    <a:pt x="3948" y="43792"/>
                    <a:pt x="-6075" y="22270"/>
                    <a:pt x="705" y="10477"/>
                  </a:cubicBezTo>
                  <a:cubicBezTo>
                    <a:pt x="13381" y="-2494"/>
                    <a:pt x="33135" y="-4851"/>
                    <a:pt x="48466" y="4877"/>
                  </a:cubicBezTo>
                  <a:cubicBezTo>
                    <a:pt x="64974" y="14605"/>
                    <a:pt x="74705" y="37306"/>
                    <a:pt x="67630" y="49100"/>
                  </a:cubicBezTo>
                  <a:cubicBezTo>
                    <a:pt x="60850" y="61188"/>
                    <a:pt x="37263" y="62956"/>
                    <a:pt x="20456" y="532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0" name="Graphic 2">
              <a:extLst>
                <a:ext uri="{FF2B5EF4-FFF2-40B4-BE49-F238E27FC236}">
                  <a16:creationId xmlns:a16="http://schemas.microsoft.com/office/drawing/2014/main" id="{C6D102C7-1602-4226-9BF9-22D63CB5A62C}"/>
                </a:ext>
              </a:extLst>
            </p:cNvPr>
            <p:cNvSpPr/>
            <p:nvPr/>
          </p:nvSpPr>
          <p:spPr>
            <a:xfrm>
              <a:off x="2412314" y="1505990"/>
              <a:ext cx="60261" cy="53336"/>
            </a:xfrm>
            <a:custGeom>
              <a:avLst/>
              <a:gdLst>
                <a:gd name="connsiteX0" fmla="*/ 16849 w 60261"/>
                <a:gd name="connsiteY0" fmla="*/ 46826 h 53336"/>
                <a:gd name="connsiteX1" fmla="*/ 632 w 60261"/>
                <a:gd name="connsiteY1" fmla="*/ 7911 h 53336"/>
                <a:gd name="connsiteX2" fmla="*/ 40436 w 60261"/>
                <a:gd name="connsiteY2" fmla="*/ 5845 h 53336"/>
                <a:gd name="connsiteX3" fmla="*/ 56058 w 60261"/>
                <a:gd name="connsiteY3" fmla="*/ 39750 h 53336"/>
                <a:gd name="connsiteX4" fmla="*/ 18619 w 60261"/>
                <a:gd name="connsiteY4" fmla="*/ 48006 h 53336"/>
                <a:gd name="connsiteX5" fmla="*/ 16849 w 60261"/>
                <a:gd name="connsiteY5" fmla="*/ 46826 h 5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61" h="53336">
                  <a:moveTo>
                    <a:pt x="16849" y="46826"/>
                  </a:moveTo>
                  <a:cubicBezTo>
                    <a:pt x="1813" y="40341"/>
                    <a:pt x="-5263" y="22944"/>
                    <a:pt x="632" y="7911"/>
                  </a:cubicBezTo>
                  <a:cubicBezTo>
                    <a:pt x="7416" y="-3882"/>
                    <a:pt x="23924" y="-3587"/>
                    <a:pt x="40436" y="5845"/>
                  </a:cubicBezTo>
                  <a:cubicBezTo>
                    <a:pt x="56944" y="15573"/>
                    <a:pt x="62842" y="27957"/>
                    <a:pt x="56058" y="39750"/>
                  </a:cubicBezTo>
                  <a:cubicBezTo>
                    <a:pt x="47806" y="52426"/>
                    <a:pt x="31295" y="55963"/>
                    <a:pt x="18619" y="48006"/>
                  </a:cubicBezTo>
                  <a:cubicBezTo>
                    <a:pt x="18029" y="47416"/>
                    <a:pt x="17439" y="47121"/>
                    <a:pt x="16849" y="4682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1" name="Graphic 2">
              <a:extLst>
                <a:ext uri="{FF2B5EF4-FFF2-40B4-BE49-F238E27FC236}">
                  <a16:creationId xmlns:a16="http://schemas.microsoft.com/office/drawing/2014/main" id="{5ACD9142-E73F-4D3B-812A-32F84990885B}"/>
                </a:ext>
              </a:extLst>
            </p:cNvPr>
            <p:cNvSpPr/>
            <p:nvPr/>
          </p:nvSpPr>
          <p:spPr>
            <a:xfrm>
              <a:off x="3686019" y="2475737"/>
              <a:ext cx="66732" cy="55075"/>
            </a:xfrm>
            <a:custGeom>
              <a:avLst/>
              <a:gdLst>
                <a:gd name="connsiteX0" fmla="*/ 40350 w 66732"/>
                <a:gd name="connsiteY0" fmla="*/ 6646 h 55075"/>
                <a:gd name="connsiteX1" fmla="*/ 846 w 66732"/>
                <a:gd name="connsiteY1" fmla="*/ 7528 h 55075"/>
                <a:gd name="connsiteX2" fmla="*/ 16472 w 66732"/>
                <a:gd name="connsiteY2" fmla="*/ 47922 h 55075"/>
                <a:gd name="connsiteX3" fmla="*/ 63347 w 66732"/>
                <a:gd name="connsiteY3" fmla="*/ 43499 h 55075"/>
                <a:gd name="connsiteX4" fmla="*/ 40350 w 66732"/>
                <a:gd name="connsiteY4" fmla="*/ 6646 h 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32" h="55075">
                  <a:moveTo>
                    <a:pt x="40350" y="6646"/>
                  </a:moveTo>
                  <a:cubicBezTo>
                    <a:pt x="23842" y="-3085"/>
                    <a:pt x="7921" y="-4557"/>
                    <a:pt x="846" y="7528"/>
                  </a:cubicBezTo>
                  <a:cubicBezTo>
                    <a:pt x="-5348" y="22859"/>
                    <a:pt x="1436" y="40551"/>
                    <a:pt x="16472" y="47922"/>
                  </a:cubicBezTo>
                  <a:cubicBezTo>
                    <a:pt x="32980" y="57650"/>
                    <a:pt x="56567" y="55292"/>
                    <a:pt x="63347" y="43499"/>
                  </a:cubicBezTo>
                  <a:cubicBezTo>
                    <a:pt x="70423" y="31705"/>
                    <a:pt x="57154" y="16079"/>
                    <a:pt x="40350" y="66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2" name="Graphic 2">
              <a:extLst>
                <a:ext uri="{FF2B5EF4-FFF2-40B4-BE49-F238E27FC236}">
                  <a16:creationId xmlns:a16="http://schemas.microsoft.com/office/drawing/2014/main" id="{DDA3FF4C-6C68-43E9-9D48-C06ADB635796}"/>
                </a:ext>
              </a:extLst>
            </p:cNvPr>
            <p:cNvSpPr/>
            <p:nvPr/>
          </p:nvSpPr>
          <p:spPr>
            <a:xfrm>
              <a:off x="3830978" y="2394532"/>
              <a:ext cx="65399" cy="59096"/>
            </a:xfrm>
            <a:custGeom>
              <a:avLst/>
              <a:gdLst>
                <a:gd name="connsiteX0" fmla="*/ 47520 w 65399"/>
                <a:gd name="connsiteY0" fmla="*/ 4414 h 59096"/>
                <a:gd name="connsiteX1" fmla="*/ 936 w 65399"/>
                <a:gd name="connsiteY1" fmla="*/ 11198 h 59096"/>
                <a:gd name="connsiteX2" fmla="*/ 19805 w 65399"/>
                <a:gd name="connsiteY2" fmla="*/ 52470 h 59096"/>
                <a:gd name="connsiteX3" fmla="*/ 60786 w 65399"/>
                <a:gd name="connsiteY3" fmla="*/ 45985 h 59096"/>
                <a:gd name="connsiteX4" fmla="*/ 47520 w 65399"/>
                <a:gd name="connsiteY4" fmla="*/ 4414 h 5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99" h="59096">
                  <a:moveTo>
                    <a:pt x="47520" y="4414"/>
                  </a:moveTo>
                  <a:cubicBezTo>
                    <a:pt x="32484" y="-5018"/>
                    <a:pt x="12730" y="-2071"/>
                    <a:pt x="936" y="11198"/>
                  </a:cubicBezTo>
                  <a:cubicBezTo>
                    <a:pt x="-6139" y="22988"/>
                    <a:pt x="3297" y="42742"/>
                    <a:pt x="19805" y="52470"/>
                  </a:cubicBezTo>
                  <a:cubicBezTo>
                    <a:pt x="33074" y="61906"/>
                    <a:pt x="51353" y="58959"/>
                    <a:pt x="60786" y="45985"/>
                  </a:cubicBezTo>
                  <a:cubicBezTo>
                    <a:pt x="68156" y="30654"/>
                    <a:pt x="62261" y="12375"/>
                    <a:pt x="47520" y="44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3" name="Graphic 2">
              <a:extLst>
                <a:ext uri="{FF2B5EF4-FFF2-40B4-BE49-F238E27FC236}">
                  <a16:creationId xmlns:a16="http://schemas.microsoft.com/office/drawing/2014/main" id="{D297B68D-2EA1-485E-A4EC-3F3D0CB8C5BB}"/>
                </a:ext>
              </a:extLst>
            </p:cNvPr>
            <p:cNvSpPr/>
            <p:nvPr/>
          </p:nvSpPr>
          <p:spPr>
            <a:xfrm>
              <a:off x="3764463" y="1981575"/>
              <a:ext cx="65083" cy="56699"/>
            </a:xfrm>
            <a:custGeom>
              <a:avLst/>
              <a:gdLst>
                <a:gd name="connsiteX0" fmla="*/ 43867 w 65083"/>
                <a:gd name="connsiteY0" fmla="*/ 6100 h 56699"/>
                <a:gd name="connsiteX1" fmla="*/ 234 w 65083"/>
                <a:gd name="connsiteY1" fmla="*/ 7867 h 56699"/>
                <a:gd name="connsiteX2" fmla="*/ 18218 w 65083"/>
                <a:gd name="connsiteY2" fmla="*/ 50323 h 56699"/>
                <a:gd name="connsiteX3" fmla="*/ 60965 w 65083"/>
                <a:gd name="connsiteY3" fmla="*/ 43247 h 56699"/>
                <a:gd name="connsiteX4" fmla="*/ 43867 w 65083"/>
                <a:gd name="connsiteY4" fmla="*/ 6100 h 5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83" h="56699">
                  <a:moveTo>
                    <a:pt x="43867" y="6100"/>
                  </a:moveTo>
                  <a:cubicBezTo>
                    <a:pt x="27355" y="-3628"/>
                    <a:pt x="7015" y="-3923"/>
                    <a:pt x="234" y="7867"/>
                  </a:cubicBezTo>
                  <a:cubicBezTo>
                    <a:pt x="-5074" y="24673"/>
                    <a:pt x="2592" y="42657"/>
                    <a:pt x="18218" y="50323"/>
                  </a:cubicBezTo>
                  <a:cubicBezTo>
                    <a:pt x="32074" y="59460"/>
                    <a:pt x="50943" y="56513"/>
                    <a:pt x="60965" y="43247"/>
                  </a:cubicBezTo>
                  <a:cubicBezTo>
                    <a:pt x="68041" y="31159"/>
                    <a:pt x="60670" y="15532"/>
                    <a:pt x="43867" y="6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4" name="Graphic 2">
              <a:extLst>
                <a:ext uri="{FF2B5EF4-FFF2-40B4-BE49-F238E27FC236}">
                  <a16:creationId xmlns:a16="http://schemas.microsoft.com/office/drawing/2014/main" id="{667CD130-F269-41F6-9E5F-63CCFC0E7F0A}"/>
                </a:ext>
              </a:extLst>
            </p:cNvPr>
            <p:cNvSpPr/>
            <p:nvPr/>
          </p:nvSpPr>
          <p:spPr>
            <a:xfrm>
              <a:off x="3793618" y="2188581"/>
              <a:ext cx="63668" cy="57174"/>
            </a:xfrm>
            <a:custGeom>
              <a:avLst/>
              <a:gdLst>
                <a:gd name="connsiteX0" fmla="*/ 45667 w 63668"/>
                <a:gd name="connsiteY0" fmla="*/ 4877 h 57174"/>
                <a:gd name="connsiteX1" fmla="*/ 857 w 63668"/>
                <a:gd name="connsiteY1" fmla="*/ 10480 h 57174"/>
                <a:gd name="connsiteX2" fmla="*/ 19431 w 63668"/>
                <a:gd name="connsiteY2" fmla="*/ 50280 h 57174"/>
                <a:gd name="connsiteX3" fmla="*/ 58345 w 63668"/>
                <a:gd name="connsiteY3" fmla="*/ 45267 h 57174"/>
                <a:gd name="connsiteX4" fmla="*/ 59231 w 63668"/>
                <a:gd name="connsiteY4" fmla="*/ 44381 h 57174"/>
                <a:gd name="connsiteX5" fmla="*/ 46257 w 63668"/>
                <a:gd name="connsiteY5" fmla="*/ 5172 h 57174"/>
                <a:gd name="connsiteX6" fmla="*/ 45667 w 63668"/>
                <a:gd name="connsiteY6" fmla="*/ 4877 h 5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68" h="57174">
                  <a:moveTo>
                    <a:pt x="45667" y="4877"/>
                  </a:moveTo>
                  <a:cubicBezTo>
                    <a:pt x="31516" y="-4851"/>
                    <a:pt x="12352" y="-2494"/>
                    <a:pt x="857" y="10480"/>
                  </a:cubicBezTo>
                  <a:cubicBezTo>
                    <a:pt x="-5927" y="22270"/>
                    <a:pt x="2919" y="40549"/>
                    <a:pt x="19431" y="50280"/>
                  </a:cubicBezTo>
                  <a:cubicBezTo>
                    <a:pt x="31516" y="59713"/>
                    <a:pt x="48913" y="57355"/>
                    <a:pt x="58345" y="45267"/>
                  </a:cubicBezTo>
                  <a:cubicBezTo>
                    <a:pt x="58641" y="44972"/>
                    <a:pt x="58936" y="44677"/>
                    <a:pt x="59231" y="44381"/>
                  </a:cubicBezTo>
                  <a:cubicBezTo>
                    <a:pt x="66306" y="29936"/>
                    <a:pt x="60408" y="12247"/>
                    <a:pt x="46257" y="5172"/>
                  </a:cubicBezTo>
                  <a:cubicBezTo>
                    <a:pt x="45962" y="5172"/>
                    <a:pt x="45667" y="4877"/>
                    <a:pt x="45667" y="48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5" name="Graphic 2">
              <a:extLst>
                <a:ext uri="{FF2B5EF4-FFF2-40B4-BE49-F238E27FC236}">
                  <a16:creationId xmlns:a16="http://schemas.microsoft.com/office/drawing/2014/main" id="{7389B982-2A64-4623-90FF-97ADC4FB1310}"/>
                </a:ext>
              </a:extLst>
            </p:cNvPr>
            <p:cNvSpPr/>
            <p:nvPr/>
          </p:nvSpPr>
          <p:spPr>
            <a:xfrm>
              <a:off x="3539159" y="1722065"/>
              <a:ext cx="65901" cy="57925"/>
            </a:xfrm>
            <a:custGeom>
              <a:avLst/>
              <a:gdLst>
                <a:gd name="connsiteX0" fmla="*/ 43044 w 65901"/>
                <a:gd name="connsiteY0" fmla="*/ 6462 h 57925"/>
                <a:gd name="connsiteX1" fmla="*/ 5896 w 65901"/>
                <a:gd name="connsiteY1" fmla="*/ 7052 h 57925"/>
                <a:gd name="connsiteX2" fmla="*/ 6486 w 65901"/>
                <a:gd name="connsiteY2" fmla="*/ 44200 h 57925"/>
                <a:gd name="connsiteX3" fmla="*/ 17690 w 65901"/>
                <a:gd name="connsiteY3" fmla="*/ 50685 h 57925"/>
                <a:gd name="connsiteX4" fmla="*/ 62208 w 65901"/>
                <a:gd name="connsiteY4" fmla="*/ 46557 h 57925"/>
                <a:gd name="connsiteX5" fmla="*/ 43044 w 65901"/>
                <a:gd name="connsiteY5" fmla="*/ 6462 h 5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01" h="57925">
                  <a:moveTo>
                    <a:pt x="43044" y="6462"/>
                  </a:moveTo>
                  <a:cubicBezTo>
                    <a:pt x="32726" y="-3856"/>
                    <a:pt x="15923" y="-3561"/>
                    <a:pt x="5896" y="7052"/>
                  </a:cubicBezTo>
                  <a:cubicBezTo>
                    <a:pt x="-4127" y="17370"/>
                    <a:pt x="-3832" y="34177"/>
                    <a:pt x="6486" y="44200"/>
                  </a:cubicBezTo>
                  <a:cubicBezTo>
                    <a:pt x="9729" y="47147"/>
                    <a:pt x="13562" y="49508"/>
                    <a:pt x="17690" y="50685"/>
                  </a:cubicBezTo>
                  <a:cubicBezTo>
                    <a:pt x="34201" y="60121"/>
                    <a:pt x="55427" y="58646"/>
                    <a:pt x="62208" y="46557"/>
                  </a:cubicBezTo>
                  <a:cubicBezTo>
                    <a:pt x="68988" y="34767"/>
                    <a:pt x="59850" y="15898"/>
                    <a:pt x="43044" y="6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6" name="Graphic 2">
              <a:extLst>
                <a:ext uri="{FF2B5EF4-FFF2-40B4-BE49-F238E27FC236}">
                  <a16:creationId xmlns:a16="http://schemas.microsoft.com/office/drawing/2014/main" id="{835C4317-F177-423E-B19D-A2F553B6994E}"/>
                </a:ext>
              </a:extLst>
            </p:cNvPr>
            <p:cNvSpPr/>
            <p:nvPr/>
          </p:nvSpPr>
          <p:spPr>
            <a:xfrm>
              <a:off x="3833141" y="3021292"/>
              <a:ext cx="62187" cy="56029"/>
            </a:xfrm>
            <a:custGeom>
              <a:avLst/>
              <a:gdLst>
                <a:gd name="connsiteX0" fmla="*/ 40638 w 62187"/>
                <a:gd name="connsiteY0" fmla="*/ 4737 h 56029"/>
                <a:gd name="connsiteX1" fmla="*/ 58327 w 62187"/>
                <a:gd name="connsiteY1" fmla="*/ 43360 h 56029"/>
                <a:gd name="connsiteX2" fmla="*/ 14989 w 62187"/>
                <a:gd name="connsiteY2" fmla="*/ 48960 h 56029"/>
                <a:gd name="connsiteX3" fmla="*/ 1133 w 62187"/>
                <a:gd name="connsiteY3" fmla="*/ 11517 h 56029"/>
                <a:gd name="connsiteX4" fmla="*/ 1429 w 62187"/>
                <a:gd name="connsiteY4" fmla="*/ 10635 h 56029"/>
                <a:gd name="connsiteX5" fmla="*/ 39163 w 62187"/>
                <a:gd name="connsiteY5" fmla="*/ 3560 h 56029"/>
                <a:gd name="connsiteX6" fmla="*/ 40638 w 62187"/>
                <a:gd name="connsiteY6" fmla="*/ 4737 h 5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87" h="56029">
                  <a:moveTo>
                    <a:pt x="40638" y="4737"/>
                  </a:moveTo>
                  <a:cubicBezTo>
                    <a:pt x="57150" y="14173"/>
                    <a:pt x="65107" y="31566"/>
                    <a:pt x="58327" y="43360"/>
                  </a:cubicBezTo>
                  <a:cubicBezTo>
                    <a:pt x="47419" y="56330"/>
                    <a:pt x="28845" y="58691"/>
                    <a:pt x="14989" y="48960"/>
                  </a:cubicBezTo>
                  <a:cubicBezTo>
                    <a:pt x="838" y="42474"/>
                    <a:pt x="-5352" y="25671"/>
                    <a:pt x="1133" y="11517"/>
                  </a:cubicBezTo>
                  <a:cubicBezTo>
                    <a:pt x="1133" y="11222"/>
                    <a:pt x="1429" y="10930"/>
                    <a:pt x="1429" y="10635"/>
                  </a:cubicBezTo>
                  <a:cubicBezTo>
                    <a:pt x="9976" y="-1749"/>
                    <a:pt x="26783" y="-4696"/>
                    <a:pt x="39163" y="3560"/>
                  </a:cubicBezTo>
                  <a:cubicBezTo>
                    <a:pt x="39753" y="3851"/>
                    <a:pt x="40048" y="4146"/>
                    <a:pt x="40638" y="47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7" name="Graphic 2">
              <a:extLst>
                <a:ext uri="{FF2B5EF4-FFF2-40B4-BE49-F238E27FC236}">
                  <a16:creationId xmlns:a16="http://schemas.microsoft.com/office/drawing/2014/main" id="{928EC0A2-1525-439A-8ED9-F1BA02720227}"/>
                </a:ext>
              </a:extLst>
            </p:cNvPr>
            <p:cNvSpPr/>
            <p:nvPr/>
          </p:nvSpPr>
          <p:spPr>
            <a:xfrm>
              <a:off x="3699904" y="2909974"/>
              <a:ext cx="61147" cy="57717"/>
            </a:xfrm>
            <a:custGeom>
              <a:avLst/>
              <a:gdLst>
                <a:gd name="connsiteX0" fmla="*/ 41797 w 61147"/>
                <a:gd name="connsiteY0" fmla="*/ 4321 h 57717"/>
                <a:gd name="connsiteX1" fmla="*/ 57423 w 61147"/>
                <a:gd name="connsiteY1" fmla="*/ 43236 h 57717"/>
                <a:gd name="connsiteX2" fmla="*/ 14377 w 61147"/>
                <a:gd name="connsiteY2" fmla="*/ 51786 h 57717"/>
                <a:gd name="connsiteX3" fmla="*/ 1997 w 61147"/>
                <a:gd name="connsiteY3" fmla="*/ 11396 h 57717"/>
                <a:gd name="connsiteX4" fmla="*/ 40617 w 61147"/>
                <a:gd name="connsiteY4" fmla="*/ 3436 h 57717"/>
                <a:gd name="connsiteX5" fmla="*/ 41797 w 61147"/>
                <a:gd name="connsiteY5" fmla="*/ 4321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47" h="57717">
                  <a:moveTo>
                    <a:pt x="41797" y="4321"/>
                  </a:moveTo>
                  <a:cubicBezTo>
                    <a:pt x="56833" y="10806"/>
                    <a:pt x="63613" y="28199"/>
                    <a:pt x="57423" y="43236"/>
                  </a:cubicBezTo>
                  <a:cubicBezTo>
                    <a:pt x="47397" y="57091"/>
                    <a:pt x="28823" y="60629"/>
                    <a:pt x="14377" y="51786"/>
                  </a:cubicBezTo>
                  <a:cubicBezTo>
                    <a:pt x="-69" y="43826"/>
                    <a:pt x="-5668" y="25842"/>
                    <a:pt x="1997" y="11396"/>
                  </a:cubicBezTo>
                  <a:cubicBezTo>
                    <a:pt x="10544" y="-1578"/>
                    <a:pt x="27941" y="-4820"/>
                    <a:pt x="40617" y="3436"/>
                  </a:cubicBezTo>
                  <a:cubicBezTo>
                    <a:pt x="40912" y="3731"/>
                    <a:pt x="41502" y="4026"/>
                    <a:pt x="41797" y="43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8" name="Graphic 2">
              <a:extLst>
                <a:ext uri="{FF2B5EF4-FFF2-40B4-BE49-F238E27FC236}">
                  <a16:creationId xmlns:a16="http://schemas.microsoft.com/office/drawing/2014/main" id="{88DF890A-2B05-4E6D-BCEC-C68BC4D458CD}"/>
                </a:ext>
              </a:extLst>
            </p:cNvPr>
            <p:cNvSpPr/>
            <p:nvPr/>
          </p:nvSpPr>
          <p:spPr>
            <a:xfrm>
              <a:off x="3642375" y="3042756"/>
              <a:ext cx="64407" cy="55002"/>
            </a:xfrm>
            <a:custGeom>
              <a:avLst/>
              <a:gdLst>
                <a:gd name="connsiteX0" fmla="*/ 43604 w 64407"/>
                <a:gd name="connsiteY0" fmla="*/ 7154 h 55002"/>
                <a:gd name="connsiteX1" fmla="*/ 60408 w 64407"/>
                <a:gd name="connsiteY1" fmla="*/ 41351 h 55002"/>
                <a:gd name="connsiteX2" fmla="*/ 19431 w 64407"/>
                <a:gd name="connsiteY2" fmla="*/ 48721 h 55002"/>
                <a:gd name="connsiteX3" fmla="*/ 857 w 64407"/>
                <a:gd name="connsiteY3" fmla="*/ 6859 h 55002"/>
                <a:gd name="connsiteX4" fmla="*/ 43604 w 64407"/>
                <a:gd name="connsiteY4" fmla="*/ 7154 h 5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07" h="55002">
                  <a:moveTo>
                    <a:pt x="43604" y="7154"/>
                  </a:moveTo>
                  <a:cubicBezTo>
                    <a:pt x="60116" y="16587"/>
                    <a:pt x="67192" y="29561"/>
                    <a:pt x="60408" y="41351"/>
                  </a:cubicBezTo>
                  <a:cubicBezTo>
                    <a:pt x="51270" y="54620"/>
                    <a:pt x="32696" y="57862"/>
                    <a:pt x="19431" y="48721"/>
                  </a:cubicBezTo>
                  <a:cubicBezTo>
                    <a:pt x="2919" y="39289"/>
                    <a:pt x="-5927" y="18948"/>
                    <a:pt x="857" y="6859"/>
                  </a:cubicBezTo>
                  <a:cubicBezTo>
                    <a:pt x="7637" y="-4934"/>
                    <a:pt x="26801" y="-2577"/>
                    <a:pt x="43604" y="71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89" name="Graphic 2">
              <a:extLst>
                <a:ext uri="{FF2B5EF4-FFF2-40B4-BE49-F238E27FC236}">
                  <a16:creationId xmlns:a16="http://schemas.microsoft.com/office/drawing/2014/main" id="{BA8427AF-0DF6-41FE-8C09-328276628BEE}"/>
                </a:ext>
              </a:extLst>
            </p:cNvPr>
            <p:cNvSpPr/>
            <p:nvPr/>
          </p:nvSpPr>
          <p:spPr>
            <a:xfrm>
              <a:off x="3443428" y="3120895"/>
              <a:ext cx="66847" cy="54653"/>
            </a:xfrm>
            <a:custGeom>
              <a:avLst/>
              <a:gdLst>
                <a:gd name="connsiteX0" fmla="*/ 40306 w 66847"/>
                <a:gd name="connsiteY0" fmla="*/ 5964 h 54653"/>
                <a:gd name="connsiteX1" fmla="*/ 63597 w 66847"/>
                <a:gd name="connsiteY1" fmla="*/ 44288 h 54653"/>
                <a:gd name="connsiteX2" fmla="*/ 16719 w 66847"/>
                <a:gd name="connsiteY2" fmla="*/ 46649 h 54653"/>
                <a:gd name="connsiteX3" fmla="*/ 801 w 66847"/>
                <a:gd name="connsiteY3" fmla="*/ 8026 h 54653"/>
                <a:gd name="connsiteX4" fmla="*/ 40306 w 66847"/>
                <a:gd name="connsiteY4" fmla="*/ 5964 h 5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47" h="54653">
                  <a:moveTo>
                    <a:pt x="40306" y="5964"/>
                  </a:moveTo>
                  <a:cubicBezTo>
                    <a:pt x="57109" y="15396"/>
                    <a:pt x="70378" y="32498"/>
                    <a:pt x="63597" y="44288"/>
                  </a:cubicBezTo>
                  <a:cubicBezTo>
                    <a:pt x="56518" y="56377"/>
                    <a:pt x="33525" y="56082"/>
                    <a:pt x="16719" y="46649"/>
                  </a:cubicBezTo>
                  <a:cubicBezTo>
                    <a:pt x="1682" y="40455"/>
                    <a:pt x="-5393" y="23357"/>
                    <a:pt x="801" y="8026"/>
                  </a:cubicBezTo>
                  <a:cubicBezTo>
                    <a:pt x="7581" y="-3768"/>
                    <a:pt x="23794" y="-3768"/>
                    <a:pt x="40306" y="596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0" name="Graphic 2">
              <a:extLst>
                <a:ext uri="{FF2B5EF4-FFF2-40B4-BE49-F238E27FC236}">
                  <a16:creationId xmlns:a16="http://schemas.microsoft.com/office/drawing/2014/main" id="{4741ED64-4907-4F28-B312-5860CDE05FE6}"/>
                </a:ext>
              </a:extLst>
            </p:cNvPr>
            <p:cNvSpPr/>
            <p:nvPr/>
          </p:nvSpPr>
          <p:spPr>
            <a:xfrm>
              <a:off x="2876025" y="1719773"/>
              <a:ext cx="65615" cy="57413"/>
            </a:xfrm>
            <a:custGeom>
              <a:avLst/>
              <a:gdLst>
                <a:gd name="connsiteX0" fmla="*/ 16594 w 65615"/>
                <a:gd name="connsiteY0" fmla="*/ 50324 h 57413"/>
                <a:gd name="connsiteX1" fmla="*/ 971 w 65615"/>
                <a:gd name="connsiteY1" fmla="*/ 9639 h 57413"/>
                <a:gd name="connsiteX2" fmla="*/ 42243 w 65615"/>
                <a:gd name="connsiteY2" fmla="*/ 5511 h 57413"/>
                <a:gd name="connsiteX3" fmla="*/ 61997 w 65615"/>
                <a:gd name="connsiteY3" fmla="*/ 45016 h 57413"/>
                <a:gd name="connsiteX4" fmla="*/ 16594 w 65615"/>
                <a:gd name="connsiteY4" fmla="*/ 50324 h 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15" h="57413">
                  <a:moveTo>
                    <a:pt x="16594" y="50324"/>
                  </a:moveTo>
                  <a:cubicBezTo>
                    <a:pt x="1557" y="42954"/>
                    <a:pt x="-5518" y="25265"/>
                    <a:pt x="971" y="9639"/>
                  </a:cubicBezTo>
                  <a:cubicBezTo>
                    <a:pt x="11289" y="-2745"/>
                    <a:pt x="29567" y="-4807"/>
                    <a:pt x="42243" y="5511"/>
                  </a:cubicBezTo>
                  <a:cubicBezTo>
                    <a:pt x="59049" y="14948"/>
                    <a:pt x="68777" y="32931"/>
                    <a:pt x="61997" y="45016"/>
                  </a:cubicBezTo>
                  <a:cubicBezTo>
                    <a:pt x="50203" y="57695"/>
                    <a:pt x="30744" y="60052"/>
                    <a:pt x="16594" y="503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1" name="Graphic 2">
              <a:extLst>
                <a:ext uri="{FF2B5EF4-FFF2-40B4-BE49-F238E27FC236}">
                  <a16:creationId xmlns:a16="http://schemas.microsoft.com/office/drawing/2014/main" id="{57043C0B-CA88-4B88-807E-ADD64DD3967B}"/>
                </a:ext>
              </a:extLst>
            </p:cNvPr>
            <p:cNvSpPr/>
            <p:nvPr/>
          </p:nvSpPr>
          <p:spPr>
            <a:xfrm>
              <a:off x="2882485" y="1562104"/>
              <a:ext cx="61257" cy="54788"/>
            </a:xfrm>
            <a:custGeom>
              <a:avLst/>
              <a:gdLst>
                <a:gd name="connsiteX0" fmla="*/ 17800 w 61257"/>
                <a:gd name="connsiteY0" fmla="*/ 47023 h 54788"/>
                <a:gd name="connsiteX1" fmla="*/ 1292 w 61257"/>
                <a:gd name="connsiteY1" fmla="*/ 11937 h 54788"/>
                <a:gd name="connsiteX2" fmla="*/ 42564 w 61257"/>
                <a:gd name="connsiteY2" fmla="*/ 3977 h 54788"/>
                <a:gd name="connsiteX3" fmla="*/ 57305 w 61257"/>
                <a:gd name="connsiteY3" fmla="*/ 44367 h 54788"/>
                <a:gd name="connsiteX4" fmla="*/ 17800 w 61257"/>
                <a:gd name="connsiteY4" fmla="*/ 47023 h 5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57" h="54788">
                  <a:moveTo>
                    <a:pt x="17800" y="47023"/>
                  </a:moveTo>
                  <a:cubicBezTo>
                    <a:pt x="1292" y="37292"/>
                    <a:pt x="-5784" y="23731"/>
                    <a:pt x="1292" y="11937"/>
                  </a:cubicBezTo>
                  <a:cubicBezTo>
                    <a:pt x="10429" y="-1623"/>
                    <a:pt x="29003" y="-5161"/>
                    <a:pt x="42564" y="3977"/>
                  </a:cubicBezTo>
                  <a:cubicBezTo>
                    <a:pt x="57305" y="11347"/>
                    <a:pt x="63793" y="29039"/>
                    <a:pt x="57305" y="44367"/>
                  </a:cubicBezTo>
                  <a:cubicBezTo>
                    <a:pt x="50524" y="56160"/>
                    <a:pt x="34607" y="56456"/>
                    <a:pt x="17800" y="470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2" name="Graphic 2">
              <a:extLst>
                <a:ext uri="{FF2B5EF4-FFF2-40B4-BE49-F238E27FC236}">
                  <a16:creationId xmlns:a16="http://schemas.microsoft.com/office/drawing/2014/main" id="{B024FBBB-CA8F-40F2-8DFE-BFD3D0CDFFB2}"/>
                </a:ext>
              </a:extLst>
            </p:cNvPr>
            <p:cNvSpPr/>
            <p:nvPr/>
          </p:nvSpPr>
          <p:spPr>
            <a:xfrm>
              <a:off x="3175872" y="1878653"/>
              <a:ext cx="65666" cy="55356"/>
            </a:xfrm>
            <a:custGeom>
              <a:avLst/>
              <a:gdLst>
                <a:gd name="connsiteX0" fmla="*/ 15105 w 65666"/>
                <a:gd name="connsiteY0" fmla="*/ 48287 h 55356"/>
                <a:gd name="connsiteX1" fmla="*/ 1544 w 65666"/>
                <a:gd name="connsiteY1" fmla="*/ 7602 h 55356"/>
                <a:gd name="connsiteX2" fmla="*/ 39577 w 65666"/>
                <a:gd name="connsiteY2" fmla="*/ 6130 h 55356"/>
                <a:gd name="connsiteX3" fmla="*/ 62279 w 65666"/>
                <a:gd name="connsiteY3" fmla="*/ 42687 h 55356"/>
                <a:gd name="connsiteX4" fmla="*/ 15105 w 65666"/>
                <a:gd name="connsiteY4" fmla="*/ 48287 h 5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66" h="55356">
                  <a:moveTo>
                    <a:pt x="15105" y="48287"/>
                  </a:moveTo>
                  <a:cubicBezTo>
                    <a:pt x="364" y="40625"/>
                    <a:pt x="-5531" y="22638"/>
                    <a:pt x="1544" y="7602"/>
                  </a:cubicBezTo>
                  <a:cubicBezTo>
                    <a:pt x="8324" y="-4188"/>
                    <a:pt x="22770" y="-3306"/>
                    <a:pt x="39577" y="6130"/>
                  </a:cubicBezTo>
                  <a:cubicBezTo>
                    <a:pt x="56085" y="15858"/>
                    <a:pt x="69354" y="30894"/>
                    <a:pt x="62279" y="42687"/>
                  </a:cubicBezTo>
                  <a:cubicBezTo>
                    <a:pt x="49895" y="55658"/>
                    <a:pt x="30141" y="58018"/>
                    <a:pt x="15105" y="4828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3" name="Graphic 2">
              <a:extLst>
                <a:ext uri="{FF2B5EF4-FFF2-40B4-BE49-F238E27FC236}">
                  <a16:creationId xmlns:a16="http://schemas.microsoft.com/office/drawing/2014/main" id="{B555D2A6-87B7-4150-A012-6E2465AE269C}"/>
                </a:ext>
              </a:extLst>
            </p:cNvPr>
            <p:cNvSpPr/>
            <p:nvPr/>
          </p:nvSpPr>
          <p:spPr>
            <a:xfrm>
              <a:off x="3081955" y="2003370"/>
              <a:ext cx="65211" cy="57144"/>
            </a:xfrm>
            <a:custGeom>
              <a:avLst/>
              <a:gdLst>
                <a:gd name="connsiteX0" fmla="*/ 18218 w 65211"/>
                <a:gd name="connsiteY0" fmla="*/ 50639 h 57144"/>
                <a:gd name="connsiteX1" fmla="*/ 234 w 65211"/>
                <a:gd name="connsiteY1" fmla="*/ 8183 h 57144"/>
                <a:gd name="connsiteX2" fmla="*/ 44162 w 65211"/>
                <a:gd name="connsiteY2" fmla="*/ 5826 h 57144"/>
                <a:gd name="connsiteX3" fmla="*/ 61260 w 65211"/>
                <a:gd name="connsiteY3" fmla="*/ 43563 h 57144"/>
                <a:gd name="connsiteX4" fmla="*/ 18218 w 65211"/>
                <a:gd name="connsiteY4" fmla="*/ 50639 h 5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211" h="57144">
                  <a:moveTo>
                    <a:pt x="18218" y="50639"/>
                  </a:moveTo>
                  <a:cubicBezTo>
                    <a:pt x="2592" y="42973"/>
                    <a:pt x="-5074" y="24990"/>
                    <a:pt x="234" y="8183"/>
                  </a:cubicBezTo>
                  <a:cubicBezTo>
                    <a:pt x="7015" y="-3607"/>
                    <a:pt x="27355" y="-3902"/>
                    <a:pt x="44162" y="5826"/>
                  </a:cubicBezTo>
                  <a:cubicBezTo>
                    <a:pt x="60670" y="15262"/>
                    <a:pt x="68041" y="31770"/>
                    <a:pt x="61260" y="43563"/>
                  </a:cubicBezTo>
                  <a:cubicBezTo>
                    <a:pt x="50943" y="56829"/>
                    <a:pt x="32074" y="60072"/>
                    <a:pt x="18218" y="506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4" name="Graphic 2">
              <a:extLst>
                <a:ext uri="{FF2B5EF4-FFF2-40B4-BE49-F238E27FC236}">
                  <a16:creationId xmlns:a16="http://schemas.microsoft.com/office/drawing/2014/main" id="{352D131F-FDCD-4ED1-88C3-163D8642242E}"/>
                </a:ext>
              </a:extLst>
            </p:cNvPr>
            <p:cNvSpPr/>
            <p:nvPr/>
          </p:nvSpPr>
          <p:spPr>
            <a:xfrm>
              <a:off x="3141953" y="2191293"/>
              <a:ext cx="64730" cy="58011"/>
            </a:xfrm>
            <a:custGeom>
              <a:avLst/>
              <a:gdLst>
                <a:gd name="connsiteX0" fmla="*/ 14531 w 64730"/>
                <a:gd name="connsiteY0" fmla="*/ 50811 h 58011"/>
                <a:gd name="connsiteX1" fmla="*/ 1557 w 64730"/>
                <a:gd name="connsiteY1" fmla="*/ 12188 h 58011"/>
                <a:gd name="connsiteX2" fmla="*/ 2148 w 64730"/>
                <a:gd name="connsiteY2" fmla="*/ 11602 h 58011"/>
                <a:gd name="connsiteX3" fmla="*/ 40180 w 64730"/>
                <a:gd name="connsiteY3" fmla="*/ 3346 h 58011"/>
                <a:gd name="connsiteX4" fmla="*/ 41357 w 64730"/>
                <a:gd name="connsiteY4" fmla="*/ 4231 h 58011"/>
                <a:gd name="connsiteX5" fmla="*/ 61111 w 64730"/>
                <a:gd name="connsiteY5" fmla="*/ 45798 h 58011"/>
                <a:gd name="connsiteX6" fmla="*/ 14531 w 64730"/>
                <a:gd name="connsiteY6" fmla="*/ 508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30" h="58011">
                  <a:moveTo>
                    <a:pt x="14531" y="50811"/>
                  </a:moveTo>
                  <a:cubicBezTo>
                    <a:pt x="381" y="43736"/>
                    <a:pt x="-5518" y="26343"/>
                    <a:pt x="1557" y="12188"/>
                  </a:cubicBezTo>
                  <a:cubicBezTo>
                    <a:pt x="1852" y="11893"/>
                    <a:pt x="1852" y="11602"/>
                    <a:pt x="2148" y="11602"/>
                  </a:cubicBezTo>
                  <a:cubicBezTo>
                    <a:pt x="10403" y="-1372"/>
                    <a:pt x="27207" y="-4910"/>
                    <a:pt x="40180" y="3346"/>
                  </a:cubicBezTo>
                  <a:cubicBezTo>
                    <a:pt x="40476" y="3641"/>
                    <a:pt x="41062" y="3936"/>
                    <a:pt x="41357" y="4231"/>
                  </a:cubicBezTo>
                  <a:cubicBezTo>
                    <a:pt x="58164" y="13959"/>
                    <a:pt x="67892" y="33713"/>
                    <a:pt x="61111" y="45798"/>
                  </a:cubicBezTo>
                  <a:cubicBezTo>
                    <a:pt x="49023" y="58477"/>
                    <a:pt x="29272" y="60539"/>
                    <a:pt x="14531" y="5081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5" name="Graphic 2">
              <a:extLst>
                <a:ext uri="{FF2B5EF4-FFF2-40B4-BE49-F238E27FC236}">
                  <a16:creationId xmlns:a16="http://schemas.microsoft.com/office/drawing/2014/main" id="{7E7B2F5F-1073-4239-9D58-717B4CC028CF}"/>
                </a:ext>
              </a:extLst>
            </p:cNvPr>
            <p:cNvSpPr/>
            <p:nvPr/>
          </p:nvSpPr>
          <p:spPr>
            <a:xfrm>
              <a:off x="2368397" y="2576052"/>
              <a:ext cx="52188" cy="67216"/>
            </a:xfrm>
            <a:custGeom>
              <a:avLst/>
              <a:gdLst>
                <a:gd name="connsiteX0" fmla="*/ -1440 w 52188"/>
                <a:gd name="connsiteY0" fmla="*/ 29268 h 67216"/>
                <a:gd name="connsiteX1" fmla="*/ 20966 w 52188"/>
                <a:gd name="connsiteY1" fmla="*/ 66121 h 67216"/>
                <a:gd name="connsiteX2" fmla="*/ 50743 w 52188"/>
                <a:gd name="connsiteY2" fmla="*/ 29268 h 67216"/>
                <a:gd name="connsiteX3" fmla="*/ 20966 w 52188"/>
                <a:gd name="connsiteY3" fmla="*/ -1096 h 67216"/>
                <a:gd name="connsiteX4" fmla="*/ -1440 w 52188"/>
                <a:gd name="connsiteY4" fmla="*/ 29268 h 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88" h="67216">
                  <a:moveTo>
                    <a:pt x="-1440" y="29268"/>
                  </a:moveTo>
                  <a:cubicBezTo>
                    <a:pt x="-1440" y="48432"/>
                    <a:pt x="7406" y="66121"/>
                    <a:pt x="20966" y="66121"/>
                  </a:cubicBezTo>
                  <a:cubicBezTo>
                    <a:pt x="38655" y="62583"/>
                    <a:pt x="51039" y="46960"/>
                    <a:pt x="50743" y="29268"/>
                  </a:cubicBezTo>
                  <a:cubicBezTo>
                    <a:pt x="50743" y="12465"/>
                    <a:pt x="37474" y="-1096"/>
                    <a:pt x="20966" y="-1096"/>
                  </a:cubicBezTo>
                  <a:cubicBezTo>
                    <a:pt x="7406" y="-1096"/>
                    <a:pt x="-1440" y="10108"/>
                    <a:pt x="-1440" y="2926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6" name="Graphic 2">
              <a:extLst>
                <a:ext uri="{FF2B5EF4-FFF2-40B4-BE49-F238E27FC236}">
                  <a16:creationId xmlns:a16="http://schemas.microsoft.com/office/drawing/2014/main" id="{AD4B7079-D459-417B-86DA-473D4213B15D}"/>
                </a:ext>
              </a:extLst>
            </p:cNvPr>
            <p:cNvSpPr/>
            <p:nvPr/>
          </p:nvSpPr>
          <p:spPr>
            <a:xfrm>
              <a:off x="2241623" y="2465495"/>
              <a:ext cx="49950" cy="65154"/>
            </a:xfrm>
            <a:custGeom>
              <a:avLst/>
              <a:gdLst>
                <a:gd name="connsiteX0" fmla="*/ -1440 w 49950"/>
                <a:gd name="connsiteY0" fmla="*/ 31039 h 65154"/>
                <a:gd name="connsiteX1" fmla="*/ 21557 w 49950"/>
                <a:gd name="connsiteY1" fmla="*/ 64059 h 65154"/>
                <a:gd name="connsiteX2" fmla="*/ 48386 w 49950"/>
                <a:gd name="connsiteY2" fmla="*/ 31039 h 65154"/>
                <a:gd name="connsiteX3" fmla="*/ 21557 w 49950"/>
                <a:gd name="connsiteY3" fmla="*/ -1096 h 65154"/>
                <a:gd name="connsiteX4" fmla="*/ -1440 w 49950"/>
                <a:gd name="connsiteY4" fmla="*/ 3103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50" h="65154">
                  <a:moveTo>
                    <a:pt x="-1440" y="31039"/>
                  </a:moveTo>
                  <a:cubicBezTo>
                    <a:pt x="-1440" y="50203"/>
                    <a:pt x="7996" y="64059"/>
                    <a:pt x="21557" y="64059"/>
                  </a:cubicBezTo>
                  <a:cubicBezTo>
                    <a:pt x="38068" y="61993"/>
                    <a:pt x="49858" y="47547"/>
                    <a:pt x="48386" y="31039"/>
                  </a:cubicBezTo>
                  <a:cubicBezTo>
                    <a:pt x="49858" y="14822"/>
                    <a:pt x="37773" y="376"/>
                    <a:pt x="21557" y="-1096"/>
                  </a:cubicBezTo>
                  <a:cubicBezTo>
                    <a:pt x="7996" y="-1096"/>
                    <a:pt x="-1440" y="11875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7" name="Graphic 2">
              <a:extLst>
                <a:ext uri="{FF2B5EF4-FFF2-40B4-BE49-F238E27FC236}">
                  <a16:creationId xmlns:a16="http://schemas.microsoft.com/office/drawing/2014/main" id="{B0DF51F7-3AC5-475A-BD82-3901396D033A}"/>
                </a:ext>
              </a:extLst>
            </p:cNvPr>
            <p:cNvSpPr/>
            <p:nvPr/>
          </p:nvSpPr>
          <p:spPr>
            <a:xfrm>
              <a:off x="2107187" y="2542737"/>
              <a:ext cx="45399" cy="67511"/>
            </a:xfrm>
            <a:custGeom>
              <a:avLst/>
              <a:gdLst>
                <a:gd name="connsiteX0" fmla="*/ -1440 w 45399"/>
                <a:gd name="connsiteY0" fmla="*/ 36344 h 67511"/>
                <a:gd name="connsiteX1" fmla="*/ 20081 w 45399"/>
                <a:gd name="connsiteY1" fmla="*/ 66416 h 67511"/>
                <a:gd name="connsiteX2" fmla="*/ 43960 w 45399"/>
                <a:gd name="connsiteY2" fmla="*/ 36344 h 67511"/>
                <a:gd name="connsiteX3" fmla="*/ 20081 w 45399"/>
                <a:gd name="connsiteY3" fmla="*/ -1096 h 67511"/>
                <a:gd name="connsiteX4" fmla="*/ -1440 w 45399"/>
                <a:gd name="connsiteY4" fmla="*/ 36344 h 6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9" h="67511">
                  <a:moveTo>
                    <a:pt x="-1440" y="36344"/>
                  </a:moveTo>
                  <a:cubicBezTo>
                    <a:pt x="-1440" y="55508"/>
                    <a:pt x="6520" y="66416"/>
                    <a:pt x="20081" y="66416"/>
                  </a:cubicBezTo>
                  <a:cubicBezTo>
                    <a:pt x="33937" y="66416"/>
                    <a:pt x="43960" y="55508"/>
                    <a:pt x="43960" y="36344"/>
                  </a:cubicBezTo>
                  <a:cubicBezTo>
                    <a:pt x="43960" y="17183"/>
                    <a:pt x="33937" y="-1096"/>
                    <a:pt x="20081" y="-1096"/>
                  </a:cubicBezTo>
                  <a:cubicBezTo>
                    <a:pt x="6520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8" name="Graphic 2">
              <a:extLst>
                <a:ext uri="{FF2B5EF4-FFF2-40B4-BE49-F238E27FC236}">
                  <a16:creationId xmlns:a16="http://schemas.microsoft.com/office/drawing/2014/main" id="{B4D7D0CF-BCDA-4EEE-A41A-BBD05AA00AFA}"/>
                </a:ext>
              </a:extLst>
            </p:cNvPr>
            <p:cNvSpPr/>
            <p:nvPr/>
          </p:nvSpPr>
          <p:spPr>
            <a:xfrm>
              <a:off x="1981593" y="2387957"/>
              <a:ext cx="43927" cy="70462"/>
            </a:xfrm>
            <a:custGeom>
              <a:avLst/>
              <a:gdLst>
                <a:gd name="connsiteX0" fmla="*/ -1440 w 43927"/>
                <a:gd name="connsiteY0" fmla="*/ 34577 h 70462"/>
                <a:gd name="connsiteX1" fmla="*/ 22143 w 43927"/>
                <a:gd name="connsiteY1" fmla="*/ 69367 h 70462"/>
                <a:gd name="connsiteX2" fmla="*/ 42488 w 43927"/>
                <a:gd name="connsiteY2" fmla="*/ 34577 h 70462"/>
                <a:gd name="connsiteX3" fmla="*/ 22143 w 43927"/>
                <a:gd name="connsiteY3" fmla="*/ -1096 h 70462"/>
                <a:gd name="connsiteX4" fmla="*/ -1440 w 43927"/>
                <a:gd name="connsiteY4" fmla="*/ 34577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462">
                  <a:moveTo>
                    <a:pt x="-1440" y="34577"/>
                  </a:moveTo>
                  <a:cubicBezTo>
                    <a:pt x="-1440" y="54036"/>
                    <a:pt x="8287" y="69367"/>
                    <a:pt x="22143" y="69367"/>
                  </a:cubicBezTo>
                  <a:cubicBezTo>
                    <a:pt x="35707" y="69367"/>
                    <a:pt x="42488" y="54036"/>
                    <a:pt x="42488" y="34577"/>
                  </a:cubicBezTo>
                  <a:cubicBezTo>
                    <a:pt x="42488" y="15413"/>
                    <a:pt x="35707" y="-1096"/>
                    <a:pt x="22143" y="-1096"/>
                  </a:cubicBezTo>
                  <a:cubicBezTo>
                    <a:pt x="8287" y="-1096"/>
                    <a:pt x="-1440" y="15413"/>
                    <a:pt x="-1440" y="345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99" name="Graphic 2">
              <a:extLst>
                <a:ext uri="{FF2B5EF4-FFF2-40B4-BE49-F238E27FC236}">
                  <a16:creationId xmlns:a16="http://schemas.microsoft.com/office/drawing/2014/main" id="{62B72681-4B50-432F-8ECE-293908213366}"/>
                </a:ext>
              </a:extLst>
            </p:cNvPr>
            <p:cNvSpPr/>
            <p:nvPr/>
          </p:nvSpPr>
          <p:spPr>
            <a:xfrm>
              <a:off x="1884518" y="2567796"/>
              <a:ext cx="55210" cy="75176"/>
            </a:xfrm>
            <a:custGeom>
              <a:avLst/>
              <a:gdLst>
                <a:gd name="connsiteX0" fmla="*/ -1361 w 55210"/>
                <a:gd name="connsiteY0" fmla="*/ 34872 h 75176"/>
                <a:gd name="connsiteX1" fmla="*/ 26649 w 55210"/>
                <a:gd name="connsiteY1" fmla="*/ 74081 h 75176"/>
                <a:gd name="connsiteX2" fmla="*/ 53770 w 55210"/>
                <a:gd name="connsiteY2" fmla="*/ 34872 h 75176"/>
                <a:gd name="connsiteX3" fmla="*/ 26649 w 55210"/>
                <a:gd name="connsiteY3" fmla="*/ -1096 h 75176"/>
                <a:gd name="connsiteX4" fmla="*/ -1361 w 55210"/>
                <a:gd name="connsiteY4" fmla="*/ 34872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0" h="75176">
                  <a:moveTo>
                    <a:pt x="-1361" y="34872"/>
                  </a:moveTo>
                  <a:cubicBezTo>
                    <a:pt x="-1361" y="54036"/>
                    <a:pt x="12790" y="74081"/>
                    <a:pt x="26649" y="74081"/>
                  </a:cubicBezTo>
                  <a:cubicBezTo>
                    <a:pt x="40209" y="74081"/>
                    <a:pt x="53770" y="54036"/>
                    <a:pt x="53770" y="34872"/>
                  </a:cubicBezTo>
                  <a:cubicBezTo>
                    <a:pt x="53770" y="15413"/>
                    <a:pt x="40209" y="-1096"/>
                    <a:pt x="26649" y="-1096"/>
                  </a:cubicBezTo>
                  <a:cubicBezTo>
                    <a:pt x="9547" y="2147"/>
                    <a:pt x="-2538" y="17478"/>
                    <a:pt x="-1361" y="348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0" name="Graphic 2">
              <a:extLst>
                <a:ext uri="{FF2B5EF4-FFF2-40B4-BE49-F238E27FC236}">
                  <a16:creationId xmlns:a16="http://schemas.microsoft.com/office/drawing/2014/main" id="{FB0AE80D-BC84-4843-A692-755C5AECD978}"/>
                </a:ext>
              </a:extLst>
            </p:cNvPr>
            <p:cNvSpPr/>
            <p:nvPr/>
          </p:nvSpPr>
          <p:spPr>
            <a:xfrm>
              <a:off x="1958006" y="2839324"/>
              <a:ext cx="55426" cy="77537"/>
            </a:xfrm>
            <a:custGeom>
              <a:avLst/>
              <a:gdLst>
                <a:gd name="connsiteX0" fmla="*/ -1440 w 55426"/>
                <a:gd name="connsiteY0" fmla="*/ 37528 h 77537"/>
                <a:gd name="connsiteX1" fmla="*/ 27747 w 55426"/>
                <a:gd name="connsiteY1" fmla="*/ 76442 h 77537"/>
                <a:gd name="connsiteX2" fmla="*/ 53986 w 55426"/>
                <a:gd name="connsiteY2" fmla="*/ 37528 h 77537"/>
                <a:gd name="connsiteX3" fmla="*/ 27747 w 55426"/>
                <a:gd name="connsiteY3" fmla="*/ -1096 h 77537"/>
                <a:gd name="connsiteX4" fmla="*/ -1440 w 55426"/>
                <a:gd name="connsiteY4" fmla="*/ 37528 h 7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26" h="77537">
                  <a:moveTo>
                    <a:pt x="-1440" y="37528"/>
                  </a:moveTo>
                  <a:cubicBezTo>
                    <a:pt x="-1440" y="56688"/>
                    <a:pt x="13891" y="76442"/>
                    <a:pt x="27747" y="76442"/>
                  </a:cubicBezTo>
                  <a:cubicBezTo>
                    <a:pt x="41311" y="76442"/>
                    <a:pt x="53986" y="56688"/>
                    <a:pt x="53986" y="37528"/>
                  </a:cubicBezTo>
                  <a:cubicBezTo>
                    <a:pt x="53986" y="18364"/>
                    <a:pt x="41311" y="-1096"/>
                    <a:pt x="27747" y="-1096"/>
                  </a:cubicBezTo>
                  <a:cubicBezTo>
                    <a:pt x="13891" y="-1096"/>
                    <a:pt x="-1440" y="18364"/>
                    <a:pt x="-1440" y="375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1" name="Graphic 2">
              <a:extLst>
                <a:ext uri="{FF2B5EF4-FFF2-40B4-BE49-F238E27FC236}">
                  <a16:creationId xmlns:a16="http://schemas.microsoft.com/office/drawing/2014/main" id="{CE5F867D-D1AA-49B5-AD6E-68A3A8794620}"/>
                </a:ext>
              </a:extLst>
            </p:cNvPr>
            <p:cNvSpPr/>
            <p:nvPr/>
          </p:nvSpPr>
          <p:spPr>
            <a:xfrm>
              <a:off x="2243394" y="3006193"/>
              <a:ext cx="40095" cy="71639"/>
            </a:xfrm>
            <a:custGeom>
              <a:avLst/>
              <a:gdLst>
                <a:gd name="connsiteX0" fmla="*/ -1440 w 40095"/>
                <a:gd name="connsiteY0" fmla="*/ 37229 h 71639"/>
                <a:gd name="connsiteX1" fmla="*/ 18605 w 40095"/>
                <a:gd name="connsiteY1" fmla="*/ 70544 h 71639"/>
                <a:gd name="connsiteX2" fmla="*/ 38655 w 40095"/>
                <a:gd name="connsiteY2" fmla="*/ 37229 h 71639"/>
                <a:gd name="connsiteX3" fmla="*/ 18605 w 40095"/>
                <a:gd name="connsiteY3" fmla="*/ -1096 h 71639"/>
                <a:gd name="connsiteX4" fmla="*/ -1440 w 40095"/>
                <a:gd name="connsiteY4" fmla="*/ 37229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95" h="71639">
                  <a:moveTo>
                    <a:pt x="-1440" y="37229"/>
                  </a:moveTo>
                  <a:cubicBezTo>
                    <a:pt x="-1440" y="56393"/>
                    <a:pt x="5045" y="70544"/>
                    <a:pt x="18605" y="70544"/>
                  </a:cubicBezTo>
                  <a:cubicBezTo>
                    <a:pt x="32465" y="70544"/>
                    <a:pt x="38655" y="56393"/>
                    <a:pt x="38655" y="37229"/>
                  </a:cubicBezTo>
                  <a:cubicBezTo>
                    <a:pt x="38655" y="18068"/>
                    <a:pt x="32465" y="-1096"/>
                    <a:pt x="18605" y="-1096"/>
                  </a:cubicBezTo>
                  <a:cubicBezTo>
                    <a:pt x="5045" y="-1096"/>
                    <a:pt x="-1440" y="18068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2" name="Graphic 2">
              <a:extLst>
                <a:ext uri="{FF2B5EF4-FFF2-40B4-BE49-F238E27FC236}">
                  <a16:creationId xmlns:a16="http://schemas.microsoft.com/office/drawing/2014/main" id="{76B7F2DD-5105-4E69-ADF5-0670A67A953E}"/>
                </a:ext>
              </a:extLst>
            </p:cNvPr>
            <p:cNvSpPr/>
            <p:nvPr/>
          </p:nvSpPr>
          <p:spPr>
            <a:xfrm>
              <a:off x="2404659" y="2774465"/>
              <a:ext cx="43632" cy="71639"/>
            </a:xfrm>
            <a:custGeom>
              <a:avLst/>
              <a:gdLst>
                <a:gd name="connsiteX0" fmla="*/ -1440 w 43632"/>
                <a:gd name="connsiteY0" fmla="*/ 35462 h 71639"/>
                <a:gd name="connsiteX1" fmla="*/ 20376 w 43632"/>
                <a:gd name="connsiteY1" fmla="*/ 70544 h 71639"/>
                <a:gd name="connsiteX2" fmla="*/ 42192 w 43632"/>
                <a:gd name="connsiteY2" fmla="*/ 35462 h 71639"/>
                <a:gd name="connsiteX3" fmla="*/ 20376 w 43632"/>
                <a:gd name="connsiteY3" fmla="*/ -1096 h 71639"/>
                <a:gd name="connsiteX4" fmla="*/ -1440 w 43632"/>
                <a:gd name="connsiteY4" fmla="*/ 35462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39">
                  <a:moveTo>
                    <a:pt x="-1440" y="35462"/>
                  </a:moveTo>
                  <a:cubicBezTo>
                    <a:pt x="-1440" y="54626"/>
                    <a:pt x="6816" y="70544"/>
                    <a:pt x="20376" y="70544"/>
                  </a:cubicBezTo>
                  <a:cubicBezTo>
                    <a:pt x="34232" y="70544"/>
                    <a:pt x="42192" y="54626"/>
                    <a:pt x="42192" y="35462"/>
                  </a:cubicBezTo>
                  <a:cubicBezTo>
                    <a:pt x="42192" y="16298"/>
                    <a:pt x="34232" y="-1096"/>
                    <a:pt x="20376" y="-1096"/>
                  </a:cubicBezTo>
                  <a:cubicBezTo>
                    <a:pt x="6816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3" name="Graphic 2">
              <a:extLst>
                <a:ext uri="{FF2B5EF4-FFF2-40B4-BE49-F238E27FC236}">
                  <a16:creationId xmlns:a16="http://schemas.microsoft.com/office/drawing/2014/main" id="{55AE1762-4168-4B6E-9A7B-687F327EFC90}"/>
                </a:ext>
              </a:extLst>
            </p:cNvPr>
            <p:cNvSpPr/>
            <p:nvPr/>
          </p:nvSpPr>
          <p:spPr>
            <a:xfrm>
              <a:off x="2516377" y="3110852"/>
              <a:ext cx="52790" cy="72823"/>
            </a:xfrm>
            <a:custGeom>
              <a:avLst/>
              <a:gdLst>
                <a:gd name="connsiteX0" fmla="*/ -1420 w 52790"/>
                <a:gd name="connsiteY0" fmla="*/ 37823 h 72823"/>
                <a:gd name="connsiteX1" fmla="*/ 27766 w 52790"/>
                <a:gd name="connsiteY1" fmla="*/ 71728 h 72823"/>
                <a:gd name="connsiteX2" fmla="*/ 51350 w 52790"/>
                <a:gd name="connsiteY2" fmla="*/ 37823 h 72823"/>
                <a:gd name="connsiteX3" fmla="*/ 27766 w 52790"/>
                <a:gd name="connsiteY3" fmla="*/ -1096 h 72823"/>
                <a:gd name="connsiteX4" fmla="*/ -1420 w 52790"/>
                <a:gd name="connsiteY4" fmla="*/ 37823 h 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90" h="72823">
                  <a:moveTo>
                    <a:pt x="-1420" y="37823"/>
                  </a:moveTo>
                  <a:cubicBezTo>
                    <a:pt x="-2011" y="54921"/>
                    <a:pt x="10665" y="69662"/>
                    <a:pt x="27766" y="71728"/>
                  </a:cubicBezTo>
                  <a:cubicBezTo>
                    <a:pt x="41327" y="71728"/>
                    <a:pt x="51350" y="56987"/>
                    <a:pt x="51350" y="37823"/>
                  </a:cubicBezTo>
                  <a:cubicBezTo>
                    <a:pt x="51350" y="18659"/>
                    <a:pt x="41327" y="-1096"/>
                    <a:pt x="27766" y="-1096"/>
                  </a:cubicBezTo>
                  <a:cubicBezTo>
                    <a:pt x="13911" y="-1096"/>
                    <a:pt x="-1420" y="18659"/>
                    <a:pt x="-1420" y="378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4" name="Graphic 2">
              <a:extLst>
                <a:ext uri="{FF2B5EF4-FFF2-40B4-BE49-F238E27FC236}">
                  <a16:creationId xmlns:a16="http://schemas.microsoft.com/office/drawing/2014/main" id="{4C208829-D5FF-4886-BEE3-54C239CDDFC5}"/>
                </a:ext>
              </a:extLst>
            </p:cNvPr>
            <p:cNvSpPr/>
            <p:nvPr/>
          </p:nvSpPr>
          <p:spPr>
            <a:xfrm>
              <a:off x="2239561" y="3272711"/>
              <a:ext cx="46285" cy="68691"/>
            </a:xfrm>
            <a:custGeom>
              <a:avLst/>
              <a:gdLst>
                <a:gd name="connsiteX0" fmla="*/ -1440 w 46285"/>
                <a:gd name="connsiteY0" fmla="*/ 36344 h 68691"/>
                <a:gd name="connsiteX1" fmla="*/ 22143 w 46285"/>
                <a:gd name="connsiteY1" fmla="*/ 67596 h 68691"/>
                <a:gd name="connsiteX2" fmla="*/ 44845 w 46285"/>
                <a:gd name="connsiteY2" fmla="*/ 36344 h 68691"/>
                <a:gd name="connsiteX3" fmla="*/ 22143 w 46285"/>
                <a:gd name="connsiteY3" fmla="*/ -1096 h 68691"/>
                <a:gd name="connsiteX4" fmla="*/ -1440 w 46285"/>
                <a:gd name="connsiteY4" fmla="*/ 36344 h 6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85" h="68691">
                  <a:moveTo>
                    <a:pt x="-1440" y="36344"/>
                  </a:moveTo>
                  <a:cubicBezTo>
                    <a:pt x="-1440" y="55508"/>
                    <a:pt x="8583" y="67596"/>
                    <a:pt x="22143" y="67596"/>
                  </a:cubicBezTo>
                  <a:cubicBezTo>
                    <a:pt x="36002" y="67596"/>
                    <a:pt x="44845" y="55508"/>
                    <a:pt x="44845" y="36344"/>
                  </a:cubicBezTo>
                  <a:cubicBezTo>
                    <a:pt x="44845" y="17183"/>
                    <a:pt x="36002" y="-1096"/>
                    <a:pt x="22143" y="-1096"/>
                  </a:cubicBezTo>
                  <a:cubicBezTo>
                    <a:pt x="8287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5" name="Graphic 2">
              <a:extLst>
                <a:ext uri="{FF2B5EF4-FFF2-40B4-BE49-F238E27FC236}">
                  <a16:creationId xmlns:a16="http://schemas.microsoft.com/office/drawing/2014/main" id="{94A93A0A-2956-49D6-9BF2-81E6777897DA}"/>
                </a:ext>
              </a:extLst>
            </p:cNvPr>
            <p:cNvSpPr/>
            <p:nvPr/>
          </p:nvSpPr>
          <p:spPr>
            <a:xfrm>
              <a:off x="2404659" y="3303960"/>
              <a:ext cx="43632" cy="71642"/>
            </a:xfrm>
            <a:custGeom>
              <a:avLst/>
              <a:gdLst>
                <a:gd name="connsiteX0" fmla="*/ -1440 w 43632"/>
                <a:gd name="connsiteY0" fmla="*/ 31039 h 71642"/>
                <a:gd name="connsiteX1" fmla="*/ 20376 w 43632"/>
                <a:gd name="connsiteY1" fmla="*/ 70547 h 71642"/>
                <a:gd name="connsiteX2" fmla="*/ 42192 w 43632"/>
                <a:gd name="connsiteY2" fmla="*/ 31039 h 71642"/>
                <a:gd name="connsiteX3" fmla="*/ 20376 w 43632"/>
                <a:gd name="connsiteY3" fmla="*/ -1096 h 71642"/>
                <a:gd name="connsiteX4" fmla="*/ -1440 w 43632"/>
                <a:gd name="connsiteY4" fmla="*/ 31039 h 7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42">
                  <a:moveTo>
                    <a:pt x="-1440" y="31039"/>
                  </a:moveTo>
                  <a:cubicBezTo>
                    <a:pt x="-1440" y="50203"/>
                    <a:pt x="6816" y="70547"/>
                    <a:pt x="20376" y="70547"/>
                  </a:cubicBezTo>
                  <a:cubicBezTo>
                    <a:pt x="34232" y="70547"/>
                    <a:pt x="42192" y="50203"/>
                    <a:pt x="42192" y="31039"/>
                  </a:cubicBezTo>
                  <a:cubicBezTo>
                    <a:pt x="42192" y="11878"/>
                    <a:pt x="34232" y="-1096"/>
                    <a:pt x="20376" y="-1096"/>
                  </a:cubicBezTo>
                  <a:cubicBezTo>
                    <a:pt x="6816" y="-1096"/>
                    <a:pt x="-1440" y="1187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6" name="Graphic 2">
              <a:extLst>
                <a:ext uri="{FF2B5EF4-FFF2-40B4-BE49-F238E27FC236}">
                  <a16:creationId xmlns:a16="http://schemas.microsoft.com/office/drawing/2014/main" id="{157CCF29-C8FC-48DF-A897-5CA15626C2C3}"/>
                </a:ext>
              </a:extLst>
            </p:cNvPr>
            <p:cNvSpPr/>
            <p:nvPr/>
          </p:nvSpPr>
          <p:spPr>
            <a:xfrm>
              <a:off x="2615161" y="3453727"/>
              <a:ext cx="46875" cy="67514"/>
            </a:xfrm>
            <a:custGeom>
              <a:avLst/>
              <a:gdLst>
                <a:gd name="connsiteX0" fmla="*/ -1440 w 46875"/>
                <a:gd name="connsiteY0" fmla="*/ 35757 h 67514"/>
                <a:gd name="connsiteX1" fmla="*/ 22733 w 46875"/>
                <a:gd name="connsiteY1" fmla="*/ 66419 h 67514"/>
                <a:gd name="connsiteX2" fmla="*/ 45435 w 46875"/>
                <a:gd name="connsiteY2" fmla="*/ 35757 h 67514"/>
                <a:gd name="connsiteX3" fmla="*/ 22733 w 46875"/>
                <a:gd name="connsiteY3" fmla="*/ -1096 h 67514"/>
                <a:gd name="connsiteX4" fmla="*/ -1440 w 46875"/>
                <a:gd name="connsiteY4" fmla="*/ 35757 h 6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75" h="67514">
                  <a:moveTo>
                    <a:pt x="-1440" y="35757"/>
                  </a:moveTo>
                  <a:cubicBezTo>
                    <a:pt x="-1440" y="54921"/>
                    <a:pt x="8878" y="66419"/>
                    <a:pt x="22733" y="66419"/>
                  </a:cubicBezTo>
                  <a:cubicBezTo>
                    <a:pt x="36298" y="66419"/>
                    <a:pt x="45435" y="54921"/>
                    <a:pt x="45435" y="35757"/>
                  </a:cubicBezTo>
                  <a:cubicBezTo>
                    <a:pt x="45435" y="16597"/>
                    <a:pt x="36298" y="-1096"/>
                    <a:pt x="22733" y="-1096"/>
                  </a:cubicBezTo>
                  <a:cubicBezTo>
                    <a:pt x="8878" y="-1096"/>
                    <a:pt x="-1440" y="16597"/>
                    <a:pt x="-1440" y="3575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7" name="Graphic 2">
              <a:extLst>
                <a:ext uri="{FF2B5EF4-FFF2-40B4-BE49-F238E27FC236}">
                  <a16:creationId xmlns:a16="http://schemas.microsoft.com/office/drawing/2014/main" id="{AB2D3E7E-E4C9-4EE7-8F46-679C82AAB5D9}"/>
                </a:ext>
              </a:extLst>
            </p:cNvPr>
            <p:cNvSpPr/>
            <p:nvPr/>
          </p:nvSpPr>
          <p:spPr>
            <a:xfrm>
              <a:off x="2729551" y="2779475"/>
              <a:ext cx="41275" cy="66039"/>
            </a:xfrm>
            <a:custGeom>
              <a:avLst/>
              <a:gdLst>
                <a:gd name="connsiteX0" fmla="*/ -1440 w 41275"/>
                <a:gd name="connsiteY0" fmla="*/ 31338 h 66039"/>
                <a:gd name="connsiteX1" fmla="*/ 19196 w 41275"/>
                <a:gd name="connsiteY1" fmla="*/ 64944 h 66039"/>
                <a:gd name="connsiteX2" fmla="*/ 39835 w 41275"/>
                <a:gd name="connsiteY2" fmla="*/ 31338 h 66039"/>
                <a:gd name="connsiteX3" fmla="*/ 19196 w 41275"/>
                <a:gd name="connsiteY3" fmla="*/ -1096 h 66039"/>
                <a:gd name="connsiteX4" fmla="*/ -1440 w 41275"/>
                <a:gd name="connsiteY4" fmla="*/ 31338 h 6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75" h="66039">
                  <a:moveTo>
                    <a:pt x="-1440" y="31338"/>
                  </a:moveTo>
                  <a:cubicBezTo>
                    <a:pt x="-1440" y="50498"/>
                    <a:pt x="5340" y="64944"/>
                    <a:pt x="19196" y="64944"/>
                  </a:cubicBezTo>
                  <a:cubicBezTo>
                    <a:pt x="33055" y="64944"/>
                    <a:pt x="39835" y="50203"/>
                    <a:pt x="39835" y="31338"/>
                  </a:cubicBezTo>
                  <a:cubicBezTo>
                    <a:pt x="39835" y="12174"/>
                    <a:pt x="32760" y="-1096"/>
                    <a:pt x="19196" y="-1096"/>
                  </a:cubicBezTo>
                  <a:cubicBezTo>
                    <a:pt x="5340" y="-1096"/>
                    <a:pt x="-1440" y="12174"/>
                    <a:pt x="-1440" y="3133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8" name="Graphic 2">
              <a:extLst>
                <a:ext uri="{FF2B5EF4-FFF2-40B4-BE49-F238E27FC236}">
                  <a16:creationId xmlns:a16="http://schemas.microsoft.com/office/drawing/2014/main" id="{DEE23DBC-8FD2-47DC-989C-D13E0DE52660}"/>
                </a:ext>
              </a:extLst>
            </p:cNvPr>
            <p:cNvSpPr/>
            <p:nvPr/>
          </p:nvSpPr>
          <p:spPr>
            <a:xfrm>
              <a:off x="2654370" y="2630003"/>
              <a:ext cx="43927" cy="70757"/>
            </a:xfrm>
            <a:custGeom>
              <a:avLst/>
              <a:gdLst>
                <a:gd name="connsiteX0" fmla="*/ -1440 w 43927"/>
                <a:gd name="connsiteY0" fmla="*/ 35167 h 70757"/>
                <a:gd name="connsiteX1" fmla="*/ 20966 w 43927"/>
                <a:gd name="connsiteY1" fmla="*/ 69662 h 70757"/>
                <a:gd name="connsiteX2" fmla="*/ 42488 w 43927"/>
                <a:gd name="connsiteY2" fmla="*/ 35167 h 70757"/>
                <a:gd name="connsiteX3" fmla="*/ 20966 w 43927"/>
                <a:gd name="connsiteY3" fmla="*/ -1096 h 70757"/>
                <a:gd name="connsiteX4" fmla="*/ -1440 w 43927"/>
                <a:gd name="connsiteY4" fmla="*/ 35167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757">
                  <a:moveTo>
                    <a:pt x="-1440" y="35167"/>
                  </a:moveTo>
                  <a:cubicBezTo>
                    <a:pt x="-1440" y="54331"/>
                    <a:pt x="7406" y="69662"/>
                    <a:pt x="20966" y="69662"/>
                  </a:cubicBezTo>
                  <a:cubicBezTo>
                    <a:pt x="34822" y="69662"/>
                    <a:pt x="42488" y="54331"/>
                    <a:pt x="42488" y="35167"/>
                  </a:cubicBezTo>
                  <a:cubicBezTo>
                    <a:pt x="42488" y="15708"/>
                    <a:pt x="34822" y="-1096"/>
                    <a:pt x="20966" y="-1096"/>
                  </a:cubicBezTo>
                  <a:cubicBezTo>
                    <a:pt x="7406" y="-1096"/>
                    <a:pt x="-1440" y="15708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09" name="Graphic 2">
              <a:extLst>
                <a:ext uri="{FF2B5EF4-FFF2-40B4-BE49-F238E27FC236}">
                  <a16:creationId xmlns:a16="http://schemas.microsoft.com/office/drawing/2014/main" id="{89E2EC3A-48B0-44AC-A62C-EA7EB25E35D4}"/>
                </a:ext>
              </a:extLst>
            </p:cNvPr>
            <p:cNvSpPr/>
            <p:nvPr/>
          </p:nvSpPr>
          <p:spPr>
            <a:xfrm>
              <a:off x="2789026" y="2520626"/>
              <a:ext cx="50787" cy="68986"/>
            </a:xfrm>
            <a:custGeom>
              <a:avLst/>
              <a:gdLst>
                <a:gd name="connsiteX0" fmla="*/ -1361 w 50787"/>
                <a:gd name="connsiteY0" fmla="*/ 31334 h 68986"/>
                <a:gd name="connsiteX1" fmla="*/ 26056 w 50787"/>
                <a:gd name="connsiteY1" fmla="*/ 67891 h 68986"/>
                <a:gd name="connsiteX2" fmla="*/ 49347 w 50787"/>
                <a:gd name="connsiteY2" fmla="*/ 31334 h 68986"/>
                <a:gd name="connsiteX3" fmla="*/ 26056 w 50787"/>
                <a:gd name="connsiteY3" fmla="*/ -1096 h 68986"/>
                <a:gd name="connsiteX4" fmla="*/ -1361 w 50787"/>
                <a:gd name="connsiteY4" fmla="*/ 31334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7" h="68986">
                  <a:moveTo>
                    <a:pt x="-1361" y="31334"/>
                  </a:moveTo>
                  <a:cubicBezTo>
                    <a:pt x="-1361" y="50498"/>
                    <a:pt x="12495" y="67891"/>
                    <a:pt x="26056" y="67891"/>
                  </a:cubicBezTo>
                  <a:cubicBezTo>
                    <a:pt x="39915" y="67891"/>
                    <a:pt x="49347" y="50498"/>
                    <a:pt x="49347" y="31334"/>
                  </a:cubicBezTo>
                  <a:cubicBezTo>
                    <a:pt x="49347" y="12170"/>
                    <a:pt x="39915" y="-1096"/>
                    <a:pt x="26056" y="-1096"/>
                  </a:cubicBezTo>
                  <a:cubicBezTo>
                    <a:pt x="9547" y="376"/>
                    <a:pt x="-2541" y="14822"/>
                    <a:pt x="-1361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0" name="Graphic 2">
              <a:extLst>
                <a:ext uri="{FF2B5EF4-FFF2-40B4-BE49-F238E27FC236}">
                  <a16:creationId xmlns:a16="http://schemas.microsoft.com/office/drawing/2014/main" id="{4F79EE01-7C3D-4D75-84DB-328B5637B106}"/>
                </a:ext>
              </a:extLst>
            </p:cNvPr>
            <p:cNvSpPr/>
            <p:nvPr/>
          </p:nvSpPr>
          <p:spPr>
            <a:xfrm>
              <a:off x="2993688" y="2443088"/>
              <a:ext cx="53384" cy="70753"/>
            </a:xfrm>
            <a:custGeom>
              <a:avLst/>
              <a:gdLst>
                <a:gd name="connsiteX0" fmla="*/ -1420 w 53384"/>
                <a:gd name="connsiteY0" fmla="*/ 33101 h 70753"/>
                <a:gd name="connsiteX1" fmla="*/ 27177 w 53384"/>
                <a:gd name="connsiteY1" fmla="*/ 69658 h 70753"/>
                <a:gd name="connsiteX2" fmla="*/ 51945 w 53384"/>
                <a:gd name="connsiteY2" fmla="*/ 33101 h 70753"/>
                <a:gd name="connsiteX3" fmla="*/ 27177 w 53384"/>
                <a:gd name="connsiteY3" fmla="*/ -1096 h 70753"/>
                <a:gd name="connsiteX4" fmla="*/ -1420 w 53384"/>
                <a:gd name="connsiteY4" fmla="*/ 33101 h 7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84" h="70753">
                  <a:moveTo>
                    <a:pt x="-1420" y="33101"/>
                  </a:moveTo>
                  <a:cubicBezTo>
                    <a:pt x="-2010" y="50793"/>
                    <a:pt x="10079" y="66121"/>
                    <a:pt x="27177" y="69658"/>
                  </a:cubicBezTo>
                  <a:cubicBezTo>
                    <a:pt x="41036" y="69658"/>
                    <a:pt x="51945" y="52265"/>
                    <a:pt x="51945" y="33101"/>
                  </a:cubicBezTo>
                  <a:cubicBezTo>
                    <a:pt x="51945" y="13941"/>
                    <a:pt x="41036" y="-1096"/>
                    <a:pt x="27177" y="-1096"/>
                  </a:cubicBezTo>
                  <a:cubicBezTo>
                    <a:pt x="10374" y="1262"/>
                    <a:pt x="-2010" y="16003"/>
                    <a:pt x="-1420" y="3310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1" name="Graphic 2">
              <a:extLst>
                <a:ext uri="{FF2B5EF4-FFF2-40B4-BE49-F238E27FC236}">
                  <a16:creationId xmlns:a16="http://schemas.microsoft.com/office/drawing/2014/main" id="{7E447227-E8A8-44E3-BD3B-DBCE8ABFC403}"/>
                </a:ext>
              </a:extLst>
            </p:cNvPr>
            <p:cNvSpPr/>
            <p:nvPr/>
          </p:nvSpPr>
          <p:spPr>
            <a:xfrm>
              <a:off x="2867057" y="2726410"/>
              <a:ext cx="55621" cy="65154"/>
            </a:xfrm>
            <a:custGeom>
              <a:avLst/>
              <a:gdLst>
                <a:gd name="connsiteX0" fmla="*/ -1264 w 55621"/>
                <a:gd name="connsiteY0" fmla="*/ 31334 h 65154"/>
                <a:gd name="connsiteX1" fmla="*/ 24972 w 55621"/>
                <a:gd name="connsiteY1" fmla="*/ 64059 h 65154"/>
                <a:gd name="connsiteX2" fmla="*/ 54162 w 55621"/>
                <a:gd name="connsiteY2" fmla="*/ 31334 h 65154"/>
                <a:gd name="connsiteX3" fmla="*/ 24972 w 55621"/>
                <a:gd name="connsiteY3" fmla="*/ -1096 h 65154"/>
                <a:gd name="connsiteX4" fmla="*/ -1264 w 55621"/>
                <a:gd name="connsiteY4" fmla="*/ 31334 h 65154"/>
                <a:gd name="connsiteX5" fmla="*/ -1264 w 55621"/>
                <a:gd name="connsiteY5" fmla="*/ 31334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21" h="65154">
                  <a:moveTo>
                    <a:pt x="-1264" y="31334"/>
                  </a:moveTo>
                  <a:cubicBezTo>
                    <a:pt x="-3035" y="47550"/>
                    <a:pt x="8759" y="62291"/>
                    <a:pt x="24972" y="64059"/>
                  </a:cubicBezTo>
                  <a:cubicBezTo>
                    <a:pt x="41778" y="62587"/>
                    <a:pt x="54453" y="48137"/>
                    <a:pt x="54162" y="31334"/>
                  </a:cubicBezTo>
                  <a:cubicBezTo>
                    <a:pt x="54749" y="14531"/>
                    <a:pt x="41778" y="81"/>
                    <a:pt x="24972" y="-1096"/>
                  </a:cubicBezTo>
                  <a:cubicBezTo>
                    <a:pt x="8759" y="672"/>
                    <a:pt x="-3035" y="15117"/>
                    <a:pt x="-1264" y="31334"/>
                  </a:cubicBezTo>
                  <a:cubicBezTo>
                    <a:pt x="-1264" y="31334"/>
                    <a:pt x="-1264" y="31334"/>
                    <a:pt x="-1264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2" name="Graphic 2">
              <a:extLst>
                <a:ext uri="{FF2B5EF4-FFF2-40B4-BE49-F238E27FC236}">
                  <a16:creationId xmlns:a16="http://schemas.microsoft.com/office/drawing/2014/main" id="{50AFF558-AAF4-4BF8-94F2-373AA731EA05}"/>
                </a:ext>
              </a:extLst>
            </p:cNvPr>
            <p:cNvSpPr/>
            <p:nvPr/>
          </p:nvSpPr>
          <p:spPr>
            <a:xfrm>
              <a:off x="2863061" y="2929246"/>
              <a:ext cx="50457" cy="64858"/>
            </a:xfrm>
            <a:custGeom>
              <a:avLst/>
              <a:gdLst>
                <a:gd name="connsiteX0" fmla="*/ -1396 w 50457"/>
                <a:gd name="connsiteY0" fmla="*/ 31334 h 64858"/>
                <a:gd name="connsiteX1" fmla="*/ 26906 w 50457"/>
                <a:gd name="connsiteY1" fmla="*/ 63763 h 64858"/>
                <a:gd name="connsiteX2" fmla="*/ 49017 w 50457"/>
                <a:gd name="connsiteY2" fmla="*/ 31334 h 64858"/>
                <a:gd name="connsiteX3" fmla="*/ 26906 w 50457"/>
                <a:gd name="connsiteY3" fmla="*/ -1096 h 64858"/>
                <a:gd name="connsiteX4" fmla="*/ -1396 w 50457"/>
                <a:gd name="connsiteY4" fmla="*/ 31334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7" h="64858">
                  <a:moveTo>
                    <a:pt x="-1396" y="31334"/>
                  </a:moveTo>
                  <a:cubicBezTo>
                    <a:pt x="-2281" y="48137"/>
                    <a:pt x="10103" y="62291"/>
                    <a:pt x="26906" y="63763"/>
                  </a:cubicBezTo>
                  <a:cubicBezTo>
                    <a:pt x="40466" y="63763"/>
                    <a:pt x="49017" y="50793"/>
                    <a:pt x="49017" y="31334"/>
                  </a:cubicBezTo>
                  <a:cubicBezTo>
                    <a:pt x="49017" y="12170"/>
                    <a:pt x="40466" y="-1096"/>
                    <a:pt x="26906" y="-1096"/>
                  </a:cubicBezTo>
                  <a:cubicBezTo>
                    <a:pt x="10103" y="376"/>
                    <a:pt x="-2281" y="14822"/>
                    <a:pt x="-1396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3" name="Graphic 2">
              <a:extLst>
                <a:ext uri="{FF2B5EF4-FFF2-40B4-BE49-F238E27FC236}">
                  <a16:creationId xmlns:a16="http://schemas.microsoft.com/office/drawing/2014/main" id="{F9F510F2-37AE-4803-B6DD-79C83DEB54C6}"/>
                </a:ext>
              </a:extLst>
            </p:cNvPr>
            <p:cNvSpPr/>
            <p:nvPr/>
          </p:nvSpPr>
          <p:spPr>
            <a:xfrm>
              <a:off x="2938867" y="3015626"/>
              <a:ext cx="56658" cy="61324"/>
            </a:xfrm>
            <a:custGeom>
              <a:avLst/>
              <a:gdLst>
                <a:gd name="connsiteX0" fmla="*/ -1435 w 56658"/>
                <a:gd name="connsiteY0" fmla="*/ 29272 h 61324"/>
                <a:gd name="connsiteX1" fmla="*/ 27457 w 56658"/>
                <a:gd name="connsiteY1" fmla="*/ 60229 h 61324"/>
                <a:gd name="connsiteX2" fmla="*/ 55171 w 56658"/>
                <a:gd name="connsiteY2" fmla="*/ 29567 h 61324"/>
                <a:gd name="connsiteX3" fmla="*/ 55171 w 56658"/>
                <a:gd name="connsiteY3" fmla="*/ 29272 h 61324"/>
                <a:gd name="connsiteX4" fmla="*/ 28342 w 56658"/>
                <a:gd name="connsiteY4" fmla="*/ -1096 h 61324"/>
                <a:gd name="connsiteX5" fmla="*/ 27457 w 56658"/>
                <a:gd name="connsiteY5" fmla="*/ -1096 h 61324"/>
                <a:gd name="connsiteX6" fmla="*/ -1435 w 56658"/>
                <a:gd name="connsiteY6" fmla="*/ 28977 h 61324"/>
                <a:gd name="connsiteX7" fmla="*/ -1435 w 56658"/>
                <a:gd name="connsiteY7" fmla="*/ 29272 h 6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658" h="61324">
                  <a:moveTo>
                    <a:pt x="-1435" y="29272"/>
                  </a:moveTo>
                  <a:cubicBezTo>
                    <a:pt x="-1730" y="45783"/>
                    <a:pt x="10949" y="59639"/>
                    <a:pt x="27457" y="60229"/>
                  </a:cubicBezTo>
                  <a:cubicBezTo>
                    <a:pt x="43673" y="59344"/>
                    <a:pt x="56057" y="45783"/>
                    <a:pt x="55171" y="29567"/>
                  </a:cubicBezTo>
                  <a:cubicBezTo>
                    <a:pt x="55171" y="29567"/>
                    <a:pt x="55171" y="29567"/>
                    <a:pt x="55171" y="29272"/>
                  </a:cubicBezTo>
                  <a:cubicBezTo>
                    <a:pt x="56057" y="13645"/>
                    <a:pt x="44263" y="85"/>
                    <a:pt x="28342" y="-1096"/>
                  </a:cubicBezTo>
                  <a:cubicBezTo>
                    <a:pt x="28047" y="-1096"/>
                    <a:pt x="27752" y="-1096"/>
                    <a:pt x="27457" y="-1096"/>
                  </a:cubicBezTo>
                  <a:cubicBezTo>
                    <a:pt x="11244" y="-800"/>
                    <a:pt x="-1730" y="12764"/>
                    <a:pt x="-1435" y="28977"/>
                  </a:cubicBezTo>
                  <a:cubicBezTo>
                    <a:pt x="-1435" y="29272"/>
                    <a:pt x="-1435" y="29272"/>
                    <a:pt x="-1435" y="292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4" name="Graphic 2">
              <a:extLst>
                <a:ext uri="{FF2B5EF4-FFF2-40B4-BE49-F238E27FC236}">
                  <a16:creationId xmlns:a16="http://schemas.microsoft.com/office/drawing/2014/main" id="{AB109960-9A0B-4810-B25F-2F10E96B5BD7}"/>
                </a:ext>
              </a:extLst>
            </p:cNvPr>
            <p:cNvSpPr/>
            <p:nvPr/>
          </p:nvSpPr>
          <p:spPr>
            <a:xfrm>
              <a:off x="3130753" y="3462869"/>
              <a:ext cx="47217" cy="68986"/>
            </a:xfrm>
            <a:custGeom>
              <a:avLst/>
              <a:gdLst>
                <a:gd name="connsiteX0" fmla="*/ -1394 w 47217"/>
                <a:gd name="connsiteY0" fmla="*/ 29862 h 68986"/>
                <a:gd name="connsiteX1" fmla="*/ 25141 w 47217"/>
                <a:gd name="connsiteY1" fmla="*/ 67891 h 68986"/>
                <a:gd name="connsiteX2" fmla="*/ 45777 w 47217"/>
                <a:gd name="connsiteY2" fmla="*/ 29862 h 68986"/>
                <a:gd name="connsiteX3" fmla="*/ 25141 w 47217"/>
                <a:gd name="connsiteY3" fmla="*/ -1096 h 68986"/>
                <a:gd name="connsiteX4" fmla="*/ -1394 w 47217"/>
                <a:gd name="connsiteY4" fmla="*/ 28977 h 68986"/>
                <a:gd name="connsiteX5" fmla="*/ -1394 w 47217"/>
                <a:gd name="connsiteY5" fmla="*/ 29862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17" h="68986">
                  <a:moveTo>
                    <a:pt x="-1394" y="29862"/>
                  </a:moveTo>
                  <a:cubicBezTo>
                    <a:pt x="-1394" y="49022"/>
                    <a:pt x="11285" y="67891"/>
                    <a:pt x="25141" y="67891"/>
                  </a:cubicBezTo>
                  <a:cubicBezTo>
                    <a:pt x="38702" y="67891"/>
                    <a:pt x="45777" y="49022"/>
                    <a:pt x="45777" y="29862"/>
                  </a:cubicBezTo>
                  <a:cubicBezTo>
                    <a:pt x="45777" y="10698"/>
                    <a:pt x="38702" y="-1096"/>
                    <a:pt x="25141" y="-1096"/>
                  </a:cubicBezTo>
                  <a:cubicBezTo>
                    <a:pt x="9515" y="85"/>
                    <a:pt x="-2279" y="13350"/>
                    <a:pt x="-1394" y="28977"/>
                  </a:cubicBezTo>
                  <a:cubicBezTo>
                    <a:pt x="-1394" y="29272"/>
                    <a:pt x="-1394" y="29567"/>
                    <a:pt x="-1394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5" name="Graphic 2">
              <a:extLst>
                <a:ext uri="{FF2B5EF4-FFF2-40B4-BE49-F238E27FC236}">
                  <a16:creationId xmlns:a16="http://schemas.microsoft.com/office/drawing/2014/main" id="{416DBD1F-1132-4F96-AD2C-BC147629BF91}"/>
                </a:ext>
              </a:extLst>
            </p:cNvPr>
            <p:cNvSpPr/>
            <p:nvPr/>
          </p:nvSpPr>
          <p:spPr>
            <a:xfrm>
              <a:off x="3297964" y="3403314"/>
              <a:ext cx="51888" cy="74000"/>
            </a:xfrm>
            <a:custGeom>
              <a:avLst/>
              <a:gdLst>
                <a:gd name="connsiteX0" fmla="*/ -1440 w 51888"/>
                <a:gd name="connsiteY0" fmla="*/ 35462 h 74000"/>
                <a:gd name="connsiteX1" fmla="*/ 23914 w 51888"/>
                <a:gd name="connsiteY1" fmla="*/ 72905 h 74000"/>
                <a:gd name="connsiteX2" fmla="*/ 50448 w 51888"/>
                <a:gd name="connsiteY2" fmla="*/ 35462 h 74000"/>
                <a:gd name="connsiteX3" fmla="*/ 23914 w 51888"/>
                <a:gd name="connsiteY3" fmla="*/ -1096 h 74000"/>
                <a:gd name="connsiteX4" fmla="*/ -1440 w 51888"/>
                <a:gd name="connsiteY4" fmla="*/ 35462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88" h="74000">
                  <a:moveTo>
                    <a:pt x="-1440" y="35462"/>
                  </a:moveTo>
                  <a:cubicBezTo>
                    <a:pt x="-1440" y="54626"/>
                    <a:pt x="10350" y="72905"/>
                    <a:pt x="23914" y="72905"/>
                  </a:cubicBezTo>
                  <a:cubicBezTo>
                    <a:pt x="37769" y="72905"/>
                    <a:pt x="50448" y="54626"/>
                    <a:pt x="50448" y="35462"/>
                  </a:cubicBezTo>
                  <a:cubicBezTo>
                    <a:pt x="50448" y="16003"/>
                    <a:pt x="37769" y="-1096"/>
                    <a:pt x="23914" y="-1096"/>
                  </a:cubicBezTo>
                  <a:cubicBezTo>
                    <a:pt x="10058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6" name="Graphic 2">
              <a:extLst>
                <a:ext uri="{FF2B5EF4-FFF2-40B4-BE49-F238E27FC236}">
                  <a16:creationId xmlns:a16="http://schemas.microsoft.com/office/drawing/2014/main" id="{A45CDDF8-9525-42C2-B3A7-E546B52E7F34}"/>
                </a:ext>
              </a:extLst>
            </p:cNvPr>
            <p:cNvSpPr/>
            <p:nvPr/>
          </p:nvSpPr>
          <p:spPr>
            <a:xfrm>
              <a:off x="3365180" y="2925708"/>
              <a:ext cx="54293" cy="75767"/>
            </a:xfrm>
            <a:custGeom>
              <a:avLst/>
              <a:gdLst>
                <a:gd name="connsiteX0" fmla="*/ -1440 w 54293"/>
                <a:gd name="connsiteY0" fmla="*/ 35462 h 75767"/>
                <a:gd name="connsiteX1" fmla="*/ 24209 w 54293"/>
                <a:gd name="connsiteY1" fmla="*/ 74672 h 75767"/>
                <a:gd name="connsiteX2" fmla="*/ 52809 w 54293"/>
                <a:gd name="connsiteY2" fmla="*/ 35462 h 75767"/>
                <a:gd name="connsiteX3" fmla="*/ 23917 w 54293"/>
                <a:gd name="connsiteY3" fmla="*/ -1096 h 75767"/>
                <a:gd name="connsiteX4" fmla="*/ -1440 w 54293"/>
                <a:gd name="connsiteY4" fmla="*/ 35462 h 7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3" h="75767">
                  <a:moveTo>
                    <a:pt x="-1440" y="35462"/>
                  </a:moveTo>
                  <a:cubicBezTo>
                    <a:pt x="-1440" y="54921"/>
                    <a:pt x="10353" y="74672"/>
                    <a:pt x="24209" y="74672"/>
                  </a:cubicBezTo>
                  <a:cubicBezTo>
                    <a:pt x="37773" y="74672"/>
                    <a:pt x="52809" y="54921"/>
                    <a:pt x="52809" y="35462"/>
                  </a:cubicBezTo>
                  <a:cubicBezTo>
                    <a:pt x="53691" y="18068"/>
                    <a:pt x="41311" y="2442"/>
                    <a:pt x="23917" y="-1096"/>
                  </a:cubicBezTo>
                  <a:cubicBezTo>
                    <a:pt x="10353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7" name="Graphic 2">
              <a:extLst>
                <a:ext uri="{FF2B5EF4-FFF2-40B4-BE49-F238E27FC236}">
                  <a16:creationId xmlns:a16="http://schemas.microsoft.com/office/drawing/2014/main" id="{436BC0A6-00DD-44AB-8F29-BEE8E8B0BBCC}"/>
                </a:ext>
              </a:extLst>
            </p:cNvPr>
            <p:cNvSpPr/>
            <p:nvPr/>
          </p:nvSpPr>
          <p:spPr>
            <a:xfrm>
              <a:off x="1859833" y="2298921"/>
              <a:ext cx="50117" cy="71052"/>
            </a:xfrm>
            <a:custGeom>
              <a:avLst/>
              <a:gdLst>
                <a:gd name="connsiteX0" fmla="*/ -1440 w 50117"/>
                <a:gd name="connsiteY0" fmla="*/ 35167 h 71052"/>
                <a:gd name="connsiteX1" fmla="*/ 22733 w 50117"/>
                <a:gd name="connsiteY1" fmla="*/ -1096 h 71052"/>
                <a:gd name="connsiteX2" fmla="*/ 48678 w 50117"/>
                <a:gd name="connsiteY2" fmla="*/ 35167 h 71052"/>
                <a:gd name="connsiteX3" fmla="*/ 22733 w 50117"/>
                <a:gd name="connsiteY3" fmla="*/ 69957 h 71052"/>
                <a:gd name="connsiteX4" fmla="*/ -1440 w 50117"/>
                <a:gd name="connsiteY4" fmla="*/ 35167 h 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17" h="71052">
                  <a:moveTo>
                    <a:pt x="-1440" y="35167"/>
                  </a:moveTo>
                  <a:cubicBezTo>
                    <a:pt x="-1440" y="16003"/>
                    <a:pt x="8878" y="-1096"/>
                    <a:pt x="22733" y="-1096"/>
                  </a:cubicBezTo>
                  <a:cubicBezTo>
                    <a:pt x="36298" y="-1096"/>
                    <a:pt x="48678" y="16003"/>
                    <a:pt x="48678" y="35167"/>
                  </a:cubicBezTo>
                  <a:cubicBezTo>
                    <a:pt x="48678" y="54331"/>
                    <a:pt x="36298" y="69957"/>
                    <a:pt x="22733" y="69957"/>
                  </a:cubicBezTo>
                  <a:cubicBezTo>
                    <a:pt x="8878" y="69957"/>
                    <a:pt x="-1440" y="54331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8" name="Graphic 2">
              <a:extLst>
                <a:ext uri="{FF2B5EF4-FFF2-40B4-BE49-F238E27FC236}">
                  <a16:creationId xmlns:a16="http://schemas.microsoft.com/office/drawing/2014/main" id="{802442E7-F7E7-4C42-A6C2-34BAC6649B87}"/>
                </a:ext>
              </a:extLst>
            </p:cNvPr>
            <p:cNvSpPr/>
            <p:nvPr/>
          </p:nvSpPr>
          <p:spPr>
            <a:xfrm>
              <a:off x="2176469" y="2093432"/>
              <a:ext cx="45403" cy="61321"/>
            </a:xfrm>
            <a:custGeom>
              <a:avLst/>
              <a:gdLst>
                <a:gd name="connsiteX0" fmla="*/ -1440 w 45403"/>
                <a:gd name="connsiteY0" fmla="*/ 29563 h 61321"/>
                <a:gd name="connsiteX1" fmla="*/ 19786 w 45403"/>
                <a:gd name="connsiteY1" fmla="*/ -1096 h 61321"/>
                <a:gd name="connsiteX2" fmla="*/ 43963 w 45403"/>
                <a:gd name="connsiteY2" fmla="*/ 29563 h 61321"/>
                <a:gd name="connsiteX3" fmla="*/ 19786 w 45403"/>
                <a:gd name="connsiteY3" fmla="*/ 60226 h 61321"/>
                <a:gd name="connsiteX4" fmla="*/ -1440 w 45403"/>
                <a:gd name="connsiteY4" fmla="*/ 29563 h 6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03" h="61321">
                  <a:moveTo>
                    <a:pt x="-1440" y="29563"/>
                  </a:moveTo>
                  <a:cubicBezTo>
                    <a:pt x="-1440" y="10399"/>
                    <a:pt x="5930" y="-1096"/>
                    <a:pt x="19786" y="-1096"/>
                  </a:cubicBezTo>
                  <a:cubicBezTo>
                    <a:pt x="33350" y="-1096"/>
                    <a:pt x="43963" y="10399"/>
                    <a:pt x="43963" y="29563"/>
                  </a:cubicBezTo>
                  <a:cubicBezTo>
                    <a:pt x="43963" y="49022"/>
                    <a:pt x="33350" y="60226"/>
                    <a:pt x="19786" y="60226"/>
                  </a:cubicBezTo>
                  <a:cubicBezTo>
                    <a:pt x="5930" y="60226"/>
                    <a:pt x="-1440" y="49022"/>
                    <a:pt x="-1440" y="2956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19" name="Graphic 2">
              <a:extLst>
                <a:ext uri="{FF2B5EF4-FFF2-40B4-BE49-F238E27FC236}">
                  <a16:creationId xmlns:a16="http://schemas.microsoft.com/office/drawing/2014/main" id="{A38EACA0-B536-44E4-96AB-E85555188B90}"/>
                </a:ext>
              </a:extLst>
            </p:cNvPr>
            <p:cNvSpPr/>
            <p:nvPr/>
          </p:nvSpPr>
          <p:spPr>
            <a:xfrm>
              <a:off x="1965947" y="1896196"/>
              <a:ext cx="51908" cy="64858"/>
            </a:xfrm>
            <a:custGeom>
              <a:avLst/>
              <a:gdLst>
                <a:gd name="connsiteX0" fmla="*/ -1420 w 51908"/>
                <a:gd name="connsiteY0" fmla="*/ 33105 h 64858"/>
                <a:gd name="connsiteX1" fmla="*/ 27472 w 51908"/>
                <a:gd name="connsiteY1" fmla="*/ -1096 h 64858"/>
                <a:gd name="connsiteX2" fmla="*/ 50469 w 51908"/>
                <a:gd name="connsiteY2" fmla="*/ 33105 h 64858"/>
                <a:gd name="connsiteX3" fmla="*/ 27472 w 51908"/>
                <a:gd name="connsiteY3" fmla="*/ 63763 h 64858"/>
                <a:gd name="connsiteX4" fmla="*/ -1420 w 51908"/>
                <a:gd name="connsiteY4" fmla="*/ 33105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08" h="64858">
                  <a:moveTo>
                    <a:pt x="-1420" y="33105"/>
                  </a:moveTo>
                  <a:cubicBezTo>
                    <a:pt x="-2010" y="16003"/>
                    <a:pt x="10373" y="1262"/>
                    <a:pt x="27472" y="-1096"/>
                  </a:cubicBezTo>
                  <a:cubicBezTo>
                    <a:pt x="41036" y="-1096"/>
                    <a:pt x="50469" y="13941"/>
                    <a:pt x="50469" y="33105"/>
                  </a:cubicBezTo>
                  <a:cubicBezTo>
                    <a:pt x="50469" y="52269"/>
                    <a:pt x="41036" y="63763"/>
                    <a:pt x="27472" y="63763"/>
                  </a:cubicBezTo>
                  <a:cubicBezTo>
                    <a:pt x="10964" y="63177"/>
                    <a:pt x="-2010" y="49613"/>
                    <a:pt x="-1420" y="331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0" name="Graphic 2">
              <a:extLst>
                <a:ext uri="{FF2B5EF4-FFF2-40B4-BE49-F238E27FC236}">
                  <a16:creationId xmlns:a16="http://schemas.microsoft.com/office/drawing/2014/main" id="{67E7E347-466F-4E16-8AF9-88B8B84C0C01}"/>
                </a:ext>
              </a:extLst>
            </p:cNvPr>
            <p:cNvSpPr/>
            <p:nvPr/>
          </p:nvSpPr>
          <p:spPr>
            <a:xfrm>
              <a:off x="2364564" y="1944842"/>
              <a:ext cx="49315" cy="70757"/>
            </a:xfrm>
            <a:custGeom>
              <a:avLst/>
              <a:gdLst>
                <a:gd name="connsiteX0" fmla="*/ -1440 w 49315"/>
                <a:gd name="connsiteY0" fmla="*/ 36642 h 70757"/>
                <a:gd name="connsiteX1" fmla="*/ 20376 w 49315"/>
                <a:gd name="connsiteY1" fmla="*/ -1096 h 70757"/>
                <a:gd name="connsiteX2" fmla="*/ 47796 w 49315"/>
                <a:gd name="connsiteY2" fmla="*/ 36642 h 70757"/>
                <a:gd name="connsiteX3" fmla="*/ 20376 w 49315"/>
                <a:gd name="connsiteY3" fmla="*/ 69662 h 70757"/>
                <a:gd name="connsiteX4" fmla="*/ -1440 w 49315"/>
                <a:gd name="connsiteY4" fmla="*/ 36642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15" h="70757">
                  <a:moveTo>
                    <a:pt x="-1440" y="36642"/>
                  </a:moveTo>
                  <a:cubicBezTo>
                    <a:pt x="-1440" y="17478"/>
                    <a:pt x="6520" y="-1096"/>
                    <a:pt x="20376" y="-1096"/>
                  </a:cubicBezTo>
                  <a:cubicBezTo>
                    <a:pt x="33937" y="-1096"/>
                    <a:pt x="47796" y="17478"/>
                    <a:pt x="47796" y="36642"/>
                  </a:cubicBezTo>
                  <a:cubicBezTo>
                    <a:pt x="48973" y="53150"/>
                    <a:pt x="36888" y="67891"/>
                    <a:pt x="20376" y="69662"/>
                  </a:cubicBezTo>
                  <a:cubicBezTo>
                    <a:pt x="6520" y="69662"/>
                    <a:pt x="-1440" y="55803"/>
                    <a:pt x="-1440" y="366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1" name="Graphic 2">
              <a:extLst>
                <a:ext uri="{FF2B5EF4-FFF2-40B4-BE49-F238E27FC236}">
                  <a16:creationId xmlns:a16="http://schemas.microsoft.com/office/drawing/2014/main" id="{4F211FA0-B86D-443E-8E6A-D409E309C752}"/>
                </a:ext>
              </a:extLst>
            </p:cNvPr>
            <p:cNvSpPr/>
            <p:nvPr/>
          </p:nvSpPr>
          <p:spPr>
            <a:xfrm>
              <a:off x="2297934" y="1795662"/>
              <a:ext cx="52556" cy="69285"/>
            </a:xfrm>
            <a:custGeom>
              <a:avLst/>
              <a:gdLst>
                <a:gd name="connsiteX0" fmla="*/ -1440 w 52556"/>
                <a:gd name="connsiteY0" fmla="*/ 30747 h 69285"/>
                <a:gd name="connsiteX1" fmla="*/ 23619 w 52556"/>
                <a:gd name="connsiteY1" fmla="*/ -1096 h 69285"/>
                <a:gd name="connsiteX2" fmla="*/ 51039 w 52556"/>
                <a:gd name="connsiteY2" fmla="*/ 30747 h 69285"/>
                <a:gd name="connsiteX3" fmla="*/ 23619 w 52556"/>
                <a:gd name="connsiteY3" fmla="*/ 68190 h 69285"/>
                <a:gd name="connsiteX4" fmla="*/ -1440 w 52556"/>
                <a:gd name="connsiteY4" fmla="*/ 30747 h 6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56" h="69285">
                  <a:moveTo>
                    <a:pt x="-1440" y="30747"/>
                  </a:moveTo>
                  <a:cubicBezTo>
                    <a:pt x="-1440" y="11583"/>
                    <a:pt x="9763" y="-1096"/>
                    <a:pt x="23619" y="-1096"/>
                  </a:cubicBezTo>
                  <a:cubicBezTo>
                    <a:pt x="39835" y="85"/>
                    <a:pt x="52215" y="14236"/>
                    <a:pt x="51039" y="30747"/>
                  </a:cubicBezTo>
                  <a:cubicBezTo>
                    <a:pt x="51039" y="49911"/>
                    <a:pt x="37183" y="68190"/>
                    <a:pt x="23619" y="68190"/>
                  </a:cubicBezTo>
                  <a:cubicBezTo>
                    <a:pt x="9763" y="68190"/>
                    <a:pt x="-1440" y="49911"/>
                    <a:pt x="-1440" y="307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2" name="Graphic 2">
              <a:extLst>
                <a:ext uri="{FF2B5EF4-FFF2-40B4-BE49-F238E27FC236}">
                  <a16:creationId xmlns:a16="http://schemas.microsoft.com/office/drawing/2014/main" id="{7F28878C-E45C-4D57-9B4E-151B5F8024F8}"/>
                </a:ext>
              </a:extLst>
            </p:cNvPr>
            <p:cNvSpPr/>
            <p:nvPr/>
          </p:nvSpPr>
          <p:spPr>
            <a:xfrm>
              <a:off x="2547056" y="1476078"/>
              <a:ext cx="50416" cy="74295"/>
            </a:xfrm>
            <a:custGeom>
              <a:avLst/>
              <a:gdLst>
                <a:gd name="connsiteX0" fmla="*/ -1440 w 50416"/>
                <a:gd name="connsiteY0" fmla="*/ 33990 h 74295"/>
                <a:gd name="connsiteX1" fmla="*/ 24209 w 50416"/>
                <a:gd name="connsiteY1" fmla="*/ -1096 h 74295"/>
                <a:gd name="connsiteX2" fmla="*/ 48976 w 50416"/>
                <a:gd name="connsiteY2" fmla="*/ 33990 h 74295"/>
                <a:gd name="connsiteX3" fmla="*/ 24209 w 50416"/>
                <a:gd name="connsiteY3" fmla="*/ 73200 h 74295"/>
                <a:gd name="connsiteX4" fmla="*/ -1440 w 50416"/>
                <a:gd name="connsiteY4" fmla="*/ 33990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16" h="74295">
                  <a:moveTo>
                    <a:pt x="-1440" y="33990"/>
                  </a:moveTo>
                  <a:cubicBezTo>
                    <a:pt x="-1440" y="14826"/>
                    <a:pt x="10353" y="-1096"/>
                    <a:pt x="24209" y="-1096"/>
                  </a:cubicBezTo>
                  <a:cubicBezTo>
                    <a:pt x="38068" y="-1096"/>
                    <a:pt x="48976" y="14826"/>
                    <a:pt x="48976" y="33990"/>
                  </a:cubicBezTo>
                  <a:cubicBezTo>
                    <a:pt x="48976" y="53150"/>
                    <a:pt x="38068" y="73200"/>
                    <a:pt x="24209" y="73200"/>
                  </a:cubicBezTo>
                  <a:cubicBezTo>
                    <a:pt x="10353" y="73200"/>
                    <a:pt x="-1440" y="53150"/>
                    <a:pt x="-1440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3" name="Graphic 2">
              <a:extLst>
                <a:ext uri="{FF2B5EF4-FFF2-40B4-BE49-F238E27FC236}">
                  <a16:creationId xmlns:a16="http://schemas.microsoft.com/office/drawing/2014/main" id="{A395551A-E916-4707-BBA6-DE9B1C380E22}"/>
                </a:ext>
              </a:extLst>
            </p:cNvPr>
            <p:cNvSpPr/>
            <p:nvPr/>
          </p:nvSpPr>
          <p:spPr>
            <a:xfrm>
              <a:off x="2589512" y="1682157"/>
              <a:ext cx="49607" cy="69872"/>
            </a:xfrm>
            <a:custGeom>
              <a:avLst/>
              <a:gdLst>
                <a:gd name="connsiteX0" fmla="*/ -1440 w 49607"/>
                <a:gd name="connsiteY0" fmla="*/ 36052 h 69872"/>
                <a:gd name="connsiteX1" fmla="*/ 20966 w 49607"/>
                <a:gd name="connsiteY1" fmla="*/ -1096 h 69872"/>
                <a:gd name="connsiteX2" fmla="*/ 48087 w 49607"/>
                <a:gd name="connsiteY2" fmla="*/ 36052 h 69872"/>
                <a:gd name="connsiteX3" fmla="*/ 20966 w 49607"/>
                <a:gd name="connsiteY3" fmla="*/ 68777 h 69872"/>
                <a:gd name="connsiteX4" fmla="*/ -1440 w 49607"/>
                <a:gd name="connsiteY4" fmla="*/ 36052 h 6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07" h="69872">
                  <a:moveTo>
                    <a:pt x="-1440" y="36052"/>
                  </a:moveTo>
                  <a:cubicBezTo>
                    <a:pt x="-1440" y="16888"/>
                    <a:pt x="7111" y="-1096"/>
                    <a:pt x="20966" y="-1096"/>
                  </a:cubicBezTo>
                  <a:cubicBezTo>
                    <a:pt x="34527" y="-1096"/>
                    <a:pt x="48087" y="16888"/>
                    <a:pt x="48087" y="36052"/>
                  </a:cubicBezTo>
                  <a:cubicBezTo>
                    <a:pt x="49268" y="52564"/>
                    <a:pt x="37179" y="67010"/>
                    <a:pt x="20966" y="68777"/>
                  </a:cubicBezTo>
                  <a:cubicBezTo>
                    <a:pt x="7111" y="68777"/>
                    <a:pt x="-1440" y="55216"/>
                    <a:pt x="-1440" y="3605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4" name="Graphic 2">
              <a:extLst>
                <a:ext uri="{FF2B5EF4-FFF2-40B4-BE49-F238E27FC236}">
                  <a16:creationId xmlns:a16="http://schemas.microsoft.com/office/drawing/2014/main" id="{D7BC07E9-CDDA-48D0-BAB1-B6B799470481}"/>
                </a:ext>
              </a:extLst>
            </p:cNvPr>
            <p:cNvSpPr/>
            <p:nvPr/>
          </p:nvSpPr>
          <p:spPr>
            <a:xfrm>
              <a:off x="2552364" y="1922436"/>
              <a:ext cx="43632" cy="65154"/>
            </a:xfrm>
            <a:custGeom>
              <a:avLst/>
              <a:gdLst>
                <a:gd name="connsiteX0" fmla="*/ -1440 w 43632"/>
                <a:gd name="connsiteY0" fmla="*/ 32219 h 65154"/>
                <a:gd name="connsiteX1" fmla="*/ 19491 w 43632"/>
                <a:gd name="connsiteY1" fmla="*/ -1096 h 65154"/>
                <a:gd name="connsiteX2" fmla="*/ 42192 w 43632"/>
                <a:gd name="connsiteY2" fmla="*/ 32219 h 65154"/>
                <a:gd name="connsiteX3" fmla="*/ 19491 w 43632"/>
                <a:gd name="connsiteY3" fmla="*/ 64059 h 65154"/>
                <a:gd name="connsiteX4" fmla="*/ -1440 w 43632"/>
                <a:gd name="connsiteY4" fmla="*/ 3221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65154">
                  <a:moveTo>
                    <a:pt x="-1440" y="32219"/>
                  </a:moveTo>
                  <a:cubicBezTo>
                    <a:pt x="-1440" y="13055"/>
                    <a:pt x="5930" y="-1096"/>
                    <a:pt x="19491" y="-1096"/>
                  </a:cubicBezTo>
                  <a:cubicBezTo>
                    <a:pt x="33350" y="-1096"/>
                    <a:pt x="42192" y="13055"/>
                    <a:pt x="42192" y="32219"/>
                  </a:cubicBezTo>
                  <a:cubicBezTo>
                    <a:pt x="42192" y="51383"/>
                    <a:pt x="33350" y="64059"/>
                    <a:pt x="19491" y="64059"/>
                  </a:cubicBezTo>
                  <a:cubicBezTo>
                    <a:pt x="5635" y="64059"/>
                    <a:pt x="-1440" y="51383"/>
                    <a:pt x="-1440" y="322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5" name="Graphic 2">
              <a:extLst>
                <a:ext uri="{FF2B5EF4-FFF2-40B4-BE49-F238E27FC236}">
                  <a16:creationId xmlns:a16="http://schemas.microsoft.com/office/drawing/2014/main" id="{21E6997C-903E-4806-A9CE-CC1FFADD17E8}"/>
                </a:ext>
              </a:extLst>
            </p:cNvPr>
            <p:cNvSpPr/>
            <p:nvPr/>
          </p:nvSpPr>
          <p:spPr>
            <a:xfrm>
              <a:off x="3917381" y="2471685"/>
              <a:ext cx="51298" cy="72524"/>
            </a:xfrm>
            <a:custGeom>
              <a:avLst/>
              <a:gdLst>
                <a:gd name="connsiteX0" fmla="*/ 49858 w 51298"/>
                <a:gd name="connsiteY0" fmla="*/ 35462 h 72524"/>
                <a:gd name="connsiteX1" fmla="*/ 22143 w 51298"/>
                <a:gd name="connsiteY1" fmla="*/ -1096 h 72524"/>
                <a:gd name="connsiteX2" fmla="*/ -1440 w 51298"/>
                <a:gd name="connsiteY2" fmla="*/ 35462 h 72524"/>
                <a:gd name="connsiteX3" fmla="*/ 22143 w 51298"/>
                <a:gd name="connsiteY3" fmla="*/ 71429 h 72524"/>
                <a:gd name="connsiteX4" fmla="*/ 49858 w 51298"/>
                <a:gd name="connsiteY4" fmla="*/ 35462 h 7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98" h="72524">
                  <a:moveTo>
                    <a:pt x="49858" y="35462"/>
                  </a:moveTo>
                  <a:cubicBezTo>
                    <a:pt x="49858" y="16003"/>
                    <a:pt x="35999" y="-1096"/>
                    <a:pt x="22143" y="-1096"/>
                  </a:cubicBezTo>
                  <a:cubicBezTo>
                    <a:pt x="8583" y="-1096"/>
                    <a:pt x="-1440" y="16003"/>
                    <a:pt x="-1440" y="35462"/>
                  </a:cubicBezTo>
                  <a:cubicBezTo>
                    <a:pt x="-1440" y="54626"/>
                    <a:pt x="8583" y="71429"/>
                    <a:pt x="22143" y="71429"/>
                  </a:cubicBezTo>
                  <a:cubicBezTo>
                    <a:pt x="35999" y="71429"/>
                    <a:pt x="49858" y="54626"/>
                    <a:pt x="49858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6" name="Graphic 2">
              <a:extLst>
                <a:ext uri="{FF2B5EF4-FFF2-40B4-BE49-F238E27FC236}">
                  <a16:creationId xmlns:a16="http://schemas.microsoft.com/office/drawing/2014/main" id="{B6E667CF-C45E-4687-A074-F843ADAB4D1C}"/>
                </a:ext>
              </a:extLst>
            </p:cNvPr>
            <p:cNvSpPr/>
            <p:nvPr/>
          </p:nvSpPr>
          <p:spPr>
            <a:xfrm>
              <a:off x="3912284" y="2093724"/>
              <a:ext cx="51971" cy="74000"/>
            </a:xfrm>
            <a:custGeom>
              <a:avLst/>
              <a:gdLst>
                <a:gd name="connsiteX0" fmla="*/ 50531 w 51971"/>
                <a:gd name="connsiteY0" fmla="*/ 33990 h 74000"/>
                <a:gd name="connsiteX1" fmla="*/ 25768 w 51971"/>
                <a:gd name="connsiteY1" fmla="*/ -1096 h 74000"/>
                <a:gd name="connsiteX2" fmla="*/ -1357 w 51971"/>
                <a:gd name="connsiteY2" fmla="*/ 33990 h 74000"/>
                <a:gd name="connsiteX3" fmla="*/ 25768 w 51971"/>
                <a:gd name="connsiteY3" fmla="*/ 72905 h 74000"/>
                <a:gd name="connsiteX4" fmla="*/ 50531 w 51971"/>
                <a:gd name="connsiteY4" fmla="*/ 33990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71" h="74000">
                  <a:moveTo>
                    <a:pt x="50531" y="33990"/>
                  </a:moveTo>
                  <a:cubicBezTo>
                    <a:pt x="50531" y="14826"/>
                    <a:pt x="39623" y="-1096"/>
                    <a:pt x="25768" y="-1096"/>
                  </a:cubicBezTo>
                  <a:cubicBezTo>
                    <a:pt x="8961" y="1856"/>
                    <a:pt x="-2538" y="16892"/>
                    <a:pt x="-1357" y="33990"/>
                  </a:cubicBezTo>
                  <a:cubicBezTo>
                    <a:pt x="-1357" y="53154"/>
                    <a:pt x="11908" y="72905"/>
                    <a:pt x="25768" y="72905"/>
                  </a:cubicBezTo>
                  <a:cubicBezTo>
                    <a:pt x="39623" y="72905"/>
                    <a:pt x="50531" y="53154"/>
                    <a:pt x="50531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7" name="Graphic 2">
              <a:extLst>
                <a:ext uri="{FF2B5EF4-FFF2-40B4-BE49-F238E27FC236}">
                  <a16:creationId xmlns:a16="http://schemas.microsoft.com/office/drawing/2014/main" id="{E7577DBF-67A6-4E50-8EE6-77DDB7883053}"/>
                </a:ext>
              </a:extLst>
            </p:cNvPr>
            <p:cNvSpPr/>
            <p:nvPr/>
          </p:nvSpPr>
          <p:spPr>
            <a:xfrm>
              <a:off x="3589202" y="2062180"/>
              <a:ext cx="52224" cy="74295"/>
            </a:xfrm>
            <a:custGeom>
              <a:avLst/>
              <a:gdLst>
                <a:gd name="connsiteX0" fmla="*/ 50784 w 52224"/>
                <a:gd name="connsiteY0" fmla="*/ 34281 h 74295"/>
                <a:gd name="connsiteX1" fmla="*/ 27201 w 52224"/>
                <a:gd name="connsiteY1" fmla="*/ -1096 h 74295"/>
                <a:gd name="connsiteX2" fmla="*/ -1396 w 52224"/>
                <a:gd name="connsiteY2" fmla="*/ 34281 h 74295"/>
                <a:gd name="connsiteX3" fmla="*/ 27201 w 52224"/>
                <a:gd name="connsiteY3" fmla="*/ 73200 h 74295"/>
                <a:gd name="connsiteX4" fmla="*/ 50784 w 52224"/>
                <a:gd name="connsiteY4" fmla="*/ 34281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24" h="74295">
                  <a:moveTo>
                    <a:pt x="50784" y="34281"/>
                  </a:moveTo>
                  <a:cubicBezTo>
                    <a:pt x="50784" y="15121"/>
                    <a:pt x="41057" y="-1096"/>
                    <a:pt x="27201" y="-1096"/>
                  </a:cubicBezTo>
                  <a:cubicBezTo>
                    <a:pt x="10103" y="1852"/>
                    <a:pt x="-2281" y="16888"/>
                    <a:pt x="-1396" y="34281"/>
                  </a:cubicBezTo>
                  <a:cubicBezTo>
                    <a:pt x="-1396" y="53445"/>
                    <a:pt x="13640" y="73200"/>
                    <a:pt x="27201" y="73200"/>
                  </a:cubicBezTo>
                  <a:cubicBezTo>
                    <a:pt x="41057" y="73200"/>
                    <a:pt x="50784" y="53445"/>
                    <a:pt x="50784" y="3428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8" name="Graphic 2">
              <a:extLst>
                <a:ext uri="{FF2B5EF4-FFF2-40B4-BE49-F238E27FC236}">
                  <a16:creationId xmlns:a16="http://schemas.microsoft.com/office/drawing/2014/main" id="{64AC8C60-BC27-4F7F-B794-917E706031FD}"/>
                </a:ext>
              </a:extLst>
            </p:cNvPr>
            <p:cNvSpPr/>
            <p:nvPr/>
          </p:nvSpPr>
          <p:spPr>
            <a:xfrm>
              <a:off x="3634351" y="1661816"/>
              <a:ext cx="51934" cy="68396"/>
            </a:xfrm>
            <a:custGeom>
              <a:avLst/>
              <a:gdLst>
                <a:gd name="connsiteX0" fmla="*/ 50448 w 51934"/>
                <a:gd name="connsiteY0" fmla="*/ 31924 h 68396"/>
                <a:gd name="connsiteX1" fmla="*/ 22147 w 51934"/>
                <a:gd name="connsiteY1" fmla="*/ -1096 h 68396"/>
                <a:gd name="connsiteX2" fmla="*/ -1440 w 51934"/>
                <a:gd name="connsiteY2" fmla="*/ 31924 h 68396"/>
                <a:gd name="connsiteX3" fmla="*/ 22147 w 51934"/>
                <a:gd name="connsiteY3" fmla="*/ 67301 h 68396"/>
                <a:gd name="connsiteX4" fmla="*/ 50448 w 51934"/>
                <a:gd name="connsiteY4" fmla="*/ 31924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34" h="68396">
                  <a:moveTo>
                    <a:pt x="50448" y="31924"/>
                  </a:moveTo>
                  <a:cubicBezTo>
                    <a:pt x="51334" y="15117"/>
                    <a:pt x="38950" y="672"/>
                    <a:pt x="22147" y="-1096"/>
                  </a:cubicBezTo>
                  <a:cubicBezTo>
                    <a:pt x="8586" y="-1096"/>
                    <a:pt x="-1440" y="12760"/>
                    <a:pt x="-1440" y="31924"/>
                  </a:cubicBezTo>
                  <a:cubicBezTo>
                    <a:pt x="-1440" y="51088"/>
                    <a:pt x="8586" y="67301"/>
                    <a:pt x="22147" y="67301"/>
                  </a:cubicBezTo>
                  <a:cubicBezTo>
                    <a:pt x="39245" y="64354"/>
                    <a:pt x="51334" y="49022"/>
                    <a:pt x="50448" y="319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29" name="Graphic 2">
              <a:extLst>
                <a:ext uri="{FF2B5EF4-FFF2-40B4-BE49-F238E27FC236}">
                  <a16:creationId xmlns:a16="http://schemas.microsoft.com/office/drawing/2014/main" id="{EBEAA070-690C-4815-AF27-5C6384E4C111}"/>
                </a:ext>
              </a:extLst>
            </p:cNvPr>
            <p:cNvSpPr/>
            <p:nvPr/>
          </p:nvSpPr>
          <p:spPr>
            <a:xfrm>
              <a:off x="3496626" y="2298626"/>
              <a:ext cx="48692" cy="75176"/>
            </a:xfrm>
            <a:custGeom>
              <a:avLst/>
              <a:gdLst>
                <a:gd name="connsiteX0" fmla="*/ 47252 w 48692"/>
                <a:gd name="connsiteY0" fmla="*/ 38409 h 75176"/>
                <a:gd name="connsiteX1" fmla="*/ 26613 w 48692"/>
                <a:gd name="connsiteY1" fmla="*/ -1096 h 75176"/>
                <a:gd name="connsiteX2" fmla="*/ -1394 w 48692"/>
                <a:gd name="connsiteY2" fmla="*/ 38409 h 75176"/>
                <a:gd name="connsiteX3" fmla="*/ 26613 w 48692"/>
                <a:gd name="connsiteY3" fmla="*/ 74081 h 75176"/>
                <a:gd name="connsiteX4" fmla="*/ 47252 w 48692"/>
                <a:gd name="connsiteY4" fmla="*/ 38409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92" h="75176">
                  <a:moveTo>
                    <a:pt x="47252" y="38409"/>
                  </a:moveTo>
                  <a:cubicBezTo>
                    <a:pt x="47252" y="19245"/>
                    <a:pt x="40173" y="-1096"/>
                    <a:pt x="26613" y="-1096"/>
                  </a:cubicBezTo>
                  <a:cubicBezTo>
                    <a:pt x="13052" y="-1096"/>
                    <a:pt x="-1394" y="19245"/>
                    <a:pt x="-1394" y="38409"/>
                  </a:cubicBezTo>
                  <a:cubicBezTo>
                    <a:pt x="-2279" y="55511"/>
                    <a:pt x="9515" y="70839"/>
                    <a:pt x="26613" y="74081"/>
                  </a:cubicBezTo>
                  <a:cubicBezTo>
                    <a:pt x="40173" y="74081"/>
                    <a:pt x="47252" y="57573"/>
                    <a:pt x="47252" y="38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0" name="Graphic 2">
              <a:extLst>
                <a:ext uri="{FF2B5EF4-FFF2-40B4-BE49-F238E27FC236}">
                  <a16:creationId xmlns:a16="http://schemas.microsoft.com/office/drawing/2014/main" id="{DA4931D0-DA3A-4E64-8F81-CC3392590F35}"/>
                </a:ext>
              </a:extLst>
            </p:cNvPr>
            <p:cNvSpPr/>
            <p:nvPr/>
          </p:nvSpPr>
          <p:spPr>
            <a:xfrm>
              <a:off x="3502567" y="2579590"/>
              <a:ext cx="48055" cy="66334"/>
            </a:xfrm>
            <a:custGeom>
              <a:avLst/>
              <a:gdLst>
                <a:gd name="connsiteX0" fmla="*/ 46616 w 48055"/>
                <a:gd name="connsiteY0" fmla="*/ 32514 h 66334"/>
                <a:gd name="connsiteX1" fmla="*/ 22442 w 48055"/>
                <a:gd name="connsiteY1" fmla="*/ -1096 h 66334"/>
                <a:gd name="connsiteX2" fmla="*/ -1440 w 48055"/>
                <a:gd name="connsiteY2" fmla="*/ 32514 h 66334"/>
                <a:gd name="connsiteX3" fmla="*/ 22442 w 48055"/>
                <a:gd name="connsiteY3" fmla="*/ 65239 h 66334"/>
                <a:gd name="connsiteX4" fmla="*/ 46616 w 48055"/>
                <a:gd name="connsiteY4" fmla="*/ 32514 h 6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55" h="66334">
                  <a:moveTo>
                    <a:pt x="46616" y="32514"/>
                  </a:moveTo>
                  <a:cubicBezTo>
                    <a:pt x="46616" y="13350"/>
                    <a:pt x="36298" y="-1096"/>
                    <a:pt x="22442" y="-1096"/>
                  </a:cubicBezTo>
                  <a:cubicBezTo>
                    <a:pt x="8878" y="-1096"/>
                    <a:pt x="-1440" y="13350"/>
                    <a:pt x="-1440" y="32514"/>
                  </a:cubicBezTo>
                  <a:cubicBezTo>
                    <a:pt x="-1440" y="51675"/>
                    <a:pt x="8878" y="65239"/>
                    <a:pt x="22442" y="65239"/>
                  </a:cubicBezTo>
                  <a:cubicBezTo>
                    <a:pt x="36298" y="65239"/>
                    <a:pt x="46616" y="51675"/>
                    <a:pt x="46616" y="325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1" name="Graphic 2">
              <a:extLst>
                <a:ext uri="{FF2B5EF4-FFF2-40B4-BE49-F238E27FC236}">
                  <a16:creationId xmlns:a16="http://schemas.microsoft.com/office/drawing/2014/main" id="{20FCB119-A9F2-439D-96CA-2C33A05A7939}"/>
                </a:ext>
              </a:extLst>
            </p:cNvPr>
            <p:cNvSpPr/>
            <p:nvPr/>
          </p:nvSpPr>
          <p:spPr>
            <a:xfrm>
              <a:off x="3909415" y="2670393"/>
              <a:ext cx="54841" cy="75475"/>
            </a:xfrm>
            <a:custGeom>
              <a:avLst/>
              <a:gdLst>
                <a:gd name="connsiteX0" fmla="*/ 53401 w 54841"/>
                <a:gd name="connsiteY0" fmla="*/ 37819 h 75475"/>
                <a:gd name="connsiteX1" fmla="*/ 28047 w 54841"/>
                <a:gd name="connsiteY1" fmla="*/ 74380 h 75475"/>
                <a:gd name="connsiteX2" fmla="*/ -1435 w 54841"/>
                <a:gd name="connsiteY2" fmla="*/ 37819 h 75475"/>
                <a:gd name="connsiteX3" fmla="*/ 28047 w 54841"/>
                <a:gd name="connsiteY3" fmla="*/ -1096 h 75475"/>
                <a:gd name="connsiteX4" fmla="*/ 53401 w 54841"/>
                <a:gd name="connsiteY4" fmla="*/ 37819 h 7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41" h="75475">
                  <a:moveTo>
                    <a:pt x="53401" y="37819"/>
                  </a:moveTo>
                  <a:cubicBezTo>
                    <a:pt x="53401" y="56983"/>
                    <a:pt x="41903" y="74380"/>
                    <a:pt x="28047" y="74380"/>
                  </a:cubicBezTo>
                  <a:cubicBezTo>
                    <a:pt x="10650" y="71134"/>
                    <a:pt x="-1730" y="55511"/>
                    <a:pt x="-1435" y="37819"/>
                  </a:cubicBezTo>
                  <a:cubicBezTo>
                    <a:pt x="-1435" y="18659"/>
                    <a:pt x="14483" y="-1096"/>
                    <a:pt x="28047" y="-1096"/>
                  </a:cubicBezTo>
                  <a:cubicBezTo>
                    <a:pt x="41903" y="-1096"/>
                    <a:pt x="53401" y="18659"/>
                    <a:pt x="53401" y="378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2" name="Graphic 2">
              <a:extLst>
                <a:ext uri="{FF2B5EF4-FFF2-40B4-BE49-F238E27FC236}">
                  <a16:creationId xmlns:a16="http://schemas.microsoft.com/office/drawing/2014/main" id="{15BCB081-4859-494D-BD3B-A0EF8BA692D0}"/>
                </a:ext>
              </a:extLst>
            </p:cNvPr>
            <p:cNvSpPr/>
            <p:nvPr/>
          </p:nvSpPr>
          <p:spPr>
            <a:xfrm>
              <a:off x="3681820" y="2685134"/>
              <a:ext cx="49232" cy="68396"/>
            </a:xfrm>
            <a:custGeom>
              <a:avLst/>
              <a:gdLst>
                <a:gd name="connsiteX0" fmla="*/ 47792 w 49232"/>
                <a:gd name="connsiteY0" fmla="*/ 35462 h 68396"/>
                <a:gd name="connsiteX1" fmla="*/ 23028 w 49232"/>
                <a:gd name="connsiteY1" fmla="*/ 67301 h 68396"/>
                <a:gd name="connsiteX2" fmla="*/ -1440 w 49232"/>
                <a:gd name="connsiteY2" fmla="*/ 35462 h 68396"/>
                <a:gd name="connsiteX3" fmla="*/ 23028 w 49232"/>
                <a:gd name="connsiteY3" fmla="*/ -1096 h 68396"/>
                <a:gd name="connsiteX4" fmla="*/ 47792 w 49232"/>
                <a:gd name="connsiteY4" fmla="*/ 35462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32" h="68396">
                  <a:moveTo>
                    <a:pt x="47792" y="35462"/>
                  </a:moveTo>
                  <a:cubicBezTo>
                    <a:pt x="47792" y="54626"/>
                    <a:pt x="36589" y="67301"/>
                    <a:pt x="23028" y="67301"/>
                  </a:cubicBezTo>
                  <a:cubicBezTo>
                    <a:pt x="9173" y="67301"/>
                    <a:pt x="-1440" y="54626"/>
                    <a:pt x="-1440" y="35462"/>
                  </a:cubicBezTo>
                  <a:cubicBezTo>
                    <a:pt x="-1440" y="16298"/>
                    <a:pt x="9173" y="-1096"/>
                    <a:pt x="23028" y="-1096"/>
                  </a:cubicBezTo>
                  <a:cubicBezTo>
                    <a:pt x="36589" y="-1096"/>
                    <a:pt x="47792" y="16298"/>
                    <a:pt x="47792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3" name="Graphic 2">
              <a:extLst>
                <a:ext uri="{FF2B5EF4-FFF2-40B4-BE49-F238E27FC236}">
                  <a16:creationId xmlns:a16="http://schemas.microsoft.com/office/drawing/2014/main" id="{3C758CF7-786E-47C5-A881-821639A651B0}"/>
                </a:ext>
              </a:extLst>
            </p:cNvPr>
            <p:cNvSpPr/>
            <p:nvPr/>
          </p:nvSpPr>
          <p:spPr>
            <a:xfrm>
              <a:off x="3572735" y="3221704"/>
              <a:ext cx="51613" cy="67809"/>
            </a:xfrm>
            <a:custGeom>
              <a:avLst/>
              <a:gdLst>
                <a:gd name="connsiteX0" fmla="*/ 50153 w 51613"/>
                <a:gd name="connsiteY0" fmla="*/ 35170 h 67809"/>
                <a:gd name="connsiteX1" fmla="*/ 20671 w 51613"/>
                <a:gd name="connsiteY1" fmla="*/ 66714 h 67809"/>
                <a:gd name="connsiteX2" fmla="*/ -1440 w 51613"/>
                <a:gd name="connsiteY2" fmla="*/ 35170 h 67809"/>
                <a:gd name="connsiteX3" fmla="*/ 20671 w 51613"/>
                <a:gd name="connsiteY3" fmla="*/ -1096 h 67809"/>
                <a:gd name="connsiteX4" fmla="*/ 50153 w 51613"/>
                <a:gd name="connsiteY4" fmla="*/ 35170 h 6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13" h="67809">
                  <a:moveTo>
                    <a:pt x="50153" y="35170"/>
                  </a:moveTo>
                  <a:cubicBezTo>
                    <a:pt x="50448" y="51973"/>
                    <a:pt x="37478" y="65829"/>
                    <a:pt x="20671" y="66714"/>
                  </a:cubicBezTo>
                  <a:cubicBezTo>
                    <a:pt x="7111" y="66714"/>
                    <a:pt x="-1440" y="54331"/>
                    <a:pt x="-1440" y="35170"/>
                  </a:cubicBezTo>
                  <a:cubicBezTo>
                    <a:pt x="-1440" y="16006"/>
                    <a:pt x="7111" y="-1096"/>
                    <a:pt x="20671" y="-1096"/>
                  </a:cubicBezTo>
                  <a:cubicBezTo>
                    <a:pt x="38065" y="2151"/>
                    <a:pt x="50743" y="17478"/>
                    <a:pt x="50153" y="3517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4" name="Graphic 2">
              <a:extLst>
                <a:ext uri="{FF2B5EF4-FFF2-40B4-BE49-F238E27FC236}">
                  <a16:creationId xmlns:a16="http://schemas.microsoft.com/office/drawing/2014/main" id="{C38686BF-4A80-4451-AC85-EA383766DBDD}"/>
                </a:ext>
              </a:extLst>
            </p:cNvPr>
            <p:cNvSpPr/>
            <p:nvPr/>
          </p:nvSpPr>
          <p:spPr>
            <a:xfrm>
              <a:off x="3493591" y="2784488"/>
              <a:ext cx="50251" cy="62501"/>
            </a:xfrm>
            <a:custGeom>
              <a:avLst/>
              <a:gdLst>
                <a:gd name="connsiteX0" fmla="*/ 48811 w 50251"/>
                <a:gd name="connsiteY0" fmla="*/ 29862 h 62501"/>
                <a:gd name="connsiteX1" fmla="*/ 24929 w 50251"/>
                <a:gd name="connsiteY1" fmla="*/ 61406 h 62501"/>
                <a:gd name="connsiteX2" fmla="*/ -1307 w 50251"/>
                <a:gd name="connsiteY2" fmla="*/ 30157 h 62501"/>
                <a:gd name="connsiteX3" fmla="*/ -1307 w 50251"/>
                <a:gd name="connsiteY3" fmla="*/ 29862 h 62501"/>
                <a:gd name="connsiteX4" fmla="*/ 23457 w 50251"/>
                <a:gd name="connsiteY4" fmla="*/ -1096 h 62501"/>
                <a:gd name="connsiteX5" fmla="*/ 24929 w 50251"/>
                <a:gd name="connsiteY5" fmla="*/ -1096 h 62501"/>
                <a:gd name="connsiteX6" fmla="*/ 48811 w 50251"/>
                <a:gd name="connsiteY6" fmla="*/ 29862 h 6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51" h="62501">
                  <a:moveTo>
                    <a:pt x="48811" y="29862"/>
                  </a:moveTo>
                  <a:cubicBezTo>
                    <a:pt x="48811" y="49022"/>
                    <a:pt x="38493" y="61406"/>
                    <a:pt x="24929" y="61406"/>
                  </a:cubicBezTo>
                  <a:cubicBezTo>
                    <a:pt x="9011" y="60226"/>
                    <a:pt x="-2782" y="46075"/>
                    <a:pt x="-1307" y="30157"/>
                  </a:cubicBezTo>
                  <a:cubicBezTo>
                    <a:pt x="-1307" y="30157"/>
                    <a:pt x="-1307" y="29862"/>
                    <a:pt x="-1307" y="29862"/>
                  </a:cubicBezTo>
                  <a:cubicBezTo>
                    <a:pt x="-2782" y="14531"/>
                    <a:pt x="8126" y="675"/>
                    <a:pt x="23457" y="-1096"/>
                  </a:cubicBezTo>
                  <a:cubicBezTo>
                    <a:pt x="24047" y="-1096"/>
                    <a:pt x="24343" y="-1096"/>
                    <a:pt x="24929" y="-1096"/>
                  </a:cubicBezTo>
                  <a:cubicBezTo>
                    <a:pt x="38493" y="-1096"/>
                    <a:pt x="48811" y="10403"/>
                    <a:pt x="48811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5" name="Graphic 2">
              <a:extLst>
                <a:ext uri="{FF2B5EF4-FFF2-40B4-BE49-F238E27FC236}">
                  <a16:creationId xmlns:a16="http://schemas.microsoft.com/office/drawing/2014/main" id="{1AFC14EF-01F4-40D0-979B-957A86469AA1}"/>
                </a:ext>
              </a:extLst>
            </p:cNvPr>
            <p:cNvSpPr/>
            <p:nvPr/>
          </p:nvSpPr>
          <p:spPr>
            <a:xfrm>
              <a:off x="2932682" y="2158882"/>
              <a:ext cx="49527" cy="68396"/>
            </a:xfrm>
            <a:custGeom>
              <a:avLst/>
              <a:gdLst>
                <a:gd name="connsiteX0" fmla="*/ -1440 w 49527"/>
                <a:gd name="connsiteY0" fmla="*/ 31629 h 68396"/>
                <a:gd name="connsiteX1" fmla="*/ 22733 w 49527"/>
                <a:gd name="connsiteY1" fmla="*/ -1096 h 68396"/>
                <a:gd name="connsiteX2" fmla="*/ 48087 w 49527"/>
                <a:gd name="connsiteY2" fmla="*/ 31629 h 68396"/>
                <a:gd name="connsiteX3" fmla="*/ 22733 w 49527"/>
                <a:gd name="connsiteY3" fmla="*/ 67301 h 68396"/>
                <a:gd name="connsiteX4" fmla="*/ -1440 w 49527"/>
                <a:gd name="connsiteY4" fmla="*/ 31629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7" h="68396">
                  <a:moveTo>
                    <a:pt x="-1440" y="31629"/>
                  </a:moveTo>
                  <a:cubicBezTo>
                    <a:pt x="-1440" y="12465"/>
                    <a:pt x="8878" y="-1096"/>
                    <a:pt x="22733" y="-1096"/>
                  </a:cubicBezTo>
                  <a:cubicBezTo>
                    <a:pt x="36298" y="-1096"/>
                    <a:pt x="48087" y="12465"/>
                    <a:pt x="48087" y="31629"/>
                  </a:cubicBezTo>
                  <a:cubicBezTo>
                    <a:pt x="48087" y="50793"/>
                    <a:pt x="36298" y="67301"/>
                    <a:pt x="22733" y="67301"/>
                  </a:cubicBezTo>
                  <a:cubicBezTo>
                    <a:pt x="9173" y="67301"/>
                    <a:pt x="-1440" y="50793"/>
                    <a:pt x="-1440" y="316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6" name="Graphic 2">
              <a:extLst>
                <a:ext uri="{FF2B5EF4-FFF2-40B4-BE49-F238E27FC236}">
                  <a16:creationId xmlns:a16="http://schemas.microsoft.com/office/drawing/2014/main" id="{9B334D5C-96D7-41D7-8C85-BBDE0875C889}"/>
                </a:ext>
              </a:extLst>
            </p:cNvPr>
            <p:cNvSpPr/>
            <p:nvPr/>
          </p:nvSpPr>
          <p:spPr>
            <a:xfrm>
              <a:off x="2799006" y="2005278"/>
              <a:ext cx="55037" cy="66629"/>
            </a:xfrm>
            <a:custGeom>
              <a:avLst/>
              <a:gdLst>
                <a:gd name="connsiteX0" fmla="*/ -1318 w 55037"/>
                <a:gd name="connsiteY0" fmla="*/ 33400 h 66629"/>
                <a:gd name="connsiteX1" fmla="*/ 25806 w 55037"/>
                <a:gd name="connsiteY1" fmla="*/ -1096 h 66629"/>
                <a:gd name="connsiteX2" fmla="*/ 53518 w 55037"/>
                <a:gd name="connsiteY2" fmla="*/ 33400 h 66629"/>
                <a:gd name="connsiteX3" fmla="*/ 25806 w 55037"/>
                <a:gd name="connsiteY3" fmla="*/ 65534 h 66629"/>
                <a:gd name="connsiteX4" fmla="*/ -1318 w 55037"/>
                <a:gd name="connsiteY4" fmla="*/ 33400 h 6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37" h="66629">
                  <a:moveTo>
                    <a:pt x="-1318" y="33400"/>
                  </a:moveTo>
                  <a:cubicBezTo>
                    <a:pt x="-2794" y="16597"/>
                    <a:pt x="9295" y="1560"/>
                    <a:pt x="25806" y="-1096"/>
                  </a:cubicBezTo>
                  <a:cubicBezTo>
                    <a:pt x="42609" y="1560"/>
                    <a:pt x="54698" y="16301"/>
                    <a:pt x="53518" y="33400"/>
                  </a:cubicBezTo>
                  <a:cubicBezTo>
                    <a:pt x="54698" y="49911"/>
                    <a:pt x="42314" y="64062"/>
                    <a:pt x="25806" y="65534"/>
                  </a:cubicBezTo>
                  <a:cubicBezTo>
                    <a:pt x="9590" y="64062"/>
                    <a:pt x="-2499" y="49616"/>
                    <a:pt x="-1318" y="334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7" name="Graphic 2">
              <a:extLst>
                <a:ext uri="{FF2B5EF4-FFF2-40B4-BE49-F238E27FC236}">
                  <a16:creationId xmlns:a16="http://schemas.microsoft.com/office/drawing/2014/main" id="{47A95DFD-3A43-4A55-951B-3084DF706936}"/>
                </a:ext>
              </a:extLst>
            </p:cNvPr>
            <p:cNvSpPr/>
            <p:nvPr/>
          </p:nvSpPr>
          <p:spPr>
            <a:xfrm>
              <a:off x="2731027" y="1425075"/>
              <a:ext cx="41862" cy="64268"/>
            </a:xfrm>
            <a:custGeom>
              <a:avLst/>
              <a:gdLst>
                <a:gd name="connsiteX0" fmla="*/ -1440 w 41862"/>
                <a:gd name="connsiteY0" fmla="*/ 31039 h 64268"/>
                <a:gd name="connsiteX1" fmla="*/ 18901 w 41862"/>
                <a:gd name="connsiteY1" fmla="*/ -1096 h 64268"/>
                <a:gd name="connsiteX2" fmla="*/ 40422 w 41862"/>
                <a:gd name="connsiteY2" fmla="*/ 31039 h 64268"/>
                <a:gd name="connsiteX3" fmla="*/ 18901 w 41862"/>
                <a:gd name="connsiteY3" fmla="*/ 63173 h 64268"/>
                <a:gd name="connsiteX4" fmla="*/ -1440 w 41862"/>
                <a:gd name="connsiteY4" fmla="*/ 31039 h 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62" h="64268">
                  <a:moveTo>
                    <a:pt x="-1440" y="31039"/>
                  </a:moveTo>
                  <a:cubicBezTo>
                    <a:pt x="-1440" y="11875"/>
                    <a:pt x="5045" y="-1096"/>
                    <a:pt x="18901" y="-1096"/>
                  </a:cubicBezTo>
                  <a:cubicBezTo>
                    <a:pt x="32461" y="-1096"/>
                    <a:pt x="40422" y="11875"/>
                    <a:pt x="40422" y="31039"/>
                  </a:cubicBezTo>
                  <a:cubicBezTo>
                    <a:pt x="40422" y="50203"/>
                    <a:pt x="32461" y="63173"/>
                    <a:pt x="18901" y="63173"/>
                  </a:cubicBezTo>
                  <a:cubicBezTo>
                    <a:pt x="5045" y="63173"/>
                    <a:pt x="-1440" y="5049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8" name="Graphic 2">
              <a:extLst>
                <a:ext uri="{FF2B5EF4-FFF2-40B4-BE49-F238E27FC236}">
                  <a16:creationId xmlns:a16="http://schemas.microsoft.com/office/drawing/2014/main" id="{24E973F1-D250-4871-B94D-67A648327577}"/>
                </a:ext>
              </a:extLst>
            </p:cNvPr>
            <p:cNvSpPr/>
            <p:nvPr/>
          </p:nvSpPr>
          <p:spPr>
            <a:xfrm>
              <a:off x="3068299" y="1477258"/>
              <a:ext cx="53383" cy="62206"/>
            </a:xfrm>
            <a:custGeom>
              <a:avLst/>
              <a:gdLst>
                <a:gd name="connsiteX0" fmla="*/ -1440 w 53383"/>
                <a:gd name="connsiteY0" fmla="*/ 31039 h 62206"/>
                <a:gd name="connsiteX1" fmla="*/ 23324 w 53383"/>
                <a:gd name="connsiteY1" fmla="*/ -1096 h 62206"/>
                <a:gd name="connsiteX2" fmla="*/ 51924 w 53383"/>
                <a:gd name="connsiteY2" fmla="*/ 31039 h 62206"/>
                <a:gd name="connsiteX3" fmla="*/ 23914 w 53383"/>
                <a:gd name="connsiteY3" fmla="*/ 61111 h 62206"/>
                <a:gd name="connsiteX4" fmla="*/ 23324 w 53383"/>
                <a:gd name="connsiteY4" fmla="*/ 61111 h 62206"/>
                <a:gd name="connsiteX5" fmla="*/ -1440 w 53383"/>
                <a:gd name="connsiteY5" fmla="*/ 31039 h 6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83" h="62206">
                  <a:moveTo>
                    <a:pt x="-1440" y="31039"/>
                  </a:moveTo>
                  <a:cubicBezTo>
                    <a:pt x="-1440" y="11875"/>
                    <a:pt x="9468" y="-1096"/>
                    <a:pt x="23324" y="-1096"/>
                  </a:cubicBezTo>
                  <a:cubicBezTo>
                    <a:pt x="39835" y="81"/>
                    <a:pt x="52510" y="14236"/>
                    <a:pt x="51924" y="31039"/>
                  </a:cubicBezTo>
                  <a:cubicBezTo>
                    <a:pt x="52510" y="46960"/>
                    <a:pt x="39835" y="60521"/>
                    <a:pt x="23914" y="61111"/>
                  </a:cubicBezTo>
                  <a:cubicBezTo>
                    <a:pt x="23619" y="61111"/>
                    <a:pt x="23324" y="61111"/>
                    <a:pt x="23324" y="61111"/>
                  </a:cubicBezTo>
                  <a:cubicBezTo>
                    <a:pt x="9468" y="61111"/>
                    <a:pt x="-1440" y="50203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39" name="Graphic 2">
              <a:extLst>
                <a:ext uri="{FF2B5EF4-FFF2-40B4-BE49-F238E27FC236}">
                  <a16:creationId xmlns:a16="http://schemas.microsoft.com/office/drawing/2014/main" id="{F5F2FA33-D6B0-46D6-B5DB-5A1951548FF3}"/>
                </a:ext>
              </a:extLst>
            </p:cNvPr>
            <p:cNvSpPr/>
            <p:nvPr/>
          </p:nvSpPr>
          <p:spPr>
            <a:xfrm>
              <a:off x="3008154" y="1838413"/>
              <a:ext cx="47760" cy="70462"/>
            </a:xfrm>
            <a:custGeom>
              <a:avLst/>
              <a:gdLst>
                <a:gd name="connsiteX0" fmla="*/ -1440 w 47760"/>
                <a:gd name="connsiteY0" fmla="*/ 37229 h 70462"/>
                <a:gd name="connsiteX1" fmla="*/ 22147 w 47760"/>
                <a:gd name="connsiteY1" fmla="*/ -1096 h 70462"/>
                <a:gd name="connsiteX2" fmla="*/ 46320 w 47760"/>
                <a:gd name="connsiteY2" fmla="*/ 37229 h 70462"/>
                <a:gd name="connsiteX3" fmla="*/ 22147 w 47760"/>
                <a:gd name="connsiteY3" fmla="*/ 69367 h 70462"/>
                <a:gd name="connsiteX4" fmla="*/ -1440 w 47760"/>
                <a:gd name="connsiteY4" fmla="*/ 37229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60" h="70462">
                  <a:moveTo>
                    <a:pt x="-1440" y="37229"/>
                  </a:moveTo>
                  <a:cubicBezTo>
                    <a:pt x="-1440" y="18068"/>
                    <a:pt x="8586" y="-1096"/>
                    <a:pt x="22147" y="-1096"/>
                  </a:cubicBezTo>
                  <a:cubicBezTo>
                    <a:pt x="36002" y="-1096"/>
                    <a:pt x="46320" y="18068"/>
                    <a:pt x="46320" y="37229"/>
                  </a:cubicBezTo>
                  <a:cubicBezTo>
                    <a:pt x="46320" y="56393"/>
                    <a:pt x="36002" y="69367"/>
                    <a:pt x="22147" y="69367"/>
                  </a:cubicBezTo>
                  <a:cubicBezTo>
                    <a:pt x="8586" y="69367"/>
                    <a:pt x="-1440" y="56393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0" name="Graphic 2">
              <a:extLst>
                <a:ext uri="{FF2B5EF4-FFF2-40B4-BE49-F238E27FC236}">
                  <a16:creationId xmlns:a16="http://schemas.microsoft.com/office/drawing/2014/main" id="{BBF0BA9E-6DB8-4B92-AE2C-65EF8E8BBBE3}"/>
                </a:ext>
              </a:extLst>
            </p:cNvPr>
            <p:cNvSpPr/>
            <p:nvPr/>
          </p:nvSpPr>
          <p:spPr>
            <a:xfrm>
              <a:off x="3215035" y="1611694"/>
              <a:ext cx="51086" cy="66924"/>
            </a:xfrm>
            <a:custGeom>
              <a:avLst/>
              <a:gdLst>
                <a:gd name="connsiteX0" fmla="*/ -1357 w 51086"/>
                <a:gd name="connsiteY0" fmla="*/ 29862 h 66924"/>
                <a:gd name="connsiteX1" fmla="*/ 24882 w 51086"/>
                <a:gd name="connsiteY1" fmla="*/ -1096 h 66924"/>
                <a:gd name="connsiteX2" fmla="*/ 25473 w 51086"/>
                <a:gd name="connsiteY2" fmla="*/ -1096 h 66924"/>
                <a:gd name="connsiteX3" fmla="*/ 49646 w 51086"/>
                <a:gd name="connsiteY3" fmla="*/ 29862 h 66924"/>
                <a:gd name="connsiteX4" fmla="*/ 25473 w 51086"/>
                <a:gd name="connsiteY4" fmla="*/ 65829 h 66924"/>
                <a:gd name="connsiteX5" fmla="*/ -1357 w 51086"/>
                <a:gd name="connsiteY5" fmla="*/ 29862 h 6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086" h="66924">
                  <a:moveTo>
                    <a:pt x="-1357" y="29862"/>
                  </a:moveTo>
                  <a:cubicBezTo>
                    <a:pt x="-2537" y="14236"/>
                    <a:pt x="8961" y="85"/>
                    <a:pt x="24882" y="-1096"/>
                  </a:cubicBezTo>
                  <a:cubicBezTo>
                    <a:pt x="25178" y="-1096"/>
                    <a:pt x="25178" y="-1096"/>
                    <a:pt x="25473" y="-1096"/>
                  </a:cubicBezTo>
                  <a:cubicBezTo>
                    <a:pt x="39328" y="-1096"/>
                    <a:pt x="49646" y="10698"/>
                    <a:pt x="49646" y="29862"/>
                  </a:cubicBezTo>
                  <a:cubicBezTo>
                    <a:pt x="49646" y="49321"/>
                    <a:pt x="39328" y="65829"/>
                    <a:pt x="25473" y="65829"/>
                  </a:cubicBezTo>
                  <a:cubicBezTo>
                    <a:pt x="11912" y="65829"/>
                    <a:pt x="-1357" y="49026"/>
                    <a:pt x="-1357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1" name="Graphic 2">
              <a:extLst>
                <a:ext uri="{FF2B5EF4-FFF2-40B4-BE49-F238E27FC236}">
                  <a16:creationId xmlns:a16="http://schemas.microsoft.com/office/drawing/2014/main" id="{A79969FD-E97A-4C42-BC46-83874B35CCCA}"/>
                </a:ext>
              </a:extLst>
            </p:cNvPr>
            <p:cNvSpPr/>
            <p:nvPr/>
          </p:nvSpPr>
          <p:spPr>
            <a:xfrm>
              <a:off x="3320076" y="1792419"/>
              <a:ext cx="45694" cy="68990"/>
            </a:xfrm>
            <a:custGeom>
              <a:avLst/>
              <a:gdLst>
                <a:gd name="connsiteX0" fmla="*/ -1440 w 45694"/>
                <a:gd name="connsiteY0" fmla="*/ 32809 h 68990"/>
                <a:gd name="connsiteX1" fmla="*/ 22143 w 45694"/>
                <a:gd name="connsiteY1" fmla="*/ -1096 h 68990"/>
                <a:gd name="connsiteX2" fmla="*/ 44255 w 45694"/>
                <a:gd name="connsiteY2" fmla="*/ 32809 h 68990"/>
                <a:gd name="connsiteX3" fmla="*/ 22143 w 45694"/>
                <a:gd name="connsiteY3" fmla="*/ 67895 h 68990"/>
                <a:gd name="connsiteX4" fmla="*/ -1440 w 45694"/>
                <a:gd name="connsiteY4" fmla="*/ 32809 h 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94" h="68990">
                  <a:moveTo>
                    <a:pt x="-1440" y="32809"/>
                  </a:moveTo>
                  <a:cubicBezTo>
                    <a:pt x="-1440" y="13645"/>
                    <a:pt x="8583" y="-1096"/>
                    <a:pt x="22143" y="-1096"/>
                  </a:cubicBezTo>
                  <a:cubicBezTo>
                    <a:pt x="35707" y="-1096"/>
                    <a:pt x="44255" y="13645"/>
                    <a:pt x="44255" y="32809"/>
                  </a:cubicBezTo>
                  <a:cubicBezTo>
                    <a:pt x="44255" y="51973"/>
                    <a:pt x="36002" y="67895"/>
                    <a:pt x="22143" y="67895"/>
                  </a:cubicBezTo>
                  <a:cubicBezTo>
                    <a:pt x="8583" y="67895"/>
                    <a:pt x="-1440" y="51973"/>
                    <a:pt x="-1440" y="328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2" name="Graphic 2">
              <a:extLst>
                <a:ext uri="{FF2B5EF4-FFF2-40B4-BE49-F238E27FC236}">
                  <a16:creationId xmlns:a16="http://schemas.microsoft.com/office/drawing/2014/main" id="{8C44A60F-8443-48F5-BE7B-394948387853}"/>
                </a:ext>
              </a:extLst>
            </p:cNvPr>
            <p:cNvSpPr/>
            <p:nvPr/>
          </p:nvSpPr>
          <p:spPr>
            <a:xfrm>
              <a:off x="3298259" y="2164186"/>
              <a:ext cx="44518" cy="71347"/>
            </a:xfrm>
            <a:custGeom>
              <a:avLst/>
              <a:gdLst>
                <a:gd name="connsiteX0" fmla="*/ -1440 w 44518"/>
                <a:gd name="connsiteY0" fmla="*/ 33695 h 71347"/>
                <a:gd name="connsiteX1" fmla="*/ 22438 w 44518"/>
                <a:gd name="connsiteY1" fmla="*/ -1096 h 71347"/>
                <a:gd name="connsiteX2" fmla="*/ 43078 w 44518"/>
                <a:gd name="connsiteY2" fmla="*/ 33695 h 71347"/>
                <a:gd name="connsiteX3" fmla="*/ 22438 w 44518"/>
                <a:gd name="connsiteY3" fmla="*/ 70252 h 71347"/>
                <a:gd name="connsiteX4" fmla="*/ -1440 w 44518"/>
                <a:gd name="connsiteY4" fmla="*/ 33695 h 7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18" h="71347">
                  <a:moveTo>
                    <a:pt x="-1440" y="33695"/>
                  </a:moveTo>
                  <a:cubicBezTo>
                    <a:pt x="-1440" y="14236"/>
                    <a:pt x="8878" y="-1096"/>
                    <a:pt x="22438" y="-1096"/>
                  </a:cubicBezTo>
                  <a:cubicBezTo>
                    <a:pt x="36294" y="-1096"/>
                    <a:pt x="43078" y="14236"/>
                    <a:pt x="43078" y="33695"/>
                  </a:cubicBezTo>
                  <a:cubicBezTo>
                    <a:pt x="43078" y="52859"/>
                    <a:pt x="36294" y="70252"/>
                    <a:pt x="22438" y="70252"/>
                  </a:cubicBezTo>
                  <a:cubicBezTo>
                    <a:pt x="8878" y="70252"/>
                    <a:pt x="-1440" y="52859"/>
                    <a:pt x="-1440" y="3369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3" name="Graphic 2">
              <a:extLst>
                <a:ext uri="{FF2B5EF4-FFF2-40B4-BE49-F238E27FC236}">
                  <a16:creationId xmlns:a16="http://schemas.microsoft.com/office/drawing/2014/main" id="{63B3603F-A37F-4DB2-A2BF-D1BFF1725FCC}"/>
                </a:ext>
              </a:extLst>
            </p:cNvPr>
            <p:cNvSpPr/>
            <p:nvPr/>
          </p:nvSpPr>
          <p:spPr>
            <a:xfrm>
              <a:off x="1992502" y="2671278"/>
              <a:ext cx="74295" cy="56036"/>
            </a:xfrm>
            <a:custGeom>
              <a:avLst/>
              <a:gdLst>
                <a:gd name="connsiteX0" fmla="*/ 34822 w 74295"/>
                <a:gd name="connsiteY0" fmla="*/ 54921 h 56036"/>
                <a:gd name="connsiteX1" fmla="*/ 72855 w 74295"/>
                <a:gd name="connsiteY1" fmla="*/ 26026 h 56036"/>
                <a:gd name="connsiteX2" fmla="*/ 34822 w 74295"/>
                <a:gd name="connsiteY2" fmla="*/ -1096 h 56036"/>
                <a:gd name="connsiteX3" fmla="*/ -1440 w 74295"/>
                <a:gd name="connsiteY3" fmla="*/ 26026 h 56036"/>
                <a:gd name="connsiteX4" fmla="*/ 34822 w 74295"/>
                <a:gd name="connsiteY4" fmla="*/ 54921 h 5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5" h="56036">
                  <a:moveTo>
                    <a:pt x="34822" y="54921"/>
                  </a:moveTo>
                  <a:cubicBezTo>
                    <a:pt x="53986" y="54921"/>
                    <a:pt x="72855" y="39885"/>
                    <a:pt x="72855" y="26026"/>
                  </a:cubicBezTo>
                  <a:cubicBezTo>
                    <a:pt x="72855" y="12465"/>
                    <a:pt x="53986" y="-1096"/>
                    <a:pt x="34822" y="-1096"/>
                  </a:cubicBezTo>
                  <a:cubicBezTo>
                    <a:pt x="15658" y="-1096"/>
                    <a:pt x="-1440" y="12465"/>
                    <a:pt x="-1440" y="26026"/>
                  </a:cubicBezTo>
                  <a:cubicBezTo>
                    <a:pt x="1802" y="43423"/>
                    <a:pt x="17134" y="55508"/>
                    <a:pt x="34822" y="549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4" name="Graphic 2">
              <a:extLst>
                <a:ext uri="{FF2B5EF4-FFF2-40B4-BE49-F238E27FC236}">
                  <a16:creationId xmlns:a16="http://schemas.microsoft.com/office/drawing/2014/main" id="{D8B9E25C-3376-4843-B69B-6D1ABCF197EF}"/>
                </a:ext>
              </a:extLst>
            </p:cNvPr>
            <p:cNvSpPr/>
            <p:nvPr/>
          </p:nvSpPr>
          <p:spPr>
            <a:xfrm>
              <a:off x="2238971" y="2895000"/>
              <a:ext cx="70167" cy="49281"/>
            </a:xfrm>
            <a:custGeom>
              <a:avLst/>
              <a:gdLst>
                <a:gd name="connsiteX0" fmla="*/ 33055 w 70167"/>
                <a:gd name="connsiteY0" fmla="*/ 48186 h 49281"/>
                <a:gd name="connsiteX1" fmla="*/ 68727 w 70167"/>
                <a:gd name="connsiteY1" fmla="*/ 26957 h 49281"/>
                <a:gd name="connsiteX2" fmla="*/ 33055 w 70167"/>
                <a:gd name="connsiteY2" fmla="*/ -1050 h 49281"/>
                <a:gd name="connsiteX3" fmla="*/ -1440 w 70167"/>
                <a:gd name="connsiteY3" fmla="*/ 26957 h 49281"/>
                <a:gd name="connsiteX4" fmla="*/ 33055 w 70167"/>
                <a:gd name="connsiteY4" fmla="*/ 48186 h 4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67" h="49281">
                  <a:moveTo>
                    <a:pt x="33055" y="48186"/>
                  </a:moveTo>
                  <a:cubicBezTo>
                    <a:pt x="52215" y="48186"/>
                    <a:pt x="68727" y="40816"/>
                    <a:pt x="68727" y="26957"/>
                  </a:cubicBezTo>
                  <a:cubicBezTo>
                    <a:pt x="65780" y="10153"/>
                    <a:pt x="50448" y="-1935"/>
                    <a:pt x="33055" y="-1050"/>
                  </a:cubicBezTo>
                  <a:cubicBezTo>
                    <a:pt x="16248" y="-1935"/>
                    <a:pt x="1212" y="10153"/>
                    <a:pt x="-1440" y="26957"/>
                  </a:cubicBezTo>
                  <a:cubicBezTo>
                    <a:pt x="-1440" y="40816"/>
                    <a:pt x="13891" y="48186"/>
                    <a:pt x="33055" y="4818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5" name="Graphic 2">
              <a:extLst>
                <a:ext uri="{FF2B5EF4-FFF2-40B4-BE49-F238E27FC236}">
                  <a16:creationId xmlns:a16="http://schemas.microsoft.com/office/drawing/2014/main" id="{74D1BE42-5B8E-493A-A7FD-1EB6F30B3061}"/>
                </a:ext>
              </a:extLst>
            </p:cNvPr>
            <p:cNvSpPr/>
            <p:nvPr/>
          </p:nvSpPr>
          <p:spPr>
            <a:xfrm>
              <a:off x="2139321" y="3140924"/>
              <a:ext cx="76947" cy="49826"/>
            </a:xfrm>
            <a:custGeom>
              <a:avLst/>
              <a:gdLst>
                <a:gd name="connsiteX0" fmla="*/ 36002 w 76947"/>
                <a:gd name="connsiteY0" fmla="*/ 48731 h 49826"/>
                <a:gd name="connsiteX1" fmla="*/ 75507 w 76947"/>
                <a:gd name="connsiteY1" fmla="*/ 28091 h 49826"/>
                <a:gd name="connsiteX2" fmla="*/ 36002 w 76947"/>
                <a:gd name="connsiteY2" fmla="*/ -1096 h 49826"/>
                <a:gd name="connsiteX3" fmla="*/ -1440 w 76947"/>
                <a:gd name="connsiteY3" fmla="*/ 28091 h 49826"/>
                <a:gd name="connsiteX4" fmla="*/ 36002 w 76947"/>
                <a:gd name="connsiteY4" fmla="*/ 48731 h 4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9826">
                  <a:moveTo>
                    <a:pt x="36002" y="48731"/>
                  </a:moveTo>
                  <a:cubicBezTo>
                    <a:pt x="55166" y="48731"/>
                    <a:pt x="75507" y="41951"/>
                    <a:pt x="75507" y="28091"/>
                  </a:cubicBezTo>
                  <a:cubicBezTo>
                    <a:pt x="75507" y="14236"/>
                    <a:pt x="55166" y="-1096"/>
                    <a:pt x="36002" y="-1096"/>
                  </a:cubicBezTo>
                  <a:cubicBezTo>
                    <a:pt x="16838" y="-1096"/>
                    <a:pt x="-1440" y="14236"/>
                    <a:pt x="-1440" y="28091"/>
                  </a:cubicBezTo>
                  <a:cubicBezTo>
                    <a:pt x="-1440" y="41951"/>
                    <a:pt x="16838" y="48731"/>
                    <a:pt x="36002" y="487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6" name="Graphic 2">
              <a:extLst>
                <a:ext uri="{FF2B5EF4-FFF2-40B4-BE49-F238E27FC236}">
                  <a16:creationId xmlns:a16="http://schemas.microsoft.com/office/drawing/2014/main" id="{663198EB-6076-4DB0-9769-39BFE49127AB}"/>
                </a:ext>
              </a:extLst>
            </p:cNvPr>
            <p:cNvSpPr/>
            <p:nvPr/>
          </p:nvSpPr>
          <p:spPr>
            <a:xfrm>
              <a:off x="2528777" y="2729947"/>
              <a:ext cx="72232" cy="52778"/>
            </a:xfrm>
            <a:custGeom>
              <a:avLst/>
              <a:gdLst>
                <a:gd name="connsiteX0" fmla="*/ 37183 w 72232"/>
                <a:gd name="connsiteY0" fmla="*/ 51678 h 52778"/>
                <a:gd name="connsiteX1" fmla="*/ 70793 w 72232"/>
                <a:gd name="connsiteY1" fmla="*/ 22196 h 52778"/>
                <a:gd name="connsiteX2" fmla="*/ 37183 w 72232"/>
                <a:gd name="connsiteY2" fmla="*/ -1096 h 52778"/>
                <a:gd name="connsiteX3" fmla="*/ -1440 w 72232"/>
                <a:gd name="connsiteY3" fmla="*/ 22196 h 52778"/>
                <a:gd name="connsiteX4" fmla="*/ 37183 w 72232"/>
                <a:gd name="connsiteY4" fmla="*/ 51678 h 5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32" h="52778">
                  <a:moveTo>
                    <a:pt x="37183" y="51678"/>
                  </a:moveTo>
                  <a:cubicBezTo>
                    <a:pt x="54281" y="51970"/>
                    <a:pt x="68727" y="39295"/>
                    <a:pt x="70793" y="22196"/>
                  </a:cubicBezTo>
                  <a:cubicBezTo>
                    <a:pt x="70793" y="8337"/>
                    <a:pt x="56347" y="-1096"/>
                    <a:pt x="37183" y="-1096"/>
                  </a:cubicBezTo>
                  <a:cubicBezTo>
                    <a:pt x="17724" y="-1096"/>
                    <a:pt x="-1440" y="8337"/>
                    <a:pt x="-1440" y="22196"/>
                  </a:cubicBezTo>
                  <a:cubicBezTo>
                    <a:pt x="-1440" y="35757"/>
                    <a:pt x="18019" y="51678"/>
                    <a:pt x="37183" y="5167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7" name="Graphic 2">
              <a:extLst>
                <a:ext uri="{FF2B5EF4-FFF2-40B4-BE49-F238E27FC236}">
                  <a16:creationId xmlns:a16="http://schemas.microsoft.com/office/drawing/2014/main" id="{7B795A78-45EB-46A9-9E48-BBBE777EB5C1}"/>
                </a:ext>
              </a:extLst>
            </p:cNvPr>
            <p:cNvSpPr/>
            <p:nvPr/>
          </p:nvSpPr>
          <p:spPr>
            <a:xfrm>
              <a:off x="2557672" y="2928360"/>
              <a:ext cx="66625" cy="48645"/>
            </a:xfrm>
            <a:custGeom>
              <a:avLst/>
              <a:gdLst>
                <a:gd name="connsiteX0" fmla="*/ 30104 w 66625"/>
                <a:gd name="connsiteY0" fmla="*/ 47550 h 48645"/>
                <a:gd name="connsiteX1" fmla="*/ 65186 w 66625"/>
                <a:gd name="connsiteY1" fmla="*/ 23963 h 48645"/>
                <a:gd name="connsiteX2" fmla="*/ 30104 w 66625"/>
                <a:gd name="connsiteY2" fmla="*/ -1096 h 48645"/>
                <a:gd name="connsiteX3" fmla="*/ -1440 w 66625"/>
                <a:gd name="connsiteY3" fmla="*/ 23963 h 48645"/>
                <a:gd name="connsiteX4" fmla="*/ 30104 w 66625"/>
                <a:gd name="connsiteY4" fmla="*/ 47550 h 4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48645">
                  <a:moveTo>
                    <a:pt x="30104" y="47550"/>
                  </a:moveTo>
                  <a:cubicBezTo>
                    <a:pt x="49268" y="47550"/>
                    <a:pt x="65186" y="37528"/>
                    <a:pt x="65186" y="23963"/>
                  </a:cubicBezTo>
                  <a:cubicBezTo>
                    <a:pt x="65186" y="10108"/>
                    <a:pt x="49268" y="-1096"/>
                    <a:pt x="30104" y="-1096"/>
                  </a:cubicBezTo>
                  <a:cubicBezTo>
                    <a:pt x="10940" y="-1096"/>
                    <a:pt x="-1440" y="10108"/>
                    <a:pt x="-1440" y="23963"/>
                  </a:cubicBezTo>
                  <a:cubicBezTo>
                    <a:pt x="-1440" y="37528"/>
                    <a:pt x="10940" y="47550"/>
                    <a:pt x="30104" y="4755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8" name="Graphic 2">
              <a:extLst>
                <a:ext uri="{FF2B5EF4-FFF2-40B4-BE49-F238E27FC236}">
                  <a16:creationId xmlns:a16="http://schemas.microsoft.com/office/drawing/2014/main" id="{188BE0B3-7C7D-414E-B626-1F3C52924070}"/>
                </a:ext>
              </a:extLst>
            </p:cNvPr>
            <p:cNvSpPr/>
            <p:nvPr/>
          </p:nvSpPr>
          <p:spPr>
            <a:xfrm>
              <a:off x="2360141" y="3185102"/>
              <a:ext cx="71642" cy="53883"/>
            </a:xfrm>
            <a:custGeom>
              <a:avLst/>
              <a:gdLst>
                <a:gd name="connsiteX0" fmla="*/ 37773 w 71642"/>
                <a:gd name="connsiteY0" fmla="*/ 52609 h 53883"/>
                <a:gd name="connsiteX1" fmla="*/ 70203 w 71642"/>
                <a:gd name="connsiteY1" fmla="*/ 26665 h 53883"/>
                <a:gd name="connsiteX2" fmla="*/ 70203 w 71642"/>
                <a:gd name="connsiteY2" fmla="*/ 26665 h 53883"/>
                <a:gd name="connsiteX3" fmla="*/ 37773 w 71642"/>
                <a:gd name="connsiteY3" fmla="*/ -1050 h 53883"/>
                <a:gd name="connsiteX4" fmla="*/ -1440 w 71642"/>
                <a:gd name="connsiteY4" fmla="*/ 26665 h 53883"/>
                <a:gd name="connsiteX5" fmla="*/ 37773 w 71642"/>
                <a:gd name="connsiteY5" fmla="*/ 52609 h 5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42" h="53883">
                  <a:moveTo>
                    <a:pt x="37773" y="52609"/>
                  </a:moveTo>
                  <a:cubicBezTo>
                    <a:pt x="53691" y="54376"/>
                    <a:pt x="68432" y="42878"/>
                    <a:pt x="70203" y="26665"/>
                  </a:cubicBezTo>
                  <a:cubicBezTo>
                    <a:pt x="70203" y="26665"/>
                    <a:pt x="70203" y="26665"/>
                    <a:pt x="70203" y="26665"/>
                  </a:cubicBezTo>
                  <a:cubicBezTo>
                    <a:pt x="68727" y="10153"/>
                    <a:pt x="54281" y="-1932"/>
                    <a:pt x="37773" y="-1050"/>
                  </a:cubicBezTo>
                  <a:cubicBezTo>
                    <a:pt x="18609" y="-1050"/>
                    <a:pt x="-1440" y="13101"/>
                    <a:pt x="-1440" y="26665"/>
                  </a:cubicBezTo>
                  <a:cubicBezTo>
                    <a:pt x="-1440" y="40520"/>
                    <a:pt x="18609" y="52609"/>
                    <a:pt x="37773" y="526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49" name="Graphic 2">
              <a:extLst>
                <a:ext uri="{FF2B5EF4-FFF2-40B4-BE49-F238E27FC236}">
                  <a16:creationId xmlns:a16="http://schemas.microsoft.com/office/drawing/2014/main" id="{15645CDD-6524-41A9-9EAF-58F8A332F819}"/>
                </a:ext>
              </a:extLst>
            </p:cNvPr>
            <p:cNvSpPr/>
            <p:nvPr/>
          </p:nvSpPr>
          <p:spPr>
            <a:xfrm>
              <a:off x="2436793" y="3513282"/>
              <a:ext cx="69285" cy="43341"/>
            </a:xfrm>
            <a:custGeom>
              <a:avLst/>
              <a:gdLst>
                <a:gd name="connsiteX0" fmla="*/ 31875 w 69285"/>
                <a:gd name="connsiteY0" fmla="*/ 42246 h 43341"/>
                <a:gd name="connsiteX1" fmla="*/ 67845 w 69285"/>
                <a:gd name="connsiteY1" fmla="*/ 21901 h 43341"/>
                <a:gd name="connsiteX2" fmla="*/ 31875 w 69285"/>
                <a:gd name="connsiteY2" fmla="*/ -1096 h 43341"/>
                <a:gd name="connsiteX3" fmla="*/ -1440 w 69285"/>
                <a:gd name="connsiteY3" fmla="*/ 21901 h 43341"/>
                <a:gd name="connsiteX4" fmla="*/ 31875 w 69285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85" h="43341">
                  <a:moveTo>
                    <a:pt x="31875" y="42246"/>
                  </a:moveTo>
                  <a:cubicBezTo>
                    <a:pt x="51039" y="42246"/>
                    <a:pt x="67845" y="35462"/>
                    <a:pt x="67845" y="21901"/>
                  </a:cubicBezTo>
                  <a:cubicBezTo>
                    <a:pt x="67845" y="8046"/>
                    <a:pt x="51039" y="-1096"/>
                    <a:pt x="31875" y="-1096"/>
                  </a:cubicBezTo>
                  <a:cubicBezTo>
                    <a:pt x="12714" y="-1096"/>
                    <a:pt x="-1440" y="8046"/>
                    <a:pt x="-1440" y="21901"/>
                  </a:cubicBezTo>
                  <a:cubicBezTo>
                    <a:pt x="-1440" y="35462"/>
                    <a:pt x="12714" y="42246"/>
                    <a:pt x="31875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0" name="Graphic 2">
              <a:extLst>
                <a:ext uri="{FF2B5EF4-FFF2-40B4-BE49-F238E27FC236}">
                  <a16:creationId xmlns:a16="http://schemas.microsoft.com/office/drawing/2014/main" id="{3B904289-3DA6-42BD-85E6-30998C8F8E3B}"/>
                </a:ext>
              </a:extLst>
            </p:cNvPr>
            <p:cNvSpPr/>
            <p:nvPr/>
          </p:nvSpPr>
          <p:spPr>
            <a:xfrm>
              <a:off x="2719233" y="3402134"/>
              <a:ext cx="68691" cy="43341"/>
            </a:xfrm>
            <a:custGeom>
              <a:avLst/>
              <a:gdLst>
                <a:gd name="connsiteX0" fmla="*/ 35707 w 68691"/>
                <a:gd name="connsiteY0" fmla="*/ 42246 h 43341"/>
                <a:gd name="connsiteX1" fmla="*/ 67251 w 68691"/>
                <a:gd name="connsiteY1" fmla="*/ 19544 h 43341"/>
                <a:gd name="connsiteX2" fmla="*/ 35707 w 68691"/>
                <a:gd name="connsiteY2" fmla="*/ -1096 h 43341"/>
                <a:gd name="connsiteX3" fmla="*/ -1440 w 68691"/>
                <a:gd name="connsiteY3" fmla="*/ 19544 h 43341"/>
                <a:gd name="connsiteX4" fmla="*/ 35707 w 68691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1" h="43341">
                  <a:moveTo>
                    <a:pt x="35707" y="42246"/>
                  </a:moveTo>
                  <a:cubicBezTo>
                    <a:pt x="54868" y="42246"/>
                    <a:pt x="67251" y="33105"/>
                    <a:pt x="67251" y="19544"/>
                  </a:cubicBezTo>
                  <a:cubicBezTo>
                    <a:pt x="67251" y="5688"/>
                    <a:pt x="54868" y="-1096"/>
                    <a:pt x="35707" y="-1096"/>
                  </a:cubicBezTo>
                  <a:cubicBezTo>
                    <a:pt x="16543" y="-1096"/>
                    <a:pt x="-1440" y="5983"/>
                    <a:pt x="-1440" y="19544"/>
                  </a:cubicBezTo>
                  <a:cubicBezTo>
                    <a:pt x="-1440" y="33105"/>
                    <a:pt x="16543" y="42246"/>
                    <a:pt x="35707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1" name="Graphic 2">
              <a:extLst>
                <a:ext uri="{FF2B5EF4-FFF2-40B4-BE49-F238E27FC236}">
                  <a16:creationId xmlns:a16="http://schemas.microsoft.com/office/drawing/2014/main" id="{131FB1DE-653E-4A9D-9382-EF29ABAD2061}"/>
                </a:ext>
              </a:extLst>
            </p:cNvPr>
            <p:cNvSpPr/>
            <p:nvPr/>
          </p:nvSpPr>
          <p:spPr>
            <a:xfrm>
              <a:off x="2900253" y="3296590"/>
              <a:ext cx="66039" cy="48005"/>
            </a:xfrm>
            <a:custGeom>
              <a:avLst/>
              <a:gdLst>
                <a:gd name="connsiteX0" fmla="*/ 32166 w 66039"/>
                <a:gd name="connsiteY0" fmla="*/ 46665 h 48005"/>
                <a:gd name="connsiteX1" fmla="*/ 64599 w 66039"/>
                <a:gd name="connsiteY1" fmla="*/ 21311 h 48005"/>
                <a:gd name="connsiteX2" fmla="*/ 32166 w 66039"/>
                <a:gd name="connsiteY2" fmla="*/ -1096 h 48005"/>
                <a:gd name="connsiteX3" fmla="*/ -1440 w 66039"/>
                <a:gd name="connsiteY3" fmla="*/ 21311 h 48005"/>
                <a:gd name="connsiteX4" fmla="*/ 32166 w 66039"/>
                <a:gd name="connsiteY4" fmla="*/ 46665 h 4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39" h="48005">
                  <a:moveTo>
                    <a:pt x="32166" y="46665"/>
                  </a:moveTo>
                  <a:cubicBezTo>
                    <a:pt x="48087" y="48731"/>
                    <a:pt x="62533" y="37232"/>
                    <a:pt x="64599" y="21311"/>
                  </a:cubicBezTo>
                  <a:cubicBezTo>
                    <a:pt x="64599" y="7455"/>
                    <a:pt x="51330" y="-1096"/>
                    <a:pt x="32166" y="-1096"/>
                  </a:cubicBezTo>
                  <a:cubicBezTo>
                    <a:pt x="12711" y="-1096"/>
                    <a:pt x="-1440" y="7455"/>
                    <a:pt x="-1440" y="21311"/>
                  </a:cubicBezTo>
                  <a:cubicBezTo>
                    <a:pt x="917" y="37528"/>
                    <a:pt x="15658" y="48731"/>
                    <a:pt x="32166" y="466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2" name="Graphic 2">
              <a:extLst>
                <a:ext uri="{FF2B5EF4-FFF2-40B4-BE49-F238E27FC236}">
                  <a16:creationId xmlns:a16="http://schemas.microsoft.com/office/drawing/2014/main" id="{9CB3D067-C0D4-4530-8BB3-BF837A3252EE}"/>
                </a:ext>
              </a:extLst>
            </p:cNvPr>
            <p:cNvSpPr/>
            <p:nvPr/>
          </p:nvSpPr>
          <p:spPr>
            <a:xfrm>
              <a:off x="3206276" y="3277702"/>
              <a:ext cx="72229" cy="54560"/>
            </a:xfrm>
            <a:custGeom>
              <a:avLst/>
              <a:gdLst>
                <a:gd name="connsiteX0" fmla="*/ 31284 w 72229"/>
                <a:gd name="connsiteY0" fmla="*/ 53465 h 54560"/>
                <a:gd name="connsiteX1" fmla="*/ 70789 w 72229"/>
                <a:gd name="connsiteY1" fmla="*/ 28406 h 54560"/>
                <a:gd name="connsiteX2" fmla="*/ 31284 w 72229"/>
                <a:gd name="connsiteY2" fmla="*/ -1076 h 54560"/>
                <a:gd name="connsiteX3" fmla="*/ -1440 w 72229"/>
                <a:gd name="connsiteY3" fmla="*/ 28406 h 54560"/>
                <a:gd name="connsiteX4" fmla="*/ 31284 w 72229"/>
                <a:gd name="connsiteY4" fmla="*/ 53465 h 5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4560">
                  <a:moveTo>
                    <a:pt x="31284" y="53465"/>
                  </a:moveTo>
                  <a:cubicBezTo>
                    <a:pt x="50445" y="53465"/>
                    <a:pt x="70789" y="41970"/>
                    <a:pt x="70789" y="28406"/>
                  </a:cubicBezTo>
                  <a:cubicBezTo>
                    <a:pt x="70789" y="14550"/>
                    <a:pt x="50445" y="-1076"/>
                    <a:pt x="31284" y="-1076"/>
                  </a:cubicBezTo>
                  <a:cubicBezTo>
                    <a:pt x="14182" y="-1666"/>
                    <a:pt x="32" y="11308"/>
                    <a:pt x="-1440" y="28406"/>
                  </a:cubicBezTo>
                  <a:cubicBezTo>
                    <a:pt x="-1440" y="41970"/>
                    <a:pt x="12120" y="53465"/>
                    <a:pt x="31284" y="534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3" name="Graphic 2">
              <a:extLst>
                <a:ext uri="{FF2B5EF4-FFF2-40B4-BE49-F238E27FC236}">
                  <a16:creationId xmlns:a16="http://schemas.microsoft.com/office/drawing/2014/main" id="{02DB9D6E-2ABD-4AC3-A17C-67808CEDB985}"/>
                </a:ext>
              </a:extLst>
            </p:cNvPr>
            <p:cNvSpPr/>
            <p:nvPr/>
          </p:nvSpPr>
          <p:spPr>
            <a:xfrm>
              <a:off x="3109869" y="3006738"/>
              <a:ext cx="68986" cy="52520"/>
            </a:xfrm>
            <a:custGeom>
              <a:avLst/>
              <a:gdLst>
                <a:gd name="connsiteX0" fmla="*/ 33642 w 68986"/>
                <a:gd name="connsiteY0" fmla="*/ 51425 h 52520"/>
                <a:gd name="connsiteX1" fmla="*/ 67547 w 68986"/>
                <a:gd name="connsiteY1" fmla="*/ 26957 h 52520"/>
                <a:gd name="connsiteX2" fmla="*/ 33642 w 68986"/>
                <a:gd name="connsiteY2" fmla="*/ -1050 h 52520"/>
                <a:gd name="connsiteX3" fmla="*/ -1440 w 68986"/>
                <a:gd name="connsiteY3" fmla="*/ 26957 h 52520"/>
                <a:gd name="connsiteX4" fmla="*/ 33642 w 68986"/>
                <a:gd name="connsiteY4" fmla="*/ 51425 h 5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86" h="52520">
                  <a:moveTo>
                    <a:pt x="33642" y="51425"/>
                  </a:moveTo>
                  <a:cubicBezTo>
                    <a:pt x="53101" y="51425"/>
                    <a:pt x="67547" y="40812"/>
                    <a:pt x="67547" y="26957"/>
                  </a:cubicBezTo>
                  <a:cubicBezTo>
                    <a:pt x="65484" y="10153"/>
                    <a:pt x="50743" y="-1935"/>
                    <a:pt x="33642" y="-1050"/>
                  </a:cubicBezTo>
                  <a:cubicBezTo>
                    <a:pt x="16543" y="-1935"/>
                    <a:pt x="1507" y="10153"/>
                    <a:pt x="-1440" y="26957"/>
                  </a:cubicBezTo>
                  <a:cubicBezTo>
                    <a:pt x="-1440" y="40812"/>
                    <a:pt x="14478" y="51425"/>
                    <a:pt x="33642" y="5142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4" name="Graphic 2">
              <a:extLst>
                <a:ext uri="{FF2B5EF4-FFF2-40B4-BE49-F238E27FC236}">
                  <a16:creationId xmlns:a16="http://schemas.microsoft.com/office/drawing/2014/main" id="{E3F209E8-4132-4B79-9FA3-98161A9D7300}"/>
                </a:ext>
              </a:extLst>
            </p:cNvPr>
            <p:cNvSpPr/>
            <p:nvPr/>
          </p:nvSpPr>
          <p:spPr>
            <a:xfrm>
              <a:off x="3164115" y="2819865"/>
              <a:ext cx="71052" cy="53113"/>
            </a:xfrm>
            <a:custGeom>
              <a:avLst/>
              <a:gdLst>
                <a:gd name="connsiteX0" fmla="*/ 37769 w 71052"/>
                <a:gd name="connsiteY0" fmla="*/ 51973 h 53113"/>
                <a:gd name="connsiteX1" fmla="*/ 69612 w 71052"/>
                <a:gd name="connsiteY1" fmla="*/ 23967 h 53113"/>
                <a:gd name="connsiteX2" fmla="*/ 37769 w 71052"/>
                <a:gd name="connsiteY2" fmla="*/ -1096 h 53113"/>
                <a:gd name="connsiteX3" fmla="*/ -1440 w 71052"/>
                <a:gd name="connsiteY3" fmla="*/ 23967 h 53113"/>
                <a:gd name="connsiteX4" fmla="*/ 37769 w 71052"/>
                <a:gd name="connsiteY4" fmla="*/ 51973 h 5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53113">
                  <a:moveTo>
                    <a:pt x="37769" y="51973"/>
                  </a:moveTo>
                  <a:cubicBezTo>
                    <a:pt x="54281" y="52859"/>
                    <a:pt x="68432" y="40475"/>
                    <a:pt x="69612" y="23967"/>
                  </a:cubicBezTo>
                  <a:cubicBezTo>
                    <a:pt x="69612" y="10403"/>
                    <a:pt x="56933" y="-1096"/>
                    <a:pt x="37769" y="-1096"/>
                  </a:cubicBezTo>
                  <a:cubicBezTo>
                    <a:pt x="18609" y="-1096"/>
                    <a:pt x="-1440" y="10403"/>
                    <a:pt x="-1440" y="23967"/>
                  </a:cubicBezTo>
                  <a:cubicBezTo>
                    <a:pt x="-1440" y="37823"/>
                    <a:pt x="18609" y="51973"/>
                    <a:pt x="37769" y="519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5" name="Graphic 2">
              <a:extLst>
                <a:ext uri="{FF2B5EF4-FFF2-40B4-BE49-F238E27FC236}">
                  <a16:creationId xmlns:a16="http://schemas.microsoft.com/office/drawing/2014/main" id="{41545CB5-0EF6-436A-AAC4-32DE3FFFDDB1}"/>
                </a:ext>
              </a:extLst>
            </p:cNvPr>
            <p:cNvSpPr/>
            <p:nvPr/>
          </p:nvSpPr>
          <p:spPr>
            <a:xfrm>
              <a:off x="3096305" y="2679220"/>
              <a:ext cx="61324" cy="56961"/>
            </a:xfrm>
            <a:custGeom>
              <a:avLst/>
              <a:gdLst>
                <a:gd name="connsiteX0" fmla="*/ 28927 w 61324"/>
                <a:gd name="connsiteY0" fmla="*/ 55822 h 56961"/>
                <a:gd name="connsiteX1" fmla="*/ 59885 w 61324"/>
                <a:gd name="connsiteY1" fmla="*/ 27816 h 56961"/>
                <a:gd name="connsiteX2" fmla="*/ 59885 w 61324"/>
                <a:gd name="connsiteY2" fmla="*/ 27816 h 56961"/>
                <a:gd name="connsiteX3" fmla="*/ 28927 w 61324"/>
                <a:gd name="connsiteY3" fmla="*/ -1076 h 56961"/>
                <a:gd name="connsiteX4" fmla="*/ -1440 w 61324"/>
                <a:gd name="connsiteY4" fmla="*/ 27521 h 56961"/>
                <a:gd name="connsiteX5" fmla="*/ -1440 w 61324"/>
                <a:gd name="connsiteY5" fmla="*/ 27816 h 56961"/>
                <a:gd name="connsiteX6" fmla="*/ 28632 w 61324"/>
                <a:gd name="connsiteY6" fmla="*/ 55822 h 56961"/>
                <a:gd name="connsiteX7" fmla="*/ 28927 w 61324"/>
                <a:gd name="connsiteY7" fmla="*/ 55822 h 5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324" h="56961">
                  <a:moveTo>
                    <a:pt x="28927" y="55822"/>
                  </a:moveTo>
                  <a:cubicBezTo>
                    <a:pt x="45439" y="56707"/>
                    <a:pt x="59294" y="44029"/>
                    <a:pt x="59885" y="27816"/>
                  </a:cubicBezTo>
                  <a:cubicBezTo>
                    <a:pt x="59885" y="27816"/>
                    <a:pt x="59885" y="27816"/>
                    <a:pt x="59885" y="27816"/>
                  </a:cubicBezTo>
                  <a:cubicBezTo>
                    <a:pt x="59294" y="11304"/>
                    <a:pt x="45439" y="-1666"/>
                    <a:pt x="28927" y="-1076"/>
                  </a:cubicBezTo>
                  <a:cubicBezTo>
                    <a:pt x="12714" y="-1666"/>
                    <a:pt x="-850" y="11304"/>
                    <a:pt x="-1440" y="27521"/>
                  </a:cubicBezTo>
                  <a:cubicBezTo>
                    <a:pt x="-1440" y="27816"/>
                    <a:pt x="-1440" y="27816"/>
                    <a:pt x="-1440" y="27816"/>
                  </a:cubicBezTo>
                  <a:cubicBezTo>
                    <a:pt x="-850" y="43733"/>
                    <a:pt x="12419" y="56412"/>
                    <a:pt x="28632" y="55822"/>
                  </a:cubicBezTo>
                  <a:cubicBezTo>
                    <a:pt x="28632" y="55822"/>
                    <a:pt x="28927" y="55822"/>
                    <a:pt x="28927" y="558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6" name="Graphic 2">
              <a:extLst>
                <a:ext uri="{FF2B5EF4-FFF2-40B4-BE49-F238E27FC236}">
                  <a16:creationId xmlns:a16="http://schemas.microsoft.com/office/drawing/2014/main" id="{CD0F8975-F26E-4E48-AEC1-946659285B44}"/>
                </a:ext>
              </a:extLst>
            </p:cNvPr>
            <p:cNvSpPr/>
            <p:nvPr/>
          </p:nvSpPr>
          <p:spPr>
            <a:xfrm>
              <a:off x="3356043" y="2549813"/>
              <a:ext cx="71347" cy="46820"/>
            </a:xfrm>
            <a:custGeom>
              <a:avLst/>
              <a:gdLst>
                <a:gd name="connsiteX0" fmla="*/ 32170 w 71347"/>
                <a:gd name="connsiteY0" fmla="*/ 45485 h 46820"/>
                <a:gd name="connsiteX1" fmla="*/ 69907 w 71347"/>
                <a:gd name="connsiteY1" fmla="*/ 19836 h 46820"/>
                <a:gd name="connsiteX2" fmla="*/ 32170 w 71347"/>
                <a:gd name="connsiteY2" fmla="*/ -1096 h 46820"/>
                <a:gd name="connsiteX3" fmla="*/ -1440 w 71347"/>
                <a:gd name="connsiteY3" fmla="*/ 19836 h 46820"/>
                <a:gd name="connsiteX4" fmla="*/ 32170 w 71347"/>
                <a:gd name="connsiteY4" fmla="*/ 45485 h 4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47" h="46820">
                  <a:moveTo>
                    <a:pt x="32170" y="45485"/>
                  </a:moveTo>
                  <a:cubicBezTo>
                    <a:pt x="51334" y="45485"/>
                    <a:pt x="69907" y="33396"/>
                    <a:pt x="69907" y="19836"/>
                  </a:cubicBezTo>
                  <a:cubicBezTo>
                    <a:pt x="69907" y="5980"/>
                    <a:pt x="51334" y="-1096"/>
                    <a:pt x="32170" y="-1096"/>
                  </a:cubicBezTo>
                  <a:cubicBezTo>
                    <a:pt x="13006" y="-1096"/>
                    <a:pt x="-1440" y="5980"/>
                    <a:pt x="-1440" y="19836"/>
                  </a:cubicBezTo>
                  <a:cubicBezTo>
                    <a:pt x="917" y="36052"/>
                    <a:pt x="15953" y="47550"/>
                    <a:pt x="32170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7" name="Graphic 2">
              <a:extLst>
                <a:ext uri="{FF2B5EF4-FFF2-40B4-BE49-F238E27FC236}">
                  <a16:creationId xmlns:a16="http://schemas.microsoft.com/office/drawing/2014/main" id="{FC2BEF88-796D-4BBA-BF8B-9283CA67C1F7}"/>
                </a:ext>
              </a:extLst>
            </p:cNvPr>
            <p:cNvSpPr/>
            <p:nvPr/>
          </p:nvSpPr>
          <p:spPr>
            <a:xfrm>
              <a:off x="2232485" y="2314547"/>
              <a:ext cx="76947" cy="43927"/>
            </a:xfrm>
            <a:custGeom>
              <a:avLst/>
              <a:gdLst>
                <a:gd name="connsiteX0" fmla="*/ 37179 w 76947"/>
                <a:gd name="connsiteY0" fmla="*/ 42832 h 43927"/>
                <a:gd name="connsiteX1" fmla="*/ -1440 w 76947"/>
                <a:gd name="connsiteY1" fmla="*/ 22193 h 43927"/>
                <a:gd name="connsiteX2" fmla="*/ 37179 w 76947"/>
                <a:gd name="connsiteY2" fmla="*/ -1096 h 43927"/>
                <a:gd name="connsiteX3" fmla="*/ 75507 w 76947"/>
                <a:gd name="connsiteY3" fmla="*/ 22193 h 43927"/>
                <a:gd name="connsiteX4" fmla="*/ 37179 w 76947"/>
                <a:gd name="connsiteY4" fmla="*/ 42832 h 43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3927">
                  <a:moveTo>
                    <a:pt x="37179" y="42832"/>
                  </a:moveTo>
                  <a:cubicBezTo>
                    <a:pt x="18019" y="42832"/>
                    <a:pt x="-1440" y="35757"/>
                    <a:pt x="-1440" y="22193"/>
                  </a:cubicBezTo>
                  <a:cubicBezTo>
                    <a:pt x="-1440" y="8337"/>
                    <a:pt x="18019" y="-1096"/>
                    <a:pt x="37179" y="-1096"/>
                  </a:cubicBezTo>
                  <a:cubicBezTo>
                    <a:pt x="56343" y="-1096"/>
                    <a:pt x="75507" y="8337"/>
                    <a:pt x="75507" y="22193"/>
                  </a:cubicBezTo>
                  <a:cubicBezTo>
                    <a:pt x="75507" y="35757"/>
                    <a:pt x="56343" y="42832"/>
                    <a:pt x="37179" y="4283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8" name="Graphic 2">
              <a:extLst>
                <a:ext uri="{FF2B5EF4-FFF2-40B4-BE49-F238E27FC236}">
                  <a16:creationId xmlns:a16="http://schemas.microsoft.com/office/drawing/2014/main" id="{2DFAC8F9-2935-4685-903E-7CDCDBABA7AA}"/>
                </a:ext>
              </a:extLst>
            </p:cNvPr>
            <p:cNvSpPr/>
            <p:nvPr/>
          </p:nvSpPr>
          <p:spPr>
            <a:xfrm>
              <a:off x="2029944" y="2179813"/>
              <a:ext cx="72524" cy="43632"/>
            </a:xfrm>
            <a:custGeom>
              <a:avLst/>
              <a:gdLst>
                <a:gd name="connsiteX0" fmla="*/ 35412 w 72524"/>
                <a:gd name="connsiteY0" fmla="*/ 42537 h 43632"/>
                <a:gd name="connsiteX1" fmla="*/ -1440 w 72524"/>
                <a:gd name="connsiteY1" fmla="*/ 21901 h 43632"/>
                <a:gd name="connsiteX2" fmla="*/ 35412 w 72524"/>
                <a:gd name="connsiteY2" fmla="*/ -1096 h 43632"/>
                <a:gd name="connsiteX3" fmla="*/ 71084 w 72524"/>
                <a:gd name="connsiteY3" fmla="*/ 21901 h 43632"/>
                <a:gd name="connsiteX4" fmla="*/ 35412 w 72524"/>
                <a:gd name="connsiteY4" fmla="*/ 42537 h 4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4" h="43632">
                  <a:moveTo>
                    <a:pt x="35412" y="42537"/>
                  </a:moveTo>
                  <a:cubicBezTo>
                    <a:pt x="16248" y="42537"/>
                    <a:pt x="-1440" y="35462"/>
                    <a:pt x="-1440" y="21901"/>
                  </a:cubicBezTo>
                  <a:cubicBezTo>
                    <a:pt x="-1440" y="8341"/>
                    <a:pt x="16248" y="-1096"/>
                    <a:pt x="35412" y="-1096"/>
                  </a:cubicBezTo>
                  <a:cubicBezTo>
                    <a:pt x="54576" y="-1096"/>
                    <a:pt x="71084" y="8341"/>
                    <a:pt x="71084" y="21901"/>
                  </a:cubicBezTo>
                  <a:cubicBezTo>
                    <a:pt x="71084" y="35757"/>
                    <a:pt x="54576" y="42537"/>
                    <a:pt x="35412" y="425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59" name="Graphic 2">
              <a:extLst>
                <a:ext uri="{FF2B5EF4-FFF2-40B4-BE49-F238E27FC236}">
                  <a16:creationId xmlns:a16="http://schemas.microsoft.com/office/drawing/2014/main" id="{EF42AECD-09DE-4E8C-BF34-2B3A603256B5}"/>
                </a:ext>
              </a:extLst>
            </p:cNvPr>
            <p:cNvSpPr/>
            <p:nvPr/>
          </p:nvSpPr>
          <p:spPr>
            <a:xfrm>
              <a:off x="2074462" y="1838288"/>
              <a:ext cx="67806" cy="51717"/>
            </a:xfrm>
            <a:custGeom>
              <a:avLst/>
              <a:gdLst>
                <a:gd name="connsiteX0" fmla="*/ 34232 w 67806"/>
                <a:gd name="connsiteY0" fmla="*/ 50622 h 51717"/>
                <a:gd name="connsiteX1" fmla="*/ -1440 w 67806"/>
                <a:gd name="connsiteY1" fmla="*/ 26150 h 51717"/>
                <a:gd name="connsiteX2" fmla="*/ 34232 w 67806"/>
                <a:gd name="connsiteY2" fmla="*/ -971 h 51717"/>
                <a:gd name="connsiteX3" fmla="*/ 66366 w 67806"/>
                <a:gd name="connsiteY3" fmla="*/ 26150 h 51717"/>
                <a:gd name="connsiteX4" fmla="*/ 34232 w 67806"/>
                <a:gd name="connsiteY4" fmla="*/ 50622 h 51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06" h="51717">
                  <a:moveTo>
                    <a:pt x="34232" y="50622"/>
                  </a:moveTo>
                  <a:cubicBezTo>
                    <a:pt x="15068" y="50622"/>
                    <a:pt x="-1440" y="40009"/>
                    <a:pt x="-1440" y="26150"/>
                  </a:cubicBezTo>
                  <a:cubicBezTo>
                    <a:pt x="1802" y="9347"/>
                    <a:pt x="17134" y="-2447"/>
                    <a:pt x="34232" y="-971"/>
                  </a:cubicBezTo>
                  <a:cubicBezTo>
                    <a:pt x="50448" y="-2151"/>
                    <a:pt x="64894" y="9937"/>
                    <a:pt x="66366" y="26150"/>
                  </a:cubicBezTo>
                  <a:cubicBezTo>
                    <a:pt x="66366" y="40009"/>
                    <a:pt x="53396" y="50622"/>
                    <a:pt x="34232" y="506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0" name="Graphic 2">
              <a:extLst>
                <a:ext uri="{FF2B5EF4-FFF2-40B4-BE49-F238E27FC236}">
                  <a16:creationId xmlns:a16="http://schemas.microsoft.com/office/drawing/2014/main" id="{70900E15-5272-4AB9-AC49-D07201E97CC5}"/>
                </a:ext>
              </a:extLst>
            </p:cNvPr>
            <p:cNvSpPr/>
            <p:nvPr/>
          </p:nvSpPr>
          <p:spPr>
            <a:xfrm>
              <a:off x="2488977" y="2104927"/>
              <a:ext cx="68695" cy="47469"/>
            </a:xfrm>
            <a:custGeom>
              <a:avLst/>
              <a:gdLst>
                <a:gd name="connsiteX0" fmla="*/ 36593 w 68695"/>
                <a:gd name="connsiteY0" fmla="*/ 46374 h 47469"/>
                <a:gd name="connsiteX1" fmla="*/ -1440 w 68695"/>
                <a:gd name="connsiteY1" fmla="*/ 22787 h 47469"/>
                <a:gd name="connsiteX2" fmla="*/ 36593 w 68695"/>
                <a:gd name="connsiteY2" fmla="*/ -1096 h 47469"/>
                <a:gd name="connsiteX3" fmla="*/ 67255 w 68695"/>
                <a:gd name="connsiteY3" fmla="*/ 22787 h 47469"/>
                <a:gd name="connsiteX4" fmla="*/ 36593 w 68695"/>
                <a:gd name="connsiteY4" fmla="*/ 46374 h 4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5" h="47469">
                  <a:moveTo>
                    <a:pt x="36593" y="46374"/>
                  </a:moveTo>
                  <a:cubicBezTo>
                    <a:pt x="17134" y="46374"/>
                    <a:pt x="-1440" y="36347"/>
                    <a:pt x="-1440" y="22787"/>
                  </a:cubicBezTo>
                  <a:cubicBezTo>
                    <a:pt x="-1440" y="8931"/>
                    <a:pt x="17134" y="-1096"/>
                    <a:pt x="36593" y="-1096"/>
                  </a:cubicBezTo>
                  <a:cubicBezTo>
                    <a:pt x="55757" y="-1096"/>
                    <a:pt x="67255" y="8931"/>
                    <a:pt x="67255" y="22787"/>
                  </a:cubicBezTo>
                  <a:cubicBezTo>
                    <a:pt x="67255" y="36347"/>
                    <a:pt x="55757" y="46374"/>
                    <a:pt x="36593" y="463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1" name="Graphic 2">
              <a:extLst>
                <a:ext uri="{FF2B5EF4-FFF2-40B4-BE49-F238E27FC236}">
                  <a16:creationId xmlns:a16="http://schemas.microsoft.com/office/drawing/2014/main" id="{1509A017-7636-4AE9-86F8-ABFA40131D3C}"/>
                </a:ext>
              </a:extLst>
            </p:cNvPr>
            <p:cNvSpPr/>
            <p:nvPr/>
          </p:nvSpPr>
          <p:spPr>
            <a:xfrm>
              <a:off x="2328302" y="1679189"/>
              <a:ext cx="74881" cy="56332"/>
            </a:xfrm>
            <a:custGeom>
              <a:avLst/>
              <a:gdLst>
                <a:gd name="connsiteX0" fmla="*/ 36884 w 74881"/>
                <a:gd name="connsiteY0" fmla="*/ 55237 h 56332"/>
                <a:gd name="connsiteX1" fmla="*/ -1440 w 74881"/>
                <a:gd name="connsiteY1" fmla="*/ 27522 h 56332"/>
                <a:gd name="connsiteX2" fmla="*/ 36884 w 74881"/>
                <a:gd name="connsiteY2" fmla="*/ -1075 h 56332"/>
                <a:gd name="connsiteX3" fmla="*/ 73442 w 74881"/>
                <a:gd name="connsiteY3" fmla="*/ 27522 h 56332"/>
                <a:gd name="connsiteX4" fmla="*/ 36884 w 74881"/>
                <a:gd name="connsiteY4" fmla="*/ 55237 h 5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56332">
                  <a:moveTo>
                    <a:pt x="36884" y="55237"/>
                  </a:moveTo>
                  <a:cubicBezTo>
                    <a:pt x="17724" y="55237"/>
                    <a:pt x="-1440" y="41086"/>
                    <a:pt x="-1440" y="27522"/>
                  </a:cubicBezTo>
                  <a:cubicBezTo>
                    <a:pt x="-1440" y="13666"/>
                    <a:pt x="17724" y="-1075"/>
                    <a:pt x="36884" y="-1075"/>
                  </a:cubicBezTo>
                  <a:cubicBezTo>
                    <a:pt x="54576" y="-1665"/>
                    <a:pt x="69904" y="10424"/>
                    <a:pt x="73442" y="27522"/>
                  </a:cubicBezTo>
                  <a:cubicBezTo>
                    <a:pt x="73442" y="41086"/>
                    <a:pt x="56048" y="55237"/>
                    <a:pt x="36884" y="552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2" name="Graphic 2">
              <a:extLst>
                <a:ext uri="{FF2B5EF4-FFF2-40B4-BE49-F238E27FC236}">
                  <a16:creationId xmlns:a16="http://schemas.microsoft.com/office/drawing/2014/main" id="{BED79097-632C-4575-878A-C73C498D7D28}"/>
                </a:ext>
              </a:extLst>
            </p:cNvPr>
            <p:cNvSpPr/>
            <p:nvPr/>
          </p:nvSpPr>
          <p:spPr>
            <a:xfrm>
              <a:off x="2453010" y="1710167"/>
              <a:ext cx="71052" cy="44809"/>
            </a:xfrm>
            <a:custGeom>
              <a:avLst/>
              <a:gdLst>
                <a:gd name="connsiteX0" fmla="*/ 33350 w 71052"/>
                <a:gd name="connsiteY0" fmla="*/ 43714 h 44809"/>
                <a:gd name="connsiteX1" fmla="*/ -1440 w 71052"/>
                <a:gd name="connsiteY1" fmla="*/ 23373 h 44809"/>
                <a:gd name="connsiteX2" fmla="*/ 33350 w 71052"/>
                <a:gd name="connsiteY2" fmla="*/ -1096 h 44809"/>
                <a:gd name="connsiteX3" fmla="*/ 69612 w 71052"/>
                <a:gd name="connsiteY3" fmla="*/ 23373 h 44809"/>
                <a:gd name="connsiteX4" fmla="*/ 33350 w 71052"/>
                <a:gd name="connsiteY4" fmla="*/ 43714 h 4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44809">
                  <a:moveTo>
                    <a:pt x="33350" y="43714"/>
                  </a:moveTo>
                  <a:cubicBezTo>
                    <a:pt x="14186" y="43714"/>
                    <a:pt x="-1440" y="36934"/>
                    <a:pt x="-1440" y="23373"/>
                  </a:cubicBezTo>
                  <a:cubicBezTo>
                    <a:pt x="-1440" y="9518"/>
                    <a:pt x="14186" y="-1096"/>
                    <a:pt x="33350" y="-1096"/>
                  </a:cubicBezTo>
                  <a:cubicBezTo>
                    <a:pt x="52510" y="-1096"/>
                    <a:pt x="69612" y="9518"/>
                    <a:pt x="69612" y="23373"/>
                  </a:cubicBezTo>
                  <a:cubicBezTo>
                    <a:pt x="69612" y="36934"/>
                    <a:pt x="52510" y="43714"/>
                    <a:pt x="33350" y="437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3" name="Graphic 2">
              <a:extLst>
                <a:ext uri="{FF2B5EF4-FFF2-40B4-BE49-F238E27FC236}">
                  <a16:creationId xmlns:a16="http://schemas.microsoft.com/office/drawing/2014/main" id="{4B741152-0650-4271-9A49-636C2C19600D}"/>
                </a:ext>
              </a:extLst>
            </p:cNvPr>
            <p:cNvSpPr/>
            <p:nvPr/>
          </p:nvSpPr>
          <p:spPr>
            <a:xfrm>
              <a:off x="2645233" y="1632629"/>
              <a:ext cx="77537" cy="46580"/>
            </a:xfrm>
            <a:custGeom>
              <a:avLst/>
              <a:gdLst>
                <a:gd name="connsiteX0" fmla="*/ 37474 w 77537"/>
                <a:gd name="connsiteY0" fmla="*/ 45485 h 46580"/>
                <a:gd name="connsiteX1" fmla="*/ -1440 w 77537"/>
                <a:gd name="connsiteY1" fmla="*/ 19245 h 46580"/>
                <a:gd name="connsiteX2" fmla="*/ 37474 w 77537"/>
                <a:gd name="connsiteY2" fmla="*/ -1096 h 46580"/>
                <a:gd name="connsiteX3" fmla="*/ 76097 w 77537"/>
                <a:gd name="connsiteY3" fmla="*/ 19245 h 46580"/>
                <a:gd name="connsiteX4" fmla="*/ 37474 w 77537"/>
                <a:gd name="connsiteY4" fmla="*/ 45485 h 4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37" h="46580">
                  <a:moveTo>
                    <a:pt x="37474" y="45485"/>
                  </a:moveTo>
                  <a:cubicBezTo>
                    <a:pt x="18310" y="45485"/>
                    <a:pt x="-1440" y="32806"/>
                    <a:pt x="-1440" y="19245"/>
                  </a:cubicBezTo>
                  <a:cubicBezTo>
                    <a:pt x="-1440" y="5390"/>
                    <a:pt x="18310" y="-1096"/>
                    <a:pt x="37474" y="-1096"/>
                  </a:cubicBezTo>
                  <a:cubicBezTo>
                    <a:pt x="56638" y="-1096"/>
                    <a:pt x="76097" y="5390"/>
                    <a:pt x="76097" y="19245"/>
                  </a:cubicBezTo>
                  <a:cubicBezTo>
                    <a:pt x="76097" y="32806"/>
                    <a:pt x="56638" y="45485"/>
                    <a:pt x="37474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4" name="Graphic 2">
              <a:extLst>
                <a:ext uri="{FF2B5EF4-FFF2-40B4-BE49-F238E27FC236}">
                  <a16:creationId xmlns:a16="http://schemas.microsoft.com/office/drawing/2014/main" id="{5364EC67-838B-4EB1-8AFE-2F05DAD3C60D}"/>
                </a:ext>
              </a:extLst>
            </p:cNvPr>
            <p:cNvSpPr/>
            <p:nvPr/>
          </p:nvSpPr>
          <p:spPr>
            <a:xfrm>
              <a:off x="2760213" y="1896491"/>
              <a:ext cx="67216" cy="43042"/>
            </a:xfrm>
            <a:custGeom>
              <a:avLst/>
              <a:gdLst>
                <a:gd name="connsiteX0" fmla="*/ 33051 w 67216"/>
                <a:gd name="connsiteY0" fmla="*/ 41947 h 43042"/>
                <a:gd name="connsiteX1" fmla="*/ -1440 w 67216"/>
                <a:gd name="connsiteY1" fmla="*/ 20426 h 43042"/>
                <a:gd name="connsiteX2" fmla="*/ 33051 w 67216"/>
                <a:gd name="connsiteY2" fmla="*/ -1096 h 43042"/>
                <a:gd name="connsiteX3" fmla="*/ 65776 w 67216"/>
                <a:gd name="connsiteY3" fmla="*/ 20426 h 43042"/>
                <a:gd name="connsiteX4" fmla="*/ 33051 w 67216"/>
                <a:gd name="connsiteY4" fmla="*/ 41947 h 4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16" h="43042">
                  <a:moveTo>
                    <a:pt x="33051" y="41947"/>
                  </a:moveTo>
                  <a:cubicBezTo>
                    <a:pt x="13887" y="41947"/>
                    <a:pt x="-1440" y="34281"/>
                    <a:pt x="-1440" y="20426"/>
                  </a:cubicBezTo>
                  <a:cubicBezTo>
                    <a:pt x="-1440" y="6865"/>
                    <a:pt x="13887" y="-1096"/>
                    <a:pt x="33051" y="-1096"/>
                  </a:cubicBezTo>
                  <a:cubicBezTo>
                    <a:pt x="52215" y="-1096"/>
                    <a:pt x="65776" y="6865"/>
                    <a:pt x="65776" y="20426"/>
                  </a:cubicBezTo>
                  <a:cubicBezTo>
                    <a:pt x="65776" y="34281"/>
                    <a:pt x="52215" y="41947"/>
                    <a:pt x="33051" y="419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5" name="Graphic 2">
              <a:extLst>
                <a:ext uri="{FF2B5EF4-FFF2-40B4-BE49-F238E27FC236}">
                  <a16:creationId xmlns:a16="http://schemas.microsoft.com/office/drawing/2014/main" id="{FD5C7ADB-FB30-43BA-8737-07094D024149}"/>
                </a:ext>
              </a:extLst>
            </p:cNvPr>
            <p:cNvSpPr/>
            <p:nvPr/>
          </p:nvSpPr>
          <p:spPr>
            <a:xfrm>
              <a:off x="3787659" y="2569263"/>
              <a:ext cx="68691" cy="51893"/>
            </a:xfrm>
            <a:custGeom>
              <a:avLst/>
              <a:gdLst>
                <a:gd name="connsiteX0" fmla="*/ 37179 w 68691"/>
                <a:gd name="connsiteY0" fmla="*/ -1090 h 51893"/>
                <a:gd name="connsiteX1" fmla="*/ -1440 w 68691"/>
                <a:gd name="connsiteY1" fmla="*/ 26034 h 51893"/>
                <a:gd name="connsiteX2" fmla="*/ 37179 w 68691"/>
                <a:gd name="connsiteY2" fmla="*/ 50798 h 51893"/>
                <a:gd name="connsiteX3" fmla="*/ 67251 w 68691"/>
                <a:gd name="connsiteY3" fmla="*/ 26034 h 51893"/>
                <a:gd name="connsiteX4" fmla="*/ 38655 w 68691"/>
                <a:gd name="connsiteY4" fmla="*/ -1090 h 51893"/>
                <a:gd name="connsiteX5" fmla="*/ 37179 w 68691"/>
                <a:gd name="connsiteY5" fmla="*/ -1090 h 5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91" h="51893">
                  <a:moveTo>
                    <a:pt x="37179" y="-1090"/>
                  </a:moveTo>
                  <a:cubicBezTo>
                    <a:pt x="18019" y="-1090"/>
                    <a:pt x="-1440" y="12474"/>
                    <a:pt x="-1440" y="26034"/>
                  </a:cubicBezTo>
                  <a:cubicBezTo>
                    <a:pt x="-1440" y="39890"/>
                    <a:pt x="18019" y="50798"/>
                    <a:pt x="37179" y="50798"/>
                  </a:cubicBezTo>
                  <a:cubicBezTo>
                    <a:pt x="56343" y="50798"/>
                    <a:pt x="67251" y="39890"/>
                    <a:pt x="67251" y="26034"/>
                  </a:cubicBezTo>
                  <a:cubicBezTo>
                    <a:pt x="66661" y="10703"/>
                    <a:pt x="53986" y="-1382"/>
                    <a:pt x="38655" y="-1090"/>
                  </a:cubicBezTo>
                  <a:cubicBezTo>
                    <a:pt x="38065" y="-1090"/>
                    <a:pt x="37474" y="-1090"/>
                    <a:pt x="37179" y="-10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6" name="Graphic 2">
              <a:extLst>
                <a:ext uri="{FF2B5EF4-FFF2-40B4-BE49-F238E27FC236}">
                  <a16:creationId xmlns:a16="http://schemas.microsoft.com/office/drawing/2014/main" id="{3E860833-366D-41B5-83A7-D63569A29F35}"/>
                </a:ext>
              </a:extLst>
            </p:cNvPr>
            <p:cNvSpPr/>
            <p:nvPr/>
          </p:nvSpPr>
          <p:spPr>
            <a:xfrm>
              <a:off x="3604574" y="2305406"/>
              <a:ext cx="78127" cy="44518"/>
            </a:xfrm>
            <a:custGeom>
              <a:avLst/>
              <a:gdLst>
                <a:gd name="connsiteX0" fmla="*/ 37478 w 78127"/>
                <a:gd name="connsiteY0" fmla="*/ -1096 h 44518"/>
                <a:gd name="connsiteX1" fmla="*/ -1440 w 78127"/>
                <a:gd name="connsiteY1" fmla="*/ 20426 h 44518"/>
                <a:gd name="connsiteX2" fmla="*/ 37478 w 78127"/>
                <a:gd name="connsiteY2" fmla="*/ 43423 h 44518"/>
                <a:gd name="connsiteX3" fmla="*/ 76688 w 78127"/>
                <a:gd name="connsiteY3" fmla="*/ 20426 h 44518"/>
                <a:gd name="connsiteX4" fmla="*/ 37478 w 78127"/>
                <a:gd name="connsiteY4" fmla="*/ -1096 h 4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27" h="44518">
                  <a:moveTo>
                    <a:pt x="37478" y="-1096"/>
                  </a:moveTo>
                  <a:cubicBezTo>
                    <a:pt x="18314" y="-1096"/>
                    <a:pt x="-1440" y="6865"/>
                    <a:pt x="-1440" y="20426"/>
                  </a:cubicBezTo>
                  <a:cubicBezTo>
                    <a:pt x="-1440" y="34281"/>
                    <a:pt x="18314" y="43423"/>
                    <a:pt x="37478" y="43423"/>
                  </a:cubicBezTo>
                  <a:cubicBezTo>
                    <a:pt x="56642" y="43423"/>
                    <a:pt x="76688" y="34281"/>
                    <a:pt x="76688" y="20426"/>
                  </a:cubicBezTo>
                  <a:cubicBezTo>
                    <a:pt x="76688" y="6865"/>
                    <a:pt x="56642" y="-1096"/>
                    <a:pt x="37478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7" name="Graphic 2">
              <a:extLst>
                <a:ext uri="{FF2B5EF4-FFF2-40B4-BE49-F238E27FC236}">
                  <a16:creationId xmlns:a16="http://schemas.microsoft.com/office/drawing/2014/main" id="{DC4F1D65-0D1C-4486-8B5E-EF61598B0FC4}"/>
                </a:ext>
              </a:extLst>
            </p:cNvPr>
            <p:cNvSpPr/>
            <p:nvPr/>
          </p:nvSpPr>
          <p:spPr>
            <a:xfrm>
              <a:off x="3625213" y="1871727"/>
              <a:ext cx="72229" cy="40980"/>
            </a:xfrm>
            <a:custGeom>
              <a:avLst/>
              <a:gdLst>
                <a:gd name="connsiteX0" fmla="*/ 36884 w 72229"/>
                <a:gd name="connsiteY0" fmla="*/ -1096 h 40980"/>
                <a:gd name="connsiteX1" fmla="*/ -1440 w 72229"/>
                <a:gd name="connsiteY1" fmla="*/ 18950 h 40980"/>
                <a:gd name="connsiteX2" fmla="*/ 36884 w 72229"/>
                <a:gd name="connsiteY2" fmla="*/ 39885 h 40980"/>
                <a:gd name="connsiteX3" fmla="*/ 70789 w 72229"/>
                <a:gd name="connsiteY3" fmla="*/ 18950 h 40980"/>
                <a:gd name="connsiteX4" fmla="*/ 36884 w 72229"/>
                <a:gd name="connsiteY4" fmla="*/ -1096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40980">
                  <a:moveTo>
                    <a:pt x="36884" y="-1096"/>
                  </a:moveTo>
                  <a:cubicBezTo>
                    <a:pt x="17724" y="-1096"/>
                    <a:pt x="-1440" y="5390"/>
                    <a:pt x="-1440" y="18950"/>
                  </a:cubicBezTo>
                  <a:cubicBezTo>
                    <a:pt x="-1440" y="32809"/>
                    <a:pt x="17429" y="39885"/>
                    <a:pt x="36884" y="39885"/>
                  </a:cubicBezTo>
                  <a:cubicBezTo>
                    <a:pt x="56048" y="39885"/>
                    <a:pt x="70789" y="32809"/>
                    <a:pt x="70789" y="18950"/>
                  </a:cubicBezTo>
                  <a:cubicBezTo>
                    <a:pt x="70789" y="5390"/>
                    <a:pt x="56048" y="-1096"/>
                    <a:pt x="36884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8" name="Graphic 2">
              <a:extLst>
                <a:ext uri="{FF2B5EF4-FFF2-40B4-BE49-F238E27FC236}">
                  <a16:creationId xmlns:a16="http://schemas.microsoft.com/office/drawing/2014/main" id="{81FCE43E-E214-49CA-B7EE-49312AF95567}"/>
                </a:ext>
              </a:extLst>
            </p:cNvPr>
            <p:cNvSpPr/>
            <p:nvPr/>
          </p:nvSpPr>
          <p:spPr>
            <a:xfrm>
              <a:off x="3422968" y="1630268"/>
              <a:ext cx="64858" cy="52523"/>
            </a:xfrm>
            <a:custGeom>
              <a:avLst/>
              <a:gdLst>
                <a:gd name="connsiteX0" fmla="*/ 33051 w 64858"/>
                <a:gd name="connsiteY0" fmla="*/ -1096 h 52523"/>
                <a:gd name="connsiteX1" fmla="*/ -1440 w 64858"/>
                <a:gd name="connsiteY1" fmla="*/ 22787 h 52523"/>
                <a:gd name="connsiteX2" fmla="*/ 33051 w 64858"/>
                <a:gd name="connsiteY2" fmla="*/ 51383 h 52523"/>
                <a:gd name="connsiteX3" fmla="*/ 63419 w 64858"/>
                <a:gd name="connsiteY3" fmla="*/ 23082 h 52523"/>
                <a:gd name="connsiteX4" fmla="*/ 63419 w 64858"/>
                <a:gd name="connsiteY4" fmla="*/ 22787 h 52523"/>
                <a:gd name="connsiteX5" fmla="*/ 33051 w 64858"/>
                <a:gd name="connsiteY5" fmla="*/ -1096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58" h="52523">
                  <a:moveTo>
                    <a:pt x="33051" y="-1096"/>
                  </a:moveTo>
                  <a:cubicBezTo>
                    <a:pt x="13891" y="-1096"/>
                    <a:pt x="-1440" y="9222"/>
                    <a:pt x="-1440" y="22787"/>
                  </a:cubicBezTo>
                  <a:cubicBezTo>
                    <a:pt x="1212" y="39885"/>
                    <a:pt x="15953" y="52269"/>
                    <a:pt x="33051" y="51383"/>
                  </a:cubicBezTo>
                  <a:cubicBezTo>
                    <a:pt x="49268" y="51973"/>
                    <a:pt x="62828" y="39295"/>
                    <a:pt x="63419" y="23082"/>
                  </a:cubicBezTo>
                  <a:cubicBezTo>
                    <a:pt x="63419" y="23082"/>
                    <a:pt x="63419" y="23082"/>
                    <a:pt x="63419" y="22787"/>
                  </a:cubicBezTo>
                  <a:cubicBezTo>
                    <a:pt x="63419" y="9222"/>
                    <a:pt x="52215" y="-1096"/>
                    <a:pt x="33051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69" name="Graphic 2">
              <a:extLst>
                <a:ext uri="{FF2B5EF4-FFF2-40B4-BE49-F238E27FC236}">
                  <a16:creationId xmlns:a16="http://schemas.microsoft.com/office/drawing/2014/main" id="{4927492E-AABD-4409-851A-61798F47A59A}"/>
                </a:ext>
              </a:extLst>
            </p:cNvPr>
            <p:cNvSpPr/>
            <p:nvPr/>
          </p:nvSpPr>
          <p:spPr>
            <a:xfrm>
              <a:off x="3536472" y="1971037"/>
              <a:ext cx="72229" cy="52523"/>
            </a:xfrm>
            <a:custGeom>
              <a:avLst/>
              <a:gdLst>
                <a:gd name="connsiteX0" fmla="*/ 36888 w 72229"/>
                <a:gd name="connsiteY0" fmla="*/ -1051 h 52523"/>
                <a:gd name="connsiteX1" fmla="*/ -1440 w 72229"/>
                <a:gd name="connsiteY1" fmla="*/ 27251 h 52523"/>
                <a:gd name="connsiteX2" fmla="*/ 36888 w 72229"/>
                <a:gd name="connsiteY2" fmla="*/ 51428 h 52523"/>
                <a:gd name="connsiteX3" fmla="*/ 70789 w 72229"/>
                <a:gd name="connsiteY3" fmla="*/ 27251 h 52523"/>
                <a:gd name="connsiteX4" fmla="*/ 36888 w 72229"/>
                <a:gd name="connsiteY4" fmla="*/ -1051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2523">
                  <a:moveTo>
                    <a:pt x="36888" y="-1051"/>
                  </a:moveTo>
                  <a:cubicBezTo>
                    <a:pt x="17724" y="-1051"/>
                    <a:pt x="-1440" y="13690"/>
                    <a:pt x="-1440" y="27251"/>
                  </a:cubicBezTo>
                  <a:cubicBezTo>
                    <a:pt x="-1440" y="41106"/>
                    <a:pt x="17724" y="51428"/>
                    <a:pt x="36888" y="51428"/>
                  </a:cubicBezTo>
                  <a:cubicBezTo>
                    <a:pt x="56048" y="51428"/>
                    <a:pt x="70789" y="41106"/>
                    <a:pt x="70789" y="27251"/>
                  </a:cubicBezTo>
                  <a:cubicBezTo>
                    <a:pt x="68727" y="10448"/>
                    <a:pt x="53986" y="-1936"/>
                    <a:pt x="36888" y="-10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0" name="Graphic 2">
              <a:extLst>
                <a:ext uri="{FF2B5EF4-FFF2-40B4-BE49-F238E27FC236}">
                  <a16:creationId xmlns:a16="http://schemas.microsoft.com/office/drawing/2014/main" id="{0EF8B0F3-1A8E-41D6-AF2C-331A1A0D9DB8}"/>
                </a:ext>
              </a:extLst>
            </p:cNvPr>
            <p:cNvSpPr/>
            <p:nvPr/>
          </p:nvSpPr>
          <p:spPr>
            <a:xfrm>
              <a:off x="3814194" y="2839029"/>
              <a:ext cx="68396" cy="42455"/>
            </a:xfrm>
            <a:custGeom>
              <a:avLst/>
              <a:gdLst>
                <a:gd name="connsiteX0" fmla="*/ 29809 w 68396"/>
                <a:gd name="connsiteY0" fmla="*/ -1096 h 42455"/>
                <a:gd name="connsiteX1" fmla="*/ 66956 w 68396"/>
                <a:gd name="connsiteY1" fmla="*/ 19544 h 42455"/>
                <a:gd name="connsiteX2" fmla="*/ 29809 w 68396"/>
                <a:gd name="connsiteY2" fmla="*/ 41360 h 42455"/>
                <a:gd name="connsiteX3" fmla="*/ -1440 w 68396"/>
                <a:gd name="connsiteY3" fmla="*/ 19544 h 42455"/>
                <a:gd name="connsiteX4" fmla="*/ 29809 w 68396"/>
                <a:gd name="connsiteY4" fmla="*/ -1096 h 4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6" h="42455">
                  <a:moveTo>
                    <a:pt x="29809" y="-1096"/>
                  </a:moveTo>
                  <a:cubicBezTo>
                    <a:pt x="49268" y="-1096"/>
                    <a:pt x="66956" y="5685"/>
                    <a:pt x="66956" y="19544"/>
                  </a:cubicBezTo>
                  <a:cubicBezTo>
                    <a:pt x="66956" y="33400"/>
                    <a:pt x="49268" y="41360"/>
                    <a:pt x="29809" y="41360"/>
                  </a:cubicBezTo>
                  <a:cubicBezTo>
                    <a:pt x="10645" y="41360"/>
                    <a:pt x="-1440" y="33400"/>
                    <a:pt x="-1440" y="19544"/>
                  </a:cubicBezTo>
                  <a:cubicBezTo>
                    <a:pt x="-1440" y="5980"/>
                    <a:pt x="10645" y="-1096"/>
                    <a:pt x="29809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1" name="Graphic 2">
              <a:extLst>
                <a:ext uri="{FF2B5EF4-FFF2-40B4-BE49-F238E27FC236}">
                  <a16:creationId xmlns:a16="http://schemas.microsoft.com/office/drawing/2014/main" id="{B299385B-09F1-4B86-8190-4E5FA0D2D1A3}"/>
                </a:ext>
              </a:extLst>
            </p:cNvPr>
            <p:cNvSpPr/>
            <p:nvPr/>
          </p:nvSpPr>
          <p:spPr>
            <a:xfrm>
              <a:off x="3696853" y="3166196"/>
              <a:ext cx="66042" cy="53199"/>
            </a:xfrm>
            <a:custGeom>
              <a:avLst/>
              <a:gdLst>
                <a:gd name="connsiteX0" fmla="*/ 33350 w 66042"/>
                <a:gd name="connsiteY0" fmla="*/ -1013 h 53199"/>
                <a:gd name="connsiteX1" fmla="*/ 64308 w 66042"/>
                <a:gd name="connsiteY1" fmla="*/ 25522 h 53199"/>
                <a:gd name="connsiteX2" fmla="*/ 64603 w 66042"/>
                <a:gd name="connsiteY2" fmla="*/ 26112 h 53199"/>
                <a:gd name="connsiteX3" fmla="*/ 34826 w 66042"/>
                <a:gd name="connsiteY3" fmla="*/ 52056 h 53199"/>
                <a:gd name="connsiteX4" fmla="*/ 33350 w 66042"/>
                <a:gd name="connsiteY4" fmla="*/ 51761 h 53199"/>
                <a:gd name="connsiteX5" fmla="*/ -1440 w 66042"/>
                <a:gd name="connsiteY5" fmla="*/ 26112 h 53199"/>
                <a:gd name="connsiteX6" fmla="*/ 33350 w 66042"/>
                <a:gd name="connsiteY6" fmla="*/ -1013 h 5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2" h="53199">
                  <a:moveTo>
                    <a:pt x="33350" y="-1013"/>
                  </a:moveTo>
                  <a:cubicBezTo>
                    <a:pt x="49271" y="-2190"/>
                    <a:pt x="63127" y="9604"/>
                    <a:pt x="64308" y="25522"/>
                  </a:cubicBezTo>
                  <a:cubicBezTo>
                    <a:pt x="64603" y="25522"/>
                    <a:pt x="64603" y="25817"/>
                    <a:pt x="64603" y="26112"/>
                  </a:cubicBezTo>
                  <a:cubicBezTo>
                    <a:pt x="63422" y="41443"/>
                    <a:pt x="50153" y="52942"/>
                    <a:pt x="34826" y="52056"/>
                  </a:cubicBezTo>
                  <a:cubicBezTo>
                    <a:pt x="34235" y="52056"/>
                    <a:pt x="33940" y="51761"/>
                    <a:pt x="33350" y="51761"/>
                  </a:cubicBezTo>
                  <a:cubicBezTo>
                    <a:pt x="14186" y="51761"/>
                    <a:pt x="-1440" y="39968"/>
                    <a:pt x="-1440" y="26112"/>
                  </a:cubicBezTo>
                  <a:cubicBezTo>
                    <a:pt x="1511" y="9309"/>
                    <a:pt x="16547" y="-2190"/>
                    <a:pt x="33350" y="-10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2" name="Graphic 2">
              <a:extLst>
                <a:ext uri="{FF2B5EF4-FFF2-40B4-BE49-F238E27FC236}">
                  <a16:creationId xmlns:a16="http://schemas.microsoft.com/office/drawing/2014/main" id="{2E21E165-D6CC-448C-A782-34B0DDEA0D5A}"/>
                </a:ext>
              </a:extLst>
            </p:cNvPr>
            <p:cNvSpPr/>
            <p:nvPr/>
          </p:nvSpPr>
          <p:spPr>
            <a:xfrm>
              <a:off x="2797652" y="2296560"/>
              <a:ext cx="68400" cy="45698"/>
            </a:xfrm>
            <a:custGeom>
              <a:avLst/>
              <a:gdLst>
                <a:gd name="connsiteX0" fmla="*/ 35707 w 68400"/>
                <a:gd name="connsiteY0" fmla="*/ 44603 h 45698"/>
                <a:gd name="connsiteX1" fmla="*/ -1440 w 68400"/>
                <a:gd name="connsiteY1" fmla="*/ 21901 h 45698"/>
                <a:gd name="connsiteX2" fmla="*/ 35707 w 68400"/>
                <a:gd name="connsiteY2" fmla="*/ -1096 h 45698"/>
                <a:gd name="connsiteX3" fmla="*/ 66960 w 68400"/>
                <a:gd name="connsiteY3" fmla="*/ 21901 h 45698"/>
                <a:gd name="connsiteX4" fmla="*/ 35707 w 68400"/>
                <a:gd name="connsiteY4" fmla="*/ 44603 h 4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00" h="45698">
                  <a:moveTo>
                    <a:pt x="35707" y="44603"/>
                  </a:moveTo>
                  <a:cubicBezTo>
                    <a:pt x="16547" y="44603"/>
                    <a:pt x="-1440" y="35757"/>
                    <a:pt x="-1440" y="21901"/>
                  </a:cubicBezTo>
                  <a:cubicBezTo>
                    <a:pt x="-1440" y="8046"/>
                    <a:pt x="16547" y="-1096"/>
                    <a:pt x="35707" y="-1096"/>
                  </a:cubicBezTo>
                  <a:cubicBezTo>
                    <a:pt x="54871" y="-1096"/>
                    <a:pt x="66960" y="8341"/>
                    <a:pt x="66960" y="21901"/>
                  </a:cubicBezTo>
                  <a:cubicBezTo>
                    <a:pt x="66960" y="35757"/>
                    <a:pt x="54871" y="44603"/>
                    <a:pt x="35707" y="4460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3" name="Graphic 2">
              <a:extLst>
                <a:ext uri="{FF2B5EF4-FFF2-40B4-BE49-F238E27FC236}">
                  <a16:creationId xmlns:a16="http://schemas.microsoft.com/office/drawing/2014/main" id="{F3BCF295-2762-4D51-8582-1A879BA69590}"/>
                </a:ext>
              </a:extLst>
            </p:cNvPr>
            <p:cNvSpPr/>
            <p:nvPr/>
          </p:nvSpPr>
          <p:spPr>
            <a:xfrm>
              <a:off x="2999607" y="1685104"/>
              <a:ext cx="74881" cy="43046"/>
            </a:xfrm>
            <a:custGeom>
              <a:avLst/>
              <a:gdLst>
                <a:gd name="connsiteX0" fmla="*/ 37474 w 74881"/>
                <a:gd name="connsiteY0" fmla="*/ 41951 h 43046"/>
                <a:gd name="connsiteX1" fmla="*/ -1440 w 74881"/>
                <a:gd name="connsiteY1" fmla="*/ 20429 h 43046"/>
                <a:gd name="connsiteX2" fmla="*/ 37474 w 74881"/>
                <a:gd name="connsiteY2" fmla="*/ -1096 h 43046"/>
                <a:gd name="connsiteX3" fmla="*/ 73442 w 74881"/>
                <a:gd name="connsiteY3" fmla="*/ 20429 h 43046"/>
                <a:gd name="connsiteX4" fmla="*/ 37474 w 74881"/>
                <a:gd name="connsiteY4" fmla="*/ 41951 h 4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43046">
                  <a:moveTo>
                    <a:pt x="37474" y="41951"/>
                  </a:moveTo>
                  <a:cubicBezTo>
                    <a:pt x="18310" y="41951"/>
                    <a:pt x="-1440" y="33990"/>
                    <a:pt x="-1440" y="20429"/>
                  </a:cubicBezTo>
                  <a:cubicBezTo>
                    <a:pt x="-1440" y="6570"/>
                    <a:pt x="18310" y="-1096"/>
                    <a:pt x="37474" y="-1096"/>
                  </a:cubicBezTo>
                  <a:cubicBezTo>
                    <a:pt x="56638" y="-1096"/>
                    <a:pt x="73442" y="6570"/>
                    <a:pt x="73442" y="20429"/>
                  </a:cubicBezTo>
                  <a:cubicBezTo>
                    <a:pt x="73442" y="33990"/>
                    <a:pt x="56638" y="41951"/>
                    <a:pt x="37474" y="419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374" name="Graphic 2">
              <a:extLst>
                <a:ext uri="{FF2B5EF4-FFF2-40B4-BE49-F238E27FC236}">
                  <a16:creationId xmlns:a16="http://schemas.microsoft.com/office/drawing/2014/main" id="{FD0D646C-D0FC-4D4C-B2BF-D81400519B09}"/>
                </a:ext>
              </a:extLst>
            </p:cNvPr>
            <p:cNvSpPr/>
            <p:nvPr/>
          </p:nvSpPr>
          <p:spPr>
            <a:xfrm>
              <a:off x="3295308" y="2057167"/>
              <a:ext cx="61324" cy="46583"/>
            </a:xfrm>
            <a:custGeom>
              <a:avLst/>
              <a:gdLst>
                <a:gd name="connsiteX0" fmla="*/ 29812 w 61324"/>
                <a:gd name="connsiteY0" fmla="*/ 45488 h 46583"/>
                <a:gd name="connsiteX1" fmla="*/ -1440 w 61324"/>
                <a:gd name="connsiteY1" fmla="*/ 20721 h 46583"/>
                <a:gd name="connsiteX2" fmla="*/ 29812 w 61324"/>
                <a:gd name="connsiteY2" fmla="*/ -1096 h 46583"/>
                <a:gd name="connsiteX3" fmla="*/ 59885 w 61324"/>
                <a:gd name="connsiteY3" fmla="*/ 20721 h 46583"/>
                <a:gd name="connsiteX4" fmla="*/ 29812 w 61324"/>
                <a:gd name="connsiteY4" fmla="*/ 45488 h 4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24" h="46583">
                  <a:moveTo>
                    <a:pt x="29812" y="45488"/>
                  </a:moveTo>
                  <a:cubicBezTo>
                    <a:pt x="10353" y="45488"/>
                    <a:pt x="-1440" y="34285"/>
                    <a:pt x="-1440" y="20721"/>
                  </a:cubicBezTo>
                  <a:cubicBezTo>
                    <a:pt x="-1440" y="6865"/>
                    <a:pt x="10353" y="-1096"/>
                    <a:pt x="29812" y="-1096"/>
                  </a:cubicBezTo>
                  <a:cubicBezTo>
                    <a:pt x="48976" y="-1096"/>
                    <a:pt x="59885" y="6865"/>
                    <a:pt x="59885" y="20721"/>
                  </a:cubicBezTo>
                  <a:cubicBezTo>
                    <a:pt x="59885" y="34285"/>
                    <a:pt x="48976" y="45488"/>
                    <a:pt x="29812" y="4548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9B6A312-95CB-4B67-BC81-9D7EEDFF05BC}"/>
              </a:ext>
            </a:extLst>
          </p:cNvPr>
          <p:cNvGrpSpPr/>
          <p:nvPr/>
        </p:nvGrpSpPr>
        <p:grpSpPr>
          <a:xfrm>
            <a:off x="7517168" y="-64817"/>
            <a:ext cx="1452223" cy="1488004"/>
            <a:chOff x="1859833" y="1425075"/>
            <a:chExt cx="2116757" cy="2168912"/>
          </a:xfrm>
          <a:solidFill>
            <a:schemeClr val="tx2"/>
          </a:solidFill>
        </p:grpSpPr>
        <p:sp>
          <p:nvSpPr>
            <p:cNvPr id="43" name="Graphic 2">
              <a:extLst>
                <a:ext uri="{FF2B5EF4-FFF2-40B4-BE49-F238E27FC236}">
                  <a16:creationId xmlns:a16="http://schemas.microsoft.com/office/drawing/2014/main" id="{4ED9A66D-87CA-4AF8-9329-4009F926D3B9}"/>
                </a:ext>
              </a:extLst>
            </p:cNvPr>
            <p:cNvSpPr/>
            <p:nvPr/>
          </p:nvSpPr>
          <p:spPr>
            <a:xfrm>
              <a:off x="2371663" y="2443874"/>
              <a:ext cx="57357" cy="66939"/>
            </a:xfrm>
            <a:custGeom>
              <a:avLst/>
              <a:gdLst>
                <a:gd name="connsiteX0" fmla="*/ 4726 w 57357"/>
                <a:gd name="connsiteY0" fmla="*/ 42637 h 66939"/>
                <a:gd name="connsiteX1" fmla="*/ 44530 w 57357"/>
                <a:gd name="connsiteY1" fmla="*/ 63863 h 66939"/>
                <a:gd name="connsiteX2" fmla="*/ 49834 w 57357"/>
                <a:gd name="connsiteY2" fmla="*/ 16692 h 66939"/>
                <a:gd name="connsiteX3" fmla="*/ 8559 w 57357"/>
                <a:gd name="connsiteY3" fmla="*/ 1361 h 66939"/>
                <a:gd name="connsiteX4" fmla="*/ 4726 w 57357"/>
                <a:gd name="connsiteY4" fmla="*/ 42637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7" h="66939">
                  <a:moveTo>
                    <a:pt x="4726" y="42637"/>
                  </a:moveTo>
                  <a:cubicBezTo>
                    <a:pt x="14457" y="59145"/>
                    <a:pt x="32736" y="70643"/>
                    <a:pt x="44530" y="63863"/>
                  </a:cubicBezTo>
                  <a:cubicBezTo>
                    <a:pt x="57500" y="51184"/>
                    <a:pt x="59562" y="31433"/>
                    <a:pt x="49834" y="16692"/>
                  </a:cubicBezTo>
                  <a:cubicBezTo>
                    <a:pt x="42169" y="1656"/>
                    <a:pt x="24185" y="-5124"/>
                    <a:pt x="8559" y="1361"/>
                  </a:cubicBezTo>
                  <a:cubicBezTo>
                    <a:pt x="-3231" y="8141"/>
                    <a:pt x="-4707" y="26125"/>
                    <a:pt x="4726" y="426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Graphic 2">
              <a:extLst>
                <a:ext uri="{FF2B5EF4-FFF2-40B4-BE49-F238E27FC236}">
                  <a16:creationId xmlns:a16="http://schemas.microsoft.com/office/drawing/2014/main" id="{10595D23-6690-405D-87E3-62320B3F2BB6}"/>
                </a:ext>
              </a:extLst>
            </p:cNvPr>
            <p:cNvSpPr/>
            <p:nvPr/>
          </p:nvSpPr>
          <p:spPr>
            <a:xfrm>
              <a:off x="2106666" y="2393060"/>
              <a:ext cx="56647" cy="64295"/>
            </a:xfrm>
            <a:custGeom>
              <a:avLst/>
              <a:gdLst>
                <a:gd name="connsiteX0" fmla="*/ 3799 w 56647"/>
                <a:gd name="connsiteY0" fmla="*/ 41562 h 64295"/>
                <a:gd name="connsiteX1" fmla="*/ 45661 w 56647"/>
                <a:gd name="connsiteY1" fmla="*/ 61017 h 64295"/>
                <a:gd name="connsiteX2" fmla="*/ 48314 w 56647"/>
                <a:gd name="connsiteY2" fmla="*/ 15617 h 64295"/>
                <a:gd name="connsiteX3" fmla="*/ 13527 w 56647"/>
                <a:gd name="connsiteY3" fmla="*/ 876 h 64295"/>
                <a:gd name="connsiteX4" fmla="*/ 11461 w 56647"/>
                <a:gd name="connsiteY4" fmla="*/ 1467 h 64295"/>
                <a:gd name="connsiteX5" fmla="*/ 2914 w 56647"/>
                <a:gd name="connsiteY5" fmla="*/ 40676 h 64295"/>
                <a:gd name="connsiteX6" fmla="*/ 3504 w 56647"/>
                <a:gd name="connsiteY6" fmla="*/ 41562 h 6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47" h="64295">
                  <a:moveTo>
                    <a:pt x="3799" y="41562"/>
                  </a:moveTo>
                  <a:cubicBezTo>
                    <a:pt x="13232" y="58070"/>
                    <a:pt x="33868" y="67801"/>
                    <a:pt x="45661" y="61017"/>
                  </a:cubicBezTo>
                  <a:cubicBezTo>
                    <a:pt x="57750" y="54237"/>
                    <a:pt x="58045" y="32421"/>
                    <a:pt x="48314" y="15617"/>
                  </a:cubicBezTo>
                  <a:cubicBezTo>
                    <a:pt x="43009" y="2053"/>
                    <a:pt x="27088" y="-4727"/>
                    <a:pt x="13527" y="876"/>
                  </a:cubicBezTo>
                  <a:cubicBezTo>
                    <a:pt x="12642" y="876"/>
                    <a:pt x="12051" y="1172"/>
                    <a:pt x="11461" y="1467"/>
                  </a:cubicBezTo>
                  <a:cubicBezTo>
                    <a:pt x="-1509" y="10014"/>
                    <a:pt x="-5342" y="27411"/>
                    <a:pt x="2914" y="40676"/>
                  </a:cubicBezTo>
                  <a:cubicBezTo>
                    <a:pt x="3209" y="40972"/>
                    <a:pt x="3504" y="41267"/>
                    <a:pt x="3504" y="415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Graphic 2">
              <a:extLst>
                <a:ext uri="{FF2B5EF4-FFF2-40B4-BE49-F238E27FC236}">
                  <a16:creationId xmlns:a16="http://schemas.microsoft.com/office/drawing/2014/main" id="{7F1B7F1A-493C-4722-AEBC-CC4C5304119B}"/>
                </a:ext>
              </a:extLst>
            </p:cNvPr>
            <p:cNvSpPr/>
            <p:nvPr/>
          </p:nvSpPr>
          <p:spPr>
            <a:xfrm>
              <a:off x="2105539" y="2770479"/>
              <a:ext cx="54641" cy="64578"/>
            </a:xfrm>
            <a:custGeom>
              <a:avLst/>
              <a:gdLst>
                <a:gd name="connsiteX0" fmla="*/ 4041 w 54641"/>
                <a:gd name="connsiteY0" fmla="*/ 42100 h 64578"/>
                <a:gd name="connsiteX1" fmla="*/ 45608 w 54641"/>
                <a:gd name="connsiteY1" fmla="*/ 61264 h 64578"/>
                <a:gd name="connsiteX2" fmla="*/ 44726 w 54641"/>
                <a:gd name="connsiteY2" fmla="*/ 18517 h 64578"/>
                <a:gd name="connsiteX3" fmla="*/ 11116 w 54641"/>
                <a:gd name="connsiteY3" fmla="*/ 1415 h 64578"/>
                <a:gd name="connsiteX4" fmla="*/ 3746 w 54641"/>
                <a:gd name="connsiteY4" fmla="*/ 41805 h 64578"/>
                <a:gd name="connsiteX5" fmla="*/ 4041 w 54641"/>
                <a:gd name="connsiteY5" fmla="*/ 42100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41" h="64578">
                  <a:moveTo>
                    <a:pt x="4041" y="42100"/>
                  </a:moveTo>
                  <a:cubicBezTo>
                    <a:pt x="13473" y="58612"/>
                    <a:pt x="33818" y="68044"/>
                    <a:pt x="45608" y="61264"/>
                  </a:cubicBezTo>
                  <a:cubicBezTo>
                    <a:pt x="57401" y="54484"/>
                    <a:pt x="54159" y="35320"/>
                    <a:pt x="44726" y="18517"/>
                  </a:cubicBezTo>
                  <a:cubicBezTo>
                    <a:pt x="34995" y="2005"/>
                    <a:pt x="22910" y="-5366"/>
                    <a:pt x="11116" y="1415"/>
                  </a:cubicBezTo>
                  <a:cubicBezTo>
                    <a:pt x="-2153" y="10556"/>
                    <a:pt x="-5395" y="28539"/>
                    <a:pt x="3746" y="41805"/>
                  </a:cubicBezTo>
                  <a:cubicBezTo>
                    <a:pt x="3746" y="41805"/>
                    <a:pt x="4041" y="42100"/>
                    <a:pt x="4041" y="42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Graphic 2">
              <a:extLst>
                <a:ext uri="{FF2B5EF4-FFF2-40B4-BE49-F238E27FC236}">
                  <a16:creationId xmlns:a16="http://schemas.microsoft.com/office/drawing/2014/main" id="{3FB65539-E481-4C18-9823-936503894DA7}"/>
                </a:ext>
              </a:extLst>
            </p:cNvPr>
            <p:cNvSpPr/>
            <p:nvPr/>
          </p:nvSpPr>
          <p:spPr>
            <a:xfrm>
              <a:off x="2045310" y="3067032"/>
              <a:ext cx="55245" cy="69540"/>
            </a:xfrm>
            <a:custGeom>
              <a:avLst/>
              <a:gdLst>
                <a:gd name="connsiteX0" fmla="*/ 5896 w 55245"/>
                <a:gd name="connsiteY0" fmla="*/ 43905 h 69540"/>
                <a:gd name="connsiteX1" fmla="*/ 45106 w 55245"/>
                <a:gd name="connsiteY1" fmla="*/ 66607 h 69540"/>
                <a:gd name="connsiteX2" fmla="*/ 46581 w 55245"/>
                <a:gd name="connsiteY2" fmla="*/ 20322 h 69540"/>
                <a:gd name="connsiteX3" fmla="*/ 7368 w 55245"/>
                <a:gd name="connsiteY3" fmla="*/ 1158 h 69540"/>
                <a:gd name="connsiteX4" fmla="*/ 5896 w 55245"/>
                <a:gd name="connsiteY4" fmla="*/ 43905 h 6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" h="69540">
                  <a:moveTo>
                    <a:pt x="5896" y="43905"/>
                  </a:moveTo>
                  <a:cubicBezTo>
                    <a:pt x="15624" y="60417"/>
                    <a:pt x="33017" y="73387"/>
                    <a:pt x="45106" y="66607"/>
                  </a:cubicBezTo>
                  <a:cubicBezTo>
                    <a:pt x="56899" y="59827"/>
                    <a:pt x="56014" y="37125"/>
                    <a:pt x="46581" y="20322"/>
                  </a:cubicBezTo>
                  <a:cubicBezTo>
                    <a:pt x="36850" y="3515"/>
                    <a:pt x="19161" y="-5623"/>
                    <a:pt x="7368" y="1158"/>
                  </a:cubicBezTo>
                  <a:cubicBezTo>
                    <a:pt x="-4721" y="8233"/>
                    <a:pt x="-3540" y="27102"/>
                    <a:pt x="5896" y="439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Graphic 2">
              <a:extLst>
                <a:ext uri="{FF2B5EF4-FFF2-40B4-BE49-F238E27FC236}">
                  <a16:creationId xmlns:a16="http://schemas.microsoft.com/office/drawing/2014/main" id="{254E9DC1-DDFC-42F2-B2D5-2AE677173E0E}"/>
                </a:ext>
              </a:extLst>
            </p:cNvPr>
            <p:cNvSpPr/>
            <p:nvPr/>
          </p:nvSpPr>
          <p:spPr>
            <a:xfrm>
              <a:off x="2655538" y="3271257"/>
              <a:ext cx="57552" cy="65614"/>
            </a:xfrm>
            <a:custGeom>
              <a:avLst/>
              <a:gdLst>
                <a:gd name="connsiteX0" fmla="*/ 4172 w 57552"/>
                <a:gd name="connsiteY0" fmla="*/ 48415 h 65614"/>
                <a:gd name="connsiteX1" fmla="*/ 45448 w 57552"/>
                <a:gd name="connsiteY1" fmla="*/ 61090 h 65614"/>
                <a:gd name="connsiteX2" fmla="*/ 50166 w 57552"/>
                <a:gd name="connsiteY2" fmla="*/ 21881 h 65614"/>
                <a:gd name="connsiteX3" fmla="*/ 10661 w 57552"/>
                <a:gd name="connsiteY3" fmla="*/ 946 h 65614"/>
                <a:gd name="connsiteX4" fmla="*/ 4172 w 57552"/>
                <a:gd name="connsiteY4" fmla="*/ 48415 h 6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52" h="65614">
                  <a:moveTo>
                    <a:pt x="4172" y="48415"/>
                  </a:moveTo>
                  <a:cubicBezTo>
                    <a:pt x="12133" y="63156"/>
                    <a:pt x="30411" y="68756"/>
                    <a:pt x="45448" y="61090"/>
                  </a:cubicBezTo>
                  <a:cubicBezTo>
                    <a:pt x="57241" y="54310"/>
                    <a:pt x="59893" y="38389"/>
                    <a:pt x="50166" y="21881"/>
                  </a:cubicBezTo>
                  <a:cubicBezTo>
                    <a:pt x="40438" y="5074"/>
                    <a:pt x="22454" y="-5834"/>
                    <a:pt x="10661" y="946"/>
                  </a:cubicBezTo>
                  <a:cubicBezTo>
                    <a:pt x="-2608" y="13330"/>
                    <a:pt x="-5261" y="33084"/>
                    <a:pt x="4172" y="4841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Graphic 2">
              <a:extLst>
                <a:ext uri="{FF2B5EF4-FFF2-40B4-BE49-F238E27FC236}">
                  <a16:creationId xmlns:a16="http://schemas.microsoft.com/office/drawing/2014/main" id="{B657E274-2753-43FD-8872-52997FF294A7}"/>
                </a:ext>
              </a:extLst>
            </p:cNvPr>
            <p:cNvSpPr/>
            <p:nvPr/>
          </p:nvSpPr>
          <p:spPr>
            <a:xfrm>
              <a:off x="2999781" y="2808263"/>
              <a:ext cx="55223" cy="62777"/>
            </a:xfrm>
            <a:custGeom>
              <a:avLst/>
              <a:gdLst>
                <a:gd name="connsiteX0" fmla="*/ 3395 w 55223"/>
                <a:gd name="connsiteY0" fmla="*/ 43235 h 62777"/>
                <a:gd name="connsiteX1" fmla="*/ 45556 w 55223"/>
                <a:gd name="connsiteY1" fmla="*/ 59448 h 62777"/>
                <a:gd name="connsiteX2" fmla="*/ 45851 w 55223"/>
                <a:gd name="connsiteY2" fmla="*/ 18762 h 62777"/>
                <a:gd name="connsiteX3" fmla="*/ 11946 w 55223"/>
                <a:gd name="connsiteY3" fmla="*/ 1369 h 62777"/>
                <a:gd name="connsiteX4" fmla="*/ 3395 w 55223"/>
                <a:gd name="connsiteY4" fmla="*/ 43235 h 6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23" h="62777">
                  <a:moveTo>
                    <a:pt x="3395" y="43235"/>
                  </a:moveTo>
                  <a:cubicBezTo>
                    <a:pt x="11356" y="58562"/>
                    <a:pt x="29339" y="65638"/>
                    <a:pt x="45556" y="59448"/>
                  </a:cubicBezTo>
                  <a:cubicBezTo>
                    <a:pt x="57349" y="52667"/>
                    <a:pt x="55579" y="35569"/>
                    <a:pt x="45851" y="18762"/>
                  </a:cubicBezTo>
                  <a:cubicBezTo>
                    <a:pt x="36119" y="2254"/>
                    <a:pt x="23739" y="-5411"/>
                    <a:pt x="11946" y="1369"/>
                  </a:cubicBezTo>
                  <a:cubicBezTo>
                    <a:pt x="-1910" y="10802"/>
                    <a:pt x="-5448" y="29376"/>
                    <a:pt x="3395" y="4323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Graphic 2">
              <a:extLst>
                <a:ext uri="{FF2B5EF4-FFF2-40B4-BE49-F238E27FC236}">
                  <a16:creationId xmlns:a16="http://schemas.microsoft.com/office/drawing/2014/main" id="{335F12ED-6CEB-4494-8A72-D7CB6C8BA2DE}"/>
                </a:ext>
              </a:extLst>
            </p:cNvPr>
            <p:cNvSpPr/>
            <p:nvPr/>
          </p:nvSpPr>
          <p:spPr>
            <a:xfrm>
              <a:off x="2914704" y="3434376"/>
              <a:ext cx="56557" cy="70001"/>
            </a:xfrm>
            <a:custGeom>
              <a:avLst/>
              <a:gdLst>
                <a:gd name="connsiteX0" fmla="*/ 6806 w 56557"/>
                <a:gd name="connsiteY0" fmla="*/ 44790 h 70001"/>
                <a:gd name="connsiteX1" fmla="*/ 44544 w 56557"/>
                <a:gd name="connsiteY1" fmla="*/ 66902 h 70001"/>
                <a:gd name="connsiteX2" fmla="*/ 48967 w 56557"/>
                <a:gd name="connsiteY2" fmla="*/ 20322 h 70001"/>
                <a:gd name="connsiteX3" fmla="*/ 6515 w 56557"/>
                <a:gd name="connsiteY3" fmla="*/ 1158 h 70001"/>
                <a:gd name="connsiteX4" fmla="*/ 6806 w 56557"/>
                <a:gd name="connsiteY4" fmla="*/ 44790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57" h="70001">
                  <a:moveTo>
                    <a:pt x="6806" y="44790"/>
                  </a:moveTo>
                  <a:cubicBezTo>
                    <a:pt x="16243" y="61302"/>
                    <a:pt x="32751" y="73977"/>
                    <a:pt x="44544" y="66902"/>
                  </a:cubicBezTo>
                  <a:cubicBezTo>
                    <a:pt x="56633" y="60122"/>
                    <a:pt x="58695" y="36830"/>
                    <a:pt x="48967" y="20322"/>
                  </a:cubicBezTo>
                  <a:cubicBezTo>
                    <a:pt x="39534" y="3515"/>
                    <a:pt x="18600" y="-5623"/>
                    <a:pt x="6515" y="1158"/>
                  </a:cubicBezTo>
                  <a:cubicBezTo>
                    <a:pt x="-5279" y="7938"/>
                    <a:pt x="-2921" y="27987"/>
                    <a:pt x="6806" y="447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Graphic 2">
              <a:extLst>
                <a:ext uri="{FF2B5EF4-FFF2-40B4-BE49-F238E27FC236}">
                  <a16:creationId xmlns:a16="http://schemas.microsoft.com/office/drawing/2014/main" id="{1E58D94B-43EB-484F-A4EE-5CAA0453F71B}"/>
                </a:ext>
              </a:extLst>
            </p:cNvPr>
            <p:cNvSpPr/>
            <p:nvPr/>
          </p:nvSpPr>
          <p:spPr>
            <a:xfrm>
              <a:off x="3079804" y="3116656"/>
              <a:ext cx="53760" cy="66697"/>
            </a:xfrm>
            <a:custGeom>
              <a:avLst/>
              <a:gdLst>
                <a:gd name="connsiteX0" fmla="*/ 5333 w 53760"/>
                <a:gd name="connsiteY0" fmla="*/ 44694 h 66697"/>
                <a:gd name="connsiteX1" fmla="*/ 43661 w 53760"/>
                <a:gd name="connsiteY1" fmla="*/ 63268 h 66697"/>
                <a:gd name="connsiteX2" fmla="*/ 44838 w 53760"/>
                <a:gd name="connsiteY2" fmla="*/ 21996 h 66697"/>
                <a:gd name="connsiteX3" fmla="*/ 7986 w 53760"/>
                <a:gd name="connsiteY3" fmla="*/ 1061 h 66697"/>
                <a:gd name="connsiteX4" fmla="*/ 5333 w 53760"/>
                <a:gd name="connsiteY4" fmla="*/ 44694 h 6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60" h="66697">
                  <a:moveTo>
                    <a:pt x="5333" y="44694"/>
                  </a:moveTo>
                  <a:cubicBezTo>
                    <a:pt x="15061" y="61501"/>
                    <a:pt x="31868" y="70052"/>
                    <a:pt x="43661" y="63268"/>
                  </a:cubicBezTo>
                  <a:cubicBezTo>
                    <a:pt x="55451" y="56487"/>
                    <a:pt x="54570" y="38504"/>
                    <a:pt x="44838" y="21996"/>
                  </a:cubicBezTo>
                  <a:cubicBezTo>
                    <a:pt x="35406" y="5189"/>
                    <a:pt x="19779" y="-6014"/>
                    <a:pt x="7986" y="1061"/>
                  </a:cubicBezTo>
                  <a:cubicBezTo>
                    <a:pt x="-4099" y="7841"/>
                    <a:pt x="-4099" y="28186"/>
                    <a:pt x="5333" y="44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Graphic 2">
              <a:extLst>
                <a:ext uri="{FF2B5EF4-FFF2-40B4-BE49-F238E27FC236}">
                  <a16:creationId xmlns:a16="http://schemas.microsoft.com/office/drawing/2014/main" id="{B61B6172-57E6-4F13-885F-57AECEA7ECE1}"/>
                </a:ext>
              </a:extLst>
            </p:cNvPr>
            <p:cNvSpPr/>
            <p:nvPr/>
          </p:nvSpPr>
          <p:spPr>
            <a:xfrm>
              <a:off x="3359032" y="3310749"/>
              <a:ext cx="57213" cy="60823"/>
            </a:xfrm>
            <a:custGeom>
              <a:avLst/>
              <a:gdLst>
                <a:gd name="connsiteX0" fmla="*/ 4121 w 57213"/>
                <a:gd name="connsiteY0" fmla="*/ 41942 h 60823"/>
                <a:gd name="connsiteX1" fmla="*/ 42741 w 57213"/>
                <a:gd name="connsiteY1" fmla="*/ 57270 h 60823"/>
                <a:gd name="connsiteX2" fmla="*/ 50701 w 57213"/>
                <a:gd name="connsiteY2" fmla="*/ 15113 h 60823"/>
                <a:gd name="connsiteX3" fmla="*/ 11196 w 57213"/>
                <a:gd name="connsiteY3" fmla="*/ 2139 h 60823"/>
                <a:gd name="connsiteX4" fmla="*/ 10901 w 57213"/>
                <a:gd name="connsiteY4" fmla="*/ 2139 h 60823"/>
                <a:gd name="connsiteX5" fmla="*/ 3236 w 57213"/>
                <a:gd name="connsiteY5" fmla="*/ 40762 h 60823"/>
                <a:gd name="connsiteX6" fmla="*/ 4121 w 57213"/>
                <a:gd name="connsiteY6" fmla="*/ 41942 h 6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213" h="60823">
                  <a:moveTo>
                    <a:pt x="4121" y="41942"/>
                  </a:moveTo>
                  <a:cubicBezTo>
                    <a:pt x="10606" y="56975"/>
                    <a:pt x="27705" y="63759"/>
                    <a:pt x="42741" y="57270"/>
                  </a:cubicBezTo>
                  <a:cubicBezTo>
                    <a:pt x="56301" y="47837"/>
                    <a:pt x="59839" y="28968"/>
                    <a:pt x="50701" y="15113"/>
                  </a:cubicBezTo>
                  <a:cubicBezTo>
                    <a:pt x="43331" y="372"/>
                    <a:pt x="25642" y="-5232"/>
                    <a:pt x="11196" y="2139"/>
                  </a:cubicBezTo>
                  <a:cubicBezTo>
                    <a:pt x="11196" y="2139"/>
                    <a:pt x="10901" y="2139"/>
                    <a:pt x="10901" y="2139"/>
                  </a:cubicBezTo>
                  <a:cubicBezTo>
                    <a:pt x="-1777" y="10690"/>
                    <a:pt x="-5315" y="28083"/>
                    <a:pt x="3236" y="40762"/>
                  </a:cubicBezTo>
                  <a:cubicBezTo>
                    <a:pt x="3531" y="41352"/>
                    <a:pt x="3826" y="41647"/>
                    <a:pt x="4121" y="419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Graphic 2">
              <a:extLst>
                <a:ext uri="{FF2B5EF4-FFF2-40B4-BE49-F238E27FC236}">
                  <a16:creationId xmlns:a16="http://schemas.microsoft.com/office/drawing/2014/main" id="{8FEB1908-B244-492F-837D-F5F3F2C8E9A0}"/>
                </a:ext>
              </a:extLst>
            </p:cNvPr>
            <p:cNvSpPr/>
            <p:nvPr/>
          </p:nvSpPr>
          <p:spPr>
            <a:xfrm>
              <a:off x="3140752" y="2515512"/>
              <a:ext cx="56460" cy="64928"/>
            </a:xfrm>
            <a:custGeom>
              <a:avLst/>
              <a:gdLst>
                <a:gd name="connsiteX0" fmla="*/ 4825 w 56460"/>
                <a:gd name="connsiteY0" fmla="*/ 45290 h 64928"/>
                <a:gd name="connsiteX1" fmla="*/ 43444 w 56460"/>
                <a:gd name="connsiteY1" fmla="*/ 61802 h 64928"/>
                <a:gd name="connsiteX2" fmla="*/ 49048 w 56460"/>
                <a:gd name="connsiteY2" fmla="*/ 19641 h 64928"/>
                <a:gd name="connsiteX3" fmla="*/ 8657 w 56460"/>
                <a:gd name="connsiteY3" fmla="*/ 1362 h 64928"/>
                <a:gd name="connsiteX4" fmla="*/ 4825 w 56460"/>
                <a:gd name="connsiteY4" fmla="*/ 45290 h 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60" h="64928">
                  <a:moveTo>
                    <a:pt x="4825" y="45290"/>
                  </a:moveTo>
                  <a:cubicBezTo>
                    <a:pt x="11015" y="60326"/>
                    <a:pt x="28113" y="67697"/>
                    <a:pt x="43444" y="61802"/>
                  </a:cubicBezTo>
                  <a:cubicBezTo>
                    <a:pt x="56418" y="51484"/>
                    <a:pt x="58775" y="32910"/>
                    <a:pt x="49048" y="19641"/>
                  </a:cubicBezTo>
                  <a:cubicBezTo>
                    <a:pt x="39316" y="3133"/>
                    <a:pt x="20447" y="-5713"/>
                    <a:pt x="8657" y="1362"/>
                  </a:cubicBezTo>
                  <a:cubicBezTo>
                    <a:pt x="-3431" y="8146"/>
                    <a:pt x="-4612" y="28487"/>
                    <a:pt x="4825" y="452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Graphic 2">
              <a:extLst>
                <a:ext uri="{FF2B5EF4-FFF2-40B4-BE49-F238E27FC236}">
                  <a16:creationId xmlns:a16="http://schemas.microsoft.com/office/drawing/2014/main" id="{0416E947-F6CB-4F0E-9A13-A53825AE4D45}"/>
                </a:ext>
              </a:extLst>
            </p:cNvPr>
            <p:cNvSpPr/>
            <p:nvPr/>
          </p:nvSpPr>
          <p:spPr>
            <a:xfrm>
              <a:off x="1898431" y="2121872"/>
              <a:ext cx="55033" cy="60464"/>
            </a:xfrm>
            <a:custGeom>
              <a:avLst/>
              <a:gdLst>
                <a:gd name="connsiteX0" fmla="*/ 3004 w 55033"/>
                <a:gd name="connsiteY0" fmla="*/ 42694 h 60464"/>
                <a:gd name="connsiteX1" fmla="*/ 12440 w 55033"/>
                <a:gd name="connsiteY1" fmla="*/ 2009 h 60464"/>
                <a:gd name="connsiteX2" fmla="*/ 12735 w 55033"/>
                <a:gd name="connsiteY2" fmla="*/ 1714 h 60464"/>
                <a:gd name="connsiteX3" fmla="*/ 46931 w 55033"/>
                <a:gd name="connsiteY3" fmla="*/ 17340 h 60464"/>
                <a:gd name="connsiteX4" fmla="*/ 43984 w 55033"/>
                <a:gd name="connsiteY4" fmla="*/ 56255 h 60464"/>
                <a:gd name="connsiteX5" fmla="*/ 3004 w 55033"/>
                <a:gd name="connsiteY5" fmla="*/ 42694 h 60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033" h="60464">
                  <a:moveTo>
                    <a:pt x="3004" y="42694"/>
                  </a:moveTo>
                  <a:cubicBezTo>
                    <a:pt x="-5544" y="28839"/>
                    <a:pt x="-1419" y="10560"/>
                    <a:pt x="12440" y="2009"/>
                  </a:cubicBezTo>
                  <a:cubicBezTo>
                    <a:pt x="12440" y="2009"/>
                    <a:pt x="12440" y="2009"/>
                    <a:pt x="12735" y="1714"/>
                  </a:cubicBezTo>
                  <a:cubicBezTo>
                    <a:pt x="24230" y="-5066"/>
                    <a:pt x="37499" y="534"/>
                    <a:pt x="46931" y="17340"/>
                  </a:cubicBezTo>
                  <a:cubicBezTo>
                    <a:pt x="56663" y="33848"/>
                    <a:pt x="55777" y="49475"/>
                    <a:pt x="43984" y="56255"/>
                  </a:cubicBezTo>
                  <a:cubicBezTo>
                    <a:pt x="28948" y="63626"/>
                    <a:pt x="10964" y="57435"/>
                    <a:pt x="3004" y="42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Graphic 2">
              <a:extLst>
                <a:ext uri="{FF2B5EF4-FFF2-40B4-BE49-F238E27FC236}">
                  <a16:creationId xmlns:a16="http://schemas.microsoft.com/office/drawing/2014/main" id="{2798299A-E219-431F-9889-EE230AF38A78}"/>
                </a:ext>
              </a:extLst>
            </p:cNvPr>
            <p:cNvSpPr/>
            <p:nvPr/>
          </p:nvSpPr>
          <p:spPr>
            <a:xfrm>
              <a:off x="2476387" y="2278461"/>
              <a:ext cx="55762" cy="67679"/>
            </a:xfrm>
            <a:custGeom>
              <a:avLst/>
              <a:gdLst>
                <a:gd name="connsiteX0" fmla="*/ 4664 w 55762"/>
                <a:gd name="connsiteY0" fmla="*/ 44424 h 67679"/>
                <a:gd name="connsiteX1" fmla="*/ 9678 w 55762"/>
                <a:gd name="connsiteY1" fmla="*/ 1086 h 67679"/>
                <a:gd name="connsiteX2" fmla="*/ 46235 w 55762"/>
                <a:gd name="connsiteY2" fmla="*/ 20542 h 67679"/>
                <a:gd name="connsiteX3" fmla="*/ 46235 w 55762"/>
                <a:gd name="connsiteY3" fmla="*/ 64473 h 67679"/>
                <a:gd name="connsiteX4" fmla="*/ 4664 w 55762"/>
                <a:gd name="connsiteY4" fmla="*/ 44424 h 6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62" h="67679">
                  <a:moveTo>
                    <a:pt x="4664" y="44424"/>
                  </a:moveTo>
                  <a:cubicBezTo>
                    <a:pt x="-5063" y="30863"/>
                    <a:pt x="-3001" y="11994"/>
                    <a:pt x="9678" y="1086"/>
                  </a:cubicBezTo>
                  <a:cubicBezTo>
                    <a:pt x="21468" y="-5694"/>
                    <a:pt x="36799" y="4034"/>
                    <a:pt x="46235" y="20542"/>
                  </a:cubicBezTo>
                  <a:cubicBezTo>
                    <a:pt x="55963" y="36758"/>
                    <a:pt x="58025" y="57394"/>
                    <a:pt x="46235" y="64473"/>
                  </a:cubicBezTo>
                  <a:cubicBezTo>
                    <a:pt x="34442" y="71253"/>
                    <a:pt x="14392" y="60935"/>
                    <a:pt x="4664" y="444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Graphic 2">
              <a:extLst>
                <a:ext uri="{FF2B5EF4-FFF2-40B4-BE49-F238E27FC236}">
                  <a16:creationId xmlns:a16="http://schemas.microsoft.com/office/drawing/2014/main" id="{4CFFDE88-714C-4082-9953-6603F7AA26DB}"/>
                </a:ext>
              </a:extLst>
            </p:cNvPr>
            <p:cNvSpPr/>
            <p:nvPr/>
          </p:nvSpPr>
          <p:spPr>
            <a:xfrm>
              <a:off x="2182047" y="1682584"/>
              <a:ext cx="54035" cy="64435"/>
            </a:xfrm>
            <a:custGeom>
              <a:avLst/>
              <a:gdLst>
                <a:gd name="connsiteX0" fmla="*/ 6543 w 54035"/>
                <a:gd name="connsiteY0" fmla="*/ 44471 h 64435"/>
                <a:gd name="connsiteX1" fmla="*/ 6543 w 54035"/>
                <a:gd name="connsiteY1" fmla="*/ 1129 h 64435"/>
                <a:gd name="connsiteX2" fmla="*/ 46638 w 54035"/>
                <a:gd name="connsiteY2" fmla="*/ 21474 h 64435"/>
                <a:gd name="connsiteX3" fmla="*/ 42513 w 54035"/>
                <a:gd name="connsiteY3" fmla="*/ 59802 h 64435"/>
                <a:gd name="connsiteX4" fmla="*/ 41038 w 54035"/>
                <a:gd name="connsiteY4" fmla="*/ 60684 h 64435"/>
                <a:gd name="connsiteX5" fmla="*/ 6543 w 54035"/>
                <a:gd name="connsiteY5" fmla="*/ 44471 h 6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35" h="64435">
                  <a:moveTo>
                    <a:pt x="6543" y="44471"/>
                  </a:moveTo>
                  <a:cubicBezTo>
                    <a:pt x="-2890" y="27664"/>
                    <a:pt x="-5247" y="7913"/>
                    <a:pt x="6543" y="1129"/>
                  </a:cubicBezTo>
                  <a:cubicBezTo>
                    <a:pt x="18631" y="-5946"/>
                    <a:pt x="36910" y="4667"/>
                    <a:pt x="46638" y="21474"/>
                  </a:cubicBezTo>
                  <a:cubicBezTo>
                    <a:pt x="56074" y="33267"/>
                    <a:pt x="54008" y="50366"/>
                    <a:pt x="42513" y="59802"/>
                  </a:cubicBezTo>
                  <a:cubicBezTo>
                    <a:pt x="41923" y="60093"/>
                    <a:pt x="41628" y="60388"/>
                    <a:pt x="41038" y="60684"/>
                  </a:cubicBezTo>
                  <a:cubicBezTo>
                    <a:pt x="29244" y="67464"/>
                    <a:pt x="16274" y="60979"/>
                    <a:pt x="6543" y="444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Graphic 2">
              <a:extLst>
                <a:ext uri="{FF2B5EF4-FFF2-40B4-BE49-F238E27FC236}">
                  <a16:creationId xmlns:a16="http://schemas.microsoft.com/office/drawing/2014/main" id="{9DC2A892-810F-4664-8AD1-78F5A053AC25}"/>
                </a:ext>
              </a:extLst>
            </p:cNvPr>
            <p:cNvSpPr/>
            <p:nvPr/>
          </p:nvSpPr>
          <p:spPr>
            <a:xfrm>
              <a:off x="2658637" y="2186185"/>
              <a:ext cx="56713" cy="68041"/>
            </a:xfrm>
            <a:custGeom>
              <a:avLst/>
              <a:gdLst>
                <a:gd name="connsiteX0" fmla="*/ 3729 w 56713"/>
                <a:gd name="connsiteY0" fmla="*/ 45306 h 68041"/>
                <a:gd name="connsiteX1" fmla="*/ 11395 w 56713"/>
                <a:gd name="connsiteY1" fmla="*/ 1083 h 68041"/>
                <a:gd name="connsiteX2" fmla="*/ 46182 w 56713"/>
                <a:gd name="connsiteY2" fmla="*/ 20834 h 68041"/>
                <a:gd name="connsiteX3" fmla="*/ 47952 w 56713"/>
                <a:gd name="connsiteY3" fmla="*/ 64765 h 68041"/>
                <a:gd name="connsiteX4" fmla="*/ 3729 w 56713"/>
                <a:gd name="connsiteY4" fmla="*/ 45306 h 6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13" h="68041">
                  <a:moveTo>
                    <a:pt x="3729" y="45306"/>
                  </a:moveTo>
                  <a:cubicBezTo>
                    <a:pt x="-5412" y="30860"/>
                    <a:pt x="-2169" y="11696"/>
                    <a:pt x="11395" y="1083"/>
                  </a:cubicBezTo>
                  <a:cubicBezTo>
                    <a:pt x="23185" y="-5697"/>
                    <a:pt x="36749" y="4030"/>
                    <a:pt x="46182" y="20834"/>
                  </a:cubicBezTo>
                  <a:cubicBezTo>
                    <a:pt x="55913" y="37640"/>
                    <a:pt x="59746" y="57686"/>
                    <a:pt x="47952" y="64765"/>
                  </a:cubicBezTo>
                  <a:cubicBezTo>
                    <a:pt x="36159" y="71545"/>
                    <a:pt x="13457" y="61814"/>
                    <a:pt x="3729" y="45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Graphic 2">
              <a:extLst>
                <a:ext uri="{FF2B5EF4-FFF2-40B4-BE49-F238E27FC236}">
                  <a16:creationId xmlns:a16="http://schemas.microsoft.com/office/drawing/2014/main" id="{B3431488-23D9-4443-BA05-7724F650C853}"/>
                </a:ext>
              </a:extLst>
            </p:cNvPr>
            <p:cNvSpPr/>
            <p:nvPr/>
          </p:nvSpPr>
          <p:spPr>
            <a:xfrm>
              <a:off x="3923135" y="2290432"/>
              <a:ext cx="53455" cy="63699"/>
            </a:xfrm>
            <a:custGeom>
              <a:avLst/>
              <a:gdLst>
                <a:gd name="connsiteX0" fmla="*/ 45871 w 53455"/>
                <a:gd name="connsiteY0" fmla="*/ 19774 h 63699"/>
                <a:gd name="connsiteX1" fmla="*/ 7841 w 53455"/>
                <a:gd name="connsiteY1" fmla="*/ 1200 h 63699"/>
                <a:gd name="connsiteX2" fmla="*/ 5481 w 53455"/>
                <a:gd name="connsiteY2" fmla="*/ 43361 h 63699"/>
                <a:gd name="connsiteX3" fmla="*/ 41743 w 53455"/>
                <a:gd name="connsiteY3" fmla="*/ 59872 h 63699"/>
                <a:gd name="connsiteX4" fmla="*/ 45871 w 53455"/>
                <a:gd name="connsiteY4" fmla="*/ 19774 h 6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55" h="63699">
                  <a:moveTo>
                    <a:pt x="45871" y="19774"/>
                  </a:moveTo>
                  <a:cubicBezTo>
                    <a:pt x="36143" y="3266"/>
                    <a:pt x="19926" y="-5580"/>
                    <a:pt x="7841" y="1200"/>
                  </a:cubicBezTo>
                  <a:cubicBezTo>
                    <a:pt x="-3952" y="7984"/>
                    <a:pt x="-4247" y="26558"/>
                    <a:pt x="5481" y="43361"/>
                  </a:cubicBezTo>
                  <a:cubicBezTo>
                    <a:pt x="14917" y="59872"/>
                    <a:pt x="29953" y="66948"/>
                    <a:pt x="41743" y="59872"/>
                  </a:cubicBezTo>
                  <a:cubicBezTo>
                    <a:pt x="53831" y="53088"/>
                    <a:pt x="55307" y="36580"/>
                    <a:pt x="45871" y="197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Graphic 2">
              <a:extLst>
                <a:ext uri="{FF2B5EF4-FFF2-40B4-BE49-F238E27FC236}">
                  <a16:creationId xmlns:a16="http://schemas.microsoft.com/office/drawing/2014/main" id="{295B82DC-3B3B-487C-8107-5BC2ADE848E5}"/>
                </a:ext>
              </a:extLst>
            </p:cNvPr>
            <p:cNvSpPr/>
            <p:nvPr/>
          </p:nvSpPr>
          <p:spPr>
            <a:xfrm>
              <a:off x="3437407" y="2184884"/>
              <a:ext cx="52411" cy="64741"/>
            </a:xfrm>
            <a:custGeom>
              <a:avLst/>
              <a:gdLst>
                <a:gd name="connsiteX0" fmla="*/ 44556 w 52411"/>
                <a:gd name="connsiteY0" fmla="*/ 23020 h 64741"/>
                <a:gd name="connsiteX1" fmla="*/ 6822 w 52411"/>
                <a:gd name="connsiteY1" fmla="*/ 908 h 64741"/>
                <a:gd name="connsiteX2" fmla="*/ 6232 w 52411"/>
                <a:gd name="connsiteY2" fmla="*/ 45131 h 64741"/>
                <a:gd name="connsiteX3" fmla="*/ 41314 w 52411"/>
                <a:gd name="connsiteY3" fmla="*/ 60758 h 64741"/>
                <a:gd name="connsiteX4" fmla="*/ 44556 w 52411"/>
                <a:gd name="connsiteY4" fmla="*/ 23020 h 6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1" h="64741">
                  <a:moveTo>
                    <a:pt x="44556" y="23020"/>
                  </a:moveTo>
                  <a:cubicBezTo>
                    <a:pt x="34829" y="6512"/>
                    <a:pt x="18612" y="-6167"/>
                    <a:pt x="6822" y="908"/>
                  </a:cubicBezTo>
                  <a:cubicBezTo>
                    <a:pt x="-4971" y="7689"/>
                    <a:pt x="-3204" y="28328"/>
                    <a:pt x="6232" y="45131"/>
                  </a:cubicBezTo>
                  <a:cubicBezTo>
                    <a:pt x="15960" y="61643"/>
                    <a:pt x="29520" y="67833"/>
                    <a:pt x="41314" y="60758"/>
                  </a:cubicBezTo>
                  <a:cubicBezTo>
                    <a:pt x="53107" y="53977"/>
                    <a:pt x="53993" y="39531"/>
                    <a:pt x="44556" y="2302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2">
              <a:extLst>
                <a:ext uri="{FF2B5EF4-FFF2-40B4-BE49-F238E27FC236}">
                  <a16:creationId xmlns:a16="http://schemas.microsoft.com/office/drawing/2014/main" id="{16CCDE3E-AEE8-4009-A39F-7841E20F99FD}"/>
                </a:ext>
              </a:extLst>
            </p:cNvPr>
            <p:cNvSpPr/>
            <p:nvPr/>
          </p:nvSpPr>
          <p:spPr>
            <a:xfrm>
              <a:off x="2869838" y="1929378"/>
              <a:ext cx="58414" cy="66366"/>
            </a:xfrm>
            <a:custGeom>
              <a:avLst/>
              <a:gdLst>
                <a:gd name="connsiteX0" fmla="*/ 3617 w 58414"/>
                <a:gd name="connsiteY0" fmla="*/ 44146 h 66366"/>
                <a:gd name="connsiteX1" fmla="*/ 11872 w 58414"/>
                <a:gd name="connsiteY1" fmla="*/ 1100 h 66366"/>
                <a:gd name="connsiteX2" fmla="*/ 50200 w 58414"/>
                <a:gd name="connsiteY2" fmla="*/ 17316 h 66366"/>
                <a:gd name="connsiteX3" fmla="*/ 47548 w 58414"/>
                <a:gd name="connsiteY3" fmla="*/ 63015 h 66366"/>
                <a:gd name="connsiteX4" fmla="*/ 3617 w 58414"/>
                <a:gd name="connsiteY4" fmla="*/ 44146 h 6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14" h="66366">
                  <a:moveTo>
                    <a:pt x="3617" y="44146"/>
                  </a:moveTo>
                  <a:cubicBezTo>
                    <a:pt x="-5521" y="29700"/>
                    <a:pt x="-1983" y="11126"/>
                    <a:pt x="11872" y="1100"/>
                  </a:cubicBezTo>
                  <a:cubicBezTo>
                    <a:pt x="26908" y="-5090"/>
                    <a:pt x="44010" y="2280"/>
                    <a:pt x="50200" y="17316"/>
                  </a:cubicBezTo>
                  <a:cubicBezTo>
                    <a:pt x="59633" y="33828"/>
                    <a:pt x="59633" y="56234"/>
                    <a:pt x="47548" y="63015"/>
                  </a:cubicBezTo>
                  <a:cubicBezTo>
                    <a:pt x="35754" y="69795"/>
                    <a:pt x="13348" y="60654"/>
                    <a:pt x="3617" y="441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2">
              <a:extLst>
                <a:ext uri="{FF2B5EF4-FFF2-40B4-BE49-F238E27FC236}">
                  <a16:creationId xmlns:a16="http://schemas.microsoft.com/office/drawing/2014/main" id="{B3DAF954-E8B9-4BEB-891B-9EE569493091}"/>
                </a:ext>
              </a:extLst>
            </p:cNvPr>
            <p:cNvSpPr/>
            <p:nvPr/>
          </p:nvSpPr>
          <p:spPr>
            <a:xfrm>
              <a:off x="2542798" y="2524892"/>
              <a:ext cx="63547" cy="58750"/>
            </a:xfrm>
            <a:custGeom>
              <a:avLst/>
              <a:gdLst>
                <a:gd name="connsiteX0" fmla="*/ 16971 w 63547"/>
                <a:gd name="connsiteY0" fmla="*/ 52127 h 58750"/>
                <a:gd name="connsiteX1" fmla="*/ 59424 w 63547"/>
                <a:gd name="connsiteY1" fmla="*/ 45642 h 58750"/>
                <a:gd name="connsiteX2" fmla="*/ 44683 w 63547"/>
                <a:gd name="connsiteY2" fmla="*/ 4071 h 58750"/>
                <a:gd name="connsiteX3" fmla="*/ 755 w 63547"/>
                <a:gd name="connsiteY3" fmla="*/ 11737 h 58750"/>
                <a:gd name="connsiteX4" fmla="*/ 16971 w 63547"/>
                <a:gd name="connsiteY4" fmla="*/ 52127 h 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47" h="58750">
                  <a:moveTo>
                    <a:pt x="16971" y="52127"/>
                  </a:moveTo>
                  <a:cubicBezTo>
                    <a:pt x="30827" y="61560"/>
                    <a:pt x="49401" y="58612"/>
                    <a:pt x="59424" y="45642"/>
                  </a:cubicBezTo>
                  <a:cubicBezTo>
                    <a:pt x="66204" y="30016"/>
                    <a:pt x="59719" y="12032"/>
                    <a:pt x="44683" y="4071"/>
                  </a:cubicBezTo>
                  <a:cubicBezTo>
                    <a:pt x="30237" y="-5066"/>
                    <a:pt x="11368" y="-1824"/>
                    <a:pt x="755" y="11737"/>
                  </a:cubicBezTo>
                  <a:cubicBezTo>
                    <a:pt x="-5435" y="27363"/>
                    <a:pt x="1935" y="45052"/>
                    <a:pt x="16971" y="5212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2">
              <a:extLst>
                <a:ext uri="{FF2B5EF4-FFF2-40B4-BE49-F238E27FC236}">
                  <a16:creationId xmlns:a16="http://schemas.microsoft.com/office/drawing/2014/main" id="{58A7988C-54BB-43B5-AD62-0230E67D6662}"/>
                </a:ext>
              </a:extLst>
            </p:cNvPr>
            <p:cNvSpPr/>
            <p:nvPr/>
          </p:nvSpPr>
          <p:spPr>
            <a:xfrm>
              <a:off x="2279317" y="2713385"/>
              <a:ext cx="64951" cy="56181"/>
            </a:xfrm>
            <a:custGeom>
              <a:avLst/>
              <a:gdLst>
                <a:gd name="connsiteX0" fmla="*/ 15997 w 64951"/>
                <a:gd name="connsiteY0" fmla="*/ 47306 h 56181"/>
                <a:gd name="connsiteX1" fmla="*/ 61400 w 64951"/>
                <a:gd name="connsiteY1" fmla="*/ 46716 h 56181"/>
                <a:gd name="connsiteX2" fmla="*/ 41351 w 64951"/>
                <a:gd name="connsiteY2" fmla="*/ 3673 h 56181"/>
                <a:gd name="connsiteX3" fmla="*/ 2436 w 64951"/>
                <a:gd name="connsiteY3" fmla="*/ 11044 h 56181"/>
                <a:gd name="connsiteX4" fmla="*/ 1551 w 64951"/>
                <a:gd name="connsiteY4" fmla="*/ 12224 h 56181"/>
                <a:gd name="connsiteX5" fmla="*/ 15997 w 64951"/>
                <a:gd name="connsiteY5" fmla="*/ 47306 h 5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951" h="56181">
                  <a:moveTo>
                    <a:pt x="15997" y="47306"/>
                  </a:moveTo>
                  <a:cubicBezTo>
                    <a:pt x="32804" y="57037"/>
                    <a:pt x="54620" y="58509"/>
                    <a:pt x="61400" y="46716"/>
                  </a:cubicBezTo>
                  <a:cubicBezTo>
                    <a:pt x="68180" y="34926"/>
                    <a:pt x="57862" y="13401"/>
                    <a:pt x="41351" y="3673"/>
                  </a:cubicBezTo>
                  <a:cubicBezTo>
                    <a:pt x="28381" y="-4878"/>
                    <a:pt x="10987" y="-1635"/>
                    <a:pt x="2436" y="11044"/>
                  </a:cubicBezTo>
                  <a:cubicBezTo>
                    <a:pt x="2141" y="11339"/>
                    <a:pt x="1846" y="11929"/>
                    <a:pt x="1551" y="12224"/>
                  </a:cubicBezTo>
                  <a:cubicBezTo>
                    <a:pt x="-5229" y="24018"/>
                    <a:pt x="-511" y="37873"/>
                    <a:pt x="15997" y="47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2">
              <a:extLst>
                <a:ext uri="{FF2B5EF4-FFF2-40B4-BE49-F238E27FC236}">
                  <a16:creationId xmlns:a16="http://schemas.microsoft.com/office/drawing/2014/main" id="{3EB43D8B-3144-4540-BA3F-4E12AE006B60}"/>
                </a:ext>
              </a:extLst>
            </p:cNvPr>
            <p:cNvSpPr/>
            <p:nvPr/>
          </p:nvSpPr>
          <p:spPr>
            <a:xfrm>
              <a:off x="2142643" y="2929478"/>
              <a:ext cx="62008" cy="57114"/>
            </a:xfrm>
            <a:custGeom>
              <a:avLst/>
              <a:gdLst>
                <a:gd name="connsiteX0" fmla="*/ 16169 w 62008"/>
                <a:gd name="connsiteY0" fmla="*/ 49675 h 57114"/>
                <a:gd name="connsiteX1" fmla="*/ 58330 w 62008"/>
                <a:gd name="connsiteY1" fmla="*/ 44957 h 57114"/>
                <a:gd name="connsiteX2" fmla="*/ 42408 w 62008"/>
                <a:gd name="connsiteY2" fmla="*/ 3977 h 57114"/>
                <a:gd name="connsiteX3" fmla="*/ 1133 w 62008"/>
                <a:gd name="connsiteY3" fmla="*/ 11937 h 57114"/>
                <a:gd name="connsiteX4" fmla="*/ 14992 w 62008"/>
                <a:gd name="connsiteY4" fmla="*/ 49085 h 57114"/>
                <a:gd name="connsiteX5" fmla="*/ 16169 w 62008"/>
                <a:gd name="connsiteY5" fmla="*/ 49675 h 5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08" h="57114">
                  <a:moveTo>
                    <a:pt x="16169" y="49675"/>
                  </a:moveTo>
                  <a:cubicBezTo>
                    <a:pt x="29143" y="59698"/>
                    <a:pt x="47717" y="57636"/>
                    <a:pt x="58330" y="44957"/>
                  </a:cubicBezTo>
                  <a:cubicBezTo>
                    <a:pt x="64520" y="29331"/>
                    <a:pt x="57444" y="11347"/>
                    <a:pt x="42408" y="3977"/>
                  </a:cubicBezTo>
                  <a:cubicBezTo>
                    <a:pt x="28848" y="-5161"/>
                    <a:pt x="10274" y="-1623"/>
                    <a:pt x="1133" y="11937"/>
                  </a:cubicBezTo>
                  <a:cubicBezTo>
                    <a:pt x="-5352" y="26088"/>
                    <a:pt x="841" y="42600"/>
                    <a:pt x="14992" y="49085"/>
                  </a:cubicBezTo>
                  <a:cubicBezTo>
                    <a:pt x="15287" y="49380"/>
                    <a:pt x="15582" y="49380"/>
                    <a:pt x="16169" y="4967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2">
              <a:extLst>
                <a:ext uri="{FF2B5EF4-FFF2-40B4-BE49-F238E27FC236}">
                  <a16:creationId xmlns:a16="http://schemas.microsoft.com/office/drawing/2014/main" id="{066EB945-14A5-4B2B-861B-DBCC4B1C4587}"/>
                </a:ext>
              </a:extLst>
            </p:cNvPr>
            <p:cNvSpPr/>
            <p:nvPr/>
          </p:nvSpPr>
          <p:spPr>
            <a:xfrm>
              <a:off x="2466562" y="3016652"/>
              <a:ext cx="62617" cy="54609"/>
            </a:xfrm>
            <a:custGeom>
              <a:avLst/>
              <a:gdLst>
                <a:gd name="connsiteX0" fmla="*/ 16847 w 62617"/>
                <a:gd name="connsiteY0" fmla="*/ 47409 h 54609"/>
                <a:gd name="connsiteX1" fmla="*/ 58713 w 62617"/>
                <a:gd name="connsiteY1" fmla="*/ 42396 h 54609"/>
                <a:gd name="connsiteX2" fmla="*/ 41319 w 62617"/>
                <a:gd name="connsiteY2" fmla="*/ 4953 h 54609"/>
                <a:gd name="connsiteX3" fmla="*/ 634 w 62617"/>
                <a:gd name="connsiteY3" fmla="*/ 9081 h 54609"/>
                <a:gd name="connsiteX4" fmla="*/ 16847 w 62617"/>
                <a:gd name="connsiteY4" fmla="*/ 47409 h 5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17" h="54609">
                  <a:moveTo>
                    <a:pt x="16847" y="47409"/>
                  </a:moveTo>
                  <a:cubicBezTo>
                    <a:pt x="29821" y="57137"/>
                    <a:pt x="48395" y="55075"/>
                    <a:pt x="58713" y="42396"/>
                  </a:cubicBezTo>
                  <a:cubicBezTo>
                    <a:pt x="65493" y="30603"/>
                    <a:pt x="57828" y="14685"/>
                    <a:pt x="41319" y="4953"/>
                  </a:cubicBezTo>
                  <a:cubicBezTo>
                    <a:pt x="24513" y="-4479"/>
                    <a:pt x="7414" y="-2712"/>
                    <a:pt x="634" y="9081"/>
                  </a:cubicBezTo>
                  <a:cubicBezTo>
                    <a:pt x="-5264" y="24117"/>
                    <a:pt x="1811" y="41219"/>
                    <a:pt x="16847" y="47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2">
              <a:extLst>
                <a:ext uri="{FF2B5EF4-FFF2-40B4-BE49-F238E27FC236}">
                  <a16:creationId xmlns:a16="http://schemas.microsoft.com/office/drawing/2014/main" id="{51207A31-1345-418D-BB8B-2B29EE33328D}"/>
                </a:ext>
              </a:extLst>
            </p:cNvPr>
            <p:cNvSpPr/>
            <p:nvPr/>
          </p:nvSpPr>
          <p:spPr>
            <a:xfrm>
              <a:off x="2556294" y="3309636"/>
              <a:ext cx="69632" cy="54440"/>
            </a:xfrm>
            <a:custGeom>
              <a:avLst/>
              <a:gdLst>
                <a:gd name="connsiteX0" fmla="*/ 20870 w 69632"/>
                <a:gd name="connsiteY0" fmla="*/ 46298 h 54440"/>
                <a:gd name="connsiteX1" fmla="*/ 66273 w 69632"/>
                <a:gd name="connsiteY1" fmla="*/ 44232 h 54440"/>
                <a:gd name="connsiteX2" fmla="*/ 43276 w 69632"/>
                <a:gd name="connsiteY2" fmla="*/ 7380 h 54440"/>
                <a:gd name="connsiteX3" fmla="*/ 820 w 69632"/>
                <a:gd name="connsiteY3" fmla="*/ 6495 h 54440"/>
                <a:gd name="connsiteX4" fmla="*/ 20870 w 69632"/>
                <a:gd name="connsiteY4" fmla="*/ 46298 h 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32" h="54440">
                  <a:moveTo>
                    <a:pt x="20870" y="46298"/>
                  </a:moveTo>
                  <a:cubicBezTo>
                    <a:pt x="37378" y="55731"/>
                    <a:pt x="59489" y="56321"/>
                    <a:pt x="66273" y="44232"/>
                  </a:cubicBezTo>
                  <a:cubicBezTo>
                    <a:pt x="73348" y="32439"/>
                    <a:pt x="59784" y="17111"/>
                    <a:pt x="43276" y="7380"/>
                  </a:cubicBezTo>
                  <a:cubicBezTo>
                    <a:pt x="26469" y="-2053"/>
                    <a:pt x="7896" y="-5295"/>
                    <a:pt x="820" y="6495"/>
                  </a:cubicBezTo>
                  <a:cubicBezTo>
                    <a:pt x="-6255" y="18288"/>
                    <a:pt x="4063" y="36567"/>
                    <a:pt x="20870" y="4629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2">
              <a:extLst>
                <a:ext uri="{FF2B5EF4-FFF2-40B4-BE49-F238E27FC236}">
                  <a16:creationId xmlns:a16="http://schemas.microsoft.com/office/drawing/2014/main" id="{E88EEE1D-2100-467A-A618-EE549F230FA8}"/>
                </a:ext>
              </a:extLst>
            </p:cNvPr>
            <p:cNvSpPr/>
            <p:nvPr/>
          </p:nvSpPr>
          <p:spPr>
            <a:xfrm>
              <a:off x="2655737" y="3047573"/>
              <a:ext cx="64179" cy="55434"/>
            </a:xfrm>
            <a:custGeom>
              <a:avLst/>
              <a:gdLst>
                <a:gd name="connsiteX0" fmla="*/ 16947 w 64179"/>
                <a:gd name="connsiteY0" fmla="*/ 47151 h 55434"/>
                <a:gd name="connsiteX1" fmla="*/ 60285 w 64179"/>
                <a:gd name="connsiteY1" fmla="*/ 45380 h 55434"/>
                <a:gd name="connsiteX2" fmla="*/ 41711 w 64179"/>
                <a:gd name="connsiteY2" fmla="*/ 4105 h 55434"/>
                <a:gd name="connsiteX3" fmla="*/ 1911 w 64179"/>
                <a:gd name="connsiteY3" fmla="*/ 11180 h 55434"/>
                <a:gd name="connsiteX4" fmla="*/ 1321 w 64179"/>
                <a:gd name="connsiteY4" fmla="*/ 11475 h 55434"/>
                <a:gd name="connsiteX5" fmla="*/ 16947 w 64179"/>
                <a:gd name="connsiteY5" fmla="*/ 47151 h 5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79" h="55434">
                  <a:moveTo>
                    <a:pt x="16947" y="47151"/>
                  </a:moveTo>
                  <a:cubicBezTo>
                    <a:pt x="33750" y="56583"/>
                    <a:pt x="53504" y="57469"/>
                    <a:pt x="60285" y="45380"/>
                  </a:cubicBezTo>
                  <a:cubicBezTo>
                    <a:pt x="67360" y="33587"/>
                    <a:pt x="58518" y="13541"/>
                    <a:pt x="41711" y="4105"/>
                  </a:cubicBezTo>
                  <a:cubicBezTo>
                    <a:pt x="29036" y="-5033"/>
                    <a:pt x="11052" y="-1790"/>
                    <a:pt x="1911" y="11180"/>
                  </a:cubicBezTo>
                  <a:cubicBezTo>
                    <a:pt x="1616" y="11180"/>
                    <a:pt x="1616" y="11475"/>
                    <a:pt x="1321" y="11475"/>
                  </a:cubicBezTo>
                  <a:cubicBezTo>
                    <a:pt x="-5460" y="23269"/>
                    <a:pt x="435" y="37419"/>
                    <a:pt x="16947" y="471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2">
              <a:extLst>
                <a:ext uri="{FF2B5EF4-FFF2-40B4-BE49-F238E27FC236}">
                  <a16:creationId xmlns:a16="http://schemas.microsoft.com/office/drawing/2014/main" id="{FA53B8E2-C83B-4772-8A5C-1EA0171438D4}"/>
                </a:ext>
              </a:extLst>
            </p:cNvPr>
            <p:cNvSpPr/>
            <p:nvPr/>
          </p:nvSpPr>
          <p:spPr>
            <a:xfrm>
              <a:off x="2865120" y="3119705"/>
              <a:ext cx="70102" cy="58871"/>
            </a:xfrm>
            <a:custGeom>
              <a:avLst/>
              <a:gdLst>
                <a:gd name="connsiteX0" fmla="*/ 18656 w 70102"/>
                <a:gd name="connsiteY0" fmla="*/ 51671 h 58871"/>
                <a:gd name="connsiteX1" fmla="*/ 66712 w 70102"/>
                <a:gd name="connsiteY1" fmla="*/ 46658 h 58871"/>
                <a:gd name="connsiteX2" fmla="*/ 45187 w 70102"/>
                <a:gd name="connsiteY2" fmla="*/ 5678 h 58871"/>
                <a:gd name="connsiteX3" fmla="*/ 82 w 70102"/>
                <a:gd name="connsiteY3" fmla="*/ 8334 h 58871"/>
                <a:gd name="connsiteX4" fmla="*/ 18656 w 70102"/>
                <a:gd name="connsiteY4" fmla="*/ 51671 h 5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02" h="58871">
                  <a:moveTo>
                    <a:pt x="18656" y="51671"/>
                  </a:moveTo>
                  <a:cubicBezTo>
                    <a:pt x="33692" y="61399"/>
                    <a:pt x="53738" y="59337"/>
                    <a:pt x="66712" y="46658"/>
                  </a:cubicBezTo>
                  <a:cubicBezTo>
                    <a:pt x="73492" y="34865"/>
                    <a:pt x="61699" y="15409"/>
                    <a:pt x="45187" y="5678"/>
                  </a:cubicBezTo>
                  <a:cubicBezTo>
                    <a:pt x="28679" y="-3755"/>
                    <a:pt x="6863" y="-3755"/>
                    <a:pt x="82" y="8334"/>
                  </a:cubicBezTo>
                  <a:cubicBezTo>
                    <a:pt x="-4931" y="25137"/>
                    <a:pt x="2735" y="43416"/>
                    <a:pt x="18656" y="516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2">
              <a:extLst>
                <a:ext uri="{FF2B5EF4-FFF2-40B4-BE49-F238E27FC236}">
                  <a16:creationId xmlns:a16="http://schemas.microsoft.com/office/drawing/2014/main" id="{C9CC0E9F-06F3-4A36-9E01-9567C2493441}"/>
                </a:ext>
              </a:extLst>
            </p:cNvPr>
            <p:cNvSpPr/>
            <p:nvPr/>
          </p:nvSpPr>
          <p:spPr>
            <a:xfrm>
              <a:off x="2688747" y="2384362"/>
              <a:ext cx="67601" cy="59080"/>
            </a:xfrm>
            <a:custGeom>
              <a:avLst/>
              <a:gdLst>
                <a:gd name="connsiteX0" fmla="*/ 20200 w 67601"/>
                <a:gd name="connsiteY0" fmla="*/ 52913 h 59080"/>
                <a:gd name="connsiteX1" fmla="*/ 64128 w 67601"/>
                <a:gd name="connsiteY1" fmla="*/ 44952 h 59080"/>
                <a:gd name="connsiteX2" fmla="*/ 47620 w 67601"/>
                <a:gd name="connsiteY2" fmla="*/ 5447 h 59080"/>
                <a:gd name="connsiteX3" fmla="*/ 741 w 67601"/>
                <a:gd name="connsiteY3" fmla="*/ 8395 h 59080"/>
                <a:gd name="connsiteX4" fmla="*/ 20200 w 67601"/>
                <a:gd name="connsiteY4" fmla="*/ 52913 h 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01" h="59080">
                  <a:moveTo>
                    <a:pt x="20200" y="52913"/>
                  </a:moveTo>
                  <a:cubicBezTo>
                    <a:pt x="34646" y="62050"/>
                    <a:pt x="53810" y="58513"/>
                    <a:pt x="64128" y="44952"/>
                  </a:cubicBezTo>
                  <a:cubicBezTo>
                    <a:pt x="70026" y="29621"/>
                    <a:pt x="62656" y="12228"/>
                    <a:pt x="47620" y="5447"/>
                  </a:cubicBezTo>
                  <a:cubicBezTo>
                    <a:pt x="31108" y="-3989"/>
                    <a:pt x="7525" y="-3399"/>
                    <a:pt x="741" y="8395"/>
                  </a:cubicBezTo>
                  <a:cubicBezTo>
                    <a:pt x="-6039" y="20188"/>
                    <a:pt x="3692" y="43480"/>
                    <a:pt x="20200" y="529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2">
              <a:extLst>
                <a:ext uri="{FF2B5EF4-FFF2-40B4-BE49-F238E27FC236}">
                  <a16:creationId xmlns:a16="http://schemas.microsoft.com/office/drawing/2014/main" id="{EF3CBF93-DF0A-47A9-874C-B30914F779E8}"/>
                </a:ext>
              </a:extLst>
            </p:cNvPr>
            <p:cNvSpPr/>
            <p:nvPr/>
          </p:nvSpPr>
          <p:spPr>
            <a:xfrm>
              <a:off x="2832833" y="3542650"/>
              <a:ext cx="60634" cy="51337"/>
            </a:xfrm>
            <a:custGeom>
              <a:avLst/>
              <a:gdLst>
                <a:gd name="connsiteX0" fmla="*/ 17924 w 60634"/>
                <a:gd name="connsiteY0" fmla="*/ 44421 h 51337"/>
                <a:gd name="connsiteX1" fmla="*/ 56543 w 60634"/>
                <a:gd name="connsiteY1" fmla="*/ 39703 h 51337"/>
                <a:gd name="connsiteX2" fmla="*/ 40035 w 60634"/>
                <a:gd name="connsiteY2" fmla="*/ 6093 h 51337"/>
                <a:gd name="connsiteX3" fmla="*/ 1117 w 60634"/>
                <a:gd name="connsiteY3" fmla="*/ 7864 h 51337"/>
                <a:gd name="connsiteX4" fmla="*/ 17924 w 60634"/>
                <a:gd name="connsiteY4" fmla="*/ 44421 h 5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34" h="51337">
                  <a:moveTo>
                    <a:pt x="17924" y="44421"/>
                  </a:moveTo>
                  <a:cubicBezTo>
                    <a:pt x="34727" y="53854"/>
                    <a:pt x="49763" y="51496"/>
                    <a:pt x="56543" y="39703"/>
                  </a:cubicBezTo>
                  <a:cubicBezTo>
                    <a:pt x="63324" y="27909"/>
                    <a:pt x="56838" y="15824"/>
                    <a:pt x="40035" y="6093"/>
                  </a:cubicBezTo>
                  <a:cubicBezTo>
                    <a:pt x="23524" y="-3340"/>
                    <a:pt x="7897" y="-4225"/>
                    <a:pt x="1117" y="7864"/>
                  </a:cubicBezTo>
                  <a:cubicBezTo>
                    <a:pt x="-5663" y="19657"/>
                    <a:pt x="1412" y="34693"/>
                    <a:pt x="17924" y="444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2">
              <a:extLst>
                <a:ext uri="{FF2B5EF4-FFF2-40B4-BE49-F238E27FC236}">
                  <a16:creationId xmlns:a16="http://schemas.microsoft.com/office/drawing/2014/main" id="{6E550CCC-F514-4D89-9530-95A3B56BA42F}"/>
                </a:ext>
              </a:extLst>
            </p:cNvPr>
            <p:cNvSpPr/>
            <p:nvPr/>
          </p:nvSpPr>
          <p:spPr>
            <a:xfrm>
              <a:off x="3115613" y="3332649"/>
              <a:ext cx="65444" cy="56329"/>
            </a:xfrm>
            <a:custGeom>
              <a:avLst/>
              <a:gdLst>
                <a:gd name="connsiteX0" fmla="*/ 20232 w 65444"/>
                <a:gd name="connsiteY0" fmla="*/ 47754 h 56329"/>
                <a:gd name="connsiteX1" fmla="*/ 62098 w 65444"/>
                <a:gd name="connsiteY1" fmla="*/ 46573 h 56329"/>
                <a:gd name="connsiteX2" fmla="*/ 45291 w 65444"/>
                <a:gd name="connsiteY2" fmla="*/ 4416 h 56329"/>
                <a:gd name="connsiteX3" fmla="*/ 777 w 65444"/>
                <a:gd name="connsiteY3" fmla="*/ 11196 h 56329"/>
                <a:gd name="connsiteX4" fmla="*/ 20232 w 65444"/>
                <a:gd name="connsiteY4" fmla="*/ 47754 h 5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44" h="56329">
                  <a:moveTo>
                    <a:pt x="20232" y="47754"/>
                  </a:moveTo>
                  <a:cubicBezTo>
                    <a:pt x="36744" y="57481"/>
                    <a:pt x="55022" y="58367"/>
                    <a:pt x="62098" y="46573"/>
                  </a:cubicBezTo>
                  <a:cubicBezTo>
                    <a:pt x="67698" y="30360"/>
                    <a:pt x="60622" y="12082"/>
                    <a:pt x="45291" y="4416"/>
                  </a:cubicBezTo>
                  <a:cubicBezTo>
                    <a:pt x="30845" y="-5020"/>
                    <a:pt x="11685" y="-2069"/>
                    <a:pt x="777" y="11196"/>
                  </a:cubicBezTo>
                  <a:cubicBezTo>
                    <a:pt x="-6007" y="22990"/>
                    <a:pt x="3429" y="38321"/>
                    <a:pt x="20232" y="477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2">
              <a:extLst>
                <a:ext uri="{FF2B5EF4-FFF2-40B4-BE49-F238E27FC236}">
                  <a16:creationId xmlns:a16="http://schemas.microsoft.com/office/drawing/2014/main" id="{6E801FE1-088A-4371-862B-575CD31EB25A}"/>
                </a:ext>
              </a:extLst>
            </p:cNvPr>
            <p:cNvSpPr/>
            <p:nvPr/>
          </p:nvSpPr>
          <p:spPr>
            <a:xfrm>
              <a:off x="3250140" y="3125352"/>
              <a:ext cx="65336" cy="54895"/>
            </a:xfrm>
            <a:custGeom>
              <a:avLst/>
              <a:gdLst>
                <a:gd name="connsiteX0" fmla="*/ 18669 w 65336"/>
                <a:gd name="connsiteY0" fmla="*/ 45434 h 54895"/>
                <a:gd name="connsiteX1" fmla="*/ 61715 w 65336"/>
                <a:gd name="connsiteY1" fmla="*/ 45730 h 54895"/>
                <a:gd name="connsiteX2" fmla="*/ 42256 w 65336"/>
                <a:gd name="connsiteY2" fmla="*/ 4749 h 54895"/>
                <a:gd name="connsiteX3" fmla="*/ 980 w 65336"/>
                <a:gd name="connsiteY3" fmla="*/ 10939 h 54895"/>
                <a:gd name="connsiteX4" fmla="*/ 980 w 65336"/>
                <a:gd name="connsiteY4" fmla="*/ 10939 h 54895"/>
                <a:gd name="connsiteX5" fmla="*/ 18669 w 65336"/>
                <a:gd name="connsiteY5" fmla="*/ 45434 h 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4895">
                  <a:moveTo>
                    <a:pt x="18669" y="45434"/>
                  </a:moveTo>
                  <a:cubicBezTo>
                    <a:pt x="35475" y="55162"/>
                    <a:pt x="54636" y="57818"/>
                    <a:pt x="61715" y="45730"/>
                  </a:cubicBezTo>
                  <a:cubicBezTo>
                    <a:pt x="68495" y="33936"/>
                    <a:pt x="58764" y="14477"/>
                    <a:pt x="42256" y="4749"/>
                  </a:cubicBezTo>
                  <a:cubicBezTo>
                    <a:pt x="29282" y="-4979"/>
                    <a:pt x="10708" y="-2326"/>
                    <a:pt x="980" y="10939"/>
                  </a:cubicBezTo>
                  <a:cubicBezTo>
                    <a:pt x="980" y="10939"/>
                    <a:pt x="980" y="10939"/>
                    <a:pt x="980" y="10939"/>
                  </a:cubicBezTo>
                  <a:cubicBezTo>
                    <a:pt x="-5800" y="22733"/>
                    <a:pt x="2161" y="35998"/>
                    <a:pt x="18669" y="454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2">
              <a:extLst>
                <a:ext uri="{FF2B5EF4-FFF2-40B4-BE49-F238E27FC236}">
                  <a16:creationId xmlns:a16="http://schemas.microsoft.com/office/drawing/2014/main" id="{21D02A91-C442-48AD-9CC4-7CF027F0797B}"/>
                </a:ext>
              </a:extLst>
            </p:cNvPr>
            <p:cNvSpPr/>
            <p:nvPr/>
          </p:nvSpPr>
          <p:spPr>
            <a:xfrm>
              <a:off x="3210183" y="2424646"/>
              <a:ext cx="61555" cy="51680"/>
            </a:xfrm>
            <a:custGeom>
              <a:avLst/>
              <a:gdLst>
                <a:gd name="connsiteX0" fmla="*/ 16469 w 61555"/>
                <a:gd name="connsiteY0" fmla="*/ 44173 h 51680"/>
                <a:gd name="connsiteX1" fmla="*/ 57740 w 61555"/>
                <a:gd name="connsiteY1" fmla="*/ 40635 h 51680"/>
                <a:gd name="connsiteX2" fmla="*/ 38580 w 61555"/>
                <a:gd name="connsiteY2" fmla="*/ 5848 h 51680"/>
                <a:gd name="connsiteX3" fmla="*/ 1432 w 61555"/>
                <a:gd name="connsiteY3" fmla="*/ 7911 h 51680"/>
                <a:gd name="connsiteX4" fmla="*/ 16469 w 61555"/>
                <a:gd name="connsiteY4" fmla="*/ 44173 h 5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55" h="51680">
                  <a:moveTo>
                    <a:pt x="16469" y="44173"/>
                  </a:moveTo>
                  <a:cubicBezTo>
                    <a:pt x="32977" y="53904"/>
                    <a:pt x="50960" y="52429"/>
                    <a:pt x="57740" y="40635"/>
                  </a:cubicBezTo>
                  <a:cubicBezTo>
                    <a:pt x="64819" y="28845"/>
                    <a:pt x="55383" y="15576"/>
                    <a:pt x="38580" y="5848"/>
                  </a:cubicBezTo>
                  <a:cubicBezTo>
                    <a:pt x="22068" y="-3588"/>
                    <a:pt x="8213" y="-3883"/>
                    <a:pt x="1432" y="7911"/>
                  </a:cubicBezTo>
                  <a:cubicBezTo>
                    <a:pt x="-5348" y="19999"/>
                    <a:pt x="-43" y="34740"/>
                    <a:pt x="16469" y="441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2">
              <a:extLst>
                <a:ext uri="{FF2B5EF4-FFF2-40B4-BE49-F238E27FC236}">
                  <a16:creationId xmlns:a16="http://schemas.microsoft.com/office/drawing/2014/main" id="{04EDA851-7614-47B1-987C-4915126A24B4}"/>
                </a:ext>
              </a:extLst>
            </p:cNvPr>
            <p:cNvSpPr/>
            <p:nvPr/>
          </p:nvSpPr>
          <p:spPr>
            <a:xfrm>
              <a:off x="3283713" y="2651811"/>
              <a:ext cx="66956" cy="56471"/>
            </a:xfrm>
            <a:custGeom>
              <a:avLst/>
              <a:gdLst>
                <a:gd name="connsiteX0" fmla="*/ 19297 w 66956"/>
                <a:gd name="connsiteY0" fmla="*/ 49031 h 56471"/>
                <a:gd name="connsiteX1" fmla="*/ 63224 w 66956"/>
                <a:gd name="connsiteY1" fmla="*/ 44316 h 56471"/>
                <a:gd name="connsiteX2" fmla="*/ 44356 w 66956"/>
                <a:gd name="connsiteY2" fmla="*/ 5693 h 56471"/>
                <a:gd name="connsiteX3" fmla="*/ 1018 w 66956"/>
                <a:gd name="connsiteY3" fmla="*/ 8346 h 56471"/>
                <a:gd name="connsiteX4" fmla="*/ 19297 w 66956"/>
                <a:gd name="connsiteY4" fmla="*/ 49031 h 5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956" h="56471">
                  <a:moveTo>
                    <a:pt x="19297" y="49031"/>
                  </a:moveTo>
                  <a:cubicBezTo>
                    <a:pt x="33152" y="59057"/>
                    <a:pt x="52021" y="56992"/>
                    <a:pt x="63224" y="44316"/>
                  </a:cubicBezTo>
                  <a:cubicBezTo>
                    <a:pt x="70005" y="32523"/>
                    <a:pt x="61162" y="15130"/>
                    <a:pt x="44356" y="5693"/>
                  </a:cubicBezTo>
                  <a:cubicBezTo>
                    <a:pt x="27847" y="-4034"/>
                    <a:pt x="7798" y="-3444"/>
                    <a:pt x="1018" y="8346"/>
                  </a:cubicBezTo>
                  <a:cubicBezTo>
                    <a:pt x="-6058" y="20139"/>
                    <a:pt x="2785" y="39303"/>
                    <a:pt x="19297" y="490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2">
              <a:extLst>
                <a:ext uri="{FF2B5EF4-FFF2-40B4-BE49-F238E27FC236}">
                  <a16:creationId xmlns:a16="http://schemas.microsoft.com/office/drawing/2014/main" id="{AA379253-3497-4A4F-B86A-D1ACB46F04DA}"/>
                </a:ext>
              </a:extLst>
            </p:cNvPr>
            <p:cNvSpPr/>
            <p:nvPr/>
          </p:nvSpPr>
          <p:spPr>
            <a:xfrm>
              <a:off x="3402690" y="2799305"/>
              <a:ext cx="66766" cy="57747"/>
            </a:xfrm>
            <a:custGeom>
              <a:avLst/>
              <a:gdLst>
                <a:gd name="connsiteX0" fmla="*/ 19722 w 66766"/>
                <a:gd name="connsiteY0" fmla="*/ 50422 h 57747"/>
                <a:gd name="connsiteX1" fmla="*/ 63650 w 66766"/>
                <a:gd name="connsiteY1" fmla="*/ 45409 h 57747"/>
                <a:gd name="connsiteX2" fmla="*/ 45958 w 66766"/>
                <a:gd name="connsiteY2" fmla="*/ 5314 h 57747"/>
                <a:gd name="connsiteX3" fmla="*/ 853 w 66766"/>
                <a:gd name="connsiteY3" fmla="*/ 8852 h 57747"/>
                <a:gd name="connsiteX4" fmla="*/ 19722 w 66766"/>
                <a:gd name="connsiteY4" fmla="*/ 50422 h 5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66" h="57747">
                  <a:moveTo>
                    <a:pt x="19722" y="50422"/>
                  </a:moveTo>
                  <a:cubicBezTo>
                    <a:pt x="33283" y="60445"/>
                    <a:pt x="52447" y="58088"/>
                    <a:pt x="63650" y="45409"/>
                  </a:cubicBezTo>
                  <a:cubicBezTo>
                    <a:pt x="68955" y="29196"/>
                    <a:pt x="61289" y="11803"/>
                    <a:pt x="45958" y="5314"/>
                  </a:cubicBezTo>
                  <a:cubicBezTo>
                    <a:pt x="29155" y="-4414"/>
                    <a:pt x="7634" y="-2938"/>
                    <a:pt x="853" y="8852"/>
                  </a:cubicBezTo>
                  <a:cubicBezTo>
                    <a:pt x="-5930" y="20940"/>
                    <a:pt x="2916" y="40990"/>
                    <a:pt x="19722" y="504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2">
              <a:extLst>
                <a:ext uri="{FF2B5EF4-FFF2-40B4-BE49-F238E27FC236}">
                  <a16:creationId xmlns:a16="http://schemas.microsoft.com/office/drawing/2014/main" id="{6A4C112A-FA93-4F60-B0E1-837A27DFCF2C}"/>
                </a:ext>
              </a:extLst>
            </p:cNvPr>
            <p:cNvSpPr/>
            <p:nvPr/>
          </p:nvSpPr>
          <p:spPr>
            <a:xfrm>
              <a:off x="2209550" y="1951935"/>
              <a:ext cx="66625" cy="57843"/>
            </a:xfrm>
            <a:custGeom>
              <a:avLst/>
              <a:gdLst>
                <a:gd name="connsiteX0" fmla="*/ 19429 w 66625"/>
                <a:gd name="connsiteY0" fmla="*/ 50776 h 57843"/>
                <a:gd name="connsiteX1" fmla="*/ 855 w 66625"/>
                <a:gd name="connsiteY1" fmla="*/ 9205 h 57843"/>
                <a:gd name="connsiteX2" fmla="*/ 45668 w 66625"/>
                <a:gd name="connsiteY2" fmla="*/ 5077 h 57843"/>
                <a:gd name="connsiteX3" fmla="*/ 63357 w 66625"/>
                <a:gd name="connsiteY3" fmla="*/ 45172 h 57843"/>
                <a:gd name="connsiteX4" fmla="*/ 19429 w 66625"/>
                <a:gd name="connsiteY4" fmla="*/ 50776 h 5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57843">
                  <a:moveTo>
                    <a:pt x="19429" y="50776"/>
                  </a:moveTo>
                  <a:cubicBezTo>
                    <a:pt x="2921" y="41048"/>
                    <a:pt x="-5925" y="20999"/>
                    <a:pt x="855" y="9205"/>
                  </a:cubicBezTo>
                  <a:cubicBezTo>
                    <a:pt x="7639" y="-2588"/>
                    <a:pt x="29160" y="-4651"/>
                    <a:pt x="45668" y="5077"/>
                  </a:cubicBezTo>
                  <a:cubicBezTo>
                    <a:pt x="61295" y="11857"/>
                    <a:pt x="68960" y="29254"/>
                    <a:pt x="63357" y="45172"/>
                  </a:cubicBezTo>
                  <a:cubicBezTo>
                    <a:pt x="52449" y="58146"/>
                    <a:pt x="33288" y="60503"/>
                    <a:pt x="19429" y="5077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2">
              <a:extLst>
                <a:ext uri="{FF2B5EF4-FFF2-40B4-BE49-F238E27FC236}">
                  <a16:creationId xmlns:a16="http://schemas.microsoft.com/office/drawing/2014/main" id="{0AD5852E-3B99-4106-BA54-7590AA2138F8}"/>
                </a:ext>
              </a:extLst>
            </p:cNvPr>
            <p:cNvSpPr/>
            <p:nvPr/>
          </p:nvSpPr>
          <p:spPr>
            <a:xfrm>
              <a:off x="2372801" y="2189393"/>
              <a:ext cx="71248" cy="55230"/>
            </a:xfrm>
            <a:custGeom>
              <a:avLst/>
              <a:gdLst>
                <a:gd name="connsiteX0" fmla="*/ 23637 w 71248"/>
                <a:gd name="connsiteY0" fmla="*/ 45046 h 55230"/>
                <a:gd name="connsiteX1" fmla="*/ 345 w 71248"/>
                <a:gd name="connsiteY1" fmla="*/ 7603 h 55230"/>
                <a:gd name="connsiteX2" fmla="*/ 46044 w 71248"/>
                <a:gd name="connsiteY2" fmla="*/ 6131 h 55230"/>
                <a:gd name="connsiteX3" fmla="*/ 67860 w 71248"/>
                <a:gd name="connsiteY3" fmla="*/ 46816 h 55230"/>
                <a:gd name="connsiteX4" fmla="*/ 23637 w 71248"/>
                <a:gd name="connsiteY4" fmla="*/ 45046 h 5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248" h="55230">
                  <a:moveTo>
                    <a:pt x="23637" y="45046"/>
                  </a:moveTo>
                  <a:cubicBezTo>
                    <a:pt x="7126" y="35613"/>
                    <a:pt x="-6435" y="19692"/>
                    <a:pt x="345" y="7603"/>
                  </a:cubicBezTo>
                  <a:cubicBezTo>
                    <a:pt x="7126" y="-4190"/>
                    <a:pt x="29532" y="-3305"/>
                    <a:pt x="46044" y="6131"/>
                  </a:cubicBezTo>
                  <a:cubicBezTo>
                    <a:pt x="62847" y="15859"/>
                    <a:pt x="74641" y="34728"/>
                    <a:pt x="67860" y="46816"/>
                  </a:cubicBezTo>
                  <a:cubicBezTo>
                    <a:pt x="61080" y="58606"/>
                    <a:pt x="40440" y="54774"/>
                    <a:pt x="23637" y="450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2">
              <a:extLst>
                <a:ext uri="{FF2B5EF4-FFF2-40B4-BE49-F238E27FC236}">
                  <a16:creationId xmlns:a16="http://schemas.microsoft.com/office/drawing/2014/main" id="{D7A869DE-858A-4BAE-9905-8251F60E9477}"/>
                </a:ext>
              </a:extLst>
            </p:cNvPr>
            <p:cNvSpPr/>
            <p:nvPr/>
          </p:nvSpPr>
          <p:spPr>
            <a:xfrm>
              <a:off x="2491845" y="1846296"/>
              <a:ext cx="71407" cy="60589"/>
            </a:xfrm>
            <a:custGeom>
              <a:avLst/>
              <a:gdLst>
                <a:gd name="connsiteX0" fmla="*/ 20456 w 71407"/>
                <a:gd name="connsiteY0" fmla="*/ 53228 h 60589"/>
                <a:gd name="connsiteX1" fmla="*/ 705 w 71407"/>
                <a:gd name="connsiteY1" fmla="*/ 10477 h 60589"/>
                <a:gd name="connsiteX2" fmla="*/ 48466 w 71407"/>
                <a:gd name="connsiteY2" fmla="*/ 4877 h 60589"/>
                <a:gd name="connsiteX3" fmla="*/ 67630 w 71407"/>
                <a:gd name="connsiteY3" fmla="*/ 49100 h 60589"/>
                <a:gd name="connsiteX4" fmla="*/ 20456 w 71407"/>
                <a:gd name="connsiteY4" fmla="*/ 53228 h 6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07" h="60589">
                  <a:moveTo>
                    <a:pt x="20456" y="53228"/>
                  </a:moveTo>
                  <a:cubicBezTo>
                    <a:pt x="3948" y="43792"/>
                    <a:pt x="-6075" y="22270"/>
                    <a:pt x="705" y="10477"/>
                  </a:cubicBezTo>
                  <a:cubicBezTo>
                    <a:pt x="13381" y="-2494"/>
                    <a:pt x="33135" y="-4851"/>
                    <a:pt x="48466" y="4877"/>
                  </a:cubicBezTo>
                  <a:cubicBezTo>
                    <a:pt x="64974" y="14605"/>
                    <a:pt x="74705" y="37306"/>
                    <a:pt x="67630" y="49100"/>
                  </a:cubicBezTo>
                  <a:cubicBezTo>
                    <a:pt x="60850" y="61188"/>
                    <a:pt x="37263" y="62956"/>
                    <a:pt x="20456" y="532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2">
              <a:extLst>
                <a:ext uri="{FF2B5EF4-FFF2-40B4-BE49-F238E27FC236}">
                  <a16:creationId xmlns:a16="http://schemas.microsoft.com/office/drawing/2014/main" id="{512FE947-F8AD-4F03-9FAF-CC532E3A9F1F}"/>
                </a:ext>
              </a:extLst>
            </p:cNvPr>
            <p:cNvSpPr/>
            <p:nvPr/>
          </p:nvSpPr>
          <p:spPr>
            <a:xfrm>
              <a:off x="2412314" y="1505990"/>
              <a:ext cx="60261" cy="53336"/>
            </a:xfrm>
            <a:custGeom>
              <a:avLst/>
              <a:gdLst>
                <a:gd name="connsiteX0" fmla="*/ 16849 w 60261"/>
                <a:gd name="connsiteY0" fmla="*/ 46826 h 53336"/>
                <a:gd name="connsiteX1" fmla="*/ 632 w 60261"/>
                <a:gd name="connsiteY1" fmla="*/ 7911 h 53336"/>
                <a:gd name="connsiteX2" fmla="*/ 40436 w 60261"/>
                <a:gd name="connsiteY2" fmla="*/ 5845 h 53336"/>
                <a:gd name="connsiteX3" fmla="*/ 56058 w 60261"/>
                <a:gd name="connsiteY3" fmla="*/ 39750 h 53336"/>
                <a:gd name="connsiteX4" fmla="*/ 18619 w 60261"/>
                <a:gd name="connsiteY4" fmla="*/ 48006 h 53336"/>
                <a:gd name="connsiteX5" fmla="*/ 16849 w 60261"/>
                <a:gd name="connsiteY5" fmla="*/ 46826 h 5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61" h="53336">
                  <a:moveTo>
                    <a:pt x="16849" y="46826"/>
                  </a:moveTo>
                  <a:cubicBezTo>
                    <a:pt x="1813" y="40341"/>
                    <a:pt x="-5263" y="22944"/>
                    <a:pt x="632" y="7911"/>
                  </a:cubicBezTo>
                  <a:cubicBezTo>
                    <a:pt x="7416" y="-3882"/>
                    <a:pt x="23924" y="-3587"/>
                    <a:pt x="40436" y="5845"/>
                  </a:cubicBezTo>
                  <a:cubicBezTo>
                    <a:pt x="56944" y="15573"/>
                    <a:pt x="62842" y="27957"/>
                    <a:pt x="56058" y="39750"/>
                  </a:cubicBezTo>
                  <a:cubicBezTo>
                    <a:pt x="47806" y="52426"/>
                    <a:pt x="31295" y="55963"/>
                    <a:pt x="18619" y="48006"/>
                  </a:cubicBezTo>
                  <a:cubicBezTo>
                    <a:pt x="18029" y="47416"/>
                    <a:pt x="17439" y="47121"/>
                    <a:pt x="16849" y="4682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2">
              <a:extLst>
                <a:ext uri="{FF2B5EF4-FFF2-40B4-BE49-F238E27FC236}">
                  <a16:creationId xmlns:a16="http://schemas.microsoft.com/office/drawing/2014/main" id="{0CA18E51-F0C4-45C0-85CE-CDCEFC365C1C}"/>
                </a:ext>
              </a:extLst>
            </p:cNvPr>
            <p:cNvSpPr/>
            <p:nvPr/>
          </p:nvSpPr>
          <p:spPr>
            <a:xfrm>
              <a:off x="3686019" y="2475737"/>
              <a:ext cx="66732" cy="55075"/>
            </a:xfrm>
            <a:custGeom>
              <a:avLst/>
              <a:gdLst>
                <a:gd name="connsiteX0" fmla="*/ 40350 w 66732"/>
                <a:gd name="connsiteY0" fmla="*/ 6646 h 55075"/>
                <a:gd name="connsiteX1" fmla="*/ 846 w 66732"/>
                <a:gd name="connsiteY1" fmla="*/ 7528 h 55075"/>
                <a:gd name="connsiteX2" fmla="*/ 16472 w 66732"/>
                <a:gd name="connsiteY2" fmla="*/ 47922 h 55075"/>
                <a:gd name="connsiteX3" fmla="*/ 63347 w 66732"/>
                <a:gd name="connsiteY3" fmla="*/ 43499 h 55075"/>
                <a:gd name="connsiteX4" fmla="*/ 40350 w 66732"/>
                <a:gd name="connsiteY4" fmla="*/ 6646 h 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32" h="55075">
                  <a:moveTo>
                    <a:pt x="40350" y="6646"/>
                  </a:moveTo>
                  <a:cubicBezTo>
                    <a:pt x="23842" y="-3085"/>
                    <a:pt x="7921" y="-4557"/>
                    <a:pt x="846" y="7528"/>
                  </a:cubicBezTo>
                  <a:cubicBezTo>
                    <a:pt x="-5348" y="22859"/>
                    <a:pt x="1436" y="40551"/>
                    <a:pt x="16472" y="47922"/>
                  </a:cubicBezTo>
                  <a:cubicBezTo>
                    <a:pt x="32980" y="57650"/>
                    <a:pt x="56567" y="55292"/>
                    <a:pt x="63347" y="43499"/>
                  </a:cubicBezTo>
                  <a:cubicBezTo>
                    <a:pt x="70423" y="31705"/>
                    <a:pt x="57154" y="16079"/>
                    <a:pt x="40350" y="66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2">
              <a:extLst>
                <a:ext uri="{FF2B5EF4-FFF2-40B4-BE49-F238E27FC236}">
                  <a16:creationId xmlns:a16="http://schemas.microsoft.com/office/drawing/2014/main" id="{94BDA57D-5491-4C93-87F4-16345D031B27}"/>
                </a:ext>
              </a:extLst>
            </p:cNvPr>
            <p:cNvSpPr/>
            <p:nvPr/>
          </p:nvSpPr>
          <p:spPr>
            <a:xfrm>
              <a:off x="3830978" y="2394532"/>
              <a:ext cx="65399" cy="59096"/>
            </a:xfrm>
            <a:custGeom>
              <a:avLst/>
              <a:gdLst>
                <a:gd name="connsiteX0" fmla="*/ 47520 w 65399"/>
                <a:gd name="connsiteY0" fmla="*/ 4414 h 59096"/>
                <a:gd name="connsiteX1" fmla="*/ 936 w 65399"/>
                <a:gd name="connsiteY1" fmla="*/ 11198 h 59096"/>
                <a:gd name="connsiteX2" fmla="*/ 19805 w 65399"/>
                <a:gd name="connsiteY2" fmla="*/ 52470 h 59096"/>
                <a:gd name="connsiteX3" fmla="*/ 60786 w 65399"/>
                <a:gd name="connsiteY3" fmla="*/ 45985 h 59096"/>
                <a:gd name="connsiteX4" fmla="*/ 47520 w 65399"/>
                <a:gd name="connsiteY4" fmla="*/ 4414 h 5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99" h="59096">
                  <a:moveTo>
                    <a:pt x="47520" y="4414"/>
                  </a:moveTo>
                  <a:cubicBezTo>
                    <a:pt x="32484" y="-5018"/>
                    <a:pt x="12730" y="-2071"/>
                    <a:pt x="936" y="11198"/>
                  </a:cubicBezTo>
                  <a:cubicBezTo>
                    <a:pt x="-6139" y="22988"/>
                    <a:pt x="3297" y="42742"/>
                    <a:pt x="19805" y="52470"/>
                  </a:cubicBezTo>
                  <a:cubicBezTo>
                    <a:pt x="33074" y="61906"/>
                    <a:pt x="51353" y="58959"/>
                    <a:pt x="60786" y="45985"/>
                  </a:cubicBezTo>
                  <a:cubicBezTo>
                    <a:pt x="68156" y="30654"/>
                    <a:pt x="62261" y="12375"/>
                    <a:pt x="47520" y="44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2">
              <a:extLst>
                <a:ext uri="{FF2B5EF4-FFF2-40B4-BE49-F238E27FC236}">
                  <a16:creationId xmlns:a16="http://schemas.microsoft.com/office/drawing/2014/main" id="{CAF69A62-3A68-4598-8794-6F0B64147E31}"/>
                </a:ext>
              </a:extLst>
            </p:cNvPr>
            <p:cNvSpPr/>
            <p:nvPr/>
          </p:nvSpPr>
          <p:spPr>
            <a:xfrm>
              <a:off x="3764463" y="1981575"/>
              <a:ext cx="65083" cy="56699"/>
            </a:xfrm>
            <a:custGeom>
              <a:avLst/>
              <a:gdLst>
                <a:gd name="connsiteX0" fmla="*/ 43867 w 65083"/>
                <a:gd name="connsiteY0" fmla="*/ 6100 h 56699"/>
                <a:gd name="connsiteX1" fmla="*/ 234 w 65083"/>
                <a:gd name="connsiteY1" fmla="*/ 7867 h 56699"/>
                <a:gd name="connsiteX2" fmla="*/ 18218 w 65083"/>
                <a:gd name="connsiteY2" fmla="*/ 50323 h 56699"/>
                <a:gd name="connsiteX3" fmla="*/ 60965 w 65083"/>
                <a:gd name="connsiteY3" fmla="*/ 43247 h 56699"/>
                <a:gd name="connsiteX4" fmla="*/ 43867 w 65083"/>
                <a:gd name="connsiteY4" fmla="*/ 6100 h 5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83" h="56699">
                  <a:moveTo>
                    <a:pt x="43867" y="6100"/>
                  </a:moveTo>
                  <a:cubicBezTo>
                    <a:pt x="27355" y="-3628"/>
                    <a:pt x="7015" y="-3923"/>
                    <a:pt x="234" y="7867"/>
                  </a:cubicBezTo>
                  <a:cubicBezTo>
                    <a:pt x="-5074" y="24673"/>
                    <a:pt x="2592" y="42657"/>
                    <a:pt x="18218" y="50323"/>
                  </a:cubicBezTo>
                  <a:cubicBezTo>
                    <a:pt x="32074" y="59460"/>
                    <a:pt x="50943" y="56513"/>
                    <a:pt x="60965" y="43247"/>
                  </a:cubicBezTo>
                  <a:cubicBezTo>
                    <a:pt x="68041" y="31159"/>
                    <a:pt x="60670" y="15532"/>
                    <a:pt x="43867" y="6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2">
              <a:extLst>
                <a:ext uri="{FF2B5EF4-FFF2-40B4-BE49-F238E27FC236}">
                  <a16:creationId xmlns:a16="http://schemas.microsoft.com/office/drawing/2014/main" id="{3C3746B9-2ABE-424F-95AC-990C00165C8F}"/>
                </a:ext>
              </a:extLst>
            </p:cNvPr>
            <p:cNvSpPr/>
            <p:nvPr/>
          </p:nvSpPr>
          <p:spPr>
            <a:xfrm>
              <a:off x="3793618" y="2188581"/>
              <a:ext cx="63668" cy="57174"/>
            </a:xfrm>
            <a:custGeom>
              <a:avLst/>
              <a:gdLst>
                <a:gd name="connsiteX0" fmla="*/ 45667 w 63668"/>
                <a:gd name="connsiteY0" fmla="*/ 4877 h 57174"/>
                <a:gd name="connsiteX1" fmla="*/ 857 w 63668"/>
                <a:gd name="connsiteY1" fmla="*/ 10480 h 57174"/>
                <a:gd name="connsiteX2" fmla="*/ 19431 w 63668"/>
                <a:gd name="connsiteY2" fmla="*/ 50280 h 57174"/>
                <a:gd name="connsiteX3" fmla="*/ 58345 w 63668"/>
                <a:gd name="connsiteY3" fmla="*/ 45267 h 57174"/>
                <a:gd name="connsiteX4" fmla="*/ 59231 w 63668"/>
                <a:gd name="connsiteY4" fmla="*/ 44381 h 57174"/>
                <a:gd name="connsiteX5" fmla="*/ 46257 w 63668"/>
                <a:gd name="connsiteY5" fmla="*/ 5172 h 57174"/>
                <a:gd name="connsiteX6" fmla="*/ 45667 w 63668"/>
                <a:gd name="connsiteY6" fmla="*/ 4877 h 5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68" h="57174">
                  <a:moveTo>
                    <a:pt x="45667" y="4877"/>
                  </a:moveTo>
                  <a:cubicBezTo>
                    <a:pt x="31516" y="-4851"/>
                    <a:pt x="12352" y="-2494"/>
                    <a:pt x="857" y="10480"/>
                  </a:cubicBezTo>
                  <a:cubicBezTo>
                    <a:pt x="-5927" y="22270"/>
                    <a:pt x="2919" y="40549"/>
                    <a:pt x="19431" y="50280"/>
                  </a:cubicBezTo>
                  <a:cubicBezTo>
                    <a:pt x="31516" y="59713"/>
                    <a:pt x="48913" y="57355"/>
                    <a:pt x="58345" y="45267"/>
                  </a:cubicBezTo>
                  <a:cubicBezTo>
                    <a:pt x="58641" y="44972"/>
                    <a:pt x="58936" y="44677"/>
                    <a:pt x="59231" y="44381"/>
                  </a:cubicBezTo>
                  <a:cubicBezTo>
                    <a:pt x="66306" y="29936"/>
                    <a:pt x="60408" y="12247"/>
                    <a:pt x="46257" y="5172"/>
                  </a:cubicBezTo>
                  <a:cubicBezTo>
                    <a:pt x="45962" y="5172"/>
                    <a:pt x="45667" y="4877"/>
                    <a:pt x="45667" y="48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2">
              <a:extLst>
                <a:ext uri="{FF2B5EF4-FFF2-40B4-BE49-F238E27FC236}">
                  <a16:creationId xmlns:a16="http://schemas.microsoft.com/office/drawing/2014/main" id="{FF6CF4C5-A0EE-4E21-B60D-6F79F75E8BD2}"/>
                </a:ext>
              </a:extLst>
            </p:cNvPr>
            <p:cNvSpPr/>
            <p:nvPr/>
          </p:nvSpPr>
          <p:spPr>
            <a:xfrm>
              <a:off x="3539159" y="1722065"/>
              <a:ext cx="65901" cy="57925"/>
            </a:xfrm>
            <a:custGeom>
              <a:avLst/>
              <a:gdLst>
                <a:gd name="connsiteX0" fmla="*/ 43044 w 65901"/>
                <a:gd name="connsiteY0" fmla="*/ 6462 h 57925"/>
                <a:gd name="connsiteX1" fmla="*/ 5896 w 65901"/>
                <a:gd name="connsiteY1" fmla="*/ 7052 h 57925"/>
                <a:gd name="connsiteX2" fmla="*/ 6486 w 65901"/>
                <a:gd name="connsiteY2" fmla="*/ 44200 h 57925"/>
                <a:gd name="connsiteX3" fmla="*/ 17690 w 65901"/>
                <a:gd name="connsiteY3" fmla="*/ 50685 h 57925"/>
                <a:gd name="connsiteX4" fmla="*/ 62208 w 65901"/>
                <a:gd name="connsiteY4" fmla="*/ 46557 h 57925"/>
                <a:gd name="connsiteX5" fmla="*/ 43044 w 65901"/>
                <a:gd name="connsiteY5" fmla="*/ 6462 h 5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01" h="57925">
                  <a:moveTo>
                    <a:pt x="43044" y="6462"/>
                  </a:moveTo>
                  <a:cubicBezTo>
                    <a:pt x="32726" y="-3856"/>
                    <a:pt x="15923" y="-3561"/>
                    <a:pt x="5896" y="7052"/>
                  </a:cubicBezTo>
                  <a:cubicBezTo>
                    <a:pt x="-4127" y="17370"/>
                    <a:pt x="-3832" y="34177"/>
                    <a:pt x="6486" y="44200"/>
                  </a:cubicBezTo>
                  <a:cubicBezTo>
                    <a:pt x="9729" y="47147"/>
                    <a:pt x="13562" y="49508"/>
                    <a:pt x="17690" y="50685"/>
                  </a:cubicBezTo>
                  <a:cubicBezTo>
                    <a:pt x="34201" y="60121"/>
                    <a:pt x="55427" y="58646"/>
                    <a:pt x="62208" y="46557"/>
                  </a:cubicBezTo>
                  <a:cubicBezTo>
                    <a:pt x="68988" y="34767"/>
                    <a:pt x="59850" y="15898"/>
                    <a:pt x="43044" y="6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2">
              <a:extLst>
                <a:ext uri="{FF2B5EF4-FFF2-40B4-BE49-F238E27FC236}">
                  <a16:creationId xmlns:a16="http://schemas.microsoft.com/office/drawing/2014/main" id="{052B2C70-0D21-459B-B482-74624B0B17F2}"/>
                </a:ext>
              </a:extLst>
            </p:cNvPr>
            <p:cNvSpPr/>
            <p:nvPr/>
          </p:nvSpPr>
          <p:spPr>
            <a:xfrm>
              <a:off x="3833141" y="3021292"/>
              <a:ext cx="62187" cy="56029"/>
            </a:xfrm>
            <a:custGeom>
              <a:avLst/>
              <a:gdLst>
                <a:gd name="connsiteX0" fmla="*/ 40638 w 62187"/>
                <a:gd name="connsiteY0" fmla="*/ 4737 h 56029"/>
                <a:gd name="connsiteX1" fmla="*/ 58327 w 62187"/>
                <a:gd name="connsiteY1" fmla="*/ 43360 h 56029"/>
                <a:gd name="connsiteX2" fmla="*/ 14989 w 62187"/>
                <a:gd name="connsiteY2" fmla="*/ 48960 h 56029"/>
                <a:gd name="connsiteX3" fmla="*/ 1133 w 62187"/>
                <a:gd name="connsiteY3" fmla="*/ 11517 h 56029"/>
                <a:gd name="connsiteX4" fmla="*/ 1429 w 62187"/>
                <a:gd name="connsiteY4" fmla="*/ 10635 h 56029"/>
                <a:gd name="connsiteX5" fmla="*/ 39163 w 62187"/>
                <a:gd name="connsiteY5" fmla="*/ 3560 h 56029"/>
                <a:gd name="connsiteX6" fmla="*/ 40638 w 62187"/>
                <a:gd name="connsiteY6" fmla="*/ 4737 h 5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87" h="56029">
                  <a:moveTo>
                    <a:pt x="40638" y="4737"/>
                  </a:moveTo>
                  <a:cubicBezTo>
                    <a:pt x="57150" y="14173"/>
                    <a:pt x="65107" y="31566"/>
                    <a:pt x="58327" y="43360"/>
                  </a:cubicBezTo>
                  <a:cubicBezTo>
                    <a:pt x="47419" y="56330"/>
                    <a:pt x="28845" y="58691"/>
                    <a:pt x="14989" y="48960"/>
                  </a:cubicBezTo>
                  <a:cubicBezTo>
                    <a:pt x="838" y="42474"/>
                    <a:pt x="-5352" y="25671"/>
                    <a:pt x="1133" y="11517"/>
                  </a:cubicBezTo>
                  <a:cubicBezTo>
                    <a:pt x="1133" y="11222"/>
                    <a:pt x="1429" y="10930"/>
                    <a:pt x="1429" y="10635"/>
                  </a:cubicBezTo>
                  <a:cubicBezTo>
                    <a:pt x="9976" y="-1749"/>
                    <a:pt x="26783" y="-4696"/>
                    <a:pt x="39163" y="3560"/>
                  </a:cubicBezTo>
                  <a:cubicBezTo>
                    <a:pt x="39753" y="3851"/>
                    <a:pt x="40048" y="4146"/>
                    <a:pt x="40638" y="47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2">
              <a:extLst>
                <a:ext uri="{FF2B5EF4-FFF2-40B4-BE49-F238E27FC236}">
                  <a16:creationId xmlns:a16="http://schemas.microsoft.com/office/drawing/2014/main" id="{9B166FA6-08CF-4831-8414-9494757CF08D}"/>
                </a:ext>
              </a:extLst>
            </p:cNvPr>
            <p:cNvSpPr/>
            <p:nvPr/>
          </p:nvSpPr>
          <p:spPr>
            <a:xfrm>
              <a:off x="3699904" y="2909974"/>
              <a:ext cx="61147" cy="57717"/>
            </a:xfrm>
            <a:custGeom>
              <a:avLst/>
              <a:gdLst>
                <a:gd name="connsiteX0" fmla="*/ 41797 w 61147"/>
                <a:gd name="connsiteY0" fmla="*/ 4321 h 57717"/>
                <a:gd name="connsiteX1" fmla="*/ 57423 w 61147"/>
                <a:gd name="connsiteY1" fmla="*/ 43236 h 57717"/>
                <a:gd name="connsiteX2" fmla="*/ 14377 w 61147"/>
                <a:gd name="connsiteY2" fmla="*/ 51786 h 57717"/>
                <a:gd name="connsiteX3" fmla="*/ 1997 w 61147"/>
                <a:gd name="connsiteY3" fmla="*/ 11396 h 57717"/>
                <a:gd name="connsiteX4" fmla="*/ 40617 w 61147"/>
                <a:gd name="connsiteY4" fmla="*/ 3436 h 57717"/>
                <a:gd name="connsiteX5" fmla="*/ 41797 w 61147"/>
                <a:gd name="connsiteY5" fmla="*/ 4321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47" h="57717">
                  <a:moveTo>
                    <a:pt x="41797" y="4321"/>
                  </a:moveTo>
                  <a:cubicBezTo>
                    <a:pt x="56833" y="10806"/>
                    <a:pt x="63613" y="28199"/>
                    <a:pt x="57423" y="43236"/>
                  </a:cubicBezTo>
                  <a:cubicBezTo>
                    <a:pt x="47397" y="57091"/>
                    <a:pt x="28823" y="60629"/>
                    <a:pt x="14377" y="51786"/>
                  </a:cubicBezTo>
                  <a:cubicBezTo>
                    <a:pt x="-69" y="43826"/>
                    <a:pt x="-5668" y="25842"/>
                    <a:pt x="1997" y="11396"/>
                  </a:cubicBezTo>
                  <a:cubicBezTo>
                    <a:pt x="10544" y="-1578"/>
                    <a:pt x="27941" y="-4820"/>
                    <a:pt x="40617" y="3436"/>
                  </a:cubicBezTo>
                  <a:cubicBezTo>
                    <a:pt x="40912" y="3731"/>
                    <a:pt x="41502" y="4026"/>
                    <a:pt x="41797" y="43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2">
              <a:extLst>
                <a:ext uri="{FF2B5EF4-FFF2-40B4-BE49-F238E27FC236}">
                  <a16:creationId xmlns:a16="http://schemas.microsoft.com/office/drawing/2014/main" id="{96F9FE60-9B16-4727-A2C3-07DD0CC3EADD}"/>
                </a:ext>
              </a:extLst>
            </p:cNvPr>
            <p:cNvSpPr/>
            <p:nvPr/>
          </p:nvSpPr>
          <p:spPr>
            <a:xfrm>
              <a:off x="3642375" y="3042756"/>
              <a:ext cx="64407" cy="55002"/>
            </a:xfrm>
            <a:custGeom>
              <a:avLst/>
              <a:gdLst>
                <a:gd name="connsiteX0" fmla="*/ 43604 w 64407"/>
                <a:gd name="connsiteY0" fmla="*/ 7154 h 55002"/>
                <a:gd name="connsiteX1" fmla="*/ 60408 w 64407"/>
                <a:gd name="connsiteY1" fmla="*/ 41351 h 55002"/>
                <a:gd name="connsiteX2" fmla="*/ 19431 w 64407"/>
                <a:gd name="connsiteY2" fmla="*/ 48721 h 55002"/>
                <a:gd name="connsiteX3" fmla="*/ 857 w 64407"/>
                <a:gd name="connsiteY3" fmla="*/ 6859 h 55002"/>
                <a:gd name="connsiteX4" fmla="*/ 43604 w 64407"/>
                <a:gd name="connsiteY4" fmla="*/ 7154 h 5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07" h="55002">
                  <a:moveTo>
                    <a:pt x="43604" y="7154"/>
                  </a:moveTo>
                  <a:cubicBezTo>
                    <a:pt x="60116" y="16587"/>
                    <a:pt x="67192" y="29561"/>
                    <a:pt x="60408" y="41351"/>
                  </a:cubicBezTo>
                  <a:cubicBezTo>
                    <a:pt x="51270" y="54620"/>
                    <a:pt x="32696" y="57862"/>
                    <a:pt x="19431" y="48721"/>
                  </a:cubicBezTo>
                  <a:cubicBezTo>
                    <a:pt x="2919" y="39289"/>
                    <a:pt x="-5927" y="18948"/>
                    <a:pt x="857" y="6859"/>
                  </a:cubicBezTo>
                  <a:cubicBezTo>
                    <a:pt x="7637" y="-4934"/>
                    <a:pt x="26801" y="-2577"/>
                    <a:pt x="43604" y="71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2">
              <a:extLst>
                <a:ext uri="{FF2B5EF4-FFF2-40B4-BE49-F238E27FC236}">
                  <a16:creationId xmlns:a16="http://schemas.microsoft.com/office/drawing/2014/main" id="{B6AA39AB-F5DA-463B-92BF-559EF2D22003}"/>
                </a:ext>
              </a:extLst>
            </p:cNvPr>
            <p:cNvSpPr/>
            <p:nvPr/>
          </p:nvSpPr>
          <p:spPr>
            <a:xfrm>
              <a:off x="3443428" y="3120895"/>
              <a:ext cx="66847" cy="54653"/>
            </a:xfrm>
            <a:custGeom>
              <a:avLst/>
              <a:gdLst>
                <a:gd name="connsiteX0" fmla="*/ 40306 w 66847"/>
                <a:gd name="connsiteY0" fmla="*/ 5964 h 54653"/>
                <a:gd name="connsiteX1" fmla="*/ 63597 w 66847"/>
                <a:gd name="connsiteY1" fmla="*/ 44288 h 54653"/>
                <a:gd name="connsiteX2" fmla="*/ 16719 w 66847"/>
                <a:gd name="connsiteY2" fmla="*/ 46649 h 54653"/>
                <a:gd name="connsiteX3" fmla="*/ 801 w 66847"/>
                <a:gd name="connsiteY3" fmla="*/ 8026 h 54653"/>
                <a:gd name="connsiteX4" fmla="*/ 40306 w 66847"/>
                <a:gd name="connsiteY4" fmla="*/ 5964 h 5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47" h="54653">
                  <a:moveTo>
                    <a:pt x="40306" y="5964"/>
                  </a:moveTo>
                  <a:cubicBezTo>
                    <a:pt x="57109" y="15396"/>
                    <a:pt x="70378" y="32498"/>
                    <a:pt x="63597" y="44288"/>
                  </a:cubicBezTo>
                  <a:cubicBezTo>
                    <a:pt x="56518" y="56377"/>
                    <a:pt x="33525" y="56082"/>
                    <a:pt x="16719" y="46649"/>
                  </a:cubicBezTo>
                  <a:cubicBezTo>
                    <a:pt x="1682" y="40455"/>
                    <a:pt x="-5393" y="23357"/>
                    <a:pt x="801" y="8026"/>
                  </a:cubicBezTo>
                  <a:cubicBezTo>
                    <a:pt x="7581" y="-3768"/>
                    <a:pt x="23794" y="-3768"/>
                    <a:pt x="40306" y="596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2">
              <a:extLst>
                <a:ext uri="{FF2B5EF4-FFF2-40B4-BE49-F238E27FC236}">
                  <a16:creationId xmlns:a16="http://schemas.microsoft.com/office/drawing/2014/main" id="{ABC29B49-C06C-4EA3-9E32-0D9DF5A6BA1B}"/>
                </a:ext>
              </a:extLst>
            </p:cNvPr>
            <p:cNvSpPr/>
            <p:nvPr/>
          </p:nvSpPr>
          <p:spPr>
            <a:xfrm>
              <a:off x="2876025" y="1719773"/>
              <a:ext cx="65615" cy="57413"/>
            </a:xfrm>
            <a:custGeom>
              <a:avLst/>
              <a:gdLst>
                <a:gd name="connsiteX0" fmla="*/ 16594 w 65615"/>
                <a:gd name="connsiteY0" fmla="*/ 50324 h 57413"/>
                <a:gd name="connsiteX1" fmla="*/ 971 w 65615"/>
                <a:gd name="connsiteY1" fmla="*/ 9639 h 57413"/>
                <a:gd name="connsiteX2" fmla="*/ 42243 w 65615"/>
                <a:gd name="connsiteY2" fmla="*/ 5511 h 57413"/>
                <a:gd name="connsiteX3" fmla="*/ 61997 w 65615"/>
                <a:gd name="connsiteY3" fmla="*/ 45016 h 57413"/>
                <a:gd name="connsiteX4" fmla="*/ 16594 w 65615"/>
                <a:gd name="connsiteY4" fmla="*/ 50324 h 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15" h="57413">
                  <a:moveTo>
                    <a:pt x="16594" y="50324"/>
                  </a:moveTo>
                  <a:cubicBezTo>
                    <a:pt x="1557" y="42954"/>
                    <a:pt x="-5518" y="25265"/>
                    <a:pt x="971" y="9639"/>
                  </a:cubicBezTo>
                  <a:cubicBezTo>
                    <a:pt x="11289" y="-2745"/>
                    <a:pt x="29567" y="-4807"/>
                    <a:pt x="42243" y="5511"/>
                  </a:cubicBezTo>
                  <a:cubicBezTo>
                    <a:pt x="59049" y="14948"/>
                    <a:pt x="68777" y="32931"/>
                    <a:pt x="61997" y="45016"/>
                  </a:cubicBezTo>
                  <a:cubicBezTo>
                    <a:pt x="50203" y="57695"/>
                    <a:pt x="30744" y="60052"/>
                    <a:pt x="16594" y="503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2">
              <a:extLst>
                <a:ext uri="{FF2B5EF4-FFF2-40B4-BE49-F238E27FC236}">
                  <a16:creationId xmlns:a16="http://schemas.microsoft.com/office/drawing/2014/main" id="{D5F98A01-C8FE-43D6-9C36-2318AAECF5AC}"/>
                </a:ext>
              </a:extLst>
            </p:cNvPr>
            <p:cNvSpPr/>
            <p:nvPr/>
          </p:nvSpPr>
          <p:spPr>
            <a:xfrm>
              <a:off x="2882485" y="1562104"/>
              <a:ext cx="61257" cy="54788"/>
            </a:xfrm>
            <a:custGeom>
              <a:avLst/>
              <a:gdLst>
                <a:gd name="connsiteX0" fmla="*/ 17800 w 61257"/>
                <a:gd name="connsiteY0" fmla="*/ 47023 h 54788"/>
                <a:gd name="connsiteX1" fmla="*/ 1292 w 61257"/>
                <a:gd name="connsiteY1" fmla="*/ 11937 h 54788"/>
                <a:gd name="connsiteX2" fmla="*/ 42564 w 61257"/>
                <a:gd name="connsiteY2" fmla="*/ 3977 h 54788"/>
                <a:gd name="connsiteX3" fmla="*/ 57305 w 61257"/>
                <a:gd name="connsiteY3" fmla="*/ 44367 h 54788"/>
                <a:gd name="connsiteX4" fmla="*/ 17800 w 61257"/>
                <a:gd name="connsiteY4" fmla="*/ 47023 h 5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57" h="54788">
                  <a:moveTo>
                    <a:pt x="17800" y="47023"/>
                  </a:moveTo>
                  <a:cubicBezTo>
                    <a:pt x="1292" y="37292"/>
                    <a:pt x="-5784" y="23731"/>
                    <a:pt x="1292" y="11937"/>
                  </a:cubicBezTo>
                  <a:cubicBezTo>
                    <a:pt x="10429" y="-1623"/>
                    <a:pt x="29003" y="-5161"/>
                    <a:pt x="42564" y="3977"/>
                  </a:cubicBezTo>
                  <a:cubicBezTo>
                    <a:pt x="57305" y="11347"/>
                    <a:pt x="63793" y="29039"/>
                    <a:pt x="57305" y="44367"/>
                  </a:cubicBezTo>
                  <a:cubicBezTo>
                    <a:pt x="50524" y="56160"/>
                    <a:pt x="34607" y="56456"/>
                    <a:pt x="17800" y="470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2">
              <a:extLst>
                <a:ext uri="{FF2B5EF4-FFF2-40B4-BE49-F238E27FC236}">
                  <a16:creationId xmlns:a16="http://schemas.microsoft.com/office/drawing/2014/main" id="{50424E0B-0362-4C8A-BB6C-09F4E4A798B7}"/>
                </a:ext>
              </a:extLst>
            </p:cNvPr>
            <p:cNvSpPr/>
            <p:nvPr/>
          </p:nvSpPr>
          <p:spPr>
            <a:xfrm>
              <a:off x="3175872" y="1878653"/>
              <a:ext cx="65666" cy="55356"/>
            </a:xfrm>
            <a:custGeom>
              <a:avLst/>
              <a:gdLst>
                <a:gd name="connsiteX0" fmla="*/ 15105 w 65666"/>
                <a:gd name="connsiteY0" fmla="*/ 48287 h 55356"/>
                <a:gd name="connsiteX1" fmla="*/ 1544 w 65666"/>
                <a:gd name="connsiteY1" fmla="*/ 7602 h 55356"/>
                <a:gd name="connsiteX2" fmla="*/ 39577 w 65666"/>
                <a:gd name="connsiteY2" fmla="*/ 6130 h 55356"/>
                <a:gd name="connsiteX3" fmla="*/ 62279 w 65666"/>
                <a:gd name="connsiteY3" fmla="*/ 42687 h 55356"/>
                <a:gd name="connsiteX4" fmla="*/ 15105 w 65666"/>
                <a:gd name="connsiteY4" fmla="*/ 48287 h 5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66" h="55356">
                  <a:moveTo>
                    <a:pt x="15105" y="48287"/>
                  </a:moveTo>
                  <a:cubicBezTo>
                    <a:pt x="364" y="40625"/>
                    <a:pt x="-5531" y="22638"/>
                    <a:pt x="1544" y="7602"/>
                  </a:cubicBezTo>
                  <a:cubicBezTo>
                    <a:pt x="8324" y="-4188"/>
                    <a:pt x="22770" y="-3306"/>
                    <a:pt x="39577" y="6130"/>
                  </a:cubicBezTo>
                  <a:cubicBezTo>
                    <a:pt x="56085" y="15858"/>
                    <a:pt x="69354" y="30894"/>
                    <a:pt x="62279" y="42687"/>
                  </a:cubicBezTo>
                  <a:cubicBezTo>
                    <a:pt x="49895" y="55658"/>
                    <a:pt x="30141" y="58018"/>
                    <a:pt x="15105" y="4828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2">
              <a:extLst>
                <a:ext uri="{FF2B5EF4-FFF2-40B4-BE49-F238E27FC236}">
                  <a16:creationId xmlns:a16="http://schemas.microsoft.com/office/drawing/2014/main" id="{FD8311C2-B577-42E5-901A-267CE3EA35E7}"/>
                </a:ext>
              </a:extLst>
            </p:cNvPr>
            <p:cNvSpPr/>
            <p:nvPr/>
          </p:nvSpPr>
          <p:spPr>
            <a:xfrm>
              <a:off x="3081955" y="2003370"/>
              <a:ext cx="65211" cy="57144"/>
            </a:xfrm>
            <a:custGeom>
              <a:avLst/>
              <a:gdLst>
                <a:gd name="connsiteX0" fmla="*/ 18218 w 65211"/>
                <a:gd name="connsiteY0" fmla="*/ 50639 h 57144"/>
                <a:gd name="connsiteX1" fmla="*/ 234 w 65211"/>
                <a:gd name="connsiteY1" fmla="*/ 8183 h 57144"/>
                <a:gd name="connsiteX2" fmla="*/ 44162 w 65211"/>
                <a:gd name="connsiteY2" fmla="*/ 5826 h 57144"/>
                <a:gd name="connsiteX3" fmla="*/ 61260 w 65211"/>
                <a:gd name="connsiteY3" fmla="*/ 43563 h 57144"/>
                <a:gd name="connsiteX4" fmla="*/ 18218 w 65211"/>
                <a:gd name="connsiteY4" fmla="*/ 50639 h 5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211" h="57144">
                  <a:moveTo>
                    <a:pt x="18218" y="50639"/>
                  </a:moveTo>
                  <a:cubicBezTo>
                    <a:pt x="2592" y="42973"/>
                    <a:pt x="-5074" y="24990"/>
                    <a:pt x="234" y="8183"/>
                  </a:cubicBezTo>
                  <a:cubicBezTo>
                    <a:pt x="7015" y="-3607"/>
                    <a:pt x="27355" y="-3902"/>
                    <a:pt x="44162" y="5826"/>
                  </a:cubicBezTo>
                  <a:cubicBezTo>
                    <a:pt x="60670" y="15262"/>
                    <a:pt x="68041" y="31770"/>
                    <a:pt x="61260" y="43563"/>
                  </a:cubicBezTo>
                  <a:cubicBezTo>
                    <a:pt x="50943" y="56829"/>
                    <a:pt x="32074" y="60072"/>
                    <a:pt x="18218" y="506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2">
              <a:extLst>
                <a:ext uri="{FF2B5EF4-FFF2-40B4-BE49-F238E27FC236}">
                  <a16:creationId xmlns:a16="http://schemas.microsoft.com/office/drawing/2014/main" id="{00FD1B0E-94E0-4F5D-BAC0-EDA2A2F65F79}"/>
                </a:ext>
              </a:extLst>
            </p:cNvPr>
            <p:cNvSpPr/>
            <p:nvPr/>
          </p:nvSpPr>
          <p:spPr>
            <a:xfrm>
              <a:off x="3141953" y="2191293"/>
              <a:ext cx="64730" cy="58011"/>
            </a:xfrm>
            <a:custGeom>
              <a:avLst/>
              <a:gdLst>
                <a:gd name="connsiteX0" fmla="*/ 14531 w 64730"/>
                <a:gd name="connsiteY0" fmla="*/ 50811 h 58011"/>
                <a:gd name="connsiteX1" fmla="*/ 1557 w 64730"/>
                <a:gd name="connsiteY1" fmla="*/ 12188 h 58011"/>
                <a:gd name="connsiteX2" fmla="*/ 2148 w 64730"/>
                <a:gd name="connsiteY2" fmla="*/ 11602 h 58011"/>
                <a:gd name="connsiteX3" fmla="*/ 40180 w 64730"/>
                <a:gd name="connsiteY3" fmla="*/ 3346 h 58011"/>
                <a:gd name="connsiteX4" fmla="*/ 41357 w 64730"/>
                <a:gd name="connsiteY4" fmla="*/ 4231 h 58011"/>
                <a:gd name="connsiteX5" fmla="*/ 61111 w 64730"/>
                <a:gd name="connsiteY5" fmla="*/ 45798 h 58011"/>
                <a:gd name="connsiteX6" fmla="*/ 14531 w 64730"/>
                <a:gd name="connsiteY6" fmla="*/ 508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30" h="58011">
                  <a:moveTo>
                    <a:pt x="14531" y="50811"/>
                  </a:moveTo>
                  <a:cubicBezTo>
                    <a:pt x="381" y="43736"/>
                    <a:pt x="-5518" y="26343"/>
                    <a:pt x="1557" y="12188"/>
                  </a:cubicBezTo>
                  <a:cubicBezTo>
                    <a:pt x="1852" y="11893"/>
                    <a:pt x="1852" y="11602"/>
                    <a:pt x="2148" y="11602"/>
                  </a:cubicBezTo>
                  <a:cubicBezTo>
                    <a:pt x="10403" y="-1372"/>
                    <a:pt x="27207" y="-4910"/>
                    <a:pt x="40180" y="3346"/>
                  </a:cubicBezTo>
                  <a:cubicBezTo>
                    <a:pt x="40476" y="3641"/>
                    <a:pt x="41062" y="3936"/>
                    <a:pt x="41357" y="4231"/>
                  </a:cubicBezTo>
                  <a:cubicBezTo>
                    <a:pt x="58164" y="13959"/>
                    <a:pt x="67892" y="33713"/>
                    <a:pt x="61111" y="45798"/>
                  </a:cubicBezTo>
                  <a:cubicBezTo>
                    <a:pt x="49023" y="58477"/>
                    <a:pt x="29272" y="60539"/>
                    <a:pt x="14531" y="5081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2">
              <a:extLst>
                <a:ext uri="{FF2B5EF4-FFF2-40B4-BE49-F238E27FC236}">
                  <a16:creationId xmlns:a16="http://schemas.microsoft.com/office/drawing/2014/main" id="{A6D4E27E-BA87-41BC-BAD0-90D0AB4CE595}"/>
                </a:ext>
              </a:extLst>
            </p:cNvPr>
            <p:cNvSpPr/>
            <p:nvPr/>
          </p:nvSpPr>
          <p:spPr>
            <a:xfrm>
              <a:off x="2368397" y="2576052"/>
              <a:ext cx="52188" cy="67216"/>
            </a:xfrm>
            <a:custGeom>
              <a:avLst/>
              <a:gdLst>
                <a:gd name="connsiteX0" fmla="*/ -1440 w 52188"/>
                <a:gd name="connsiteY0" fmla="*/ 29268 h 67216"/>
                <a:gd name="connsiteX1" fmla="*/ 20966 w 52188"/>
                <a:gd name="connsiteY1" fmla="*/ 66121 h 67216"/>
                <a:gd name="connsiteX2" fmla="*/ 50743 w 52188"/>
                <a:gd name="connsiteY2" fmla="*/ 29268 h 67216"/>
                <a:gd name="connsiteX3" fmla="*/ 20966 w 52188"/>
                <a:gd name="connsiteY3" fmla="*/ -1096 h 67216"/>
                <a:gd name="connsiteX4" fmla="*/ -1440 w 52188"/>
                <a:gd name="connsiteY4" fmla="*/ 29268 h 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88" h="67216">
                  <a:moveTo>
                    <a:pt x="-1440" y="29268"/>
                  </a:moveTo>
                  <a:cubicBezTo>
                    <a:pt x="-1440" y="48432"/>
                    <a:pt x="7406" y="66121"/>
                    <a:pt x="20966" y="66121"/>
                  </a:cubicBezTo>
                  <a:cubicBezTo>
                    <a:pt x="38655" y="62583"/>
                    <a:pt x="51039" y="46960"/>
                    <a:pt x="50743" y="29268"/>
                  </a:cubicBezTo>
                  <a:cubicBezTo>
                    <a:pt x="50743" y="12465"/>
                    <a:pt x="37474" y="-1096"/>
                    <a:pt x="20966" y="-1096"/>
                  </a:cubicBezTo>
                  <a:cubicBezTo>
                    <a:pt x="7406" y="-1096"/>
                    <a:pt x="-1440" y="10108"/>
                    <a:pt x="-1440" y="2926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2">
              <a:extLst>
                <a:ext uri="{FF2B5EF4-FFF2-40B4-BE49-F238E27FC236}">
                  <a16:creationId xmlns:a16="http://schemas.microsoft.com/office/drawing/2014/main" id="{C83FE5B5-9806-4DDA-9813-AA99B27DAB4A}"/>
                </a:ext>
              </a:extLst>
            </p:cNvPr>
            <p:cNvSpPr/>
            <p:nvPr/>
          </p:nvSpPr>
          <p:spPr>
            <a:xfrm>
              <a:off x="2241623" y="2465495"/>
              <a:ext cx="49950" cy="65154"/>
            </a:xfrm>
            <a:custGeom>
              <a:avLst/>
              <a:gdLst>
                <a:gd name="connsiteX0" fmla="*/ -1440 w 49950"/>
                <a:gd name="connsiteY0" fmla="*/ 31039 h 65154"/>
                <a:gd name="connsiteX1" fmla="*/ 21557 w 49950"/>
                <a:gd name="connsiteY1" fmla="*/ 64059 h 65154"/>
                <a:gd name="connsiteX2" fmla="*/ 48386 w 49950"/>
                <a:gd name="connsiteY2" fmla="*/ 31039 h 65154"/>
                <a:gd name="connsiteX3" fmla="*/ 21557 w 49950"/>
                <a:gd name="connsiteY3" fmla="*/ -1096 h 65154"/>
                <a:gd name="connsiteX4" fmla="*/ -1440 w 49950"/>
                <a:gd name="connsiteY4" fmla="*/ 3103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50" h="65154">
                  <a:moveTo>
                    <a:pt x="-1440" y="31039"/>
                  </a:moveTo>
                  <a:cubicBezTo>
                    <a:pt x="-1440" y="50203"/>
                    <a:pt x="7996" y="64059"/>
                    <a:pt x="21557" y="64059"/>
                  </a:cubicBezTo>
                  <a:cubicBezTo>
                    <a:pt x="38068" y="61993"/>
                    <a:pt x="49858" y="47547"/>
                    <a:pt x="48386" y="31039"/>
                  </a:cubicBezTo>
                  <a:cubicBezTo>
                    <a:pt x="49858" y="14822"/>
                    <a:pt x="37773" y="376"/>
                    <a:pt x="21557" y="-1096"/>
                  </a:cubicBezTo>
                  <a:cubicBezTo>
                    <a:pt x="7996" y="-1096"/>
                    <a:pt x="-1440" y="11875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2">
              <a:extLst>
                <a:ext uri="{FF2B5EF4-FFF2-40B4-BE49-F238E27FC236}">
                  <a16:creationId xmlns:a16="http://schemas.microsoft.com/office/drawing/2014/main" id="{247DEBD9-6B8F-48BA-BF81-CC00689A8FCE}"/>
                </a:ext>
              </a:extLst>
            </p:cNvPr>
            <p:cNvSpPr/>
            <p:nvPr/>
          </p:nvSpPr>
          <p:spPr>
            <a:xfrm>
              <a:off x="2107187" y="2542737"/>
              <a:ext cx="45399" cy="67511"/>
            </a:xfrm>
            <a:custGeom>
              <a:avLst/>
              <a:gdLst>
                <a:gd name="connsiteX0" fmla="*/ -1440 w 45399"/>
                <a:gd name="connsiteY0" fmla="*/ 36344 h 67511"/>
                <a:gd name="connsiteX1" fmla="*/ 20081 w 45399"/>
                <a:gd name="connsiteY1" fmla="*/ 66416 h 67511"/>
                <a:gd name="connsiteX2" fmla="*/ 43960 w 45399"/>
                <a:gd name="connsiteY2" fmla="*/ 36344 h 67511"/>
                <a:gd name="connsiteX3" fmla="*/ 20081 w 45399"/>
                <a:gd name="connsiteY3" fmla="*/ -1096 h 67511"/>
                <a:gd name="connsiteX4" fmla="*/ -1440 w 45399"/>
                <a:gd name="connsiteY4" fmla="*/ 36344 h 6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9" h="67511">
                  <a:moveTo>
                    <a:pt x="-1440" y="36344"/>
                  </a:moveTo>
                  <a:cubicBezTo>
                    <a:pt x="-1440" y="55508"/>
                    <a:pt x="6520" y="66416"/>
                    <a:pt x="20081" y="66416"/>
                  </a:cubicBezTo>
                  <a:cubicBezTo>
                    <a:pt x="33937" y="66416"/>
                    <a:pt x="43960" y="55508"/>
                    <a:pt x="43960" y="36344"/>
                  </a:cubicBezTo>
                  <a:cubicBezTo>
                    <a:pt x="43960" y="17183"/>
                    <a:pt x="33937" y="-1096"/>
                    <a:pt x="20081" y="-1096"/>
                  </a:cubicBezTo>
                  <a:cubicBezTo>
                    <a:pt x="6520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2">
              <a:extLst>
                <a:ext uri="{FF2B5EF4-FFF2-40B4-BE49-F238E27FC236}">
                  <a16:creationId xmlns:a16="http://schemas.microsoft.com/office/drawing/2014/main" id="{FC2F5C9E-8DB2-4529-9684-BC8DEE7D308C}"/>
                </a:ext>
              </a:extLst>
            </p:cNvPr>
            <p:cNvSpPr/>
            <p:nvPr/>
          </p:nvSpPr>
          <p:spPr>
            <a:xfrm>
              <a:off x="1981593" y="2387957"/>
              <a:ext cx="43927" cy="70462"/>
            </a:xfrm>
            <a:custGeom>
              <a:avLst/>
              <a:gdLst>
                <a:gd name="connsiteX0" fmla="*/ -1440 w 43927"/>
                <a:gd name="connsiteY0" fmla="*/ 34577 h 70462"/>
                <a:gd name="connsiteX1" fmla="*/ 22143 w 43927"/>
                <a:gd name="connsiteY1" fmla="*/ 69367 h 70462"/>
                <a:gd name="connsiteX2" fmla="*/ 42488 w 43927"/>
                <a:gd name="connsiteY2" fmla="*/ 34577 h 70462"/>
                <a:gd name="connsiteX3" fmla="*/ 22143 w 43927"/>
                <a:gd name="connsiteY3" fmla="*/ -1096 h 70462"/>
                <a:gd name="connsiteX4" fmla="*/ -1440 w 43927"/>
                <a:gd name="connsiteY4" fmla="*/ 34577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462">
                  <a:moveTo>
                    <a:pt x="-1440" y="34577"/>
                  </a:moveTo>
                  <a:cubicBezTo>
                    <a:pt x="-1440" y="54036"/>
                    <a:pt x="8287" y="69367"/>
                    <a:pt x="22143" y="69367"/>
                  </a:cubicBezTo>
                  <a:cubicBezTo>
                    <a:pt x="35707" y="69367"/>
                    <a:pt x="42488" y="54036"/>
                    <a:pt x="42488" y="34577"/>
                  </a:cubicBezTo>
                  <a:cubicBezTo>
                    <a:pt x="42488" y="15413"/>
                    <a:pt x="35707" y="-1096"/>
                    <a:pt x="22143" y="-1096"/>
                  </a:cubicBezTo>
                  <a:cubicBezTo>
                    <a:pt x="8287" y="-1096"/>
                    <a:pt x="-1440" y="15413"/>
                    <a:pt x="-1440" y="345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2">
              <a:extLst>
                <a:ext uri="{FF2B5EF4-FFF2-40B4-BE49-F238E27FC236}">
                  <a16:creationId xmlns:a16="http://schemas.microsoft.com/office/drawing/2014/main" id="{9405EB39-2DF7-464A-866E-A800BFD34EDE}"/>
                </a:ext>
              </a:extLst>
            </p:cNvPr>
            <p:cNvSpPr/>
            <p:nvPr/>
          </p:nvSpPr>
          <p:spPr>
            <a:xfrm>
              <a:off x="1884518" y="2567796"/>
              <a:ext cx="55210" cy="75176"/>
            </a:xfrm>
            <a:custGeom>
              <a:avLst/>
              <a:gdLst>
                <a:gd name="connsiteX0" fmla="*/ -1361 w 55210"/>
                <a:gd name="connsiteY0" fmla="*/ 34872 h 75176"/>
                <a:gd name="connsiteX1" fmla="*/ 26649 w 55210"/>
                <a:gd name="connsiteY1" fmla="*/ 74081 h 75176"/>
                <a:gd name="connsiteX2" fmla="*/ 53770 w 55210"/>
                <a:gd name="connsiteY2" fmla="*/ 34872 h 75176"/>
                <a:gd name="connsiteX3" fmla="*/ 26649 w 55210"/>
                <a:gd name="connsiteY3" fmla="*/ -1096 h 75176"/>
                <a:gd name="connsiteX4" fmla="*/ -1361 w 55210"/>
                <a:gd name="connsiteY4" fmla="*/ 34872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0" h="75176">
                  <a:moveTo>
                    <a:pt x="-1361" y="34872"/>
                  </a:moveTo>
                  <a:cubicBezTo>
                    <a:pt x="-1361" y="54036"/>
                    <a:pt x="12790" y="74081"/>
                    <a:pt x="26649" y="74081"/>
                  </a:cubicBezTo>
                  <a:cubicBezTo>
                    <a:pt x="40209" y="74081"/>
                    <a:pt x="53770" y="54036"/>
                    <a:pt x="53770" y="34872"/>
                  </a:cubicBezTo>
                  <a:cubicBezTo>
                    <a:pt x="53770" y="15413"/>
                    <a:pt x="40209" y="-1096"/>
                    <a:pt x="26649" y="-1096"/>
                  </a:cubicBezTo>
                  <a:cubicBezTo>
                    <a:pt x="9547" y="2147"/>
                    <a:pt x="-2538" y="17478"/>
                    <a:pt x="-1361" y="348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Graphic 2">
              <a:extLst>
                <a:ext uri="{FF2B5EF4-FFF2-40B4-BE49-F238E27FC236}">
                  <a16:creationId xmlns:a16="http://schemas.microsoft.com/office/drawing/2014/main" id="{8C4E677F-1684-4D25-AEE8-287A86BF382B}"/>
                </a:ext>
              </a:extLst>
            </p:cNvPr>
            <p:cNvSpPr/>
            <p:nvPr/>
          </p:nvSpPr>
          <p:spPr>
            <a:xfrm>
              <a:off x="1958006" y="2839324"/>
              <a:ext cx="55426" cy="77537"/>
            </a:xfrm>
            <a:custGeom>
              <a:avLst/>
              <a:gdLst>
                <a:gd name="connsiteX0" fmla="*/ -1440 w 55426"/>
                <a:gd name="connsiteY0" fmla="*/ 37528 h 77537"/>
                <a:gd name="connsiteX1" fmla="*/ 27747 w 55426"/>
                <a:gd name="connsiteY1" fmla="*/ 76442 h 77537"/>
                <a:gd name="connsiteX2" fmla="*/ 53986 w 55426"/>
                <a:gd name="connsiteY2" fmla="*/ 37528 h 77537"/>
                <a:gd name="connsiteX3" fmla="*/ 27747 w 55426"/>
                <a:gd name="connsiteY3" fmla="*/ -1096 h 77537"/>
                <a:gd name="connsiteX4" fmla="*/ -1440 w 55426"/>
                <a:gd name="connsiteY4" fmla="*/ 37528 h 7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26" h="77537">
                  <a:moveTo>
                    <a:pt x="-1440" y="37528"/>
                  </a:moveTo>
                  <a:cubicBezTo>
                    <a:pt x="-1440" y="56688"/>
                    <a:pt x="13891" y="76442"/>
                    <a:pt x="27747" y="76442"/>
                  </a:cubicBezTo>
                  <a:cubicBezTo>
                    <a:pt x="41311" y="76442"/>
                    <a:pt x="53986" y="56688"/>
                    <a:pt x="53986" y="37528"/>
                  </a:cubicBezTo>
                  <a:cubicBezTo>
                    <a:pt x="53986" y="18364"/>
                    <a:pt x="41311" y="-1096"/>
                    <a:pt x="27747" y="-1096"/>
                  </a:cubicBezTo>
                  <a:cubicBezTo>
                    <a:pt x="13891" y="-1096"/>
                    <a:pt x="-1440" y="18364"/>
                    <a:pt x="-1440" y="375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Graphic 2">
              <a:extLst>
                <a:ext uri="{FF2B5EF4-FFF2-40B4-BE49-F238E27FC236}">
                  <a16:creationId xmlns:a16="http://schemas.microsoft.com/office/drawing/2014/main" id="{58E051AB-5461-4C9F-AB66-E3D91FB5471F}"/>
                </a:ext>
              </a:extLst>
            </p:cNvPr>
            <p:cNvSpPr/>
            <p:nvPr/>
          </p:nvSpPr>
          <p:spPr>
            <a:xfrm>
              <a:off x="2243394" y="3006193"/>
              <a:ext cx="40095" cy="71639"/>
            </a:xfrm>
            <a:custGeom>
              <a:avLst/>
              <a:gdLst>
                <a:gd name="connsiteX0" fmla="*/ -1440 w 40095"/>
                <a:gd name="connsiteY0" fmla="*/ 37229 h 71639"/>
                <a:gd name="connsiteX1" fmla="*/ 18605 w 40095"/>
                <a:gd name="connsiteY1" fmla="*/ 70544 h 71639"/>
                <a:gd name="connsiteX2" fmla="*/ 38655 w 40095"/>
                <a:gd name="connsiteY2" fmla="*/ 37229 h 71639"/>
                <a:gd name="connsiteX3" fmla="*/ 18605 w 40095"/>
                <a:gd name="connsiteY3" fmla="*/ -1096 h 71639"/>
                <a:gd name="connsiteX4" fmla="*/ -1440 w 40095"/>
                <a:gd name="connsiteY4" fmla="*/ 37229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95" h="71639">
                  <a:moveTo>
                    <a:pt x="-1440" y="37229"/>
                  </a:moveTo>
                  <a:cubicBezTo>
                    <a:pt x="-1440" y="56393"/>
                    <a:pt x="5045" y="70544"/>
                    <a:pt x="18605" y="70544"/>
                  </a:cubicBezTo>
                  <a:cubicBezTo>
                    <a:pt x="32465" y="70544"/>
                    <a:pt x="38655" y="56393"/>
                    <a:pt x="38655" y="37229"/>
                  </a:cubicBezTo>
                  <a:cubicBezTo>
                    <a:pt x="38655" y="18068"/>
                    <a:pt x="32465" y="-1096"/>
                    <a:pt x="18605" y="-1096"/>
                  </a:cubicBezTo>
                  <a:cubicBezTo>
                    <a:pt x="5045" y="-1096"/>
                    <a:pt x="-1440" y="18068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Graphic 2">
              <a:extLst>
                <a:ext uri="{FF2B5EF4-FFF2-40B4-BE49-F238E27FC236}">
                  <a16:creationId xmlns:a16="http://schemas.microsoft.com/office/drawing/2014/main" id="{6AD99C1C-0E1B-4491-80D1-4BEB9730C938}"/>
                </a:ext>
              </a:extLst>
            </p:cNvPr>
            <p:cNvSpPr/>
            <p:nvPr/>
          </p:nvSpPr>
          <p:spPr>
            <a:xfrm>
              <a:off x="2404659" y="2774465"/>
              <a:ext cx="43632" cy="71639"/>
            </a:xfrm>
            <a:custGeom>
              <a:avLst/>
              <a:gdLst>
                <a:gd name="connsiteX0" fmla="*/ -1440 w 43632"/>
                <a:gd name="connsiteY0" fmla="*/ 35462 h 71639"/>
                <a:gd name="connsiteX1" fmla="*/ 20376 w 43632"/>
                <a:gd name="connsiteY1" fmla="*/ 70544 h 71639"/>
                <a:gd name="connsiteX2" fmla="*/ 42192 w 43632"/>
                <a:gd name="connsiteY2" fmla="*/ 35462 h 71639"/>
                <a:gd name="connsiteX3" fmla="*/ 20376 w 43632"/>
                <a:gd name="connsiteY3" fmla="*/ -1096 h 71639"/>
                <a:gd name="connsiteX4" fmla="*/ -1440 w 43632"/>
                <a:gd name="connsiteY4" fmla="*/ 35462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39">
                  <a:moveTo>
                    <a:pt x="-1440" y="35462"/>
                  </a:moveTo>
                  <a:cubicBezTo>
                    <a:pt x="-1440" y="54626"/>
                    <a:pt x="6816" y="70544"/>
                    <a:pt x="20376" y="70544"/>
                  </a:cubicBezTo>
                  <a:cubicBezTo>
                    <a:pt x="34232" y="70544"/>
                    <a:pt x="42192" y="54626"/>
                    <a:pt x="42192" y="35462"/>
                  </a:cubicBezTo>
                  <a:cubicBezTo>
                    <a:pt x="42192" y="16298"/>
                    <a:pt x="34232" y="-1096"/>
                    <a:pt x="20376" y="-1096"/>
                  </a:cubicBezTo>
                  <a:cubicBezTo>
                    <a:pt x="6816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Graphic 2">
              <a:extLst>
                <a:ext uri="{FF2B5EF4-FFF2-40B4-BE49-F238E27FC236}">
                  <a16:creationId xmlns:a16="http://schemas.microsoft.com/office/drawing/2014/main" id="{82263511-B617-4AE8-88D6-F5AFD64EA8B1}"/>
                </a:ext>
              </a:extLst>
            </p:cNvPr>
            <p:cNvSpPr/>
            <p:nvPr/>
          </p:nvSpPr>
          <p:spPr>
            <a:xfrm>
              <a:off x="2516377" y="3110852"/>
              <a:ext cx="52790" cy="72823"/>
            </a:xfrm>
            <a:custGeom>
              <a:avLst/>
              <a:gdLst>
                <a:gd name="connsiteX0" fmla="*/ -1420 w 52790"/>
                <a:gd name="connsiteY0" fmla="*/ 37823 h 72823"/>
                <a:gd name="connsiteX1" fmla="*/ 27766 w 52790"/>
                <a:gd name="connsiteY1" fmla="*/ 71728 h 72823"/>
                <a:gd name="connsiteX2" fmla="*/ 51350 w 52790"/>
                <a:gd name="connsiteY2" fmla="*/ 37823 h 72823"/>
                <a:gd name="connsiteX3" fmla="*/ 27766 w 52790"/>
                <a:gd name="connsiteY3" fmla="*/ -1096 h 72823"/>
                <a:gd name="connsiteX4" fmla="*/ -1420 w 52790"/>
                <a:gd name="connsiteY4" fmla="*/ 37823 h 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90" h="72823">
                  <a:moveTo>
                    <a:pt x="-1420" y="37823"/>
                  </a:moveTo>
                  <a:cubicBezTo>
                    <a:pt x="-2011" y="54921"/>
                    <a:pt x="10665" y="69662"/>
                    <a:pt x="27766" y="71728"/>
                  </a:cubicBezTo>
                  <a:cubicBezTo>
                    <a:pt x="41327" y="71728"/>
                    <a:pt x="51350" y="56987"/>
                    <a:pt x="51350" y="37823"/>
                  </a:cubicBezTo>
                  <a:cubicBezTo>
                    <a:pt x="51350" y="18659"/>
                    <a:pt x="41327" y="-1096"/>
                    <a:pt x="27766" y="-1096"/>
                  </a:cubicBezTo>
                  <a:cubicBezTo>
                    <a:pt x="13911" y="-1096"/>
                    <a:pt x="-1420" y="18659"/>
                    <a:pt x="-1420" y="378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Graphic 2">
              <a:extLst>
                <a:ext uri="{FF2B5EF4-FFF2-40B4-BE49-F238E27FC236}">
                  <a16:creationId xmlns:a16="http://schemas.microsoft.com/office/drawing/2014/main" id="{CE27610A-F3C7-4D6C-B645-A2B6011A61F8}"/>
                </a:ext>
              </a:extLst>
            </p:cNvPr>
            <p:cNvSpPr/>
            <p:nvPr/>
          </p:nvSpPr>
          <p:spPr>
            <a:xfrm>
              <a:off x="2239561" y="3272711"/>
              <a:ext cx="46285" cy="68691"/>
            </a:xfrm>
            <a:custGeom>
              <a:avLst/>
              <a:gdLst>
                <a:gd name="connsiteX0" fmla="*/ -1440 w 46285"/>
                <a:gd name="connsiteY0" fmla="*/ 36344 h 68691"/>
                <a:gd name="connsiteX1" fmla="*/ 22143 w 46285"/>
                <a:gd name="connsiteY1" fmla="*/ 67596 h 68691"/>
                <a:gd name="connsiteX2" fmla="*/ 44845 w 46285"/>
                <a:gd name="connsiteY2" fmla="*/ 36344 h 68691"/>
                <a:gd name="connsiteX3" fmla="*/ 22143 w 46285"/>
                <a:gd name="connsiteY3" fmla="*/ -1096 h 68691"/>
                <a:gd name="connsiteX4" fmla="*/ -1440 w 46285"/>
                <a:gd name="connsiteY4" fmla="*/ 36344 h 6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85" h="68691">
                  <a:moveTo>
                    <a:pt x="-1440" y="36344"/>
                  </a:moveTo>
                  <a:cubicBezTo>
                    <a:pt x="-1440" y="55508"/>
                    <a:pt x="8583" y="67596"/>
                    <a:pt x="22143" y="67596"/>
                  </a:cubicBezTo>
                  <a:cubicBezTo>
                    <a:pt x="36002" y="67596"/>
                    <a:pt x="44845" y="55508"/>
                    <a:pt x="44845" y="36344"/>
                  </a:cubicBezTo>
                  <a:cubicBezTo>
                    <a:pt x="44845" y="17183"/>
                    <a:pt x="36002" y="-1096"/>
                    <a:pt x="22143" y="-1096"/>
                  </a:cubicBezTo>
                  <a:cubicBezTo>
                    <a:pt x="8287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Graphic 2">
              <a:extLst>
                <a:ext uri="{FF2B5EF4-FFF2-40B4-BE49-F238E27FC236}">
                  <a16:creationId xmlns:a16="http://schemas.microsoft.com/office/drawing/2014/main" id="{4054708A-0F5B-4D54-90AB-2422FB824DF2}"/>
                </a:ext>
              </a:extLst>
            </p:cNvPr>
            <p:cNvSpPr/>
            <p:nvPr/>
          </p:nvSpPr>
          <p:spPr>
            <a:xfrm>
              <a:off x="2404659" y="3303960"/>
              <a:ext cx="43632" cy="71642"/>
            </a:xfrm>
            <a:custGeom>
              <a:avLst/>
              <a:gdLst>
                <a:gd name="connsiteX0" fmla="*/ -1440 w 43632"/>
                <a:gd name="connsiteY0" fmla="*/ 31039 h 71642"/>
                <a:gd name="connsiteX1" fmla="*/ 20376 w 43632"/>
                <a:gd name="connsiteY1" fmla="*/ 70547 h 71642"/>
                <a:gd name="connsiteX2" fmla="*/ 42192 w 43632"/>
                <a:gd name="connsiteY2" fmla="*/ 31039 h 71642"/>
                <a:gd name="connsiteX3" fmla="*/ 20376 w 43632"/>
                <a:gd name="connsiteY3" fmla="*/ -1096 h 71642"/>
                <a:gd name="connsiteX4" fmla="*/ -1440 w 43632"/>
                <a:gd name="connsiteY4" fmla="*/ 31039 h 7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42">
                  <a:moveTo>
                    <a:pt x="-1440" y="31039"/>
                  </a:moveTo>
                  <a:cubicBezTo>
                    <a:pt x="-1440" y="50203"/>
                    <a:pt x="6816" y="70547"/>
                    <a:pt x="20376" y="70547"/>
                  </a:cubicBezTo>
                  <a:cubicBezTo>
                    <a:pt x="34232" y="70547"/>
                    <a:pt x="42192" y="50203"/>
                    <a:pt x="42192" y="31039"/>
                  </a:cubicBezTo>
                  <a:cubicBezTo>
                    <a:pt x="42192" y="11878"/>
                    <a:pt x="34232" y="-1096"/>
                    <a:pt x="20376" y="-1096"/>
                  </a:cubicBezTo>
                  <a:cubicBezTo>
                    <a:pt x="6816" y="-1096"/>
                    <a:pt x="-1440" y="1187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Graphic 2">
              <a:extLst>
                <a:ext uri="{FF2B5EF4-FFF2-40B4-BE49-F238E27FC236}">
                  <a16:creationId xmlns:a16="http://schemas.microsoft.com/office/drawing/2014/main" id="{46ABC87A-9046-4AF7-A84E-B329983A33F2}"/>
                </a:ext>
              </a:extLst>
            </p:cNvPr>
            <p:cNvSpPr/>
            <p:nvPr/>
          </p:nvSpPr>
          <p:spPr>
            <a:xfrm>
              <a:off x="2615161" y="3453727"/>
              <a:ext cx="46875" cy="67514"/>
            </a:xfrm>
            <a:custGeom>
              <a:avLst/>
              <a:gdLst>
                <a:gd name="connsiteX0" fmla="*/ -1440 w 46875"/>
                <a:gd name="connsiteY0" fmla="*/ 35757 h 67514"/>
                <a:gd name="connsiteX1" fmla="*/ 22733 w 46875"/>
                <a:gd name="connsiteY1" fmla="*/ 66419 h 67514"/>
                <a:gd name="connsiteX2" fmla="*/ 45435 w 46875"/>
                <a:gd name="connsiteY2" fmla="*/ 35757 h 67514"/>
                <a:gd name="connsiteX3" fmla="*/ 22733 w 46875"/>
                <a:gd name="connsiteY3" fmla="*/ -1096 h 67514"/>
                <a:gd name="connsiteX4" fmla="*/ -1440 w 46875"/>
                <a:gd name="connsiteY4" fmla="*/ 35757 h 6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75" h="67514">
                  <a:moveTo>
                    <a:pt x="-1440" y="35757"/>
                  </a:moveTo>
                  <a:cubicBezTo>
                    <a:pt x="-1440" y="54921"/>
                    <a:pt x="8878" y="66419"/>
                    <a:pt x="22733" y="66419"/>
                  </a:cubicBezTo>
                  <a:cubicBezTo>
                    <a:pt x="36298" y="66419"/>
                    <a:pt x="45435" y="54921"/>
                    <a:pt x="45435" y="35757"/>
                  </a:cubicBezTo>
                  <a:cubicBezTo>
                    <a:pt x="45435" y="16597"/>
                    <a:pt x="36298" y="-1096"/>
                    <a:pt x="22733" y="-1096"/>
                  </a:cubicBezTo>
                  <a:cubicBezTo>
                    <a:pt x="8878" y="-1096"/>
                    <a:pt x="-1440" y="16597"/>
                    <a:pt x="-1440" y="3575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Graphic 2">
              <a:extLst>
                <a:ext uri="{FF2B5EF4-FFF2-40B4-BE49-F238E27FC236}">
                  <a16:creationId xmlns:a16="http://schemas.microsoft.com/office/drawing/2014/main" id="{F05C1AEC-5D95-498C-A5FF-D02BB45071F1}"/>
                </a:ext>
              </a:extLst>
            </p:cNvPr>
            <p:cNvSpPr/>
            <p:nvPr/>
          </p:nvSpPr>
          <p:spPr>
            <a:xfrm>
              <a:off x="2729551" y="2779475"/>
              <a:ext cx="41275" cy="66039"/>
            </a:xfrm>
            <a:custGeom>
              <a:avLst/>
              <a:gdLst>
                <a:gd name="connsiteX0" fmla="*/ -1440 w 41275"/>
                <a:gd name="connsiteY0" fmla="*/ 31338 h 66039"/>
                <a:gd name="connsiteX1" fmla="*/ 19196 w 41275"/>
                <a:gd name="connsiteY1" fmla="*/ 64944 h 66039"/>
                <a:gd name="connsiteX2" fmla="*/ 39835 w 41275"/>
                <a:gd name="connsiteY2" fmla="*/ 31338 h 66039"/>
                <a:gd name="connsiteX3" fmla="*/ 19196 w 41275"/>
                <a:gd name="connsiteY3" fmla="*/ -1096 h 66039"/>
                <a:gd name="connsiteX4" fmla="*/ -1440 w 41275"/>
                <a:gd name="connsiteY4" fmla="*/ 31338 h 6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75" h="66039">
                  <a:moveTo>
                    <a:pt x="-1440" y="31338"/>
                  </a:moveTo>
                  <a:cubicBezTo>
                    <a:pt x="-1440" y="50498"/>
                    <a:pt x="5340" y="64944"/>
                    <a:pt x="19196" y="64944"/>
                  </a:cubicBezTo>
                  <a:cubicBezTo>
                    <a:pt x="33055" y="64944"/>
                    <a:pt x="39835" y="50203"/>
                    <a:pt x="39835" y="31338"/>
                  </a:cubicBezTo>
                  <a:cubicBezTo>
                    <a:pt x="39835" y="12174"/>
                    <a:pt x="32760" y="-1096"/>
                    <a:pt x="19196" y="-1096"/>
                  </a:cubicBezTo>
                  <a:cubicBezTo>
                    <a:pt x="5340" y="-1096"/>
                    <a:pt x="-1440" y="12174"/>
                    <a:pt x="-1440" y="3133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Graphic 2">
              <a:extLst>
                <a:ext uri="{FF2B5EF4-FFF2-40B4-BE49-F238E27FC236}">
                  <a16:creationId xmlns:a16="http://schemas.microsoft.com/office/drawing/2014/main" id="{B9E9F038-97FD-4F21-8E00-A5ECFB125CDC}"/>
                </a:ext>
              </a:extLst>
            </p:cNvPr>
            <p:cNvSpPr/>
            <p:nvPr/>
          </p:nvSpPr>
          <p:spPr>
            <a:xfrm>
              <a:off x="2654370" y="2630003"/>
              <a:ext cx="43927" cy="70757"/>
            </a:xfrm>
            <a:custGeom>
              <a:avLst/>
              <a:gdLst>
                <a:gd name="connsiteX0" fmla="*/ -1440 w 43927"/>
                <a:gd name="connsiteY0" fmla="*/ 35167 h 70757"/>
                <a:gd name="connsiteX1" fmla="*/ 20966 w 43927"/>
                <a:gd name="connsiteY1" fmla="*/ 69662 h 70757"/>
                <a:gd name="connsiteX2" fmla="*/ 42488 w 43927"/>
                <a:gd name="connsiteY2" fmla="*/ 35167 h 70757"/>
                <a:gd name="connsiteX3" fmla="*/ 20966 w 43927"/>
                <a:gd name="connsiteY3" fmla="*/ -1096 h 70757"/>
                <a:gd name="connsiteX4" fmla="*/ -1440 w 43927"/>
                <a:gd name="connsiteY4" fmla="*/ 35167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757">
                  <a:moveTo>
                    <a:pt x="-1440" y="35167"/>
                  </a:moveTo>
                  <a:cubicBezTo>
                    <a:pt x="-1440" y="54331"/>
                    <a:pt x="7406" y="69662"/>
                    <a:pt x="20966" y="69662"/>
                  </a:cubicBezTo>
                  <a:cubicBezTo>
                    <a:pt x="34822" y="69662"/>
                    <a:pt x="42488" y="54331"/>
                    <a:pt x="42488" y="35167"/>
                  </a:cubicBezTo>
                  <a:cubicBezTo>
                    <a:pt x="42488" y="15708"/>
                    <a:pt x="34822" y="-1096"/>
                    <a:pt x="20966" y="-1096"/>
                  </a:cubicBezTo>
                  <a:cubicBezTo>
                    <a:pt x="7406" y="-1096"/>
                    <a:pt x="-1440" y="15708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Graphic 2">
              <a:extLst>
                <a:ext uri="{FF2B5EF4-FFF2-40B4-BE49-F238E27FC236}">
                  <a16:creationId xmlns:a16="http://schemas.microsoft.com/office/drawing/2014/main" id="{F26361E2-C7CB-48FA-911D-AC7E4A14FC25}"/>
                </a:ext>
              </a:extLst>
            </p:cNvPr>
            <p:cNvSpPr/>
            <p:nvPr/>
          </p:nvSpPr>
          <p:spPr>
            <a:xfrm>
              <a:off x="2789026" y="2520626"/>
              <a:ext cx="50787" cy="68986"/>
            </a:xfrm>
            <a:custGeom>
              <a:avLst/>
              <a:gdLst>
                <a:gd name="connsiteX0" fmla="*/ -1361 w 50787"/>
                <a:gd name="connsiteY0" fmla="*/ 31334 h 68986"/>
                <a:gd name="connsiteX1" fmla="*/ 26056 w 50787"/>
                <a:gd name="connsiteY1" fmla="*/ 67891 h 68986"/>
                <a:gd name="connsiteX2" fmla="*/ 49347 w 50787"/>
                <a:gd name="connsiteY2" fmla="*/ 31334 h 68986"/>
                <a:gd name="connsiteX3" fmla="*/ 26056 w 50787"/>
                <a:gd name="connsiteY3" fmla="*/ -1096 h 68986"/>
                <a:gd name="connsiteX4" fmla="*/ -1361 w 50787"/>
                <a:gd name="connsiteY4" fmla="*/ 31334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7" h="68986">
                  <a:moveTo>
                    <a:pt x="-1361" y="31334"/>
                  </a:moveTo>
                  <a:cubicBezTo>
                    <a:pt x="-1361" y="50498"/>
                    <a:pt x="12495" y="67891"/>
                    <a:pt x="26056" y="67891"/>
                  </a:cubicBezTo>
                  <a:cubicBezTo>
                    <a:pt x="39915" y="67891"/>
                    <a:pt x="49347" y="50498"/>
                    <a:pt x="49347" y="31334"/>
                  </a:cubicBezTo>
                  <a:cubicBezTo>
                    <a:pt x="49347" y="12170"/>
                    <a:pt x="39915" y="-1096"/>
                    <a:pt x="26056" y="-1096"/>
                  </a:cubicBezTo>
                  <a:cubicBezTo>
                    <a:pt x="9547" y="376"/>
                    <a:pt x="-2541" y="14822"/>
                    <a:pt x="-1361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Graphic 2">
              <a:extLst>
                <a:ext uri="{FF2B5EF4-FFF2-40B4-BE49-F238E27FC236}">
                  <a16:creationId xmlns:a16="http://schemas.microsoft.com/office/drawing/2014/main" id="{5D286C65-8799-4145-9FFD-09130FDE7F5C}"/>
                </a:ext>
              </a:extLst>
            </p:cNvPr>
            <p:cNvSpPr/>
            <p:nvPr/>
          </p:nvSpPr>
          <p:spPr>
            <a:xfrm>
              <a:off x="2993688" y="2443088"/>
              <a:ext cx="53384" cy="70753"/>
            </a:xfrm>
            <a:custGeom>
              <a:avLst/>
              <a:gdLst>
                <a:gd name="connsiteX0" fmla="*/ -1420 w 53384"/>
                <a:gd name="connsiteY0" fmla="*/ 33101 h 70753"/>
                <a:gd name="connsiteX1" fmla="*/ 27177 w 53384"/>
                <a:gd name="connsiteY1" fmla="*/ 69658 h 70753"/>
                <a:gd name="connsiteX2" fmla="*/ 51945 w 53384"/>
                <a:gd name="connsiteY2" fmla="*/ 33101 h 70753"/>
                <a:gd name="connsiteX3" fmla="*/ 27177 w 53384"/>
                <a:gd name="connsiteY3" fmla="*/ -1096 h 70753"/>
                <a:gd name="connsiteX4" fmla="*/ -1420 w 53384"/>
                <a:gd name="connsiteY4" fmla="*/ 33101 h 7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84" h="70753">
                  <a:moveTo>
                    <a:pt x="-1420" y="33101"/>
                  </a:moveTo>
                  <a:cubicBezTo>
                    <a:pt x="-2010" y="50793"/>
                    <a:pt x="10079" y="66121"/>
                    <a:pt x="27177" y="69658"/>
                  </a:cubicBezTo>
                  <a:cubicBezTo>
                    <a:pt x="41036" y="69658"/>
                    <a:pt x="51945" y="52265"/>
                    <a:pt x="51945" y="33101"/>
                  </a:cubicBezTo>
                  <a:cubicBezTo>
                    <a:pt x="51945" y="13941"/>
                    <a:pt x="41036" y="-1096"/>
                    <a:pt x="27177" y="-1096"/>
                  </a:cubicBezTo>
                  <a:cubicBezTo>
                    <a:pt x="10374" y="1262"/>
                    <a:pt x="-2010" y="16003"/>
                    <a:pt x="-1420" y="3310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Graphic 2">
              <a:extLst>
                <a:ext uri="{FF2B5EF4-FFF2-40B4-BE49-F238E27FC236}">
                  <a16:creationId xmlns:a16="http://schemas.microsoft.com/office/drawing/2014/main" id="{96933224-CD0A-4885-AC05-8559C4B186DB}"/>
                </a:ext>
              </a:extLst>
            </p:cNvPr>
            <p:cNvSpPr/>
            <p:nvPr/>
          </p:nvSpPr>
          <p:spPr>
            <a:xfrm>
              <a:off x="2867057" y="2726410"/>
              <a:ext cx="55621" cy="65154"/>
            </a:xfrm>
            <a:custGeom>
              <a:avLst/>
              <a:gdLst>
                <a:gd name="connsiteX0" fmla="*/ -1264 w 55621"/>
                <a:gd name="connsiteY0" fmla="*/ 31334 h 65154"/>
                <a:gd name="connsiteX1" fmla="*/ 24972 w 55621"/>
                <a:gd name="connsiteY1" fmla="*/ 64059 h 65154"/>
                <a:gd name="connsiteX2" fmla="*/ 54162 w 55621"/>
                <a:gd name="connsiteY2" fmla="*/ 31334 h 65154"/>
                <a:gd name="connsiteX3" fmla="*/ 24972 w 55621"/>
                <a:gd name="connsiteY3" fmla="*/ -1096 h 65154"/>
                <a:gd name="connsiteX4" fmla="*/ -1264 w 55621"/>
                <a:gd name="connsiteY4" fmla="*/ 31334 h 65154"/>
                <a:gd name="connsiteX5" fmla="*/ -1264 w 55621"/>
                <a:gd name="connsiteY5" fmla="*/ 31334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21" h="65154">
                  <a:moveTo>
                    <a:pt x="-1264" y="31334"/>
                  </a:moveTo>
                  <a:cubicBezTo>
                    <a:pt x="-3035" y="47550"/>
                    <a:pt x="8759" y="62291"/>
                    <a:pt x="24972" y="64059"/>
                  </a:cubicBezTo>
                  <a:cubicBezTo>
                    <a:pt x="41778" y="62587"/>
                    <a:pt x="54453" y="48137"/>
                    <a:pt x="54162" y="31334"/>
                  </a:cubicBezTo>
                  <a:cubicBezTo>
                    <a:pt x="54749" y="14531"/>
                    <a:pt x="41778" y="81"/>
                    <a:pt x="24972" y="-1096"/>
                  </a:cubicBezTo>
                  <a:cubicBezTo>
                    <a:pt x="8759" y="672"/>
                    <a:pt x="-3035" y="15117"/>
                    <a:pt x="-1264" y="31334"/>
                  </a:cubicBezTo>
                  <a:cubicBezTo>
                    <a:pt x="-1264" y="31334"/>
                    <a:pt x="-1264" y="31334"/>
                    <a:pt x="-1264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Graphic 2">
              <a:extLst>
                <a:ext uri="{FF2B5EF4-FFF2-40B4-BE49-F238E27FC236}">
                  <a16:creationId xmlns:a16="http://schemas.microsoft.com/office/drawing/2014/main" id="{573625AB-571D-42FD-AE5A-EA97CF30D20E}"/>
                </a:ext>
              </a:extLst>
            </p:cNvPr>
            <p:cNvSpPr/>
            <p:nvPr/>
          </p:nvSpPr>
          <p:spPr>
            <a:xfrm>
              <a:off x="2863061" y="2929246"/>
              <a:ext cx="50457" cy="64858"/>
            </a:xfrm>
            <a:custGeom>
              <a:avLst/>
              <a:gdLst>
                <a:gd name="connsiteX0" fmla="*/ -1396 w 50457"/>
                <a:gd name="connsiteY0" fmla="*/ 31334 h 64858"/>
                <a:gd name="connsiteX1" fmla="*/ 26906 w 50457"/>
                <a:gd name="connsiteY1" fmla="*/ 63763 h 64858"/>
                <a:gd name="connsiteX2" fmla="*/ 49017 w 50457"/>
                <a:gd name="connsiteY2" fmla="*/ 31334 h 64858"/>
                <a:gd name="connsiteX3" fmla="*/ 26906 w 50457"/>
                <a:gd name="connsiteY3" fmla="*/ -1096 h 64858"/>
                <a:gd name="connsiteX4" fmla="*/ -1396 w 50457"/>
                <a:gd name="connsiteY4" fmla="*/ 31334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7" h="64858">
                  <a:moveTo>
                    <a:pt x="-1396" y="31334"/>
                  </a:moveTo>
                  <a:cubicBezTo>
                    <a:pt x="-2281" y="48137"/>
                    <a:pt x="10103" y="62291"/>
                    <a:pt x="26906" y="63763"/>
                  </a:cubicBezTo>
                  <a:cubicBezTo>
                    <a:pt x="40466" y="63763"/>
                    <a:pt x="49017" y="50793"/>
                    <a:pt x="49017" y="31334"/>
                  </a:cubicBezTo>
                  <a:cubicBezTo>
                    <a:pt x="49017" y="12170"/>
                    <a:pt x="40466" y="-1096"/>
                    <a:pt x="26906" y="-1096"/>
                  </a:cubicBezTo>
                  <a:cubicBezTo>
                    <a:pt x="10103" y="376"/>
                    <a:pt x="-2281" y="14822"/>
                    <a:pt x="-1396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Graphic 2">
              <a:extLst>
                <a:ext uri="{FF2B5EF4-FFF2-40B4-BE49-F238E27FC236}">
                  <a16:creationId xmlns:a16="http://schemas.microsoft.com/office/drawing/2014/main" id="{95436EE3-8B8C-43FA-B024-FAAAC92079F5}"/>
                </a:ext>
              </a:extLst>
            </p:cNvPr>
            <p:cNvSpPr/>
            <p:nvPr/>
          </p:nvSpPr>
          <p:spPr>
            <a:xfrm>
              <a:off x="2938867" y="3015626"/>
              <a:ext cx="56658" cy="61324"/>
            </a:xfrm>
            <a:custGeom>
              <a:avLst/>
              <a:gdLst>
                <a:gd name="connsiteX0" fmla="*/ -1435 w 56658"/>
                <a:gd name="connsiteY0" fmla="*/ 29272 h 61324"/>
                <a:gd name="connsiteX1" fmla="*/ 27457 w 56658"/>
                <a:gd name="connsiteY1" fmla="*/ 60229 h 61324"/>
                <a:gd name="connsiteX2" fmla="*/ 55171 w 56658"/>
                <a:gd name="connsiteY2" fmla="*/ 29567 h 61324"/>
                <a:gd name="connsiteX3" fmla="*/ 55171 w 56658"/>
                <a:gd name="connsiteY3" fmla="*/ 29272 h 61324"/>
                <a:gd name="connsiteX4" fmla="*/ 28342 w 56658"/>
                <a:gd name="connsiteY4" fmla="*/ -1096 h 61324"/>
                <a:gd name="connsiteX5" fmla="*/ 27457 w 56658"/>
                <a:gd name="connsiteY5" fmla="*/ -1096 h 61324"/>
                <a:gd name="connsiteX6" fmla="*/ -1435 w 56658"/>
                <a:gd name="connsiteY6" fmla="*/ 28977 h 61324"/>
                <a:gd name="connsiteX7" fmla="*/ -1435 w 56658"/>
                <a:gd name="connsiteY7" fmla="*/ 29272 h 6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658" h="61324">
                  <a:moveTo>
                    <a:pt x="-1435" y="29272"/>
                  </a:moveTo>
                  <a:cubicBezTo>
                    <a:pt x="-1730" y="45783"/>
                    <a:pt x="10949" y="59639"/>
                    <a:pt x="27457" y="60229"/>
                  </a:cubicBezTo>
                  <a:cubicBezTo>
                    <a:pt x="43673" y="59344"/>
                    <a:pt x="56057" y="45783"/>
                    <a:pt x="55171" y="29567"/>
                  </a:cubicBezTo>
                  <a:cubicBezTo>
                    <a:pt x="55171" y="29567"/>
                    <a:pt x="55171" y="29567"/>
                    <a:pt x="55171" y="29272"/>
                  </a:cubicBezTo>
                  <a:cubicBezTo>
                    <a:pt x="56057" y="13645"/>
                    <a:pt x="44263" y="85"/>
                    <a:pt x="28342" y="-1096"/>
                  </a:cubicBezTo>
                  <a:cubicBezTo>
                    <a:pt x="28047" y="-1096"/>
                    <a:pt x="27752" y="-1096"/>
                    <a:pt x="27457" y="-1096"/>
                  </a:cubicBezTo>
                  <a:cubicBezTo>
                    <a:pt x="11244" y="-800"/>
                    <a:pt x="-1730" y="12764"/>
                    <a:pt x="-1435" y="28977"/>
                  </a:cubicBezTo>
                  <a:cubicBezTo>
                    <a:pt x="-1435" y="29272"/>
                    <a:pt x="-1435" y="29272"/>
                    <a:pt x="-1435" y="292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Graphic 2">
              <a:extLst>
                <a:ext uri="{FF2B5EF4-FFF2-40B4-BE49-F238E27FC236}">
                  <a16:creationId xmlns:a16="http://schemas.microsoft.com/office/drawing/2014/main" id="{17F18684-0DA3-4586-B306-9D7438C94260}"/>
                </a:ext>
              </a:extLst>
            </p:cNvPr>
            <p:cNvSpPr/>
            <p:nvPr/>
          </p:nvSpPr>
          <p:spPr>
            <a:xfrm>
              <a:off x="3130753" y="3462869"/>
              <a:ext cx="47217" cy="68986"/>
            </a:xfrm>
            <a:custGeom>
              <a:avLst/>
              <a:gdLst>
                <a:gd name="connsiteX0" fmla="*/ -1394 w 47217"/>
                <a:gd name="connsiteY0" fmla="*/ 29862 h 68986"/>
                <a:gd name="connsiteX1" fmla="*/ 25141 w 47217"/>
                <a:gd name="connsiteY1" fmla="*/ 67891 h 68986"/>
                <a:gd name="connsiteX2" fmla="*/ 45777 w 47217"/>
                <a:gd name="connsiteY2" fmla="*/ 29862 h 68986"/>
                <a:gd name="connsiteX3" fmla="*/ 25141 w 47217"/>
                <a:gd name="connsiteY3" fmla="*/ -1096 h 68986"/>
                <a:gd name="connsiteX4" fmla="*/ -1394 w 47217"/>
                <a:gd name="connsiteY4" fmla="*/ 28977 h 68986"/>
                <a:gd name="connsiteX5" fmla="*/ -1394 w 47217"/>
                <a:gd name="connsiteY5" fmla="*/ 29862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17" h="68986">
                  <a:moveTo>
                    <a:pt x="-1394" y="29862"/>
                  </a:moveTo>
                  <a:cubicBezTo>
                    <a:pt x="-1394" y="49022"/>
                    <a:pt x="11285" y="67891"/>
                    <a:pt x="25141" y="67891"/>
                  </a:cubicBezTo>
                  <a:cubicBezTo>
                    <a:pt x="38702" y="67891"/>
                    <a:pt x="45777" y="49022"/>
                    <a:pt x="45777" y="29862"/>
                  </a:cubicBezTo>
                  <a:cubicBezTo>
                    <a:pt x="45777" y="10698"/>
                    <a:pt x="38702" y="-1096"/>
                    <a:pt x="25141" y="-1096"/>
                  </a:cubicBezTo>
                  <a:cubicBezTo>
                    <a:pt x="9515" y="85"/>
                    <a:pt x="-2279" y="13350"/>
                    <a:pt x="-1394" y="28977"/>
                  </a:cubicBezTo>
                  <a:cubicBezTo>
                    <a:pt x="-1394" y="29272"/>
                    <a:pt x="-1394" y="29567"/>
                    <a:pt x="-1394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Graphic 2">
              <a:extLst>
                <a:ext uri="{FF2B5EF4-FFF2-40B4-BE49-F238E27FC236}">
                  <a16:creationId xmlns:a16="http://schemas.microsoft.com/office/drawing/2014/main" id="{759A653C-C94F-433A-933A-2F7E05E8753B}"/>
                </a:ext>
              </a:extLst>
            </p:cNvPr>
            <p:cNvSpPr/>
            <p:nvPr/>
          </p:nvSpPr>
          <p:spPr>
            <a:xfrm>
              <a:off x="3297964" y="3403314"/>
              <a:ext cx="51888" cy="74000"/>
            </a:xfrm>
            <a:custGeom>
              <a:avLst/>
              <a:gdLst>
                <a:gd name="connsiteX0" fmla="*/ -1440 w 51888"/>
                <a:gd name="connsiteY0" fmla="*/ 35462 h 74000"/>
                <a:gd name="connsiteX1" fmla="*/ 23914 w 51888"/>
                <a:gd name="connsiteY1" fmla="*/ 72905 h 74000"/>
                <a:gd name="connsiteX2" fmla="*/ 50448 w 51888"/>
                <a:gd name="connsiteY2" fmla="*/ 35462 h 74000"/>
                <a:gd name="connsiteX3" fmla="*/ 23914 w 51888"/>
                <a:gd name="connsiteY3" fmla="*/ -1096 h 74000"/>
                <a:gd name="connsiteX4" fmla="*/ -1440 w 51888"/>
                <a:gd name="connsiteY4" fmla="*/ 35462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88" h="74000">
                  <a:moveTo>
                    <a:pt x="-1440" y="35462"/>
                  </a:moveTo>
                  <a:cubicBezTo>
                    <a:pt x="-1440" y="54626"/>
                    <a:pt x="10350" y="72905"/>
                    <a:pt x="23914" y="72905"/>
                  </a:cubicBezTo>
                  <a:cubicBezTo>
                    <a:pt x="37769" y="72905"/>
                    <a:pt x="50448" y="54626"/>
                    <a:pt x="50448" y="35462"/>
                  </a:cubicBezTo>
                  <a:cubicBezTo>
                    <a:pt x="50448" y="16003"/>
                    <a:pt x="37769" y="-1096"/>
                    <a:pt x="23914" y="-1096"/>
                  </a:cubicBezTo>
                  <a:cubicBezTo>
                    <a:pt x="10058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Graphic 2">
              <a:extLst>
                <a:ext uri="{FF2B5EF4-FFF2-40B4-BE49-F238E27FC236}">
                  <a16:creationId xmlns:a16="http://schemas.microsoft.com/office/drawing/2014/main" id="{62D19E07-25A9-4194-A42F-1571FD54AF23}"/>
                </a:ext>
              </a:extLst>
            </p:cNvPr>
            <p:cNvSpPr/>
            <p:nvPr/>
          </p:nvSpPr>
          <p:spPr>
            <a:xfrm>
              <a:off x="3365180" y="2925708"/>
              <a:ext cx="54293" cy="75767"/>
            </a:xfrm>
            <a:custGeom>
              <a:avLst/>
              <a:gdLst>
                <a:gd name="connsiteX0" fmla="*/ -1440 w 54293"/>
                <a:gd name="connsiteY0" fmla="*/ 35462 h 75767"/>
                <a:gd name="connsiteX1" fmla="*/ 24209 w 54293"/>
                <a:gd name="connsiteY1" fmla="*/ 74672 h 75767"/>
                <a:gd name="connsiteX2" fmla="*/ 52809 w 54293"/>
                <a:gd name="connsiteY2" fmla="*/ 35462 h 75767"/>
                <a:gd name="connsiteX3" fmla="*/ 23917 w 54293"/>
                <a:gd name="connsiteY3" fmla="*/ -1096 h 75767"/>
                <a:gd name="connsiteX4" fmla="*/ -1440 w 54293"/>
                <a:gd name="connsiteY4" fmla="*/ 35462 h 7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3" h="75767">
                  <a:moveTo>
                    <a:pt x="-1440" y="35462"/>
                  </a:moveTo>
                  <a:cubicBezTo>
                    <a:pt x="-1440" y="54921"/>
                    <a:pt x="10353" y="74672"/>
                    <a:pt x="24209" y="74672"/>
                  </a:cubicBezTo>
                  <a:cubicBezTo>
                    <a:pt x="37773" y="74672"/>
                    <a:pt x="52809" y="54921"/>
                    <a:pt x="52809" y="35462"/>
                  </a:cubicBezTo>
                  <a:cubicBezTo>
                    <a:pt x="53691" y="18068"/>
                    <a:pt x="41311" y="2442"/>
                    <a:pt x="23917" y="-1096"/>
                  </a:cubicBezTo>
                  <a:cubicBezTo>
                    <a:pt x="10353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Graphic 2">
              <a:extLst>
                <a:ext uri="{FF2B5EF4-FFF2-40B4-BE49-F238E27FC236}">
                  <a16:creationId xmlns:a16="http://schemas.microsoft.com/office/drawing/2014/main" id="{D52DD609-6D69-43B2-A392-C29F4CED582D}"/>
                </a:ext>
              </a:extLst>
            </p:cNvPr>
            <p:cNvSpPr/>
            <p:nvPr/>
          </p:nvSpPr>
          <p:spPr>
            <a:xfrm>
              <a:off x="1859833" y="2298921"/>
              <a:ext cx="50117" cy="71052"/>
            </a:xfrm>
            <a:custGeom>
              <a:avLst/>
              <a:gdLst>
                <a:gd name="connsiteX0" fmla="*/ -1440 w 50117"/>
                <a:gd name="connsiteY0" fmla="*/ 35167 h 71052"/>
                <a:gd name="connsiteX1" fmla="*/ 22733 w 50117"/>
                <a:gd name="connsiteY1" fmla="*/ -1096 h 71052"/>
                <a:gd name="connsiteX2" fmla="*/ 48678 w 50117"/>
                <a:gd name="connsiteY2" fmla="*/ 35167 h 71052"/>
                <a:gd name="connsiteX3" fmla="*/ 22733 w 50117"/>
                <a:gd name="connsiteY3" fmla="*/ 69957 h 71052"/>
                <a:gd name="connsiteX4" fmla="*/ -1440 w 50117"/>
                <a:gd name="connsiteY4" fmla="*/ 35167 h 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17" h="71052">
                  <a:moveTo>
                    <a:pt x="-1440" y="35167"/>
                  </a:moveTo>
                  <a:cubicBezTo>
                    <a:pt x="-1440" y="16003"/>
                    <a:pt x="8878" y="-1096"/>
                    <a:pt x="22733" y="-1096"/>
                  </a:cubicBezTo>
                  <a:cubicBezTo>
                    <a:pt x="36298" y="-1096"/>
                    <a:pt x="48678" y="16003"/>
                    <a:pt x="48678" y="35167"/>
                  </a:cubicBezTo>
                  <a:cubicBezTo>
                    <a:pt x="48678" y="54331"/>
                    <a:pt x="36298" y="69957"/>
                    <a:pt x="22733" y="69957"/>
                  </a:cubicBezTo>
                  <a:cubicBezTo>
                    <a:pt x="8878" y="69957"/>
                    <a:pt x="-1440" y="54331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Graphic 2">
              <a:extLst>
                <a:ext uri="{FF2B5EF4-FFF2-40B4-BE49-F238E27FC236}">
                  <a16:creationId xmlns:a16="http://schemas.microsoft.com/office/drawing/2014/main" id="{BF790EF9-4A7E-491B-AF2C-2765A24CF25A}"/>
                </a:ext>
              </a:extLst>
            </p:cNvPr>
            <p:cNvSpPr/>
            <p:nvPr/>
          </p:nvSpPr>
          <p:spPr>
            <a:xfrm>
              <a:off x="2176469" y="2093432"/>
              <a:ext cx="45403" cy="61321"/>
            </a:xfrm>
            <a:custGeom>
              <a:avLst/>
              <a:gdLst>
                <a:gd name="connsiteX0" fmla="*/ -1440 w 45403"/>
                <a:gd name="connsiteY0" fmla="*/ 29563 h 61321"/>
                <a:gd name="connsiteX1" fmla="*/ 19786 w 45403"/>
                <a:gd name="connsiteY1" fmla="*/ -1096 h 61321"/>
                <a:gd name="connsiteX2" fmla="*/ 43963 w 45403"/>
                <a:gd name="connsiteY2" fmla="*/ 29563 h 61321"/>
                <a:gd name="connsiteX3" fmla="*/ 19786 w 45403"/>
                <a:gd name="connsiteY3" fmla="*/ 60226 h 61321"/>
                <a:gd name="connsiteX4" fmla="*/ -1440 w 45403"/>
                <a:gd name="connsiteY4" fmla="*/ 29563 h 6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03" h="61321">
                  <a:moveTo>
                    <a:pt x="-1440" y="29563"/>
                  </a:moveTo>
                  <a:cubicBezTo>
                    <a:pt x="-1440" y="10399"/>
                    <a:pt x="5930" y="-1096"/>
                    <a:pt x="19786" y="-1096"/>
                  </a:cubicBezTo>
                  <a:cubicBezTo>
                    <a:pt x="33350" y="-1096"/>
                    <a:pt x="43963" y="10399"/>
                    <a:pt x="43963" y="29563"/>
                  </a:cubicBezTo>
                  <a:cubicBezTo>
                    <a:pt x="43963" y="49022"/>
                    <a:pt x="33350" y="60226"/>
                    <a:pt x="19786" y="60226"/>
                  </a:cubicBezTo>
                  <a:cubicBezTo>
                    <a:pt x="5930" y="60226"/>
                    <a:pt x="-1440" y="49022"/>
                    <a:pt x="-1440" y="2956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Graphic 2">
              <a:extLst>
                <a:ext uri="{FF2B5EF4-FFF2-40B4-BE49-F238E27FC236}">
                  <a16:creationId xmlns:a16="http://schemas.microsoft.com/office/drawing/2014/main" id="{44AB123D-F99D-42C6-8F09-A560F1628045}"/>
                </a:ext>
              </a:extLst>
            </p:cNvPr>
            <p:cNvSpPr/>
            <p:nvPr/>
          </p:nvSpPr>
          <p:spPr>
            <a:xfrm>
              <a:off x="1965947" y="1896196"/>
              <a:ext cx="51908" cy="64858"/>
            </a:xfrm>
            <a:custGeom>
              <a:avLst/>
              <a:gdLst>
                <a:gd name="connsiteX0" fmla="*/ -1420 w 51908"/>
                <a:gd name="connsiteY0" fmla="*/ 33105 h 64858"/>
                <a:gd name="connsiteX1" fmla="*/ 27472 w 51908"/>
                <a:gd name="connsiteY1" fmla="*/ -1096 h 64858"/>
                <a:gd name="connsiteX2" fmla="*/ 50469 w 51908"/>
                <a:gd name="connsiteY2" fmla="*/ 33105 h 64858"/>
                <a:gd name="connsiteX3" fmla="*/ 27472 w 51908"/>
                <a:gd name="connsiteY3" fmla="*/ 63763 h 64858"/>
                <a:gd name="connsiteX4" fmla="*/ -1420 w 51908"/>
                <a:gd name="connsiteY4" fmla="*/ 33105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08" h="64858">
                  <a:moveTo>
                    <a:pt x="-1420" y="33105"/>
                  </a:moveTo>
                  <a:cubicBezTo>
                    <a:pt x="-2010" y="16003"/>
                    <a:pt x="10373" y="1262"/>
                    <a:pt x="27472" y="-1096"/>
                  </a:cubicBezTo>
                  <a:cubicBezTo>
                    <a:pt x="41036" y="-1096"/>
                    <a:pt x="50469" y="13941"/>
                    <a:pt x="50469" y="33105"/>
                  </a:cubicBezTo>
                  <a:cubicBezTo>
                    <a:pt x="50469" y="52269"/>
                    <a:pt x="41036" y="63763"/>
                    <a:pt x="27472" y="63763"/>
                  </a:cubicBezTo>
                  <a:cubicBezTo>
                    <a:pt x="10964" y="63177"/>
                    <a:pt x="-2010" y="49613"/>
                    <a:pt x="-1420" y="331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Graphic 2">
              <a:extLst>
                <a:ext uri="{FF2B5EF4-FFF2-40B4-BE49-F238E27FC236}">
                  <a16:creationId xmlns:a16="http://schemas.microsoft.com/office/drawing/2014/main" id="{399E8038-5709-471D-A806-041C28F756B3}"/>
                </a:ext>
              </a:extLst>
            </p:cNvPr>
            <p:cNvSpPr/>
            <p:nvPr/>
          </p:nvSpPr>
          <p:spPr>
            <a:xfrm>
              <a:off x="2364564" y="1944842"/>
              <a:ext cx="49315" cy="70757"/>
            </a:xfrm>
            <a:custGeom>
              <a:avLst/>
              <a:gdLst>
                <a:gd name="connsiteX0" fmla="*/ -1440 w 49315"/>
                <a:gd name="connsiteY0" fmla="*/ 36642 h 70757"/>
                <a:gd name="connsiteX1" fmla="*/ 20376 w 49315"/>
                <a:gd name="connsiteY1" fmla="*/ -1096 h 70757"/>
                <a:gd name="connsiteX2" fmla="*/ 47796 w 49315"/>
                <a:gd name="connsiteY2" fmla="*/ 36642 h 70757"/>
                <a:gd name="connsiteX3" fmla="*/ 20376 w 49315"/>
                <a:gd name="connsiteY3" fmla="*/ 69662 h 70757"/>
                <a:gd name="connsiteX4" fmla="*/ -1440 w 49315"/>
                <a:gd name="connsiteY4" fmla="*/ 36642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15" h="70757">
                  <a:moveTo>
                    <a:pt x="-1440" y="36642"/>
                  </a:moveTo>
                  <a:cubicBezTo>
                    <a:pt x="-1440" y="17478"/>
                    <a:pt x="6520" y="-1096"/>
                    <a:pt x="20376" y="-1096"/>
                  </a:cubicBezTo>
                  <a:cubicBezTo>
                    <a:pt x="33937" y="-1096"/>
                    <a:pt x="47796" y="17478"/>
                    <a:pt x="47796" y="36642"/>
                  </a:cubicBezTo>
                  <a:cubicBezTo>
                    <a:pt x="48973" y="53150"/>
                    <a:pt x="36888" y="67891"/>
                    <a:pt x="20376" y="69662"/>
                  </a:cubicBezTo>
                  <a:cubicBezTo>
                    <a:pt x="6520" y="69662"/>
                    <a:pt x="-1440" y="55803"/>
                    <a:pt x="-1440" y="366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Graphic 2">
              <a:extLst>
                <a:ext uri="{FF2B5EF4-FFF2-40B4-BE49-F238E27FC236}">
                  <a16:creationId xmlns:a16="http://schemas.microsoft.com/office/drawing/2014/main" id="{D4BA3D29-B3A5-42A5-9E1C-31BA92C25CB6}"/>
                </a:ext>
              </a:extLst>
            </p:cNvPr>
            <p:cNvSpPr/>
            <p:nvPr/>
          </p:nvSpPr>
          <p:spPr>
            <a:xfrm>
              <a:off x="2297934" y="1795662"/>
              <a:ext cx="52556" cy="69285"/>
            </a:xfrm>
            <a:custGeom>
              <a:avLst/>
              <a:gdLst>
                <a:gd name="connsiteX0" fmla="*/ -1440 w 52556"/>
                <a:gd name="connsiteY0" fmla="*/ 30747 h 69285"/>
                <a:gd name="connsiteX1" fmla="*/ 23619 w 52556"/>
                <a:gd name="connsiteY1" fmla="*/ -1096 h 69285"/>
                <a:gd name="connsiteX2" fmla="*/ 51039 w 52556"/>
                <a:gd name="connsiteY2" fmla="*/ 30747 h 69285"/>
                <a:gd name="connsiteX3" fmla="*/ 23619 w 52556"/>
                <a:gd name="connsiteY3" fmla="*/ 68190 h 69285"/>
                <a:gd name="connsiteX4" fmla="*/ -1440 w 52556"/>
                <a:gd name="connsiteY4" fmla="*/ 30747 h 6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56" h="69285">
                  <a:moveTo>
                    <a:pt x="-1440" y="30747"/>
                  </a:moveTo>
                  <a:cubicBezTo>
                    <a:pt x="-1440" y="11583"/>
                    <a:pt x="9763" y="-1096"/>
                    <a:pt x="23619" y="-1096"/>
                  </a:cubicBezTo>
                  <a:cubicBezTo>
                    <a:pt x="39835" y="85"/>
                    <a:pt x="52215" y="14236"/>
                    <a:pt x="51039" y="30747"/>
                  </a:cubicBezTo>
                  <a:cubicBezTo>
                    <a:pt x="51039" y="49911"/>
                    <a:pt x="37183" y="68190"/>
                    <a:pt x="23619" y="68190"/>
                  </a:cubicBezTo>
                  <a:cubicBezTo>
                    <a:pt x="9763" y="68190"/>
                    <a:pt x="-1440" y="49911"/>
                    <a:pt x="-1440" y="307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Graphic 2">
              <a:extLst>
                <a:ext uri="{FF2B5EF4-FFF2-40B4-BE49-F238E27FC236}">
                  <a16:creationId xmlns:a16="http://schemas.microsoft.com/office/drawing/2014/main" id="{ADC867BD-09B2-4403-8A2B-E8518537FD52}"/>
                </a:ext>
              </a:extLst>
            </p:cNvPr>
            <p:cNvSpPr/>
            <p:nvPr/>
          </p:nvSpPr>
          <p:spPr>
            <a:xfrm>
              <a:off x="2547056" y="1476078"/>
              <a:ext cx="50416" cy="74295"/>
            </a:xfrm>
            <a:custGeom>
              <a:avLst/>
              <a:gdLst>
                <a:gd name="connsiteX0" fmla="*/ -1440 w 50416"/>
                <a:gd name="connsiteY0" fmla="*/ 33990 h 74295"/>
                <a:gd name="connsiteX1" fmla="*/ 24209 w 50416"/>
                <a:gd name="connsiteY1" fmla="*/ -1096 h 74295"/>
                <a:gd name="connsiteX2" fmla="*/ 48976 w 50416"/>
                <a:gd name="connsiteY2" fmla="*/ 33990 h 74295"/>
                <a:gd name="connsiteX3" fmla="*/ 24209 w 50416"/>
                <a:gd name="connsiteY3" fmla="*/ 73200 h 74295"/>
                <a:gd name="connsiteX4" fmla="*/ -1440 w 50416"/>
                <a:gd name="connsiteY4" fmla="*/ 33990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16" h="74295">
                  <a:moveTo>
                    <a:pt x="-1440" y="33990"/>
                  </a:moveTo>
                  <a:cubicBezTo>
                    <a:pt x="-1440" y="14826"/>
                    <a:pt x="10353" y="-1096"/>
                    <a:pt x="24209" y="-1096"/>
                  </a:cubicBezTo>
                  <a:cubicBezTo>
                    <a:pt x="38068" y="-1096"/>
                    <a:pt x="48976" y="14826"/>
                    <a:pt x="48976" y="33990"/>
                  </a:cubicBezTo>
                  <a:cubicBezTo>
                    <a:pt x="48976" y="53150"/>
                    <a:pt x="38068" y="73200"/>
                    <a:pt x="24209" y="73200"/>
                  </a:cubicBezTo>
                  <a:cubicBezTo>
                    <a:pt x="10353" y="73200"/>
                    <a:pt x="-1440" y="53150"/>
                    <a:pt x="-1440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Graphic 2">
              <a:extLst>
                <a:ext uri="{FF2B5EF4-FFF2-40B4-BE49-F238E27FC236}">
                  <a16:creationId xmlns:a16="http://schemas.microsoft.com/office/drawing/2014/main" id="{B48ACA60-0B21-4DA1-BB94-30E4012522EC}"/>
                </a:ext>
              </a:extLst>
            </p:cNvPr>
            <p:cNvSpPr/>
            <p:nvPr/>
          </p:nvSpPr>
          <p:spPr>
            <a:xfrm>
              <a:off x="2589512" y="1682157"/>
              <a:ext cx="49607" cy="69872"/>
            </a:xfrm>
            <a:custGeom>
              <a:avLst/>
              <a:gdLst>
                <a:gd name="connsiteX0" fmla="*/ -1440 w 49607"/>
                <a:gd name="connsiteY0" fmla="*/ 36052 h 69872"/>
                <a:gd name="connsiteX1" fmla="*/ 20966 w 49607"/>
                <a:gd name="connsiteY1" fmla="*/ -1096 h 69872"/>
                <a:gd name="connsiteX2" fmla="*/ 48087 w 49607"/>
                <a:gd name="connsiteY2" fmla="*/ 36052 h 69872"/>
                <a:gd name="connsiteX3" fmla="*/ 20966 w 49607"/>
                <a:gd name="connsiteY3" fmla="*/ 68777 h 69872"/>
                <a:gd name="connsiteX4" fmla="*/ -1440 w 49607"/>
                <a:gd name="connsiteY4" fmla="*/ 36052 h 6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07" h="69872">
                  <a:moveTo>
                    <a:pt x="-1440" y="36052"/>
                  </a:moveTo>
                  <a:cubicBezTo>
                    <a:pt x="-1440" y="16888"/>
                    <a:pt x="7111" y="-1096"/>
                    <a:pt x="20966" y="-1096"/>
                  </a:cubicBezTo>
                  <a:cubicBezTo>
                    <a:pt x="34527" y="-1096"/>
                    <a:pt x="48087" y="16888"/>
                    <a:pt x="48087" y="36052"/>
                  </a:cubicBezTo>
                  <a:cubicBezTo>
                    <a:pt x="49268" y="52564"/>
                    <a:pt x="37179" y="67010"/>
                    <a:pt x="20966" y="68777"/>
                  </a:cubicBezTo>
                  <a:cubicBezTo>
                    <a:pt x="7111" y="68777"/>
                    <a:pt x="-1440" y="55216"/>
                    <a:pt x="-1440" y="3605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Graphic 2">
              <a:extLst>
                <a:ext uri="{FF2B5EF4-FFF2-40B4-BE49-F238E27FC236}">
                  <a16:creationId xmlns:a16="http://schemas.microsoft.com/office/drawing/2014/main" id="{F4449A5B-4DCE-4162-9B5F-92FBD466E17F}"/>
                </a:ext>
              </a:extLst>
            </p:cNvPr>
            <p:cNvSpPr/>
            <p:nvPr/>
          </p:nvSpPr>
          <p:spPr>
            <a:xfrm>
              <a:off x="2552364" y="1922436"/>
              <a:ext cx="43632" cy="65154"/>
            </a:xfrm>
            <a:custGeom>
              <a:avLst/>
              <a:gdLst>
                <a:gd name="connsiteX0" fmla="*/ -1440 w 43632"/>
                <a:gd name="connsiteY0" fmla="*/ 32219 h 65154"/>
                <a:gd name="connsiteX1" fmla="*/ 19491 w 43632"/>
                <a:gd name="connsiteY1" fmla="*/ -1096 h 65154"/>
                <a:gd name="connsiteX2" fmla="*/ 42192 w 43632"/>
                <a:gd name="connsiteY2" fmla="*/ 32219 h 65154"/>
                <a:gd name="connsiteX3" fmla="*/ 19491 w 43632"/>
                <a:gd name="connsiteY3" fmla="*/ 64059 h 65154"/>
                <a:gd name="connsiteX4" fmla="*/ -1440 w 43632"/>
                <a:gd name="connsiteY4" fmla="*/ 3221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65154">
                  <a:moveTo>
                    <a:pt x="-1440" y="32219"/>
                  </a:moveTo>
                  <a:cubicBezTo>
                    <a:pt x="-1440" y="13055"/>
                    <a:pt x="5930" y="-1096"/>
                    <a:pt x="19491" y="-1096"/>
                  </a:cubicBezTo>
                  <a:cubicBezTo>
                    <a:pt x="33350" y="-1096"/>
                    <a:pt x="42192" y="13055"/>
                    <a:pt x="42192" y="32219"/>
                  </a:cubicBezTo>
                  <a:cubicBezTo>
                    <a:pt x="42192" y="51383"/>
                    <a:pt x="33350" y="64059"/>
                    <a:pt x="19491" y="64059"/>
                  </a:cubicBezTo>
                  <a:cubicBezTo>
                    <a:pt x="5635" y="64059"/>
                    <a:pt x="-1440" y="51383"/>
                    <a:pt x="-1440" y="322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Graphic 2">
              <a:extLst>
                <a:ext uri="{FF2B5EF4-FFF2-40B4-BE49-F238E27FC236}">
                  <a16:creationId xmlns:a16="http://schemas.microsoft.com/office/drawing/2014/main" id="{135D2131-43DD-4BD3-9861-21DD235411BF}"/>
                </a:ext>
              </a:extLst>
            </p:cNvPr>
            <p:cNvSpPr/>
            <p:nvPr/>
          </p:nvSpPr>
          <p:spPr>
            <a:xfrm>
              <a:off x="3917381" y="2471685"/>
              <a:ext cx="51298" cy="72524"/>
            </a:xfrm>
            <a:custGeom>
              <a:avLst/>
              <a:gdLst>
                <a:gd name="connsiteX0" fmla="*/ 49858 w 51298"/>
                <a:gd name="connsiteY0" fmla="*/ 35462 h 72524"/>
                <a:gd name="connsiteX1" fmla="*/ 22143 w 51298"/>
                <a:gd name="connsiteY1" fmla="*/ -1096 h 72524"/>
                <a:gd name="connsiteX2" fmla="*/ -1440 w 51298"/>
                <a:gd name="connsiteY2" fmla="*/ 35462 h 72524"/>
                <a:gd name="connsiteX3" fmla="*/ 22143 w 51298"/>
                <a:gd name="connsiteY3" fmla="*/ 71429 h 72524"/>
                <a:gd name="connsiteX4" fmla="*/ 49858 w 51298"/>
                <a:gd name="connsiteY4" fmla="*/ 35462 h 7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98" h="72524">
                  <a:moveTo>
                    <a:pt x="49858" y="35462"/>
                  </a:moveTo>
                  <a:cubicBezTo>
                    <a:pt x="49858" y="16003"/>
                    <a:pt x="35999" y="-1096"/>
                    <a:pt x="22143" y="-1096"/>
                  </a:cubicBezTo>
                  <a:cubicBezTo>
                    <a:pt x="8583" y="-1096"/>
                    <a:pt x="-1440" y="16003"/>
                    <a:pt x="-1440" y="35462"/>
                  </a:cubicBezTo>
                  <a:cubicBezTo>
                    <a:pt x="-1440" y="54626"/>
                    <a:pt x="8583" y="71429"/>
                    <a:pt x="22143" y="71429"/>
                  </a:cubicBezTo>
                  <a:cubicBezTo>
                    <a:pt x="35999" y="71429"/>
                    <a:pt x="49858" y="54626"/>
                    <a:pt x="49858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Graphic 2">
              <a:extLst>
                <a:ext uri="{FF2B5EF4-FFF2-40B4-BE49-F238E27FC236}">
                  <a16:creationId xmlns:a16="http://schemas.microsoft.com/office/drawing/2014/main" id="{89C37B12-E808-436D-A827-47F829B996D7}"/>
                </a:ext>
              </a:extLst>
            </p:cNvPr>
            <p:cNvSpPr/>
            <p:nvPr/>
          </p:nvSpPr>
          <p:spPr>
            <a:xfrm>
              <a:off x="3912284" y="2093724"/>
              <a:ext cx="51971" cy="74000"/>
            </a:xfrm>
            <a:custGeom>
              <a:avLst/>
              <a:gdLst>
                <a:gd name="connsiteX0" fmla="*/ 50531 w 51971"/>
                <a:gd name="connsiteY0" fmla="*/ 33990 h 74000"/>
                <a:gd name="connsiteX1" fmla="*/ 25768 w 51971"/>
                <a:gd name="connsiteY1" fmla="*/ -1096 h 74000"/>
                <a:gd name="connsiteX2" fmla="*/ -1357 w 51971"/>
                <a:gd name="connsiteY2" fmla="*/ 33990 h 74000"/>
                <a:gd name="connsiteX3" fmla="*/ 25768 w 51971"/>
                <a:gd name="connsiteY3" fmla="*/ 72905 h 74000"/>
                <a:gd name="connsiteX4" fmla="*/ 50531 w 51971"/>
                <a:gd name="connsiteY4" fmla="*/ 33990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71" h="74000">
                  <a:moveTo>
                    <a:pt x="50531" y="33990"/>
                  </a:moveTo>
                  <a:cubicBezTo>
                    <a:pt x="50531" y="14826"/>
                    <a:pt x="39623" y="-1096"/>
                    <a:pt x="25768" y="-1096"/>
                  </a:cubicBezTo>
                  <a:cubicBezTo>
                    <a:pt x="8961" y="1856"/>
                    <a:pt x="-2538" y="16892"/>
                    <a:pt x="-1357" y="33990"/>
                  </a:cubicBezTo>
                  <a:cubicBezTo>
                    <a:pt x="-1357" y="53154"/>
                    <a:pt x="11908" y="72905"/>
                    <a:pt x="25768" y="72905"/>
                  </a:cubicBezTo>
                  <a:cubicBezTo>
                    <a:pt x="39623" y="72905"/>
                    <a:pt x="50531" y="53154"/>
                    <a:pt x="50531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Graphic 2">
              <a:extLst>
                <a:ext uri="{FF2B5EF4-FFF2-40B4-BE49-F238E27FC236}">
                  <a16:creationId xmlns:a16="http://schemas.microsoft.com/office/drawing/2014/main" id="{8F8CB358-C65D-4141-8327-3E65F7741272}"/>
                </a:ext>
              </a:extLst>
            </p:cNvPr>
            <p:cNvSpPr/>
            <p:nvPr/>
          </p:nvSpPr>
          <p:spPr>
            <a:xfrm>
              <a:off x="3589202" y="2062180"/>
              <a:ext cx="52224" cy="74295"/>
            </a:xfrm>
            <a:custGeom>
              <a:avLst/>
              <a:gdLst>
                <a:gd name="connsiteX0" fmla="*/ 50784 w 52224"/>
                <a:gd name="connsiteY0" fmla="*/ 34281 h 74295"/>
                <a:gd name="connsiteX1" fmla="*/ 27201 w 52224"/>
                <a:gd name="connsiteY1" fmla="*/ -1096 h 74295"/>
                <a:gd name="connsiteX2" fmla="*/ -1396 w 52224"/>
                <a:gd name="connsiteY2" fmla="*/ 34281 h 74295"/>
                <a:gd name="connsiteX3" fmla="*/ 27201 w 52224"/>
                <a:gd name="connsiteY3" fmla="*/ 73200 h 74295"/>
                <a:gd name="connsiteX4" fmla="*/ 50784 w 52224"/>
                <a:gd name="connsiteY4" fmla="*/ 34281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24" h="74295">
                  <a:moveTo>
                    <a:pt x="50784" y="34281"/>
                  </a:moveTo>
                  <a:cubicBezTo>
                    <a:pt x="50784" y="15121"/>
                    <a:pt x="41057" y="-1096"/>
                    <a:pt x="27201" y="-1096"/>
                  </a:cubicBezTo>
                  <a:cubicBezTo>
                    <a:pt x="10103" y="1852"/>
                    <a:pt x="-2281" y="16888"/>
                    <a:pt x="-1396" y="34281"/>
                  </a:cubicBezTo>
                  <a:cubicBezTo>
                    <a:pt x="-1396" y="53445"/>
                    <a:pt x="13640" y="73200"/>
                    <a:pt x="27201" y="73200"/>
                  </a:cubicBezTo>
                  <a:cubicBezTo>
                    <a:pt x="41057" y="73200"/>
                    <a:pt x="50784" y="53445"/>
                    <a:pt x="50784" y="3428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Graphic 2">
              <a:extLst>
                <a:ext uri="{FF2B5EF4-FFF2-40B4-BE49-F238E27FC236}">
                  <a16:creationId xmlns:a16="http://schemas.microsoft.com/office/drawing/2014/main" id="{336990E7-02F5-4AEA-9918-58353B5EB8A0}"/>
                </a:ext>
              </a:extLst>
            </p:cNvPr>
            <p:cNvSpPr/>
            <p:nvPr/>
          </p:nvSpPr>
          <p:spPr>
            <a:xfrm>
              <a:off x="3634351" y="1661816"/>
              <a:ext cx="51934" cy="68396"/>
            </a:xfrm>
            <a:custGeom>
              <a:avLst/>
              <a:gdLst>
                <a:gd name="connsiteX0" fmla="*/ 50448 w 51934"/>
                <a:gd name="connsiteY0" fmla="*/ 31924 h 68396"/>
                <a:gd name="connsiteX1" fmla="*/ 22147 w 51934"/>
                <a:gd name="connsiteY1" fmla="*/ -1096 h 68396"/>
                <a:gd name="connsiteX2" fmla="*/ -1440 w 51934"/>
                <a:gd name="connsiteY2" fmla="*/ 31924 h 68396"/>
                <a:gd name="connsiteX3" fmla="*/ 22147 w 51934"/>
                <a:gd name="connsiteY3" fmla="*/ 67301 h 68396"/>
                <a:gd name="connsiteX4" fmla="*/ 50448 w 51934"/>
                <a:gd name="connsiteY4" fmla="*/ 31924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34" h="68396">
                  <a:moveTo>
                    <a:pt x="50448" y="31924"/>
                  </a:moveTo>
                  <a:cubicBezTo>
                    <a:pt x="51334" y="15117"/>
                    <a:pt x="38950" y="672"/>
                    <a:pt x="22147" y="-1096"/>
                  </a:cubicBezTo>
                  <a:cubicBezTo>
                    <a:pt x="8586" y="-1096"/>
                    <a:pt x="-1440" y="12760"/>
                    <a:pt x="-1440" y="31924"/>
                  </a:cubicBezTo>
                  <a:cubicBezTo>
                    <a:pt x="-1440" y="51088"/>
                    <a:pt x="8586" y="67301"/>
                    <a:pt x="22147" y="67301"/>
                  </a:cubicBezTo>
                  <a:cubicBezTo>
                    <a:pt x="39245" y="64354"/>
                    <a:pt x="51334" y="49022"/>
                    <a:pt x="50448" y="319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Graphic 2">
              <a:extLst>
                <a:ext uri="{FF2B5EF4-FFF2-40B4-BE49-F238E27FC236}">
                  <a16:creationId xmlns:a16="http://schemas.microsoft.com/office/drawing/2014/main" id="{CC68C4DF-9D7A-4B5A-A300-E9B6528183A9}"/>
                </a:ext>
              </a:extLst>
            </p:cNvPr>
            <p:cNvSpPr/>
            <p:nvPr/>
          </p:nvSpPr>
          <p:spPr>
            <a:xfrm>
              <a:off x="3496626" y="2298626"/>
              <a:ext cx="48692" cy="75176"/>
            </a:xfrm>
            <a:custGeom>
              <a:avLst/>
              <a:gdLst>
                <a:gd name="connsiteX0" fmla="*/ 47252 w 48692"/>
                <a:gd name="connsiteY0" fmla="*/ 38409 h 75176"/>
                <a:gd name="connsiteX1" fmla="*/ 26613 w 48692"/>
                <a:gd name="connsiteY1" fmla="*/ -1096 h 75176"/>
                <a:gd name="connsiteX2" fmla="*/ -1394 w 48692"/>
                <a:gd name="connsiteY2" fmla="*/ 38409 h 75176"/>
                <a:gd name="connsiteX3" fmla="*/ 26613 w 48692"/>
                <a:gd name="connsiteY3" fmla="*/ 74081 h 75176"/>
                <a:gd name="connsiteX4" fmla="*/ 47252 w 48692"/>
                <a:gd name="connsiteY4" fmla="*/ 38409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92" h="75176">
                  <a:moveTo>
                    <a:pt x="47252" y="38409"/>
                  </a:moveTo>
                  <a:cubicBezTo>
                    <a:pt x="47252" y="19245"/>
                    <a:pt x="40173" y="-1096"/>
                    <a:pt x="26613" y="-1096"/>
                  </a:cubicBezTo>
                  <a:cubicBezTo>
                    <a:pt x="13052" y="-1096"/>
                    <a:pt x="-1394" y="19245"/>
                    <a:pt x="-1394" y="38409"/>
                  </a:cubicBezTo>
                  <a:cubicBezTo>
                    <a:pt x="-2279" y="55511"/>
                    <a:pt x="9515" y="70839"/>
                    <a:pt x="26613" y="74081"/>
                  </a:cubicBezTo>
                  <a:cubicBezTo>
                    <a:pt x="40173" y="74081"/>
                    <a:pt x="47252" y="57573"/>
                    <a:pt x="47252" y="38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Graphic 2">
              <a:extLst>
                <a:ext uri="{FF2B5EF4-FFF2-40B4-BE49-F238E27FC236}">
                  <a16:creationId xmlns:a16="http://schemas.microsoft.com/office/drawing/2014/main" id="{78950689-4F98-45CD-AD12-7295415190F5}"/>
                </a:ext>
              </a:extLst>
            </p:cNvPr>
            <p:cNvSpPr/>
            <p:nvPr/>
          </p:nvSpPr>
          <p:spPr>
            <a:xfrm>
              <a:off x="3502567" y="2579590"/>
              <a:ext cx="48055" cy="66334"/>
            </a:xfrm>
            <a:custGeom>
              <a:avLst/>
              <a:gdLst>
                <a:gd name="connsiteX0" fmla="*/ 46616 w 48055"/>
                <a:gd name="connsiteY0" fmla="*/ 32514 h 66334"/>
                <a:gd name="connsiteX1" fmla="*/ 22442 w 48055"/>
                <a:gd name="connsiteY1" fmla="*/ -1096 h 66334"/>
                <a:gd name="connsiteX2" fmla="*/ -1440 w 48055"/>
                <a:gd name="connsiteY2" fmla="*/ 32514 h 66334"/>
                <a:gd name="connsiteX3" fmla="*/ 22442 w 48055"/>
                <a:gd name="connsiteY3" fmla="*/ 65239 h 66334"/>
                <a:gd name="connsiteX4" fmla="*/ 46616 w 48055"/>
                <a:gd name="connsiteY4" fmla="*/ 32514 h 6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55" h="66334">
                  <a:moveTo>
                    <a:pt x="46616" y="32514"/>
                  </a:moveTo>
                  <a:cubicBezTo>
                    <a:pt x="46616" y="13350"/>
                    <a:pt x="36298" y="-1096"/>
                    <a:pt x="22442" y="-1096"/>
                  </a:cubicBezTo>
                  <a:cubicBezTo>
                    <a:pt x="8878" y="-1096"/>
                    <a:pt x="-1440" y="13350"/>
                    <a:pt x="-1440" y="32514"/>
                  </a:cubicBezTo>
                  <a:cubicBezTo>
                    <a:pt x="-1440" y="51675"/>
                    <a:pt x="8878" y="65239"/>
                    <a:pt x="22442" y="65239"/>
                  </a:cubicBezTo>
                  <a:cubicBezTo>
                    <a:pt x="36298" y="65239"/>
                    <a:pt x="46616" y="51675"/>
                    <a:pt x="46616" y="325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Graphic 2">
              <a:extLst>
                <a:ext uri="{FF2B5EF4-FFF2-40B4-BE49-F238E27FC236}">
                  <a16:creationId xmlns:a16="http://schemas.microsoft.com/office/drawing/2014/main" id="{C21BDFF0-5FA0-4AC7-9189-3284A255D46A}"/>
                </a:ext>
              </a:extLst>
            </p:cNvPr>
            <p:cNvSpPr/>
            <p:nvPr/>
          </p:nvSpPr>
          <p:spPr>
            <a:xfrm>
              <a:off x="3909415" y="2670393"/>
              <a:ext cx="54841" cy="75475"/>
            </a:xfrm>
            <a:custGeom>
              <a:avLst/>
              <a:gdLst>
                <a:gd name="connsiteX0" fmla="*/ 53401 w 54841"/>
                <a:gd name="connsiteY0" fmla="*/ 37819 h 75475"/>
                <a:gd name="connsiteX1" fmla="*/ 28047 w 54841"/>
                <a:gd name="connsiteY1" fmla="*/ 74380 h 75475"/>
                <a:gd name="connsiteX2" fmla="*/ -1435 w 54841"/>
                <a:gd name="connsiteY2" fmla="*/ 37819 h 75475"/>
                <a:gd name="connsiteX3" fmla="*/ 28047 w 54841"/>
                <a:gd name="connsiteY3" fmla="*/ -1096 h 75475"/>
                <a:gd name="connsiteX4" fmla="*/ 53401 w 54841"/>
                <a:gd name="connsiteY4" fmla="*/ 37819 h 7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41" h="75475">
                  <a:moveTo>
                    <a:pt x="53401" y="37819"/>
                  </a:moveTo>
                  <a:cubicBezTo>
                    <a:pt x="53401" y="56983"/>
                    <a:pt x="41903" y="74380"/>
                    <a:pt x="28047" y="74380"/>
                  </a:cubicBezTo>
                  <a:cubicBezTo>
                    <a:pt x="10650" y="71134"/>
                    <a:pt x="-1730" y="55511"/>
                    <a:pt x="-1435" y="37819"/>
                  </a:cubicBezTo>
                  <a:cubicBezTo>
                    <a:pt x="-1435" y="18659"/>
                    <a:pt x="14483" y="-1096"/>
                    <a:pt x="28047" y="-1096"/>
                  </a:cubicBezTo>
                  <a:cubicBezTo>
                    <a:pt x="41903" y="-1096"/>
                    <a:pt x="53401" y="18659"/>
                    <a:pt x="53401" y="378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Graphic 2">
              <a:extLst>
                <a:ext uri="{FF2B5EF4-FFF2-40B4-BE49-F238E27FC236}">
                  <a16:creationId xmlns:a16="http://schemas.microsoft.com/office/drawing/2014/main" id="{71AD2974-E97A-4015-95F4-9B06E528EE09}"/>
                </a:ext>
              </a:extLst>
            </p:cNvPr>
            <p:cNvSpPr/>
            <p:nvPr/>
          </p:nvSpPr>
          <p:spPr>
            <a:xfrm>
              <a:off x="3681820" y="2685134"/>
              <a:ext cx="49232" cy="68396"/>
            </a:xfrm>
            <a:custGeom>
              <a:avLst/>
              <a:gdLst>
                <a:gd name="connsiteX0" fmla="*/ 47792 w 49232"/>
                <a:gd name="connsiteY0" fmla="*/ 35462 h 68396"/>
                <a:gd name="connsiteX1" fmla="*/ 23028 w 49232"/>
                <a:gd name="connsiteY1" fmla="*/ 67301 h 68396"/>
                <a:gd name="connsiteX2" fmla="*/ -1440 w 49232"/>
                <a:gd name="connsiteY2" fmla="*/ 35462 h 68396"/>
                <a:gd name="connsiteX3" fmla="*/ 23028 w 49232"/>
                <a:gd name="connsiteY3" fmla="*/ -1096 h 68396"/>
                <a:gd name="connsiteX4" fmla="*/ 47792 w 49232"/>
                <a:gd name="connsiteY4" fmla="*/ 35462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32" h="68396">
                  <a:moveTo>
                    <a:pt x="47792" y="35462"/>
                  </a:moveTo>
                  <a:cubicBezTo>
                    <a:pt x="47792" y="54626"/>
                    <a:pt x="36589" y="67301"/>
                    <a:pt x="23028" y="67301"/>
                  </a:cubicBezTo>
                  <a:cubicBezTo>
                    <a:pt x="9173" y="67301"/>
                    <a:pt x="-1440" y="54626"/>
                    <a:pt x="-1440" y="35462"/>
                  </a:cubicBezTo>
                  <a:cubicBezTo>
                    <a:pt x="-1440" y="16298"/>
                    <a:pt x="9173" y="-1096"/>
                    <a:pt x="23028" y="-1096"/>
                  </a:cubicBezTo>
                  <a:cubicBezTo>
                    <a:pt x="36589" y="-1096"/>
                    <a:pt x="47792" y="16298"/>
                    <a:pt x="47792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Graphic 2">
              <a:extLst>
                <a:ext uri="{FF2B5EF4-FFF2-40B4-BE49-F238E27FC236}">
                  <a16:creationId xmlns:a16="http://schemas.microsoft.com/office/drawing/2014/main" id="{927DF82B-AC82-4DE8-8882-D88EE4B3D0FF}"/>
                </a:ext>
              </a:extLst>
            </p:cNvPr>
            <p:cNvSpPr/>
            <p:nvPr/>
          </p:nvSpPr>
          <p:spPr>
            <a:xfrm>
              <a:off x="3572735" y="3221704"/>
              <a:ext cx="51613" cy="67809"/>
            </a:xfrm>
            <a:custGeom>
              <a:avLst/>
              <a:gdLst>
                <a:gd name="connsiteX0" fmla="*/ 50153 w 51613"/>
                <a:gd name="connsiteY0" fmla="*/ 35170 h 67809"/>
                <a:gd name="connsiteX1" fmla="*/ 20671 w 51613"/>
                <a:gd name="connsiteY1" fmla="*/ 66714 h 67809"/>
                <a:gd name="connsiteX2" fmla="*/ -1440 w 51613"/>
                <a:gd name="connsiteY2" fmla="*/ 35170 h 67809"/>
                <a:gd name="connsiteX3" fmla="*/ 20671 w 51613"/>
                <a:gd name="connsiteY3" fmla="*/ -1096 h 67809"/>
                <a:gd name="connsiteX4" fmla="*/ 50153 w 51613"/>
                <a:gd name="connsiteY4" fmla="*/ 35170 h 6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13" h="67809">
                  <a:moveTo>
                    <a:pt x="50153" y="35170"/>
                  </a:moveTo>
                  <a:cubicBezTo>
                    <a:pt x="50448" y="51973"/>
                    <a:pt x="37478" y="65829"/>
                    <a:pt x="20671" y="66714"/>
                  </a:cubicBezTo>
                  <a:cubicBezTo>
                    <a:pt x="7111" y="66714"/>
                    <a:pt x="-1440" y="54331"/>
                    <a:pt x="-1440" y="35170"/>
                  </a:cubicBezTo>
                  <a:cubicBezTo>
                    <a:pt x="-1440" y="16006"/>
                    <a:pt x="7111" y="-1096"/>
                    <a:pt x="20671" y="-1096"/>
                  </a:cubicBezTo>
                  <a:cubicBezTo>
                    <a:pt x="38065" y="2151"/>
                    <a:pt x="50743" y="17478"/>
                    <a:pt x="50153" y="3517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Graphic 2">
              <a:extLst>
                <a:ext uri="{FF2B5EF4-FFF2-40B4-BE49-F238E27FC236}">
                  <a16:creationId xmlns:a16="http://schemas.microsoft.com/office/drawing/2014/main" id="{C3B37B95-D5B7-4DD2-947B-6056D6E4E42F}"/>
                </a:ext>
              </a:extLst>
            </p:cNvPr>
            <p:cNvSpPr/>
            <p:nvPr/>
          </p:nvSpPr>
          <p:spPr>
            <a:xfrm>
              <a:off x="3493591" y="2784488"/>
              <a:ext cx="50251" cy="62501"/>
            </a:xfrm>
            <a:custGeom>
              <a:avLst/>
              <a:gdLst>
                <a:gd name="connsiteX0" fmla="*/ 48811 w 50251"/>
                <a:gd name="connsiteY0" fmla="*/ 29862 h 62501"/>
                <a:gd name="connsiteX1" fmla="*/ 24929 w 50251"/>
                <a:gd name="connsiteY1" fmla="*/ 61406 h 62501"/>
                <a:gd name="connsiteX2" fmla="*/ -1307 w 50251"/>
                <a:gd name="connsiteY2" fmla="*/ 30157 h 62501"/>
                <a:gd name="connsiteX3" fmla="*/ -1307 w 50251"/>
                <a:gd name="connsiteY3" fmla="*/ 29862 h 62501"/>
                <a:gd name="connsiteX4" fmla="*/ 23457 w 50251"/>
                <a:gd name="connsiteY4" fmla="*/ -1096 h 62501"/>
                <a:gd name="connsiteX5" fmla="*/ 24929 w 50251"/>
                <a:gd name="connsiteY5" fmla="*/ -1096 h 62501"/>
                <a:gd name="connsiteX6" fmla="*/ 48811 w 50251"/>
                <a:gd name="connsiteY6" fmla="*/ 29862 h 6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51" h="62501">
                  <a:moveTo>
                    <a:pt x="48811" y="29862"/>
                  </a:moveTo>
                  <a:cubicBezTo>
                    <a:pt x="48811" y="49022"/>
                    <a:pt x="38493" y="61406"/>
                    <a:pt x="24929" y="61406"/>
                  </a:cubicBezTo>
                  <a:cubicBezTo>
                    <a:pt x="9011" y="60226"/>
                    <a:pt x="-2782" y="46075"/>
                    <a:pt x="-1307" y="30157"/>
                  </a:cubicBezTo>
                  <a:cubicBezTo>
                    <a:pt x="-1307" y="30157"/>
                    <a:pt x="-1307" y="29862"/>
                    <a:pt x="-1307" y="29862"/>
                  </a:cubicBezTo>
                  <a:cubicBezTo>
                    <a:pt x="-2782" y="14531"/>
                    <a:pt x="8126" y="675"/>
                    <a:pt x="23457" y="-1096"/>
                  </a:cubicBezTo>
                  <a:cubicBezTo>
                    <a:pt x="24047" y="-1096"/>
                    <a:pt x="24343" y="-1096"/>
                    <a:pt x="24929" y="-1096"/>
                  </a:cubicBezTo>
                  <a:cubicBezTo>
                    <a:pt x="38493" y="-1096"/>
                    <a:pt x="48811" y="10403"/>
                    <a:pt x="48811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2">
              <a:extLst>
                <a:ext uri="{FF2B5EF4-FFF2-40B4-BE49-F238E27FC236}">
                  <a16:creationId xmlns:a16="http://schemas.microsoft.com/office/drawing/2014/main" id="{F86439FF-DFAB-43B7-A44F-13B70F7227F4}"/>
                </a:ext>
              </a:extLst>
            </p:cNvPr>
            <p:cNvSpPr/>
            <p:nvPr/>
          </p:nvSpPr>
          <p:spPr>
            <a:xfrm>
              <a:off x="2932682" y="2158882"/>
              <a:ext cx="49527" cy="68396"/>
            </a:xfrm>
            <a:custGeom>
              <a:avLst/>
              <a:gdLst>
                <a:gd name="connsiteX0" fmla="*/ -1440 w 49527"/>
                <a:gd name="connsiteY0" fmla="*/ 31629 h 68396"/>
                <a:gd name="connsiteX1" fmla="*/ 22733 w 49527"/>
                <a:gd name="connsiteY1" fmla="*/ -1096 h 68396"/>
                <a:gd name="connsiteX2" fmla="*/ 48087 w 49527"/>
                <a:gd name="connsiteY2" fmla="*/ 31629 h 68396"/>
                <a:gd name="connsiteX3" fmla="*/ 22733 w 49527"/>
                <a:gd name="connsiteY3" fmla="*/ 67301 h 68396"/>
                <a:gd name="connsiteX4" fmla="*/ -1440 w 49527"/>
                <a:gd name="connsiteY4" fmla="*/ 31629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7" h="68396">
                  <a:moveTo>
                    <a:pt x="-1440" y="31629"/>
                  </a:moveTo>
                  <a:cubicBezTo>
                    <a:pt x="-1440" y="12465"/>
                    <a:pt x="8878" y="-1096"/>
                    <a:pt x="22733" y="-1096"/>
                  </a:cubicBezTo>
                  <a:cubicBezTo>
                    <a:pt x="36298" y="-1096"/>
                    <a:pt x="48087" y="12465"/>
                    <a:pt x="48087" y="31629"/>
                  </a:cubicBezTo>
                  <a:cubicBezTo>
                    <a:pt x="48087" y="50793"/>
                    <a:pt x="36298" y="67301"/>
                    <a:pt x="22733" y="67301"/>
                  </a:cubicBezTo>
                  <a:cubicBezTo>
                    <a:pt x="9173" y="67301"/>
                    <a:pt x="-1440" y="50793"/>
                    <a:pt x="-1440" y="316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2">
              <a:extLst>
                <a:ext uri="{FF2B5EF4-FFF2-40B4-BE49-F238E27FC236}">
                  <a16:creationId xmlns:a16="http://schemas.microsoft.com/office/drawing/2014/main" id="{4D0574CC-C7BF-4F49-8CB3-9A873084B8EE}"/>
                </a:ext>
              </a:extLst>
            </p:cNvPr>
            <p:cNvSpPr/>
            <p:nvPr/>
          </p:nvSpPr>
          <p:spPr>
            <a:xfrm>
              <a:off x="2799006" y="2005278"/>
              <a:ext cx="55037" cy="66629"/>
            </a:xfrm>
            <a:custGeom>
              <a:avLst/>
              <a:gdLst>
                <a:gd name="connsiteX0" fmla="*/ -1318 w 55037"/>
                <a:gd name="connsiteY0" fmla="*/ 33400 h 66629"/>
                <a:gd name="connsiteX1" fmla="*/ 25806 w 55037"/>
                <a:gd name="connsiteY1" fmla="*/ -1096 h 66629"/>
                <a:gd name="connsiteX2" fmla="*/ 53518 w 55037"/>
                <a:gd name="connsiteY2" fmla="*/ 33400 h 66629"/>
                <a:gd name="connsiteX3" fmla="*/ 25806 w 55037"/>
                <a:gd name="connsiteY3" fmla="*/ 65534 h 66629"/>
                <a:gd name="connsiteX4" fmla="*/ -1318 w 55037"/>
                <a:gd name="connsiteY4" fmla="*/ 33400 h 6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37" h="66629">
                  <a:moveTo>
                    <a:pt x="-1318" y="33400"/>
                  </a:moveTo>
                  <a:cubicBezTo>
                    <a:pt x="-2794" y="16597"/>
                    <a:pt x="9295" y="1560"/>
                    <a:pt x="25806" y="-1096"/>
                  </a:cubicBezTo>
                  <a:cubicBezTo>
                    <a:pt x="42609" y="1560"/>
                    <a:pt x="54698" y="16301"/>
                    <a:pt x="53518" y="33400"/>
                  </a:cubicBezTo>
                  <a:cubicBezTo>
                    <a:pt x="54698" y="49911"/>
                    <a:pt x="42314" y="64062"/>
                    <a:pt x="25806" y="65534"/>
                  </a:cubicBezTo>
                  <a:cubicBezTo>
                    <a:pt x="9590" y="64062"/>
                    <a:pt x="-2499" y="49616"/>
                    <a:pt x="-1318" y="334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2">
              <a:extLst>
                <a:ext uri="{FF2B5EF4-FFF2-40B4-BE49-F238E27FC236}">
                  <a16:creationId xmlns:a16="http://schemas.microsoft.com/office/drawing/2014/main" id="{B9C88963-5E2D-49AE-A43E-990BB38DA8A3}"/>
                </a:ext>
              </a:extLst>
            </p:cNvPr>
            <p:cNvSpPr/>
            <p:nvPr/>
          </p:nvSpPr>
          <p:spPr>
            <a:xfrm>
              <a:off x="2731027" y="1425075"/>
              <a:ext cx="41862" cy="64268"/>
            </a:xfrm>
            <a:custGeom>
              <a:avLst/>
              <a:gdLst>
                <a:gd name="connsiteX0" fmla="*/ -1440 w 41862"/>
                <a:gd name="connsiteY0" fmla="*/ 31039 h 64268"/>
                <a:gd name="connsiteX1" fmla="*/ 18901 w 41862"/>
                <a:gd name="connsiteY1" fmla="*/ -1096 h 64268"/>
                <a:gd name="connsiteX2" fmla="*/ 40422 w 41862"/>
                <a:gd name="connsiteY2" fmla="*/ 31039 h 64268"/>
                <a:gd name="connsiteX3" fmla="*/ 18901 w 41862"/>
                <a:gd name="connsiteY3" fmla="*/ 63173 h 64268"/>
                <a:gd name="connsiteX4" fmla="*/ -1440 w 41862"/>
                <a:gd name="connsiteY4" fmla="*/ 31039 h 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62" h="64268">
                  <a:moveTo>
                    <a:pt x="-1440" y="31039"/>
                  </a:moveTo>
                  <a:cubicBezTo>
                    <a:pt x="-1440" y="11875"/>
                    <a:pt x="5045" y="-1096"/>
                    <a:pt x="18901" y="-1096"/>
                  </a:cubicBezTo>
                  <a:cubicBezTo>
                    <a:pt x="32461" y="-1096"/>
                    <a:pt x="40422" y="11875"/>
                    <a:pt x="40422" y="31039"/>
                  </a:cubicBezTo>
                  <a:cubicBezTo>
                    <a:pt x="40422" y="50203"/>
                    <a:pt x="32461" y="63173"/>
                    <a:pt x="18901" y="63173"/>
                  </a:cubicBezTo>
                  <a:cubicBezTo>
                    <a:pt x="5045" y="63173"/>
                    <a:pt x="-1440" y="5049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2">
              <a:extLst>
                <a:ext uri="{FF2B5EF4-FFF2-40B4-BE49-F238E27FC236}">
                  <a16:creationId xmlns:a16="http://schemas.microsoft.com/office/drawing/2014/main" id="{7E48A07B-ABAB-4377-A415-A3FD3D3F42D0}"/>
                </a:ext>
              </a:extLst>
            </p:cNvPr>
            <p:cNvSpPr/>
            <p:nvPr/>
          </p:nvSpPr>
          <p:spPr>
            <a:xfrm>
              <a:off x="3068299" y="1477258"/>
              <a:ext cx="53383" cy="62206"/>
            </a:xfrm>
            <a:custGeom>
              <a:avLst/>
              <a:gdLst>
                <a:gd name="connsiteX0" fmla="*/ -1440 w 53383"/>
                <a:gd name="connsiteY0" fmla="*/ 31039 h 62206"/>
                <a:gd name="connsiteX1" fmla="*/ 23324 w 53383"/>
                <a:gd name="connsiteY1" fmla="*/ -1096 h 62206"/>
                <a:gd name="connsiteX2" fmla="*/ 51924 w 53383"/>
                <a:gd name="connsiteY2" fmla="*/ 31039 h 62206"/>
                <a:gd name="connsiteX3" fmla="*/ 23914 w 53383"/>
                <a:gd name="connsiteY3" fmla="*/ 61111 h 62206"/>
                <a:gd name="connsiteX4" fmla="*/ 23324 w 53383"/>
                <a:gd name="connsiteY4" fmla="*/ 61111 h 62206"/>
                <a:gd name="connsiteX5" fmla="*/ -1440 w 53383"/>
                <a:gd name="connsiteY5" fmla="*/ 31039 h 6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83" h="62206">
                  <a:moveTo>
                    <a:pt x="-1440" y="31039"/>
                  </a:moveTo>
                  <a:cubicBezTo>
                    <a:pt x="-1440" y="11875"/>
                    <a:pt x="9468" y="-1096"/>
                    <a:pt x="23324" y="-1096"/>
                  </a:cubicBezTo>
                  <a:cubicBezTo>
                    <a:pt x="39835" y="81"/>
                    <a:pt x="52510" y="14236"/>
                    <a:pt x="51924" y="31039"/>
                  </a:cubicBezTo>
                  <a:cubicBezTo>
                    <a:pt x="52510" y="46960"/>
                    <a:pt x="39835" y="60521"/>
                    <a:pt x="23914" y="61111"/>
                  </a:cubicBezTo>
                  <a:cubicBezTo>
                    <a:pt x="23619" y="61111"/>
                    <a:pt x="23324" y="61111"/>
                    <a:pt x="23324" y="61111"/>
                  </a:cubicBezTo>
                  <a:cubicBezTo>
                    <a:pt x="9468" y="61111"/>
                    <a:pt x="-1440" y="50203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2">
              <a:extLst>
                <a:ext uri="{FF2B5EF4-FFF2-40B4-BE49-F238E27FC236}">
                  <a16:creationId xmlns:a16="http://schemas.microsoft.com/office/drawing/2014/main" id="{21B132F2-0380-4B63-89BE-6864DD509330}"/>
                </a:ext>
              </a:extLst>
            </p:cNvPr>
            <p:cNvSpPr/>
            <p:nvPr/>
          </p:nvSpPr>
          <p:spPr>
            <a:xfrm>
              <a:off x="3008154" y="1838413"/>
              <a:ext cx="47760" cy="70462"/>
            </a:xfrm>
            <a:custGeom>
              <a:avLst/>
              <a:gdLst>
                <a:gd name="connsiteX0" fmla="*/ -1440 w 47760"/>
                <a:gd name="connsiteY0" fmla="*/ 37229 h 70462"/>
                <a:gd name="connsiteX1" fmla="*/ 22147 w 47760"/>
                <a:gd name="connsiteY1" fmla="*/ -1096 h 70462"/>
                <a:gd name="connsiteX2" fmla="*/ 46320 w 47760"/>
                <a:gd name="connsiteY2" fmla="*/ 37229 h 70462"/>
                <a:gd name="connsiteX3" fmla="*/ 22147 w 47760"/>
                <a:gd name="connsiteY3" fmla="*/ 69367 h 70462"/>
                <a:gd name="connsiteX4" fmla="*/ -1440 w 47760"/>
                <a:gd name="connsiteY4" fmla="*/ 37229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60" h="70462">
                  <a:moveTo>
                    <a:pt x="-1440" y="37229"/>
                  </a:moveTo>
                  <a:cubicBezTo>
                    <a:pt x="-1440" y="18068"/>
                    <a:pt x="8586" y="-1096"/>
                    <a:pt x="22147" y="-1096"/>
                  </a:cubicBezTo>
                  <a:cubicBezTo>
                    <a:pt x="36002" y="-1096"/>
                    <a:pt x="46320" y="18068"/>
                    <a:pt x="46320" y="37229"/>
                  </a:cubicBezTo>
                  <a:cubicBezTo>
                    <a:pt x="46320" y="56393"/>
                    <a:pt x="36002" y="69367"/>
                    <a:pt x="22147" y="69367"/>
                  </a:cubicBezTo>
                  <a:cubicBezTo>
                    <a:pt x="8586" y="69367"/>
                    <a:pt x="-1440" y="56393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2">
              <a:extLst>
                <a:ext uri="{FF2B5EF4-FFF2-40B4-BE49-F238E27FC236}">
                  <a16:creationId xmlns:a16="http://schemas.microsoft.com/office/drawing/2014/main" id="{5EE2CA73-330D-46A3-8D53-7DEFF00A6E48}"/>
                </a:ext>
              </a:extLst>
            </p:cNvPr>
            <p:cNvSpPr/>
            <p:nvPr/>
          </p:nvSpPr>
          <p:spPr>
            <a:xfrm>
              <a:off x="3215035" y="1611694"/>
              <a:ext cx="51086" cy="66924"/>
            </a:xfrm>
            <a:custGeom>
              <a:avLst/>
              <a:gdLst>
                <a:gd name="connsiteX0" fmla="*/ -1357 w 51086"/>
                <a:gd name="connsiteY0" fmla="*/ 29862 h 66924"/>
                <a:gd name="connsiteX1" fmla="*/ 24882 w 51086"/>
                <a:gd name="connsiteY1" fmla="*/ -1096 h 66924"/>
                <a:gd name="connsiteX2" fmla="*/ 25473 w 51086"/>
                <a:gd name="connsiteY2" fmla="*/ -1096 h 66924"/>
                <a:gd name="connsiteX3" fmla="*/ 49646 w 51086"/>
                <a:gd name="connsiteY3" fmla="*/ 29862 h 66924"/>
                <a:gd name="connsiteX4" fmla="*/ 25473 w 51086"/>
                <a:gd name="connsiteY4" fmla="*/ 65829 h 66924"/>
                <a:gd name="connsiteX5" fmla="*/ -1357 w 51086"/>
                <a:gd name="connsiteY5" fmla="*/ 29862 h 6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086" h="66924">
                  <a:moveTo>
                    <a:pt x="-1357" y="29862"/>
                  </a:moveTo>
                  <a:cubicBezTo>
                    <a:pt x="-2537" y="14236"/>
                    <a:pt x="8961" y="85"/>
                    <a:pt x="24882" y="-1096"/>
                  </a:cubicBezTo>
                  <a:cubicBezTo>
                    <a:pt x="25178" y="-1096"/>
                    <a:pt x="25178" y="-1096"/>
                    <a:pt x="25473" y="-1096"/>
                  </a:cubicBezTo>
                  <a:cubicBezTo>
                    <a:pt x="39328" y="-1096"/>
                    <a:pt x="49646" y="10698"/>
                    <a:pt x="49646" y="29862"/>
                  </a:cubicBezTo>
                  <a:cubicBezTo>
                    <a:pt x="49646" y="49321"/>
                    <a:pt x="39328" y="65829"/>
                    <a:pt x="25473" y="65829"/>
                  </a:cubicBezTo>
                  <a:cubicBezTo>
                    <a:pt x="11912" y="65829"/>
                    <a:pt x="-1357" y="49026"/>
                    <a:pt x="-1357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2">
              <a:extLst>
                <a:ext uri="{FF2B5EF4-FFF2-40B4-BE49-F238E27FC236}">
                  <a16:creationId xmlns:a16="http://schemas.microsoft.com/office/drawing/2014/main" id="{C843F4BE-E032-4193-8B17-C9FA82FDEEF1}"/>
                </a:ext>
              </a:extLst>
            </p:cNvPr>
            <p:cNvSpPr/>
            <p:nvPr/>
          </p:nvSpPr>
          <p:spPr>
            <a:xfrm>
              <a:off x="3320076" y="1792419"/>
              <a:ext cx="45694" cy="68990"/>
            </a:xfrm>
            <a:custGeom>
              <a:avLst/>
              <a:gdLst>
                <a:gd name="connsiteX0" fmla="*/ -1440 w 45694"/>
                <a:gd name="connsiteY0" fmla="*/ 32809 h 68990"/>
                <a:gd name="connsiteX1" fmla="*/ 22143 w 45694"/>
                <a:gd name="connsiteY1" fmla="*/ -1096 h 68990"/>
                <a:gd name="connsiteX2" fmla="*/ 44255 w 45694"/>
                <a:gd name="connsiteY2" fmla="*/ 32809 h 68990"/>
                <a:gd name="connsiteX3" fmla="*/ 22143 w 45694"/>
                <a:gd name="connsiteY3" fmla="*/ 67895 h 68990"/>
                <a:gd name="connsiteX4" fmla="*/ -1440 w 45694"/>
                <a:gd name="connsiteY4" fmla="*/ 32809 h 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94" h="68990">
                  <a:moveTo>
                    <a:pt x="-1440" y="32809"/>
                  </a:moveTo>
                  <a:cubicBezTo>
                    <a:pt x="-1440" y="13645"/>
                    <a:pt x="8583" y="-1096"/>
                    <a:pt x="22143" y="-1096"/>
                  </a:cubicBezTo>
                  <a:cubicBezTo>
                    <a:pt x="35707" y="-1096"/>
                    <a:pt x="44255" y="13645"/>
                    <a:pt x="44255" y="32809"/>
                  </a:cubicBezTo>
                  <a:cubicBezTo>
                    <a:pt x="44255" y="51973"/>
                    <a:pt x="36002" y="67895"/>
                    <a:pt x="22143" y="67895"/>
                  </a:cubicBezTo>
                  <a:cubicBezTo>
                    <a:pt x="8583" y="67895"/>
                    <a:pt x="-1440" y="51973"/>
                    <a:pt x="-1440" y="328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2">
              <a:extLst>
                <a:ext uri="{FF2B5EF4-FFF2-40B4-BE49-F238E27FC236}">
                  <a16:creationId xmlns:a16="http://schemas.microsoft.com/office/drawing/2014/main" id="{2568128B-6881-4D79-A384-D9D64DAFE0B0}"/>
                </a:ext>
              </a:extLst>
            </p:cNvPr>
            <p:cNvSpPr/>
            <p:nvPr/>
          </p:nvSpPr>
          <p:spPr>
            <a:xfrm>
              <a:off x="3298259" y="2164186"/>
              <a:ext cx="44518" cy="71347"/>
            </a:xfrm>
            <a:custGeom>
              <a:avLst/>
              <a:gdLst>
                <a:gd name="connsiteX0" fmla="*/ -1440 w 44518"/>
                <a:gd name="connsiteY0" fmla="*/ 33695 h 71347"/>
                <a:gd name="connsiteX1" fmla="*/ 22438 w 44518"/>
                <a:gd name="connsiteY1" fmla="*/ -1096 h 71347"/>
                <a:gd name="connsiteX2" fmla="*/ 43078 w 44518"/>
                <a:gd name="connsiteY2" fmla="*/ 33695 h 71347"/>
                <a:gd name="connsiteX3" fmla="*/ 22438 w 44518"/>
                <a:gd name="connsiteY3" fmla="*/ 70252 h 71347"/>
                <a:gd name="connsiteX4" fmla="*/ -1440 w 44518"/>
                <a:gd name="connsiteY4" fmla="*/ 33695 h 7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18" h="71347">
                  <a:moveTo>
                    <a:pt x="-1440" y="33695"/>
                  </a:moveTo>
                  <a:cubicBezTo>
                    <a:pt x="-1440" y="14236"/>
                    <a:pt x="8878" y="-1096"/>
                    <a:pt x="22438" y="-1096"/>
                  </a:cubicBezTo>
                  <a:cubicBezTo>
                    <a:pt x="36294" y="-1096"/>
                    <a:pt x="43078" y="14236"/>
                    <a:pt x="43078" y="33695"/>
                  </a:cubicBezTo>
                  <a:cubicBezTo>
                    <a:pt x="43078" y="52859"/>
                    <a:pt x="36294" y="70252"/>
                    <a:pt x="22438" y="70252"/>
                  </a:cubicBezTo>
                  <a:cubicBezTo>
                    <a:pt x="8878" y="70252"/>
                    <a:pt x="-1440" y="52859"/>
                    <a:pt x="-1440" y="3369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2">
              <a:extLst>
                <a:ext uri="{FF2B5EF4-FFF2-40B4-BE49-F238E27FC236}">
                  <a16:creationId xmlns:a16="http://schemas.microsoft.com/office/drawing/2014/main" id="{F549BE90-5391-4C0E-87F7-5F8B4EAF1FB5}"/>
                </a:ext>
              </a:extLst>
            </p:cNvPr>
            <p:cNvSpPr/>
            <p:nvPr/>
          </p:nvSpPr>
          <p:spPr>
            <a:xfrm>
              <a:off x="1992502" y="2671278"/>
              <a:ext cx="74295" cy="56036"/>
            </a:xfrm>
            <a:custGeom>
              <a:avLst/>
              <a:gdLst>
                <a:gd name="connsiteX0" fmla="*/ 34822 w 74295"/>
                <a:gd name="connsiteY0" fmla="*/ 54921 h 56036"/>
                <a:gd name="connsiteX1" fmla="*/ 72855 w 74295"/>
                <a:gd name="connsiteY1" fmla="*/ 26026 h 56036"/>
                <a:gd name="connsiteX2" fmla="*/ 34822 w 74295"/>
                <a:gd name="connsiteY2" fmla="*/ -1096 h 56036"/>
                <a:gd name="connsiteX3" fmla="*/ -1440 w 74295"/>
                <a:gd name="connsiteY3" fmla="*/ 26026 h 56036"/>
                <a:gd name="connsiteX4" fmla="*/ 34822 w 74295"/>
                <a:gd name="connsiteY4" fmla="*/ 54921 h 5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5" h="56036">
                  <a:moveTo>
                    <a:pt x="34822" y="54921"/>
                  </a:moveTo>
                  <a:cubicBezTo>
                    <a:pt x="53986" y="54921"/>
                    <a:pt x="72855" y="39885"/>
                    <a:pt x="72855" y="26026"/>
                  </a:cubicBezTo>
                  <a:cubicBezTo>
                    <a:pt x="72855" y="12465"/>
                    <a:pt x="53986" y="-1096"/>
                    <a:pt x="34822" y="-1096"/>
                  </a:cubicBezTo>
                  <a:cubicBezTo>
                    <a:pt x="15658" y="-1096"/>
                    <a:pt x="-1440" y="12465"/>
                    <a:pt x="-1440" y="26026"/>
                  </a:cubicBezTo>
                  <a:cubicBezTo>
                    <a:pt x="1802" y="43423"/>
                    <a:pt x="17134" y="55508"/>
                    <a:pt x="34822" y="549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2">
              <a:extLst>
                <a:ext uri="{FF2B5EF4-FFF2-40B4-BE49-F238E27FC236}">
                  <a16:creationId xmlns:a16="http://schemas.microsoft.com/office/drawing/2014/main" id="{1B958E43-8F59-4E61-AF10-249B679F642B}"/>
                </a:ext>
              </a:extLst>
            </p:cNvPr>
            <p:cNvSpPr/>
            <p:nvPr/>
          </p:nvSpPr>
          <p:spPr>
            <a:xfrm>
              <a:off x="2238971" y="2895000"/>
              <a:ext cx="70167" cy="49281"/>
            </a:xfrm>
            <a:custGeom>
              <a:avLst/>
              <a:gdLst>
                <a:gd name="connsiteX0" fmla="*/ 33055 w 70167"/>
                <a:gd name="connsiteY0" fmla="*/ 48186 h 49281"/>
                <a:gd name="connsiteX1" fmla="*/ 68727 w 70167"/>
                <a:gd name="connsiteY1" fmla="*/ 26957 h 49281"/>
                <a:gd name="connsiteX2" fmla="*/ 33055 w 70167"/>
                <a:gd name="connsiteY2" fmla="*/ -1050 h 49281"/>
                <a:gd name="connsiteX3" fmla="*/ -1440 w 70167"/>
                <a:gd name="connsiteY3" fmla="*/ 26957 h 49281"/>
                <a:gd name="connsiteX4" fmla="*/ 33055 w 70167"/>
                <a:gd name="connsiteY4" fmla="*/ 48186 h 4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67" h="49281">
                  <a:moveTo>
                    <a:pt x="33055" y="48186"/>
                  </a:moveTo>
                  <a:cubicBezTo>
                    <a:pt x="52215" y="48186"/>
                    <a:pt x="68727" y="40816"/>
                    <a:pt x="68727" y="26957"/>
                  </a:cubicBezTo>
                  <a:cubicBezTo>
                    <a:pt x="65780" y="10153"/>
                    <a:pt x="50448" y="-1935"/>
                    <a:pt x="33055" y="-1050"/>
                  </a:cubicBezTo>
                  <a:cubicBezTo>
                    <a:pt x="16248" y="-1935"/>
                    <a:pt x="1212" y="10153"/>
                    <a:pt x="-1440" y="26957"/>
                  </a:cubicBezTo>
                  <a:cubicBezTo>
                    <a:pt x="-1440" y="40816"/>
                    <a:pt x="13891" y="48186"/>
                    <a:pt x="33055" y="4818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2">
              <a:extLst>
                <a:ext uri="{FF2B5EF4-FFF2-40B4-BE49-F238E27FC236}">
                  <a16:creationId xmlns:a16="http://schemas.microsoft.com/office/drawing/2014/main" id="{D0080377-0EED-4B6F-9C0B-0640E4F857D2}"/>
                </a:ext>
              </a:extLst>
            </p:cNvPr>
            <p:cNvSpPr/>
            <p:nvPr/>
          </p:nvSpPr>
          <p:spPr>
            <a:xfrm>
              <a:off x="2139321" y="3140924"/>
              <a:ext cx="76947" cy="49826"/>
            </a:xfrm>
            <a:custGeom>
              <a:avLst/>
              <a:gdLst>
                <a:gd name="connsiteX0" fmla="*/ 36002 w 76947"/>
                <a:gd name="connsiteY0" fmla="*/ 48731 h 49826"/>
                <a:gd name="connsiteX1" fmla="*/ 75507 w 76947"/>
                <a:gd name="connsiteY1" fmla="*/ 28091 h 49826"/>
                <a:gd name="connsiteX2" fmla="*/ 36002 w 76947"/>
                <a:gd name="connsiteY2" fmla="*/ -1096 h 49826"/>
                <a:gd name="connsiteX3" fmla="*/ -1440 w 76947"/>
                <a:gd name="connsiteY3" fmla="*/ 28091 h 49826"/>
                <a:gd name="connsiteX4" fmla="*/ 36002 w 76947"/>
                <a:gd name="connsiteY4" fmla="*/ 48731 h 4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9826">
                  <a:moveTo>
                    <a:pt x="36002" y="48731"/>
                  </a:moveTo>
                  <a:cubicBezTo>
                    <a:pt x="55166" y="48731"/>
                    <a:pt x="75507" y="41951"/>
                    <a:pt x="75507" y="28091"/>
                  </a:cubicBezTo>
                  <a:cubicBezTo>
                    <a:pt x="75507" y="14236"/>
                    <a:pt x="55166" y="-1096"/>
                    <a:pt x="36002" y="-1096"/>
                  </a:cubicBezTo>
                  <a:cubicBezTo>
                    <a:pt x="16838" y="-1096"/>
                    <a:pt x="-1440" y="14236"/>
                    <a:pt x="-1440" y="28091"/>
                  </a:cubicBezTo>
                  <a:cubicBezTo>
                    <a:pt x="-1440" y="41951"/>
                    <a:pt x="16838" y="48731"/>
                    <a:pt x="36002" y="487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2">
              <a:extLst>
                <a:ext uri="{FF2B5EF4-FFF2-40B4-BE49-F238E27FC236}">
                  <a16:creationId xmlns:a16="http://schemas.microsoft.com/office/drawing/2014/main" id="{EA49DBA9-D52D-49EF-B5FD-AC10DEAC1E6E}"/>
                </a:ext>
              </a:extLst>
            </p:cNvPr>
            <p:cNvSpPr/>
            <p:nvPr/>
          </p:nvSpPr>
          <p:spPr>
            <a:xfrm>
              <a:off x="2528777" y="2729947"/>
              <a:ext cx="72232" cy="52778"/>
            </a:xfrm>
            <a:custGeom>
              <a:avLst/>
              <a:gdLst>
                <a:gd name="connsiteX0" fmla="*/ 37183 w 72232"/>
                <a:gd name="connsiteY0" fmla="*/ 51678 h 52778"/>
                <a:gd name="connsiteX1" fmla="*/ 70793 w 72232"/>
                <a:gd name="connsiteY1" fmla="*/ 22196 h 52778"/>
                <a:gd name="connsiteX2" fmla="*/ 37183 w 72232"/>
                <a:gd name="connsiteY2" fmla="*/ -1096 h 52778"/>
                <a:gd name="connsiteX3" fmla="*/ -1440 w 72232"/>
                <a:gd name="connsiteY3" fmla="*/ 22196 h 52778"/>
                <a:gd name="connsiteX4" fmla="*/ 37183 w 72232"/>
                <a:gd name="connsiteY4" fmla="*/ 51678 h 5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32" h="52778">
                  <a:moveTo>
                    <a:pt x="37183" y="51678"/>
                  </a:moveTo>
                  <a:cubicBezTo>
                    <a:pt x="54281" y="51970"/>
                    <a:pt x="68727" y="39295"/>
                    <a:pt x="70793" y="22196"/>
                  </a:cubicBezTo>
                  <a:cubicBezTo>
                    <a:pt x="70793" y="8337"/>
                    <a:pt x="56347" y="-1096"/>
                    <a:pt x="37183" y="-1096"/>
                  </a:cubicBezTo>
                  <a:cubicBezTo>
                    <a:pt x="17724" y="-1096"/>
                    <a:pt x="-1440" y="8337"/>
                    <a:pt x="-1440" y="22196"/>
                  </a:cubicBezTo>
                  <a:cubicBezTo>
                    <a:pt x="-1440" y="35757"/>
                    <a:pt x="18019" y="51678"/>
                    <a:pt x="37183" y="5167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2">
              <a:extLst>
                <a:ext uri="{FF2B5EF4-FFF2-40B4-BE49-F238E27FC236}">
                  <a16:creationId xmlns:a16="http://schemas.microsoft.com/office/drawing/2014/main" id="{C992BCE9-9422-4579-B5AB-FAE82CD90D6D}"/>
                </a:ext>
              </a:extLst>
            </p:cNvPr>
            <p:cNvSpPr/>
            <p:nvPr/>
          </p:nvSpPr>
          <p:spPr>
            <a:xfrm>
              <a:off x="2557672" y="2928360"/>
              <a:ext cx="66625" cy="48645"/>
            </a:xfrm>
            <a:custGeom>
              <a:avLst/>
              <a:gdLst>
                <a:gd name="connsiteX0" fmla="*/ 30104 w 66625"/>
                <a:gd name="connsiteY0" fmla="*/ 47550 h 48645"/>
                <a:gd name="connsiteX1" fmla="*/ 65186 w 66625"/>
                <a:gd name="connsiteY1" fmla="*/ 23963 h 48645"/>
                <a:gd name="connsiteX2" fmla="*/ 30104 w 66625"/>
                <a:gd name="connsiteY2" fmla="*/ -1096 h 48645"/>
                <a:gd name="connsiteX3" fmla="*/ -1440 w 66625"/>
                <a:gd name="connsiteY3" fmla="*/ 23963 h 48645"/>
                <a:gd name="connsiteX4" fmla="*/ 30104 w 66625"/>
                <a:gd name="connsiteY4" fmla="*/ 47550 h 4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48645">
                  <a:moveTo>
                    <a:pt x="30104" y="47550"/>
                  </a:moveTo>
                  <a:cubicBezTo>
                    <a:pt x="49268" y="47550"/>
                    <a:pt x="65186" y="37528"/>
                    <a:pt x="65186" y="23963"/>
                  </a:cubicBezTo>
                  <a:cubicBezTo>
                    <a:pt x="65186" y="10108"/>
                    <a:pt x="49268" y="-1096"/>
                    <a:pt x="30104" y="-1096"/>
                  </a:cubicBezTo>
                  <a:cubicBezTo>
                    <a:pt x="10940" y="-1096"/>
                    <a:pt x="-1440" y="10108"/>
                    <a:pt x="-1440" y="23963"/>
                  </a:cubicBezTo>
                  <a:cubicBezTo>
                    <a:pt x="-1440" y="37528"/>
                    <a:pt x="10940" y="47550"/>
                    <a:pt x="30104" y="4755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2">
              <a:extLst>
                <a:ext uri="{FF2B5EF4-FFF2-40B4-BE49-F238E27FC236}">
                  <a16:creationId xmlns:a16="http://schemas.microsoft.com/office/drawing/2014/main" id="{C9ED8E44-9EBD-405E-89E8-25E9EFED4384}"/>
                </a:ext>
              </a:extLst>
            </p:cNvPr>
            <p:cNvSpPr/>
            <p:nvPr/>
          </p:nvSpPr>
          <p:spPr>
            <a:xfrm>
              <a:off x="2360141" y="3185102"/>
              <a:ext cx="71642" cy="53883"/>
            </a:xfrm>
            <a:custGeom>
              <a:avLst/>
              <a:gdLst>
                <a:gd name="connsiteX0" fmla="*/ 37773 w 71642"/>
                <a:gd name="connsiteY0" fmla="*/ 52609 h 53883"/>
                <a:gd name="connsiteX1" fmla="*/ 70203 w 71642"/>
                <a:gd name="connsiteY1" fmla="*/ 26665 h 53883"/>
                <a:gd name="connsiteX2" fmla="*/ 70203 w 71642"/>
                <a:gd name="connsiteY2" fmla="*/ 26665 h 53883"/>
                <a:gd name="connsiteX3" fmla="*/ 37773 w 71642"/>
                <a:gd name="connsiteY3" fmla="*/ -1050 h 53883"/>
                <a:gd name="connsiteX4" fmla="*/ -1440 w 71642"/>
                <a:gd name="connsiteY4" fmla="*/ 26665 h 53883"/>
                <a:gd name="connsiteX5" fmla="*/ 37773 w 71642"/>
                <a:gd name="connsiteY5" fmla="*/ 52609 h 5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42" h="53883">
                  <a:moveTo>
                    <a:pt x="37773" y="52609"/>
                  </a:moveTo>
                  <a:cubicBezTo>
                    <a:pt x="53691" y="54376"/>
                    <a:pt x="68432" y="42878"/>
                    <a:pt x="70203" y="26665"/>
                  </a:cubicBezTo>
                  <a:cubicBezTo>
                    <a:pt x="70203" y="26665"/>
                    <a:pt x="70203" y="26665"/>
                    <a:pt x="70203" y="26665"/>
                  </a:cubicBezTo>
                  <a:cubicBezTo>
                    <a:pt x="68727" y="10153"/>
                    <a:pt x="54281" y="-1932"/>
                    <a:pt x="37773" y="-1050"/>
                  </a:cubicBezTo>
                  <a:cubicBezTo>
                    <a:pt x="18609" y="-1050"/>
                    <a:pt x="-1440" y="13101"/>
                    <a:pt x="-1440" y="26665"/>
                  </a:cubicBezTo>
                  <a:cubicBezTo>
                    <a:pt x="-1440" y="40520"/>
                    <a:pt x="18609" y="52609"/>
                    <a:pt x="37773" y="526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2">
              <a:extLst>
                <a:ext uri="{FF2B5EF4-FFF2-40B4-BE49-F238E27FC236}">
                  <a16:creationId xmlns:a16="http://schemas.microsoft.com/office/drawing/2014/main" id="{93284D14-BFDC-473A-9030-26F7A7D9ED54}"/>
                </a:ext>
              </a:extLst>
            </p:cNvPr>
            <p:cNvSpPr/>
            <p:nvPr/>
          </p:nvSpPr>
          <p:spPr>
            <a:xfrm>
              <a:off x="2436793" y="3513282"/>
              <a:ext cx="69285" cy="43341"/>
            </a:xfrm>
            <a:custGeom>
              <a:avLst/>
              <a:gdLst>
                <a:gd name="connsiteX0" fmla="*/ 31875 w 69285"/>
                <a:gd name="connsiteY0" fmla="*/ 42246 h 43341"/>
                <a:gd name="connsiteX1" fmla="*/ 67845 w 69285"/>
                <a:gd name="connsiteY1" fmla="*/ 21901 h 43341"/>
                <a:gd name="connsiteX2" fmla="*/ 31875 w 69285"/>
                <a:gd name="connsiteY2" fmla="*/ -1096 h 43341"/>
                <a:gd name="connsiteX3" fmla="*/ -1440 w 69285"/>
                <a:gd name="connsiteY3" fmla="*/ 21901 h 43341"/>
                <a:gd name="connsiteX4" fmla="*/ 31875 w 69285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85" h="43341">
                  <a:moveTo>
                    <a:pt x="31875" y="42246"/>
                  </a:moveTo>
                  <a:cubicBezTo>
                    <a:pt x="51039" y="42246"/>
                    <a:pt x="67845" y="35462"/>
                    <a:pt x="67845" y="21901"/>
                  </a:cubicBezTo>
                  <a:cubicBezTo>
                    <a:pt x="67845" y="8046"/>
                    <a:pt x="51039" y="-1096"/>
                    <a:pt x="31875" y="-1096"/>
                  </a:cubicBezTo>
                  <a:cubicBezTo>
                    <a:pt x="12714" y="-1096"/>
                    <a:pt x="-1440" y="8046"/>
                    <a:pt x="-1440" y="21901"/>
                  </a:cubicBezTo>
                  <a:cubicBezTo>
                    <a:pt x="-1440" y="35462"/>
                    <a:pt x="12714" y="42246"/>
                    <a:pt x="31875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2">
              <a:extLst>
                <a:ext uri="{FF2B5EF4-FFF2-40B4-BE49-F238E27FC236}">
                  <a16:creationId xmlns:a16="http://schemas.microsoft.com/office/drawing/2014/main" id="{83A4F38A-388D-4293-A682-4A187BBB6B0C}"/>
                </a:ext>
              </a:extLst>
            </p:cNvPr>
            <p:cNvSpPr/>
            <p:nvPr/>
          </p:nvSpPr>
          <p:spPr>
            <a:xfrm>
              <a:off x="2719233" y="3402134"/>
              <a:ext cx="68691" cy="43341"/>
            </a:xfrm>
            <a:custGeom>
              <a:avLst/>
              <a:gdLst>
                <a:gd name="connsiteX0" fmla="*/ 35707 w 68691"/>
                <a:gd name="connsiteY0" fmla="*/ 42246 h 43341"/>
                <a:gd name="connsiteX1" fmla="*/ 67251 w 68691"/>
                <a:gd name="connsiteY1" fmla="*/ 19544 h 43341"/>
                <a:gd name="connsiteX2" fmla="*/ 35707 w 68691"/>
                <a:gd name="connsiteY2" fmla="*/ -1096 h 43341"/>
                <a:gd name="connsiteX3" fmla="*/ -1440 w 68691"/>
                <a:gd name="connsiteY3" fmla="*/ 19544 h 43341"/>
                <a:gd name="connsiteX4" fmla="*/ 35707 w 68691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1" h="43341">
                  <a:moveTo>
                    <a:pt x="35707" y="42246"/>
                  </a:moveTo>
                  <a:cubicBezTo>
                    <a:pt x="54868" y="42246"/>
                    <a:pt x="67251" y="33105"/>
                    <a:pt x="67251" y="19544"/>
                  </a:cubicBezTo>
                  <a:cubicBezTo>
                    <a:pt x="67251" y="5688"/>
                    <a:pt x="54868" y="-1096"/>
                    <a:pt x="35707" y="-1096"/>
                  </a:cubicBezTo>
                  <a:cubicBezTo>
                    <a:pt x="16543" y="-1096"/>
                    <a:pt x="-1440" y="5983"/>
                    <a:pt x="-1440" y="19544"/>
                  </a:cubicBezTo>
                  <a:cubicBezTo>
                    <a:pt x="-1440" y="33105"/>
                    <a:pt x="16543" y="42246"/>
                    <a:pt x="35707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2">
              <a:extLst>
                <a:ext uri="{FF2B5EF4-FFF2-40B4-BE49-F238E27FC236}">
                  <a16:creationId xmlns:a16="http://schemas.microsoft.com/office/drawing/2014/main" id="{93C1F51C-BE5E-4C97-A651-BB82610DF090}"/>
                </a:ext>
              </a:extLst>
            </p:cNvPr>
            <p:cNvSpPr/>
            <p:nvPr/>
          </p:nvSpPr>
          <p:spPr>
            <a:xfrm>
              <a:off x="2900253" y="3296590"/>
              <a:ext cx="66039" cy="48005"/>
            </a:xfrm>
            <a:custGeom>
              <a:avLst/>
              <a:gdLst>
                <a:gd name="connsiteX0" fmla="*/ 32166 w 66039"/>
                <a:gd name="connsiteY0" fmla="*/ 46665 h 48005"/>
                <a:gd name="connsiteX1" fmla="*/ 64599 w 66039"/>
                <a:gd name="connsiteY1" fmla="*/ 21311 h 48005"/>
                <a:gd name="connsiteX2" fmla="*/ 32166 w 66039"/>
                <a:gd name="connsiteY2" fmla="*/ -1096 h 48005"/>
                <a:gd name="connsiteX3" fmla="*/ -1440 w 66039"/>
                <a:gd name="connsiteY3" fmla="*/ 21311 h 48005"/>
                <a:gd name="connsiteX4" fmla="*/ 32166 w 66039"/>
                <a:gd name="connsiteY4" fmla="*/ 46665 h 4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39" h="48005">
                  <a:moveTo>
                    <a:pt x="32166" y="46665"/>
                  </a:moveTo>
                  <a:cubicBezTo>
                    <a:pt x="48087" y="48731"/>
                    <a:pt x="62533" y="37232"/>
                    <a:pt x="64599" y="21311"/>
                  </a:cubicBezTo>
                  <a:cubicBezTo>
                    <a:pt x="64599" y="7455"/>
                    <a:pt x="51330" y="-1096"/>
                    <a:pt x="32166" y="-1096"/>
                  </a:cubicBezTo>
                  <a:cubicBezTo>
                    <a:pt x="12711" y="-1096"/>
                    <a:pt x="-1440" y="7455"/>
                    <a:pt x="-1440" y="21311"/>
                  </a:cubicBezTo>
                  <a:cubicBezTo>
                    <a:pt x="917" y="37528"/>
                    <a:pt x="15658" y="48731"/>
                    <a:pt x="32166" y="466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2">
              <a:extLst>
                <a:ext uri="{FF2B5EF4-FFF2-40B4-BE49-F238E27FC236}">
                  <a16:creationId xmlns:a16="http://schemas.microsoft.com/office/drawing/2014/main" id="{9BAC6186-FC00-41E7-BC42-5EC24B915DAC}"/>
                </a:ext>
              </a:extLst>
            </p:cNvPr>
            <p:cNvSpPr/>
            <p:nvPr/>
          </p:nvSpPr>
          <p:spPr>
            <a:xfrm>
              <a:off x="3206276" y="3277702"/>
              <a:ext cx="72229" cy="54560"/>
            </a:xfrm>
            <a:custGeom>
              <a:avLst/>
              <a:gdLst>
                <a:gd name="connsiteX0" fmla="*/ 31284 w 72229"/>
                <a:gd name="connsiteY0" fmla="*/ 53465 h 54560"/>
                <a:gd name="connsiteX1" fmla="*/ 70789 w 72229"/>
                <a:gd name="connsiteY1" fmla="*/ 28406 h 54560"/>
                <a:gd name="connsiteX2" fmla="*/ 31284 w 72229"/>
                <a:gd name="connsiteY2" fmla="*/ -1076 h 54560"/>
                <a:gd name="connsiteX3" fmla="*/ -1440 w 72229"/>
                <a:gd name="connsiteY3" fmla="*/ 28406 h 54560"/>
                <a:gd name="connsiteX4" fmla="*/ 31284 w 72229"/>
                <a:gd name="connsiteY4" fmla="*/ 53465 h 5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4560">
                  <a:moveTo>
                    <a:pt x="31284" y="53465"/>
                  </a:moveTo>
                  <a:cubicBezTo>
                    <a:pt x="50445" y="53465"/>
                    <a:pt x="70789" y="41970"/>
                    <a:pt x="70789" y="28406"/>
                  </a:cubicBezTo>
                  <a:cubicBezTo>
                    <a:pt x="70789" y="14550"/>
                    <a:pt x="50445" y="-1076"/>
                    <a:pt x="31284" y="-1076"/>
                  </a:cubicBezTo>
                  <a:cubicBezTo>
                    <a:pt x="14182" y="-1666"/>
                    <a:pt x="32" y="11308"/>
                    <a:pt x="-1440" y="28406"/>
                  </a:cubicBezTo>
                  <a:cubicBezTo>
                    <a:pt x="-1440" y="41970"/>
                    <a:pt x="12120" y="53465"/>
                    <a:pt x="31284" y="534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2">
              <a:extLst>
                <a:ext uri="{FF2B5EF4-FFF2-40B4-BE49-F238E27FC236}">
                  <a16:creationId xmlns:a16="http://schemas.microsoft.com/office/drawing/2014/main" id="{156DF522-0F63-4008-83D6-144029F59F31}"/>
                </a:ext>
              </a:extLst>
            </p:cNvPr>
            <p:cNvSpPr/>
            <p:nvPr/>
          </p:nvSpPr>
          <p:spPr>
            <a:xfrm>
              <a:off x="3109869" y="3006738"/>
              <a:ext cx="68986" cy="52520"/>
            </a:xfrm>
            <a:custGeom>
              <a:avLst/>
              <a:gdLst>
                <a:gd name="connsiteX0" fmla="*/ 33642 w 68986"/>
                <a:gd name="connsiteY0" fmla="*/ 51425 h 52520"/>
                <a:gd name="connsiteX1" fmla="*/ 67547 w 68986"/>
                <a:gd name="connsiteY1" fmla="*/ 26957 h 52520"/>
                <a:gd name="connsiteX2" fmla="*/ 33642 w 68986"/>
                <a:gd name="connsiteY2" fmla="*/ -1050 h 52520"/>
                <a:gd name="connsiteX3" fmla="*/ -1440 w 68986"/>
                <a:gd name="connsiteY3" fmla="*/ 26957 h 52520"/>
                <a:gd name="connsiteX4" fmla="*/ 33642 w 68986"/>
                <a:gd name="connsiteY4" fmla="*/ 51425 h 5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86" h="52520">
                  <a:moveTo>
                    <a:pt x="33642" y="51425"/>
                  </a:moveTo>
                  <a:cubicBezTo>
                    <a:pt x="53101" y="51425"/>
                    <a:pt x="67547" y="40812"/>
                    <a:pt x="67547" y="26957"/>
                  </a:cubicBezTo>
                  <a:cubicBezTo>
                    <a:pt x="65484" y="10153"/>
                    <a:pt x="50743" y="-1935"/>
                    <a:pt x="33642" y="-1050"/>
                  </a:cubicBezTo>
                  <a:cubicBezTo>
                    <a:pt x="16543" y="-1935"/>
                    <a:pt x="1507" y="10153"/>
                    <a:pt x="-1440" y="26957"/>
                  </a:cubicBezTo>
                  <a:cubicBezTo>
                    <a:pt x="-1440" y="40812"/>
                    <a:pt x="14478" y="51425"/>
                    <a:pt x="33642" y="5142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2">
              <a:extLst>
                <a:ext uri="{FF2B5EF4-FFF2-40B4-BE49-F238E27FC236}">
                  <a16:creationId xmlns:a16="http://schemas.microsoft.com/office/drawing/2014/main" id="{DEBD074A-15E5-4662-8E25-4C664CA6B7DF}"/>
                </a:ext>
              </a:extLst>
            </p:cNvPr>
            <p:cNvSpPr/>
            <p:nvPr/>
          </p:nvSpPr>
          <p:spPr>
            <a:xfrm>
              <a:off x="3164115" y="2819865"/>
              <a:ext cx="71052" cy="53113"/>
            </a:xfrm>
            <a:custGeom>
              <a:avLst/>
              <a:gdLst>
                <a:gd name="connsiteX0" fmla="*/ 37769 w 71052"/>
                <a:gd name="connsiteY0" fmla="*/ 51973 h 53113"/>
                <a:gd name="connsiteX1" fmla="*/ 69612 w 71052"/>
                <a:gd name="connsiteY1" fmla="*/ 23967 h 53113"/>
                <a:gd name="connsiteX2" fmla="*/ 37769 w 71052"/>
                <a:gd name="connsiteY2" fmla="*/ -1096 h 53113"/>
                <a:gd name="connsiteX3" fmla="*/ -1440 w 71052"/>
                <a:gd name="connsiteY3" fmla="*/ 23967 h 53113"/>
                <a:gd name="connsiteX4" fmla="*/ 37769 w 71052"/>
                <a:gd name="connsiteY4" fmla="*/ 51973 h 5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53113">
                  <a:moveTo>
                    <a:pt x="37769" y="51973"/>
                  </a:moveTo>
                  <a:cubicBezTo>
                    <a:pt x="54281" y="52859"/>
                    <a:pt x="68432" y="40475"/>
                    <a:pt x="69612" y="23967"/>
                  </a:cubicBezTo>
                  <a:cubicBezTo>
                    <a:pt x="69612" y="10403"/>
                    <a:pt x="56933" y="-1096"/>
                    <a:pt x="37769" y="-1096"/>
                  </a:cubicBezTo>
                  <a:cubicBezTo>
                    <a:pt x="18609" y="-1096"/>
                    <a:pt x="-1440" y="10403"/>
                    <a:pt x="-1440" y="23967"/>
                  </a:cubicBezTo>
                  <a:cubicBezTo>
                    <a:pt x="-1440" y="37823"/>
                    <a:pt x="18609" y="51973"/>
                    <a:pt x="37769" y="519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2">
              <a:extLst>
                <a:ext uri="{FF2B5EF4-FFF2-40B4-BE49-F238E27FC236}">
                  <a16:creationId xmlns:a16="http://schemas.microsoft.com/office/drawing/2014/main" id="{8C8172E6-1DCE-4997-A7F7-99B3E4D74A7D}"/>
                </a:ext>
              </a:extLst>
            </p:cNvPr>
            <p:cNvSpPr/>
            <p:nvPr/>
          </p:nvSpPr>
          <p:spPr>
            <a:xfrm>
              <a:off x="3096305" y="2679220"/>
              <a:ext cx="61324" cy="56961"/>
            </a:xfrm>
            <a:custGeom>
              <a:avLst/>
              <a:gdLst>
                <a:gd name="connsiteX0" fmla="*/ 28927 w 61324"/>
                <a:gd name="connsiteY0" fmla="*/ 55822 h 56961"/>
                <a:gd name="connsiteX1" fmla="*/ 59885 w 61324"/>
                <a:gd name="connsiteY1" fmla="*/ 27816 h 56961"/>
                <a:gd name="connsiteX2" fmla="*/ 59885 w 61324"/>
                <a:gd name="connsiteY2" fmla="*/ 27816 h 56961"/>
                <a:gd name="connsiteX3" fmla="*/ 28927 w 61324"/>
                <a:gd name="connsiteY3" fmla="*/ -1076 h 56961"/>
                <a:gd name="connsiteX4" fmla="*/ -1440 w 61324"/>
                <a:gd name="connsiteY4" fmla="*/ 27521 h 56961"/>
                <a:gd name="connsiteX5" fmla="*/ -1440 w 61324"/>
                <a:gd name="connsiteY5" fmla="*/ 27816 h 56961"/>
                <a:gd name="connsiteX6" fmla="*/ 28632 w 61324"/>
                <a:gd name="connsiteY6" fmla="*/ 55822 h 56961"/>
                <a:gd name="connsiteX7" fmla="*/ 28927 w 61324"/>
                <a:gd name="connsiteY7" fmla="*/ 55822 h 5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324" h="56961">
                  <a:moveTo>
                    <a:pt x="28927" y="55822"/>
                  </a:moveTo>
                  <a:cubicBezTo>
                    <a:pt x="45439" y="56707"/>
                    <a:pt x="59294" y="44029"/>
                    <a:pt x="59885" y="27816"/>
                  </a:cubicBezTo>
                  <a:cubicBezTo>
                    <a:pt x="59885" y="27816"/>
                    <a:pt x="59885" y="27816"/>
                    <a:pt x="59885" y="27816"/>
                  </a:cubicBezTo>
                  <a:cubicBezTo>
                    <a:pt x="59294" y="11304"/>
                    <a:pt x="45439" y="-1666"/>
                    <a:pt x="28927" y="-1076"/>
                  </a:cubicBezTo>
                  <a:cubicBezTo>
                    <a:pt x="12714" y="-1666"/>
                    <a:pt x="-850" y="11304"/>
                    <a:pt x="-1440" y="27521"/>
                  </a:cubicBezTo>
                  <a:cubicBezTo>
                    <a:pt x="-1440" y="27816"/>
                    <a:pt x="-1440" y="27816"/>
                    <a:pt x="-1440" y="27816"/>
                  </a:cubicBezTo>
                  <a:cubicBezTo>
                    <a:pt x="-850" y="43733"/>
                    <a:pt x="12419" y="56412"/>
                    <a:pt x="28632" y="55822"/>
                  </a:cubicBezTo>
                  <a:cubicBezTo>
                    <a:pt x="28632" y="55822"/>
                    <a:pt x="28927" y="55822"/>
                    <a:pt x="28927" y="558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2">
              <a:extLst>
                <a:ext uri="{FF2B5EF4-FFF2-40B4-BE49-F238E27FC236}">
                  <a16:creationId xmlns:a16="http://schemas.microsoft.com/office/drawing/2014/main" id="{5D6C3E14-E6AF-4598-81A3-1F8DA63585C3}"/>
                </a:ext>
              </a:extLst>
            </p:cNvPr>
            <p:cNvSpPr/>
            <p:nvPr/>
          </p:nvSpPr>
          <p:spPr>
            <a:xfrm>
              <a:off x="3356043" y="2549813"/>
              <a:ext cx="71347" cy="46820"/>
            </a:xfrm>
            <a:custGeom>
              <a:avLst/>
              <a:gdLst>
                <a:gd name="connsiteX0" fmla="*/ 32170 w 71347"/>
                <a:gd name="connsiteY0" fmla="*/ 45485 h 46820"/>
                <a:gd name="connsiteX1" fmla="*/ 69907 w 71347"/>
                <a:gd name="connsiteY1" fmla="*/ 19836 h 46820"/>
                <a:gd name="connsiteX2" fmla="*/ 32170 w 71347"/>
                <a:gd name="connsiteY2" fmla="*/ -1096 h 46820"/>
                <a:gd name="connsiteX3" fmla="*/ -1440 w 71347"/>
                <a:gd name="connsiteY3" fmla="*/ 19836 h 46820"/>
                <a:gd name="connsiteX4" fmla="*/ 32170 w 71347"/>
                <a:gd name="connsiteY4" fmla="*/ 45485 h 4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47" h="46820">
                  <a:moveTo>
                    <a:pt x="32170" y="45485"/>
                  </a:moveTo>
                  <a:cubicBezTo>
                    <a:pt x="51334" y="45485"/>
                    <a:pt x="69907" y="33396"/>
                    <a:pt x="69907" y="19836"/>
                  </a:cubicBezTo>
                  <a:cubicBezTo>
                    <a:pt x="69907" y="5980"/>
                    <a:pt x="51334" y="-1096"/>
                    <a:pt x="32170" y="-1096"/>
                  </a:cubicBezTo>
                  <a:cubicBezTo>
                    <a:pt x="13006" y="-1096"/>
                    <a:pt x="-1440" y="5980"/>
                    <a:pt x="-1440" y="19836"/>
                  </a:cubicBezTo>
                  <a:cubicBezTo>
                    <a:pt x="917" y="36052"/>
                    <a:pt x="15953" y="47550"/>
                    <a:pt x="32170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2">
              <a:extLst>
                <a:ext uri="{FF2B5EF4-FFF2-40B4-BE49-F238E27FC236}">
                  <a16:creationId xmlns:a16="http://schemas.microsoft.com/office/drawing/2014/main" id="{48F75AF2-B586-4EB8-8DAE-9309BE7A3BC3}"/>
                </a:ext>
              </a:extLst>
            </p:cNvPr>
            <p:cNvSpPr/>
            <p:nvPr/>
          </p:nvSpPr>
          <p:spPr>
            <a:xfrm>
              <a:off x="2232485" y="2314547"/>
              <a:ext cx="76947" cy="43927"/>
            </a:xfrm>
            <a:custGeom>
              <a:avLst/>
              <a:gdLst>
                <a:gd name="connsiteX0" fmla="*/ 37179 w 76947"/>
                <a:gd name="connsiteY0" fmla="*/ 42832 h 43927"/>
                <a:gd name="connsiteX1" fmla="*/ -1440 w 76947"/>
                <a:gd name="connsiteY1" fmla="*/ 22193 h 43927"/>
                <a:gd name="connsiteX2" fmla="*/ 37179 w 76947"/>
                <a:gd name="connsiteY2" fmla="*/ -1096 h 43927"/>
                <a:gd name="connsiteX3" fmla="*/ 75507 w 76947"/>
                <a:gd name="connsiteY3" fmla="*/ 22193 h 43927"/>
                <a:gd name="connsiteX4" fmla="*/ 37179 w 76947"/>
                <a:gd name="connsiteY4" fmla="*/ 42832 h 43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3927">
                  <a:moveTo>
                    <a:pt x="37179" y="42832"/>
                  </a:moveTo>
                  <a:cubicBezTo>
                    <a:pt x="18019" y="42832"/>
                    <a:pt x="-1440" y="35757"/>
                    <a:pt x="-1440" y="22193"/>
                  </a:cubicBezTo>
                  <a:cubicBezTo>
                    <a:pt x="-1440" y="8337"/>
                    <a:pt x="18019" y="-1096"/>
                    <a:pt x="37179" y="-1096"/>
                  </a:cubicBezTo>
                  <a:cubicBezTo>
                    <a:pt x="56343" y="-1096"/>
                    <a:pt x="75507" y="8337"/>
                    <a:pt x="75507" y="22193"/>
                  </a:cubicBezTo>
                  <a:cubicBezTo>
                    <a:pt x="75507" y="35757"/>
                    <a:pt x="56343" y="42832"/>
                    <a:pt x="37179" y="4283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2">
              <a:extLst>
                <a:ext uri="{FF2B5EF4-FFF2-40B4-BE49-F238E27FC236}">
                  <a16:creationId xmlns:a16="http://schemas.microsoft.com/office/drawing/2014/main" id="{6C54FC1E-90A4-4B24-B140-4A0AD9E48056}"/>
                </a:ext>
              </a:extLst>
            </p:cNvPr>
            <p:cNvSpPr/>
            <p:nvPr/>
          </p:nvSpPr>
          <p:spPr>
            <a:xfrm>
              <a:off x="2029944" y="2179813"/>
              <a:ext cx="72524" cy="43632"/>
            </a:xfrm>
            <a:custGeom>
              <a:avLst/>
              <a:gdLst>
                <a:gd name="connsiteX0" fmla="*/ 35412 w 72524"/>
                <a:gd name="connsiteY0" fmla="*/ 42537 h 43632"/>
                <a:gd name="connsiteX1" fmla="*/ -1440 w 72524"/>
                <a:gd name="connsiteY1" fmla="*/ 21901 h 43632"/>
                <a:gd name="connsiteX2" fmla="*/ 35412 w 72524"/>
                <a:gd name="connsiteY2" fmla="*/ -1096 h 43632"/>
                <a:gd name="connsiteX3" fmla="*/ 71084 w 72524"/>
                <a:gd name="connsiteY3" fmla="*/ 21901 h 43632"/>
                <a:gd name="connsiteX4" fmla="*/ 35412 w 72524"/>
                <a:gd name="connsiteY4" fmla="*/ 42537 h 4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4" h="43632">
                  <a:moveTo>
                    <a:pt x="35412" y="42537"/>
                  </a:moveTo>
                  <a:cubicBezTo>
                    <a:pt x="16248" y="42537"/>
                    <a:pt x="-1440" y="35462"/>
                    <a:pt x="-1440" y="21901"/>
                  </a:cubicBezTo>
                  <a:cubicBezTo>
                    <a:pt x="-1440" y="8341"/>
                    <a:pt x="16248" y="-1096"/>
                    <a:pt x="35412" y="-1096"/>
                  </a:cubicBezTo>
                  <a:cubicBezTo>
                    <a:pt x="54576" y="-1096"/>
                    <a:pt x="71084" y="8341"/>
                    <a:pt x="71084" y="21901"/>
                  </a:cubicBezTo>
                  <a:cubicBezTo>
                    <a:pt x="71084" y="35757"/>
                    <a:pt x="54576" y="42537"/>
                    <a:pt x="35412" y="425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2">
              <a:extLst>
                <a:ext uri="{FF2B5EF4-FFF2-40B4-BE49-F238E27FC236}">
                  <a16:creationId xmlns:a16="http://schemas.microsoft.com/office/drawing/2014/main" id="{A69050A1-E4C3-433F-94E7-C488D830B4B0}"/>
                </a:ext>
              </a:extLst>
            </p:cNvPr>
            <p:cNvSpPr/>
            <p:nvPr/>
          </p:nvSpPr>
          <p:spPr>
            <a:xfrm>
              <a:off x="2074462" y="1838288"/>
              <a:ext cx="67806" cy="51717"/>
            </a:xfrm>
            <a:custGeom>
              <a:avLst/>
              <a:gdLst>
                <a:gd name="connsiteX0" fmla="*/ 34232 w 67806"/>
                <a:gd name="connsiteY0" fmla="*/ 50622 h 51717"/>
                <a:gd name="connsiteX1" fmla="*/ -1440 w 67806"/>
                <a:gd name="connsiteY1" fmla="*/ 26150 h 51717"/>
                <a:gd name="connsiteX2" fmla="*/ 34232 w 67806"/>
                <a:gd name="connsiteY2" fmla="*/ -971 h 51717"/>
                <a:gd name="connsiteX3" fmla="*/ 66366 w 67806"/>
                <a:gd name="connsiteY3" fmla="*/ 26150 h 51717"/>
                <a:gd name="connsiteX4" fmla="*/ 34232 w 67806"/>
                <a:gd name="connsiteY4" fmla="*/ 50622 h 51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06" h="51717">
                  <a:moveTo>
                    <a:pt x="34232" y="50622"/>
                  </a:moveTo>
                  <a:cubicBezTo>
                    <a:pt x="15068" y="50622"/>
                    <a:pt x="-1440" y="40009"/>
                    <a:pt x="-1440" y="26150"/>
                  </a:cubicBezTo>
                  <a:cubicBezTo>
                    <a:pt x="1802" y="9347"/>
                    <a:pt x="17134" y="-2447"/>
                    <a:pt x="34232" y="-971"/>
                  </a:cubicBezTo>
                  <a:cubicBezTo>
                    <a:pt x="50448" y="-2151"/>
                    <a:pt x="64894" y="9937"/>
                    <a:pt x="66366" y="26150"/>
                  </a:cubicBezTo>
                  <a:cubicBezTo>
                    <a:pt x="66366" y="40009"/>
                    <a:pt x="53396" y="50622"/>
                    <a:pt x="34232" y="506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2">
              <a:extLst>
                <a:ext uri="{FF2B5EF4-FFF2-40B4-BE49-F238E27FC236}">
                  <a16:creationId xmlns:a16="http://schemas.microsoft.com/office/drawing/2014/main" id="{C121784C-70E9-4BD0-9F0C-C2297E84DB05}"/>
                </a:ext>
              </a:extLst>
            </p:cNvPr>
            <p:cNvSpPr/>
            <p:nvPr/>
          </p:nvSpPr>
          <p:spPr>
            <a:xfrm>
              <a:off x="2488977" y="2104927"/>
              <a:ext cx="68695" cy="47469"/>
            </a:xfrm>
            <a:custGeom>
              <a:avLst/>
              <a:gdLst>
                <a:gd name="connsiteX0" fmla="*/ 36593 w 68695"/>
                <a:gd name="connsiteY0" fmla="*/ 46374 h 47469"/>
                <a:gd name="connsiteX1" fmla="*/ -1440 w 68695"/>
                <a:gd name="connsiteY1" fmla="*/ 22787 h 47469"/>
                <a:gd name="connsiteX2" fmla="*/ 36593 w 68695"/>
                <a:gd name="connsiteY2" fmla="*/ -1096 h 47469"/>
                <a:gd name="connsiteX3" fmla="*/ 67255 w 68695"/>
                <a:gd name="connsiteY3" fmla="*/ 22787 h 47469"/>
                <a:gd name="connsiteX4" fmla="*/ 36593 w 68695"/>
                <a:gd name="connsiteY4" fmla="*/ 46374 h 4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5" h="47469">
                  <a:moveTo>
                    <a:pt x="36593" y="46374"/>
                  </a:moveTo>
                  <a:cubicBezTo>
                    <a:pt x="17134" y="46374"/>
                    <a:pt x="-1440" y="36347"/>
                    <a:pt x="-1440" y="22787"/>
                  </a:cubicBezTo>
                  <a:cubicBezTo>
                    <a:pt x="-1440" y="8931"/>
                    <a:pt x="17134" y="-1096"/>
                    <a:pt x="36593" y="-1096"/>
                  </a:cubicBezTo>
                  <a:cubicBezTo>
                    <a:pt x="55757" y="-1096"/>
                    <a:pt x="67255" y="8931"/>
                    <a:pt x="67255" y="22787"/>
                  </a:cubicBezTo>
                  <a:cubicBezTo>
                    <a:pt x="67255" y="36347"/>
                    <a:pt x="55757" y="46374"/>
                    <a:pt x="36593" y="463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2">
              <a:extLst>
                <a:ext uri="{FF2B5EF4-FFF2-40B4-BE49-F238E27FC236}">
                  <a16:creationId xmlns:a16="http://schemas.microsoft.com/office/drawing/2014/main" id="{123EBE7E-2CB2-4061-82B9-B4D5C266275D}"/>
                </a:ext>
              </a:extLst>
            </p:cNvPr>
            <p:cNvSpPr/>
            <p:nvPr/>
          </p:nvSpPr>
          <p:spPr>
            <a:xfrm>
              <a:off x="2328302" y="1679189"/>
              <a:ext cx="74881" cy="56332"/>
            </a:xfrm>
            <a:custGeom>
              <a:avLst/>
              <a:gdLst>
                <a:gd name="connsiteX0" fmla="*/ 36884 w 74881"/>
                <a:gd name="connsiteY0" fmla="*/ 55237 h 56332"/>
                <a:gd name="connsiteX1" fmla="*/ -1440 w 74881"/>
                <a:gd name="connsiteY1" fmla="*/ 27522 h 56332"/>
                <a:gd name="connsiteX2" fmla="*/ 36884 w 74881"/>
                <a:gd name="connsiteY2" fmla="*/ -1075 h 56332"/>
                <a:gd name="connsiteX3" fmla="*/ 73442 w 74881"/>
                <a:gd name="connsiteY3" fmla="*/ 27522 h 56332"/>
                <a:gd name="connsiteX4" fmla="*/ 36884 w 74881"/>
                <a:gd name="connsiteY4" fmla="*/ 55237 h 5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56332">
                  <a:moveTo>
                    <a:pt x="36884" y="55237"/>
                  </a:moveTo>
                  <a:cubicBezTo>
                    <a:pt x="17724" y="55237"/>
                    <a:pt x="-1440" y="41086"/>
                    <a:pt x="-1440" y="27522"/>
                  </a:cubicBezTo>
                  <a:cubicBezTo>
                    <a:pt x="-1440" y="13666"/>
                    <a:pt x="17724" y="-1075"/>
                    <a:pt x="36884" y="-1075"/>
                  </a:cubicBezTo>
                  <a:cubicBezTo>
                    <a:pt x="54576" y="-1665"/>
                    <a:pt x="69904" y="10424"/>
                    <a:pt x="73442" y="27522"/>
                  </a:cubicBezTo>
                  <a:cubicBezTo>
                    <a:pt x="73442" y="41086"/>
                    <a:pt x="56048" y="55237"/>
                    <a:pt x="36884" y="552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2">
              <a:extLst>
                <a:ext uri="{FF2B5EF4-FFF2-40B4-BE49-F238E27FC236}">
                  <a16:creationId xmlns:a16="http://schemas.microsoft.com/office/drawing/2014/main" id="{686B80AA-AAFC-4DDB-A69C-1A34EB081A46}"/>
                </a:ext>
              </a:extLst>
            </p:cNvPr>
            <p:cNvSpPr/>
            <p:nvPr/>
          </p:nvSpPr>
          <p:spPr>
            <a:xfrm>
              <a:off x="2453010" y="1710167"/>
              <a:ext cx="71052" cy="44809"/>
            </a:xfrm>
            <a:custGeom>
              <a:avLst/>
              <a:gdLst>
                <a:gd name="connsiteX0" fmla="*/ 33350 w 71052"/>
                <a:gd name="connsiteY0" fmla="*/ 43714 h 44809"/>
                <a:gd name="connsiteX1" fmla="*/ -1440 w 71052"/>
                <a:gd name="connsiteY1" fmla="*/ 23373 h 44809"/>
                <a:gd name="connsiteX2" fmla="*/ 33350 w 71052"/>
                <a:gd name="connsiteY2" fmla="*/ -1096 h 44809"/>
                <a:gd name="connsiteX3" fmla="*/ 69612 w 71052"/>
                <a:gd name="connsiteY3" fmla="*/ 23373 h 44809"/>
                <a:gd name="connsiteX4" fmla="*/ 33350 w 71052"/>
                <a:gd name="connsiteY4" fmla="*/ 43714 h 4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44809">
                  <a:moveTo>
                    <a:pt x="33350" y="43714"/>
                  </a:moveTo>
                  <a:cubicBezTo>
                    <a:pt x="14186" y="43714"/>
                    <a:pt x="-1440" y="36934"/>
                    <a:pt x="-1440" y="23373"/>
                  </a:cubicBezTo>
                  <a:cubicBezTo>
                    <a:pt x="-1440" y="9518"/>
                    <a:pt x="14186" y="-1096"/>
                    <a:pt x="33350" y="-1096"/>
                  </a:cubicBezTo>
                  <a:cubicBezTo>
                    <a:pt x="52510" y="-1096"/>
                    <a:pt x="69612" y="9518"/>
                    <a:pt x="69612" y="23373"/>
                  </a:cubicBezTo>
                  <a:cubicBezTo>
                    <a:pt x="69612" y="36934"/>
                    <a:pt x="52510" y="43714"/>
                    <a:pt x="33350" y="437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2">
              <a:extLst>
                <a:ext uri="{FF2B5EF4-FFF2-40B4-BE49-F238E27FC236}">
                  <a16:creationId xmlns:a16="http://schemas.microsoft.com/office/drawing/2014/main" id="{CD95BC5E-8FF9-4762-81F1-B67696FFFF41}"/>
                </a:ext>
              </a:extLst>
            </p:cNvPr>
            <p:cNvSpPr/>
            <p:nvPr/>
          </p:nvSpPr>
          <p:spPr>
            <a:xfrm>
              <a:off x="2645233" y="1632629"/>
              <a:ext cx="77537" cy="46580"/>
            </a:xfrm>
            <a:custGeom>
              <a:avLst/>
              <a:gdLst>
                <a:gd name="connsiteX0" fmla="*/ 37474 w 77537"/>
                <a:gd name="connsiteY0" fmla="*/ 45485 h 46580"/>
                <a:gd name="connsiteX1" fmla="*/ -1440 w 77537"/>
                <a:gd name="connsiteY1" fmla="*/ 19245 h 46580"/>
                <a:gd name="connsiteX2" fmla="*/ 37474 w 77537"/>
                <a:gd name="connsiteY2" fmla="*/ -1096 h 46580"/>
                <a:gd name="connsiteX3" fmla="*/ 76097 w 77537"/>
                <a:gd name="connsiteY3" fmla="*/ 19245 h 46580"/>
                <a:gd name="connsiteX4" fmla="*/ 37474 w 77537"/>
                <a:gd name="connsiteY4" fmla="*/ 45485 h 4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37" h="46580">
                  <a:moveTo>
                    <a:pt x="37474" y="45485"/>
                  </a:moveTo>
                  <a:cubicBezTo>
                    <a:pt x="18310" y="45485"/>
                    <a:pt x="-1440" y="32806"/>
                    <a:pt x="-1440" y="19245"/>
                  </a:cubicBezTo>
                  <a:cubicBezTo>
                    <a:pt x="-1440" y="5390"/>
                    <a:pt x="18310" y="-1096"/>
                    <a:pt x="37474" y="-1096"/>
                  </a:cubicBezTo>
                  <a:cubicBezTo>
                    <a:pt x="56638" y="-1096"/>
                    <a:pt x="76097" y="5390"/>
                    <a:pt x="76097" y="19245"/>
                  </a:cubicBezTo>
                  <a:cubicBezTo>
                    <a:pt x="76097" y="32806"/>
                    <a:pt x="56638" y="45485"/>
                    <a:pt x="37474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2">
              <a:extLst>
                <a:ext uri="{FF2B5EF4-FFF2-40B4-BE49-F238E27FC236}">
                  <a16:creationId xmlns:a16="http://schemas.microsoft.com/office/drawing/2014/main" id="{20CEAF66-1A2B-4CBB-A403-44FC8C04BCD4}"/>
                </a:ext>
              </a:extLst>
            </p:cNvPr>
            <p:cNvSpPr/>
            <p:nvPr/>
          </p:nvSpPr>
          <p:spPr>
            <a:xfrm>
              <a:off x="2760213" y="1896491"/>
              <a:ext cx="67216" cy="43042"/>
            </a:xfrm>
            <a:custGeom>
              <a:avLst/>
              <a:gdLst>
                <a:gd name="connsiteX0" fmla="*/ 33051 w 67216"/>
                <a:gd name="connsiteY0" fmla="*/ 41947 h 43042"/>
                <a:gd name="connsiteX1" fmla="*/ -1440 w 67216"/>
                <a:gd name="connsiteY1" fmla="*/ 20426 h 43042"/>
                <a:gd name="connsiteX2" fmla="*/ 33051 w 67216"/>
                <a:gd name="connsiteY2" fmla="*/ -1096 h 43042"/>
                <a:gd name="connsiteX3" fmla="*/ 65776 w 67216"/>
                <a:gd name="connsiteY3" fmla="*/ 20426 h 43042"/>
                <a:gd name="connsiteX4" fmla="*/ 33051 w 67216"/>
                <a:gd name="connsiteY4" fmla="*/ 41947 h 4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16" h="43042">
                  <a:moveTo>
                    <a:pt x="33051" y="41947"/>
                  </a:moveTo>
                  <a:cubicBezTo>
                    <a:pt x="13887" y="41947"/>
                    <a:pt x="-1440" y="34281"/>
                    <a:pt x="-1440" y="20426"/>
                  </a:cubicBezTo>
                  <a:cubicBezTo>
                    <a:pt x="-1440" y="6865"/>
                    <a:pt x="13887" y="-1096"/>
                    <a:pt x="33051" y="-1096"/>
                  </a:cubicBezTo>
                  <a:cubicBezTo>
                    <a:pt x="52215" y="-1096"/>
                    <a:pt x="65776" y="6865"/>
                    <a:pt x="65776" y="20426"/>
                  </a:cubicBezTo>
                  <a:cubicBezTo>
                    <a:pt x="65776" y="34281"/>
                    <a:pt x="52215" y="41947"/>
                    <a:pt x="33051" y="419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2">
              <a:extLst>
                <a:ext uri="{FF2B5EF4-FFF2-40B4-BE49-F238E27FC236}">
                  <a16:creationId xmlns:a16="http://schemas.microsoft.com/office/drawing/2014/main" id="{0FD2CE5E-D3F4-4911-9DC2-3D54710231B6}"/>
                </a:ext>
              </a:extLst>
            </p:cNvPr>
            <p:cNvSpPr/>
            <p:nvPr/>
          </p:nvSpPr>
          <p:spPr>
            <a:xfrm>
              <a:off x="3787659" y="2569263"/>
              <a:ext cx="68691" cy="51893"/>
            </a:xfrm>
            <a:custGeom>
              <a:avLst/>
              <a:gdLst>
                <a:gd name="connsiteX0" fmla="*/ 37179 w 68691"/>
                <a:gd name="connsiteY0" fmla="*/ -1090 h 51893"/>
                <a:gd name="connsiteX1" fmla="*/ -1440 w 68691"/>
                <a:gd name="connsiteY1" fmla="*/ 26034 h 51893"/>
                <a:gd name="connsiteX2" fmla="*/ 37179 w 68691"/>
                <a:gd name="connsiteY2" fmla="*/ 50798 h 51893"/>
                <a:gd name="connsiteX3" fmla="*/ 67251 w 68691"/>
                <a:gd name="connsiteY3" fmla="*/ 26034 h 51893"/>
                <a:gd name="connsiteX4" fmla="*/ 38655 w 68691"/>
                <a:gd name="connsiteY4" fmla="*/ -1090 h 51893"/>
                <a:gd name="connsiteX5" fmla="*/ 37179 w 68691"/>
                <a:gd name="connsiteY5" fmla="*/ -1090 h 5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91" h="51893">
                  <a:moveTo>
                    <a:pt x="37179" y="-1090"/>
                  </a:moveTo>
                  <a:cubicBezTo>
                    <a:pt x="18019" y="-1090"/>
                    <a:pt x="-1440" y="12474"/>
                    <a:pt x="-1440" y="26034"/>
                  </a:cubicBezTo>
                  <a:cubicBezTo>
                    <a:pt x="-1440" y="39890"/>
                    <a:pt x="18019" y="50798"/>
                    <a:pt x="37179" y="50798"/>
                  </a:cubicBezTo>
                  <a:cubicBezTo>
                    <a:pt x="56343" y="50798"/>
                    <a:pt x="67251" y="39890"/>
                    <a:pt x="67251" y="26034"/>
                  </a:cubicBezTo>
                  <a:cubicBezTo>
                    <a:pt x="66661" y="10703"/>
                    <a:pt x="53986" y="-1382"/>
                    <a:pt x="38655" y="-1090"/>
                  </a:cubicBezTo>
                  <a:cubicBezTo>
                    <a:pt x="38065" y="-1090"/>
                    <a:pt x="37474" y="-1090"/>
                    <a:pt x="37179" y="-10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2">
              <a:extLst>
                <a:ext uri="{FF2B5EF4-FFF2-40B4-BE49-F238E27FC236}">
                  <a16:creationId xmlns:a16="http://schemas.microsoft.com/office/drawing/2014/main" id="{5164CCA5-D261-4669-8E81-B3B3961534F4}"/>
                </a:ext>
              </a:extLst>
            </p:cNvPr>
            <p:cNvSpPr/>
            <p:nvPr/>
          </p:nvSpPr>
          <p:spPr>
            <a:xfrm>
              <a:off x="3604574" y="2305406"/>
              <a:ext cx="78127" cy="44518"/>
            </a:xfrm>
            <a:custGeom>
              <a:avLst/>
              <a:gdLst>
                <a:gd name="connsiteX0" fmla="*/ 37478 w 78127"/>
                <a:gd name="connsiteY0" fmla="*/ -1096 h 44518"/>
                <a:gd name="connsiteX1" fmla="*/ -1440 w 78127"/>
                <a:gd name="connsiteY1" fmla="*/ 20426 h 44518"/>
                <a:gd name="connsiteX2" fmla="*/ 37478 w 78127"/>
                <a:gd name="connsiteY2" fmla="*/ 43423 h 44518"/>
                <a:gd name="connsiteX3" fmla="*/ 76688 w 78127"/>
                <a:gd name="connsiteY3" fmla="*/ 20426 h 44518"/>
                <a:gd name="connsiteX4" fmla="*/ 37478 w 78127"/>
                <a:gd name="connsiteY4" fmla="*/ -1096 h 4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27" h="44518">
                  <a:moveTo>
                    <a:pt x="37478" y="-1096"/>
                  </a:moveTo>
                  <a:cubicBezTo>
                    <a:pt x="18314" y="-1096"/>
                    <a:pt x="-1440" y="6865"/>
                    <a:pt x="-1440" y="20426"/>
                  </a:cubicBezTo>
                  <a:cubicBezTo>
                    <a:pt x="-1440" y="34281"/>
                    <a:pt x="18314" y="43423"/>
                    <a:pt x="37478" y="43423"/>
                  </a:cubicBezTo>
                  <a:cubicBezTo>
                    <a:pt x="56642" y="43423"/>
                    <a:pt x="76688" y="34281"/>
                    <a:pt x="76688" y="20426"/>
                  </a:cubicBezTo>
                  <a:cubicBezTo>
                    <a:pt x="76688" y="6865"/>
                    <a:pt x="56642" y="-1096"/>
                    <a:pt x="37478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2">
              <a:extLst>
                <a:ext uri="{FF2B5EF4-FFF2-40B4-BE49-F238E27FC236}">
                  <a16:creationId xmlns:a16="http://schemas.microsoft.com/office/drawing/2014/main" id="{7DAD0312-FE8F-4B69-A95C-9FACB600E9CD}"/>
                </a:ext>
              </a:extLst>
            </p:cNvPr>
            <p:cNvSpPr/>
            <p:nvPr/>
          </p:nvSpPr>
          <p:spPr>
            <a:xfrm>
              <a:off x="3625213" y="1871727"/>
              <a:ext cx="72229" cy="40980"/>
            </a:xfrm>
            <a:custGeom>
              <a:avLst/>
              <a:gdLst>
                <a:gd name="connsiteX0" fmla="*/ 36884 w 72229"/>
                <a:gd name="connsiteY0" fmla="*/ -1096 h 40980"/>
                <a:gd name="connsiteX1" fmla="*/ -1440 w 72229"/>
                <a:gd name="connsiteY1" fmla="*/ 18950 h 40980"/>
                <a:gd name="connsiteX2" fmla="*/ 36884 w 72229"/>
                <a:gd name="connsiteY2" fmla="*/ 39885 h 40980"/>
                <a:gd name="connsiteX3" fmla="*/ 70789 w 72229"/>
                <a:gd name="connsiteY3" fmla="*/ 18950 h 40980"/>
                <a:gd name="connsiteX4" fmla="*/ 36884 w 72229"/>
                <a:gd name="connsiteY4" fmla="*/ -1096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40980">
                  <a:moveTo>
                    <a:pt x="36884" y="-1096"/>
                  </a:moveTo>
                  <a:cubicBezTo>
                    <a:pt x="17724" y="-1096"/>
                    <a:pt x="-1440" y="5390"/>
                    <a:pt x="-1440" y="18950"/>
                  </a:cubicBezTo>
                  <a:cubicBezTo>
                    <a:pt x="-1440" y="32809"/>
                    <a:pt x="17429" y="39885"/>
                    <a:pt x="36884" y="39885"/>
                  </a:cubicBezTo>
                  <a:cubicBezTo>
                    <a:pt x="56048" y="39885"/>
                    <a:pt x="70789" y="32809"/>
                    <a:pt x="70789" y="18950"/>
                  </a:cubicBezTo>
                  <a:cubicBezTo>
                    <a:pt x="70789" y="5390"/>
                    <a:pt x="56048" y="-1096"/>
                    <a:pt x="36884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2">
              <a:extLst>
                <a:ext uri="{FF2B5EF4-FFF2-40B4-BE49-F238E27FC236}">
                  <a16:creationId xmlns:a16="http://schemas.microsoft.com/office/drawing/2014/main" id="{EA08EFC8-2D08-41ED-B639-575C0B4A2EA3}"/>
                </a:ext>
              </a:extLst>
            </p:cNvPr>
            <p:cNvSpPr/>
            <p:nvPr/>
          </p:nvSpPr>
          <p:spPr>
            <a:xfrm>
              <a:off x="3422968" y="1630268"/>
              <a:ext cx="64858" cy="52523"/>
            </a:xfrm>
            <a:custGeom>
              <a:avLst/>
              <a:gdLst>
                <a:gd name="connsiteX0" fmla="*/ 33051 w 64858"/>
                <a:gd name="connsiteY0" fmla="*/ -1096 h 52523"/>
                <a:gd name="connsiteX1" fmla="*/ -1440 w 64858"/>
                <a:gd name="connsiteY1" fmla="*/ 22787 h 52523"/>
                <a:gd name="connsiteX2" fmla="*/ 33051 w 64858"/>
                <a:gd name="connsiteY2" fmla="*/ 51383 h 52523"/>
                <a:gd name="connsiteX3" fmla="*/ 63419 w 64858"/>
                <a:gd name="connsiteY3" fmla="*/ 23082 h 52523"/>
                <a:gd name="connsiteX4" fmla="*/ 63419 w 64858"/>
                <a:gd name="connsiteY4" fmla="*/ 22787 h 52523"/>
                <a:gd name="connsiteX5" fmla="*/ 33051 w 64858"/>
                <a:gd name="connsiteY5" fmla="*/ -1096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58" h="52523">
                  <a:moveTo>
                    <a:pt x="33051" y="-1096"/>
                  </a:moveTo>
                  <a:cubicBezTo>
                    <a:pt x="13891" y="-1096"/>
                    <a:pt x="-1440" y="9222"/>
                    <a:pt x="-1440" y="22787"/>
                  </a:cubicBezTo>
                  <a:cubicBezTo>
                    <a:pt x="1212" y="39885"/>
                    <a:pt x="15953" y="52269"/>
                    <a:pt x="33051" y="51383"/>
                  </a:cubicBezTo>
                  <a:cubicBezTo>
                    <a:pt x="49268" y="51973"/>
                    <a:pt x="62828" y="39295"/>
                    <a:pt x="63419" y="23082"/>
                  </a:cubicBezTo>
                  <a:cubicBezTo>
                    <a:pt x="63419" y="23082"/>
                    <a:pt x="63419" y="23082"/>
                    <a:pt x="63419" y="22787"/>
                  </a:cubicBezTo>
                  <a:cubicBezTo>
                    <a:pt x="63419" y="9222"/>
                    <a:pt x="52215" y="-1096"/>
                    <a:pt x="33051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2">
              <a:extLst>
                <a:ext uri="{FF2B5EF4-FFF2-40B4-BE49-F238E27FC236}">
                  <a16:creationId xmlns:a16="http://schemas.microsoft.com/office/drawing/2014/main" id="{3092BE33-19B8-496E-9691-2C53D1AD179B}"/>
                </a:ext>
              </a:extLst>
            </p:cNvPr>
            <p:cNvSpPr/>
            <p:nvPr/>
          </p:nvSpPr>
          <p:spPr>
            <a:xfrm>
              <a:off x="3536472" y="1971037"/>
              <a:ext cx="72229" cy="52523"/>
            </a:xfrm>
            <a:custGeom>
              <a:avLst/>
              <a:gdLst>
                <a:gd name="connsiteX0" fmla="*/ 36888 w 72229"/>
                <a:gd name="connsiteY0" fmla="*/ -1051 h 52523"/>
                <a:gd name="connsiteX1" fmla="*/ -1440 w 72229"/>
                <a:gd name="connsiteY1" fmla="*/ 27251 h 52523"/>
                <a:gd name="connsiteX2" fmla="*/ 36888 w 72229"/>
                <a:gd name="connsiteY2" fmla="*/ 51428 h 52523"/>
                <a:gd name="connsiteX3" fmla="*/ 70789 w 72229"/>
                <a:gd name="connsiteY3" fmla="*/ 27251 h 52523"/>
                <a:gd name="connsiteX4" fmla="*/ 36888 w 72229"/>
                <a:gd name="connsiteY4" fmla="*/ -1051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2523">
                  <a:moveTo>
                    <a:pt x="36888" y="-1051"/>
                  </a:moveTo>
                  <a:cubicBezTo>
                    <a:pt x="17724" y="-1051"/>
                    <a:pt x="-1440" y="13690"/>
                    <a:pt x="-1440" y="27251"/>
                  </a:cubicBezTo>
                  <a:cubicBezTo>
                    <a:pt x="-1440" y="41106"/>
                    <a:pt x="17724" y="51428"/>
                    <a:pt x="36888" y="51428"/>
                  </a:cubicBezTo>
                  <a:cubicBezTo>
                    <a:pt x="56048" y="51428"/>
                    <a:pt x="70789" y="41106"/>
                    <a:pt x="70789" y="27251"/>
                  </a:cubicBezTo>
                  <a:cubicBezTo>
                    <a:pt x="68727" y="10448"/>
                    <a:pt x="53986" y="-1936"/>
                    <a:pt x="36888" y="-10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2">
              <a:extLst>
                <a:ext uri="{FF2B5EF4-FFF2-40B4-BE49-F238E27FC236}">
                  <a16:creationId xmlns:a16="http://schemas.microsoft.com/office/drawing/2014/main" id="{ECD4C0BE-26FF-430B-93F4-3CB52D00074C}"/>
                </a:ext>
              </a:extLst>
            </p:cNvPr>
            <p:cNvSpPr/>
            <p:nvPr/>
          </p:nvSpPr>
          <p:spPr>
            <a:xfrm>
              <a:off x="3814194" y="2839029"/>
              <a:ext cx="68396" cy="42455"/>
            </a:xfrm>
            <a:custGeom>
              <a:avLst/>
              <a:gdLst>
                <a:gd name="connsiteX0" fmla="*/ 29809 w 68396"/>
                <a:gd name="connsiteY0" fmla="*/ -1096 h 42455"/>
                <a:gd name="connsiteX1" fmla="*/ 66956 w 68396"/>
                <a:gd name="connsiteY1" fmla="*/ 19544 h 42455"/>
                <a:gd name="connsiteX2" fmla="*/ 29809 w 68396"/>
                <a:gd name="connsiteY2" fmla="*/ 41360 h 42455"/>
                <a:gd name="connsiteX3" fmla="*/ -1440 w 68396"/>
                <a:gd name="connsiteY3" fmla="*/ 19544 h 42455"/>
                <a:gd name="connsiteX4" fmla="*/ 29809 w 68396"/>
                <a:gd name="connsiteY4" fmla="*/ -1096 h 4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6" h="42455">
                  <a:moveTo>
                    <a:pt x="29809" y="-1096"/>
                  </a:moveTo>
                  <a:cubicBezTo>
                    <a:pt x="49268" y="-1096"/>
                    <a:pt x="66956" y="5685"/>
                    <a:pt x="66956" y="19544"/>
                  </a:cubicBezTo>
                  <a:cubicBezTo>
                    <a:pt x="66956" y="33400"/>
                    <a:pt x="49268" y="41360"/>
                    <a:pt x="29809" y="41360"/>
                  </a:cubicBezTo>
                  <a:cubicBezTo>
                    <a:pt x="10645" y="41360"/>
                    <a:pt x="-1440" y="33400"/>
                    <a:pt x="-1440" y="19544"/>
                  </a:cubicBezTo>
                  <a:cubicBezTo>
                    <a:pt x="-1440" y="5980"/>
                    <a:pt x="10645" y="-1096"/>
                    <a:pt x="29809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2">
              <a:extLst>
                <a:ext uri="{FF2B5EF4-FFF2-40B4-BE49-F238E27FC236}">
                  <a16:creationId xmlns:a16="http://schemas.microsoft.com/office/drawing/2014/main" id="{CB522FE2-1141-4419-9C34-99D1DDB13504}"/>
                </a:ext>
              </a:extLst>
            </p:cNvPr>
            <p:cNvSpPr/>
            <p:nvPr/>
          </p:nvSpPr>
          <p:spPr>
            <a:xfrm>
              <a:off x="3696853" y="3166196"/>
              <a:ext cx="66042" cy="53199"/>
            </a:xfrm>
            <a:custGeom>
              <a:avLst/>
              <a:gdLst>
                <a:gd name="connsiteX0" fmla="*/ 33350 w 66042"/>
                <a:gd name="connsiteY0" fmla="*/ -1013 h 53199"/>
                <a:gd name="connsiteX1" fmla="*/ 64308 w 66042"/>
                <a:gd name="connsiteY1" fmla="*/ 25522 h 53199"/>
                <a:gd name="connsiteX2" fmla="*/ 64603 w 66042"/>
                <a:gd name="connsiteY2" fmla="*/ 26112 h 53199"/>
                <a:gd name="connsiteX3" fmla="*/ 34826 w 66042"/>
                <a:gd name="connsiteY3" fmla="*/ 52056 h 53199"/>
                <a:gd name="connsiteX4" fmla="*/ 33350 w 66042"/>
                <a:gd name="connsiteY4" fmla="*/ 51761 h 53199"/>
                <a:gd name="connsiteX5" fmla="*/ -1440 w 66042"/>
                <a:gd name="connsiteY5" fmla="*/ 26112 h 53199"/>
                <a:gd name="connsiteX6" fmla="*/ 33350 w 66042"/>
                <a:gd name="connsiteY6" fmla="*/ -1013 h 5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2" h="53199">
                  <a:moveTo>
                    <a:pt x="33350" y="-1013"/>
                  </a:moveTo>
                  <a:cubicBezTo>
                    <a:pt x="49271" y="-2190"/>
                    <a:pt x="63127" y="9604"/>
                    <a:pt x="64308" y="25522"/>
                  </a:cubicBezTo>
                  <a:cubicBezTo>
                    <a:pt x="64603" y="25522"/>
                    <a:pt x="64603" y="25817"/>
                    <a:pt x="64603" y="26112"/>
                  </a:cubicBezTo>
                  <a:cubicBezTo>
                    <a:pt x="63422" y="41443"/>
                    <a:pt x="50153" y="52942"/>
                    <a:pt x="34826" y="52056"/>
                  </a:cubicBezTo>
                  <a:cubicBezTo>
                    <a:pt x="34235" y="52056"/>
                    <a:pt x="33940" y="51761"/>
                    <a:pt x="33350" y="51761"/>
                  </a:cubicBezTo>
                  <a:cubicBezTo>
                    <a:pt x="14186" y="51761"/>
                    <a:pt x="-1440" y="39968"/>
                    <a:pt x="-1440" y="26112"/>
                  </a:cubicBezTo>
                  <a:cubicBezTo>
                    <a:pt x="1511" y="9309"/>
                    <a:pt x="16547" y="-2190"/>
                    <a:pt x="33350" y="-10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2">
              <a:extLst>
                <a:ext uri="{FF2B5EF4-FFF2-40B4-BE49-F238E27FC236}">
                  <a16:creationId xmlns:a16="http://schemas.microsoft.com/office/drawing/2014/main" id="{A7FDECCA-7F48-45DF-856D-BC578DB56678}"/>
                </a:ext>
              </a:extLst>
            </p:cNvPr>
            <p:cNvSpPr/>
            <p:nvPr/>
          </p:nvSpPr>
          <p:spPr>
            <a:xfrm>
              <a:off x="2797652" y="2296560"/>
              <a:ext cx="68400" cy="45698"/>
            </a:xfrm>
            <a:custGeom>
              <a:avLst/>
              <a:gdLst>
                <a:gd name="connsiteX0" fmla="*/ 35707 w 68400"/>
                <a:gd name="connsiteY0" fmla="*/ 44603 h 45698"/>
                <a:gd name="connsiteX1" fmla="*/ -1440 w 68400"/>
                <a:gd name="connsiteY1" fmla="*/ 21901 h 45698"/>
                <a:gd name="connsiteX2" fmla="*/ 35707 w 68400"/>
                <a:gd name="connsiteY2" fmla="*/ -1096 h 45698"/>
                <a:gd name="connsiteX3" fmla="*/ 66960 w 68400"/>
                <a:gd name="connsiteY3" fmla="*/ 21901 h 45698"/>
                <a:gd name="connsiteX4" fmla="*/ 35707 w 68400"/>
                <a:gd name="connsiteY4" fmla="*/ 44603 h 4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00" h="45698">
                  <a:moveTo>
                    <a:pt x="35707" y="44603"/>
                  </a:moveTo>
                  <a:cubicBezTo>
                    <a:pt x="16547" y="44603"/>
                    <a:pt x="-1440" y="35757"/>
                    <a:pt x="-1440" y="21901"/>
                  </a:cubicBezTo>
                  <a:cubicBezTo>
                    <a:pt x="-1440" y="8046"/>
                    <a:pt x="16547" y="-1096"/>
                    <a:pt x="35707" y="-1096"/>
                  </a:cubicBezTo>
                  <a:cubicBezTo>
                    <a:pt x="54871" y="-1096"/>
                    <a:pt x="66960" y="8341"/>
                    <a:pt x="66960" y="21901"/>
                  </a:cubicBezTo>
                  <a:cubicBezTo>
                    <a:pt x="66960" y="35757"/>
                    <a:pt x="54871" y="44603"/>
                    <a:pt x="35707" y="4460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2">
              <a:extLst>
                <a:ext uri="{FF2B5EF4-FFF2-40B4-BE49-F238E27FC236}">
                  <a16:creationId xmlns:a16="http://schemas.microsoft.com/office/drawing/2014/main" id="{1BACCAE9-BB31-43CF-832E-34B80FD469A0}"/>
                </a:ext>
              </a:extLst>
            </p:cNvPr>
            <p:cNvSpPr/>
            <p:nvPr/>
          </p:nvSpPr>
          <p:spPr>
            <a:xfrm>
              <a:off x="2999607" y="1685104"/>
              <a:ext cx="74881" cy="43046"/>
            </a:xfrm>
            <a:custGeom>
              <a:avLst/>
              <a:gdLst>
                <a:gd name="connsiteX0" fmla="*/ 37474 w 74881"/>
                <a:gd name="connsiteY0" fmla="*/ 41951 h 43046"/>
                <a:gd name="connsiteX1" fmla="*/ -1440 w 74881"/>
                <a:gd name="connsiteY1" fmla="*/ 20429 h 43046"/>
                <a:gd name="connsiteX2" fmla="*/ 37474 w 74881"/>
                <a:gd name="connsiteY2" fmla="*/ -1096 h 43046"/>
                <a:gd name="connsiteX3" fmla="*/ 73442 w 74881"/>
                <a:gd name="connsiteY3" fmla="*/ 20429 h 43046"/>
                <a:gd name="connsiteX4" fmla="*/ 37474 w 74881"/>
                <a:gd name="connsiteY4" fmla="*/ 41951 h 4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43046">
                  <a:moveTo>
                    <a:pt x="37474" y="41951"/>
                  </a:moveTo>
                  <a:cubicBezTo>
                    <a:pt x="18310" y="41951"/>
                    <a:pt x="-1440" y="33990"/>
                    <a:pt x="-1440" y="20429"/>
                  </a:cubicBezTo>
                  <a:cubicBezTo>
                    <a:pt x="-1440" y="6570"/>
                    <a:pt x="18310" y="-1096"/>
                    <a:pt x="37474" y="-1096"/>
                  </a:cubicBezTo>
                  <a:cubicBezTo>
                    <a:pt x="56638" y="-1096"/>
                    <a:pt x="73442" y="6570"/>
                    <a:pt x="73442" y="20429"/>
                  </a:cubicBezTo>
                  <a:cubicBezTo>
                    <a:pt x="73442" y="33990"/>
                    <a:pt x="56638" y="41951"/>
                    <a:pt x="37474" y="419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2">
              <a:extLst>
                <a:ext uri="{FF2B5EF4-FFF2-40B4-BE49-F238E27FC236}">
                  <a16:creationId xmlns:a16="http://schemas.microsoft.com/office/drawing/2014/main" id="{ED107C4A-3E5B-4C19-8597-8B620A2E2A38}"/>
                </a:ext>
              </a:extLst>
            </p:cNvPr>
            <p:cNvSpPr/>
            <p:nvPr/>
          </p:nvSpPr>
          <p:spPr>
            <a:xfrm>
              <a:off x="3295308" y="2057167"/>
              <a:ext cx="61324" cy="46583"/>
            </a:xfrm>
            <a:custGeom>
              <a:avLst/>
              <a:gdLst>
                <a:gd name="connsiteX0" fmla="*/ 29812 w 61324"/>
                <a:gd name="connsiteY0" fmla="*/ 45488 h 46583"/>
                <a:gd name="connsiteX1" fmla="*/ -1440 w 61324"/>
                <a:gd name="connsiteY1" fmla="*/ 20721 h 46583"/>
                <a:gd name="connsiteX2" fmla="*/ 29812 w 61324"/>
                <a:gd name="connsiteY2" fmla="*/ -1096 h 46583"/>
                <a:gd name="connsiteX3" fmla="*/ 59885 w 61324"/>
                <a:gd name="connsiteY3" fmla="*/ 20721 h 46583"/>
                <a:gd name="connsiteX4" fmla="*/ 29812 w 61324"/>
                <a:gd name="connsiteY4" fmla="*/ 45488 h 4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24" h="46583">
                  <a:moveTo>
                    <a:pt x="29812" y="45488"/>
                  </a:moveTo>
                  <a:cubicBezTo>
                    <a:pt x="10353" y="45488"/>
                    <a:pt x="-1440" y="34285"/>
                    <a:pt x="-1440" y="20721"/>
                  </a:cubicBezTo>
                  <a:cubicBezTo>
                    <a:pt x="-1440" y="6865"/>
                    <a:pt x="10353" y="-1096"/>
                    <a:pt x="29812" y="-1096"/>
                  </a:cubicBezTo>
                  <a:cubicBezTo>
                    <a:pt x="48976" y="-1096"/>
                    <a:pt x="59885" y="6865"/>
                    <a:pt x="59885" y="20721"/>
                  </a:cubicBezTo>
                  <a:cubicBezTo>
                    <a:pt x="59885" y="34285"/>
                    <a:pt x="48976" y="45488"/>
                    <a:pt x="29812" y="4548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375" name="Graphic 16">
            <a:extLst>
              <a:ext uri="{FF2B5EF4-FFF2-40B4-BE49-F238E27FC236}">
                <a16:creationId xmlns:a16="http://schemas.microsoft.com/office/drawing/2014/main" id="{1C3FF5EB-7B92-4D6C-8A25-36FBE009BBA0}"/>
              </a:ext>
            </a:extLst>
          </p:cNvPr>
          <p:cNvSpPr/>
          <p:nvPr userDrawn="1"/>
        </p:nvSpPr>
        <p:spPr>
          <a:xfrm rot="19980829">
            <a:off x="4888114" y="4936322"/>
            <a:ext cx="8941419" cy="4358940"/>
          </a:xfrm>
          <a:custGeom>
            <a:avLst/>
            <a:gdLst>
              <a:gd name="connsiteX0" fmla="*/ 5158063 w 8941419"/>
              <a:gd name="connsiteY0" fmla="*/ 28413 h 4358940"/>
              <a:gd name="connsiteX1" fmla="*/ 4166214 w 8941419"/>
              <a:gd name="connsiteY1" fmla="*/ -1420 h 4358940"/>
              <a:gd name="connsiteX2" fmla="*/ 3193852 w 8941419"/>
              <a:gd name="connsiteY2" fmla="*/ 100578 h 4358940"/>
              <a:gd name="connsiteX3" fmla="*/ 2270210 w 8941419"/>
              <a:gd name="connsiteY3" fmla="*/ 272461 h 4358940"/>
              <a:gd name="connsiteX4" fmla="*/ 1466224 w 8941419"/>
              <a:gd name="connsiteY4" fmla="*/ 579871 h 4358940"/>
              <a:gd name="connsiteX5" fmla="*/ 1354156 w 8941419"/>
              <a:gd name="connsiteY5" fmla="*/ 1035012 h 4358940"/>
              <a:gd name="connsiteX6" fmla="*/ 1351446 w 8941419"/>
              <a:gd name="connsiteY6" fmla="*/ 1502662 h 4358940"/>
              <a:gd name="connsiteX7" fmla="*/ 1171704 w 8941419"/>
              <a:gd name="connsiteY7" fmla="*/ 1961780 h 4358940"/>
              <a:gd name="connsiteX8" fmla="*/ 824660 w 8941419"/>
              <a:gd name="connsiteY8" fmla="*/ 2499035 h 4358940"/>
              <a:gd name="connsiteX9" fmla="*/ 280545 w 8941419"/>
              <a:gd name="connsiteY9" fmla="*/ 2989694 h 4358940"/>
              <a:gd name="connsiteX10" fmla="*/ 26628 w 8941419"/>
              <a:gd name="connsiteY10" fmla="*/ 3497683 h 4358940"/>
              <a:gd name="connsiteX11" fmla="*/ 628132 w 8941419"/>
              <a:gd name="connsiteY11" fmla="*/ 3970729 h 4358940"/>
              <a:gd name="connsiteX12" fmla="*/ 1547435 w 8941419"/>
              <a:gd name="connsiteY12" fmla="*/ 4313079 h 4358940"/>
              <a:gd name="connsiteX13" fmla="*/ 2664898 w 8941419"/>
              <a:gd name="connsiteY13" fmla="*/ 4305127 h 4358940"/>
              <a:gd name="connsiteX14" fmla="*/ 3369806 w 8941419"/>
              <a:gd name="connsiteY14" fmla="*/ 3923281 h 4358940"/>
              <a:gd name="connsiteX15" fmla="*/ 3773693 w 8941419"/>
              <a:gd name="connsiteY15" fmla="*/ 3397962 h 4358940"/>
              <a:gd name="connsiteX16" fmla="*/ 4596094 w 8941419"/>
              <a:gd name="connsiteY16" fmla="*/ 3043391 h 4358940"/>
              <a:gd name="connsiteX17" fmla="*/ 5634505 w 8941419"/>
              <a:gd name="connsiteY17" fmla="*/ 2892243 h 4358940"/>
              <a:gd name="connsiteX18" fmla="*/ 6708108 w 8941419"/>
              <a:gd name="connsiteY18" fmla="*/ 2984580 h 4358940"/>
              <a:gd name="connsiteX19" fmla="*/ 7756812 w 8941419"/>
              <a:gd name="connsiteY19" fmla="*/ 2878607 h 4358940"/>
              <a:gd name="connsiteX20" fmla="*/ 8520199 w 8941419"/>
              <a:gd name="connsiteY20" fmla="*/ 2537105 h 4358940"/>
              <a:gd name="connsiteX21" fmla="*/ 8853155 w 8941419"/>
              <a:gd name="connsiteY21" fmla="*/ 2048436 h 4358940"/>
              <a:gd name="connsiteX22" fmla="*/ 8893763 w 8941419"/>
              <a:gd name="connsiteY22" fmla="*/ 1537607 h 4358940"/>
              <a:gd name="connsiteX23" fmla="*/ 8488790 w 8941419"/>
              <a:gd name="connsiteY23" fmla="*/ 1062576 h 4358940"/>
              <a:gd name="connsiteX24" fmla="*/ 7847768 w 8941419"/>
              <a:gd name="connsiteY24" fmla="*/ 662829 h 4358940"/>
              <a:gd name="connsiteX25" fmla="*/ 7043239 w 8941419"/>
              <a:gd name="connsiteY25" fmla="*/ 353717 h 4358940"/>
              <a:gd name="connsiteX26" fmla="*/ 6114729 w 8941419"/>
              <a:gd name="connsiteY26" fmla="*/ 171605 h 4358940"/>
              <a:gd name="connsiteX27" fmla="*/ 5158063 w 8941419"/>
              <a:gd name="connsiteY27" fmla="*/ 28413 h 43589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8941419" h="4358940" extrusionOk="0">
                <a:moveTo>
                  <a:pt x="5158063" y="28413"/>
                </a:moveTo>
                <a:cubicBezTo>
                  <a:pt x="4802112" y="49340"/>
                  <a:pt x="4511795" y="-28003"/>
                  <a:pt x="4166214" y="-1420"/>
                </a:cubicBezTo>
                <a:cubicBezTo>
                  <a:pt x="3821385" y="76374"/>
                  <a:pt x="3541766" y="58932"/>
                  <a:pt x="3193852" y="100578"/>
                </a:cubicBezTo>
                <a:cubicBezTo>
                  <a:pt x="2894278" y="126942"/>
                  <a:pt x="2596524" y="211266"/>
                  <a:pt x="2270210" y="272461"/>
                </a:cubicBezTo>
                <a:cubicBezTo>
                  <a:pt x="1984371" y="360322"/>
                  <a:pt x="1661738" y="489663"/>
                  <a:pt x="1466224" y="579871"/>
                </a:cubicBezTo>
                <a:cubicBezTo>
                  <a:pt x="1269424" y="754578"/>
                  <a:pt x="1324305" y="876704"/>
                  <a:pt x="1354156" y="1035012"/>
                </a:cubicBezTo>
                <a:cubicBezTo>
                  <a:pt x="1399984" y="1155756"/>
                  <a:pt x="1370589" y="1302243"/>
                  <a:pt x="1351446" y="1502662"/>
                </a:cubicBezTo>
                <a:cubicBezTo>
                  <a:pt x="1335360" y="1680195"/>
                  <a:pt x="1277719" y="1774952"/>
                  <a:pt x="1171704" y="1961780"/>
                </a:cubicBezTo>
                <a:cubicBezTo>
                  <a:pt x="1081546" y="2135664"/>
                  <a:pt x="943215" y="2382071"/>
                  <a:pt x="824660" y="2499035"/>
                </a:cubicBezTo>
                <a:cubicBezTo>
                  <a:pt x="684476" y="2670593"/>
                  <a:pt x="442783" y="2876994"/>
                  <a:pt x="280545" y="2989694"/>
                </a:cubicBezTo>
                <a:cubicBezTo>
                  <a:pt x="90580" y="3158758"/>
                  <a:pt x="-70054" y="3284753"/>
                  <a:pt x="26628" y="3497683"/>
                </a:cubicBezTo>
                <a:cubicBezTo>
                  <a:pt x="83915" y="3682638"/>
                  <a:pt x="374322" y="3852047"/>
                  <a:pt x="628132" y="3970729"/>
                </a:cubicBezTo>
                <a:cubicBezTo>
                  <a:pt x="956254" y="4064190"/>
                  <a:pt x="1171852" y="4262435"/>
                  <a:pt x="1547435" y="4313079"/>
                </a:cubicBezTo>
                <a:cubicBezTo>
                  <a:pt x="1961359" y="4318570"/>
                  <a:pt x="2324754" y="4381290"/>
                  <a:pt x="2664898" y="4305127"/>
                </a:cubicBezTo>
                <a:cubicBezTo>
                  <a:pt x="3092946" y="4282915"/>
                  <a:pt x="3196149" y="4088459"/>
                  <a:pt x="3369806" y="3923281"/>
                </a:cubicBezTo>
                <a:cubicBezTo>
                  <a:pt x="3549162" y="3802078"/>
                  <a:pt x="3590727" y="3508265"/>
                  <a:pt x="3773693" y="3397962"/>
                </a:cubicBezTo>
                <a:cubicBezTo>
                  <a:pt x="3962259" y="3295791"/>
                  <a:pt x="4247529" y="3158728"/>
                  <a:pt x="4596094" y="3043391"/>
                </a:cubicBezTo>
                <a:cubicBezTo>
                  <a:pt x="4974361" y="2877544"/>
                  <a:pt x="5310107" y="2975073"/>
                  <a:pt x="5634505" y="2892243"/>
                </a:cubicBezTo>
                <a:cubicBezTo>
                  <a:pt x="6002199" y="2923947"/>
                  <a:pt x="6353825" y="3018896"/>
                  <a:pt x="6708108" y="2984580"/>
                </a:cubicBezTo>
                <a:cubicBezTo>
                  <a:pt x="7071150" y="2972500"/>
                  <a:pt x="7455105" y="2958300"/>
                  <a:pt x="7756812" y="2878607"/>
                </a:cubicBezTo>
                <a:cubicBezTo>
                  <a:pt x="8075580" y="2806671"/>
                  <a:pt x="8363705" y="2619238"/>
                  <a:pt x="8520199" y="2537105"/>
                </a:cubicBezTo>
                <a:cubicBezTo>
                  <a:pt x="8774846" y="2403895"/>
                  <a:pt x="8785381" y="2212975"/>
                  <a:pt x="8853155" y="2048436"/>
                </a:cubicBezTo>
                <a:cubicBezTo>
                  <a:pt x="8902960" y="1874405"/>
                  <a:pt x="8975987" y="1713680"/>
                  <a:pt x="8893763" y="1537607"/>
                </a:cubicBezTo>
                <a:cubicBezTo>
                  <a:pt x="8815732" y="1359739"/>
                  <a:pt x="8666814" y="1223486"/>
                  <a:pt x="8488790" y="1062576"/>
                </a:cubicBezTo>
                <a:cubicBezTo>
                  <a:pt x="8305492" y="932539"/>
                  <a:pt x="8086277" y="802424"/>
                  <a:pt x="7847768" y="662829"/>
                </a:cubicBezTo>
                <a:cubicBezTo>
                  <a:pt x="7591965" y="537951"/>
                  <a:pt x="7264477" y="427582"/>
                  <a:pt x="7043239" y="353717"/>
                </a:cubicBezTo>
                <a:cubicBezTo>
                  <a:pt x="6707486" y="242561"/>
                  <a:pt x="6468216" y="237483"/>
                  <a:pt x="6114729" y="171605"/>
                </a:cubicBezTo>
                <a:cubicBezTo>
                  <a:pt x="5827679" y="106409"/>
                  <a:pt x="5396505" y="19472"/>
                  <a:pt x="5158063" y="28413"/>
                </a:cubicBezTo>
                <a:close/>
              </a:path>
            </a:pathLst>
          </a:custGeom>
          <a:noFill/>
          <a:ln w="76200" cap="flat">
            <a:solidFill>
              <a:schemeClr val="bg1">
                <a:alpha val="50000"/>
              </a:schemeClr>
            </a:solidFill>
            <a:prstDash val="solid"/>
            <a:miter/>
            <a:extLst>
              <a:ext uri="{C807C97D-BFC1-408E-A445-0C87EB9F89A2}">
                <ask:lineSketchStyleProps xmlns:ask="http://schemas.microsoft.com/office/drawing/2018/sketchyshapes" sd="1201441694">
                  <a:custGeom>
                    <a:avLst/>
                    <a:gdLst>
                      <a:gd name="connsiteX0" fmla="*/ 1225767 w 2124847"/>
                      <a:gd name="connsiteY0" fmla="*/ 12867 h 1973956"/>
                      <a:gd name="connsiteX1" fmla="*/ 990063 w 2124847"/>
                      <a:gd name="connsiteY1" fmla="*/ -643 h 1973956"/>
                      <a:gd name="connsiteX2" fmla="*/ 758990 w 2124847"/>
                      <a:gd name="connsiteY2" fmla="*/ 45547 h 1973956"/>
                      <a:gd name="connsiteX3" fmla="*/ 539495 w 2124847"/>
                      <a:gd name="connsiteY3" fmla="*/ 123385 h 1973956"/>
                      <a:gd name="connsiteX4" fmla="*/ 348435 w 2124847"/>
                      <a:gd name="connsiteY4" fmla="*/ 262596 h 1973956"/>
                      <a:gd name="connsiteX5" fmla="*/ 321803 w 2124847"/>
                      <a:gd name="connsiteY5" fmla="*/ 468708 h 1973956"/>
                      <a:gd name="connsiteX6" fmla="*/ 321159 w 2124847"/>
                      <a:gd name="connsiteY6" fmla="*/ 680484 h 1973956"/>
                      <a:gd name="connsiteX7" fmla="*/ 278445 w 2124847"/>
                      <a:gd name="connsiteY7" fmla="*/ 888397 h 1973956"/>
                      <a:gd name="connsiteX8" fmla="*/ 195973 w 2124847"/>
                      <a:gd name="connsiteY8" fmla="*/ 1131694 h 1973956"/>
                      <a:gd name="connsiteX9" fmla="*/ 66669 w 2124847"/>
                      <a:gd name="connsiteY9" fmla="*/ 1353890 h 1973956"/>
                      <a:gd name="connsiteX10" fmla="*/ 6328 w 2124847"/>
                      <a:gd name="connsiteY10" fmla="*/ 1583934 h 1973956"/>
                      <a:gd name="connsiteX11" fmla="*/ 149270 w 2124847"/>
                      <a:gd name="connsiteY11" fmla="*/ 1798154 h 1973956"/>
                      <a:gd name="connsiteX12" fmla="*/ 367734 w 2124847"/>
                      <a:gd name="connsiteY12" fmla="*/ 1953188 h 1973956"/>
                      <a:gd name="connsiteX13" fmla="*/ 633289 w 2124847"/>
                      <a:gd name="connsiteY13" fmla="*/ 1949587 h 1973956"/>
                      <a:gd name="connsiteX14" fmla="*/ 800804 w 2124847"/>
                      <a:gd name="connsiteY14" fmla="*/ 1776667 h 1973956"/>
                      <a:gd name="connsiteX15" fmla="*/ 896784 w 2124847"/>
                      <a:gd name="connsiteY15" fmla="*/ 1538775 h 1973956"/>
                      <a:gd name="connsiteX16" fmla="*/ 1092220 w 2124847"/>
                      <a:gd name="connsiteY16" fmla="*/ 1378207 h 1973956"/>
                      <a:gd name="connsiteX17" fmla="*/ 1338989 w 2124847"/>
                      <a:gd name="connsiteY17" fmla="*/ 1309759 h 1973956"/>
                      <a:gd name="connsiteX18" fmla="*/ 1594121 w 2124847"/>
                      <a:gd name="connsiteY18" fmla="*/ 1351574 h 1973956"/>
                      <a:gd name="connsiteX19" fmla="*/ 1843336 w 2124847"/>
                      <a:gd name="connsiteY19" fmla="*/ 1303584 h 1973956"/>
                      <a:gd name="connsiteX20" fmla="*/ 2024748 w 2124847"/>
                      <a:gd name="connsiteY20" fmla="*/ 1148934 h 1973956"/>
                      <a:gd name="connsiteX21" fmla="*/ 2103872 w 2124847"/>
                      <a:gd name="connsiteY21" fmla="*/ 927639 h 1973956"/>
                      <a:gd name="connsiteX22" fmla="*/ 2113522 w 2124847"/>
                      <a:gd name="connsiteY22" fmla="*/ 696309 h 1973956"/>
                      <a:gd name="connsiteX23" fmla="*/ 2017284 w 2124847"/>
                      <a:gd name="connsiteY23" fmla="*/ 481190 h 1973956"/>
                      <a:gd name="connsiteX24" fmla="*/ 1864951 w 2124847"/>
                      <a:gd name="connsiteY24" fmla="*/ 300164 h 1973956"/>
                      <a:gd name="connsiteX25" fmla="*/ 1673762 w 2124847"/>
                      <a:gd name="connsiteY25" fmla="*/ 160182 h 1973956"/>
                      <a:gd name="connsiteX26" fmla="*/ 1453110 w 2124847"/>
                      <a:gd name="connsiteY26" fmla="*/ 77712 h 1973956"/>
                      <a:gd name="connsiteX27" fmla="*/ 1225767 w 2124847"/>
                      <a:gd name="connsiteY27" fmla="*/ 12867 h 197395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</a:cxnLst>
                    <a:rect l="l" t="t" r="r" b="b"/>
                    <a:pathLst>
                      <a:path w="2124847" h="1973956">
                        <a:moveTo>
                          <a:pt x="1225767" y="12867"/>
                        </a:moveTo>
                        <a:cubicBezTo>
                          <a:pt x="1147800" y="1416"/>
                          <a:pt x="1068931" y="-3087"/>
                          <a:pt x="990063" y="-643"/>
                        </a:cubicBezTo>
                        <a:cubicBezTo>
                          <a:pt x="912995" y="2573"/>
                          <a:pt x="835671" y="27919"/>
                          <a:pt x="758990" y="45547"/>
                        </a:cubicBezTo>
                        <a:cubicBezTo>
                          <a:pt x="682694" y="61500"/>
                          <a:pt x="608843" y="87617"/>
                          <a:pt x="539495" y="123385"/>
                        </a:cubicBezTo>
                        <a:cubicBezTo>
                          <a:pt x="468218" y="162112"/>
                          <a:pt x="393080" y="199295"/>
                          <a:pt x="348435" y="262596"/>
                        </a:cubicBezTo>
                        <a:cubicBezTo>
                          <a:pt x="298129" y="334002"/>
                          <a:pt x="320002" y="400133"/>
                          <a:pt x="321803" y="468708"/>
                        </a:cubicBezTo>
                        <a:cubicBezTo>
                          <a:pt x="323218" y="527121"/>
                          <a:pt x="325276" y="593767"/>
                          <a:pt x="321159" y="680484"/>
                        </a:cubicBezTo>
                        <a:cubicBezTo>
                          <a:pt x="318458" y="738894"/>
                          <a:pt x="299030" y="806570"/>
                          <a:pt x="278445" y="888397"/>
                        </a:cubicBezTo>
                        <a:cubicBezTo>
                          <a:pt x="254257" y="984892"/>
                          <a:pt x="229038" y="1066335"/>
                          <a:pt x="195973" y="1131694"/>
                        </a:cubicBezTo>
                        <a:cubicBezTo>
                          <a:pt x="156860" y="1207990"/>
                          <a:pt x="113759" y="1282227"/>
                          <a:pt x="66669" y="1353890"/>
                        </a:cubicBezTo>
                        <a:cubicBezTo>
                          <a:pt x="15592" y="1433788"/>
                          <a:pt x="-17346" y="1490141"/>
                          <a:pt x="6328" y="1583934"/>
                        </a:cubicBezTo>
                        <a:cubicBezTo>
                          <a:pt x="26527" y="1664218"/>
                          <a:pt x="77476" y="1734981"/>
                          <a:pt x="149270" y="1798154"/>
                        </a:cubicBezTo>
                        <a:cubicBezTo>
                          <a:pt x="215530" y="1856437"/>
                          <a:pt x="285005" y="1924755"/>
                          <a:pt x="367734" y="1953188"/>
                        </a:cubicBezTo>
                        <a:cubicBezTo>
                          <a:pt x="459469" y="1984711"/>
                          <a:pt x="555577" y="1973902"/>
                          <a:pt x="633289" y="1949587"/>
                        </a:cubicBezTo>
                        <a:cubicBezTo>
                          <a:pt x="725023" y="1921023"/>
                          <a:pt x="765294" y="1857466"/>
                          <a:pt x="800804" y="1776667"/>
                        </a:cubicBezTo>
                        <a:cubicBezTo>
                          <a:pt x="832969" y="1703716"/>
                          <a:pt x="853168" y="1616228"/>
                          <a:pt x="896784" y="1538775"/>
                        </a:cubicBezTo>
                        <a:cubicBezTo>
                          <a:pt x="935382" y="1470457"/>
                          <a:pt x="1004730" y="1422981"/>
                          <a:pt x="1092220" y="1378207"/>
                        </a:cubicBezTo>
                        <a:cubicBezTo>
                          <a:pt x="1179836" y="1333305"/>
                          <a:pt x="1258319" y="1303841"/>
                          <a:pt x="1338989" y="1309759"/>
                        </a:cubicBezTo>
                        <a:cubicBezTo>
                          <a:pt x="1424934" y="1316065"/>
                          <a:pt x="1508177" y="1346557"/>
                          <a:pt x="1594121" y="1351574"/>
                        </a:cubicBezTo>
                        <a:cubicBezTo>
                          <a:pt x="1674278" y="1356207"/>
                          <a:pt x="1756363" y="1351189"/>
                          <a:pt x="1843336" y="1303584"/>
                        </a:cubicBezTo>
                        <a:cubicBezTo>
                          <a:pt x="1916415" y="1253664"/>
                          <a:pt x="1980745" y="1205031"/>
                          <a:pt x="2024748" y="1148934"/>
                        </a:cubicBezTo>
                        <a:cubicBezTo>
                          <a:pt x="2078140" y="1081003"/>
                          <a:pt x="2087790" y="1000333"/>
                          <a:pt x="2103872" y="927639"/>
                        </a:cubicBezTo>
                        <a:cubicBezTo>
                          <a:pt x="2120985" y="849543"/>
                          <a:pt x="2132565" y="774147"/>
                          <a:pt x="2113522" y="696309"/>
                        </a:cubicBezTo>
                        <a:cubicBezTo>
                          <a:pt x="2093838" y="619755"/>
                          <a:pt x="2061287" y="546935"/>
                          <a:pt x="2017284" y="481190"/>
                        </a:cubicBezTo>
                        <a:cubicBezTo>
                          <a:pt x="1974183" y="414800"/>
                          <a:pt x="1923106" y="353945"/>
                          <a:pt x="1864951" y="300164"/>
                        </a:cubicBezTo>
                        <a:cubicBezTo>
                          <a:pt x="1806410" y="246770"/>
                          <a:pt x="1742338" y="199810"/>
                          <a:pt x="1673762" y="160182"/>
                        </a:cubicBezTo>
                        <a:cubicBezTo>
                          <a:pt x="1605443" y="120169"/>
                          <a:pt x="1528247" y="101898"/>
                          <a:pt x="1453110" y="77712"/>
                        </a:cubicBezTo>
                        <a:cubicBezTo>
                          <a:pt x="1377072" y="53266"/>
                          <a:pt x="1304251" y="17369"/>
                          <a:pt x="1225767" y="12867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8575A7A-F246-4DDD-BA66-4AE46C92D8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>
            <a:normAutofit/>
          </a:bodyPr>
          <a:lstStyle>
            <a:lvl1pPr marL="0" indent="0" algn="ctr">
              <a:buNone/>
              <a:defRPr sz="18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CE018B4-5CD5-4ABF-BF87-FF4AD84EC6A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CE9D7257-E2D4-44F1-989B-4B1A84B046C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52C7664A-206A-4FE3-B3A9-20F73B647225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01E3A18-DD24-408C-BA7C-3559BF636B62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12946B3-C28A-4FCF-8D25-5F710445F92C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CEF2AC0-DBC3-42D9-9CC1-252F91782FC1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641D5AE-84D4-4521-A574-054D15209EDB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B90664A-3888-44D5-B9AD-5EE29EFB2308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FF20D0D0-8A19-4B4B-AF68-DE55BCD2CBAE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160D571-FE6E-43D2-BBD1-A1F18C7BC88C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8F006ED2-06C6-4708-A8B3-B95B5C83E0AC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A631B2F4-08AA-40BC-B110-B9DAF8DD697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2CE9A5AD-3C87-465B-9763-276BFF52B9E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DCF5D16-6429-428B-8714-731CF84CBB1D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566BF358-2F9A-490C-B754-3FAD21F4FDA9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AE2F677-74E5-458C-8063-B83DF9237E61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4E72C051-27D1-40D1-A2C8-D44B9D10920B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1F74071-CB23-4C7E-9A39-56529397148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0333C65F-1EF9-49A4-906E-FDC4CC71D2B6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B78B7C59-2EFF-4E61-9D4F-F6EA75C0260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6A3DD44-E006-41EA-8828-EF8C12F5498B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4AAA926D-BCB1-4451-BA6F-B8BFA26B5B3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9" name="Graphic 7">
              <a:extLst>
                <a:ext uri="{FF2B5EF4-FFF2-40B4-BE49-F238E27FC236}">
                  <a16:creationId xmlns:a16="http://schemas.microsoft.com/office/drawing/2014/main" id="{A2C3EB2A-ECC3-429A-BF49-EC0F226267A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A4660D6-4504-42EA-8B98-9483805BB3C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95187B64-2CFD-46AB-A6D1-573093FD6F91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6CB868F-A9D3-498F-A505-2C38C4AF367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B1F58061-0A4B-43D7-A893-1895F0EE4BD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CC345C9-B3E4-46B7-A9A2-6D22E40A4AFF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DC2DE64-3BEE-48E4-A75E-726D57DE05EB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F97C2B9-F8E5-4FEB-BAC7-E14696633FBE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50" name="Graphic 7">
              <a:extLst>
                <a:ext uri="{FF2B5EF4-FFF2-40B4-BE49-F238E27FC236}">
                  <a16:creationId xmlns:a16="http://schemas.microsoft.com/office/drawing/2014/main" id="{E8EBF150-7976-457A-A4FF-A238DFE2D98A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2A62CC-E0E6-41E3-84A0-41066DA1A4D0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B0797047-2ADF-4AE4-A023-00CAA7A474A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702DEA8-0136-4098-806A-D2A4483E5CF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41370EF-746D-47BD-8D65-1D85F70D88D4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2FA672ED-FDE4-4E7F-AFBF-6BAFD73268F9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208" name="Graphic 7">
              <a:extLst>
                <a:ext uri="{FF2B5EF4-FFF2-40B4-BE49-F238E27FC236}">
                  <a16:creationId xmlns:a16="http://schemas.microsoft.com/office/drawing/2014/main" id="{F4767EDD-4A23-4C32-AA72-E86C4D77694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151419CF-3D75-4B36-A2E0-9FDAFFEF0AA6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02D4CF8-7E70-4BEE-A58F-8BA11E9BA61E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A4C9F70A-E10E-42FC-86EB-2C8E8C6780CD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68E87750-D80C-4B70-A887-2A616800C556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1A257651-2852-4F01-AC67-01F4A8EE4BA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AD5C50B8-B20A-46EB-8D75-159B63A2F44F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710F72AA-FB09-4D29-9515-B0B152B5DAA8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83E4BDC7-ECC2-4562-9892-0D44D23A4D39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73AA1FFE-DD0E-45DB-8E91-F3B2D989C61B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209" name="Graphic 7">
              <a:extLst>
                <a:ext uri="{FF2B5EF4-FFF2-40B4-BE49-F238E27FC236}">
                  <a16:creationId xmlns:a16="http://schemas.microsoft.com/office/drawing/2014/main" id="{89012A47-775B-427E-B41A-5A58982326CA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EDB81ED3-7A9D-43AB-B34B-34FD81F3FEBE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316125E1-02F1-4F56-8BF7-99E85C5D618C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450D80C0-4CCC-4968-9C77-ACBBD89F157C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7713C5A1-23A0-4B50-9846-C9F33DDD8F20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60A9918D-67D1-4F61-A7D0-C2C9FD077064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4BC23366-89CE-43DB-A830-E9EEFC9D46C0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AFB8EC0D-E34E-4843-BD69-20BA3D553635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06648773-0BF1-4643-8162-0EA43530E814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580CA80-0C5D-49D5-B5F9-4CF7BD410EFB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7BB9A67A-E9C7-40BA-934C-103A44348DE4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229" name="Graphic 7">
              <a:extLst>
                <a:ext uri="{FF2B5EF4-FFF2-40B4-BE49-F238E27FC236}">
                  <a16:creationId xmlns:a16="http://schemas.microsoft.com/office/drawing/2014/main" id="{E1049102-C809-4F05-8DEA-64B5D31F9257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F0ECA59C-CDC4-4080-B9E5-33D7057D89A0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F80217B7-2C38-4611-A1BA-4EBD079DEF49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5D9CE0AB-110A-4866-B10D-B535105E279C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6B599C0-BD10-42DA-803B-8B56CF1F5E60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FA996DA5-675A-4D58-8B48-033784AC9C73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32BFCFC-D7F1-408C-8947-8F6E633AE215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D3B15575-FD80-4662-8393-CE608A750E19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30" name="Graphic 7">
              <a:extLst>
                <a:ext uri="{FF2B5EF4-FFF2-40B4-BE49-F238E27FC236}">
                  <a16:creationId xmlns:a16="http://schemas.microsoft.com/office/drawing/2014/main" id="{BC31B272-BEB4-4070-9C6D-665AAC765842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FC0BA44C-9D66-420B-8EBA-80BEBB5DFD64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7E83F5A7-5468-4B0B-9936-B1623F57B016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BD9E1C17-34F9-44F9-BFB7-E329B26A8524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DD25D58-6C33-4623-AC45-A595AA76B28F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532E149D-51CD-4A3A-A787-CEA1ACDF3473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3811644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" name="Group 44">
            <a:extLst>
              <a:ext uri="{FF2B5EF4-FFF2-40B4-BE49-F238E27FC236}">
                <a16:creationId xmlns:a16="http://schemas.microsoft.com/office/drawing/2014/main" id="{6CE018B4-5CD5-4ABF-BF87-FF4AD84EC6A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CE9D7257-E2D4-44F1-989B-4B1A84B046C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52C7664A-206A-4FE3-B3A9-20F73B647225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101E3A18-DD24-408C-BA7C-3559BF636B62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12946B3-C28A-4FCF-8D25-5F710445F92C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6CEF2AC0-DBC3-42D9-9CC1-252F91782FC1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641D5AE-84D4-4521-A574-054D15209EDB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4B90664A-3888-44D5-B9AD-5EE29EFB2308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FF20D0D0-8A19-4B4B-AF68-DE55BCD2CBAE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5160D571-FE6E-43D2-BBD1-A1F18C7BC88C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8F006ED2-06C6-4708-A8B3-B95B5C83E0AC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A631B2F4-08AA-40BC-B110-B9DAF8DD697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2CE9A5AD-3C87-465B-9763-276BFF52B9E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2DCF5D16-6429-428B-8714-731CF84CBB1D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566BF358-2F9A-490C-B754-3FAD21F4FDA9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9AE2F677-74E5-458C-8063-B83DF9237E61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4E72C051-27D1-40D1-A2C8-D44B9D10920B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81F74071-CB23-4C7E-9A39-56529397148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0333C65F-1EF9-49A4-906E-FDC4CC71D2B6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B78B7C59-2EFF-4E61-9D4F-F6EA75C0260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B6A3DD44-E006-41EA-8828-EF8C12F5498B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4AAA926D-BCB1-4451-BA6F-B8BFA26B5B3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9" name="Graphic 7">
              <a:extLst>
                <a:ext uri="{FF2B5EF4-FFF2-40B4-BE49-F238E27FC236}">
                  <a16:creationId xmlns:a16="http://schemas.microsoft.com/office/drawing/2014/main" id="{A2C3EB2A-ECC3-429A-BF49-EC0F226267A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AA4660D6-4504-42EA-8B98-9483805BB3C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95187B64-2CFD-46AB-A6D1-573093FD6F91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6CB868F-A9D3-498F-A505-2C38C4AF367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B1F58061-0A4B-43D7-A893-1895F0EE4BD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CC345C9-B3E4-46B7-A9A2-6D22E40A4AFF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4DC2DE64-3BEE-48E4-A75E-726D57DE05EB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F97C2B9-F8E5-4FEB-BAC7-E14696633FBE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50" name="Graphic 7">
              <a:extLst>
                <a:ext uri="{FF2B5EF4-FFF2-40B4-BE49-F238E27FC236}">
                  <a16:creationId xmlns:a16="http://schemas.microsoft.com/office/drawing/2014/main" id="{E8EBF150-7976-457A-A4FF-A238DFE2D98A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2A62CC-E0E6-41E3-84A0-41066DA1A4D0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B0797047-2ADF-4AE4-A023-00CAA7A474A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702DEA8-0136-4098-806A-D2A4483E5CF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141370EF-746D-47BD-8D65-1D85F70D88D4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375" name="Graphic 6">
            <a:extLst>
              <a:ext uri="{FF2B5EF4-FFF2-40B4-BE49-F238E27FC236}">
                <a16:creationId xmlns:a16="http://schemas.microsoft.com/office/drawing/2014/main" id="{FC86B45C-FCE8-4AC8-AEED-5DE60C30CDC5}"/>
              </a:ext>
            </a:extLst>
          </p:cNvPr>
          <p:cNvSpPr/>
          <p:nvPr userDrawn="1"/>
        </p:nvSpPr>
        <p:spPr>
          <a:xfrm rot="9251142">
            <a:off x="2700336" y="-2961350"/>
            <a:ext cx="6791327" cy="5907772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noFill/>
          <a:ln w="76200" cap="flat">
            <a:solidFill>
              <a:schemeClr val="bg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021E993-11B3-48BB-B331-F374A717F3C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8575A7A-F246-4DDD-BA66-4AE46C92D80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>
            <a:normAutofit/>
          </a:bodyPr>
          <a:lstStyle>
            <a:lvl1pPr marL="0" indent="0" algn="ctr">
              <a:buNone/>
              <a:defRPr sz="1800" b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dirty="0"/>
              <a:t>Click to edit Master subtitle style</a:t>
            </a: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2FA672ED-FDE4-4E7F-AFBF-6BAFD73268F9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208" name="Graphic 7">
              <a:extLst>
                <a:ext uri="{FF2B5EF4-FFF2-40B4-BE49-F238E27FC236}">
                  <a16:creationId xmlns:a16="http://schemas.microsoft.com/office/drawing/2014/main" id="{F4767EDD-4A23-4C32-AA72-E86C4D77694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151419CF-3D75-4B36-A2E0-9FDAFFEF0AA6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02D4CF8-7E70-4BEE-A58F-8BA11E9BA61E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A4C9F70A-E10E-42FC-86EB-2C8E8C6780CD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68E87750-D80C-4B70-A887-2A616800C556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1A257651-2852-4F01-AC67-01F4A8EE4BA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AD5C50B8-B20A-46EB-8D75-159B63A2F44F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710F72AA-FB09-4D29-9515-B0B152B5DAA8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83E4BDC7-ECC2-4562-9892-0D44D23A4D39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73AA1FFE-DD0E-45DB-8E91-F3B2D989C61B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209" name="Graphic 7">
              <a:extLst>
                <a:ext uri="{FF2B5EF4-FFF2-40B4-BE49-F238E27FC236}">
                  <a16:creationId xmlns:a16="http://schemas.microsoft.com/office/drawing/2014/main" id="{89012A47-775B-427E-B41A-5A58982326CA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EDB81ED3-7A9D-43AB-B34B-34FD81F3FEBE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316125E1-02F1-4F56-8BF7-99E85C5D618C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450D80C0-4CCC-4968-9C77-ACBBD89F157C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7713C5A1-23A0-4B50-9846-C9F33DDD8F20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60A9918D-67D1-4F61-A7D0-C2C9FD077064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4BC23366-89CE-43DB-A830-E9EEFC9D46C0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AFB8EC0D-E34E-4843-BD69-20BA3D553635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06648773-0BF1-4643-8162-0EA43530E814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1580CA80-0C5D-49D5-B5F9-4CF7BD410EFB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28" name="Group 227">
            <a:extLst>
              <a:ext uri="{FF2B5EF4-FFF2-40B4-BE49-F238E27FC236}">
                <a16:creationId xmlns:a16="http://schemas.microsoft.com/office/drawing/2014/main" id="{7BB9A67A-E9C7-40BA-934C-103A44348DE4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229" name="Graphic 7">
              <a:extLst>
                <a:ext uri="{FF2B5EF4-FFF2-40B4-BE49-F238E27FC236}">
                  <a16:creationId xmlns:a16="http://schemas.microsoft.com/office/drawing/2014/main" id="{E1049102-C809-4F05-8DEA-64B5D31F9257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F0ECA59C-CDC4-4080-B9E5-33D7057D89A0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F80217B7-2C38-4611-A1BA-4EBD079DEF49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5D9CE0AB-110A-4866-B10D-B535105E279C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6B599C0-BD10-42DA-803B-8B56CF1F5E60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FA996DA5-675A-4D58-8B48-033784AC9C73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32BFCFC-D7F1-408C-8947-8F6E633AE215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D3B15575-FD80-4662-8393-CE608A750E19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30" name="Graphic 7">
              <a:extLst>
                <a:ext uri="{FF2B5EF4-FFF2-40B4-BE49-F238E27FC236}">
                  <a16:creationId xmlns:a16="http://schemas.microsoft.com/office/drawing/2014/main" id="{BC31B272-BEB4-4070-9C6D-665AAC765842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FC0BA44C-9D66-420B-8EBA-80BEBB5DFD64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7E83F5A7-5468-4B0B-9936-B1623F57B016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BD9E1C17-34F9-44F9-BFB7-E329B26A8524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0DD25D58-6C33-4623-AC45-A595AA76B28F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376" name="Graphic 16">
            <a:extLst>
              <a:ext uri="{FF2B5EF4-FFF2-40B4-BE49-F238E27FC236}">
                <a16:creationId xmlns:a16="http://schemas.microsoft.com/office/drawing/2014/main" id="{64C919A7-2F7F-457A-8EBE-EA7C706D0CD2}"/>
              </a:ext>
            </a:extLst>
          </p:cNvPr>
          <p:cNvSpPr/>
          <p:nvPr userDrawn="1"/>
        </p:nvSpPr>
        <p:spPr>
          <a:xfrm>
            <a:off x="-2419825" y="4001567"/>
            <a:ext cx="5808858" cy="5396356"/>
          </a:xfrm>
          <a:custGeom>
            <a:avLst/>
            <a:gdLst>
              <a:gd name="connsiteX0" fmla="*/ 1225767 w 2124847"/>
              <a:gd name="connsiteY0" fmla="*/ 12867 h 1973956"/>
              <a:gd name="connsiteX1" fmla="*/ 990063 w 2124847"/>
              <a:gd name="connsiteY1" fmla="*/ -643 h 1973956"/>
              <a:gd name="connsiteX2" fmla="*/ 758990 w 2124847"/>
              <a:gd name="connsiteY2" fmla="*/ 45547 h 1973956"/>
              <a:gd name="connsiteX3" fmla="*/ 539495 w 2124847"/>
              <a:gd name="connsiteY3" fmla="*/ 123385 h 1973956"/>
              <a:gd name="connsiteX4" fmla="*/ 348435 w 2124847"/>
              <a:gd name="connsiteY4" fmla="*/ 262596 h 1973956"/>
              <a:gd name="connsiteX5" fmla="*/ 321803 w 2124847"/>
              <a:gd name="connsiteY5" fmla="*/ 468708 h 1973956"/>
              <a:gd name="connsiteX6" fmla="*/ 321159 w 2124847"/>
              <a:gd name="connsiteY6" fmla="*/ 680484 h 1973956"/>
              <a:gd name="connsiteX7" fmla="*/ 278445 w 2124847"/>
              <a:gd name="connsiteY7" fmla="*/ 888397 h 1973956"/>
              <a:gd name="connsiteX8" fmla="*/ 195973 w 2124847"/>
              <a:gd name="connsiteY8" fmla="*/ 1131694 h 1973956"/>
              <a:gd name="connsiteX9" fmla="*/ 66669 w 2124847"/>
              <a:gd name="connsiteY9" fmla="*/ 1353890 h 1973956"/>
              <a:gd name="connsiteX10" fmla="*/ 6328 w 2124847"/>
              <a:gd name="connsiteY10" fmla="*/ 1583934 h 1973956"/>
              <a:gd name="connsiteX11" fmla="*/ 149270 w 2124847"/>
              <a:gd name="connsiteY11" fmla="*/ 1798154 h 1973956"/>
              <a:gd name="connsiteX12" fmla="*/ 367734 w 2124847"/>
              <a:gd name="connsiteY12" fmla="*/ 1953188 h 1973956"/>
              <a:gd name="connsiteX13" fmla="*/ 633289 w 2124847"/>
              <a:gd name="connsiteY13" fmla="*/ 1949587 h 1973956"/>
              <a:gd name="connsiteX14" fmla="*/ 800804 w 2124847"/>
              <a:gd name="connsiteY14" fmla="*/ 1776667 h 1973956"/>
              <a:gd name="connsiteX15" fmla="*/ 896784 w 2124847"/>
              <a:gd name="connsiteY15" fmla="*/ 1538775 h 1973956"/>
              <a:gd name="connsiteX16" fmla="*/ 1092220 w 2124847"/>
              <a:gd name="connsiteY16" fmla="*/ 1378207 h 1973956"/>
              <a:gd name="connsiteX17" fmla="*/ 1338989 w 2124847"/>
              <a:gd name="connsiteY17" fmla="*/ 1309759 h 1973956"/>
              <a:gd name="connsiteX18" fmla="*/ 1594121 w 2124847"/>
              <a:gd name="connsiteY18" fmla="*/ 1351574 h 1973956"/>
              <a:gd name="connsiteX19" fmla="*/ 1843336 w 2124847"/>
              <a:gd name="connsiteY19" fmla="*/ 1303584 h 1973956"/>
              <a:gd name="connsiteX20" fmla="*/ 2024748 w 2124847"/>
              <a:gd name="connsiteY20" fmla="*/ 1148934 h 1973956"/>
              <a:gd name="connsiteX21" fmla="*/ 2103872 w 2124847"/>
              <a:gd name="connsiteY21" fmla="*/ 927639 h 1973956"/>
              <a:gd name="connsiteX22" fmla="*/ 2113522 w 2124847"/>
              <a:gd name="connsiteY22" fmla="*/ 696309 h 1973956"/>
              <a:gd name="connsiteX23" fmla="*/ 2017284 w 2124847"/>
              <a:gd name="connsiteY23" fmla="*/ 481190 h 1973956"/>
              <a:gd name="connsiteX24" fmla="*/ 1864951 w 2124847"/>
              <a:gd name="connsiteY24" fmla="*/ 300164 h 1973956"/>
              <a:gd name="connsiteX25" fmla="*/ 1673762 w 2124847"/>
              <a:gd name="connsiteY25" fmla="*/ 160182 h 1973956"/>
              <a:gd name="connsiteX26" fmla="*/ 1453110 w 2124847"/>
              <a:gd name="connsiteY26" fmla="*/ 77712 h 1973956"/>
              <a:gd name="connsiteX27" fmla="*/ 1225767 w 2124847"/>
              <a:gd name="connsiteY27" fmla="*/ 12867 h 19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24847" h="1973956">
                <a:moveTo>
                  <a:pt x="1225767" y="12867"/>
                </a:moveTo>
                <a:cubicBezTo>
                  <a:pt x="1147800" y="1416"/>
                  <a:pt x="1068931" y="-3087"/>
                  <a:pt x="990063" y="-643"/>
                </a:cubicBezTo>
                <a:cubicBezTo>
                  <a:pt x="912995" y="2573"/>
                  <a:pt x="835671" y="27919"/>
                  <a:pt x="758990" y="45547"/>
                </a:cubicBezTo>
                <a:cubicBezTo>
                  <a:pt x="682694" y="61500"/>
                  <a:pt x="608843" y="87617"/>
                  <a:pt x="539495" y="123385"/>
                </a:cubicBezTo>
                <a:cubicBezTo>
                  <a:pt x="468218" y="162112"/>
                  <a:pt x="393080" y="199295"/>
                  <a:pt x="348435" y="262596"/>
                </a:cubicBezTo>
                <a:cubicBezTo>
                  <a:pt x="298129" y="334002"/>
                  <a:pt x="320002" y="400133"/>
                  <a:pt x="321803" y="468708"/>
                </a:cubicBezTo>
                <a:cubicBezTo>
                  <a:pt x="323218" y="527121"/>
                  <a:pt x="325276" y="593767"/>
                  <a:pt x="321159" y="680484"/>
                </a:cubicBezTo>
                <a:cubicBezTo>
                  <a:pt x="318458" y="738894"/>
                  <a:pt x="299030" y="806570"/>
                  <a:pt x="278445" y="888397"/>
                </a:cubicBezTo>
                <a:cubicBezTo>
                  <a:pt x="254257" y="984892"/>
                  <a:pt x="229038" y="1066335"/>
                  <a:pt x="195973" y="1131694"/>
                </a:cubicBezTo>
                <a:cubicBezTo>
                  <a:pt x="156860" y="1207990"/>
                  <a:pt x="113759" y="1282227"/>
                  <a:pt x="66669" y="1353890"/>
                </a:cubicBezTo>
                <a:cubicBezTo>
                  <a:pt x="15592" y="1433788"/>
                  <a:pt x="-17346" y="1490141"/>
                  <a:pt x="6328" y="1583934"/>
                </a:cubicBezTo>
                <a:cubicBezTo>
                  <a:pt x="26527" y="1664218"/>
                  <a:pt x="77476" y="1734981"/>
                  <a:pt x="149270" y="1798154"/>
                </a:cubicBezTo>
                <a:cubicBezTo>
                  <a:pt x="215530" y="1856437"/>
                  <a:pt x="285005" y="1924755"/>
                  <a:pt x="367734" y="1953188"/>
                </a:cubicBezTo>
                <a:cubicBezTo>
                  <a:pt x="459469" y="1984711"/>
                  <a:pt x="555577" y="1973902"/>
                  <a:pt x="633289" y="1949587"/>
                </a:cubicBezTo>
                <a:cubicBezTo>
                  <a:pt x="725023" y="1921023"/>
                  <a:pt x="765294" y="1857466"/>
                  <a:pt x="800804" y="1776667"/>
                </a:cubicBezTo>
                <a:cubicBezTo>
                  <a:pt x="832969" y="1703716"/>
                  <a:pt x="853168" y="1616228"/>
                  <a:pt x="896784" y="1538775"/>
                </a:cubicBezTo>
                <a:cubicBezTo>
                  <a:pt x="935382" y="1470457"/>
                  <a:pt x="1004730" y="1422981"/>
                  <a:pt x="1092220" y="1378207"/>
                </a:cubicBezTo>
                <a:cubicBezTo>
                  <a:pt x="1179836" y="1333305"/>
                  <a:pt x="1258319" y="1303841"/>
                  <a:pt x="1338989" y="1309759"/>
                </a:cubicBezTo>
                <a:cubicBezTo>
                  <a:pt x="1424934" y="1316065"/>
                  <a:pt x="1508177" y="1346557"/>
                  <a:pt x="1594121" y="1351574"/>
                </a:cubicBezTo>
                <a:cubicBezTo>
                  <a:pt x="1674278" y="1356207"/>
                  <a:pt x="1756363" y="1351189"/>
                  <a:pt x="1843336" y="1303584"/>
                </a:cubicBezTo>
                <a:cubicBezTo>
                  <a:pt x="1916415" y="1253664"/>
                  <a:pt x="1980745" y="1205031"/>
                  <a:pt x="2024748" y="1148934"/>
                </a:cubicBezTo>
                <a:cubicBezTo>
                  <a:pt x="2078140" y="1081003"/>
                  <a:pt x="2087790" y="1000333"/>
                  <a:pt x="2103872" y="927639"/>
                </a:cubicBezTo>
                <a:cubicBezTo>
                  <a:pt x="2120985" y="849543"/>
                  <a:pt x="2132565" y="774147"/>
                  <a:pt x="2113522" y="696309"/>
                </a:cubicBezTo>
                <a:cubicBezTo>
                  <a:pt x="2093838" y="619755"/>
                  <a:pt x="2061287" y="546935"/>
                  <a:pt x="2017284" y="481190"/>
                </a:cubicBezTo>
                <a:cubicBezTo>
                  <a:pt x="1974183" y="414800"/>
                  <a:pt x="1923106" y="353945"/>
                  <a:pt x="1864951" y="300164"/>
                </a:cubicBezTo>
                <a:cubicBezTo>
                  <a:pt x="1806410" y="246770"/>
                  <a:pt x="1742338" y="199810"/>
                  <a:pt x="1673762" y="160182"/>
                </a:cubicBezTo>
                <a:cubicBezTo>
                  <a:pt x="1605443" y="120169"/>
                  <a:pt x="1528247" y="101898"/>
                  <a:pt x="1453110" y="77712"/>
                </a:cubicBezTo>
                <a:cubicBezTo>
                  <a:pt x="1377072" y="53266"/>
                  <a:pt x="1304251" y="17369"/>
                  <a:pt x="1225767" y="12867"/>
                </a:cubicBezTo>
                <a:close/>
              </a:path>
            </a:pathLst>
          </a:custGeom>
          <a:solidFill>
            <a:schemeClr val="tx1"/>
          </a:solidFill>
          <a:ln w="128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77" name="Graphic 10">
            <a:extLst>
              <a:ext uri="{FF2B5EF4-FFF2-40B4-BE49-F238E27FC236}">
                <a16:creationId xmlns:a16="http://schemas.microsoft.com/office/drawing/2014/main" id="{EBB3E8D7-E6E9-4D71-9A34-C9A28C846E64}"/>
              </a:ext>
            </a:extLst>
          </p:cNvPr>
          <p:cNvSpPr/>
          <p:nvPr userDrawn="1"/>
        </p:nvSpPr>
        <p:spPr>
          <a:xfrm rot="2433858">
            <a:off x="11333568" y="1659334"/>
            <a:ext cx="2069790" cy="2491919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chemeClr val="tx1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89B6A312-95CB-4B67-BC81-9D7EEDFF05BC}"/>
              </a:ext>
            </a:extLst>
          </p:cNvPr>
          <p:cNvGrpSpPr/>
          <p:nvPr/>
        </p:nvGrpSpPr>
        <p:grpSpPr>
          <a:xfrm>
            <a:off x="2275091" y="4721453"/>
            <a:ext cx="1826742" cy="1871752"/>
            <a:chOff x="1859833" y="1425075"/>
            <a:chExt cx="2116757" cy="2168912"/>
          </a:xfrm>
          <a:solidFill>
            <a:schemeClr val="tx2"/>
          </a:solidFill>
        </p:grpSpPr>
        <p:sp>
          <p:nvSpPr>
            <p:cNvPr id="43" name="Graphic 2">
              <a:extLst>
                <a:ext uri="{FF2B5EF4-FFF2-40B4-BE49-F238E27FC236}">
                  <a16:creationId xmlns:a16="http://schemas.microsoft.com/office/drawing/2014/main" id="{4ED9A66D-87CA-4AF8-9329-4009F926D3B9}"/>
                </a:ext>
              </a:extLst>
            </p:cNvPr>
            <p:cNvSpPr/>
            <p:nvPr/>
          </p:nvSpPr>
          <p:spPr>
            <a:xfrm>
              <a:off x="2371663" y="2443874"/>
              <a:ext cx="57357" cy="66939"/>
            </a:xfrm>
            <a:custGeom>
              <a:avLst/>
              <a:gdLst>
                <a:gd name="connsiteX0" fmla="*/ 4726 w 57357"/>
                <a:gd name="connsiteY0" fmla="*/ 42637 h 66939"/>
                <a:gd name="connsiteX1" fmla="*/ 44530 w 57357"/>
                <a:gd name="connsiteY1" fmla="*/ 63863 h 66939"/>
                <a:gd name="connsiteX2" fmla="*/ 49834 w 57357"/>
                <a:gd name="connsiteY2" fmla="*/ 16692 h 66939"/>
                <a:gd name="connsiteX3" fmla="*/ 8559 w 57357"/>
                <a:gd name="connsiteY3" fmla="*/ 1361 h 66939"/>
                <a:gd name="connsiteX4" fmla="*/ 4726 w 57357"/>
                <a:gd name="connsiteY4" fmla="*/ 42637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7" h="66939">
                  <a:moveTo>
                    <a:pt x="4726" y="42637"/>
                  </a:moveTo>
                  <a:cubicBezTo>
                    <a:pt x="14457" y="59145"/>
                    <a:pt x="32736" y="70643"/>
                    <a:pt x="44530" y="63863"/>
                  </a:cubicBezTo>
                  <a:cubicBezTo>
                    <a:pt x="57500" y="51184"/>
                    <a:pt x="59562" y="31433"/>
                    <a:pt x="49834" y="16692"/>
                  </a:cubicBezTo>
                  <a:cubicBezTo>
                    <a:pt x="42169" y="1656"/>
                    <a:pt x="24185" y="-5124"/>
                    <a:pt x="8559" y="1361"/>
                  </a:cubicBezTo>
                  <a:cubicBezTo>
                    <a:pt x="-3231" y="8141"/>
                    <a:pt x="-4707" y="26125"/>
                    <a:pt x="4726" y="426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4" name="Graphic 2">
              <a:extLst>
                <a:ext uri="{FF2B5EF4-FFF2-40B4-BE49-F238E27FC236}">
                  <a16:creationId xmlns:a16="http://schemas.microsoft.com/office/drawing/2014/main" id="{10595D23-6690-405D-87E3-62320B3F2BB6}"/>
                </a:ext>
              </a:extLst>
            </p:cNvPr>
            <p:cNvSpPr/>
            <p:nvPr/>
          </p:nvSpPr>
          <p:spPr>
            <a:xfrm>
              <a:off x="2106666" y="2393060"/>
              <a:ext cx="56647" cy="64295"/>
            </a:xfrm>
            <a:custGeom>
              <a:avLst/>
              <a:gdLst>
                <a:gd name="connsiteX0" fmla="*/ 3799 w 56647"/>
                <a:gd name="connsiteY0" fmla="*/ 41562 h 64295"/>
                <a:gd name="connsiteX1" fmla="*/ 45661 w 56647"/>
                <a:gd name="connsiteY1" fmla="*/ 61017 h 64295"/>
                <a:gd name="connsiteX2" fmla="*/ 48314 w 56647"/>
                <a:gd name="connsiteY2" fmla="*/ 15617 h 64295"/>
                <a:gd name="connsiteX3" fmla="*/ 13527 w 56647"/>
                <a:gd name="connsiteY3" fmla="*/ 876 h 64295"/>
                <a:gd name="connsiteX4" fmla="*/ 11461 w 56647"/>
                <a:gd name="connsiteY4" fmla="*/ 1467 h 64295"/>
                <a:gd name="connsiteX5" fmla="*/ 2914 w 56647"/>
                <a:gd name="connsiteY5" fmla="*/ 40676 h 64295"/>
                <a:gd name="connsiteX6" fmla="*/ 3504 w 56647"/>
                <a:gd name="connsiteY6" fmla="*/ 41562 h 6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47" h="64295">
                  <a:moveTo>
                    <a:pt x="3799" y="41562"/>
                  </a:moveTo>
                  <a:cubicBezTo>
                    <a:pt x="13232" y="58070"/>
                    <a:pt x="33868" y="67801"/>
                    <a:pt x="45661" y="61017"/>
                  </a:cubicBezTo>
                  <a:cubicBezTo>
                    <a:pt x="57750" y="54237"/>
                    <a:pt x="58045" y="32421"/>
                    <a:pt x="48314" y="15617"/>
                  </a:cubicBezTo>
                  <a:cubicBezTo>
                    <a:pt x="43009" y="2053"/>
                    <a:pt x="27088" y="-4727"/>
                    <a:pt x="13527" y="876"/>
                  </a:cubicBezTo>
                  <a:cubicBezTo>
                    <a:pt x="12642" y="876"/>
                    <a:pt x="12051" y="1172"/>
                    <a:pt x="11461" y="1467"/>
                  </a:cubicBezTo>
                  <a:cubicBezTo>
                    <a:pt x="-1509" y="10014"/>
                    <a:pt x="-5342" y="27411"/>
                    <a:pt x="2914" y="40676"/>
                  </a:cubicBezTo>
                  <a:cubicBezTo>
                    <a:pt x="3209" y="40972"/>
                    <a:pt x="3504" y="41267"/>
                    <a:pt x="3504" y="415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6" name="Graphic 2">
              <a:extLst>
                <a:ext uri="{FF2B5EF4-FFF2-40B4-BE49-F238E27FC236}">
                  <a16:creationId xmlns:a16="http://schemas.microsoft.com/office/drawing/2014/main" id="{7F1B7F1A-493C-4722-AEBC-CC4C5304119B}"/>
                </a:ext>
              </a:extLst>
            </p:cNvPr>
            <p:cNvSpPr/>
            <p:nvPr/>
          </p:nvSpPr>
          <p:spPr>
            <a:xfrm>
              <a:off x="2105539" y="2770479"/>
              <a:ext cx="54641" cy="64578"/>
            </a:xfrm>
            <a:custGeom>
              <a:avLst/>
              <a:gdLst>
                <a:gd name="connsiteX0" fmla="*/ 4041 w 54641"/>
                <a:gd name="connsiteY0" fmla="*/ 42100 h 64578"/>
                <a:gd name="connsiteX1" fmla="*/ 45608 w 54641"/>
                <a:gd name="connsiteY1" fmla="*/ 61264 h 64578"/>
                <a:gd name="connsiteX2" fmla="*/ 44726 w 54641"/>
                <a:gd name="connsiteY2" fmla="*/ 18517 h 64578"/>
                <a:gd name="connsiteX3" fmla="*/ 11116 w 54641"/>
                <a:gd name="connsiteY3" fmla="*/ 1415 h 64578"/>
                <a:gd name="connsiteX4" fmla="*/ 3746 w 54641"/>
                <a:gd name="connsiteY4" fmla="*/ 41805 h 64578"/>
                <a:gd name="connsiteX5" fmla="*/ 4041 w 54641"/>
                <a:gd name="connsiteY5" fmla="*/ 42100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41" h="64578">
                  <a:moveTo>
                    <a:pt x="4041" y="42100"/>
                  </a:moveTo>
                  <a:cubicBezTo>
                    <a:pt x="13473" y="58612"/>
                    <a:pt x="33818" y="68044"/>
                    <a:pt x="45608" y="61264"/>
                  </a:cubicBezTo>
                  <a:cubicBezTo>
                    <a:pt x="57401" y="54484"/>
                    <a:pt x="54159" y="35320"/>
                    <a:pt x="44726" y="18517"/>
                  </a:cubicBezTo>
                  <a:cubicBezTo>
                    <a:pt x="34995" y="2005"/>
                    <a:pt x="22910" y="-5366"/>
                    <a:pt x="11116" y="1415"/>
                  </a:cubicBezTo>
                  <a:cubicBezTo>
                    <a:pt x="-2153" y="10556"/>
                    <a:pt x="-5395" y="28539"/>
                    <a:pt x="3746" y="41805"/>
                  </a:cubicBezTo>
                  <a:cubicBezTo>
                    <a:pt x="3746" y="41805"/>
                    <a:pt x="4041" y="42100"/>
                    <a:pt x="4041" y="42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47" name="Graphic 2">
              <a:extLst>
                <a:ext uri="{FF2B5EF4-FFF2-40B4-BE49-F238E27FC236}">
                  <a16:creationId xmlns:a16="http://schemas.microsoft.com/office/drawing/2014/main" id="{3FB65539-E481-4C18-9823-936503894DA7}"/>
                </a:ext>
              </a:extLst>
            </p:cNvPr>
            <p:cNvSpPr/>
            <p:nvPr/>
          </p:nvSpPr>
          <p:spPr>
            <a:xfrm>
              <a:off x="2045310" y="3067032"/>
              <a:ext cx="55245" cy="69540"/>
            </a:xfrm>
            <a:custGeom>
              <a:avLst/>
              <a:gdLst>
                <a:gd name="connsiteX0" fmla="*/ 5896 w 55245"/>
                <a:gd name="connsiteY0" fmla="*/ 43905 h 69540"/>
                <a:gd name="connsiteX1" fmla="*/ 45106 w 55245"/>
                <a:gd name="connsiteY1" fmla="*/ 66607 h 69540"/>
                <a:gd name="connsiteX2" fmla="*/ 46581 w 55245"/>
                <a:gd name="connsiteY2" fmla="*/ 20322 h 69540"/>
                <a:gd name="connsiteX3" fmla="*/ 7368 w 55245"/>
                <a:gd name="connsiteY3" fmla="*/ 1158 h 69540"/>
                <a:gd name="connsiteX4" fmla="*/ 5896 w 55245"/>
                <a:gd name="connsiteY4" fmla="*/ 43905 h 6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" h="69540">
                  <a:moveTo>
                    <a:pt x="5896" y="43905"/>
                  </a:moveTo>
                  <a:cubicBezTo>
                    <a:pt x="15624" y="60417"/>
                    <a:pt x="33017" y="73387"/>
                    <a:pt x="45106" y="66607"/>
                  </a:cubicBezTo>
                  <a:cubicBezTo>
                    <a:pt x="56899" y="59827"/>
                    <a:pt x="56014" y="37125"/>
                    <a:pt x="46581" y="20322"/>
                  </a:cubicBezTo>
                  <a:cubicBezTo>
                    <a:pt x="36850" y="3515"/>
                    <a:pt x="19161" y="-5623"/>
                    <a:pt x="7368" y="1158"/>
                  </a:cubicBezTo>
                  <a:cubicBezTo>
                    <a:pt x="-4721" y="8233"/>
                    <a:pt x="-3540" y="27102"/>
                    <a:pt x="5896" y="439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Graphic 2">
              <a:extLst>
                <a:ext uri="{FF2B5EF4-FFF2-40B4-BE49-F238E27FC236}">
                  <a16:creationId xmlns:a16="http://schemas.microsoft.com/office/drawing/2014/main" id="{254E9DC1-DDFC-42F2-B2D5-2AE677173E0E}"/>
                </a:ext>
              </a:extLst>
            </p:cNvPr>
            <p:cNvSpPr/>
            <p:nvPr/>
          </p:nvSpPr>
          <p:spPr>
            <a:xfrm>
              <a:off x="2655538" y="3271257"/>
              <a:ext cx="57552" cy="65614"/>
            </a:xfrm>
            <a:custGeom>
              <a:avLst/>
              <a:gdLst>
                <a:gd name="connsiteX0" fmla="*/ 4172 w 57552"/>
                <a:gd name="connsiteY0" fmla="*/ 48415 h 65614"/>
                <a:gd name="connsiteX1" fmla="*/ 45448 w 57552"/>
                <a:gd name="connsiteY1" fmla="*/ 61090 h 65614"/>
                <a:gd name="connsiteX2" fmla="*/ 50166 w 57552"/>
                <a:gd name="connsiteY2" fmla="*/ 21881 h 65614"/>
                <a:gd name="connsiteX3" fmla="*/ 10661 w 57552"/>
                <a:gd name="connsiteY3" fmla="*/ 946 h 65614"/>
                <a:gd name="connsiteX4" fmla="*/ 4172 w 57552"/>
                <a:gd name="connsiteY4" fmla="*/ 48415 h 6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52" h="65614">
                  <a:moveTo>
                    <a:pt x="4172" y="48415"/>
                  </a:moveTo>
                  <a:cubicBezTo>
                    <a:pt x="12133" y="63156"/>
                    <a:pt x="30411" y="68756"/>
                    <a:pt x="45448" y="61090"/>
                  </a:cubicBezTo>
                  <a:cubicBezTo>
                    <a:pt x="57241" y="54310"/>
                    <a:pt x="59893" y="38389"/>
                    <a:pt x="50166" y="21881"/>
                  </a:cubicBezTo>
                  <a:cubicBezTo>
                    <a:pt x="40438" y="5074"/>
                    <a:pt x="22454" y="-5834"/>
                    <a:pt x="10661" y="946"/>
                  </a:cubicBezTo>
                  <a:cubicBezTo>
                    <a:pt x="-2608" y="13330"/>
                    <a:pt x="-5261" y="33084"/>
                    <a:pt x="4172" y="4841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Graphic 2">
              <a:extLst>
                <a:ext uri="{FF2B5EF4-FFF2-40B4-BE49-F238E27FC236}">
                  <a16:creationId xmlns:a16="http://schemas.microsoft.com/office/drawing/2014/main" id="{B657E274-2753-43FD-8872-52997FF294A7}"/>
                </a:ext>
              </a:extLst>
            </p:cNvPr>
            <p:cNvSpPr/>
            <p:nvPr/>
          </p:nvSpPr>
          <p:spPr>
            <a:xfrm>
              <a:off x="2999781" y="2808263"/>
              <a:ext cx="55223" cy="62777"/>
            </a:xfrm>
            <a:custGeom>
              <a:avLst/>
              <a:gdLst>
                <a:gd name="connsiteX0" fmla="*/ 3395 w 55223"/>
                <a:gd name="connsiteY0" fmla="*/ 43235 h 62777"/>
                <a:gd name="connsiteX1" fmla="*/ 45556 w 55223"/>
                <a:gd name="connsiteY1" fmla="*/ 59448 h 62777"/>
                <a:gd name="connsiteX2" fmla="*/ 45851 w 55223"/>
                <a:gd name="connsiteY2" fmla="*/ 18762 h 62777"/>
                <a:gd name="connsiteX3" fmla="*/ 11946 w 55223"/>
                <a:gd name="connsiteY3" fmla="*/ 1369 h 62777"/>
                <a:gd name="connsiteX4" fmla="*/ 3395 w 55223"/>
                <a:gd name="connsiteY4" fmla="*/ 43235 h 6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23" h="62777">
                  <a:moveTo>
                    <a:pt x="3395" y="43235"/>
                  </a:moveTo>
                  <a:cubicBezTo>
                    <a:pt x="11356" y="58562"/>
                    <a:pt x="29339" y="65638"/>
                    <a:pt x="45556" y="59448"/>
                  </a:cubicBezTo>
                  <a:cubicBezTo>
                    <a:pt x="57349" y="52667"/>
                    <a:pt x="55579" y="35569"/>
                    <a:pt x="45851" y="18762"/>
                  </a:cubicBezTo>
                  <a:cubicBezTo>
                    <a:pt x="36119" y="2254"/>
                    <a:pt x="23739" y="-5411"/>
                    <a:pt x="11946" y="1369"/>
                  </a:cubicBezTo>
                  <a:cubicBezTo>
                    <a:pt x="-1910" y="10802"/>
                    <a:pt x="-5448" y="29376"/>
                    <a:pt x="3395" y="4323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Graphic 2">
              <a:extLst>
                <a:ext uri="{FF2B5EF4-FFF2-40B4-BE49-F238E27FC236}">
                  <a16:creationId xmlns:a16="http://schemas.microsoft.com/office/drawing/2014/main" id="{335F12ED-6CEB-4494-8A72-D7CB6C8BA2DE}"/>
                </a:ext>
              </a:extLst>
            </p:cNvPr>
            <p:cNvSpPr/>
            <p:nvPr/>
          </p:nvSpPr>
          <p:spPr>
            <a:xfrm>
              <a:off x="2914704" y="3434376"/>
              <a:ext cx="56557" cy="70001"/>
            </a:xfrm>
            <a:custGeom>
              <a:avLst/>
              <a:gdLst>
                <a:gd name="connsiteX0" fmla="*/ 6806 w 56557"/>
                <a:gd name="connsiteY0" fmla="*/ 44790 h 70001"/>
                <a:gd name="connsiteX1" fmla="*/ 44544 w 56557"/>
                <a:gd name="connsiteY1" fmla="*/ 66902 h 70001"/>
                <a:gd name="connsiteX2" fmla="*/ 48967 w 56557"/>
                <a:gd name="connsiteY2" fmla="*/ 20322 h 70001"/>
                <a:gd name="connsiteX3" fmla="*/ 6515 w 56557"/>
                <a:gd name="connsiteY3" fmla="*/ 1158 h 70001"/>
                <a:gd name="connsiteX4" fmla="*/ 6806 w 56557"/>
                <a:gd name="connsiteY4" fmla="*/ 44790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57" h="70001">
                  <a:moveTo>
                    <a:pt x="6806" y="44790"/>
                  </a:moveTo>
                  <a:cubicBezTo>
                    <a:pt x="16243" y="61302"/>
                    <a:pt x="32751" y="73977"/>
                    <a:pt x="44544" y="66902"/>
                  </a:cubicBezTo>
                  <a:cubicBezTo>
                    <a:pt x="56633" y="60122"/>
                    <a:pt x="58695" y="36830"/>
                    <a:pt x="48967" y="20322"/>
                  </a:cubicBezTo>
                  <a:cubicBezTo>
                    <a:pt x="39534" y="3515"/>
                    <a:pt x="18600" y="-5623"/>
                    <a:pt x="6515" y="1158"/>
                  </a:cubicBezTo>
                  <a:cubicBezTo>
                    <a:pt x="-5279" y="7938"/>
                    <a:pt x="-2921" y="27987"/>
                    <a:pt x="6806" y="447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Graphic 2">
              <a:extLst>
                <a:ext uri="{FF2B5EF4-FFF2-40B4-BE49-F238E27FC236}">
                  <a16:creationId xmlns:a16="http://schemas.microsoft.com/office/drawing/2014/main" id="{1E58D94B-43EB-484F-A4EE-5CAA0453F71B}"/>
                </a:ext>
              </a:extLst>
            </p:cNvPr>
            <p:cNvSpPr/>
            <p:nvPr/>
          </p:nvSpPr>
          <p:spPr>
            <a:xfrm>
              <a:off x="3079804" y="3116656"/>
              <a:ext cx="53760" cy="66697"/>
            </a:xfrm>
            <a:custGeom>
              <a:avLst/>
              <a:gdLst>
                <a:gd name="connsiteX0" fmla="*/ 5333 w 53760"/>
                <a:gd name="connsiteY0" fmla="*/ 44694 h 66697"/>
                <a:gd name="connsiteX1" fmla="*/ 43661 w 53760"/>
                <a:gd name="connsiteY1" fmla="*/ 63268 h 66697"/>
                <a:gd name="connsiteX2" fmla="*/ 44838 w 53760"/>
                <a:gd name="connsiteY2" fmla="*/ 21996 h 66697"/>
                <a:gd name="connsiteX3" fmla="*/ 7986 w 53760"/>
                <a:gd name="connsiteY3" fmla="*/ 1061 h 66697"/>
                <a:gd name="connsiteX4" fmla="*/ 5333 w 53760"/>
                <a:gd name="connsiteY4" fmla="*/ 44694 h 6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60" h="66697">
                  <a:moveTo>
                    <a:pt x="5333" y="44694"/>
                  </a:moveTo>
                  <a:cubicBezTo>
                    <a:pt x="15061" y="61501"/>
                    <a:pt x="31868" y="70052"/>
                    <a:pt x="43661" y="63268"/>
                  </a:cubicBezTo>
                  <a:cubicBezTo>
                    <a:pt x="55451" y="56487"/>
                    <a:pt x="54570" y="38504"/>
                    <a:pt x="44838" y="21996"/>
                  </a:cubicBezTo>
                  <a:cubicBezTo>
                    <a:pt x="35406" y="5189"/>
                    <a:pt x="19779" y="-6014"/>
                    <a:pt x="7986" y="1061"/>
                  </a:cubicBezTo>
                  <a:cubicBezTo>
                    <a:pt x="-4099" y="7841"/>
                    <a:pt x="-4099" y="28186"/>
                    <a:pt x="5333" y="44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Graphic 2">
              <a:extLst>
                <a:ext uri="{FF2B5EF4-FFF2-40B4-BE49-F238E27FC236}">
                  <a16:creationId xmlns:a16="http://schemas.microsoft.com/office/drawing/2014/main" id="{B61B6172-57E6-4F13-885F-57AECEA7ECE1}"/>
                </a:ext>
              </a:extLst>
            </p:cNvPr>
            <p:cNvSpPr/>
            <p:nvPr/>
          </p:nvSpPr>
          <p:spPr>
            <a:xfrm>
              <a:off x="3359032" y="3310749"/>
              <a:ext cx="57213" cy="60823"/>
            </a:xfrm>
            <a:custGeom>
              <a:avLst/>
              <a:gdLst>
                <a:gd name="connsiteX0" fmla="*/ 4121 w 57213"/>
                <a:gd name="connsiteY0" fmla="*/ 41942 h 60823"/>
                <a:gd name="connsiteX1" fmla="*/ 42741 w 57213"/>
                <a:gd name="connsiteY1" fmla="*/ 57270 h 60823"/>
                <a:gd name="connsiteX2" fmla="*/ 50701 w 57213"/>
                <a:gd name="connsiteY2" fmla="*/ 15113 h 60823"/>
                <a:gd name="connsiteX3" fmla="*/ 11196 w 57213"/>
                <a:gd name="connsiteY3" fmla="*/ 2139 h 60823"/>
                <a:gd name="connsiteX4" fmla="*/ 10901 w 57213"/>
                <a:gd name="connsiteY4" fmla="*/ 2139 h 60823"/>
                <a:gd name="connsiteX5" fmla="*/ 3236 w 57213"/>
                <a:gd name="connsiteY5" fmla="*/ 40762 h 60823"/>
                <a:gd name="connsiteX6" fmla="*/ 4121 w 57213"/>
                <a:gd name="connsiteY6" fmla="*/ 41942 h 6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213" h="60823">
                  <a:moveTo>
                    <a:pt x="4121" y="41942"/>
                  </a:moveTo>
                  <a:cubicBezTo>
                    <a:pt x="10606" y="56975"/>
                    <a:pt x="27705" y="63759"/>
                    <a:pt x="42741" y="57270"/>
                  </a:cubicBezTo>
                  <a:cubicBezTo>
                    <a:pt x="56301" y="47837"/>
                    <a:pt x="59839" y="28968"/>
                    <a:pt x="50701" y="15113"/>
                  </a:cubicBezTo>
                  <a:cubicBezTo>
                    <a:pt x="43331" y="372"/>
                    <a:pt x="25642" y="-5232"/>
                    <a:pt x="11196" y="2139"/>
                  </a:cubicBezTo>
                  <a:cubicBezTo>
                    <a:pt x="11196" y="2139"/>
                    <a:pt x="10901" y="2139"/>
                    <a:pt x="10901" y="2139"/>
                  </a:cubicBezTo>
                  <a:cubicBezTo>
                    <a:pt x="-1777" y="10690"/>
                    <a:pt x="-5315" y="28083"/>
                    <a:pt x="3236" y="40762"/>
                  </a:cubicBezTo>
                  <a:cubicBezTo>
                    <a:pt x="3531" y="41352"/>
                    <a:pt x="3826" y="41647"/>
                    <a:pt x="4121" y="419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Graphic 2">
              <a:extLst>
                <a:ext uri="{FF2B5EF4-FFF2-40B4-BE49-F238E27FC236}">
                  <a16:creationId xmlns:a16="http://schemas.microsoft.com/office/drawing/2014/main" id="{8FEB1908-B244-492F-837D-F5F3F2C8E9A0}"/>
                </a:ext>
              </a:extLst>
            </p:cNvPr>
            <p:cNvSpPr/>
            <p:nvPr/>
          </p:nvSpPr>
          <p:spPr>
            <a:xfrm>
              <a:off x="3140752" y="2515512"/>
              <a:ext cx="56460" cy="64928"/>
            </a:xfrm>
            <a:custGeom>
              <a:avLst/>
              <a:gdLst>
                <a:gd name="connsiteX0" fmla="*/ 4825 w 56460"/>
                <a:gd name="connsiteY0" fmla="*/ 45290 h 64928"/>
                <a:gd name="connsiteX1" fmla="*/ 43444 w 56460"/>
                <a:gd name="connsiteY1" fmla="*/ 61802 h 64928"/>
                <a:gd name="connsiteX2" fmla="*/ 49048 w 56460"/>
                <a:gd name="connsiteY2" fmla="*/ 19641 h 64928"/>
                <a:gd name="connsiteX3" fmla="*/ 8657 w 56460"/>
                <a:gd name="connsiteY3" fmla="*/ 1362 h 64928"/>
                <a:gd name="connsiteX4" fmla="*/ 4825 w 56460"/>
                <a:gd name="connsiteY4" fmla="*/ 45290 h 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60" h="64928">
                  <a:moveTo>
                    <a:pt x="4825" y="45290"/>
                  </a:moveTo>
                  <a:cubicBezTo>
                    <a:pt x="11015" y="60326"/>
                    <a:pt x="28113" y="67697"/>
                    <a:pt x="43444" y="61802"/>
                  </a:cubicBezTo>
                  <a:cubicBezTo>
                    <a:pt x="56418" y="51484"/>
                    <a:pt x="58775" y="32910"/>
                    <a:pt x="49048" y="19641"/>
                  </a:cubicBezTo>
                  <a:cubicBezTo>
                    <a:pt x="39316" y="3133"/>
                    <a:pt x="20447" y="-5713"/>
                    <a:pt x="8657" y="1362"/>
                  </a:cubicBezTo>
                  <a:cubicBezTo>
                    <a:pt x="-3431" y="8146"/>
                    <a:pt x="-4612" y="28487"/>
                    <a:pt x="4825" y="452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Graphic 2">
              <a:extLst>
                <a:ext uri="{FF2B5EF4-FFF2-40B4-BE49-F238E27FC236}">
                  <a16:creationId xmlns:a16="http://schemas.microsoft.com/office/drawing/2014/main" id="{0416E947-F6CB-4F0E-9A13-A53825AE4D45}"/>
                </a:ext>
              </a:extLst>
            </p:cNvPr>
            <p:cNvSpPr/>
            <p:nvPr/>
          </p:nvSpPr>
          <p:spPr>
            <a:xfrm>
              <a:off x="1898431" y="2121872"/>
              <a:ext cx="55033" cy="60464"/>
            </a:xfrm>
            <a:custGeom>
              <a:avLst/>
              <a:gdLst>
                <a:gd name="connsiteX0" fmla="*/ 3004 w 55033"/>
                <a:gd name="connsiteY0" fmla="*/ 42694 h 60464"/>
                <a:gd name="connsiteX1" fmla="*/ 12440 w 55033"/>
                <a:gd name="connsiteY1" fmla="*/ 2009 h 60464"/>
                <a:gd name="connsiteX2" fmla="*/ 12735 w 55033"/>
                <a:gd name="connsiteY2" fmla="*/ 1714 h 60464"/>
                <a:gd name="connsiteX3" fmla="*/ 46931 w 55033"/>
                <a:gd name="connsiteY3" fmla="*/ 17340 h 60464"/>
                <a:gd name="connsiteX4" fmla="*/ 43984 w 55033"/>
                <a:gd name="connsiteY4" fmla="*/ 56255 h 60464"/>
                <a:gd name="connsiteX5" fmla="*/ 3004 w 55033"/>
                <a:gd name="connsiteY5" fmla="*/ 42694 h 60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033" h="60464">
                  <a:moveTo>
                    <a:pt x="3004" y="42694"/>
                  </a:moveTo>
                  <a:cubicBezTo>
                    <a:pt x="-5544" y="28839"/>
                    <a:pt x="-1419" y="10560"/>
                    <a:pt x="12440" y="2009"/>
                  </a:cubicBezTo>
                  <a:cubicBezTo>
                    <a:pt x="12440" y="2009"/>
                    <a:pt x="12440" y="2009"/>
                    <a:pt x="12735" y="1714"/>
                  </a:cubicBezTo>
                  <a:cubicBezTo>
                    <a:pt x="24230" y="-5066"/>
                    <a:pt x="37499" y="534"/>
                    <a:pt x="46931" y="17340"/>
                  </a:cubicBezTo>
                  <a:cubicBezTo>
                    <a:pt x="56663" y="33848"/>
                    <a:pt x="55777" y="49475"/>
                    <a:pt x="43984" y="56255"/>
                  </a:cubicBezTo>
                  <a:cubicBezTo>
                    <a:pt x="28948" y="63626"/>
                    <a:pt x="10964" y="57435"/>
                    <a:pt x="3004" y="42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Graphic 2">
              <a:extLst>
                <a:ext uri="{FF2B5EF4-FFF2-40B4-BE49-F238E27FC236}">
                  <a16:creationId xmlns:a16="http://schemas.microsoft.com/office/drawing/2014/main" id="{2798299A-E219-431F-9889-EE230AF38A78}"/>
                </a:ext>
              </a:extLst>
            </p:cNvPr>
            <p:cNvSpPr/>
            <p:nvPr/>
          </p:nvSpPr>
          <p:spPr>
            <a:xfrm>
              <a:off x="2476387" y="2278461"/>
              <a:ext cx="55762" cy="67679"/>
            </a:xfrm>
            <a:custGeom>
              <a:avLst/>
              <a:gdLst>
                <a:gd name="connsiteX0" fmla="*/ 4664 w 55762"/>
                <a:gd name="connsiteY0" fmla="*/ 44424 h 67679"/>
                <a:gd name="connsiteX1" fmla="*/ 9678 w 55762"/>
                <a:gd name="connsiteY1" fmla="*/ 1086 h 67679"/>
                <a:gd name="connsiteX2" fmla="*/ 46235 w 55762"/>
                <a:gd name="connsiteY2" fmla="*/ 20542 h 67679"/>
                <a:gd name="connsiteX3" fmla="*/ 46235 w 55762"/>
                <a:gd name="connsiteY3" fmla="*/ 64473 h 67679"/>
                <a:gd name="connsiteX4" fmla="*/ 4664 w 55762"/>
                <a:gd name="connsiteY4" fmla="*/ 44424 h 6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62" h="67679">
                  <a:moveTo>
                    <a:pt x="4664" y="44424"/>
                  </a:moveTo>
                  <a:cubicBezTo>
                    <a:pt x="-5063" y="30863"/>
                    <a:pt x="-3001" y="11994"/>
                    <a:pt x="9678" y="1086"/>
                  </a:cubicBezTo>
                  <a:cubicBezTo>
                    <a:pt x="21468" y="-5694"/>
                    <a:pt x="36799" y="4034"/>
                    <a:pt x="46235" y="20542"/>
                  </a:cubicBezTo>
                  <a:cubicBezTo>
                    <a:pt x="55963" y="36758"/>
                    <a:pt x="58025" y="57394"/>
                    <a:pt x="46235" y="64473"/>
                  </a:cubicBezTo>
                  <a:cubicBezTo>
                    <a:pt x="34442" y="71253"/>
                    <a:pt x="14392" y="60935"/>
                    <a:pt x="4664" y="444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Graphic 2">
              <a:extLst>
                <a:ext uri="{FF2B5EF4-FFF2-40B4-BE49-F238E27FC236}">
                  <a16:creationId xmlns:a16="http://schemas.microsoft.com/office/drawing/2014/main" id="{4CFFDE88-714C-4082-9953-6603F7AA26DB}"/>
                </a:ext>
              </a:extLst>
            </p:cNvPr>
            <p:cNvSpPr/>
            <p:nvPr/>
          </p:nvSpPr>
          <p:spPr>
            <a:xfrm>
              <a:off x="2182047" y="1682584"/>
              <a:ext cx="54035" cy="64435"/>
            </a:xfrm>
            <a:custGeom>
              <a:avLst/>
              <a:gdLst>
                <a:gd name="connsiteX0" fmla="*/ 6543 w 54035"/>
                <a:gd name="connsiteY0" fmla="*/ 44471 h 64435"/>
                <a:gd name="connsiteX1" fmla="*/ 6543 w 54035"/>
                <a:gd name="connsiteY1" fmla="*/ 1129 h 64435"/>
                <a:gd name="connsiteX2" fmla="*/ 46638 w 54035"/>
                <a:gd name="connsiteY2" fmla="*/ 21474 h 64435"/>
                <a:gd name="connsiteX3" fmla="*/ 42513 w 54035"/>
                <a:gd name="connsiteY3" fmla="*/ 59802 h 64435"/>
                <a:gd name="connsiteX4" fmla="*/ 41038 w 54035"/>
                <a:gd name="connsiteY4" fmla="*/ 60684 h 64435"/>
                <a:gd name="connsiteX5" fmla="*/ 6543 w 54035"/>
                <a:gd name="connsiteY5" fmla="*/ 44471 h 6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35" h="64435">
                  <a:moveTo>
                    <a:pt x="6543" y="44471"/>
                  </a:moveTo>
                  <a:cubicBezTo>
                    <a:pt x="-2890" y="27664"/>
                    <a:pt x="-5247" y="7913"/>
                    <a:pt x="6543" y="1129"/>
                  </a:cubicBezTo>
                  <a:cubicBezTo>
                    <a:pt x="18631" y="-5946"/>
                    <a:pt x="36910" y="4667"/>
                    <a:pt x="46638" y="21474"/>
                  </a:cubicBezTo>
                  <a:cubicBezTo>
                    <a:pt x="56074" y="33267"/>
                    <a:pt x="54008" y="50366"/>
                    <a:pt x="42513" y="59802"/>
                  </a:cubicBezTo>
                  <a:cubicBezTo>
                    <a:pt x="41923" y="60093"/>
                    <a:pt x="41628" y="60388"/>
                    <a:pt x="41038" y="60684"/>
                  </a:cubicBezTo>
                  <a:cubicBezTo>
                    <a:pt x="29244" y="67464"/>
                    <a:pt x="16274" y="60979"/>
                    <a:pt x="6543" y="444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Graphic 2">
              <a:extLst>
                <a:ext uri="{FF2B5EF4-FFF2-40B4-BE49-F238E27FC236}">
                  <a16:creationId xmlns:a16="http://schemas.microsoft.com/office/drawing/2014/main" id="{9DC2A892-810F-4664-8AD1-78F5A053AC25}"/>
                </a:ext>
              </a:extLst>
            </p:cNvPr>
            <p:cNvSpPr/>
            <p:nvPr/>
          </p:nvSpPr>
          <p:spPr>
            <a:xfrm>
              <a:off x="2658637" y="2186185"/>
              <a:ext cx="56713" cy="68041"/>
            </a:xfrm>
            <a:custGeom>
              <a:avLst/>
              <a:gdLst>
                <a:gd name="connsiteX0" fmla="*/ 3729 w 56713"/>
                <a:gd name="connsiteY0" fmla="*/ 45306 h 68041"/>
                <a:gd name="connsiteX1" fmla="*/ 11395 w 56713"/>
                <a:gd name="connsiteY1" fmla="*/ 1083 h 68041"/>
                <a:gd name="connsiteX2" fmla="*/ 46182 w 56713"/>
                <a:gd name="connsiteY2" fmla="*/ 20834 h 68041"/>
                <a:gd name="connsiteX3" fmla="*/ 47952 w 56713"/>
                <a:gd name="connsiteY3" fmla="*/ 64765 h 68041"/>
                <a:gd name="connsiteX4" fmla="*/ 3729 w 56713"/>
                <a:gd name="connsiteY4" fmla="*/ 45306 h 6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13" h="68041">
                  <a:moveTo>
                    <a:pt x="3729" y="45306"/>
                  </a:moveTo>
                  <a:cubicBezTo>
                    <a:pt x="-5412" y="30860"/>
                    <a:pt x="-2169" y="11696"/>
                    <a:pt x="11395" y="1083"/>
                  </a:cubicBezTo>
                  <a:cubicBezTo>
                    <a:pt x="23185" y="-5697"/>
                    <a:pt x="36749" y="4030"/>
                    <a:pt x="46182" y="20834"/>
                  </a:cubicBezTo>
                  <a:cubicBezTo>
                    <a:pt x="55913" y="37640"/>
                    <a:pt x="59746" y="57686"/>
                    <a:pt x="47952" y="64765"/>
                  </a:cubicBezTo>
                  <a:cubicBezTo>
                    <a:pt x="36159" y="71545"/>
                    <a:pt x="13457" y="61814"/>
                    <a:pt x="3729" y="45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Graphic 2">
              <a:extLst>
                <a:ext uri="{FF2B5EF4-FFF2-40B4-BE49-F238E27FC236}">
                  <a16:creationId xmlns:a16="http://schemas.microsoft.com/office/drawing/2014/main" id="{B3431488-23D9-4443-BA05-7724F650C853}"/>
                </a:ext>
              </a:extLst>
            </p:cNvPr>
            <p:cNvSpPr/>
            <p:nvPr/>
          </p:nvSpPr>
          <p:spPr>
            <a:xfrm>
              <a:off x="3923135" y="2290432"/>
              <a:ext cx="53455" cy="63699"/>
            </a:xfrm>
            <a:custGeom>
              <a:avLst/>
              <a:gdLst>
                <a:gd name="connsiteX0" fmla="*/ 45871 w 53455"/>
                <a:gd name="connsiteY0" fmla="*/ 19774 h 63699"/>
                <a:gd name="connsiteX1" fmla="*/ 7841 w 53455"/>
                <a:gd name="connsiteY1" fmla="*/ 1200 h 63699"/>
                <a:gd name="connsiteX2" fmla="*/ 5481 w 53455"/>
                <a:gd name="connsiteY2" fmla="*/ 43361 h 63699"/>
                <a:gd name="connsiteX3" fmla="*/ 41743 w 53455"/>
                <a:gd name="connsiteY3" fmla="*/ 59872 h 63699"/>
                <a:gd name="connsiteX4" fmla="*/ 45871 w 53455"/>
                <a:gd name="connsiteY4" fmla="*/ 19774 h 6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55" h="63699">
                  <a:moveTo>
                    <a:pt x="45871" y="19774"/>
                  </a:moveTo>
                  <a:cubicBezTo>
                    <a:pt x="36143" y="3266"/>
                    <a:pt x="19926" y="-5580"/>
                    <a:pt x="7841" y="1200"/>
                  </a:cubicBezTo>
                  <a:cubicBezTo>
                    <a:pt x="-3952" y="7984"/>
                    <a:pt x="-4247" y="26558"/>
                    <a:pt x="5481" y="43361"/>
                  </a:cubicBezTo>
                  <a:cubicBezTo>
                    <a:pt x="14917" y="59872"/>
                    <a:pt x="29953" y="66948"/>
                    <a:pt x="41743" y="59872"/>
                  </a:cubicBezTo>
                  <a:cubicBezTo>
                    <a:pt x="53831" y="53088"/>
                    <a:pt x="55307" y="36580"/>
                    <a:pt x="45871" y="197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Graphic 2">
              <a:extLst>
                <a:ext uri="{FF2B5EF4-FFF2-40B4-BE49-F238E27FC236}">
                  <a16:creationId xmlns:a16="http://schemas.microsoft.com/office/drawing/2014/main" id="{295B82DC-3B3B-487C-8107-5BC2ADE848E5}"/>
                </a:ext>
              </a:extLst>
            </p:cNvPr>
            <p:cNvSpPr/>
            <p:nvPr/>
          </p:nvSpPr>
          <p:spPr>
            <a:xfrm>
              <a:off x="3437407" y="2184884"/>
              <a:ext cx="52411" cy="64741"/>
            </a:xfrm>
            <a:custGeom>
              <a:avLst/>
              <a:gdLst>
                <a:gd name="connsiteX0" fmla="*/ 44556 w 52411"/>
                <a:gd name="connsiteY0" fmla="*/ 23020 h 64741"/>
                <a:gd name="connsiteX1" fmla="*/ 6822 w 52411"/>
                <a:gd name="connsiteY1" fmla="*/ 908 h 64741"/>
                <a:gd name="connsiteX2" fmla="*/ 6232 w 52411"/>
                <a:gd name="connsiteY2" fmla="*/ 45131 h 64741"/>
                <a:gd name="connsiteX3" fmla="*/ 41314 w 52411"/>
                <a:gd name="connsiteY3" fmla="*/ 60758 h 64741"/>
                <a:gd name="connsiteX4" fmla="*/ 44556 w 52411"/>
                <a:gd name="connsiteY4" fmla="*/ 23020 h 6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1" h="64741">
                  <a:moveTo>
                    <a:pt x="44556" y="23020"/>
                  </a:moveTo>
                  <a:cubicBezTo>
                    <a:pt x="34829" y="6512"/>
                    <a:pt x="18612" y="-6167"/>
                    <a:pt x="6822" y="908"/>
                  </a:cubicBezTo>
                  <a:cubicBezTo>
                    <a:pt x="-4971" y="7689"/>
                    <a:pt x="-3204" y="28328"/>
                    <a:pt x="6232" y="45131"/>
                  </a:cubicBezTo>
                  <a:cubicBezTo>
                    <a:pt x="15960" y="61643"/>
                    <a:pt x="29520" y="67833"/>
                    <a:pt x="41314" y="60758"/>
                  </a:cubicBezTo>
                  <a:cubicBezTo>
                    <a:pt x="53107" y="53977"/>
                    <a:pt x="53993" y="39531"/>
                    <a:pt x="44556" y="2302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2">
              <a:extLst>
                <a:ext uri="{FF2B5EF4-FFF2-40B4-BE49-F238E27FC236}">
                  <a16:creationId xmlns:a16="http://schemas.microsoft.com/office/drawing/2014/main" id="{16CCDE3E-AEE8-4009-A39F-7841E20F99FD}"/>
                </a:ext>
              </a:extLst>
            </p:cNvPr>
            <p:cNvSpPr/>
            <p:nvPr/>
          </p:nvSpPr>
          <p:spPr>
            <a:xfrm>
              <a:off x="2869838" y="1929378"/>
              <a:ext cx="58414" cy="66366"/>
            </a:xfrm>
            <a:custGeom>
              <a:avLst/>
              <a:gdLst>
                <a:gd name="connsiteX0" fmla="*/ 3617 w 58414"/>
                <a:gd name="connsiteY0" fmla="*/ 44146 h 66366"/>
                <a:gd name="connsiteX1" fmla="*/ 11872 w 58414"/>
                <a:gd name="connsiteY1" fmla="*/ 1100 h 66366"/>
                <a:gd name="connsiteX2" fmla="*/ 50200 w 58414"/>
                <a:gd name="connsiteY2" fmla="*/ 17316 h 66366"/>
                <a:gd name="connsiteX3" fmla="*/ 47548 w 58414"/>
                <a:gd name="connsiteY3" fmla="*/ 63015 h 66366"/>
                <a:gd name="connsiteX4" fmla="*/ 3617 w 58414"/>
                <a:gd name="connsiteY4" fmla="*/ 44146 h 6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14" h="66366">
                  <a:moveTo>
                    <a:pt x="3617" y="44146"/>
                  </a:moveTo>
                  <a:cubicBezTo>
                    <a:pt x="-5521" y="29700"/>
                    <a:pt x="-1983" y="11126"/>
                    <a:pt x="11872" y="1100"/>
                  </a:cubicBezTo>
                  <a:cubicBezTo>
                    <a:pt x="26908" y="-5090"/>
                    <a:pt x="44010" y="2280"/>
                    <a:pt x="50200" y="17316"/>
                  </a:cubicBezTo>
                  <a:cubicBezTo>
                    <a:pt x="59633" y="33828"/>
                    <a:pt x="59633" y="56234"/>
                    <a:pt x="47548" y="63015"/>
                  </a:cubicBezTo>
                  <a:cubicBezTo>
                    <a:pt x="35754" y="69795"/>
                    <a:pt x="13348" y="60654"/>
                    <a:pt x="3617" y="441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2">
              <a:extLst>
                <a:ext uri="{FF2B5EF4-FFF2-40B4-BE49-F238E27FC236}">
                  <a16:creationId xmlns:a16="http://schemas.microsoft.com/office/drawing/2014/main" id="{B3DAF954-E8B9-4BEB-891B-9EE569493091}"/>
                </a:ext>
              </a:extLst>
            </p:cNvPr>
            <p:cNvSpPr/>
            <p:nvPr/>
          </p:nvSpPr>
          <p:spPr>
            <a:xfrm>
              <a:off x="2542798" y="2524892"/>
              <a:ext cx="63547" cy="58750"/>
            </a:xfrm>
            <a:custGeom>
              <a:avLst/>
              <a:gdLst>
                <a:gd name="connsiteX0" fmla="*/ 16971 w 63547"/>
                <a:gd name="connsiteY0" fmla="*/ 52127 h 58750"/>
                <a:gd name="connsiteX1" fmla="*/ 59424 w 63547"/>
                <a:gd name="connsiteY1" fmla="*/ 45642 h 58750"/>
                <a:gd name="connsiteX2" fmla="*/ 44683 w 63547"/>
                <a:gd name="connsiteY2" fmla="*/ 4071 h 58750"/>
                <a:gd name="connsiteX3" fmla="*/ 755 w 63547"/>
                <a:gd name="connsiteY3" fmla="*/ 11737 h 58750"/>
                <a:gd name="connsiteX4" fmla="*/ 16971 w 63547"/>
                <a:gd name="connsiteY4" fmla="*/ 52127 h 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47" h="58750">
                  <a:moveTo>
                    <a:pt x="16971" y="52127"/>
                  </a:moveTo>
                  <a:cubicBezTo>
                    <a:pt x="30827" y="61560"/>
                    <a:pt x="49401" y="58612"/>
                    <a:pt x="59424" y="45642"/>
                  </a:cubicBezTo>
                  <a:cubicBezTo>
                    <a:pt x="66204" y="30016"/>
                    <a:pt x="59719" y="12032"/>
                    <a:pt x="44683" y="4071"/>
                  </a:cubicBezTo>
                  <a:cubicBezTo>
                    <a:pt x="30237" y="-5066"/>
                    <a:pt x="11368" y="-1824"/>
                    <a:pt x="755" y="11737"/>
                  </a:cubicBezTo>
                  <a:cubicBezTo>
                    <a:pt x="-5435" y="27363"/>
                    <a:pt x="1935" y="45052"/>
                    <a:pt x="16971" y="5212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2">
              <a:extLst>
                <a:ext uri="{FF2B5EF4-FFF2-40B4-BE49-F238E27FC236}">
                  <a16:creationId xmlns:a16="http://schemas.microsoft.com/office/drawing/2014/main" id="{58A7988C-54BB-43B5-AD62-0230E67D6662}"/>
                </a:ext>
              </a:extLst>
            </p:cNvPr>
            <p:cNvSpPr/>
            <p:nvPr/>
          </p:nvSpPr>
          <p:spPr>
            <a:xfrm>
              <a:off x="2279317" y="2713385"/>
              <a:ext cx="64951" cy="56181"/>
            </a:xfrm>
            <a:custGeom>
              <a:avLst/>
              <a:gdLst>
                <a:gd name="connsiteX0" fmla="*/ 15997 w 64951"/>
                <a:gd name="connsiteY0" fmla="*/ 47306 h 56181"/>
                <a:gd name="connsiteX1" fmla="*/ 61400 w 64951"/>
                <a:gd name="connsiteY1" fmla="*/ 46716 h 56181"/>
                <a:gd name="connsiteX2" fmla="*/ 41351 w 64951"/>
                <a:gd name="connsiteY2" fmla="*/ 3673 h 56181"/>
                <a:gd name="connsiteX3" fmla="*/ 2436 w 64951"/>
                <a:gd name="connsiteY3" fmla="*/ 11044 h 56181"/>
                <a:gd name="connsiteX4" fmla="*/ 1551 w 64951"/>
                <a:gd name="connsiteY4" fmla="*/ 12224 h 56181"/>
                <a:gd name="connsiteX5" fmla="*/ 15997 w 64951"/>
                <a:gd name="connsiteY5" fmla="*/ 47306 h 5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951" h="56181">
                  <a:moveTo>
                    <a:pt x="15997" y="47306"/>
                  </a:moveTo>
                  <a:cubicBezTo>
                    <a:pt x="32804" y="57037"/>
                    <a:pt x="54620" y="58509"/>
                    <a:pt x="61400" y="46716"/>
                  </a:cubicBezTo>
                  <a:cubicBezTo>
                    <a:pt x="68180" y="34926"/>
                    <a:pt x="57862" y="13401"/>
                    <a:pt x="41351" y="3673"/>
                  </a:cubicBezTo>
                  <a:cubicBezTo>
                    <a:pt x="28381" y="-4878"/>
                    <a:pt x="10987" y="-1635"/>
                    <a:pt x="2436" y="11044"/>
                  </a:cubicBezTo>
                  <a:cubicBezTo>
                    <a:pt x="2141" y="11339"/>
                    <a:pt x="1846" y="11929"/>
                    <a:pt x="1551" y="12224"/>
                  </a:cubicBezTo>
                  <a:cubicBezTo>
                    <a:pt x="-5229" y="24018"/>
                    <a:pt x="-511" y="37873"/>
                    <a:pt x="15997" y="47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2">
              <a:extLst>
                <a:ext uri="{FF2B5EF4-FFF2-40B4-BE49-F238E27FC236}">
                  <a16:creationId xmlns:a16="http://schemas.microsoft.com/office/drawing/2014/main" id="{3EB43D8B-3144-4540-BA3F-4E12AE006B60}"/>
                </a:ext>
              </a:extLst>
            </p:cNvPr>
            <p:cNvSpPr/>
            <p:nvPr/>
          </p:nvSpPr>
          <p:spPr>
            <a:xfrm>
              <a:off x="2142643" y="2929478"/>
              <a:ext cx="62008" cy="57114"/>
            </a:xfrm>
            <a:custGeom>
              <a:avLst/>
              <a:gdLst>
                <a:gd name="connsiteX0" fmla="*/ 16169 w 62008"/>
                <a:gd name="connsiteY0" fmla="*/ 49675 h 57114"/>
                <a:gd name="connsiteX1" fmla="*/ 58330 w 62008"/>
                <a:gd name="connsiteY1" fmla="*/ 44957 h 57114"/>
                <a:gd name="connsiteX2" fmla="*/ 42408 w 62008"/>
                <a:gd name="connsiteY2" fmla="*/ 3977 h 57114"/>
                <a:gd name="connsiteX3" fmla="*/ 1133 w 62008"/>
                <a:gd name="connsiteY3" fmla="*/ 11937 h 57114"/>
                <a:gd name="connsiteX4" fmla="*/ 14992 w 62008"/>
                <a:gd name="connsiteY4" fmla="*/ 49085 h 57114"/>
                <a:gd name="connsiteX5" fmla="*/ 16169 w 62008"/>
                <a:gd name="connsiteY5" fmla="*/ 49675 h 5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08" h="57114">
                  <a:moveTo>
                    <a:pt x="16169" y="49675"/>
                  </a:moveTo>
                  <a:cubicBezTo>
                    <a:pt x="29143" y="59698"/>
                    <a:pt x="47717" y="57636"/>
                    <a:pt x="58330" y="44957"/>
                  </a:cubicBezTo>
                  <a:cubicBezTo>
                    <a:pt x="64520" y="29331"/>
                    <a:pt x="57444" y="11347"/>
                    <a:pt x="42408" y="3977"/>
                  </a:cubicBezTo>
                  <a:cubicBezTo>
                    <a:pt x="28848" y="-5161"/>
                    <a:pt x="10274" y="-1623"/>
                    <a:pt x="1133" y="11937"/>
                  </a:cubicBezTo>
                  <a:cubicBezTo>
                    <a:pt x="-5352" y="26088"/>
                    <a:pt x="841" y="42600"/>
                    <a:pt x="14992" y="49085"/>
                  </a:cubicBezTo>
                  <a:cubicBezTo>
                    <a:pt x="15287" y="49380"/>
                    <a:pt x="15582" y="49380"/>
                    <a:pt x="16169" y="4967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2">
              <a:extLst>
                <a:ext uri="{FF2B5EF4-FFF2-40B4-BE49-F238E27FC236}">
                  <a16:creationId xmlns:a16="http://schemas.microsoft.com/office/drawing/2014/main" id="{066EB945-14A5-4B2B-861B-DBCC4B1C4587}"/>
                </a:ext>
              </a:extLst>
            </p:cNvPr>
            <p:cNvSpPr/>
            <p:nvPr/>
          </p:nvSpPr>
          <p:spPr>
            <a:xfrm>
              <a:off x="2466562" y="3016652"/>
              <a:ext cx="62617" cy="54609"/>
            </a:xfrm>
            <a:custGeom>
              <a:avLst/>
              <a:gdLst>
                <a:gd name="connsiteX0" fmla="*/ 16847 w 62617"/>
                <a:gd name="connsiteY0" fmla="*/ 47409 h 54609"/>
                <a:gd name="connsiteX1" fmla="*/ 58713 w 62617"/>
                <a:gd name="connsiteY1" fmla="*/ 42396 h 54609"/>
                <a:gd name="connsiteX2" fmla="*/ 41319 w 62617"/>
                <a:gd name="connsiteY2" fmla="*/ 4953 h 54609"/>
                <a:gd name="connsiteX3" fmla="*/ 634 w 62617"/>
                <a:gd name="connsiteY3" fmla="*/ 9081 h 54609"/>
                <a:gd name="connsiteX4" fmla="*/ 16847 w 62617"/>
                <a:gd name="connsiteY4" fmla="*/ 47409 h 5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17" h="54609">
                  <a:moveTo>
                    <a:pt x="16847" y="47409"/>
                  </a:moveTo>
                  <a:cubicBezTo>
                    <a:pt x="29821" y="57137"/>
                    <a:pt x="48395" y="55075"/>
                    <a:pt x="58713" y="42396"/>
                  </a:cubicBezTo>
                  <a:cubicBezTo>
                    <a:pt x="65493" y="30603"/>
                    <a:pt x="57828" y="14685"/>
                    <a:pt x="41319" y="4953"/>
                  </a:cubicBezTo>
                  <a:cubicBezTo>
                    <a:pt x="24513" y="-4479"/>
                    <a:pt x="7414" y="-2712"/>
                    <a:pt x="634" y="9081"/>
                  </a:cubicBezTo>
                  <a:cubicBezTo>
                    <a:pt x="-5264" y="24117"/>
                    <a:pt x="1811" y="41219"/>
                    <a:pt x="16847" y="47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2">
              <a:extLst>
                <a:ext uri="{FF2B5EF4-FFF2-40B4-BE49-F238E27FC236}">
                  <a16:creationId xmlns:a16="http://schemas.microsoft.com/office/drawing/2014/main" id="{51207A31-1345-418D-BB8B-2B29EE33328D}"/>
                </a:ext>
              </a:extLst>
            </p:cNvPr>
            <p:cNvSpPr/>
            <p:nvPr/>
          </p:nvSpPr>
          <p:spPr>
            <a:xfrm>
              <a:off x="2556294" y="3309636"/>
              <a:ext cx="69632" cy="54440"/>
            </a:xfrm>
            <a:custGeom>
              <a:avLst/>
              <a:gdLst>
                <a:gd name="connsiteX0" fmla="*/ 20870 w 69632"/>
                <a:gd name="connsiteY0" fmla="*/ 46298 h 54440"/>
                <a:gd name="connsiteX1" fmla="*/ 66273 w 69632"/>
                <a:gd name="connsiteY1" fmla="*/ 44232 h 54440"/>
                <a:gd name="connsiteX2" fmla="*/ 43276 w 69632"/>
                <a:gd name="connsiteY2" fmla="*/ 7380 h 54440"/>
                <a:gd name="connsiteX3" fmla="*/ 820 w 69632"/>
                <a:gd name="connsiteY3" fmla="*/ 6495 h 54440"/>
                <a:gd name="connsiteX4" fmla="*/ 20870 w 69632"/>
                <a:gd name="connsiteY4" fmla="*/ 46298 h 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32" h="54440">
                  <a:moveTo>
                    <a:pt x="20870" y="46298"/>
                  </a:moveTo>
                  <a:cubicBezTo>
                    <a:pt x="37378" y="55731"/>
                    <a:pt x="59489" y="56321"/>
                    <a:pt x="66273" y="44232"/>
                  </a:cubicBezTo>
                  <a:cubicBezTo>
                    <a:pt x="73348" y="32439"/>
                    <a:pt x="59784" y="17111"/>
                    <a:pt x="43276" y="7380"/>
                  </a:cubicBezTo>
                  <a:cubicBezTo>
                    <a:pt x="26469" y="-2053"/>
                    <a:pt x="7896" y="-5295"/>
                    <a:pt x="820" y="6495"/>
                  </a:cubicBezTo>
                  <a:cubicBezTo>
                    <a:pt x="-6255" y="18288"/>
                    <a:pt x="4063" y="36567"/>
                    <a:pt x="20870" y="4629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2">
              <a:extLst>
                <a:ext uri="{FF2B5EF4-FFF2-40B4-BE49-F238E27FC236}">
                  <a16:creationId xmlns:a16="http://schemas.microsoft.com/office/drawing/2014/main" id="{E88EEE1D-2100-467A-A618-EE549F230FA8}"/>
                </a:ext>
              </a:extLst>
            </p:cNvPr>
            <p:cNvSpPr/>
            <p:nvPr/>
          </p:nvSpPr>
          <p:spPr>
            <a:xfrm>
              <a:off x="2655737" y="3047573"/>
              <a:ext cx="64179" cy="55434"/>
            </a:xfrm>
            <a:custGeom>
              <a:avLst/>
              <a:gdLst>
                <a:gd name="connsiteX0" fmla="*/ 16947 w 64179"/>
                <a:gd name="connsiteY0" fmla="*/ 47151 h 55434"/>
                <a:gd name="connsiteX1" fmla="*/ 60285 w 64179"/>
                <a:gd name="connsiteY1" fmla="*/ 45380 h 55434"/>
                <a:gd name="connsiteX2" fmla="*/ 41711 w 64179"/>
                <a:gd name="connsiteY2" fmla="*/ 4105 h 55434"/>
                <a:gd name="connsiteX3" fmla="*/ 1911 w 64179"/>
                <a:gd name="connsiteY3" fmla="*/ 11180 h 55434"/>
                <a:gd name="connsiteX4" fmla="*/ 1321 w 64179"/>
                <a:gd name="connsiteY4" fmla="*/ 11475 h 55434"/>
                <a:gd name="connsiteX5" fmla="*/ 16947 w 64179"/>
                <a:gd name="connsiteY5" fmla="*/ 47151 h 5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79" h="55434">
                  <a:moveTo>
                    <a:pt x="16947" y="47151"/>
                  </a:moveTo>
                  <a:cubicBezTo>
                    <a:pt x="33750" y="56583"/>
                    <a:pt x="53504" y="57469"/>
                    <a:pt x="60285" y="45380"/>
                  </a:cubicBezTo>
                  <a:cubicBezTo>
                    <a:pt x="67360" y="33587"/>
                    <a:pt x="58518" y="13541"/>
                    <a:pt x="41711" y="4105"/>
                  </a:cubicBezTo>
                  <a:cubicBezTo>
                    <a:pt x="29036" y="-5033"/>
                    <a:pt x="11052" y="-1790"/>
                    <a:pt x="1911" y="11180"/>
                  </a:cubicBezTo>
                  <a:cubicBezTo>
                    <a:pt x="1616" y="11180"/>
                    <a:pt x="1616" y="11475"/>
                    <a:pt x="1321" y="11475"/>
                  </a:cubicBezTo>
                  <a:cubicBezTo>
                    <a:pt x="-5460" y="23269"/>
                    <a:pt x="435" y="37419"/>
                    <a:pt x="16947" y="471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2">
              <a:extLst>
                <a:ext uri="{FF2B5EF4-FFF2-40B4-BE49-F238E27FC236}">
                  <a16:creationId xmlns:a16="http://schemas.microsoft.com/office/drawing/2014/main" id="{FA53B8E2-C83B-4772-8A5C-1EA0171438D4}"/>
                </a:ext>
              </a:extLst>
            </p:cNvPr>
            <p:cNvSpPr/>
            <p:nvPr/>
          </p:nvSpPr>
          <p:spPr>
            <a:xfrm>
              <a:off x="2865120" y="3119705"/>
              <a:ext cx="70102" cy="58871"/>
            </a:xfrm>
            <a:custGeom>
              <a:avLst/>
              <a:gdLst>
                <a:gd name="connsiteX0" fmla="*/ 18656 w 70102"/>
                <a:gd name="connsiteY0" fmla="*/ 51671 h 58871"/>
                <a:gd name="connsiteX1" fmla="*/ 66712 w 70102"/>
                <a:gd name="connsiteY1" fmla="*/ 46658 h 58871"/>
                <a:gd name="connsiteX2" fmla="*/ 45187 w 70102"/>
                <a:gd name="connsiteY2" fmla="*/ 5678 h 58871"/>
                <a:gd name="connsiteX3" fmla="*/ 82 w 70102"/>
                <a:gd name="connsiteY3" fmla="*/ 8334 h 58871"/>
                <a:gd name="connsiteX4" fmla="*/ 18656 w 70102"/>
                <a:gd name="connsiteY4" fmla="*/ 51671 h 5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02" h="58871">
                  <a:moveTo>
                    <a:pt x="18656" y="51671"/>
                  </a:moveTo>
                  <a:cubicBezTo>
                    <a:pt x="33692" y="61399"/>
                    <a:pt x="53738" y="59337"/>
                    <a:pt x="66712" y="46658"/>
                  </a:cubicBezTo>
                  <a:cubicBezTo>
                    <a:pt x="73492" y="34865"/>
                    <a:pt x="61699" y="15409"/>
                    <a:pt x="45187" y="5678"/>
                  </a:cubicBezTo>
                  <a:cubicBezTo>
                    <a:pt x="28679" y="-3755"/>
                    <a:pt x="6863" y="-3755"/>
                    <a:pt x="82" y="8334"/>
                  </a:cubicBezTo>
                  <a:cubicBezTo>
                    <a:pt x="-4931" y="25137"/>
                    <a:pt x="2735" y="43416"/>
                    <a:pt x="18656" y="516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2">
              <a:extLst>
                <a:ext uri="{FF2B5EF4-FFF2-40B4-BE49-F238E27FC236}">
                  <a16:creationId xmlns:a16="http://schemas.microsoft.com/office/drawing/2014/main" id="{C9CC0E9F-06F3-4A36-9E01-9567C2493441}"/>
                </a:ext>
              </a:extLst>
            </p:cNvPr>
            <p:cNvSpPr/>
            <p:nvPr/>
          </p:nvSpPr>
          <p:spPr>
            <a:xfrm>
              <a:off x="2688747" y="2384362"/>
              <a:ext cx="67601" cy="59080"/>
            </a:xfrm>
            <a:custGeom>
              <a:avLst/>
              <a:gdLst>
                <a:gd name="connsiteX0" fmla="*/ 20200 w 67601"/>
                <a:gd name="connsiteY0" fmla="*/ 52913 h 59080"/>
                <a:gd name="connsiteX1" fmla="*/ 64128 w 67601"/>
                <a:gd name="connsiteY1" fmla="*/ 44952 h 59080"/>
                <a:gd name="connsiteX2" fmla="*/ 47620 w 67601"/>
                <a:gd name="connsiteY2" fmla="*/ 5447 h 59080"/>
                <a:gd name="connsiteX3" fmla="*/ 741 w 67601"/>
                <a:gd name="connsiteY3" fmla="*/ 8395 h 59080"/>
                <a:gd name="connsiteX4" fmla="*/ 20200 w 67601"/>
                <a:gd name="connsiteY4" fmla="*/ 52913 h 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01" h="59080">
                  <a:moveTo>
                    <a:pt x="20200" y="52913"/>
                  </a:moveTo>
                  <a:cubicBezTo>
                    <a:pt x="34646" y="62050"/>
                    <a:pt x="53810" y="58513"/>
                    <a:pt x="64128" y="44952"/>
                  </a:cubicBezTo>
                  <a:cubicBezTo>
                    <a:pt x="70026" y="29621"/>
                    <a:pt x="62656" y="12228"/>
                    <a:pt x="47620" y="5447"/>
                  </a:cubicBezTo>
                  <a:cubicBezTo>
                    <a:pt x="31108" y="-3989"/>
                    <a:pt x="7525" y="-3399"/>
                    <a:pt x="741" y="8395"/>
                  </a:cubicBezTo>
                  <a:cubicBezTo>
                    <a:pt x="-6039" y="20188"/>
                    <a:pt x="3692" y="43480"/>
                    <a:pt x="20200" y="529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2">
              <a:extLst>
                <a:ext uri="{FF2B5EF4-FFF2-40B4-BE49-F238E27FC236}">
                  <a16:creationId xmlns:a16="http://schemas.microsoft.com/office/drawing/2014/main" id="{EF3CBF93-DF0A-47A9-874C-B30914F779E8}"/>
                </a:ext>
              </a:extLst>
            </p:cNvPr>
            <p:cNvSpPr/>
            <p:nvPr/>
          </p:nvSpPr>
          <p:spPr>
            <a:xfrm>
              <a:off x="2832833" y="3542650"/>
              <a:ext cx="60634" cy="51337"/>
            </a:xfrm>
            <a:custGeom>
              <a:avLst/>
              <a:gdLst>
                <a:gd name="connsiteX0" fmla="*/ 17924 w 60634"/>
                <a:gd name="connsiteY0" fmla="*/ 44421 h 51337"/>
                <a:gd name="connsiteX1" fmla="*/ 56543 w 60634"/>
                <a:gd name="connsiteY1" fmla="*/ 39703 h 51337"/>
                <a:gd name="connsiteX2" fmla="*/ 40035 w 60634"/>
                <a:gd name="connsiteY2" fmla="*/ 6093 h 51337"/>
                <a:gd name="connsiteX3" fmla="*/ 1117 w 60634"/>
                <a:gd name="connsiteY3" fmla="*/ 7864 h 51337"/>
                <a:gd name="connsiteX4" fmla="*/ 17924 w 60634"/>
                <a:gd name="connsiteY4" fmla="*/ 44421 h 5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34" h="51337">
                  <a:moveTo>
                    <a:pt x="17924" y="44421"/>
                  </a:moveTo>
                  <a:cubicBezTo>
                    <a:pt x="34727" y="53854"/>
                    <a:pt x="49763" y="51496"/>
                    <a:pt x="56543" y="39703"/>
                  </a:cubicBezTo>
                  <a:cubicBezTo>
                    <a:pt x="63324" y="27909"/>
                    <a:pt x="56838" y="15824"/>
                    <a:pt x="40035" y="6093"/>
                  </a:cubicBezTo>
                  <a:cubicBezTo>
                    <a:pt x="23524" y="-3340"/>
                    <a:pt x="7897" y="-4225"/>
                    <a:pt x="1117" y="7864"/>
                  </a:cubicBezTo>
                  <a:cubicBezTo>
                    <a:pt x="-5663" y="19657"/>
                    <a:pt x="1412" y="34693"/>
                    <a:pt x="17924" y="444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2">
              <a:extLst>
                <a:ext uri="{FF2B5EF4-FFF2-40B4-BE49-F238E27FC236}">
                  <a16:creationId xmlns:a16="http://schemas.microsoft.com/office/drawing/2014/main" id="{6E550CCC-F514-4D89-9530-95A3B56BA42F}"/>
                </a:ext>
              </a:extLst>
            </p:cNvPr>
            <p:cNvSpPr/>
            <p:nvPr/>
          </p:nvSpPr>
          <p:spPr>
            <a:xfrm>
              <a:off x="3115613" y="3332649"/>
              <a:ext cx="65444" cy="56329"/>
            </a:xfrm>
            <a:custGeom>
              <a:avLst/>
              <a:gdLst>
                <a:gd name="connsiteX0" fmla="*/ 20232 w 65444"/>
                <a:gd name="connsiteY0" fmla="*/ 47754 h 56329"/>
                <a:gd name="connsiteX1" fmla="*/ 62098 w 65444"/>
                <a:gd name="connsiteY1" fmla="*/ 46573 h 56329"/>
                <a:gd name="connsiteX2" fmla="*/ 45291 w 65444"/>
                <a:gd name="connsiteY2" fmla="*/ 4416 h 56329"/>
                <a:gd name="connsiteX3" fmla="*/ 777 w 65444"/>
                <a:gd name="connsiteY3" fmla="*/ 11196 h 56329"/>
                <a:gd name="connsiteX4" fmla="*/ 20232 w 65444"/>
                <a:gd name="connsiteY4" fmla="*/ 47754 h 5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44" h="56329">
                  <a:moveTo>
                    <a:pt x="20232" y="47754"/>
                  </a:moveTo>
                  <a:cubicBezTo>
                    <a:pt x="36744" y="57481"/>
                    <a:pt x="55022" y="58367"/>
                    <a:pt x="62098" y="46573"/>
                  </a:cubicBezTo>
                  <a:cubicBezTo>
                    <a:pt x="67698" y="30360"/>
                    <a:pt x="60622" y="12082"/>
                    <a:pt x="45291" y="4416"/>
                  </a:cubicBezTo>
                  <a:cubicBezTo>
                    <a:pt x="30845" y="-5020"/>
                    <a:pt x="11685" y="-2069"/>
                    <a:pt x="777" y="11196"/>
                  </a:cubicBezTo>
                  <a:cubicBezTo>
                    <a:pt x="-6007" y="22990"/>
                    <a:pt x="3429" y="38321"/>
                    <a:pt x="20232" y="477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2">
              <a:extLst>
                <a:ext uri="{FF2B5EF4-FFF2-40B4-BE49-F238E27FC236}">
                  <a16:creationId xmlns:a16="http://schemas.microsoft.com/office/drawing/2014/main" id="{6E801FE1-088A-4371-862B-575CD31EB25A}"/>
                </a:ext>
              </a:extLst>
            </p:cNvPr>
            <p:cNvSpPr/>
            <p:nvPr/>
          </p:nvSpPr>
          <p:spPr>
            <a:xfrm>
              <a:off x="3250140" y="3125352"/>
              <a:ext cx="65336" cy="54895"/>
            </a:xfrm>
            <a:custGeom>
              <a:avLst/>
              <a:gdLst>
                <a:gd name="connsiteX0" fmla="*/ 18669 w 65336"/>
                <a:gd name="connsiteY0" fmla="*/ 45434 h 54895"/>
                <a:gd name="connsiteX1" fmla="*/ 61715 w 65336"/>
                <a:gd name="connsiteY1" fmla="*/ 45730 h 54895"/>
                <a:gd name="connsiteX2" fmla="*/ 42256 w 65336"/>
                <a:gd name="connsiteY2" fmla="*/ 4749 h 54895"/>
                <a:gd name="connsiteX3" fmla="*/ 980 w 65336"/>
                <a:gd name="connsiteY3" fmla="*/ 10939 h 54895"/>
                <a:gd name="connsiteX4" fmla="*/ 980 w 65336"/>
                <a:gd name="connsiteY4" fmla="*/ 10939 h 54895"/>
                <a:gd name="connsiteX5" fmla="*/ 18669 w 65336"/>
                <a:gd name="connsiteY5" fmla="*/ 45434 h 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4895">
                  <a:moveTo>
                    <a:pt x="18669" y="45434"/>
                  </a:moveTo>
                  <a:cubicBezTo>
                    <a:pt x="35475" y="55162"/>
                    <a:pt x="54636" y="57818"/>
                    <a:pt x="61715" y="45730"/>
                  </a:cubicBezTo>
                  <a:cubicBezTo>
                    <a:pt x="68495" y="33936"/>
                    <a:pt x="58764" y="14477"/>
                    <a:pt x="42256" y="4749"/>
                  </a:cubicBezTo>
                  <a:cubicBezTo>
                    <a:pt x="29282" y="-4979"/>
                    <a:pt x="10708" y="-2326"/>
                    <a:pt x="980" y="10939"/>
                  </a:cubicBezTo>
                  <a:cubicBezTo>
                    <a:pt x="980" y="10939"/>
                    <a:pt x="980" y="10939"/>
                    <a:pt x="980" y="10939"/>
                  </a:cubicBezTo>
                  <a:cubicBezTo>
                    <a:pt x="-5800" y="22733"/>
                    <a:pt x="2161" y="35998"/>
                    <a:pt x="18669" y="454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2">
              <a:extLst>
                <a:ext uri="{FF2B5EF4-FFF2-40B4-BE49-F238E27FC236}">
                  <a16:creationId xmlns:a16="http://schemas.microsoft.com/office/drawing/2014/main" id="{21D02A91-C442-48AD-9CC4-7CF027F0797B}"/>
                </a:ext>
              </a:extLst>
            </p:cNvPr>
            <p:cNvSpPr/>
            <p:nvPr/>
          </p:nvSpPr>
          <p:spPr>
            <a:xfrm>
              <a:off x="3210183" y="2424646"/>
              <a:ext cx="61555" cy="51680"/>
            </a:xfrm>
            <a:custGeom>
              <a:avLst/>
              <a:gdLst>
                <a:gd name="connsiteX0" fmla="*/ 16469 w 61555"/>
                <a:gd name="connsiteY0" fmla="*/ 44173 h 51680"/>
                <a:gd name="connsiteX1" fmla="*/ 57740 w 61555"/>
                <a:gd name="connsiteY1" fmla="*/ 40635 h 51680"/>
                <a:gd name="connsiteX2" fmla="*/ 38580 w 61555"/>
                <a:gd name="connsiteY2" fmla="*/ 5848 h 51680"/>
                <a:gd name="connsiteX3" fmla="*/ 1432 w 61555"/>
                <a:gd name="connsiteY3" fmla="*/ 7911 h 51680"/>
                <a:gd name="connsiteX4" fmla="*/ 16469 w 61555"/>
                <a:gd name="connsiteY4" fmla="*/ 44173 h 5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55" h="51680">
                  <a:moveTo>
                    <a:pt x="16469" y="44173"/>
                  </a:moveTo>
                  <a:cubicBezTo>
                    <a:pt x="32977" y="53904"/>
                    <a:pt x="50960" y="52429"/>
                    <a:pt x="57740" y="40635"/>
                  </a:cubicBezTo>
                  <a:cubicBezTo>
                    <a:pt x="64819" y="28845"/>
                    <a:pt x="55383" y="15576"/>
                    <a:pt x="38580" y="5848"/>
                  </a:cubicBezTo>
                  <a:cubicBezTo>
                    <a:pt x="22068" y="-3588"/>
                    <a:pt x="8213" y="-3883"/>
                    <a:pt x="1432" y="7911"/>
                  </a:cubicBezTo>
                  <a:cubicBezTo>
                    <a:pt x="-5348" y="19999"/>
                    <a:pt x="-43" y="34740"/>
                    <a:pt x="16469" y="441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2">
              <a:extLst>
                <a:ext uri="{FF2B5EF4-FFF2-40B4-BE49-F238E27FC236}">
                  <a16:creationId xmlns:a16="http://schemas.microsoft.com/office/drawing/2014/main" id="{04EDA851-7614-47B1-987C-4915126A24B4}"/>
                </a:ext>
              </a:extLst>
            </p:cNvPr>
            <p:cNvSpPr/>
            <p:nvPr/>
          </p:nvSpPr>
          <p:spPr>
            <a:xfrm>
              <a:off x="3283713" y="2651811"/>
              <a:ext cx="66956" cy="56471"/>
            </a:xfrm>
            <a:custGeom>
              <a:avLst/>
              <a:gdLst>
                <a:gd name="connsiteX0" fmla="*/ 19297 w 66956"/>
                <a:gd name="connsiteY0" fmla="*/ 49031 h 56471"/>
                <a:gd name="connsiteX1" fmla="*/ 63224 w 66956"/>
                <a:gd name="connsiteY1" fmla="*/ 44316 h 56471"/>
                <a:gd name="connsiteX2" fmla="*/ 44356 w 66956"/>
                <a:gd name="connsiteY2" fmla="*/ 5693 h 56471"/>
                <a:gd name="connsiteX3" fmla="*/ 1018 w 66956"/>
                <a:gd name="connsiteY3" fmla="*/ 8346 h 56471"/>
                <a:gd name="connsiteX4" fmla="*/ 19297 w 66956"/>
                <a:gd name="connsiteY4" fmla="*/ 49031 h 5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956" h="56471">
                  <a:moveTo>
                    <a:pt x="19297" y="49031"/>
                  </a:moveTo>
                  <a:cubicBezTo>
                    <a:pt x="33152" y="59057"/>
                    <a:pt x="52021" y="56992"/>
                    <a:pt x="63224" y="44316"/>
                  </a:cubicBezTo>
                  <a:cubicBezTo>
                    <a:pt x="70005" y="32523"/>
                    <a:pt x="61162" y="15130"/>
                    <a:pt x="44356" y="5693"/>
                  </a:cubicBezTo>
                  <a:cubicBezTo>
                    <a:pt x="27847" y="-4034"/>
                    <a:pt x="7798" y="-3444"/>
                    <a:pt x="1018" y="8346"/>
                  </a:cubicBezTo>
                  <a:cubicBezTo>
                    <a:pt x="-6058" y="20139"/>
                    <a:pt x="2785" y="39303"/>
                    <a:pt x="19297" y="490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2">
              <a:extLst>
                <a:ext uri="{FF2B5EF4-FFF2-40B4-BE49-F238E27FC236}">
                  <a16:creationId xmlns:a16="http://schemas.microsoft.com/office/drawing/2014/main" id="{AA379253-3497-4A4F-B86A-D1ACB46F04DA}"/>
                </a:ext>
              </a:extLst>
            </p:cNvPr>
            <p:cNvSpPr/>
            <p:nvPr/>
          </p:nvSpPr>
          <p:spPr>
            <a:xfrm>
              <a:off x="3402690" y="2799305"/>
              <a:ext cx="66766" cy="57747"/>
            </a:xfrm>
            <a:custGeom>
              <a:avLst/>
              <a:gdLst>
                <a:gd name="connsiteX0" fmla="*/ 19722 w 66766"/>
                <a:gd name="connsiteY0" fmla="*/ 50422 h 57747"/>
                <a:gd name="connsiteX1" fmla="*/ 63650 w 66766"/>
                <a:gd name="connsiteY1" fmla="*/ 45409 h 57747"/>
                <a:gd name="connsiteX2" fmla="*/ 45958 w 66766"/>
                <a:gd name="connsiteY2" fmla="*/ 5314 h 57747"/>
                <a:gd name="connsiteX3" fmla="*/ 853 w 66766"/>
                <a:gd name="connsiteY3" fmla="*/ 8852 h 57747"/>
                <a:gd name="connsiteX4" fmla="*/ 19722 w 66766"/>
                <a:gd name="connsiteY4" fmla="*/ 50422 h 5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66" h="57747">
                  <a:moveTo>
                    <a:pt x="19722" y="50422"/>
                  </a:moveTo>
                  <a:cubicBezTo>
                    <a:pt x="33283" y="60445"/>
                    <a:pt x="52447" y="58088"/>
                    <a:pt x="63650" y="45409"/>
                  </a:cubicBezTo>
                  <a:cubicBezTo>
                    <a:pt x="68955" y="29196"/>
                    <a:pt x="61289" y="11803"/>
                    <a:pt x="45958" y="5314"/>
                  </a:cubicBezTo>
                  <a:cubicBezTo>
                    <a:pt x="29155" y="-4414"/>
                    <a:pt x="7634" y="-2938"/>
                    <a:pt x="853" y="8852"/>
                  </a:cubicBezTo>
                  <a:cubicBezTo>
                    <a:pt x="-5930" y="20940"/>
                    <a:pt x="2916" y="40990"/>
                    <a:pt x="19722" y="504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2">
              <a:extLst>
                <a:ext uri="{FF2B5EF4-FFF2-40B4-BE49-F238E27FC236}">
                  <a16:creationId xmlns:a16="http://schemas.microsoft.com/office/drawing/2014/main" id="{6A4C112A-FA93-4F60-B0E1-837A27DFCF2C}"/>
                </a:ext>
              </a:extLst>
            </p:cNvPr>
            <p:cNvSpPr/>
            <p:nvPr/>
          </p:nvSpPr>
          <p:spPr>
            <a:xfrm>
              <a:off x="2209550" y="1951935"/>
              <a:ext cx="66625" cy="57843"/>
            </a:xfrm>
            <a:custGeom>
              <a:avLst/>
              <a:gdLst>
                <a:gd name="connsiteX0" fmla="*/ 19429 w 66625"/>
                <a:gd name="connsiteY0" fmla="*/ 50776 h 57843"/>
                <a:gd name="connsiteX1" fmla="*/ 855 w 66625"/>
                <a:gd name="connsiteY1" fmla="*/ 9205 h 57843"/>
                <a:gd name="connsiteX2" fmla="*/ 45668 w 66625"/>
                <a:gd name="connsiteY2" fmla="*/ 5077 h 57843"/>
                <a:gd name="connsiteX3" fmla="*/ 63357 w 66625"/>
                <a:gd name="connsiteY3" fmla="*/ 45172 h 57843"/>
                <a:gd name="connsiteX4" fmla="*/ 19429 w 66625"/>
                <a:gd name="connsiteY4" fmla="*/ 50776 h 5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57843">
                  <a:moveTo>
                    <a:pt x="19429" y="50776"/>
                  </a:moveTo>
                  <a:cubicBezTo>
                    <a:pt x="2921" y="41048"/>
                    <a:pt x="-5925" y="20999"/>
                    <a:pt x="855" y="9205"/>
                  </a:cubicBezTo>
                  <a:cubicBezTo>
                    <a:pt x="7639" y="-2588"/>
                    <a:pt x="29160" y="-4651"/>
                    <a:pt x="45668" y="5077"/>
                  </a:cubicBezTo>
                  <a:cubicBezTo>
                    <a:pt x="61295" y="11857"/>
                    <a:pt x="68960" y="29254"/>
                    <a:pt x="63357" y="45172"/>
                  </a:cubicBezTo>
                  <a:cubicBezTo>
                    <a:pt x="52449" y="58146"/>
                    <a:pt x="33288" y="60503"/>
                    <a:pt x="19429" y="5077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2">
              <a:extLst>
                <a:ext uri="{FF2B5EF4-FFF2-40B4-BE49-F238E27FC236}">
                  <a16:creationId xmlns:a16="http://schemas.microsoft.com/office/drawing/2014/main" id="{0AD5852E-3B99-4106-BA54-7590AA2138F8}"/>
                </a:ext>
              </a:extLst>
            </p:cNvPr>
            <p:cNvSpPr/>
            <p:nvPr/>
          </p:nvSpPr>
          <p:spPr>
            <a:xfrm>
              <a:off x="2372801" y="2189393"/>
              <a:ext cx="71248" cy="55230"/>
            </a:xfrm>
            <a:custGeom>
              <a:avLst/>
              <a:gdLst>
                <a:gd name="connsiteX0" fmla="*/ 23637 w 71248"/>
                <a:gd name="connsiteY0" fmla="*/ 45046 h 55230"/>
                <a:gd name="connsiteX1" fmla="*/ 345 w 71248"/>
                <a:gd name="connsiteY1" fmla="*/ 7603 h 55230"/>
                <a:gd name="connsiteX2" fmla="*/ 46044 w 71248"/>
                <a:gd name="connsiteY2" fmla="*/ 6131 h 55230"/>
                <a:gd name="connsiteX3" fmla="*/ 67860 w 71248"/>
                <a:gd name="connsiteY3" fmla="*/ 46816 h 55230"/>
                <a:gd name="connsiteX4" fmla="*/ 23637 w 71248"/>
                <a:gd name="connsiteY4" fmla="*/ 45046 h 5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248" h="55230">
                  <a:moveTo>
                    <a:pt x="23637" y="45046"/>
                  </a:moveTo>
                  <a:cubicBezTo>
                    <a:pt x="7126" y="35613"/>
                    <a:pt x="-6435" y="19692"/>
                    <a:pt x="345" y="7603"/>
                  </a:cubicBezTo>
                  <a:cubicBezTo>
                    <a:pt x="7126" y="-4190"/>
                    <a:pt x="29532" y="-3305"/>
                    <a:pt x="46044" y="6131"/>
                  </a:cubicBezTo>
                  <a:cubicBezTo>
                    <a:pt x="62847" y="15859"/>
                    <a:pt x="74641" y="34728"/>
                    <a:pt x="67860" y="46816"/>
                  </a:cubicBezTo>
                  <a:cubicBezTo>
                    <a:pt x="61080" y="58606"/>
                    <a:pt x="40440" y="54774"/>
                    <a:pt x="23637" y="450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2">
              <a:extLst>
                <a:ext uri="{FF2B5EF4-FFF2-40B4-BE49-F238E27FC236}">
                  <a16:creationId xmlns:a16="http://schemas.microsoft.com/office/drawing/2014/main" id="{D7A869DE-858A-4BAE-9905-8251F60E9477}"/>
                </a:ext>
              </a:extLst>
            </p:cNvPr>
            <p:cNvSpPr/>
            <p:nvPr/>
          </p:nvSpPr>
          <p:spPr>
            <a:xfrm>
              <a:off x="2491845" y="1846296"/>
              <a:ext cx="71407" cy="60589"/>
            </a:xfrm>
            <a:custGeom>
              <a:avLst/>
              <a:gdLst>
                <a:gd name="connsiteX0" fmla="*/ 20456 w 71407"/>
                <a:gd name="connsiteY0" fmla="*/ 53228 h 60589"/>
                <a:gd name="connsiteX1" fmla="*/ 705 w 71407"/>
                <a:gd name="connsiteY1" fmla="*/ 10477 h 60589"/>
                <a:gd name="connsiteX2" fmla="*/ 48466 w 71407"/>
                <a:gd name="connsiteY2" fmla="*/ 4877 h 60589"/>
                <a:gd name="connsiteX3" fmla="*/ 67630 w 71407"/>
                <a:gd name="connsiteY3" fmla="*/ 49100 h 60589"/>
                <a:gd name="connsiteX4" fmla="*/ 20456 w 71407"/>
                <a:gd name="connsiteY4" fmla="*/ 53228 h 6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07" h="60589">
                  <a:moveTo>
                    <a:pt x="20456" y="53228"/>
                  </a:moveTo>
                  <a:cubicBezTo>
                    <a:pt x="3948" y="43792"/>
                    <a:pt x="-6075" y="22270"/>
                    <a:pt x="705" y="10477"/>
                  </a:cubicBezTo>
                  <a:cubicBezTo>
                    <a:pt x="13381" y="-2494"/>
                    <a:pt x="33135" y="-4851"/>
                    <a:pt x="48466" y="4877"/>
                  </a:cubicBezTo>
                  <a:cubicBezTo>
                    <a:pt x="64974" y="14605"/>
                    <a:pt x="74705" y="37306"/>
                    <a:pt x="67630" y="49100"/>
                  </a:cubicBezTo>
                  <a:cubicBezTo>
                    <a:pt x="60850" y="61188"/>
                    <a:pt x="37263" y="62956"/>
                    <a:pt x="20456" y="532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2">
              <a:extLst>
                <a:ext uri="{FF2B5EF4-FFF2-40B4-BE49-F238E27FC236}">
                  <a16:creationId xmlns:a16="http://schemas.microsoft.com/office/drawing/2014/main" id="{512FE947-F8AD-4F03-9FAF-CC532E3A9F1F}"/>
                </a:ext>
              </a:extLst>
            </p:cNvPr>
            <p:cNvSpPr/>
            <p:nvPr/>
          </p:nvSpPr>
          <p:spPr>
            <a:xfrm>
              <a:off x="2412314" y="1505990"/>
              <a:ext cx="60261" cy="53336"/>
            </a:xfrm>
            <a:custGeom>
              <a:avLst/>
              <a:gdLst>
                <a:gd name="connsiteX0" fmla="*/ 16849 w 60261"/>
                <a:gd name="connsiteY0" fmla="*/ 46826 h 53336"/>
                <a:gd name="connsiteX1" fmla="*/ 632 w 60261"/>
                <a:gd name="connsiteY1" fmla="*/ 7911 h 53336"/>
                <a:gd name="connsiteX2" fmla="*/ 40436 w 60261"/>
                <a:gd name="connsiteY2" fmla="*/ 5845 h 53336"/>
                <a:gd name="connsiteX3" fmla="*/ 56058 w 60261"/>
                <a:gd name="connsiteY3" fmla="*/ 39750 h 53336"/>
                <a:gd name="connsiteX4" fmla="*/ 18619 w 60261"/>
                <a:gd name="connsiteY4" fmla="*/ 48006 h 53336"/>
                <a:gd name="connsiteX5" fmla="*/ 16849 w 60261"/>
                <a:gd name="connsiteY5" fmla="*/ 46826 h 5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61" h="53336">
                  <a:moveTo>
                    <a:pt x="16849" y="46826"/>
                  </a:moveTo>
                  <a:cubicBezTo>
                    <a:pt x="1813" y="40341"/>
                    <a:pt x="-5263" y="22944"/>
                    <a:pt x="632" y="7911"/>
                  </a:cubicBezTo>
                  <a:cubicBezTo>
                    <a:pt x="7416" y="-3882"/>
                    <a:pt x="23924" y="-3587"/>
                    <a:pt x="40436" y="5845"/>
                  </a:cubicBezTo>
                  <a:cubicBezTo>
                    <a:pt x="56944" y="15573"/>
                    <a:pt x="62842" y="27957"/>
                    <a:pt x="56058" y="39750"/>
                  </a:cubicBezTo>
                  <a:cubicBezTo>
                    <a:pt x="47806" y="52426"/>
                    <a:pt x="31295" y="55963"/>
                    <a:pt x="18619" y="48006"/>
                  </a:cubicBezTo>
                  <a:cubicBezTo>
                    <a:pt x="18029" y="47416"/>
                    <a:pt x="17439" y="47121"/>
                    <a:pt x="16849" y="4682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2">
              <a:extLst>
                <a:ext uri="{FF2B5EF4-FFF2-40B4-BE49-F238E27FC236}">
                  <a16:creationId xmlns:a16="http://schemas.microsoft.com/office/drawing/2014/main" id="{0CA18E51-F0C4-45C0-85CE-CDCEFC365C1C}"/>
                </a:ext>
              </a:extLst>
            </p:cNvPr>
            <p:cNvSpPr/>
            <p:nvPr/>
          </p:nvSpPr>
          <p:spPr>
            <a:xfrm>
              <a:off x="3686019" y="2475737"/>
              <a:ext cx="66732" cy="55075"/>
            </a:xfrm>
            <a:custGeom>
              <a:avLst/>
              <a:gdLst>
                <a:gd name="connsiteX0" fmla="*/ 40350 w 66732"/>
                <a:gd name="connsiteY0" fmla="*/ 6646 h 55075"/>
                <a:gd name="connsiteX1" fmla="*/ 846 w 66732"/>
                <a:gd name="connsiteY1" fmla="*/ 7528 h 55075"/>
                <a:gd name="connsiteX2" fmla="*/ 16472 w 66732"/>
                <a:gd name="connsiteY2" fmla="*/ 47922 h 55075"/>
                <a:gd name="connsiteX3" fmla="*/ 63347 w 66732"/>
                <a:gd name="connsiteY3" fmla="*/ 43499 h 55075"/>
                <a:gd name="connsiteX4" fmla="*/ 40350 w 66732"/>
                <a:gd name="connsiteY4" fmla="*/ 6646 h 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32" h="55075">
                  <a:moveTo>
                    <a:pt x="40350" y="6646"/>
                  </a:moveTo>
                  <a:cubicBezTo>
                    <a:pt x="23842" y="-3085"/>
                    <a:pt x="7921" y="-4557"/>
                    <a:pt x="846" y="7528"/>
                  </a:cubicBezTo>
                  <a:cubicBezTo>
                    <a:pt x="-5348" y="22859"/>
                    <a:pt x="1436" y="40551"/>
                    <a:pt x="16472" y="47922"/>
                  </a:cubicBezTo>
                  <a:cubicBezTo>
                    <a:pt x="32980" y="57650"/>
                    <a:pt x="56567" y="55292"/>
                    <a:pt x="63347" y="43499"/>
                  </a:cubicBezTo>
                  <a:cubicBezTo>
                    <a:pt x="70423" y="31705"/>
                    <a:pt x="57154" y="16079"/>
                    <a:pt x="40350" y="66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2">
              <a:extLst>
                <a:ext uri="{FF2B5EF4-FFF2-40B4-BE49-F238E27FC236}">
                  <a16:creationId xmlns:a16="http://schemas.microsoft.com/office/drawing/2014/main" id="{94BDA57D-5491-4C93-87F4-16345D031B27}"/>
                </a:ext>
              </a:extLst>
            </p:cNvPr>
            <p:cNvSpPr/>
            <p:nvPr/>
          </p:nvSpPr>
          <p:spPr>
            <a:xfrm>
              <a:off x="3830978" y="2394532"/>
              <a:ext cx="65399" cy="59096"/>
            </a:xfrm>
            <a:custGeom>
              <a:avLst/>
              <a:gdLst>
                <a:gd name="connsiteX0" fmla="*/ 47520 w 65399"/>
                <a:gd name="connsiteY0" fmla="*/ 4414 h 59096"/>
                <a:gd name="connsiteX1" fmla="*/ 936 w 65399"/>
                <a:gd name="connsiteY1" fmla="*/ 11198 h 59096"/>
                <a:gd name="connsiteX2" fmla="*/ 19805 w 65399"/>
                <a:gd name="connsiteY2" fmla="*/ 52470 h 59096"/>
                <a:gd name="connsiteX3" fmla="*/ 60786 w 65399"/>
                <a:gd name="connsiteY3" fmla="*/ 45985 h 59096"/>
                <a:gd name="connsiteX4" fmla="*/ 47520 w 65399"/>
                <a:gd name="connsiteY4" fmla="*/ 4414 h 5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99" h="59096">
                  <a:moveTo>
                    <a:pt x="47520" y="4414"/>
                  </a:moveTo>
                  <a:cubicBezTo>
                    <a:pt x="32484" y="-5018"/>
                    <a:pt x="12730" y="-2071"/>
                    <a:pt x="936" y="11198"/>
                  </a:cubicBezTo>
                  <a:cubicBezTo>
                    <a:pt x="-6139" y="22988"/>
                    <a:pt x="3297" y="42742"/>
                    <a:pt x="19805" y="52470"/>
                  </a:cubicBezTo>
                  <a:cubicBezTo>
                    <a:pt x="33074" y="61906"/>
                    <a:pt x="51353" y="58959"/>
                    <a:pt x="60786" y="45985"/>
                  </a:cubicBezTo>
                  <a:cubicBezTo>
                    <a:pt x="68156" y="30654"/>
                    <a:pt x="62261" y="12375"/>
                    <a:pt x="47520" y="44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2">
              <a:extLst>
                <a:ext uri="{FF2B5EF4-FFF2-40B4-BE49-F238E27FC236}">
                  <a16:creationId xmlns:a16="http://schemas.microsoft.com/office/drawing/2014/main" id="{CAF69A62-3A68-4598-8794-6F0B64147E31}"/>
                </a:ext>
              </a:extLst>
            </p:cNvPr>
            <p:cNvSpPr/>
            <p:nvPr/>
          </p:nvSpPr>
          <p:spPr>
            <a:xfrm>
              <a:off x="3764463" y="1981575"/>
              <a:ext cx="65083" cy="56699"/>
            </a:xfrm>
            <a:custGeom>
              <a:avLst/>
              <a:gdLst>
                <a:gd name="connsiteX0" fmla="*/ 43867 w 65083"/>
                <a:gd name="connsiteY0" fmla="*/ 6100 h 56699"/>
                <a:gd name="connsiteX1" fmla="*/ 234 w 65083"/>
                <a:gd name="connsiteY1" fmla="*/ 7867 h 56699"/>
                <a:gd name="connsiteX2" fmla="*/ 18218 w 65083"/>
                <a:gd name="connsiteY2" fmla="*/ 50323 h 56699"/>
                <a:gd name="connsiteX3" fmla="*/ 60965 w 65083"/>
                <a:gd name="connsiteY3" fmla="*/ 43247 h 56699"/>
                <a:gd name="connsiteX4" fmla="*/ 43867 w 65083"/>
                <a:gd name="connsiteY4" fmla="*/ 6100 h 5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83" h="56699">
                  <a:moveTo>
                    <a:pt x="43867" y="6100"/>
                  </a:moveTo>
                  <a:cubicBezTo>
                    <a:pt x="27355" y="-3628"/>
                    <a:pt x="7015" y="-3923"/>
                    <a:pt x="234" y="7867"/>
                  </a:cubicBezTo>
                  <a:cubicBezTo>
                    <a:pt x="-5074" y="24673"/>
                    <a:pt x="2592" y="42657"/>
                    <a:pt x="18218" y="50323"/>
                  </a:cubicBezTo>
                  <a:cubicBezTo>
                    <a:pt x="32074" y="59460"/>
                    <a:pt x="50943" y="56513"/>
                    <a:pt x="60965" y="43247"/>
                  </a:cubicBezTo>
                  <a:cubicBezTo>
                    <a:pt x="68041" y="31159"/>
                    <a:pt x="60670" y="15532"/>
                    <a:pt x="43867" y="6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2">
              <a:extLst>
                <a:ext uri="{FF2B5EF4-FFF2-40B4-BE49-F238E27FC236}">
                  <a16:creationId xmlns:a16="http://schemas.microsoft.com/office/drawing/2014/main" id="{3C3746B9-2ABE-424F-95AC-990C00165C8F}"/>
                </a:ext>
              </a:extLst>
            </p:cNvPr>
            <p:cNvSpPr/>
            <p:nvPr/>
          </p:nvSpPr>
          <p:spPr>
            <a:xfrm>
              <a:off x="3793618" y="2188581"/>
              <a:ext cx="63668" cy="57174"/>
            </a:xfrm>
            <a:custGeom>
              <a:avLst/>
              <a:gdLst>
                <a:gd name="connsiteX0" fmla="*/ 45667 w 63668"/>
                <a:gd name="connsiteY0" fmla="*/ 4877 h 57174"/>
                <a:gd name="connsiteX1" fmla="*/ 857 w 63668"/>
                <a:gd name="connsiteY1" fmla="*/ 10480 h 57174"/>
                <a:gd name="connsiteX2" fmla="*/ 19431 w 63668"/>
                <a:gd name="connsiteY2" fmla="*/ 50280 h 57174"/>
                <a:gd name="connsiteX3" fmla="*/ 58345 w 63668"/>
                <a:gd name="connsiteY3" fmla="*/ 45267 h 57174"/>
                <a:gd name="connsiteX4" fmla="*/ 59231 w 63668"/>
                <a:gd name="connsiteY4" fmla="*/ 44381 h 57174"/>
                <a:gd name="connsiteX5" fmla="*/ 46257 w 63668"/>
                <a:gd name="connsiteY5" fmla="*/ 5172 h 57174"/>
                <a:gd name="connsiteX6" fmla="*/ 45667 w 63668"/>
                <a:gd name="connsiteY6" fmla="*/ 4877 h 5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68" h="57174">
                  <a:moveTo>
                    <a:pt x="45667" y="4877"/>
                  </a:moveTo>
                  <a:cubicBezTo>
                    <a:pt x="31516" y="-4851"/>
                    <a:pt x="12352" y="-2494"/>
                    <a:pt x="857" y="10480"/>
                  </a:cubicBezTo>
                  <a:cubicBezTo>
                    <a:pt x="-5927" y="22270"/>
                    <a:pt x="2919" y="40549"/>
                    <a:pt x="19431" y="50280"/>
                  </a:cubicBezTo>
                  <a:cubicBezTo>
                    <a:pt x="31516" y="59713"/>
                    <a:pt x="48913" y="57355"/>
                    <a:pt x="58345" y="45267"/>
                  </a:cubicBezTo>
                  <a:cubicBezTo>
                    <a:pt x="58641" y="44972"/>
                    <a:pt x="58936" y="44677"/>
                    <a:pt x="59231" y="44381"/>
                  </a:cubicBezTo>
                  <a:cubicBezTo>
                    <a:pt x="66306" y="29936"/>
                    <a:pt x="60408" y="12247"/>
                    <a:pt x="46257" y="5172"/>
                  </a:cubicBezTo>
                  <a:cubicBezTo>
                    <a:pt x="45962" y="5172"/>
                    <a:pt x="45667" y="4877"/>
                    <a:pt x="45667" y="48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2">
              <a:extLst>
                <a:ext uri="{FF2B5EF4-FFF2-40B4-BE49-F238E27FC236}">
                  <a16:creationId xmlns:a16="http://schemas.microsoft.com/office/drawing/2014/main" id="{FF6CF4C5-A0EE-4E21-B60D-6F79F75E8BD2}"/>
                </a:ext>
              </a:extLst>
            </p:cNvPr>
            <p:cNvSpPr/>
            <p:nvPr/>
          </p:nvSpPr>
          <p:spPr>
            <a:xfrm>
              <a:off x="3539159" y="1722065"/>
              <a:ext cx="65901" cy="57925"/>
            </a:xfrm>
            <a:custGeom>
              <a:avLst/>
              <a:gdLst>
                <a:gd name="connsiteX0" fmla="*/ 43044 w 65901"/>
                <a:gd name="connsiteY0" fmla="*/ 6462 h 57925"/>
                <a:gd name="connsiteX1" fmla="*/ 5896 w 65901"/>
                <a:gd name="connsiteY1" fmla="*/ 7052 h 57925"/>
                <a:gd name="connsiteX2" fmla="*/ 6486 w 65901"/>
                <a:gd name="connsiteY2" fmla="*/ 44200 h 57925"/>
                <a:gd name="connsiteX3" fmla="*/ 17690 w 65901"/>
                <a:gd name="connsiteY3" fmla="*/ 50685 h 57925"/>
                <a:gd name="connsiteX4" fmla="*/ 62208 w 65901"/>
                <a:gd name="connsiteY4" fmla="*/ 46557 h 57925"/>
                <a:gd name="connsiteX5" fmla="*/ 43044 w 65901"/>
                <a:gd name="connsiteY5" fmla="*/ 6462 h 5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01" h="57925">
                  <a:moveTo>
                    <a:pt x="43044" y="6462"/>
                  </a:moveTo>
                  <a:cubicBezTo>
                    <a:pt x="32726" y="-3856"/>
                    <a:pt x="15923" y="-3561"/>
                    <a:pt x="5896" y="7052"/>
                  </a:cubicBezTo>
                  <a:cubicBezTo>
                    <a:pt x="-4127" y="17370"/>
                    <a:pt x="-3832" y="34177"/>
                    <a:pt x="6486" y="44200"/>
                  </a:cubicBezTo>
                  <a:cubicBezTo>
                    <a:pt x="9729" y="47147"/>
                    <a:pt x="13562" y="49508"/>
                    <a:pt x="17690" y="50685"/>
                  </a:cubicBezTo>
                  <a:cubicBezTo>
                    <a:pt x="34201" y="60121"/>
                    <a:pt x="55427" y="58646"/>
                    <a:pt x="62208" y="46557"/>
                  </a:cubicBezTo>
                  <a:cubicBezTo>
                    <a:pt x="68988" y="34767"/>
                    <a:pt x="59850" y="15898"/>
                    <a:pt x="43044" y="6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2">
              <a:extLst>
                <a:ext uri="{FF2B5EF4-FFF2-40B4-BE49-F238E27FC236}">
                  <a16:creationId xmlns:a16="http://schemas.microsoft.com/office/drawing/2014/main" id="{052B2C70-0D21-459B-B482-74624B0B17F2}"/>
                </a:ext>
              </a:extLst>
            </p:cNvPr>
            <p:cNvSpPr/>
            <p:nvPr/>
          </p:nvSpPr>
          <p:spPr>
            <a:xfrm>
              <a:off x="3833141" y="3021292"/>
              <a:ext cx="62187" cy="56029"/>
            </a:xfrm>
            <a:custGeom>
              <a:avLst/>
              <a:gdLst>
                <a:gd name="connsiteX0" fmla="*/ 40638 w 62187"/>
                <a:gd name="connsiteY0" fmla="*/ 4737 h 56029"/>
                <a:gd name="connsiteX1" fmla="*/ 58327 w 62187"/>
                <a:gd name="connsiteY1" fmla="*/ 43360 h 56029"/>
                <a:gd name="connsiteX2" fmla="*/ 14989 w 62187"/>
                <a:gd name="connsiteY2" fmla="*/ 48960 h 56029"/>
                <a:gd name="connsiteX3" fmla="*/ 1133 w 62187"/>
                <a:gd name="connsiteY3" fmla="*/ 11517 h 56029"/>
                <a:gd name="connsiteX4" fmla="*/ 1429 w 62187"/>
                <a:gd name="connsiteY4" fmla="*/ 10635 h 56029"/>
                <a:gd name="connsiteX5" fmla="*/ 39163 w 62187"/>
                <a:gd name="connsiteY5" fmla="*/ 3560 h 56029"/>
                <a:gd name="connsiteX6" fmla="*/ 40638 w 62187"/>
                <a:gd name="connsiteY6" fmla="*/ 4737 h 5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87" h="56029">
                  <a:moveTo>
                    <a:pt x="40638" y="4737"/>
                  </a:moveTo>
                  <a:cubicBezTo>
                    <a:pt x="57150" y="14173"/>
                    <a:pt x="65107" y="31566"/>
                    <a:pt x="58327" y="43360"/>
                  </a:cubicBezTo>
                  <a:cubicBezTo>
                    <a:pt x="47419" y="56330"/>
                    <a:pt x="28845" y="58691"/>
                    <a:pt x="14989" y="48960"/>
                  </a:cubicBezTo>
                  <a:cubicBezTo>
                    <a:pt x="838" y="42474"/>
                    <a:pt x="-5352" y="25671"/>
                    <a:pt x="1133" y="11517"/>
                  </a:cubicBezTo>
                  <a:cubicBezTo>
                    <a:pt x="1133" y="11222"/>
                    <a:pt x="1429" y="10930"/>
                    <a:pt x="1429" y="10635"/>
                  </a:cubicBezTo>
                  <a:cubicBezTo>
                    <a:pt x="9976" y="-1749"/>
                    <a:pt x="26783" y="-4696"/>
                    <a:pt x="39163" y="3560"/>
                  </a:cubicBezTo>
                  <a:cubicBezTo>
                    <a:pt x="39753" y="3851"/>
                    <a:pt x="40048" y="4146"/>
                    <a:pt x="40638" y="47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2">
              <a:extLst>
                <a:ext uri="{FF2B5EF4-FFF2-40B4-BE49-F238E27FC236}">
                  <a16:creationId xmlns:a16="http://schemas.microsoft.com/office/drawing/2014/main" id="{9B166FA6-08CF-4831-8414-9494757CF08D}"/>
                </a:ext>
              </a:extLst>
            </p:cNvPr>
            <p:cNvSpPr/>
            <p:nvPr/>
          </p:nvSpPr>
          <p:spPr>
            <a:xfrm>
              <a:off x="3699904" y="2909974"/>
              <a:ext cx="61147" cy="57717"/>
            </a:xfrm>
            <a:custGeom>
              <a:avLst/>
              <a:gdLst>
                <a:gd name="connsiteX0" fmla="*/ 41797 w 61147"/>
                <a:gd name="connsiteY0" fmla="*/ 4321 h 57717"/>
                <a:gd name="connsiteX1" fmla="*/ 57423 w 61147"/>
                <a:gd name="connsiteY1" fmla="*/ 43236 h 57717"/>
                <a:gd name="connsiteX2" fmla="*/ 14377 w 61147"/>
                <a:gd name="connsiteY2" fmla="*/ 51786 h 57717"/>
                <a:gd name="connsiteX3" fmla="*/ 1997 w 61147"/>
                <a:gd name="connsiteY3" fmla="*/ 11396 h 57717"/>
                <a:gd name="connsiteX4" fmla="*/ 40617 w 61147"/>
                <a:gd name="connsiteY4" fmla="*/ 3436 h 57717"/>
                <a:gd name="connsiteX5" fmla="*/ 41797 w 61147"/>
                <a:gd name="connsiteY5" fmla="*/ 4321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47" h="57717">
                  <a:moveTo>
                    <a:pt x="41797" y="4321"/>
                  </a:moveTo>
                  <a:cubicBezTo>
                    <a:pt x="56833" y="10806"/>
                    <a:pt x="63613" y="28199"/>
                    <a:pt x="57423" y="43236"/>
                  </a:cubicBezTo>
                  <a:cubicBezTo>
                    <a:pt x="47397" y="57091"/>
                    <a:pt x="28823" y="60629"/>
                    <a:pt x="14377" y="51786"/>
                  </a:cubicBezTo>
                  <a:cubicBezTo>
                    <a:pt x="-69" y="43826"/>
                    <a:pt x="-5668" y="25842"/>
                    <a:pt x="1997" y="11396"/>
                  </a:cubicBezTo>
                  <a:cubicBezTo>
                    <a:pt x="10544" y="-1578"/>
                    <a:pt x="27941" y="-4820"/>
                    <a:pt x="40617" y="3436"/>
                  </a:cubicBezTo>
                  <a:cubicBezTo>
                    <a:pt x="40912" y="3731"/>
                    <a:pt x="41502" y="4026"/>
                    <a:pt x="41797" y="43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2">
              <a:extLst>
                <a:ext uri="{FF2B5EF4-FFF2-40B4-BE49-F238E27FC236}">
                  <a16:creationId xmlns:a16="http://schemas.microsoft.com/office/drawing/2014/main" id="{96F9FE60-9B16-4727-A2C3-07DD0CC3EADD}"/>
                </a:ext>
              </a:extLst>
            </p:cNvPr>
            <p:cNvSpPr/>
            <p:nvPr/>
          </p:nvSpPr>
          <p:spPr>
            <a:xfrm>
              <a:off x="3642375" y="3042756"/>
              <a:ext cx="64407" cy="55002"/>
            </a:xfrm>
            <a:custGeom>
              <a:avLst/>
              <a:gdLst>
                <a:gd name="connsiteX0" fmla="*/ 43604 w 64407"/>
                <a:gd name="connsiteY0" fmla="*/ 7154 h 55002"/>
                <a:gd name="connsiteX1" fmla="*/ 60408 w 64407"/>
                <a:gd name="connsiteY1" fmla="*/ 41351 h 55002"/>
                <a:gd name="connsiteX2" fmla="*/ 19431 w 64407"/>
                <a:gd name="connsiteY2" fmla="*/ 48721 h 55002"/>
                <a:gd name="connsiteX3" fmla="*/ 857 w 64407"/>
                <a:gd name="connsiteY3" fmla="*/ 6859 h 55002"/>
                <a:gd name="connsiteX4" fmla="*/ 43604 w 64407"/>
                <a:gd name="connsiteY4" fmla="*/ 7154 h 5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07" h="55002">
                  <a:moveTo>
                    <a:pt x="43604" y="7154"/>
                  </a:moveTo>
                  <a:cubicBezTo>
                    <a:pt x="60116" y="16587"/>
                    <a:pt x="67192" y="29561"/>
                    <a:pt x="60408" y="41351"/>
                  </a:cubicBezTo>
                  <a:cubicBezTo>
                    <a:pt x="51270" y="54620"/>
                    <a:pt x="32696" y="57862"/>
                    <a:pt x="19431" y="48721"/>
                  </a:cubicBezTo>
                  <a:cubicBezTo>
                    <a:pt x="2919" y="39289"/>
                    <a:pt x="-5927" y="18948"/>
                    <a:pt x="857" y="6859"/>
                  </a:cubicBezTo>
                  <a:cubicBezTo>
                    <a:pt x="7637" y="-4934"/>
                    <a:pt x="26801" y="-2577"/>
                    <a:pt x="43604" y="71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2">
              <a:extLst>
                <a:ext uri="{FF2B5EF4-FFF2-40B4-BE49-F238E27FC236}">
                  <a16:creationId xmlns:a16="http://schemas.microsoft.com/office/drawing/2014/main" id="{B6AA39AB-F5DA-463B-92BF-559EF2D22003}"/>
                </a:ext>
              </a:extLst>
            </p:cNvPr>
            <p:cNvSpPr/>
            <p:nvPr/>
          </p:nvSpPr>
          <p:spPr>
            <a:xfrm>
              <a:off x="3443428" y="3120895"/>
              <a:ext cx="66847" cy="54653"/>
            </a:xfrm>
            <a:custGeom>
              <a:avLst/>
              <a:gdLst>
                <a:gd name="connsiteX0" fmla="*/ 40306 w 66847"/>
                <a:gd name="connsiteY0" fmla="*/ 5964 h 54653"/>
                <a:gd name="connsiteX1" fmla="*/ 63597 w 66847"/>
                <a:gd name="connsiteY1" fmla="*/ 44288 h 54653"/>
                <a:gd name="connsiteX2" fmla="*/ 16719 w 66847"/>
                <a:gd name="connsiteY2" fmla="*/ 46649 h 54653"/>
                <a:gd name="connsiteX3" fmla="*/ 801 w 66847"/>
                <a:gd name="connsiteY3" fmla="*/ 8026 h 54653"/>
                <a:gd name="connsiteX4" fmla="*/ 40306 w 66847"/>
                <a:gd name="connsiteY4" fmla="*/ 5964 h 5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47" h="54653">
                  <a:moveTo>
                    <a:pt x="40306" y="5964"/>
                  </a:moveTo>
                  <a:cubicBezTo>
                    <a:pt x="57109" y="15396"/>
                    <a:pt x="70378" y="32498"/>
                    <a:pt x="63597" y="44288"/>
                  </a:cubicBezTo>
                  <a:cubicBezTo>
                    <a:pt x="56518" y="56377"/>
                    <a:pt x="33525" y="56082"/>
                    <a:pt x="16719" y="46649"/>
                  </a:cubicBezTo>
                  <a:cubicBezTo>
                    <a:pt x="1682" y="40455"/>
                    <a:pt x="-5393" y="23357"/>
                    <a:pt x="801" y="8026"/>
                  </a:cubicBezTo>
                  <a:cubicBezTo>
                    <a:pt x="7581" y="-3768"/>
                    <a:pt x="23794" y="-3768"/>
                    <a:pt x="40306" y="596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2">
              <a:extLst>
                <a:ext uri="{FF2B5EF4-FFF2-40B4-BE49-F238E27FC236}">
                  <a16:creationId xmlns:a16="http://schemas.microsoft.com/office/drawing/2014/main" id="{ABC29B49-C06C-4EA3-9E32-0D9DF5A6BA1B}"/>
                </a:ext>
              </a:extLst>
            </p:cNvPr>
            <p:cNvSpPr/>
            <p:nvPr/>
          </p:nvSpPr>
          <p:spPr>
            <a:xfrm>
              <a:off x="2876025" y="1719773"/>
              <a:ext cx="65615" cy="57413"/>
            </a:xfrm>
            <a:custGeom>
              <a:avLst/>
              <a:gdLst>
                <a:gd name="connsiteX0" fmla="*/ 16594 w 65615"/>
                <a:gd name="connsiteY0" fmla="*/ 50324 h 57413"/>
                <a:gd name="connsiteX1" fmla="*/ 971 w 65615"/>
                <a:gd name="connsiteY1" fmla="*/ 9639 h 57413"/>
                <a:gd name="connsiteX2" fmla="*/ 42243 w 65615"/>
                <a:gd name="connsiteY2" fmla="*/ 5511 h 57413"/>
                <a:gd name="connsiteX3" fmla="*/ 61997 w 65615"/>
                <a:gd name="connsiteY3" fmla="*/ 45016 h 57413"/>
                <a:gd name="connsiteX4" fmla="*/ 16594 w 65615"/>
                <a:gd name="connsiteY4" fmla="*/ 50324 h 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15" h="57413">
                  <a:moveTo>
                    <a:pt x="16594" y="50324"/>
                  </a:moveTo>
                  <a:cubicBezTo>
                    <a:pt x="1557" y="42954"/>
                    <a:pt x="-5518" y="25265"/>
                    <a:pt x="971" y="9639"/>
                  </a:cubicBezTo>
                  <a:cubicBezTo>
                    <a:pt x="11289" y="-2745"/>
                    <a:pt x="29567" y="-4807"/>
                    <a:pt x="42243" y="5511"/>
                  </a:cubicBezTo>
                  <a:cubicBezTo>
                    <a:pt x="59049" y="14948"/>
                    <a:pt x="68777" y="32931"/>
                    <a:pt x="61997" y="45016"/>
                  </a:cubicBezTo>
                  <a:cubicBezTo>
                    <a:pt x="50203" y="57695"/>
                    <a:pt x="30744" y="60052"/>
                    <a:pt x="16594" y="503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2">
              <a:extLst>
                <a:ext uri="{FF2B5EF4-FFF2-40B4-BE49-F238E27FC236}">
                  <a16:creationId xmlns:a16="http://schemas.microsoft.com/office/drawing/2014/main" id="{D5F98A01-C8FE-43D6-9C36-2318AAECF5AC}"/>
                </a:ext>
              </a:extLst>
            </p:cNvPr>
            <p:cNvSpPr/>
            <p:nvPr/>
          </p:nvSpPr>
          <p:spPr>
            <a:xfrm>
              <a:off x="2882485" y="1562104"/>
              <a:ext cx="61257" cy="54788"/>
            </a:xfrm>
            <a:custGeom>
              <a:avLst/>
              <a:gdLst>
                <a:gd name="connsiteX0" fmla="*/ 17800 w 61257"/>
                <a:gd name="connsiteY0" fmla="*/ 47023 h 54788"/>
                <a:gd name="connsiteX1" fmla="*/ 1292 w 61257"/>
                <a:gd name="connsiteY1" fmla="*/ 11937 h 54788"/>
                <a:gd name="connsiteX2" fmla="*/ 42564 w 61257"/>
                <a:gd name="connsiteY2" fmla="*/ 3977 h 54788"/>
                <a:gd name="connsiteX3" fmla="*/ 57305 w 61257"/>
                <a:gd name="connsiteY3" fmla="*/ 44367 h 54788"/>
                <a:gd name="connsiteX4" fmla="*/ 17800 w 61257"/>
                <a:gd name="connsiteY4" fmla="*/ 47023 h 5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57" h="54788">
                  <a:moveTo>
                    <a:pt x="17800" y="47023"/>
                  </a:moveTo>
                  <a:cubicBezTo>
                    <a:pt x="1292" y="37292"/>
                    <a:pt x="-5784" y="23731"/>
                    <a:pt x="1292" y="11937"/>
                  </a:cubicBezTo>
                  <a:cubicBezTo>
                    <a:pt x="10429" y="-1623"/>
                    <a:pt x="29003" y="-5161"/>
                    <a:pt x="42564" y="3977"/>
                  </a:cubicBezTo>
                  <a:cubicBezTo>
                    <a:pt x="57305" y="11347"/>
                    <a:pt x="63793" y="29039"/>
                    <a:pt x="57305" y="44367"/>
                  </a:cubicBezTo>
                  <a:cubicBezTo>
                    <a:pt x="50524" y="56160"/>
                    <a:pt x="34607" y="56456"/>
                    <a:pt x="17800" y="470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2">
              <a:extLst>
                <a:ext uri="{FF2B5EF4-FFF2-40B4-BE49-F238E27FC236}">
                  <a16:creationId xmlns:a16="http://schemas.microsoft.com/office/drawing/2014/main" id="{50424E0B-0362-4C8A-BB6C-09F4E4A798B7}"/>
                </a:ext>
              </a:extLst>
            </p:cNvPr>
            <p:cNvSpPr/>
            <p:nvPr/>
          </p:nvSpPr>
          <p:spPr>
            <a:xfrm>
              <a:off x="3175872" y="1878653"/>
              <a:ext cx="65666" cy="55356"/>
            </a:xfrm>
            <a:custGeom>
              <a:avLst/>
              <a:gdLst>
                <a:gd name="connsiteX0" fmla="*/ 15105 w 65666"/>
                <a:gd name="connsiteY0" fmla="*/ 48287 h 55356"/>
                <a:gd name="connsiteX1" fmla="*/ 1544 w 65666"/>
                <a:gd name="connsiteY1" fmla="*/ 7602 h 55356"/>
                <a:gd name="connsiteX2" fmla="*/ 39577 w 65666"/>
                <a:gd name="connsiteY2" fmla="*/ 6130 h 55356"/>
                <a:gd name="connsiteX3" fmla="*/ 62279 w 65666"/>
                <a:gd name="connsiteY3" fmla="*/ 42687 h 55356"/>
                <a:gd name="connsiteX4" fmla="*/ 15105 w 65666"/>
                <a:gd name="connsiteY4" fmla="*/ 48287 h 5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66" h="55356">
                  <a:moveTo>
                    <a:pt x="15105" y="48287"/>
                  </a:moveTo>
                  <a:cubicBezTo>
                    <a:pt x="364" y="40625"/>
                    <a:pt x="-5531" y="22638"/>
                    <a:pt x="1544" y="7602"/>
                  </a:cubicBezTo>
                  <a:cubicBezTo>
                    <a:pt x="8324" y="-4188"/>
                    <a:pt x="22770" y="-3306"/>
                    <a:pt x="39577" y="6130"/>
                  </a:cubicBezTo>
                  <a:cubicBezTo>
                    <a:pt x="56085" y="15858"/>
                    <a:pt x="69354" y="30894"/>
                    <a:pt x="62279" y="42687"/>
                  </a:cubicBezTo>
                  <a:cubicBezTo>
                    <a:pt x="49895" y="55658"/>
                    <a:pt x="30141" y="58018"/>
                    <a:pt x="15105" y="4828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2">
              <a:extLst>
                <a:ext uri="{FF2B5EF4-FFF2-40B4-BE49-F238E27FC236}">
                  <a16:creationId xmlns:a16="http://schemas.microsoft.com/office/drawing/2014/main" id="{FD8311C2-B577-42E5-901A-267CE3EA35E7}"/>
                </a:ext>
              </a:extLst>
            </p:cNvPr>
            <p:cNvSpPr/>
            <p:nvPr/>
          </p:nvSpPr>
          <p:spPr>
            <a:xfrm>
              <a:off x="3081955" y="2003370"/>
              <a:ext cx="65211" cy="57144"/>
            </a:xfrm>
            <a:custGeom>
              <a:avLst/>
              <a:gdLst>
                <a:gd name="connsiteX0" fmla="*/ 18218 w 65211"/>
                <a:gd name="connsiteY0" fmla="*/ 50639 h 57144"/>
                <a:gd name="connsiteX1" fmla="*/ 234 w 65211"/>
                <a:gd name="connsiteY1" fmla="*/ 8183 h 57144"/>
                <a:gd name="connsiteX2" fmla="*/ 44162 w 65211"/>
                <a:gd name="connsiteY2" fmla="*/ 5826 h 57144"/>
                <a:gd name="connsiteX3" fmla="*/ 61260 w 65211"/>
                <a:gd name="connsiteY3" fmla="*/ 43563 h 57144"/>
                <a:gd name="connsiteX4" fmla="*/ 18218 w 65211"/>
                <a:gd name="connsiteY4" fmla="*/ 50639 h 5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211" h="57144">
                  <a:moveTo>
                    <a:pt x="18218" y="50639"/>
                  </a:moveTo>
                  <a:cubicBezTo>
                    <a:pt x="2592" y="42973"/>
                    <a:pt x="-5074" y="24990"/>
                    <a:pt x="234" y="8183"/>
                  </a:cubicBezTo>
                  <a:cubicBezTo>
                    <a:pt x="7015" y="-3607"/>
                    <a:pt x="27355" y="-3902"/>
                    <a:pt x="44162" y="5826"/>
                  </a:cubicBezTo>
                  <a:cubicBezTo>
                    <a:pt x="60670" y="15262"/>
                    <a:pt x="68041" y="31770"/>
                    <a:pt x="61260" y="43563"/>
                  </a:cubicBezTo>
                  <a:cubicBezTo>
                    <a:pt x="50943" y="56829"/>
                    <a:pt x="32074" y="60072"/>
                    <a:pt x="18218" y="506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2">
              <a:extLst>
                <a:ext uri="{FF2B5EF4-FFF2-40B4-BE49-F238E27FC236}">
                  <a16:creationId xmlns:a16="http://schemas.microsoft.com/office/drawing/2014/main" id="{00FD1B0E-94E0-4F5D-BAC0-EDA2A2F65F79}"/>
                </a:ext>
              </a:extLst>
            </p:cNvPr>
            <p:cNvSpPr/>
            <p:nvPr/>
          </p:nvSpPr>
          <p:spPr>
            <a:xfrm>
              <a:off x="3141953" y="2191293"/>
              <a:ext cx="64730" cy="58011"/>
            </a:xfrm>
            <a:custGeom>
              <a:avLst/>
              <a:gdLst>
                <a:gd name="connsiteX0" fmla="*/ 14531 w 64730"/>
                <a:gd name="connsiteY0" fmla="*/ 50811 h 58011"/>
                <a:gd name="connsiteX1" fmla="*/ 1557 w 64730"/>
                <a:gd name="connsiteY1" fmla="*/ 12188 h 58011"/>
                <a:gd name="connsiteX2" fmla="*/ 2148 w 64730"/>
                <a:gd name="connsiteY2" fmla="*/ 11602 h 58011"/>
                <a:gd name="connsiteX3" fmla="*/ 40180 w 64730"/>
                <a:gd name="connsiteY3" fmla="*/ 3346 h 58011"/>
                <a:gd name="connsiteX4" fmla="*/ 41357 w 64730"/>
                <a:gd name="connsiteY4" fmla="*/ 4231 h 58011"/>
                <a:gd name="connsiteX5" fmla="*/ 61111 w 64730"/>
                <a:gd name="connsiteY5" fmla="*/ 45798 h 58011"/>
                <a:gd name="connsiteX6" fmla="*/ 14531 w 64730"/>
                <a:gd name="connsiteY6" fmla="*/ 508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30" h="58011">
                  <a:moveTo>
                    <a:pt x="14531" y="50811"/>
                  </a:moveTo>
                  <a:cubicBezTo>
                    <a:pt x="381" y="43736"/>
                    <a:pt x="-5518" y="26343"/>
                    <a:pt x="1557" y="12188"/>
                  </a:cubicBezTo>
                  <a:cubicBezTo>
                    <a:pt x="1852" y="11893"/>
                    <a:pt x="1852" y="11602"/>
                    <a:pt x="2148" y="11602"/>
                  </a:cubicBezTo>
                  <a:cubicBezTo>
                    <a:pt x="10403" y="-1372"/>
                    <a:pt x="27207" y="-4910"/>
                    <a:pt x="40180" y="3346"/>
                  </a:cubicBezTo>
                  <a:cubicBezTo>
                    <a:pt x="40476" y="3641"/>
                    <a:pt x="41062" y="3936"/>
                    <a:pt x="41357" y="4231"/>
                  </a:cubicBezTo>
                  <a:cubicBezTo>
                    <a:pt x="58164" y="13959"/>
                    <a:pt x="67892" y="33713"/>
                    <a:pt x="61111" y="45798"/>
                  </a:cubicBezTo>
                  <a:cubicBezTo>
                    <a:pt x="49023" y="58477"/>
                    <a:pt x="29272" y="60539"/>
                    <a:pt x="14531" y="5081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2">
              <a:extLst>
                <a:ext uri="{FF2B5EF4-FFF2-40B4-BE49-F238E27FC236}">
                  <a16:creationId xmlns:a16="http://schemas.microsoft.com/office/drawing/2014/main" id="{A6D4E27E-BA87-41BC-BAD0-90D0AB4CE595}"/>
                </a:ext>
              </a:extLst>
            </p:cNvPr>
            <p:cNvSpPr/>
            <p:nvPr/>
          </p:nvSpPr>
          <p:spPr>
            <a:xfrm>
              <a:off x="2368397" y="2576052"/>
              <a:ext cx="52188" cy="67216"/>
            </a:xfrm>
            <a:custGeom>
              <a:avLst/>
              <a:gdLst>
                <a:gd name="connsiteX0" fmla="*/ -1440 w 52188"/>
                <a:gd name="connsiteY0" fmla="*/ 29268 h 67216"/>
                <a:gd name="connsiteX1" fmla="*/ 20966 w 52188"/>
                <a:gd name="connsiteY1" fmla="*/ 66121 h 67216"/>
                <a:gd name="connsiteX2" fmla="*/ 50743 w 52188"/>
                <a:gd name="connsiteY2" fmla="*/ 29268 h 67216"/>
                <a:gd name="connsiteX3" fmla="*/ 20966 w 52188"/>
                <a:gd name="connsiteY3" fmla="*/ -1096 h 67216"/>
                <a:gd name="connsiteX4" fmla="*/ -1440 w 52188"/>
                <a:gd name="connsiteY4" fmla="*/ 29268 h 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88" h="67216">
                  <a:moveTo>
                    <a:pt x="-1440" y="29268"/>
                  </a:moveTo>
                  <a:cubicBezTo>
                    <a:pt x="-1440" y="48432"/>
                    <a:pt x="7406" y="66121"/>
                    <a:pt x="20966" y="66121"/>
                  </a:cubicBezTo>
                  <a:cubicBezTo>
                    <a:pt x="38655" y="62583"/>
                    <a:pt x="51039" y="46960"/>
                    <a:pt x="50743" y="29268"/>
                  </a:cubicBezTo>
                  <a:cubicBezTo>
                    <a:pt x="50743" y="12465"/>
                    <a:pt x="37474" y="-1096"/>
                    <a:pt x="20966" y="-1096"/>
                  </a:cubicBezTo>
                  <a:cubicBezTo>
                    <a:pt x="7406" y="-1096"/>
                    <a:pt x="-1440" y="10108"/>
                    <a:pt x="-1440" y="2926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2">
              <a:extLst>
                <a:ext uri="{FF2B5EF4-FFF2-40B4-BE49-F238E27FC236}">
                  <a16:creationId xmlns:a16="http://schemas.microsoft.com/office/drawing/2014/main" id="{C83FE5B5-9806-4DDA-9813-AA99B27DAB4A}"/>
                </a:ext>
              </a:extLst>
            </p:cNvPr>
            <p:cNvSpPr/>
            <p:nvPr/>
          </p:nvSpPr>
          <p:spPr>
            <a:xfrm>
              <a:off x="2241623" y="2465495"/>
              <a:ext cx="49950" cy="65154"/>
            </a:xfrm>
            <a:custGeom>
              <a:avLst/>
              <a:gdLst>
                <a:gd name="connsiteX0" fmla="*/ -1440 w 49950"/>
                <a:gd name="connsiteY0" fmla="*/ 31039 h 65154"/>
                <a:gd name="connsiteX1" fmla="*/ 21557 w 49950"/>
                <a:gd name="connsiteY1" fmla="*/ 64059 h 65154"/>
                <a:gd name="connsiteX2" fmla="*/ 48386 w 49950"/>
                <a:gd name="connsiteY2" fmla="*/ 31039 h 65154"/>
                <a:gd name="connsiteX3" fmla="*/ 21557 w 49950"/>
                <a:gd name="connsiteY3" fmla="*/ -1096 h 65154"/>
                <a:gd name="connsiteX4" fmla="*/ -1440 w 49950"/>
                <a:gd name="connsiteY4" fmla="*/ 3103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50" h="65154">
                  <a:moveTo>
                    <a:pt x="-1440" y="31039"/>
                  </a:moveTo>
                  <a:cubicBezTo>
                    <a:pt x="-1440" y="50203"/>
                    <a:pt x="7996" y="64059"/>
                    <a:pt x="21557" y="64059"/>
                  </a:cubicBezTo>
                  <a:cubicBezTo>
                    <a:pt x="38068" y="61993"/>
                    <a:pt x="49858" y="47547"/>
                    <a:pt x="48386" y="31039"/>
                  </a:cubicBezTo>
                  <a:cubicBezTo>
                    <a:pt x="49858" y="14822"/>
                    <a:pt x="37773" y="376"/>
                    <a:pt x="21557" y="-1096"/>
                  </a:cubicBezTo>
                  <a:cubicBezTo>
                    <a:pt x="7996" y="-1096"/>
                    <a:pt x="-1440" y="11875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2">
              <a:extLst>
                <a:ext uri="{FF2B5EF4-FFF2-40B4-BE49-F238E27FC236}">
                  <a16:creationId xmlns:a16="http://schemas.microsoft.com/office/drawing/2014/main" id="{247DEBD9-6B8F-48BA-BF81-CC00689A8FCE}"/>
                </a:ext>
              </a:extLst>
            </p:cNvPr>
            <p:cNvSpPr/>
            <p:nvPr/>
          </p:nvSpPr>
          <p:spPr>
            <a:xfrm>
              <a:off x="2107187" y="2542737"/>
              <a:ext cx="45399" cy="67511"/>
            </a:xfrm>
            <a:custGeom>
              <a:avLst/>
              <a:gdLst>
                <a:gd name="connsiteX0" fmla="*/ -1440 w 45399"/>
                <a:gd name="connsiteY0" fmla="*/ 36344 h 67511"/>
                <a:gd name="connsiteX1" fmla="*/ 20081 w 45399"/>
                <a:gd name="connsiteY1" fmla="*/ 66416 h 67511"/>
                <a:gd name="connsiteX2" fmla="*/ 43960 w 45399"/>
                <a:gd name="connsiteY2" fmla="*/ 36344 h 67511"/>
                <a:gd name="connsiteX3" fmla="*/ 20081 w 45399"/>
                <a:gd name="connsiteY3" fmla="*/ -1096 h 67511"/>
                <a:gd name="connsiteX4" fmla="*/ -1440 w 45399"/>
                <a:gd name="connsiteY4" fmla="*/ 36344 h 6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9" h="67511">
                  <a:moveTo>
                    <a:pt x="-1440" y="36344"/>
                  </a:moveTo>
                  <a:cubicBezTo>
                    <a:pt x="-1440" y="55508"/>
                    <a:pt x="6520" y="66416"/>
                    <a:pt x="20081" y="66416"/>
                  </a:cubicBezTo>
                  <a:cubicBezTo>
                    <a:pt x="33937" y="66416"/>
                    <a:pt x="43960" y="55508"/>
                    <a:pt x="43960" y="36344"/>
                  </a:cubicBezTo>
                  <a:cubicBezTo>
                    <a:pt x="43960" y="17183"/>
                    <a:pt x="33937" y="-1096"/>
                    <a:pt x="20081" y="-1096"/>
                  </a:cubicBezTo>
                  <a:cubicBezTo>
                    <a:pt x="6520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2">
              <a:extLst>
                <a:ext uri="{FF2B5EF4-FFF2-40B4-BE49-F238E27FC236}">
                  <a16:creationId xmlns:a16="http://schemas.microsoft.com/office/drawing/2014/main" id="{FC2F5C9E-8DB2-4529-9684-BC8DEE7D308C}"/>
                </a:ext>
              </a:extLst>
            </p:cNvPr>
            <p:cNvSpPr/>
            <p:nvPr/>
          </p:nvSpPr>
          <p:spPr>
            <a:xfrm>
              <a:off x="1981593" y="2387957"/>
              <a:ext cx="43927" cy="70462"/>
            </a:xfrm>
            <a:custGeom>
              <a:avLst/>
              <a:gdLst>
                <a:gd name="connsiteX0" fmla="*/ -1440 w 43927"/>
                <a:gd name="connsiteY0" fmla="*/ 34577 h 70462"/>
                <a:gd name="connsiteX1" fmla="*/ 22143 w 43927"/>
                <a:gd name="connsiteY1" fmla="*/ 69367 h 70462"/>
                <a:gd name="connsiteX2" fmla="*/ 42488 w 43927"/>
                <a:gd name="connsiteY2" fmla="*/ 34577 h 70462"/>
                <a:gd name="connsiteX3" fmla="*/ 22143 w 43927"/>
                <a:gd name="connsiteY3" fmla="*/ -1096 h 70462"/>
                <a:gd name="connsiteX4" fmla="*/ -1440 w 43927"/>
                <a:gd name="connsiteY4" fmla="*/ 34577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462">
                  <a:moveTo>
                    <a:pt x="-1440" y="34577"/>
                  </a:moveTo>
                  <a:cubicBezTo>
                    <a:pt x="-1440" y="54036"/>
                    <a:pt x="8287" y="69367"/>
                    <a:pt x="22143" y="69367"/>
                  </a:cubicBezTo>
                  <a:cubicBezTo>
                    <a:pt x="35707" y="69367"/>
                    <a:pt x="42488" y="54036"/>
                    <a:pt x="42488" y="34577"/>
                  </a:cubicBezTo>
                  <a:cubicBezTo>
                    <a:pt x="42488" y="15413"/>
                    <a:pt x="35707" y="-1096"/>
                    <a:pt x="22143" y="-1096"/>
                  </a:cubicBezTo>
                  <a:cubicBezTo>
                    <a:pt x="8287" y="-1096"/>
                    <a:pt x="-1440" y="15413"/>
                    <a:pt x="-1440" y="345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2">
              <a:extLst>
                <a:ext uri="{FF2B5EF4-FFF2-40B4-BE49-F238E27FC236}">
                  <a16:creationId xmlns:a16="http://schemas.microsoft.com/office/drawing/2014/main" id="{9405EB39-2DF7-464A-866E-A800BFD34EDE}"/>
                </a:ext>
              </a:extLst>
            </p:cNvPr>
            <p:cNvSpPr/>
            <p:nvPr/>
          </p:nvSpPr>
          <p:spPr>
            <a:xfrm>
              <a:off x="1884518" y="2567796"/>
              <a:ext cx="55210" cy="75176"/>
            </a:xfrm>
            <a:custGeom>
              <a:avLst/>
              <a:gdLst>
                <a:gd name="connsiteX0" fmla="*/ -1361 w 55210"/>
                <a:gd name="connsiteY0" fmla="*/ 34872 h 75176"/>
                <a:gd name="connsiteX1" fmla="*/ 26649 w 55210"/>
                <a:gd name="connsiteY1" fmla="*/ 74081 h 75176"/>
                <a:gd name="connsiteX2" fmla="*/ 53770 w 55210"/>
                <a:gd name="connsiteY2" fmla="*/ 34872 h 75176"/>
                <a:gd name="connsiteX3" fmla="*/ 26649 w 55210"/>
                <a:gd name="connsiteY3" fmla="*/ -1096 h 75176"/>
                <a:gd name="connsiteX4" fmla="*/ -1361 w 55210"/>
                <a:gd name="connsiteY4" fmla="*/ 34872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0" h="75176">
                  <a:moveTo>
                    <a:pt x="-1361" y="34872"/>
                  </a:moveTo>
                  <a:cubicBezTo>
                    <a:pt x="-1361" y="54036"/>
                    <a:pt x="12790" y="74081"/>
                    <a:pt x="26649" y="74081"/>
                  </a:cubicBezTo>
                  <a:cubicBezTo>
                    <a:pt x="40209" y="74081"/>
                    <a:pt x="53770" y="54036"/>
                    <a:pt x="53770" y="34872"/>
                  </a:cubicBezTo>
                  <a:cubicBezTo>
                    <a:pt x="53770" y="15413"/>
                    <a:pt x="40209" y="-1096"/>
                    <a:pt x="26649" y="-1096"/>
                  </a:cubicBezTo>
                  <a:cubicBezTo>
                    <a:pt x="9547" y="2147"/>
                    <a:pt x="-2538" y="17478"/>
                    <a:pt x="-1361" y="348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Graphic 2">
              <a:extLst>
                <a:ext uri="{FF2B5EF4-FFF2-40B4-BE49-F238E27FC236}">
                  <a16:creationId xmlns:a16="http://schemas.microsoft.com/office/drawing/2014/main" id="{8C4E677F-1684-4D25-AEE8-287A86BF382B}"/>
                </a:ext>
              </a:extLst>
            </p:cNvPr>
            <p:cNvSpPr/>
            <p:nvPr/>
          </p:nvSpPr>
          <p:spPr>
            <a:xfrm>
              <a:off x="1958006" y="2839324"/>
              <a:ext cx="55426" cy="77537"/>
            </a:xfrm>
            <a:custGeom>
              <a:avLst/>
              <a:gdLst>
                <a:gd name="connsiteX0" fmla="*/ -1440 w 55426"/>
                <a:gd name="connsiteY0" fmla="*/ 37528 h 77537"/>
                <a:gd name="connsiteX1" fmla="*/ 27747 w 55426"/>
                <a:gd name="connsiteY1" fmla="*/ 76442 h 77537"/>
                <a:gd name="connsiteX2" fmla="*/ 53986 w 55426"/>
                <a:gd name="connsiteY2" fmla="*/ 37528 h 77537"/>
                <a:gd name="connsiteX3" fmla="*/ 27747 w 55426"/>
                <a:gd name="connsiteY3" fmla="*/ -1096 h 77537"/>
                <a:gd name="connsiteX4" fmla="*/ -1440 w 55426"/>
                <a:gd name="connsiteY4" fmla="*/ 37528 h 7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26" h="77537">
                  <a:moveTo>
                    <a:pt x="-1440" y="37528"/>
                  </a:moveTo>
                  <a:cubicBezTo>
                    <a:pt x="-1440" y="56688"/>
                    <a:pt x="13891" y="76442"/>
                    <a:pt x="27747" y="76442"/>
                  </a:cubicBezTo>
                  <a:cubicBezTo>
                    <a:pt x="41311" y="76442"/>
                    <a:pt x="53986" y="56688"/>
                    <a:pt x="53986" y="37528"/>
                  </a:cubicBezTo>
                  <a:cubicBezTo>
                    <a:pt x="53986" y="18364"/>
                    <a:pt x="41311" y="-1096"/>
                    <a:pt x="27747" y="-1096"/>
                  </a:cubicBezTo>
                  <a:cubicBezTo>
                    <a:pt x="13891" y="-1096"/>
                    <a:pt x="-1440" y="18364"/>
                    <a:pt x="-1440" y="375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Graphic 2">
              <a:extLst>
                <a:ext uri="{FF2B5EF4-FFF2-40B4-BE49-F238E27FC236}">
                  <a16:creationId xmlns:a16="http://schemas.microsoft.com/office/drawing/2014/main" id="{58E051AB-5461-4C9F-AB66-E3D91FB5471F}"/>
                </a:ext>
              </a:extLst>
            </p:cNvPr>
            <p:cNvSpPr/>
            <p:nvPr/>
          </p:nvSpPr>
          <p:spPr>
            <a:xfrm>
              <a:off x="2243394" y="3006193"/>
              <a:ext cx="40095" cy="71639"/>
            </a:xfrm>
            <a:custGeom>
              <a:avLst/>
              <a:gdLst>
                <a:gd name="connsiteX0" fmla="*/ -1440 w 40095"/>
                <a:gd name="connsiteY0" fmla="*/ 37229 h 71639"/>
                <a:gd name="connsiteX1" fmla="*/ 18605 w 40095"/>
                <a:gd name="connsiteY1" fmla="*/ 70544 h 71639"/>
                <a:gd name="connsiteX2" fmla="*/ 38655 w 40095"/>
                <a:gd name="connsiteY2" fmla="*/ 37229 h 71639"/>
                <a:gd name="connsiteX3" fmla="*/ 18605 w 40095"/>
                <a:gd name="connsiteY3" fmla="*/ -1096 h 71639"/>
                <a:gd name="connsiteX4" fmla="*/ -1440 w 40095"/>
                <a:gd name="connsiteY4" fmla="*/ 37229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95" h="71639">
                  <a:moveTo>
                    <a:pt x="-1440" y="37229"/>
                  </a:moveTo>
                  <a:cubicBezTo>
                    <a:pt x="-1440" y="56393"/>
                    <a:pt x="5045" y="70544"/>
                    <a:pt x="18605" y="70544"/>
                  </a:cubicBezTo>
                  <a:cubicBezTo>
                    <a:pt x="32465" y="70544"/>
                    <a:pt x="38655" y="56393"/>
                    <a:pt x="38655" y="37229"/>
                  </a:cubicBezTo>
                  <a:cubicBezTo>
                    <a:pt x="38655" y="18068"/>
                    <a:pt x="32465" y="-1096"/>
                    <a:pt x="18605" y="-1096"/>
                  </a:cubicBezTo>
                  <a:cubicBezTo>
                    <a:pt x="5045" y="-1096"/>
                    <a:pt x="-1440" y="18068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Graphic 2">
              <a:extLst>
                <a:ext uri="{FF2B5EF4-FFF2-40B4-BE49-F238E27FC236}">
                  <a16:creationId xmlns:a16="http://schemas.microsoft.com/office/drawing/2014/main" id="{6AD99C1C-0E1B-4491-80D1-4BEB9730C938}"/>
                </a:ext>
              </a:extLst>
            </p:cNvPr>
            <p:cNvSpPr/>
            <p:nvPr/>
          </p:nvSpPr>
          <p:spPr>
            <a:xfrm>
              <a:off x="2404659" y="2774465"/>
              <a:ext cx="43632" cy="71639"/>
            </a:xfrm>
            <a:custGeom>
              <a:avLst/>
              <a:gdLst>
                <a:gd name="connsiteX0" fmla="*/ -1440 w 43632"/>
                <a:gd name="connsiteY0" fmla="*/ 35462 h 71639"/>
                <a:gd name="connsiteX1" fmla="*/ 20376 w 43632"/>
                <a:gd name="connsiteY1" fmla="*/ 70544 h 71639"/>
                <a:gd name="connsiteX2" fmla="*/ 42192 w 43632"/>
                <a:gd name="connsiteY2" fmla="*/ 35462 h 71639"/>
                <a:gd name="connsiteX3" fmla="*/ 20376 w 43632"/>
                <a:gd name="connsiteY3" fmla="*/ -1096 h 71639"/>
                <a:gd name="connsiteX4" fmla="*/ -1440 w 43632"/>
                <a:gd name="connsiteY4" fmla="*/ 35462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39">
                  <a:moveTo>
                    <a:pt x="-1440" y="35462"/>
                  </a:moveTo>
                  <a:cubicBezTo>
                    <a:pt x="-1440" y="54626"/>
                    <a:pt x="6816" y="70544"/>
                    <a:pt x="20376" y="70544"/>
                  </a:cubicBezTo>
                  <a:cubicBezTo>
                    <a:pt x="34232" y="70544"/>
                    <a:pt x="42192" y="54626"/>
                    <a:pt x="42192" y="35462"/>
                  </a:cubicBezTo>
                  <a:cubicBezTo>
                    <a:pt x="42192" y="16298"/>
                    <a:pt x="34232" y="-1096"/>
                    <a:pt x="20376" y="-1096"/>
                  </a:cubicBezTo>
                  <a:cubicBezTo>
                    <a:pt x="6816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Graphic 2">
              <a:extLst>
                <a:ext uri="{FF2B5EF4-FFF2-40B4-BE49-F238E27FC236}">
                  <a16:creationId xmlns:a16="http://schemas.microsoft.com/office/drawing/2014/main" id="{82263511-B617-4AE8-88D6-F5AFD64EA8B1}"/>
                </a:ext>
              </a:extLst>
            </p:cNvPr>
            <p:cNvSpPr/>
            <p:nvPr/>
          </p:nvSpPr>
          <p:spPr>
            <a:xfrm>
              <a:off x="2516377" y="3110852"/>
              <a:ext cx="52790" cy="72823"/>
            </a:xfrm>
            <a:custGeom>
              <a:avLst/>
              <a:gdLst>
                <a:gd name="connsiteX0" fmla="*/ -1420 w 52790"/>
                <a:gd name="connsiteY0" fmla="*/ 37823 h 72823"/>
                <a:gd name="connsiteX1" fmla="*/ 27766 w 52790"/>
                <a:gd name="connsiteY1" fmla="*/ 71728 h 72823"/>
                <a:gd name="connsiteX2" fmla="*/ 51350 w 52790"/>
                <a:gd name="connsiteY2" fmla="*/ 37823 h 72823"/>
                <a:gd name="connsiteX3" fmla="*/ 27766 w 52790"/>
                <a:gd name="connsiteY3" fmla="*/ -1096 h 72823"/>
                <a:gd name="connsiteX4" fmla="*/ -1420 w 52790"/>
                <a:gd name="connsiteY4" fmla="*/ 37823 h 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90" h="72823">
                  <a:moveTo>
                    <a:pt x="-1420" y="37823"/>
                  </a:moveTo>
                  <a:cubicBezTo>
                    <a:pt x="-2011" y="54921"/>
                    <a:pt x="10665" y="69662"/>
                    <a:pt x="27766" y="71728"/>
                  </a:cubicBezTo>
                  <a:cubicBezTo>
                    <a:pt x="41327" y="71728"/>
                    <a:pt x="51350" y="56987"/>
                    <a:pt x="51350" y="37823"/>
                  </a:cubicBezTo>
                  <a:cubicBezTo>
                    <a:pt x="51350" y="18659"/>
                    <a:pt x="41327" y="-1096"/>
                    <a:pt x="27766" y="-1096"/>
                  </a:cubicBezTo>
                  <a:cubicBezTo>
                    <a:pt x="13911" y="-1096"/>
                    <a:pt x="-1420" y="18659"/>
                    <a:pt x="-1420" y="378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Graphic 2">
              <a:extLst>
                <a:ext uri="{FF2B5EF4-FFF2-40B4-BE49-F238E27FC236}">
                  <a16:creationId xmlns:a16="http://schemas.microsoft.com/office/drawing/2014/main" id="{CE27610A-F3C7-4D6C-B645-A2B6011A61F8}"/>
                </a:ext>
              </a:extLst>
            </p:cNvPr>
            <p:cNvSpPr/>
            <p:nvPr/>
          </p:nvSpPr>
          <p:spPr>
            <a:xfrm>
              <a:off x="2239561" y="3272711"/>
              <a:ext cx="46285" cy="68691"/>
            </a:xfrm>
            <a:custGeom>
              <a:avLst/>
              <a:gdLst>
                <a:gd name="connsiteX0" fmla="*/ -1440 w 46285"/>
                <a:gd name="connsiteY0" fmla="*/ 36344 h 68691"/>
                <a:gd name="connsiteX1" fmla="*/ 22143 w 46285"/>
                <a:gd name="connsiteY1" fmla="*/ 67596 h 68691"/>
                <a:gd name="connsiteX2" fmla="*/ 44845 w 46285"/>
                <a:gd name="connsiteY2" fmla="*/ 36344 h 68691"/>
                <a:gd name="connsiteX3" fmla="*/ 22143 w 46285"/>
                <a:gd name="connsiteY3" fmla="*/ -1096 h 68691"/>
                <a:gd name="connsiteX4" fmla="*/ -1440 w 46285"/>
                <a:gd name="connsiteY4" fmla="*/ 36344 h 6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85" h="68691">
                  <a:moveTo>
                    <a:pt x="-1440" y="36344"/>
                  </a:moveTo>
                  <a:cubicBezTo>
                    <a:pt x="-1440" y="55508"/>
                    <a:pt x="8583" y="67596"/>
                    <a:pt x="22143" y="67596"/>
                  </a:cubicBezTo>
                  <a:cubicBezTo>
                    <a:pt x="36002" y="67596"/>
                    <a:pt x="44845" y="55508"/>
                    <a:pt x="44845" y="36344"/>
                  </a:cubicBezTo>
                  <a:cubicBezTo>
                    <a:pt x="44845" y="17183"/>
                    <a:pt x="36002" y="-1096"/>
                    <a:pt x="22143" y="-1096"/>
                  </a:cubicBezTo>
                  <a:cubicBezTo>
                    <a:pt x="8287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Graphic 2">
              <a:extLst>
                <a:ext uri="{FF2B5EF4-FFF2-40B4-BE49-F238E27FC236}">
                  <a16:creationId xmlns:a16="http://schemas.microsoft.com/office/drawing/2014/main" id="{4054708A-0F5B-4D54-90AB-2422FB824DF2}"/>
                </a:ext>
              </a:extLst>
            </p:cNvPr>
            <p:cNvSpPr/>
            <p:nvPr/>
          </p:nvSpPr>
          <p:spPr>
            <a:xfrm>
              <a:off x="2404659" y="3303960"/>
              <a:ext cx="43632" cy="71642"/>
            </a:xfrm>
            <a:custGeom>
              <a:avLst/>
              <a:gdLst>
                <a:gd name="connsiteX0" fmla="*/ -1440 w 43632"/>
                <a:gd name="connsiteY0" fmla="*/ 31039 h 71642"/>
                <a:gd name="connsiteX1" fmla="*/ 20376 w 43632"/>
                <a:gd name="connsiteY1" fmla="*/ 70547 h 71642"/>
                <a:gd name="connsiteX2" fmla="*/ 42192 w 43632"/>
                <a:gd name="connsiteY2" fmla="*/ 31039 h 71642"/>
                <a:gd name="connsiteX3" fmla="*/ 20376 w 43632"/>
                <a:gd name="connsiteY3" fmla="*/ -1096 h 71642"/>
                <a:gd name="connsiteX4" fmla="*/ -1440 w 43632"/>
                <a:gd name="connsiteY4" fmla="*/ 31039 h 7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42">
                  <a:moveTo>
                    <a:pt x="-1440" y="31039"/>
                  </a:moveTo>
                  <a:cubicBezTo>
                    <a:pt x="-1440" y="50203"/>
                    <a:pt x="6816" y="70547"/>
                    <a:pt x="20376" y="70547"/>
                  </a:cubicBezTo>
                  <a:cubicBezTo>
                    <a:pt x="34232" y="70547"/>
                    <a:pt x="42192" y="50203"/>
                    <a:pt x="42192" y="31039"/>
                  </a:cubicBezTo>
                  <a:cubicBezTo>
                    <a:pt x="42192" y="11878"/>
                    <a:pt x="34232" y="-1096"/>
                    <a:pt x="20376" y="-1096"/>
                  </a:cubicBezTo>
                  <a:cubicBezTo>
                    <a:pt x="6816" y="-1096"/>
                    <a:pt x="-1440" y="1187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Graphic 2">
              <a:extLst>
                <a:ext uri="{FF2B5EF4-FFF2-40B4-BE49-F238E27FC236}">
                  <a16:creationId xmlns:a16="http://schemas.microsoft.com/office/drawing/2014/main" id="{46ABC87A-9046-4AF7-A84E-B329983A33F2}"/>
                </a:ext>
              </a:extLst>
            </p:cNvPr>
            <p:cNvSpPr/>
            <p:nvPr/>
          </p:nvSpPr>
          <p:spPr>
            <a:xfrm>
              <a:off x="2615161" y="3453727"/>
              <a:ext cx="46875" cy="67514"/>
            </a:xfrm>
            <a:custGeom>
              <a:avLst/>
              <a:gdLst>
                <a:gd name="connsiteX0" fmla="*/ -1440 w 46875"/>
                <a:gd name="connsiteY0" fmla="*/ 35757 h 67514"/>
                <a:gd name="connsiteX1" fmla="*/ 22733 w 46875"/>
                <a:gd name="connsiteY1" fmla="*/ 66419 h 67514"/>
                <a:gd name="connsiteX2" fmla="*/ 45435 w 46875"/>
                <a:gd name="connsiteY2" fmla="*/ 35757 h 67514"/>
                <a:gd name="connsiteX3" fmla="*/ 22733 w 46875"/>
                <a:gd name="connsiteY3" fmla="*/ -1096 h 67514"/>
                <a:gd name="connsiteX4" fmla="*/ -1440 w 46875"/>
                <a:gd name="connsiteY4" fmla="*/ 35757 h 6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75" h="67514">
                  <a:moveTo>
                    <a:pt x="-1440" y="35757"/>
                  </a:moveTo>
                  <a:cubicBezTo>
                    <a:pt x="-1440" y="54921"/>
                    <a:pt x="8878" y="66419"/>
                    <a:pt x="22733" y="66419"/>
                  </a:cubicBezTo>
                  <a:cubicBezTo>
                    <a:pt x="36298" y="66419"/>
                    <a:pt x="45435" y="54921"/>
                    <a:pt x="45435" y="35757"/>
                  </a:cubicBezTo>
                  <a:cubicBezTo>
                    <a:pt x="45435" y="16597"/>
                    <a:pt x="36298" y="-1096"/>
                    <a:pt x="22733" y="-1096"/>
                  </a:cubicBezTo>
                  <a:cubicBezTo>
                    <a:pt x="8878" y="-1096"/>
                    <a:pt x="-1440" y="16597"/>
                    <a:pt x="-1440" y="3575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Graphic 2">
              <a:extLst>
                <a:ext uri="{FF2B5EF4-FFF2-40B4-BE49-F238E27FC236}">
                  <a16:creationId xmlns:a16="http://schemas.microsoft.com/office/drawing/2014/main" id="{F05C1AEC-5D95-498C-A5FF-D02BB45071F1}"/>
                </a:ext>
              </a:extLst>
            </p:cNvPr>
            <p:cNvSpPr/>
            <p:nvPr/>
          </p:nvSpPr>
          <p:spPr>
            <a:xfrm>
              <a:off x="2729551" y="2779475"/>
              <a:ext cx="41275" cy="66039"/>
            </a:xfrm>
            <a:custGeom>
              <a:avLst/>
              <a:gdLst>
                <a:gd name="connsiteX0" fmla="*/ -1440 w 41275"/>
                <a:gd name="connsiteY0" fmla="*/ 31338 h 66039"/>
                <a:gd name="connsiteX1" fmla="*/ 19196 w 41275"/>
                <a:gd name="connsiteY1" fmla="*/ 64944 h 66039"/>
                <a:gd name="connsiteX2" fmla="*/ 39835 w 41275"/>
                <a:gd name="connsiteY2" fmla="*/ 31338 h 66039"/>
                <a:gd name="connsiteX3" fmla="*/ 19196 w 41275"/>
                <a:gd name="connsiteY3" fmla="*/ -1096 h 66039"/>
                <a:gd name="connsiteX4" fmla="*/ -1440 w 41275"/>
                <a:gd name="connsiteY4" fmla="*/ 31338 h 6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75" h="66039">
                  <a:moveTo>
                    <a:pt x="-1440" y="31338"/>
                  </a:moveTo>
                  <a:cubicBezTo>
                    <a:pt x="-1440" y="50498"/>
                    <a:pt x="5340" y="64944"/>
                    <a:pt x="19196" y="64944"/>
                  </a:cubicBezTo>
                  <a:cubicBezTo>
                    <a:pt x="33055" y="64944"/>
                    <a:pt x="39835" y="50203"/>
                    <a:pt x="39835" y="31338"/>
                  </a:cubicBezTo>
                  <a:cubicBezTo>
                    <a:pt x="39835" y="12174"/>
                    <a:pt x="32760" y="-1096"/>
                    <a:pt x="19196" y="-1096"/>
                  </a:cubicBezTo>
                  <a:cubicBezTo>
                    <a:pt x="5340" y="-1096"/>
                    <a:pt x="-1440" y="12174"/>
                    <a:pt x="-1440" y="3133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Graphic 2">
              <a:extLst>
                <a:ext uri="{FF2B5EF4-FFF2-40B4-BE49-F238E27FC236}">
                  <a16:creationId xmlns:a16="http://schemas.microsoft.com/office/drawing/2014/main" id="{B9E9F038-97FD-4F21-8E00-A5ECFB125CDC}"/>
                </a:ext>
              </a:extLst>
            </p:cNvPr>
            <p:cNvSpPr/>
            <p:nvPr/>
          </p:nvSpPr>
          <p:spPr>
            <a:xfrm>
              <a:off x="2654370" y="2630003"/>
              <a:ext cx="43927" cy="70757"/>
            </a:xfrm>
            <a:custGeom>
              <a:avLst/>
              <a:gdLst>
                <a:gd name="connsiteX0" fmla="*/ -1440 w 43927"/>
                <a:gd name="connsiteY0" fmla="*/ 35167 h 70757"/>
                <a:gd name="connsiteX1" fmla="*/ 20966 w 43927"/>
                <a:gd name="connsiteY1" fmla="*/ 69662 h 70757"/>
                <a:gd name="connsiteX2" fmla="*/ 42488 w 43927"/>
                <a:gd name="connsiteY2" fmla="*/ 35167 h 70757"/>
                <a:gd name="connsiteX3" fmla="*/ 20966 w 43927"/>
                <a:gd name="connsiteY3" fmla="*/ -1096 h 70757"/>
                <a:gd name="connsiteX4" fmla="*/ -1440 w 43927"/>
                <a:gd name="connsiteY4" fmla="*/ 35167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757">
                  <a:moveTo>
                    <a:pt x="-1440" y="35167"/>
                  </a:moveTo>
                  <a:cubicBezTo>
                    <a:pt x="-1440" y="54331"/>
                    <a:pt x="7406" y="69662"/>
                    <a:pt x="20966" y="69662"/>
                  </a:cubicBezTo>
                  <a:cubicBezTo>
                    <a:pt x="34822" y="69662"/>
                    <a:pt x="42488" y="54331"/>
                    <a:pt x="42488" y="35167"/>
                  </a:cubicBezTo>
                  <a:cubicBezTo>
                    <a:pt x="42488" y="15708"/>
                    <a:pt x="34822" y="-1096"/>
                    <a:pt x="20966" y="-1096"/>
                  </a:cubicBezTo>
                  <a:cubicBezTo>
                    <a:pt x="7406" y="-1096"/>
                    <a:pt x="-1440" y="15708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Graphic 2">
              <a:extLst>
                <a:ext uri="{FF2B5EF4-FFF2-40B4-BE49-F238E27FC236}">
                  <a16:creationId xmlns:a16="http://schemas.microsoft.com/office/drawing/2014/main" id="{F26361E2-C7CB-48FA-911D-AC7E4A14FC25}"/>
                </a:ext>
              </a:extLst>
            </p:cNvPr>
            <p:cNvSpPr/>
            <p:nvPr/>
          </p:nvSpPr>
          <p:spPr>
            <a:xfrm>
              <a:off x="2789026" y="2520626"/>
              <a:ext cx="50787" cy="68986"/>
            </a:xfrm>
            <a:custGeom>
              <a:avLst/>
              <a:gdLst>
                <a:gd name="connsiteX0" fmla="*/ -1361 w 50787"/>
                <a:gd name="connsiteY0" fmla="*/ 31334 h 68986"/>
                <a:gd name="connsiteX1" fmla="*/ 26056 w 50787"/>
                <a:gd name="connsiteY1" fmla="*/ 67891 h 68986"/>
                <a:gd name="connsiteX2" fmla="*/ 49347 w 50787"/>
                <a:gd name="connsiteY2" fmla="*/ 31334 h 68986"/>
                <a:gd name="connsiteX3" fmla="*/ 26056 w 50787"/>
                <a:gd name="connsiteY3" fmla="*/ -1096 h 68986"/>
                <a:gd name="connsiteX4" fmla="*/ -1361 w 50787"/>
                <a:gd name="connsiteY4" fmla="*/ 31334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7" h="68986">
                  <a:moveTo>
                    <a:pt x="-1361" y="31334"/>
                  </a:moveTo>
                  <a:cubicBezTo>
                    <a:pt x="-1361" y="50498"/>
                    <a:pt x="12495" y="67891"/>
                    <a:pt x="26056" y="67891"/>
                  </a:cubicBezTo>
                  <a:cubicBezTo>
                    <a:pt x="39915" y="67891"/>
                    <a:pt x="49347" y="50498"/>
                    <a:pt x="49347" y="31334"/>
                  </a:cubicBezTo>
                  <a:cubicBezTo>
                    <a:pt x="49347" y="12170"/>
                    <a:pt x="39915" y="-1096"/>
                    <a:pt x="26056" y="-1096"/>
                  </a:cubicBezTo>
                  <a:cubicBezTo>
                    <a:pt x="9547" y="376"/>
                    <a:pt x="-2541" y="14822"/>
                    <a:pt x="-1361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Graphic 2">
              <a:extLst>
                <a:ext uri="{FF2B5EF4-FFF2-40B4-BE49-F238E27FC236}">
                  <a16:creationId xmlns:a16="http://schemas.microsoft.com/office/drawing/2014/main" id="{5D286C65-8799-4145-9FFD-09130FDE7F5C}"/>
                </a:ext>
              </a:extLst>
            </p:cNvPr>
            <p:cNvSpPr/>
            <p:nvPr/>
          </p:nvSpPr>
          <p:spPr>
            <a:xfrm>
              <a:off x="2993688" y="2443088"/>
              <a:ext cx="53384" cy="70753"/>
            </a:xfrm>
            <a:custGeom>
              <a:avLst/>
              <a:gdLst>
                <a:gd name="connsiteX0" fmla="*/ -1420 w 53384"/>
                <a:gd name="connsiteY0" fmla="*/ 33101 h 70753"/>
                <a:gd name="connsiteX1" fmla="*/ 27177 w 53384"/>
                <a:gd name="connsiteY1" fmla="*/ 69658 h 70753"/>
                <a:gd name="connsiteX2" fmla="*/ 51945 w 53384"/>
                <a:gd name="connsiteY2" fmla="*/ 33101 h 70753"/>
                <a:gd name="connsiteX3" fmla="*/ 27177 w 53384"/>
                <a:gd name="connsiteY3" fmla="*/ -1096 h 70753"/>
                <a:gd name="connsiteX4" fmla="*/ -1420 w 53384"/>
                <a:gd name="connsiteY4" fmla="*/ 33101 h 7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84" h="70753">
                  <a:moveTo>
                    <a:pt x="-1420" y="33101"/>
                  </a:moveTo>
                  <a:cubicBezTo>
                    <a:pt x="-2010" y="50793"/>
                    <a:pt x="10079" y="66121"/>
                    <a:pt x="27177" y="69658"/>
                  </a:cubicBezTo>
                  <a:cubicBezTo>
                    <a:pt x="41036" y="69658"/>
                    <a:pt x="51945" y="52265"/>
                    <a:pt x="51945" y="33101"/>
                  </a:cubicBezTo>
                  <a:cubicBezTo>
                    <a:pt x="51945" y="13941"/>
                    <a:pt x="41036" y="-1096"/>
                    <a:pt x="27177" y="-1096"/>
                  </a:cubicBezTo>
                  <a:cubicBezTo>
                    <a:pt x="10374" y="1262"/>
                    <a:pt x="-2010" y="16003"/>
                    <a:pt x="-1420" y="3310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Graphic 2">
              <a:extLst>
                <a:ext uri="{FF2B5EF4-FFF2-40B4-BE49-F238E27FC236}">
                  <a16:creationId xmlns:a16="http://schemas.microsoft.com/office/drawing/2014/main" id="{96933224-CD0A-4885-AC05-8559C4B186DB}"/>
                </a:ext>
              </a:extLst>
            </p:cNvPr>
            <p:cNvSpPr/>
            <p:nvPr/>
          </p:nvSpPr>
          <p:spPr>
            <a:xfrm>
              <a:off x="2867057" y="2726410"/>
              <a:ext cx="55621" cy="65154"/>
            </a:xfrm>
            <a:custGeom>
              <a:avLst/>
              <a:gdLst>
                <a:gd name="connsiteX0" fmla="*/ -1264 w 55621"/>
                <a:gd name="connsiteY0" fmla="*/ 31334 h 65154"/>
                <a:gd name="connsiteX1" fmla="*/ 24972 w 55621"/>
                <a:gd name="connsiteY1" fmla="*/ 64059 h 65154"/>
                <a:gd name="connsiteX2" fmla="*/ 54162 w 55621"/>
                <a:gd name="connsiteY2" fmla="*/ 31334 h 65154"/>
                <a:gd name="connsiteX3" fmla="*/ 24972 w 55621"/>
                <a:gd name="connsiteY3" fmla="*/ -1096 h 65154"/>
                <a:gd name="connsiteX4" fmla="*/ -1264 w 55621"/>
                <a:gd name="connsiteY4" fmla="*/ 31334 h 65154"/>
                <a:gd name="connsiteX5" fmla="*/ -1264 w 55621"/>
                <a:gd name="connsiteY5" fmla="*/ 31334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21" h="65154">
                  <a:moveTo>
                    <a:pt x="-1264" y="31334"/>
                  </a:moveTo>
                  <a:cubicBezTo>
                    <a:pt x="-3035" y="47550"/>
                    <a:pt x="8759" y="62291"/>
                    <a:pt x="24972" y="64059"/>
                  </a:cubicBezTo>
                  <a:cubicBezTo>
                    <a:pt x="41778" y="62587"/>
                    <a:pt x="54453" y="48137"/>
                    <a:pt x="54162" y="31334"/>
                  </a:cubicBezTo>
                  <a:cubicBezTo>
                    <a:pt x="54749" y="14531"/>
                    <a:pt x="41778" y="81"/>
                    <a:pt x="24972" y="-1096"/>
                  </a:cubicBezTo>
                  <a:cubicBezTo>
                    <a:pt x="8759" y="672"/>
                    <a:pt x="-3035" y="15117"/>
                    <a:pt x="-1264" y="31334"/>
                  </a:cubicBezTo>
                  <a:cubicBezTo>
                    <a:pt x="-1264" y="31334"/>
                    <a:pt x="-1264" y="31334"/>
                    <a:pt x="-1264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Graphic 2">
              <a:extLst>
                <a:ext uri="{FF2B5EF4-FFF2-40B4-BE49-F238E27FC236}">
                  <a16:creationId xmlns:a16="http://schemas.microsoft.com/office/drawing/2014/main" id="{573625AB-571D-42FD-AE5A-EA97CF30D20E}"/>
                </a:ext>
              </a:extLst>
            </p:cNvPr>
            <p:cNvSpPr/>
            <p:nvPr/>
          </p:nvSpPr>
          <p:spPr>
            <a:xfrm>
              <a:off x="2863061" y="2929246"/>
              <a:ext cx="50457" cy="64858"/>
            </a:xfrm>
            <a:custGeom>
              <a:avLst/>
              <a:gdLst>
                <a:gd name="connsiteX0" fmla="*/ -1396 w 50457"/>
                <a:gd name="connsiteY0" fmla="*/ 31334 h 64858"/>
                <a:gd name="connsiteX1" fmla="*/ 26906 w 50457"/>
                <a:gd name="connsiteY1" fmla="*/ 63763 h 64858"/>
                <a:gd name="connsiteX2" fmla="*/ 49017 w 50457"/>
                <a:gd name="connsiteY2" fmla="*/ 31334 h 64858"/>
                <a:gd name="connsiteX3" fmla="*/ 26906 w 50457"/>
                <a:gd name="connsiteY3" fmla="*/ -1096 h 64858"/>
                <a:gd name="connsiteX4" fmla="*/ -1396 w 50457"/>
                <a:gd name="connsiteY4" fmla="*/ 31334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7" h="64858">
                  <a:moveTo>
                    <a:pt x="-1396" y="31334"/>
                  </a:moveTo>
                  <a:cubicBezTo>
                    <a:pt x="-2281" y="48137"/>
                    <a:pt x="10103" y="62291"/>
                    <a:pt x="26906" y="63763"/>
                  </a:cubicBezTo>
                  <a:cubicBezTo>
                    <a:pt x="40466" y="63763"/>
                    <a:pt x="49017" y="50793"/>
                    <a:pt x="49017" y="31334"/>
                  </a:cubicBezTo>
                  <a:cubicBezTo>
                    <a:pt x="49017" y="12170"/>
                    <a:pt x="40466" y="-1096"/>
                    <a:pt x="26906" y="-1096"/>
                  </a:cubicBezTo>
                  <a:cubicBezTo>
                    <a:pt x="10103" y="376"/>
                    <a:pt x="-2281" y="14822"/>
                    <a:pt x="-1396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Graphic 2">
              <a:extLst>
                <a:ext uri="{FF2B5EF4-FFF2-40B4-BE49-F238E27FC236}">
                  <a16:creationId xmlns:a16="http://schemas.microsoft.com/office/drawing/2014/main" id="{95436EE3-8B8C-43FA-B024-FAAAC92079F5}"/>
                </a:ext>
              </a:extLst>
            </p:cNvPr>
            <p:cNvSpPr/>
            <p:nvPr/>
          </p:nvSpPr>
          <p:spPr>
            <a:xfrm>
              <a:off x="2938867" y="3015626"/>
              <a:ext cx="56658" cy="61324"/>
            </a:xfrm>
            <a:custGeom>
              <a:avLst/>
              <a:gdLst>
                <a:gd name="connsiteX0" fmla="*/ -1435 w 56658"/>
                <a:gd name="connsiteY0" fmla="*/ 29272 h 61324"/>
                <a:gd name="connsiteX1" fmla="*/ 27457 w 56658"/>
                <a:gd name="connsiteY1" fmla="*/ 60229 h 61324"/>
                <a:gd name="connsiteX2" fmla="*/ 55171 w 56658"/>
                <a:gd name="connsiteY2" fmla="*/ 29567 h 61324"/>
                <a:gd name="connsiteX3" fmla="*/ 55171 w 56658"/>
                <a:gd name="connsiteY3" fmla="*/ 29272 h 61324"/>
                <a:gd name="connsiteX4" fmla="*/ 28342 w 56658"/>
                <a:gd name="connsiteY4" fmla="*/ -1096 h 61324"/>
                <a:gd name="connsiteX5" fmla="*/ 27457 w 56658"/>
                <a:gd name="connsiteY5" fmla="*/ -1096 h 61324"/>
                <a:gd name="connsiteX6" fmla="*/ -1435 w 56658"/>
                <a:gd name="connsiteY6" fmla="*/ 28977 h 61324"/>
                <a:gd name="connsiteX7" fmla="*/ -1435 w 56658"/>
                <a:gd name="connsiteY7" fmla="*/ 29272 h 6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658" h="61324">
                  <a:moveTo>
                    <a:pt x="-1435" y="29272"/>
                  </a:moveTo>
                  <a:cubicBezTo>
                    <a:pt x="-1730" y="45783"/>
                    <a:pt x="10949" y="59639"/>
                    <a:pt x="27457" y="60229"/>
                  </a:cubicBezTo>
                  <a:cubicBezTo>
                    <a:pt x="43673" y="59344"/>
                    <a:pt x="56057" y="45783"/>
                    <a:pt x="55171" y="29567"/>
                  </a:cubicBezTo>
                  <a:cubicBezTo>
                    <a:pt x="55171" y="29567"/>
                    <a:pt x="55171" y="29567"/>
                    <a:pt x="55171" y="29272"/>
                  </a:cubicBezTo>
                  <a:cubicBezTo>
                    <a:pt x="56057" y="13645"/>
                    <a:pt x="44263" y="85"/>
                    <a:pt x="28342" y="-1096"/>
                  </a:cubicBezTo>
                  <a:cubicBezTo>
                    <a:pt x="28047" y="-1096"/>
                    <a:pt x="27752" y="-1096"/>
                    <a:pt x="27457" y="-1096"/>
                  </a:cubicBezTo>
                  <a:cubicBezTo>
                    <a:pt x="11244" y="-800"/>
                    <a:pt x="-1730" y="12764"/>
                    <a:pt x="-1435" y="28977"/>
                  </a:cubicBezTo>
                  <a:cubicBezTo>
                    <a:pt x="-1435" y="29272"/>
                    <a:pt x="-1435" y="29272"/>
                    <a:pt x="-1435" y="292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Graphic 2">
              <a:extLst>
                <a:ext uri="{FF2B5EF4-FFF2-40B4-BE49-F238E27FC236}">
                  <a16:creationId xmlns:a16="http://schemas.microsoft.com/office/drawing/2014/main" id="{17F18684-0DA3-4586-B306-9D7438C94260}"/>
                </a:ext>
              </a:extLst>
            </p:cNvPr>
            <p:cNvSpPr/>
            <p:nvPr/>
          </p:nvSpPr>
          <p:spPr>
            <a:xfrm>
              <a:off x="3130753" y="3462869"/>
              <a:ext cx="47217" cy="68986"/>
            </a:xfrm>
            <a:custGeom>
              <a:avLst/>
              <a:gdLst>
                <a:gd name="connsiteX0" fmla="*/ -1394 w 47217"/>
                <a:gd name="connsiteY0" fmla="*/ 29862 h 68986"/>
                <a:gd name="connsiteX1" fmla="*/ 25141 w 47217"/>
                <a:gd name="connsiteY1" fmla="*/ 67891 h 68986"/>
                <a:gd name="connsiteX2" fmla="*/ 45777 w 47217"/>
                <a:gd name="connsiteY2" fmla="*/ 29862 h 68986"/>
                <a:gd name="connsiteX3" fmla="*/ 25141 w 47217"/>
                <a:gd name="connsiteY3" fmla="*/ -1096 h 68986"/>
                <a:gd name="connsiteX4" fmla="*/ -1394 w 47217"/>
                <a:gd name="connsiteY4" fmla="*/ 28977 h 68986"/>
                <a:gd name="connsiteX5" fmla="*/ -1394 w 47217"/>
                <a:gd name="connsiteY5" fmla="*/ 29862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17" h="68986">
                  <a:moveTo>
                    <a:pt x="-1394" y="29862"/>
                  </a:moveTo>
                  <a:cubicBezTo>
                    <a:pt x="-1394" y="49022"/>
                    <a:pt x="11285" y="67891"/>
                    <a:pt x="25141" y="67891"/>
                  </a:cubicBezTo>
                  <a:cubicBezTo>
                    <a:pt x="38702" y="67891"/>
                    <a:pt x="45777" y="49022"/>
                    <a:pt x="45777" y="29862"/>
                  </a:cubicBezTo>
                  <a:cubicBezTo>
                    <a:pt x="45777" y="10698"/>
                    <a:pt x="38702" y="-1096"/>
                    <a:pt x="25141" y="-1096"/>
                  </a:cubicBezTo>
                  <a:cubicBezTo>
                    <a:pt x="9515" y="85"/>
                    <a:pt x="-2279" y="13350"/>
                    <a:pt x="-1394" y="28977"/>
                  </a:cubicBezTo>
                  <a:cubicBezTo>
                    <a:pt x="-1394" y="29272"/>
                    <a:pt x="-1394" y="29567"/>
                    <a:pt x="-1394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Graphic 2">
              <a:extLst>
                <a:ext uri="{FF2B5EF4-FFF2-40B4-BE49-F238E27FC236}">
                  <a16:creationId xmlns:a16="http://schemas.microsoft.com/office/drawing/2014/main" id="{759A653C-C94F-433A-933A-2F7E05E8753B}"/>
                </a:ext>
              </a:extLst>
            </p:cNvPr>
            <p:cNvSpPr/>
            <p:nvPr/>
          </p:nvSpPr>
          <p:spPr>
            <a:xfrm>
              <a:off x="3297964" y="3403314"/>
              <a:ext cx="51888" cy="74000"/>
            </a:xfrm>
            <a:custGeom>
              <a:avLst/>
              <a:gdLst>
                <a:gd name="connsiteX0" fmla="*/ -1440 w 51888"/>
                <a:gd name="connsiteY0" fmla="*/ 35462 h 74000"/>
                <a:gd name="connsiteX1" fmla="*/ 23914 w 51888"/>
                <a:gd name="connsiteY1" fmla="*/ 72905 h 74000"/>
                <a:gd name="connsiteX2" fmla="*/ 50448 w 51888"/>
                <a:gd name="connsiteY2" fmla="*/ 35462 h 74000"/>
                <a:gd name="connsiteX3" fmla="*/ 23914 w 51888"/>
                <a:gd name="connsiteY3" fmla="*/ -1096 h 74000"/>
                <a:gd name="connsiteX4" fmla="*/ -1440 w 51888"/>
                <a:gd name="connsiteY4" fmla="*/ 35462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88" h="74000">
                  <a:moveTo>
                    <a:pt x="-1440" y="35462"/>
                  </a:moveTo>
                  <a:cubicBezTo>
                    <a:pt x="-1440" y="54626"/>
                    <a:pt x="10350" y="72905"/>
                    <a:pt x="23914" y="72905"/>
                  </a:cubicBezTo>
                  <a:cubicBezTo>
                    <a:pt x="37769" y="72905"/>
                    <a:pt x="50448" y="54626"/>
                    <a:pt x="50448" y="35462"/>
                  </a:cubicBezTo>
                  <a:cubicBezTo>
                    <a:pt x="50448" y="16003"/>
                    <a:pt x="37769" y="-1096"/>
                    <a:pt x="23914" y="-1096"/>
                  </a:cubicBezTo>
                  <a:cubicBezTo>
                    <a:pt x="10058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Graphic 2">
              <a:extLst>
                <a:ext uri="{FF2B5EF4-FFF2-40B4-BE49-F238E27FC236}">
                  <a16:creationId xmlns:a16="http://schemas.microsoft.com/office/drawing/2014/main" id="{62D19E07-25A9-4194-A42F-1571FD54AF23}"/>
                </a:ext>
              </a:extLst>
            </p:cNvPr>
            <p:cNvSpPr/>
            <p:nvPr/>
          </p:nvSpPr>
          <p:spPr>
            <a:xfrm>
              <a:off x="3365180" y="2925708"/>
              <a:ext cx="54293" cy="75767"/>
            </a:xfrm>
            <a:custGeom>
              <a:avLst/>
              <a:gdLst>
                <a:gd name="connsiteX0" fmla="*/ -1440 w 54293"/>
                <a:gd name="connsiteY0" fmla="*/ 35462 h 75767"/>
                <a:gd name="connsiteX1" fmla="*/ 24209 w 54293"/>
                <a:gd name="connsiteY1" fmla="*/ 74672 h 75767"/>
                <a:gd name="connsiteX2" fmla="*/ 52809 w 54293"/>
                <a:gd name="connsiteY2" fmla="*/ 35462 h 75767"/>
                <a:gd name="connsiteX3" fmla="*/ 23917 w 54293"/>
                <a:gd name="connsiteY3" fmla="*/ -1096 h 75767"/>
                <a:gd name="connsiteX4" fmla="*/ -1440 w 54293"/>
                <a:gd name="connsiteY4" fmla="*/ 35462 h 7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3" h="75767">
                  <a:moveTo>
                    <a:pt x="-1440" y="35462"/>
                  </a:moveTo>
                  <a:cubicBezTo>
                    <a:pt x="-1440" y="54921"/>
                    <a:pt x="10353" y="74672"/>
                    <a:pt x="24209" y="74672"/>
                  </a:cubicBezTo>
                  <a:cubicBezTo>
                    <a:pt x="37773" y="74672"/>
                    <a:pt x="52809" y="54921"/>
                    <a:pt x="52809" y="35462"/>
                  </a:cubicBezTo>
                  <a:cubicBezTo>
                    <a:pt x="53691" y="18068"/>
                    <a:pt x="41311" y="2442"/>
                    <a:pt x="23917" y="-1096"/>
                  </a:cubicBezTo>
                  <a:cubicBezTo>
                    <a:pt x="10353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Graphic 2">
              <a:extLst>
                <a:ext uri="{FF2B5EF4-FFF2-40B4-BE49-F238E27FC236}">
                  <a16:creationId xmlns:a16="http://schemas.microsoft.com/office/drawing/2014/main" id="{D52DD609-6D69-43B2-A392-C29F4CED582D}"/>
                </a:ext>
              </a:extLst>
            </p:cNvPr>
            <p:cNvSpPr/>
            <p:nvPr/>
          </p:nvSpPr>
          <p:spPr>
            <a:xfrm>
              <a:off x="1859833" y="2298921"/>
              <a:ext cx="50117" cy="71052"/>
            </a:xfrm>
            <a:custGeom>
              <a:avLst/>
              <a:gdLst>
                <a:gd name="connsiteX0" fmla="*/ -1440 w 50117"/>
                <a:gd name="connsiteY0" fmla="*/ 35167 h 71052"/>
                <a:gd name="connsiteX1" fmla="*/ 22733 w 50117"/>
                <a:gd name="connsiteY1" fmla="*/ -1096 h 71052"/>
                <a:gd name="connsiteX2" fmla="*/ 48678 w 50117"/>
                <a:gd name="connsiteY2" fmla="*/ 35167 h 71052"/>
                <a:gd name="connsiteX3" fmla="*/ 22733 w 50117"/>
                <a:gd name="connsiteY3" fmla="*/ 69957 h 71052"/>
                <a:gd name="connsiteX4" fmla="*/ -1440 w 50117"/>
                <a:gd name="connsiteY4" fmla="*/ 35167 h 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17" h="71052">
                  <a:moveTo>
                    <a:pt x="-1440" y="35167"/>
                  </a:moveTo>
                  <a:cubicBezTo>
                    <a:pt x="-1440" y="16003"/>
                    <a:pt x="8878" y="-1096"/>
                    <a:pt x="22733" y="-1096"/>
                  </a:cubicBezTo>
                  <a:cubicBezTo>
                    <a:pt x="36298" y="-1096"/>
                    <a:pt x="48678" y="16003"/>
                    <a:pt x="48678" y="35167"/>
                  </a:cubicBezTo>
                  <a:cubicBezTo>
                    <a:pt x="48678" y="54331"/>
                    <a:pt x="36298" y="69957"/>
                    <a:pt x="22733" y="69957"/>
                  </a:cubicBezTo>
                  <a:cubicBezTo>
                    <a:pt x="8878" y="69957"/>
                    <a:pt x="-1440" y="54331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Graphic 2">
              <a:extLst>
                <a:ext uri="{FF2B5EF4-FFF2-40B4-BE49-F238E27FC236}">
                  <a16:creationId xmlns:a16="http://schemas.microsoft.com/office/drawing/2014/main" id="{BF790EF9-4A7E-491B-AF2C-2765A24CF25A}"/>
                </a:ext>
              </a:extLst>
            </p:cNvPr>
            <p:cNvSpPr/>
            <p:nvPr/>
          </p:nvSpPr>
          <p:spPr>
            <a:xfrm>
              <a:off x="2176469" y="2093432"/>
              <a:ext cx="45403" cy="61321"/>
            </a:xfrm>
            <a:custGeom>
              <a:avLst/>
              <a:gdLst>
                <a:gd name="connsiteX0" fmla="*/ -1440 w 45403"/>
                <a:gd name="connsiteY0" fmla="*/ 29563 h 61321"/>
                <a:gd name="connsiteX1" fmla="*/ 19786 w 45403"/>
                <a:gd name="connsiteY1" fmla="*/ -1096 h 61321"/>
                <a:gd name="connsiteX2" fmla="*/ 43963 w 45403"/>
                <a:gd name="connsiteY2" fmla="*/ 29563 h 61321"/>
                <a:gd name="connsiteX3" fmla="*/ 19786 w 45403"/>
                <a:gd name="connsiteY3" fmla="*/ 60226 h 61321"/>
                <a:gd name="connsiteX4" fmla="*/ -1440 w 45403"/>
                <a:gd name="connsiteY4" fmla="*/ 29563 h 6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03" h="61321">
                  <a:moveTo>
                    <a:pt x="-1440" y="29563"/>
                  </a:moveTo>
                  <a:cubicBezTo>
                    <a:pt x="-1440" y="10399"/>
                    <a:pt x="5930" y="-1096"/>
                    <a:pt x="19786" y="-1096"/>
                  </a:cubicBezTo>
                  <a:cubicBezTo>
                    <a:pt x="33350" y="-1096"/>
                    <a:pt x="43963" y="10399"/>
                    <a:pt x="43963" y="29563"/>
                  </a:cubicBezTo>
                  <a:cubicBezTo>
                    <a:pt x="43963" y="49022"/>
                    <a:pt x="33350" y="60226"/>
                    <a:pt x="19786" y="60226"/>
                  </a:cubicBezTo>
                  <a:cubicBezTo>
                    <a:pt x="5930" y="60226"/>
                    <a:pt x="-1440" y="49022"/>
                    <a:pt x="-1440" y="2956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Graphic 2">
              <a:extLst>
                <a:ext uri="{FF2B5EF4-FFF2-40B4-BE49-F238E27FC236}">
                  <a16:creationId xmlns:a16="http://schemas.microsoft.com/office/drawing/2014/main" id="{44AB123D-F99D-42C6-8F09-A560F1628045}"/>
                </a:ext>
              </a:extLst>
            </p:cNvPr>
            <p:cNvSpPr/>
            <p:nvPr/>
          </p:nvSpPr>
          <p:spPr>
            <a:xfrm>
              <a:off x="1965947" y="1896196"/>
              <a:ext cx="51908" cy="64858"/>
            </a:xfrm>
            <a:custGeom>
              <a:avLst/>
              <a:gdLst>
                <a:gd name="connsiteX0" fmla="*/ -1420 w 51908"/>
                <a:gd name="connsiteY0" fmla="*/ 33105 h 64858"/>
                <a:gd name="connsiteX1" fmla="*/ 27472 w 51908"/>
                <a:gd name="connsiteY1" fmla="*/ -1096 h 64858"/>
                <a:gd name="connsiteX2" fmla="*/ 50469 w 51908"/>
                <a:gd name="connsiteY2" fmla="*/ 33105 h 64858"/>
                <a:gd name="connsiteX3" fmla="*/ 27472 w 51908"/>
                <a:gd name="connsiteY3" fmla="*/ 63763 h 64858"/>
                <a:gd name="connsiteX4" fmla="*/ -1420 w 51908"/>
                <a:gd name="connsiteY4" fmla="*/ 33105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08" h="64858">
                  <a:moveTo>
                    <a:pt x="-1420" y="33105"/>
                  </a:moveTo>
                  <a:cubicBezTo>
                    <a:pt x="-2010" y="16003"/>
                    <a:pt x="10373" y="1262"/>
                    <a:pt x="27472" y="-1096"/>
                  </a:cubicBezTo>
                  <a:cubicBezTo>
                    <a:pt x="41036" y="-1096"/>
                    <a:pt x="50469" y="13941"/>
                    <a:pt x="50469" y="33105"/>
                  </a:cubicBezTo>
                  <a:cubicBezTo>
                    <a:pt x="50469" y="52269"/>
                    <a:pt x="41036" y="63763"/>
                    <a:pt x="27472" y="63763"/>
                  </a:cubicBezTo>
                  <a:cubicBezTo>
                    <a:pt x="10964" y="63177"/>
                    <a:pt x="-2010" y="49613"/>
                    <a:pt x="-1420" y="331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Graphic 2">
              <a:extLst>
                <a:ext uri="{FF2B5EF4-FFF2-40B4-BE49-F238E27FC236}">
                  <a16:creationId xmlns:a16="http://schemas.microsoft.com/office/drawing/2014/main" id="{399E8038-5709-471D-A806-041C28F756B3}"/>
                </a:ext>
              </a:extLst>
            </p:cNvPr>
            <p:cNvSpPr/>
            <p:nvPr/>
          </p:nvSpPr>
          <p:spPr>
            <a:xfrm>
              <a:off x="2364564" y="1944842"/>
              <a:ext cx="49315" cy="70757"/>
            </a:xfrm>
            <a:custGeom>
              <a:avLst/>
              <a:gdLst>
                <a:gd name="connsiteX0" fmla="*/ -1440 w 49315"/>
                <a:gd name="connsiteY0" fmla="*/ 36642 h 70757"/>
                <a:gd name="connsiteX1" fmla="*/ 20376 w 49315"/>
                <a:gd name="connsiteY1" fmla="*/ -1096 h 70757"/>
                <a:gd name="connsiteX2" fmla="*/ 47796 w 49315"/>
                <a:gd name="connsiteY2" fmla="*/ 36642 h 70757"/>
                <a:gd name="connsiteX3" fmla="*/ 20376 w 49315"/>
                <a:gd name="connsiteY3" fmla="*/ 69662 h 70757"/>
                <a:gd name="connsiteX4" fmla="*/ -1440 w 49315"/>
                <a:gd name="connsiteY4" fmla="*/ 36642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15" h="70757">
                  <a:moveTo>
                    <a:pt x="-1440" y="36642"/>
                  </a:moveTo>
                  <a:cubicBezTo>
                    <a:pt x="-1440" y="17478"/>
                    <a:pt x="6520" y="-1096"/>
                    <a:pt x="20376" y="-1096"/>
                  </a:cubicBezTo>
                  <a:cubicBezTo>
                    <a:pt x="33937" y="-1096"/>
                    <a:pt x="47796" y="17478"/>
                    <a:pt x="47796" y="36642"/>
                  </a:cubicBezTo>
                  <a:cubicBezTo>
                    <a:pt x="48973" y="53150"/>
                    <a:pt x="36888" y="67891"/>
                    <a:pt x="20376" y="69662"/>
                  </a:cubicBezTo>
                  <a:cubicBezTo>
                    <a:pt x="6520" y="69662"/>
                    <a:pt x="-1440" y="55803"/>
                    <a:pt x="-1440" y="366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Graphic 2">
              <a:extLst>
                <a:ext uri="{FF2B5EF4-FFF2-40B4-BE49-F238E27FC236}">
                  <a16:creationId xmlns:a16="http://schemas.microsoft.com/office/drawing/2014/main" id="{D4BA3D29-B3A5-42A5-9E1C-31BA92C25CB6}"/>
                </a:ext>
              </a:extLst>
            </p:cNvPr>
            <p:cNvSpPr/>
            <p:nvPr/>
          </p:nvSpPr>
          <p:spPr>
            <a:xfrm>
              <a:off x="2297934" y="1795662"/>
              <a:ext cx="52556" cy="69285"/>
            </a:xfrm>
            <a:custGeom>
              <a:avLst/>
              <a:gdLst>
                <a:gd name="connsiteX0" fmla="*/ -1440 w 52556"/>
                <a:gd name="connsiteY0" fmla="*/ 30747 h 69285"/>
                <a:gd name="connsiteX1" fmla="*/ 23619 w 52556"/>
                <a:gd name="connsiteY1" fmla="*/ -1096 h 69285"/>
                <a:gd name="connsiteX2" fmla="*/ 51039 w 52556"/>
                <a:gd name="connsiteY2" fmla="*/ 30747 h 69285"/>
                <a:gd name="connsiteX3" fmla="*/ 23619 w 52556"/>
                <a:gd name="connsiteY3" fmla="*/ 68190 h 69285"/>
                <a:gd name="connsiteX4" fmla="*/ -1440 w 52556"/>
                <a:gd name="connsiteY4" fmla="*/ 30747 h 6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56" h="69285">
                  <a:moveTo>
                    <a:pt x="-1440" y="30747"/>
                  </a:moveTo>
                  <a:cubicBezTo>
                    <a:pt x="-1440" y="11583"/>
                    <a:pt x="9763" y="-1096"/>
                    <a:pt x="23619" y="-1096"/>
                  </a:cubicBezTo>
                  <a:cubicBezTo>
                    <a:pt x="39835" y="85"/>
                    <a:pt x="52215" y="14236"/>
                    <a:pt x="51039" y="30747"/>
                  </a:cubicBezTo>
                  <a:cubicBezTo>
                    <a:pt x="51039" y="49911"/>
                    <a:pt x="37183" y="68190"/>
                    <a:pt x="23619" y="68190"/>
                  </a:cubicBezTo>
                  <a:cubicBezTo>
                    <a:pt x="9763" y="68190"/>
                    <a:pt x="-1440" y="49911"/>
                    <a:pt x="-1440" y="307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Graphic 2">
              <a:extLst>
                <a:ext uri="{FF2B5EF4-FFF2-40B4-BE49-F238E27FC236}">
                  <a16:creationId xmlns:a16="http://schemas.microsoft.com/office/drawing/2014/main" id="{ADC867BD-09B2-4403-8A2B-E8518537FD52}"/>
                </a:ext>
              </a:extLst>
            </p:cNvPr>
            <p:cNvSpPr/>
            <p:nvPr/>
          </p:nvSpPr>
          <p:spPr>
            <a:xfrm>
              <a:off x="2547056" y="1476078"/>
              <a:ext cx="50416" cy="74295"/>
            </a:xfrm>
            <a:custGeom>
              <a:avLst/>
              <a:gdLst>
                <a:gd name="connsiteX0" fmla="*/ -1440 w 50416"/>
                <a:gd name="connsiteY0" fmla="*/ 33990 h 74295"/>
                <a:gd name="connsiteX1" fmla="*/ 24209 w 50416"/>
                <a:gd name="connsiteY1" fmla="*/ -1096 h 74295"/>
                <a:gd name="connsiteX2" fmla="*/ 48976 w 50416"/>
                <a:gd name="connsiteY2" fmla="*/ 33990 h 74295"/>
                <a:gd name="connsiteX3" fmla="*/ 24209 w 50416"/>
                <a:gd name="connsiteY3" fmla="*/ 73200 h 74295"/>
                <a:gd name="connsiteX4" fmla="*/ -1440 w 50416"/>
                <a:gd name="connsiteY4" fmla="*/ 33990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16" h="74295">
                  <a:moveTo>
                    <a:pt x="-1440" y="33990"/>
                  </a:moveTo>
                  <a:cubicBezTo>
                    <a:pt x="-1440" y="14826"/>
                    <a:pt x="10353" y="-1096"/>
                    <a:pt x="24209" y="-1096"/>
                  </a:cubicBezTo>
                  <a:cubicBezTo>
                    <a:pt x="38068" y="-1096"/>
                    <a:pt x="48976" y="14826"/>
                    <a:pt x="48976" y="33990"/>
                  </a:cubicBezTo>
                  <a:cubicBezTo>
                    <a:pt x="48976" y="53150"/>
                    <a:pt x="38068" y="73200"/>
                    <a:pt x="24209" y="73200"/>
                  </a:cubicBezTo>
                  <a:cubicBezTo>
                    <a:pt x="10353" y="73200"/>
                    <a:pt x="-1440" y="53150"/>
                    <a:pt x="-1440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Graphic 2">
              <a:extLst>
                <a:ext uri="{FF2B5EF4-FFF2-40B4-BE49-F238E27FC236}">
                  <a16:creationId xmlns:a16="http://schemas.microsoft.com/office/drawing/2014/main" id="{B48ACA60-0B21-4DA1-BB94-30E4012522EC}"/>
                </a:ext>
              </a:extLst>
            </p:cNvPr>
            <p:cNvSpPr/>
            <p:nvPr/>
          </p:nvSpPr>
          <p:spPr>
            <a:xfrm>
              <a:off x="2589512" y="1682157"/>
              <a:ext cx="49607" cy="69872"/>
            </a:xfrm>
            <a:custGeom>
              <a:avLst/>
              <a:gdLst>
                <a:gd name="connsiteX0" fmla="*/ -1440 w 49607"/>
                <a:gd name="connsiteY0" fmla="*/ 36052 h 69872"/>
                <a:gd name="connsiteX1" fmla="*/ 20966 w 49607"/>
                <a:gd name="connsiteY1" fmla="*/ -1096 h 69872"/>
                <a:gd name="connsiteX2" fmla="*/ 48087 w 49607"/>
                <a:gd name="connsiteY2" fmla="*/ 36052 h 69872"/>
                <a:gd name="connsiteX3" fmla="*/ 20966 w 49607"/>
                <a:gd name="connsiteY3" fmla="*/ 68777 h 69872"/>
                <a:gd name="connsiteX4" fmla="*/ -1440 w 49607"/>
                <a:gd name="connsiteY4" fmla="*/ 36052 h 6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07" h="69872">
                  <a:moveTo>
                    <a:pt x="-1440" y="36052"/>
                  </a:moveTo>
                  <a:cubicBezTo>
                    <a:pt x="-1440" y="16888"/>
                    <a:pt x="7111" y="-1096"/>
                    <a:pt x="20966" y="-1096"/>
                  </a:cubicBezTo>
                  <a:cubicBezTo>
                    <a:pt x="34527" y="-1096"/>
                    <a:pt x="48087" y="16888"/>
                    <a:pt x="48087" y="36052"/>
                  </a:cubicBezTo>
                  <a:cubicBezTo>
                    <a:pt x="49268" y="52564"/>
                    <a:pt x="37179" y="67010"/>
                    <a:pt x="20966" y="68777"/>
                  </a:cubicBezTo>
                  <a:cubicBezTo>
                    <a:pt x="7111" y="68777"/>
                    <a:pt x="-1440" y="55216"/>
                    <a:pt x="-1440" y="3605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Graphic 2">
              <a:extLst>
                <a:ext uri="{FF2B5EF4-FFF2-40B4-BE49-F238E27FC236}">
                  <a16:creationId xmlns:a16="http://schemas.microsoft.com/office/drawing/2014/main" id="{F4449A5B-4DCE-4162-9B5F-92FBD466E17F}"/>
                </a:ext>
              </a:extLst>
            </p:cNvPr>
            <p:cNvSpPr/>
            <p:nvPr/>
          </p:nvSpPr>
          <p:spPr>
            <a:xfrm>
              <a:off x="2552364" y="1922436"/>
              <a:ext cx="43632" cy="65154"/>
            </a:xfrm>
            <a:custGeom>
              <a:avLst/>
              <a:gdLst>
                <a:gd name="connsiteX0" fmla="*/ -1440 w 43632"/>
                <a:gd name="connsiteY0" fmla="*/ 32219 h 65154"/>
                <a:gd name="connsiteX1" fmla="*/ 19491 w 43632"/>
                <a:gd name="connsiteY1" fmla="*/ -1096 h 65154"/>
                <a:gd name="connsiteX2" fmla="*/ 42192 w 43632"/>
                <a:gd name="connsiteY2" fmla="*/ 32219 h 65154"/>
                <a:gd name="connsiteX3" fmla="*/ 19491 w 43632"/>
                <a:gd name="connsiteY3" fmla="*/ 64059 h 65154"/>
                <a:gd name="connsiteX4" fmla="*/ -1440 w 43632"/>
                <a:gd name="connsiteY4" fmla="*/ 3221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65154">
                  <a:moveTo>
                    <a:pt x="-1440" y="32219"/>
                  </a:moveTo>
                  <a:cubicBezTo>
                    <a:pt x="-1440" y="13055"/>
                    <a:pt x="5930" y="-1096"/>
                    <a:pt x="19491" y="-1096"/>
                  </a:cubicBezTo>
                  <a:cubicBezTo>
                    <a:pt x="33350" y="-1096"/>
                    <a:pt x="42192" y="13055"/>
                    <a:pt x="42192" y="32219"/>
                  </a:cubicBezTo>
                  <a:cubicBezTo>
                    <a:pt x="42192" y="51383"/>
                    <a:pt x="33350" y="64059"/>
                    <a:pt x="19491" y="64059"/>
                  </a:cubicBezTo>
                  <a:cubicBezTo>
                    <a:pt x="5635" y="64059"/>
                    <a:pt x="-1440" y="51383"/>
                    <a:pt x="-1440" y="322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Graphic 2">
              <a:extLst>
                <a:ext uri="{FF2B5EF4-FFF2-40B4-BE49-F238E27FC236}">
                  <a16:creationId xmlns:a16="http://schemas.microsoft.com/office/drawing/2014/main" id="{135D2131-43DD-4BD3-9861-21DD235411BF}"/>
                </a:ext>
              </a:extLst>
            </p:cNvPr>
            <p:cNvSpPr/>
            <p:nvPr/>
          </p:nvSpPr>
          <p:spPr>
            <a:xfrm>
              <a:off x="3917381" y="2471685"/>
              <a:ext cx="51298" cy="72524"/>
            </a:xfrm>
            <a:custGeom>
              <a:avLst/>
              <a:gdLst>
                <a:gd name="connsiteX0" fmla="*/ 49858 w 51298"/>
                <a:gd name="connsiteY0" fmla="*/ 35462 h 72524"/>
                <a:gd name="connsiteX1" fmla="*/ 22143 w 51298"/>
                <a:gd name="connsiteY1" fmla="*/ -1096 h 72524"/>
                <a:gd name="connsiteX2" fmla="*/ -1440 w 51298"/>
                <a:gd name="connsiteY2" fmla="*/ 35462 h 72524"/>
                <a:gd name="connsiteX3" fmla="*/ 22143 w 51298"/>
                <a:gd name="connsiteY3" fmla="*/ 71429 h 72524"/>
                <a:gd name="connsiteX4" fmla="*/ 49858 w 51298"/>
                <a:gd name="connsiteY4" fmla="*/ 35462 h 7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98" h="72524">
                  <a:moveTo>
                    <a:pt x="49858" y="35462"/>
                  </a:moveTo>
                  <a:cubicBezTo>
                    <a:pt x="49858" y="16003"/>
                    <a:pt x="35999" y="-1096"/>
                    <a:pt x="22143" y="-1096"/>
                  </a:cubicBezTo>
                  <a:cubicBezTo>
                    <a:pt x="8583" y="-1096"/>
                    <a:pt x="-1440" y="16003"/>
                    <a:pt x="-1440" y="35462"/>
                  </a:cubicBezTo>
                  <a:cubicBezTo>
                    <a:pt x="-1440" y="54626"/>
                    <a:pt x="8583" y="71429"/>
                    <a:pt x="22143" y="71429"/>
                  </a:cubicBezTo>
                  <a:cubicBezTo>
                    <a:pt x="35999" y="71429"/>
                    <a:pt x="49858" y="54626"/>
                    <a:pt x="49858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Graphic 2">
              <a:extLst>
                <a:ext uri="{FF2B5EF4-FFF2-40B4-BE49-F238E27FC236}">
                  <a16:creationId xmlns:a16="http://schemas.microsoft.com/office/drawing/2014/main" id="{89C37B12-E808-436D-A827-47F829B996D7}"/>
                </a:ext>
              </a:extLst>
            </p:cNvPr>
            <p:cNvSpPr/>
            <p:nvPr/>
          </p:nvSpPr>
          <p:spPr>
            <a:xfrm>
              <a:off x="3912284" y="2093724"/>
              <a:ext cx="51971" cy="74000"/>
            </a:xfrm>
            <a:custGeom>
              <a:avLst/>
              <a:gdLst>
                <a:gd name="connsiteX0" fmla="*/ 50531 w 51971"/>
                <a:gd name="connsiteY0" fmla="*/ 33990 h 74000"/>
                <a:gd name="connsiteX1" fmla="*/ 25768 w 51971"/>
                <a:gd name="connsiteY1" fmla="*/ -1096 h 74000"/>
                <a:gd name="connsiteX2" fmla="*/ -1357 w 51971"/>
                <a:gd name="connsiteY2" fmla="*/ 33990 h 74000"/>
                <a:gd name="connsiteX3" fmla="*/ 25768 w 51971"/>
                <a:gd name="connsiteY3" fmla="*/ 72905 h 74000"/>
                <a:gd name="connsiteX4" fmla="*/ 50531 w 51971"/>
                <a:gd name="connsiteY4" fmla="*/ 33990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71" h="74000">
                  <a:moveTo>
                    <a:pt x="50531" y="33990"/>
                  </a:moveTo>
                  <a:cubicBezTo>
                    <a:pt x="50531" y="14826"/>
                    <a:pt x="39623" y="-1096"/>
                    <a:pt x="25768" y="-1096"/>
                  </a:cubicBezTo>
                  <a:cubicBezTo>
                    <a:pt x="8961" y="1856"/>
                    <a:pt x="-2538" y="16892"/>
                    <a:pt x="-1357" y="33990"/>
                  </a:cubicBezTo>
                  <a:cubicBezTo>
                    <a:pt x="-1357" y="53154"/>
                    <a:pt x="11908" y="72905"/>
                    <a:pt x="25768" y="72905"/>
                  </a:cubicBezTo>
                  <a:cubicBezTo>
                    <a:pt x="39623" y="72905"/>
                    <a:pt x="50531" y="53154"/>
                    <a:pt x="50531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Graphic 2">
              <a:extLst>
                <a:ext uri="{FF2B5EF4-FFF2-40B4-BE49-F238E27FC236}">
                  <a16:creationId xmlns:a16="http://schemas.microsoft.com/office/drawing/2014/main" id="{8F8CB358-C65D-4141-8327-3E65F7741272}"/>
                </a:ext>
              </a:extLst>
            </p:cNvPr>
            <p:cNvSpPr/>
            <p:nvPr/>
          </p:nvSpPr>
          <p:spPr>
            <a:xfrm>
              <a:off x="3589202" y="2062180"/>
              <a:ext cx="52224" cy="74295"/>
            </a:xfrm>
            <a:custGeom>
              <a:avLst/>
              <a:gdLst>
                <a:gd name="connsiteX0" fmla="*/ 50784 w 52224"/>
                <a:gd name="connsiteY0" fmla="*/ 34281 h 74295"/>
                <a:gd name="connsiteX1" fmla="*/ 27201 w 52224"/>
                <a:gd name="connsiteY1" fmla="*/ -1096 h 74295"/>
                <a:gd name="connsiteX2" fmla="*/ -1396 w 52224"/>
                <a:gd name="connsiteY2" fmla="*/ 34281 h 74295"/>
                <a:gd name="connsiteX3" fmla="*/ 27201 w 52224"/>
                <a:gd name="connsiteY3" fmla="*/ 73200 h 74295"/>
                <a:gd name="connsiteX4" fmla="*/ 50784 w 52224"/>
                <a:gd name="connsiteY4" fmla="*/ 34281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24" h="74295">
                  <a:moveTo>
                    <a:pt x="50784" y="34281"/>
                  </a:moveTo>
                  <a:cubicBezTo>
                    <a:pt x="50784" y="15121"/>
                    <a:pt x="41057" y="-1096"/>
                    <a:pt x="27201" y="-1096"/>
                  </a:cubicBezTo>
                  <a:cubicBezTo>
                    <a:pt x="10103" y="1852"/>
                    <a:pt x="-2281" y="16888"/>
                    <a:pt x="-1396" y="34281"/>
                  </a:cubicBezTo>
                  <a:cubicBezTo>
                    <a:pt x="-1396" y="53445"/>
                    <a:pt x="13640" y="73200"/>
                    <a:pt x="27201" y="73200"/>
                  </a:cubicBezTo>
                  <a:cubicBezTo>
                    <a:pt x="41057" y="73200"/>
                    <a:pt x="50784" y="53445"/>
                    <a:pt x="50784" y="3428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Graphic 2">
              <a:extLst>
                <a:ext uri="{FF2B5EF4-FFF2-40B4-BE49-F238E27FC236}">
                  <a16:creationId xmlns:a16="http://schemas.microsoft.com/office/drawing/2014/main" id="{336990E7-02F5-4AEA-9918-58353B5EB8A0}"/>
                </a:ext>
              </a:extLst>
            </p:cNvPr>
            <p:cNvSpPr/>
            <p:nvPr/>
          </p:nvSpPr>
          <p:spPr>
            <a:xfrm>
              <a:off x="3634351" y="1661816"/>
              <a:ext cx="51934" cy="68396"/>
            </a:xfrm>
            <a:custGeom>
              <a:avLst/>
              <a:gdLst>
                <a:gd name="connsiteX0" fmla="*/ 50448 w 51934"/>
                <a:gd name="connsiteY0" fmla="*/ 31924 h 68396"/>
                <a:gd name="connsiteX1" fmla="*/ 22147 w 51934"/>
                <a:gd name="connsiteY1" fmla="*/ -1096 h 68396"/>
                <a:gd name="connsiteX2" fmla="*/ -1440 w 51934"/>
                <a:gd name="connsiteY2" fmla="*/ 31924 h 68396"/>
                <a:gd name="connsiteX3" fmla="*/ 22147 w 51934"/>
                <a:gd name="connsiteY3" fmla="*/ 67301 h 68396"/>
                <a:gd name="connsiteX4" fmla="*/ 50448 w 51934"/>
                <a:gd name="connsiteY4" fmla="*/ 31924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34" h="68396">
                  <a:moveTo>
                    <a:pt x="50448" y="31924"/>
                  </a:moveTo>
                  <a:cubicBezTo>
                    <a:pt x="51334" y="15117"/>
                    <a:pt x="38950" y="672"/>
                    <a:pt x="22147" y="-1096"/>
                  </a:cubicBezTo>
                  <a:cubicBezTo>
                    <a:pt x="8586" y="-1096"/>
                    <a:pt x="-1440" y="12760"/>
                    <a:pt x="-1440" y="31924"/>
                  </a:cubicBezTo>
                  <a:cubicBezTo>
                    <a:pt x="-1440" y="51088"/>
                    <a:pt x="8586" y="67301"/>
                    <a:pt x="22147" y="67301"/>
                  </a:cubicBezTo>
                  <a:cubicBezTo>
                    <a:pt x="39245" y="64354"/>
                    <a:pt x="51334" y="49022"/>
                    <a:pt x="50448" y="319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Graphic 2">
              <a:extLst>
                <a:ext uri="{FF2B5EF4-FFF2-40B4-BE49-F238E27FC236}">
                  <a16:creationId xmlns:a16="http://schemas.microsoft.com/office/drawing/2014/main" id="{CC68C4DF-9D7A-4B5A-A300-E9B6528183A9}"/>
                </a:ext>
              </a:extLst>
            </p:cNvPr>
            <p:cNvSpPr/>
            <p:nvPr/>
          </p:nvSpPr>
          <p:spPr>
            <a:xfrm>
              <a:off x="3496626" y="2298626"/>
              <a:ext cx="48692" cy="75176"/>
            </a:xfrm>
            <a:custGeom>
              <a:avLst/>
              <a:gdLst>
                <a:gd name="connsiteX0" fmla="*/ 47252 w 48692"/>
                <a:gd name="connsiteY0" fmla="*/ 38409 h 75176"/>
                <a:gd name="connsiteX1" fmla="*/ 26613 w 48692"/>
                <a:gd name="connsiteY1" fmla="*/ -1096 h 75176"/>
                <a:gd name="connsiteX2" fmla="*/ -1394 w 48692"/>
                <a:gd name="connsiteY2" fmla="*/ 38409 h 75176"/>
                <a:gd name="connsiteX3" fmla="*/ 26613 w 48692"/>
                <a:gd name="connsiteY3" fmla="*/ 74081 h 75176"/>
                <a:gd name="connsiteX4" fmla="*/ 47252 w 48692"/>
                <a:gd name="connsiteY4" fmla="*/ 38409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92" h="75176">
                  <a:moveTo>
                    <a:pt x="47252" y="38409"/>
                  </a:moveTo>
                  <a:cubicBezTo>
                    <a:pt x="47252" y="19245"/>
                    <a:pt x="40173" y="-1096"/>
                    <a:pt x="26613" y="-1096"/>
                  </a:cubicBezTo>
                  <a:cubicBezTo>
                    <a:pt x="13052" y="-1096"/>
                    <a:pt x="-1394" y="19245"/>
                    <a:pt x="-1394" y="38409"/>
                  </a:cubicBezTo>
                  <a:cubicBezTo>
                    <a:pt x="-2279" y="55511"/>
                    <a:pt x="9515" y="70839"/>
                    <a:pt x="26613" y="74081"/>
                  </a:cubicBezTo>
                  <a:cubicBezTo>
                    <a:pt x="40173" y="74081"/>
                    <a:pt x="47252" y="57573"/>
                    <a:pt x="47252" y="38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Graphic 2">
              <a:extLst>
                <a:ext uri="{FF2B5EF4-FFF2-40B4-BE49-F238E27FC236}">
                  <a16:creationId xmlns:a16="http://schemas.microsoft.com/office/drawing/2014/main" id="{78950689-4F98-45CD-AD12-7295415190F5}"/>
                </a:ext>
              </a:extLst>
            </p:cNvPr>
            <p:cNvSpPr/>
            <p:nvPr/>
          </p:nvSpPr>
          <p:spPr>
            <a:xfrm>
              <a:off x="3502567" y="2579590"/>
              <a:ext cx="48055" cy="66334"/>
            </a:xfrm>
            <a:custGeom>
              <a:avLst/>
              <a:gdLst>
                <a:gd name="connsiteX0" fmla="*/ 46616 w 48055"/>
                <a:gd name="connsiteY0" fmla="*/ 32514 h 66334"/>
                <a:gd name="connsiteX1" fmla="*/ 22442 w 48055"/>
                <a:gd name="connsiteY1" fmla="*/ -1096 h 66334"/>
                <a:gd name="connsiteX2" fmla="*/ -1440 w 48055"/>
                <a:gd name="connsiteY2" fmla="*/ 32514 h 66334"/>
                <a:gd name="connsiteX3" fmla="*/ 22442 w 48055"/>
                <a:gd name="connsiteY3" fmla="*/ 65239 h 66334"/>
                <a:gd name="connsiteX4" fmla="*/ 46616 w 48055"/>
                <a:gd name="connsiteY4" fmla="*/ 32514 h 6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55" h="66334">
                  <a:moveTo>
                    <a:pt x="46616" y="32514"/>
                  </a:moveTo>
                  <a:cubicBezTo>
                    <a:pt x="46616" y="13350"/>
                    <a:pt x="36298" y="-1096"/>
                    <a:pt x="22442" y="-1096"/>
                  </a:cubicBezTo>
                  <a:cubicBezTo>
                    <a:pt x="8878" y="-1096"/>
                    <a:pt x="-1440" y="13350"/>
                    <a:pt x="-1440" y="32514"/>
                  </a:cubicBezTo>
                  <a:cubicBezTo>
                    <a:pt x="-1440" y="51675"/>
                    <a:pt x="8878" y="65239"/>
                    <a:pt x="22442" y="65239"/>
                  </a:cubicBezTo>
                  <a:cubicBezTo>
                    <a:pt x="36298" y="65239"/>
                    <a:pt x="46616" y="51675"/>
                    <a:pt x="46616" y="325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Graphic 2">
              <a:extLst>
                <a:ext uri="{FF2B5EF4-FFF2-40B4-BE49-F238E27FC236}">
                  <a16:creationId xmlns:a16="http://schemas.microsoft.com/office/drawing/2014/main" id="{C21BDFF0-5FA0-4AC7-9189-3284A255D46A}"/>
                </a:ext>
              </a:extLst>
            </p:cNvPr>
            <p:cNvSpPr/>
            <p:nvPr/>
          </p:nvSpPr>
          <p:spPr>
            <a:xfrm>
              <a:off x="3909415" y="2670393"/>
              <a:ext cx="54841" cy="75475"/>
            </a:xfrm>
            <a:custGeom>
              <a:avLst/>
              <a:gdLst>
                <a:gd name="connsiteX0" fmla="*/ 53401 w 54841"/>
                <a:gd name="connsiteY0" fmla="*/ 37819 h 75475"/>
                <a:gd name="connsiteX1" fmla="*/ 28047 w 54841"/>
                <a:gd name="connsiteY1" fmla="*/ 74380 h 75475"/>
                <a:gd name="connsiteX2" fmla="*/ -1435 w 54841"/>
                <a:gd name="connsiteY2" fmla="*/ 37819 h 75475"/>
                <a:gd name="connsiteX3" fmla="*/ 28047 w 54841"/>
                <a:gd name="connsiteY3" fmla="*/ -1096 h 75475"/>
                <a:gd name="connsiteX4" fmla="*/ 53401 w 54841"/>
                <a:gd name="connsiteY4" fmla="*/ 37819 h 7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41" h="75475">
                  <a:moveTo>
                    <a:pt x="53401" y="37819"/>
                  </a:moveTo>
                  <a:cubicBezTo>
                    <a:pt x="53401" y="56983"/>
                    <a:pt x="41903" y="74380"/>
                    <a:pt x="28047" y="74380"/>
                  </a:cubicBezTo>
                  <a:cubicBezTo>
                    <a:pt x="10650" y="71134"/>
                    <a:pt x="-1730" y="55511"/>
                    <a:pt x="-1435" y="37819"/>
                  </a:cubicBezTo>
                  <a:cubicBezTo>
                    <a:pt x="-1435" y="18659"/>
                    <a:pt x="14483" y="-1096"/>
                    <a:pt x="28047" y="-1096"/>
                  </a:cubicBezTo>
                  <a:cubicBezTo>
                    <a:pt x="41903" y="-1096"/>
                    <a:pt x="53401" y="18659"/>
                    <a:pt x="53401" y="378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Graphic 2">
              <a:extLst>
                <a:ext uri="{FF2B5EF4-FFF2-40B4-BE49-F238E27FC236}">
                  <a16:creationId xmlns:a16="http://schemas.microsoft.com/office/drawing/2014/main" id="{71AD2974-E97A-4015-95F4-9B06E528EE09}"/>
                </a:ext>
              </a:extLst>
            </p:cNvPr>
            <p:cNvSpPr/>
            <p:nvPr/>
          </p:nvSpPr>
          <p:spPr>
            <a:xfrm>
              <a:off x="3681820" y="2685134"/>
              <a:ext cx="49232" cy="68396"/>
            </a:xfrm>
            <a:custGeom>
              <a:avLst/>
              <a:gdLst>
                <a:gd name="connsiteX0" fmla="*/ 47792 w 49232"/>
                <a:gd name="connsiteY0" fmla="*/ 35462 h 68396"/>
                <a:gd name="connsiteX1" fmla="*/ 23028 w 49232"/>
                <a:gd name="connsiteY1" fmla="*/ 67301 h 68396"/>
                <a:gd name="connsiteX2" fmla="*/ -1440 w 49232"/>
                <a:gd name="connsiteY2" fmla="*/ 35462 h 68396"/>
                <a:gd name="connsiteX3" fmla="*/ 23028 w 49232"/>
                <a:gd name="connsiteY3" fmla="*/ -1096 h 68396"/>
                <a:gd name="connsiteX4" fmla="*/ 47792 w 49232"/>
                <a:gd name="connsiteY4" fmla="*/ 35462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32" h="68396">
                  <a:moveTo>
                    <a:pt x="47792" y="35462"/>
                  </a:moveTo>
                  <a:cubicBezTo>
                    <a:pt x="47792" y="54626"/>
                    <a:pt x="36589" y="67301"/>
                    <a:pt x="23028" y="67301"/>
                  </a:cubicBezTo>
                  <a:cubicBezTo>
                    <a:pt x="9173" y="67301"/>
                    <a:pt x="-1440" y="54626"/>
                    <a:pt x="-1440" y="35462"/>
                  </a:cubicBezTo>
                  <a:cubicBezTo>
                    <a:pt x="-1440" y="16298"/>
                    <a:pt x="9173" y="-1096"/>
                    <a:pt x="23028" y="-1096"/>
                  </a:cubicBezTo>
                  <a:cubicBezTo>
                    <a:pt x="36589" y="-1096"/>
                    <a:pt x="47792" y="16298"/>
                    <a:pt x="47792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Graphic 2">
              <a:extLst>
                <a:ext uri="{FF2B5EF4-FFF2-40B4-BE49-F238E27FC236}">
                  <a16:creationId xmlns:a16="http://schemas.microsoft.com/office/drawing/2014/main" id="{927DF82B-AC82-4DE8-8882-D88EE4B3D0FF}"/>
                </a:ext>
              </a:extLst>
            </p:cNvPr>
            <p:cNvSpPr/>
            <p:nvPr/>
          </p:nvSpPr>
          <p:spPr>
            <a:xfrm>
              <a:off x="3572735" y="3221704"/>
              <a:ext cx="51613" cy="67809"/>
            </a:xfrm>
            <a:custGeom>
              <a:avLst/>
              <a:gdLst>
                <a:gd name="connsiteX0" fmla="*/ 50153 w 51613"/>
                <a:gd name="connsiteY0" fmla="*/ 35170 h 67809"/>
                <a:gd name="connsiteX1" fmla="*/ 20671 w 51613"/>
                <a:gd name="connsiteY1" fmla="*/ 66714 h 67809"/>
                <a:gd name="connsiteX2" fmla="*/ -1440 w 51613"/>
                <a:gd name="connsiteY2" fmla="*/ 35170 h 67809"/>
                <a:gd name="connsiteX3" fmla="*/ 20671 w 51613"/>
                <a:gd name="connsiteY3" fmla="*/ -1096 h 67809"/>
                <a:gd name="connsiteX4" fmla="*/ 50153 w 51613"/>
                <a:gd name="connsiteY4" fmla="*/ 35170 h 6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13" h="67809">
                  <a:moveTo>
                    <a:pt x="50153" y="35170"/>
                  </a:moveTo>
                  <a:cubicBezTo>
                    <a:pt x="50448" y="51973"/>
                    <a:pt x="37478" y="65829"/>
                    <a:pt x="20671" y="66714"/>
                  </a:cubicBezTo>
                  <a:cubicBezTo>
                    <a:pt x="7111" y="66714"/>
                    <a:pt x="-1440" y="54331"/>
                    <a:pt x="-1440" y="35170"/>
                  </a:cubicBezTo>
                  <a:cubicBezTo>
                    <a:pt x="-1440" y="16006"/>
                    <a:pt x="7111" y="-1096"/>
                    <a:pt x="20671" y="-1096"/>
                  </a:cubicBezTo>
                  <a:cubicBezTo>
                    <a:pt x="38065" y="2151"/>
                    <a:pt x="50743" y="17478"/>
                    <a:pt x="50153" y="3517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Graphic 2">
              <a:extLst>
                <a:ext uri="{FF2B5EF4-FFF2-40B4-BE49-F238E27FC236}">
                  <a16:creationId xmlns:a16="http://schemas.microsoft.com/office/drawing/2014/main" id="{C3B37B95-D5B7-4DD2-947B-6056D6E4E42F}"/>
                </a:ext>
              </a:extLst>
            </p:cNvPr>
            <p:cNvSpPr/>
            <p:nvPr/>
          </p:nvSpPr>
          <p:spPr>
            <a:xfrm>
              <a:off x="3493591" y="2784488"/>
              <a:ext cx="50251" cy="62501"/>
            </a:xfrm>
            <a:custGeom>
              <a:avLst/>
              <a:gdLst>
                <a:gd name="connsiteX0" fmla="*/ 48811 w 50251"/>
                <a:gd name="connsiteY0" fmla="*/ 29862 h 62501"/>
                <a:gd name="connsiteX1" fmla="*/ 24929 w 50251"/>
                <a:gd name="connsiteY1" fmla="*/ 61406 h 62501"/>
                <a:gd name="connsiteX2" fmla="*/ -1307 w 50251"/>
                <a:gd name="connsiteY2" fmla="*/ 30157 h 62501"/>
                <a:gd name="connsiteX3" fmla="*/ -1307 w 50251"/>
                <a:gd name="connsiteY3" fmla="*/ 29862 h 62501"/>
                <a:gd name="connsiteX4" fmla="*/ 23457 w 50251"/>
                <a:gd name="connsiteY4" fmla="*/ -1096 h 62501"/>
                <a:gd name="connsiteX5" fmla="*/ 24929 w 50251"/>
                <a:gd name="connsiteY5" fmla="*/ -1096 h 62501"/>
                <a:gd name="connsiteX6" fmla="*/ 48811 w 50251"/>
                <a:gd name="connsiteY6" fmla="*/ 29862 h 6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51" h="62501">
                  <a:moveTo>
                    <a:pt x="48811" y="29862"/>
                  </a:moveTo>
                  <a:cubicBezTo>
                    <a:pt x="48811" y="49022"/>
                    <a:pt x="38493" y="61406"/>
                    <a:pt x="24929" y="61406"/>
                  </a:cubicBezTo>
                  <a:cubicBezTo>
                    <a:pt x="9011" y="60226"/>
                    <a:pt x="-2782" y="46075"/>
                    <a:pt x="-1307" y="30157"/>
                  </a:cubicBezTo>
                  <a:cubicBezTo>
                    <a:pt x="-1307" y="30157"/>
                    <a:pt x="-1307" y="29862"/>
                    <a:pt x="-1307" y="29862"/>
                  </a:cubicBezTo>
                  <a:cubicBezTo>
                    <a:pt x="-2782" y="14531"/>
                    <a:pt x="8126" y="675"/>
                    <a:pt x="23457" y="-1096"/>
                  </a:cubicBezTo>
                  <a:cubicBezTo>
                    <a:pt x="24047" y="-1096"/>
                    <a:pt x="24343" y="-1096"/>
                    <a:pt x="24929" y="-1096"/>
                  </a:cubicBezTo>
                  <a:cubicBezTo>
                    <a:pt x="38493" y="-1096"/>
                    <a:pt x="48811" y="10403"/>
                    <a:pt x="48811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2">
              <a:extLst>
                <a:ext uri="{FF2B5EF4-FFF2-40B4-BE49-F238E27FC236}">
                  <a16:creationId xmlns:a16="http://schemas.microsoft.com/office/drawing/2014/main" id="{F86439FF-DFAB-43B7-A44F-13B70F7227F4}"/>
                </a:ext>
              </a:extLst>
            </p:cNvPr>
            <p:cNvSpPr/>
            <p:nvPr/>
          </p:nvSpPr>
          <p:spPr>
            <a:xfrm>
              <a:off x="2932682" y="2158882"/>
              <a:ext cx="49527" cy="68396"/>
            </a:xfrm>
            <a:custGeom>
              <a:avLst/>
              <a:gdLst>
                <a:gd name="connsiteX0" fmla="*/ -1440 w 49527"/>
                <a:gd name="connsiteY0" fmla="*/ 31629 h 68396"/>
                <a:gd name="connsiteX1" fmla="*/ 22733 w 49527"/>
                <a:gd name="connsiteY1" fmla="*/ -1096 h 68396"/>
                <a:gd name="connsiteX2" fmla="*/ 48087 w 49527"/>
                <a:gd name="connsiteY2" fmla="*/ 31629 h 68396"/>
                <a:gd name="connsiteX3" fmla="*/ 22733 w 49527"/>
                <a:gd name="connsiteY3" fmla="*/ 67301 h 68396"/>
                <a:gd name="connsiteX4" fmla="*/ -1440 w 49527"/>
                <a:gd name="connsiteY4" fmla="*/ 31629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7" h="68396">
                  <a:moveTo>
                    <a:pt x="-1440" y="31629"/>
                  </a:moveTo>
                  <a:cubicBezTo>
                    <a:pt x="-1440" y="12465"/>
                    <a:pt x="8878" y="-1096"/>
                    <a:pt x="22733" y="-1096"/>
                  </a:cubicBezTo>
                  <a:cubicBezTo>
                    <a:pt x="36298" y="-1096"/>
                    <a:pt x="48087" y="12465"/>
                    <a:pt x="48087" y="31629"/>
                  </a:cubicBezTo>
                  <a:cubicBezTo>
                    <a:pt x="48087" y="50793"/>
                    <a:pt x="36298" y="67301"/>
                    <a:pt x="22733" y="67301"/>
                  </a:cubicBezTo>
                  <a:cubicBezTo>
                    <a:pt x="9173" y="67301"/>
                    <a:pt x="-1440" y="50793"/>
                    <a:pt x="-1440" y="316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2">
              <a:extLst>
                <a:ext uri="{FF2B5EF4-FFF2-40B4-BE49-F238E27FC236}">
                  <a16:creationId xmlns:a16="http://schemas.microsoft.com/office/drawing/2014/main" id="{4D0574CC-C7BF-4F49-8CB3-9A873084B8EE}"/>
                </a:ext>
              </a:extLst>
            </p:cNvPr>
            <p:cNvSpPr/>
            <p:nvPr/>
          </p:nvSpPr>
          <p:spPr>
            <a:xfrm>
              <a:off x="2799006" y="2005278"/>
              <a:ext cx="55037" cy="66629"/>
            </a:xfrm>
            <a:custGeom>
              <a:avLst/>
              <a:gdLst>
                <a:gd name="connsiteX0" fmla="*/ -1318 w 55037"/>
                <a:gd name="connsiteY0" fmla="*/ 33400 h 66629"/>
                <a:gd name="connsiteX1" fmla="*/ 25806 w 55037"/>
                <a:gd name="connsiteY1" fmla="*/ -1096 h 66629"/>
                <a:gd name="connsiteX2" fmla="*/ 53518 w 55037"/>
                <a:gd name="connsiteY2" fmla="*/ 33400 h 66629"/>
                <a:gd name="connsiteX3" fmla="*/ 25806 w 55037"/>
                <a:gd name="connsiteY3" fmla="*/ 65534 h 66629"/>
                <a:gd name="connsiteX4" fmla="*/ -1318 w 55037"/>
                <a:gd name="connsiteY4" fmla="*/ 33400 h 6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37" h="66629">
                  <a:moveTo>
                    <a:pt x="-1318" y="33400"/>
                  </a:moveTo>
                  <a:cubicBezTo>
                    <a:pt x="-2794" y="16597"/>
                    <a:pt x="9295" y="1560"/>
                    <a:pt x="25806" y="-1096"/>
                  </a:cubicBezTo>
                  <a:cubicBezTo>
                    <a:pt x="42609" y="1560"/>
                    <a:pt x="54698" y="16301"/>
                    <a:pt x="53518" y="33400"/>
                  </a:cubicBezTo>
                  <a:cubicBezTo>
                    <a:pt x="54698" y="49911"/>
                    <a:pt x="42314" y="64062"/>
                    <a:pt x="25806" y="65534"/>
                  </a:cubicBezTo>
                  <a:cubicBezTo>
                    <a:pt x="9590" y="64062"/>
                    <a:pt x="-2499" y="49616"/>
                    <a:pt x="-1318" y="334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2">
              <a:extLst>
                <a:ext uri="{FF2B5EF4-FFF2-40B4-BE49-F238E27FC236}">
                  <a16:creationId xmlns:a16="http://schemas.microsoft.com/office/drawing/2014/main" id="{B9C88963-5E2D-49AE-A43E-990BB38DA8A3}"/>
                </a:ext>
              </a:extLst>
            </p:cNvPr>
            <p:cNvSpPr/>
            <p:nvPr/>
          </p:nvSpPr>
          <p:spPr>
            <a:xfrm>
              <a:off x="2731027" y="1425075"/>
              <a:ext cx="41862" cy="64268"/>
            </a:xfrm>
            <a:custGeom>
              <a:avLst/>
              <a:gdLst>
                <a:gd name="connsiteX0" fmla="*/ -1440 w 41862"/>
                <a:gd name="connsiteY0" fmla="*/ 31039 h 64268"/>
                <a:gd name="connsiteX1" fmla="*/ 18901 w 41862"/>
                <a:gd name="connsiteY1" fmla="*/ -1096 h 64268"/>
                <a:gd name="connsiteX2" fmla="*/ 40422 w 41862"/>
                <a:gd name="connsiteY2" fmla="*/ 31039 h 64268"/>
                <a:gd name="connsiteX3" fmla="*/ 18901 w 41862"/>
                <a:gd name="connsiteY3" fmla="*/ 63173 h 64268"/>
                <a:gd name="connsiteX4" fmla="*/ -1440 w 41862"/>
                <a:gd name="connsiteY4" fmla="*/ 31039 h 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62" h="64268">
                  <a:moveTo>
                    <a:pt x="-1440" y="31039"/>
                  </a:moveTo>
                  <a:cubicBezTo>
                    <a:pt x="-1440" y="11875"/>
                    <a:pt x="5045" y="-1096"/>
                    <a:pt x="18901" y="-1096"/>
                  </a:cubicBezTo>
                  <a:cubicBezTo>
                    <a:pt x="32461" y="-1096"/>
                    <a:pt x="40422" y="11875"/>
                    <a:pt x="40422" y="31039"/>
                  </a:cubicBezTo>
                  <a:cubicBezTo>
                    <a:pt x="40422" y="50203"/>
                    <a:pt x="32461" y="63173"/>
                    <a:pt x="18901" y="63173"/>
                  </a:cubicBezTo>
                  <a:cubicBezTo>
                    <a:pt x="5045" y="63173"/>
                    <a:pt x="-1440" y="5049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2">
              <a:extLst>
                <a:ext uri="{FF2B5EF4-FFF2-40B4-BE49-F238E27FC236}">
                  <a16:creationId xmlns:a16="http://schemas.microsoft.com/office/drawing/2014/main" id="{7E48A07B-ABAB-4377-A415-A3FD3D3F42D0}"/>
                </a:ext>
              </a:extLst>
            </p:cNvPr>
            <p:cNvSpPr/>
            <p:nvPr/>
          </p:nvSpPr>
          <p:spPr>
            <a:xfrm>
              <a:off x="3068299" y="1477258"/>
              <a:ext cx="53383" cy="62206"/>
            </a:xfrm>
            <a:custGeom>
              <a:avLst/>
              <a:gdLst>
                <a:gd name="connsiteX0" fmla="*/ -1440 w 53383"/>
                <a:gd name="connsiteY0" fmla="*/ 31039 h 62206"/>
                <a:gd name="connsiteX1" fmla="*/ 23324 w 53383"/>
                <a:gd name="connsiteY1" fmla="*/ -1096 h 62206"/>
                <a:gd name="connsiteX2" fmla="*/ 51924 w 53383"/>
                <a:gd name="connsiteY2" fmla="*/ 31039 h 62206"/>
                <a:gd name="connsiteX3" fmla="*/ 23914 w 53383"/>
                <a:gd name="connsiteY3" fmla="*/ 61111 h 62206"/>
                <a:gd name="connsiteX4" fmla="*/ 23324 w 53383"/>
                <a:gd name="connsiteY4" fmla="*/ 61111 h 62206"/>
                <a:gd name="connsiteX5" fmla="*/ -1440 w 53383"/>
                <a:gd name="connsiteY5" fmla="*/ 31039 h 6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83" h="62206">
                  <a:moveTo>
                    <a:pt x="-1440" y="31039"/>
                  </a:moveTo>
                  <a:cubicBezTo>
                    <a:pt x="-1440" y="11875"/>
                    <a:pt x="9468" y="-1096"/>
                    <a:pt x="23324" y="-1096"/>
                  </a:cubicBezTo>
                  <a:cubicBezTo>
                    <a:pt x="39835" y="81"/>
                    <a:pt x="52510" y="14236"/>
                    <a:pt x="51924" y="31039"/>
                  </a:cubicBezTo>
                  <a:cubicBezTo>
                    <a:pt x="52510" y="46960"/>
                    <a:pt x="39835" y="60521"/>
                    <a:pt x="23914" y="61111"/>
                  </a:cubicBezTo>
                  <a:cubicBezTo>
                    <a:pt x="23619" y="61111"/>
                    <a:pt x="23324" y="61111"/>
                    <a:pt x="23324" y="61111"/>
                  </a:cubicBezTo>
                  <a:cubicBezTo>
                    <a:pt x="9468" y="61111"/>
                    <a:pt x="-1440" y="50203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2">
              <a:extLst>
                <a:ext uri="{FF2B5EF4-FFF2-40B4-BE49-F238E27FC236}">
                  <a16:creationId xmlns:a16="http://schemas.microsoft.com/office/drawing/2014/main" id="{21B132F2-0380-4B63-89BE-6864DD509330}"/>
                </a:ext>
              </a:extLst>
            </p:cNvPr>
            <p:cNvSpPr/>
            <p:nvPr/>
          </p:nvSpPr>
          <p:spPr>
            <a:xfrm>
              <a:off x="3008154" y="1838413"/>
              <a:ext cx="47760" cy="70462"/>
            </a:xfrm>
            <a:custGeom>
              <a:avLst/>
              <a:gdLst>
                <a:gd name="connsiteX0" fmla="*/ -1440 w 47760"/>
                <a:gd name="connsiteY0" fmla="*/ 37229 h 70462"/>
                <a:gd name="connsiteX1" fmla="*/ 22147 w 47760"/>
                <a:gd name="connsiteY1" fmla="*/ -1096 h 70462"/>
                <a:gd name="connsiteX2" fmla="*/ 46320 w 47760"/>
                <a:gd name="connsiteY2" fmla="*/ 37229 h 70462"/>
                <a:gd name="connsiteX3" fmla="*/ 22147 w 47760"/>
                <a:gd name="connsiteY3" fmla="*/ 69367 h 70462"/>
                <a:gd name="connsiteX4" fmla="*/ -1440 w 47760"/>
                <a:gd name="connsiteY4" fmla="*/ 37229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60" h="70462">
                  <a:moveTo>
                    <a:pt x="-1440" y="37229"/>
                  </a:moveTo>
                  <a:cubicBezTo>
                    <a:pt x="-1440" y="18068"/>
                    <a:pt x="8586" y="-1096"/>
                    <a:pt x="22147" y="-1096"/>
                  </a:cubicBezTo>
                  <a:cubicBezTo>
                    <a:pt x="36002" y="-1096"/>
                    <a:pt x="46320" y="18068"/>
                    <a:pt x="46320" y="37229"/>
                  </a:cubicBezTo>
                  <a:cubicBezTo>
                    <a:pt x="46320" y="56393"/>
                    <a:pt x="36002" y="69367"/>
                    <a:pt x="22147" y="69367"/>
                  </a:cubicBezTo>
                  <a:cubicBezTo>
                    <a:pt x="8586" y="69367"/>
                    <a:pt x="-1440" y="56393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2">
              <a:extLst>
                <a:ext uri="{FF2B5EF4-FFF2-40B4-BE49-F238E27FC236}">
                  <a16:creationId xmlns:a16="http://schemas.microsoft.com/office/drawing/2014/main" id="{5EE2CA73-330D-46A3-8D53-7DEFF00A6E48}"/>
                </a:ext>
              </a:extLst>
            </p:cNvPr>
            <p:cNvSpPr/>
            <p:nvPr/>
          </p:nvSpPr>
          <p:spPr>
            <a:xfrm>
              <a:off x="3215035" y="1611694"/>
              <a:ext cx="51086" cy="66924"/>
            </a:xfrm>
            <a:custGeom>
              <a:avLst/>
              <a:gdLst>
                <a:gd name="connsiteX0" fmla="*/ -1357 w 51086"/>
                <a:gd name="connsiteY0" fmla="*/ 29862 h 66924"/>
                <a:gd name="connsiteX1" fmla="*/ 24882 w 51086"/>
                <a:gd name="connsiteY1" fmla="*/ -1096 h 66924"/>
                <a:gd name="connsiteX2" fmla="*/ 25473 w 51086"/>
                <a:gd name="connsiteY2" fmla="*/ -1096 h 66924"/>
                <a:gd name="connsiteX3" fmla="*/ 49646 w 51086"/>
                <a:gd name="connsiteY3" fmla="*/ 29862 h 66924"/>
                <a:gd name="connsiteX4" fmla="*/ 25473 w 51086"/>
                <a:gd name="connsiteY4" fmla="*/ 65829 h 66924"/>
                <a:gd name="connsiteX5" fmla="*/ -1357 w 51086"/>
                <a:gd name="connsiteY5" fmla="*/ 29862 h 6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086" h="66924">
                  <a:moveTo>
                    <a:pt x="-1357" y="29862"/>
                  </a:moveTo>
                  <a:cubicBezTo>
                    <a:pt x="-2537" y="14236"/>
                    <a:pt x="8961" y="85"/>
                    <a:pt x="24882" y="-1096"/>
                  </a:cubicBezTo>
                  <a:cubicBezTo>
                    <a:pt x="25178" y="-1096"/>
                    <a:pt x="25178" y="-1096"/>
                    <a:pt x="25473" y="-1096"/>
                  </a:cubicBezTo>
                  <a:cubicBezTo>
                    <a:pt x="39328" y="-1096"/>
                    <a:pt x="49646" y="10698"/>
                    <a:pt x="49646" y="29862"/>
                  </a:cubicBezTo>
                  <a:cubicBezTo>
                    <a:pt x="49646" y="49321"/>
                    <a:pt x="39328" y="65829"/>
                    <a:pt x="25473" y="65829"/>
                  </a:cubicBezTo>
                  <a:cubicBezTo>
                    <a:pt x="11912" y="65829"/>
                    <a:pt x="-1357" y="49026"/>
                    <a:pt x="-1357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2">
              <a:extLst>
                <a:ext uri="{FF2B5EF4-FFF2-40B4-BE49-F238E27FC236}">
                  <a16:creationId xmlns:a16="http://schemas.microsoft.com/office/drawing/2014/main" id="{C843F4BE-E032-4193-8B17-C9FA82FDEEF1}"/>
                </a:ext>
              </a:extLst>
            </p:cNvPr>
            <p:cNvSpPr/>
            <p:nvPr/>
          </p:nvSpPr>
          <p:spPr>
            <a:xfrm>
              <a:off x="3320076" y="1792419"/>
              <a:ext cx="45694" cy="68990"/>
            </a:xfrm>
            <a:custGeom>
              <a:avLst/>
              <a:gdLst>
                <a:gd name="connsiteX0" fmla="*/ -1440 w 45694"/>
                <a:gd name="connsiteY0" fmla="*/ 32809 h 68990"/>
                <a:gd name="connsiteX1" fmla="*/ 22143 w 45694"/>
                <a:gd name="connsiteY1" fmla="*/ -1096 h 68990"/>
                <a:gd name="connsiteX2" fmla="*/ 44255 w 45694"/>
                <a:gd name="connsiteY2" fmla="*/ 32809 h 68990"/>
                <a:gd name="connsiteX3" fmla="*/ 22143 w 45694"/>
                <a:gd name="connsiteY3" fmla="*/ 67895 h 68990"/>
                <a:gd name="connsiteX4" fmla="*/ -1440 w 45694"/>
                <a:gd name="connsiteY4" fmla="*/ 32809 h 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94" h="68990">
                  <a:moveTo>
                    <a:pt x="-1440" y="32809"/>
                  </a:moveTo>
                  <a:cubicBezTo>
                    <a:pt x="-1440" y="13645"/>
                    <a:pt x="8583" y="-1096"/>
                    <a:pt x="22143" y="-1096"/>
                  </a:cubicBezTo>
                  <a:cubicBezTo>
                    <a:pt x="35707" y="-1096"/>
                    <a:pt x="44255" y="13645"/>
                    <a:pt x="44255" y="32809"/>
                  </a:cubicBezTo>
                  <a:cubicBezTo>
                    <a:pt x="44255" y="51973"/>
                    <a:pt x="36002" y="67895"/>
                    <a:pt x="22143" y="67895"/>
                  </a:cubicBezTo>
                  <a:cubicBezTo>
                    <a:pt x="8583" y="67895"/>
                    <a:pt x="-1440" y="51973"/>
                    <a:pt x="-1440" y="328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2">
              <a:extLst>
                <a:ext uri="{FF2B5EF4-FFF2-40B4-BE49-F238E27FC236}">
                  <a16:creationId xmlns:a16="http://schemas.microsoft.com/office/drawing/2014/main" id="{2568128B-6881-4D79-A384-D9D64DAFE0B0}"/>
                </a:ext>
              </a:extLst>
            </p:cNvPr>
            <p:cNvSpPr/>
            <p:nvPr/>
          </p:nvSpPr>
          <p:spPr>
            <a:xfrm>
              <a:off x="3298259" y="2164186"/>
              <a:ext cx="44518" cy="71347"/>
            </a:xfrm>
            <a:custGeom>
              <a:avLst/>
              <a:gdLst>
                <a:gd name="connsiteX0" fmla="*/ -1440 w 44518"/>
                <a:gd name="connsiteY0" fmla="*/ 33695 h 71347"/>
                <a:gd name="connsiteX1" fmla="*/ 22438 w 44518"/>
                <a:gd name="connsiteY1" fmla="*/ -1096 h 71347"/>
                <a:gd name="connsiteX2" fmla="*/ 43078 w 44518"/>
                <a:gd name="connsiteY2" fmla="*/ 33695 h 71347"/>
                <a:gd name="connsiteX3" fmla="*/ 22438 w 44518"/>
                <a:gd name="connsiteY3" fmla="*/ 70252 h 71347"/>
                <a:gd name="connsiteX4" fmla="*/ -1440 w 44518"/>
                <a:gd name="connsiteY4" fmla="*/ 33695 h 7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18" h="71347">
                  <a:moveTo>
                    <a:pt x="-1440" y="33695"/>
                  </a:moveTo>
                  <a:cubicBezTo>
                    <a:pt x="-1440" y="14236"/>
                    <a:pt x="8878" y="-1096"/>
                    <a:pt x="22438" y="-1096"/>
                  </a:cubicBezTo>
                  <a:cubicBezTo>
                    <a:pt x="36294" y="-1096"/>
                    <a:pt x="43078" y="14236"/>
                    <a:pt x="43078" y="33695"/>
                  </a:cubicBezTo>
                  <a:cubicBezTo>
                    <a:pt x="43078" y="52859"/>
                    <a:pt x="36294" y="70252"/>
                    <a:pt x="22438" y="70252"/>
                  </a:cubicBezTo>
                  <a:cubicBezTo>
                    <a:pt x="8878" y="70252"/>
                    <a:pt x="-1440" y="52859"/>
                    <a:pt x="-1440" y="3369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2">
              <a:extLst>
                <a:ext uri="{FF2B5EF4-FFF2-40B4-BE49-F238E27FC236}">
                  <a16:creationId xmlns:a16="http://schemas.microsoft.com/office/drawing/2014/main" id="{F549BE90-5391-4C0E-87F7-5F8B4EAF1FB5}"/>
                </a:ext>
              </a:extLst>
            </p:cNvPr>
            <p:cNvSpPr/>
            <p:nvPr/>
          </p:nvSpPr>
          <p:spPr>
            <a:xfrm>
              <a:off x="1992502" y="2671278"/>
              <a:ext cx="74295" cy="56036"/>
            </a:xfrm>
            <a:custGeom>
              <a:avLst/>
              <a:gdLst>
                <a:gd name="connsiteX0" fmla="*/ 34822 w 74295"/>
                <a:gd name="connsiteY0" fmla="*/ 54921 h 56036"/>
                <a:gd name="connsiteX1" fmla="*/ 72855 w 74295"/>
                <a:gd name="connsiteY1" fmla="*/ 26026 h 56036"/>
                <a:gd name="connsiteX2" fmla="*/ 34822 w 74295"/>
                <a:gd name="connsiteY2" fmla="*/ -1096 h 56036"/>
                <a:gd name="connsiteX3" fmla="*/ -1440 w 74295"/>
                <a:gd name="connsiteY3" fmla="*/ 26026 h 56036"/>
                <a:gd name="connsiteX4" fmla="*/ 34822 w 74295"/>
                <a:gd name="connsiteY4" fmla="*/ 54921 h 5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5" h="56036">
                  <a:moveTo>
                    <a:pt x="34822" y="54921"/>
                  </a:moveTo>
                  <a:cubicBezTo>
                    <a:pt x="53986" y="54921"/>
                    <a:pt x="72855" y="39885"/>
                    <a:pt x="72855" y="26026"/>
                  </a:cubicBezTo>
                  <a:cubicBezTo>
                    <a:pt x="72855" y="12465"/>
                    <a:pt x="53986" y="-1096"/>
                    <a:pt x="34822" y="-1096"/>
                  </a:cubicBezTo>
                  <a:cubicBezTo>
                    <a:pt x="15658" y="-1096"/>
                    <a:pt x="-1440" y="12465"/>
                    <a:pt x="-1440" y="26026"/>
                  </a:cubicBezTo>
                  <a:cubicBezTo>
                    <a:pt x="1802" y="43423"/>
                    <a:pt x="17134" y="55508"/>
                    <a:pt x="34822" y="549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2">
              <a:extLst>
                <a:ext uri="{FF2B5EF4-FFF2-40B4-BE49-F238E27FC236}">
                  <a16:creationId xmlns:a16="http://schemas.microsoft.com/office/drawing/2014/main" id="{1B958E43-8F59-4E61-AF10-249B679F642B}"/>
                </a:ext>
              </a:extLst>
            </p:cNvPr>
            <p:cNvSpPr/>
            <p:nvPr/>
          </p:nvSpPr>
          <p:spPr>
            <a:xfrm>
              <a:off x="2238971" y="2895000"/>
              <a:ext cx="70167" cy="49281"/>
            </a:xfrm>
            <a:custGeom>
              <a:avLst/>
              <a:gdLst>
                <a:gd name="connsiteX0" fmla="*/ 33055 w 70167"/>
                <a:gd name="connsiteY0" fmla="*/ 48186 h 49281"/>
                <a:gd name="connsiteX1" fmla="*/ 68727 w 70167"/>
                <a:gd name="connsiteY1" fmla="*/ 26957 h 49281"/>
                <a:gd name="connsiteX2" fmla="*/ 33055 w 70167"/>
                <a:gd name="connsiteY2" fmla="*/ -1050 h 49281"/>
                <a:gd name="connsiteX3" fmla="*/ -1440 w 70167"/>
                <a:gd name="connsiteY3" fmla="*/ 26957 h 49281"/>
                <a:gd name="connsiteX4" fmla="*/ 33055 w 70167"/>
                <a:gd name="connsiteY4" fmla="*/ 48186 h 4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67" h="49281">
                  <a:moveTo>
                    <a:pt x="33055" y="48186"/>
                  </a:moveTo>
                  <a:cubicBezTo>
                    <a:pt x="52215" y="48186"/>
                    <a:pt x="68727" y="40816"/>
                    <a:pt x="68727" y="26957"/>
                  </a:cubicBezTo>
                  <a:cubicBezTo>
                    <a:pt x="65780" y="10153"/>
                    <a:pt x="50448" y="-1935"/>
                    <a:pt x="33055" y="-1050"/>
                  </a:cubicBezTo>
                  <a:cubicBezTo>
                    <a:pt x="16248" y="-1935"/>
                    <a:pt x="1212" y="10153"/>
                    <a:pt x="-1440" y="26957"/>
                  </a:cubicBezTo>
                  <a:cubicBezTo>
                    <a:pt x="-1440" y="40816"/>
                    <a:pt x="13891" y="48186"/>
                    <a:pt x="33055" y="4818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2">
              <a:extLst>
                <a:ext uri="{FF2B5EF4-FFF2-40B4-BE49-F238E27FC236}">
                  <a16:creationId xmlns:a16="http://schemas.microsoft.com/office/drawing/2014/main" id="{D0080377-0EED-4B6F-9C0B-0640E4F857D2}"/>
                </a:ext>
              </a:extLst>
            </p:cNvPr>
            <p:cNvSpPr/>
            <p:nvPr/>
          </p:nvSpPr>
          <p:spPr>
            <a:xfrm>
              <a:off x="2139321" y="3140924"/>
              <a:ext cx="76947" cy="49826"/>
            </a:xfrm>
            <a:custGeom>
              <a:avLst/>
              <a:gdLst>
                <a:gd name="connsiteX0" fmla="*/ 36002 w 76947"/>
                <a:gd name="connsiteY0" fmla="*/ 48731 h 49826"/>
                <a:gd name="connsiteX1" fmla="*/ 75507 w 76947"/>
                <a:gd name="connsiteY1" fmla="*/ 28091 h 49826"/>
                <a:gd name="connsiteX2" fmla="*/ 36002 w 76947"/>
                <a:gd name="connsiteY2" fmla="*/ -1096 h 49826"/>
                <a:gd name="connsiteX3" fmla="*/ -1440 w 76947"/>
                <a:gd name="connsiteY3" fmla="*/ 28091 h 49826"/>
                <a:gd name="connsiteX4" fmla="*/ 36002 w 76947"/>
                <a:gd name="connsiteY4" fmla="*/ 48731 h 4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9826">
                  <a:moveTo>
                    <a:pt x="36002" y="48731"/>
                  </a:moveTo>
                  <a:cubicBezTo>
                    <a:pt x="55166" y="48731"/>
                    <a:pt x="75507" y="41951"/>
                    <a:pt x="75507" y="28091"/>
                  </a:cubicBezTo>
                  <a:cubicBezTo>
                    <a:pt x="75507" y="14236"/>
                    <a:pt x="55166" y="-1096"/>
                    <a:pt x="36002" y="-1096"/>
                  </a:cubicBezTo>
                  <a:cubicBezTo>
                    <a:pt x="16838" y="-1096"/>
                    <a:pt x="-1440" y="14236"/>
                    <a:pt x="-1440" y="28091"/>
                  </a:cubicBezTo>
                  <a:cubicBezTo>
                    <a:pt x="-1440" y="41951"/>
                    <a:pt x="16838" y="48731"/>
                    <a:pt x="36002" y="487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2">
              <a:extLst>
                <a:ext uri="{FF2B5EF4-FFF2-40B4-BE49-F238E27FC236}">
                  <a16:creationId xmlns:a16="http://schemas.microsoft.com/office/drawing/2014/main" id="{EA49DBA9-D52D-49EF-B5FD-AC10DEAC1E6E}"/>
                </a:ext>
              </a:extLst>
            </p:cNvPr>
            <p:cNvSpPr/>
            <p:nvPr/>
          </p:nvSpPr>
          <p:spPr>
            <a:xfrm>
              <a:off x="2528777" y="2729947"/>
              <a:ext cx="72232" cy="52778"/>
            </a:xfrm>
            <a:custGeom>
              <a:avLst/>
              <a:gdLst>
                <a:gd name="connsiteX0" fmla="*/ 37183 w 72232"/>
                <a:gd name="connsiteY0" fmla="*/ 51678 h 52778"/>
                <a:gd name="connsiteX1" fmla="*/ 70793 w 72232"/>
                <a:gd name="connsiteY1" fmla="*/ 22196 h 52778"/>
                <a:gd name="connsiteX2" fmla="*/ 37183 w 72232"/>
                <a:gd name="connsiteY2" fmla="*/ -1096 h 52778"/>
                <a:gd name="connsiteX3" fmla="*/ -1440 w 72232"/>
                <a:gd name="connsiteY3" fmla="*/ 22196 h 52778"/>
                <a:gd name="connsiteX4" fmla="*/ 37183 w 72232"/>
                <a:gd name="connsiteY4" fmla="*/ 51678 h 5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32" h="52778">
                  <a:moveTo>
                    <a:pt x="37183" y="51678"/>
                  </a:moveTo>
                  <a:cubicBezTo>
                    <a:pt x="54281" y="51970"/>
                    <a:pt x="68727" y="39295"/>
                    <a:pt x="70793" y="22196"/>
                  </a:cubicBezTo>
                  <a:cubicBezTo>
                    <a:pt x="70793" y="8337"/>
                    <a:pt x="56347" y="-1096"/>
                    <a:pt x="37183" y="-1096"/>
                  </a:cubicBezTo>
                  <a:cubicBezTo>
                    <a:pt x="17724" y="-1096"/>
                    <a:pt x="-1440" y="8337"/>
                    <a:pt x="-1440" y="22196"/>
                  </a:cubicBezTo>
                  <a:cubicBezTo>
                    <a:pt x="-1440" y="35757"/>
                    <a:pt x="18019" y="51678"/>
                    <a:pt x="37183" y="5167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2">
              <a:extLst>
                <a:ext uri="{FF2B5EF4-FFF2-40B4-BE49-F238E27FC236}">
                  <a16:creationId xmlns:a16="http://schemas.microsoft.com/office/drawing/2014/main" id="{C992BCE9-9422-4579-B5AB-FAE82CD90D6D}"/>
                </a:ext>
              </a:extLst>
            </p:cNvPr>
            <p:cNvSpPr/>
            <p:nvPr/>
          </p:nvSpPr>
          <p:spPr>
            <a:xfrm>
              <a:off x="2557672" y="2928360"/>
              <a:ext cx="66625" cy="48645"/>
            </a:xfrm>
            <a:custGeom>
              <a:avLst/>
              <a:gdLst>
                <a:gd name="connsiteX0" fmla="*/ 30104 w 66625"/>
                <a:gd name="connsiteY0" fmla="*/ 47550 h 48645"/>
                <a:gd name="connsiteX1" fmla="*/ 65186 w 66625"/>
                <a:gd name="connsiteY1" fmla="*/ 23963 h 48645"/>
                <a:gd name="connsiteX2" fmla="*/ 30104 w 66625"/>
                <a:gd name="connsiteY2" fmla="*/ -1096 h 48645"/>
                <a:gd name="connsiteX3" fmla="*/ -1440 w 66625"/>
                <a:gd name="connsiteY3" fmla="*/ 23963 h 48645"/>
                <a:gd name="connsiteX4" fmla="*/ 30104 w 66625"/>
                <a:gd name="connsiteY4" fmla="*/ 47550 h 4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48645">
                  <a:moveTo>
                    <a:pt x="30104" y="47550"/>
                  </a:moveTo>
                  <a:cubicBezTo>
                    <a:pt x="49268" y="47550"/>
                    <a:pt x="65186" y="37528"/>
                    <a:pt x="65186" y="23963"/>
                  </a:cubicBezTo>
                  <a:cubicBezTo>
                    <a:pt x="65186" y="10108"/>
                    <a:pt x="49268" y="-1096"/>
                    <a:pt x="30104" y="-1096"/>
                  </a:cubicBezTo>
                  <a:cubicBezTo>
                    <a:pt x="10940" y="-1096"/>
                    <a:pt x="-1440" y="10108"/>
                    <a:pt x="-1440" y="23963"/>
                  </a:cubicBezTo>
                  <a:cubicBezTo>
                    <a:pt x="-1440" y="37528"/>
                    <a:pt x="10940" y="47550"/>
                    <a:pt x="30104" y="4755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2">
              <a:extLst>
                <a:ext uri="{FF2B5EF4-FFF2-40B4-BE49-F238E27FC236}">
                  <a16:creationId xmlns:a16="http://schemas.microsoft.com/office/drawing/2014/main" id="{C9ED8E44-9EBD-405E-89E8-25E9EFED4384}"/>
                </a:ext>
              </a:extLst>
            </p:cNvPr>
            <p:cNvSpPr/>
            <p:nvPr/>
          </p:nvSpPr>
          <p:spPr>
            <a:xfrm>
              <a:off x="2360141" y="3185102"/>
              <a:ext cx="71642" cy="53883"/>
            </a:xfrm>
            <a:custGeom>
              <a:avLst/>
              <a:gdLst>
                <a:gd name="connsiteX0" fmla="*/ 37773 w 71642"/>
                <a:gd name="connsiteY0" fmla="*/ 52609 h 53883"/>
                <a:gd name="connsiteX1" fmla="*/ 70203 w 71642"/>
                <a:gd name="connsiteY1" fmla="*/ 26665 h 53883"/>
                <a:gd name="connsiteX2" fmla="*/ 70203 w 71642"/>
                <a:gd name="connsiteY2" fmla="*/ 26665 h 53883"/>
                <a:gd name="connsiteX3" fmla="*/ 37773 w 71642"/>
                <a:gd name="connsiteY3" fmla="*/ -1050 h 53883"/>
                <a:gd name="connsiteX4" fmla="*/ -1440 w 71642"/>
                <a:gd name="connsiteY4" fmla="*/ 26665 h 53883"/>
                <a:gd name="connsiteX5" fmla="*/ 37773 w 71642"/>
                <a:gd name="connsiteY5" fmla="*/ 52609 h 5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42" h="53883">
                  <a:moveTo>
                    <a:pt x="37773" y="52609"/>
                  </a:moveTo>
                  <a:cubicBezTo>
                    <a:pt x="53691" y="54376"/>
                    <a:pt x="68432" y="42878"/>
                    <a:pt x="70203" y="26665"/>
                  </a:cubicBezTo>
                  <a:cubicBezTo>
                    <a:pt x="70203" y="26665"/>
                    <a:pt x="70203" y="26665"/>
                    <a:pt x="70203" y="26665"/>
                  </a:cubicBezTo>
                  <a:cubicBezTo>
                    <a:pt x="68727" y="10153"/>
                    <a:pt x="54281" y="-1932"/>
                    <a:pt x="37773" y="-1050"/>
                  </a:cubicBezTo>
                  <a:cubicBezTo>
                    <a:pt x="18609" y="-1050"/>
                    <a:pt x="-1440" y="13101"/>
                    <a:pt x="-1440" y="26665"/>
                  </a:cubicBezTo>
                  <a:cubicBezTo>
                    <a:pt x="-1440" y="40520"/>
                    <a:pt x="18609" y="52609"/>
                    <a:pt x="37773" y="526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2">
              <a:extLst>
                <a:ext uri="{FF2B5EF4-FFF2-40B4-BE49-F238E27FC236}">
                  <a16:creationId xmlns:a16="http://schemas.microsoft.com/office/drawing/2014/main" id="{93284D14-BFDC-473A-9030-26F7A7D9ED54}"/>
                </a:ext>
              </a:extLst>
            </p:cNvPr>
            <p:cNvSpPr/>
            <p:nvPr/>
          </p:nvSpPr>
          <p:spPr>
            <a:xfrm>
              <a:off x="2436793" y="3513282"/>
              <a:ext cx="69285" cy="43341"/>
            </a:xfrm>
            <a:custGeom>
              <a:avLst/>
              <a:gdLst>
                <a:gd name="connsiteX0" fmla="*/ 31875 w 69285"/>
                <a:gd name="connsiteY0" fmla="*/ 42246 h 43341"/>
                <a:gd name="connsiteX1" fmla="*/ 67845 w 69285"/>
                <a:gd name="connsiteY1" fmla="*/ 21901 h 43341"/>
                <a:gd name="connsiteX2" fmla="*/ 31875 w 69285"/>
                <a:gd name="connsiteY2" fmla="*/ -1096 h 43341"/>
                <a:gd name="connsiteX3" fmla="*/ -1440 w 69285"/>
                <a:gd name="connsiteY3" fmla="*/ 21901 h 43341"/>
                <a:gd name="connsiteX4" fmla="*/ 31875 w 69285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85" h="43341">
                  <a:moveTo>
                    <a:pt x="31875" y="42246"/>
                  </a:moveTo>
                  <a:cubicBezTo>
                    <a:pt x="51039" y="42246"/>
                    <a:pt x="67845" y="35462"/>
                    <a:pt x="67845" y="21901"/>
                  </a:cubicBezTo>
                  <a:cubicBezTo>
                    <a:pt x="67845" y="8046"/>
                    <a:pt x="51039" y="-1096"/>
                    <a:pt x="31875" y="-1096"/>
                  </a:cubicBezTo>
                  <a:cubicBezTo>
                    <a:pt x="12714" y="-1096"/>
                    <a:pt x="-1440" y="8046"/>
                    <a:pt x="-1440" y="21901"/>
                  </a:cubicBezTo>
                  <a:cubicBezTo>
                    <a:pt x="-1440" y="35462"/>
                    <a:pt x="12714" y="42246"/>
                    <a:pt x="31875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2">
              <a:extLst>
                <a:ext uri="{FF2B5EF4-FFF2-40B4-BE49-F238E27FC236}">
                  <a16:creationId xmlns:a16="http://schemas.microsoft.com/office/drawing/2014/main" id="{83A4F38A-388D-4293-A682-4A187BBB6B0C}"/>
                </a:ext>
              </a:extLst>
            </p:cNvPr>
            <p:cNvSpPr/>
            <p:nvPr/>
          </p:nvSpPr>
          <p:spPr>
            <a:xfrm>
              <a:off x="2719233" y="3402134"/>
              <a:ext cx="68691" cy="43341"/>
            </a:xfrm>
            <a:custGeom>
              <a:avLst/>
              <a:gdLst>
                <a:gd name="connsiteX0" fmla="*/ 35707 w 68691"/>
                <a:gd name="connsiteY0" fmla="*/ 42246 h 43341"/>
                <a:gd name="connsiteX1" fmla="*/ 67251 w 68691"/>
                <a:gd name="connsiteY1" fmla="*/ 19544 h 43341"/>
                <a:gd name="connsiteX2" fmla="*/ 35707 w 68691"/>
                <a:gd name="connsiteY2" fmla="*/ -1096 h 43341"/>
                <a:gd name="connsiteX3" fmla="*/ -1440 w 68691"/>
                <a:gd name="connsiteY3" fmla="*/ 19544 h 43341"/>
                <a:gd name="connsiteX4" fmla="*/ 35707 w 68691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1" h="43341">
                  <a:moveTo>
                    <a:pt x="35707" y="42246"/>
                  </a:moveTo>
                  <a:cubicBezTo>
                    <a:pt x="54868" y="42246"/>
                    <a:pt x="67251" y="33105"/>
                    <a:pt x="67251" y="19544"/>
                  </a:cubicBezTo>
                  <a:cubicBezTo>
                    <a:pt x="67251" y="5688"/>
                    <a:pt x="54868" y="-1096"/>
                    <a:pt x="35707" y="-1096"/>
                  </a:cubicBezTo>
                  <a:cubicBezTo>
                    <a:pt x="16543" y="-1096"/>
                    <a:pt x="-1440" y="5983"/>
                    <a:pt x="-1440" y="19544"/>
                  </a:cubicBezTo>
                  <a:cubicBezTo>
                    <a:pt x="-1440" y="33105"/>
                    <a:pt x="16543" y="42246"/>
                    <a:pt x="35707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2">
              <a:extLst>
                <a:ext uri="{FF2B5EF4-FFF2-40B4-BE49-F238E27FC236}">
                  <a16:creationId xmlns:a16="http://schemas.microsoft.com/office/drawing/2014/main" id="{93C1F51C-BE5E-4C97-A651-BB82610DF090}"/>
                </a:ext>
              </a:extLst>
            </p:cNvPr>
            <p:cNvSpPr/>
            <p:nvPr/>
          </p:nvSpPr>
          <p:spPr>
            <a:xfrm>
              <a:off x="2900253" y="3296590"/>
              <a:ext cx="66039" cy="48005"/>
            </a:xfrm>
            <a:custGeom>
              <a:avLst/>
              <a:gdLst>
                <a:gd name="connsiteX0" fmla="*/ 32166 w 66039"/>
                <a:gd name="connsiteY0" fmla="*/ 46665 h 48005"/>
                <a:gd name="connsiteX1" fmla="*/ 64599 w 66039"/>
                <a:gd name="connsiteY1" fmla="*/ 21311 h 48005"/>
                <a:gd name="connsiteX2" fmla="*/ 32166 w 66039"/>
                <a:gd name="connsiteY2" fmla="*/ -1096 h 48005"/>
                <a:gd name="connsiteX3" fmla="*/ -1440 w 66039"/>
                <a:gd name="connsiteY3" fmla="*/ 21311 h 48005"/>
                <a:gd name="connsiteX4" fmla="*/ 32166 w 66039"/>
                <a:gd name="connsiteY4" fmla="*/ 46665 h 4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39" h="48005">
                  <a:moveTo>
                    <a:pt x="32166" y="46665"/>
                  </a:moveTo>
                  <a:cubicBezTo>
                    <a:pt x="48087" y="48731"/>
                    <a:pt x="62533" y="37232"/>
                    <a:pt x="64599" y="21311"/>
                  </a:cubicBezTo>
                  <a:cubicBezTo>
                    <a:pt x="64599" y="7455"/>
                    <a:pt x="51330" y="-1096"/>
                    <a:pt x="32166" y="-1096"/>
                  </a:cubicBezTo>
                  <a:cubicBezTo>
                    <a:pt x="12711" y="-1096"/>
                    <a:pt x="-1440" y="7455"/>
                    <a:pt x="-1440" y="21311"/>
                  </a:cubicBezTo>
                  <a:cubicBezTo>
                    <a:pt x="917" y="37528"/>
                    <a:pt x="15658" y="48731"/>
                    <a:pt x="32166" y="466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2">
              <a:extLst>
                <a:ext uri="{FF2B5EF4-FFF2-40B4-BE49-F238E27FC236}">
                  <a16:creationId xmlns:a16="http://schemas.microsoft.com/office/drawing/2014/main" id="{9BAC6186-FC00-41E7-BC42-5EC24B915DAC}"/>
                </a:ext>
              </a:extLst>
            </p:cNvPr>
            <p:cNvSpPr/>
            <p:nvPr/>
          </p:nvSpPr>
          <p:spPr>
            <a:xfrm>
              <a:off x="3206276" y="3277702"/>
              <a:ext cx="72229" cy="54560"/>
            </a:xfrm>
            <a:custGeom>
              <a:avLst/>
              <a:gdLst>
                <a:gd name="connsiteX0" fmla="*/ 31284 w 72229"/>
                <a:gd name="connsiteY0" fmla="*/ 53465 h 54560"/>
                <a:gd name="connsiteX1" fmla="*/ 70789 w 72229"/>
                <a:gd name="connsiteY1" fmla="*/ 28406 h 54560"/>
                <a:gd name="connsiteX2" fmla="*/ 31284 w 72229"/>
                <a:gd name="connsiteY2" fmla="*/ -1076 h 54560"/>
                <a:gd name="connsiteX3" fmla="*/ -1440 w 72229"/>
                <a:gd name="connsiteY3" fmla="*/ 28406 h 54560"/>
                <a:gd name="connsiteX4" fmla="*/ 31284 w 72229"/>
                <a:gd name="connsiteY4" fmla="*/ 53465 h 5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4560">
                  <a:moveTo>
                    <a:pt x="31284" y="53465"/>
                  </a:moveTo>
                  <a:cubicBezTo>
                    <a:pt x="50445" y="53465"/>
                    <a:pt x="70789" y="41970"/>
                    <a:pt x="70789" y="28406"/>
                  </a:cubicBezTo>
                  <a:cubicBezTo>
                    <a:pt x="70789" y="14550"/>
                    <a:pt x="50445" y="-1076"/>
                    <a:pt x="31284" y="-1076"/>
                  </a:cubicBezTo>
                  <a:cubicBezTo>
                    <a:pt x="14182" y="-1666"/>
                    <a:pt x="32" y="11308"/>
                    <a:pt x="-1440" y="28406"/>
                  </a:cubicBezTo>
                  <a:cubicBezTo>
                    <a:pt x="-1440" y="41970"/>
                    <a:pt x="12120" y="53465"/>
                    <a:pt x="31284" y="534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2">
              <a:extLst>
                <a:ext uri="{FF2B5EF4-FFF2-40B4-BE49-F238E27FC236}">
                  <a16:creationId xmlns:a16="http://schemas.microsoft.com/office/drawing/2014/main" id="{156DF522-0F63-4008-83D6-144029F59F31}"/>
                </a:ext>
              </a:extLst>
            </p:cNvPr>
            <p:cNvSpPr/>
            <p:nvPr/>
          </p:nvSpPr>
          <p:spPr>
            <a:xfrm>
              <a:off x="3109869" y="3006738"/>
              <a:ext cx="68986" cy="52520"/>
            </a:xfrm>
            <a:custGeom>
              <a:avLst/>
              <a:gdLst>
                <a:gd name="connsiteX0" fmla="*/ 33642 w 68986"/>
                <a:gd name="connsiteY0" fmla="*/ 51425 h 52520"/>
                <a:gd name="connsiteX1" fmla="*/ 67547 w 68986"/>
                <a:gd name="connsiteY1" fmla="*/ 26957 h 52520"/>
                <a:gd name="connsiteX2" fmla="*/ 33642 w 68986"/>
                <a:gd name="connsiteY2" fmla="*/ -1050 h 52520"/>
                <a:gd name="connsiteX3" fmla="*/ -1440 w 68986"/>
                <a:gd name="connsiteY3" fmla="*/ 26957 h 52520"/>
                <a:gd name="connsiteX4" fmla="*/ 33642 w 68986"/>
                <a:gd name="connsiteY4" fmla="*/ 51425 h 5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86" h="52520">
                  <a:moveTo>
                    <a:pt x="33642" y="51425"/>
                  </a:moveTo>
                  <a:cubicBezTo>
                    <a:pt x="53101" y="51425"/>
                    <a:pt x="67547" y="40812"/>
                    <a:pt x="67547" y="26957"/>
                  </a:cubicBezTo>
                  <a:cubicBezTo>
                    <a:pt x="65484" y="10153"/>
                    <a:pt x="50743" y="-1935"/>
                    <a:pt x="33642" y="-1050"/>
                  </a:cubicBezTo>
                  <a:cubicBezTo>
                    <a:pt x="16543" y="-1935"/>
                    <a:pt x="1507" y="10153"/>
                    <a:pt x="-1440" y="26957"/>
                  </a:cubicBezTo>
                  <a:cubicBezTo>
                    <a:pt x="-1440" y="40812"/>
                    <a:pt x="14478" y="51425"/>
                    <a:pt x="33642" y="5142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2">
              <a:extLst>
                <a:ext uri="{FF2B5EF4-FFF2-40B4-BE49-F238E27FC236}">
                  <a16:creationId xmlns:a16="http://schemas.microsoft.com/office/drawing/2014/main" id="{DEBD074A-15E5-4662-8E25-4C664CA6B7DF}"/>
                </a:ext>
              </a:extLst>
            </p:cNvPr>
            <p:cNvSpPr/>
            <p:nvPr/>
          </p:nvSpPr>
          <p:spPr>
            <a:xfrm>
              <a:off x="3164115" y="2819865"/>
              <a:ext cx="71052" cy="53113"/>
            </a:xfrm>
            <a:custGeom>
              <a:avLst/>
              <a:gdLst>
                <a:gd name="connsiteX0" fmla="*/ 37769 w 71052"/>
                <a:gd name="connsiteY0" fmla="*/ 51973 h 53113"/>
                <a:gd name="connsiteX1" fmla="*/ 69612 w 71052"/>
                <a:gd name="connsiteY1" fmla="*/ 23967 h 53113"/>
                <a:gd name="connsiteX2" fmla="*/ 37769 w 71052"/>
                <a:gd name="connsiteY2" fmla="*/ -1096 h 53113"/>
                <a:gd name="connsiteX3" fmla="*/ -1440 w 71052"/>
                <a:gd name="connsiteY3" fmla="*/ 23967 h 53113"/>
                <a:gd name="connsiteX4" fmla="*/ 37769 w 71052"/>
                <a:gd name="connsiteY4" fmla="*/ 51973 h 5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53113">
                  <a:moveTo>
                    <a:pt x="37769" y="51973"/>
                  </a:moveTo>
                  <a:cubicBezTo>
                    <a:pt x="54281" y="52859"/>
                    <a:pt x="68432" y="40475"/>
                    <a:pt x="69612" y="23967"/>
                  </a:cubicBezTo>
                  <a:cubicBezTo>
                    <a:pt x="69612" y="10403"/>
                    <a:pt x="56933" y="-1096"/>
                    <a:pt x="37769" y="-1096"/>
                  </a:cubicBezTo>
                  <a:cubicBezTo>
                    <a:pt x="18609" y="-1096"/>
                    <a:pt x="-1440" y="10403"/>
                    <a:pt x="-1440" y="23967"/>
                  </a:cubicBezTo>
                  <a:cubicBezTo>
                    <a:pt x="-1440" y="37823"/>
                    <a:pt x="18609" y="51973"/>
                    <a:pt x="37769" y="519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2">
              <a:extLst>
                <a:ext uri="{FF2B5EF4-FFF2-40B4-BE49-F238E27FC236}">
                  <a16:creationId xmlns:a16="http://schemas.microsoft.com/office/drawing/2014/main" id="{8C8172E6-1DCE-4997-A7F7-99B3E4D74A7D}"/>
                </a:ext>
              </a:extLst>
            </p:cNvPr>
            <p:cNvSpPr/>
            <p:nvPr/>
          </p:nvSpPr>
          <p:spPr>
            <a:xfrm>
              <a:off x="3096305" y="2679220"/>
              <a:ext cx="61324" cy="56961"/>
            </a:xfrm>
            <a:custGeom>
              <a:avLst/>
              <a:gdLst>
                <a:gd name="connsiteX0" fmla="*/ 28927 w 61324"/>
                <a:gd name="connsiteY0" fmla="*/ 55822 h 56961"/>
                <a:gd name="connsiteX1" fmla="*/ 59885 w 61324"/>
                <a:gd name="connsiteY1" fmla="*/ 27816 h 56961"/>
                <a:gd name="connsiteX2" fmla="*/ 59885 w 61324"/>
                <a:gd name="connsiteY2" fmla="*/ 27816 h 56961"/>
                <a:gd name="connsiteX3" fmla="*/ 28927 w 61324"/>
                <a:gd name="connsiteY3" fmla="*/ -1076 h 56961"/>
                <a:gd name="connsiteX4" fmla="*/ -1440 w 61324"/>
                <a:gd name="connsiteY4" fmla="*/ 27521 h 56961"/>
                <a:gd name="connsiteX5" fmla="*/ -1440 w 61324"/>
                <a:gd name="connsiteY5" fmla="*/ 27816 h 56961"/>
                <a:gd name="connsiteX6" fmla="*/ 28632 w 61324"/>
                <a:gd name="connsiteY6" fmla="*/ 55822 h 56961"/>
                <a:gd name="connsiteX7" fmla="*/ 28927 w 61324"/>
                <a:gd name="connsiteY7" fmla="*/ 55822 h 5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324" h="56961">
                  <a:moveTo>
                    <a:pt x="28927" y="55822"/>
                  </a:moveTo>
                  <a:cubicBezTo>
                    <a:pt x="45439" y="56707"/>
                    <a:pt x="59294" y="44029"/>
                    <a:pt x="59885" y="27816"/>
                  </a:cubicBezTo>
                  <a:cubicBezTo>
                    <a:pt x="59885" y="27816"/>
                    <a:pt x="59885" y="27816"/>
                    <a:pt x="59885" y="27816"/>
                  </a:cubicBezTo>
                  <a:cubicBezTo>
                    <a:pt x="59294" y="11304"/>
                    <a:pt x="45439" y="-1666"/>
                    <a:pt x="28927" y="-1076"/>
                  </a:cubicBezTo>
                  <a:cubicBezTo>
                    <a:pt x="12714" y="-1666"/>
                    <a:pt x="-850" y="11304"/>
                    <a:pt x="-1440" y="27521"/>
                  </a:cubicBezTo>
                  <a:cubicBezTo>
                    <a:pt x="-1440" y="27816"/>
                    <a:pt x="-1440" y="27816"/>
                    <a:pt x="-1440" y="27816"/>
                  </a:cubicBezTo>
                  <a:cubicBezTo>
                    <a:pt x="-850" y="43733"/>
                    <a:pt x="12419" y="56412"/>
                    <a:pt x="28632" y="55822"/>
                  </a:cubicBezTo>
                  <a:cubicBezTo>
                    <a:pt x="28632" y="55822"/>
                    <a:pt x="28927" y="55822"/>
                    <a:pt x="28927" y="558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2">
              <a:extLst>
                <a:ext uri="{FF2B5EF4-FFF2-40B4-BE49-F238E27FC236}">
                  <a16:creationId xmlns:a16="http://schemas.microsoft.com/office/drawing/2014/main" id="{5D6C3E14-E6AF-4598-81A3-1F8DA63585C3}"/>
                </a:ext>
              </a:extLst>
            </p:cNvPr>
            <p:cNvSpPr/>
            <p:nvPr/>
          </p:nvSpPr>
          <p:spPr>
            <a:xfrm>
              <a:off x="3356043" y="2549813"/>
              <a:ext cx="71347" cy="46820"/>
            </a:xfrm>
            <a:custGeom>
              <a:avLst/>
              <a:gdLst>
                <a:gd name="connsiteX0" fmla="*/ 32170 w 71347"/>
                <a:gd name="connsiteY0" fmla="*/ 45485 h 46820"/>
                <a:gd name="connsiteX1" fmla="*/ 69907 w 71347"/>
                <a:gd name="connsiteY1" fmla="*/ 19836 h 46820"/>
                <a:gd name="connsiteX2" fmla="*/ 32170 w 71347"/>
                <a:gd name="connsiteY2" fmla="*/ -1096 h 46820"/>
                <a:gd name="connsiteX3" fmla="*/ -1440 w 71347"/>
                <a:gd name="connsiteY3" fmla="*/ 19836 h 46820"/>
                <a:gd name="connsiteX4" fmla="*/ 32170 w 71347"/>
                <a:gd name="connsiteY4" fmla="*/ 45485 h 4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47" h="46820">
                  <a:moveTo>
                    <a:pt x="32170" y="45485"/>
                  </a:moveTo>
                  <a:cubicBezTo>
                    <a:pt x="51334" y="45485"/>
                    <a:pt x="69907" y="33396"/>
                    <a:pt x="69907" y="19836"/>
                  </a:cubicBezTo>
                  <a:cubicBezTo>
                    <a:pt x="69907" y="5980"/>
                    <a:pt x="51334" y="-1096"/>
                    <a:pt x="32170" y="-1096"/>
                  </a:cubicBezTo>
                  <a:cubicBezTo>
                    <a:pt x="13006" y="-1096"/>
                    <a:pt x="-1440" y="5980"/>
                    <a:pt x="-1440" y="19836"/>
                  </a:cubicBezTo>
                  <a:cubicBezTo>
                    <a:pt x="917" y="36052"/>
                    <a:pt x="15953" y="47550"/>
                    <a:pt x="32170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2">
              <a:extLst>
                <a:ext uri="{FF2B5EF4-FFF2-40B4-BE49-F238E27FC236}">
                  <a16:creationId xmlns:a16="http://schemas.microsoft.com/office/drawing/2014/main" id="{48F75AF2-B586-4EB8-8DAE-9309BE7A3BC3}"/>
                </a:ext>
              </a:extLst>
            </p:cNvPr>
            <p:cNvSpPr/>
            <p:nvPr/>
          </p:nvSpPr>
          <p:spPr>
            <a:xfrm>
              <a:off x="2232485" y="2314547"/>
              <a:ext cx="76947" cy="43927"/>
            </a:xfrm>
            <a:custGeom>
              <a:avLst/>
              <a:gdLst>
                <a:gd name="connsiteX0" fmla="*/ 37179 w 76947"/>
                <a:gd name="connsiteY0" fmla="*/ 42832 h 43927"/>
                <a:gd name="connsiteX1" fmla="*/ -1440 w 76947"/>
                <a:gd name="connsiteY1" fmla="*/ 22193 h 43927"/>
                <a:gd name="connsiteX2" fmla="*/ 37179 w 76947"/>
                <a:gd name="connsiteY2" fmla="*/ -1096 h 43927"/>
                <a:gd name="connsiteX3" fmla="*/ 75507 w 76947"/>
                <a:gd name="connsiteY3" fmla="*/ 22193 h 43927"/>
                <a:gd name="connsiteX4" fmla="*/ 37179 w 76947"/>
                <a:gd name="connsiteY4" fmla="*/ 42832 h 43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3927">
                  <a:moveTo>
                    <a:pt x="37179" y="42832"/>
                  </a:moveTo>
                  <a:cubicBezTo>
                    <a:pt x="18019" y="42832"/>
                    <a:pt x="-1440" y="35757"/>
                    <a:pt x="-1440" y="22193"/>
                  </a:cubicBezTo>
                  <a:cubicBezTo>
                    <a:pt x="-1440" y="8337"/>
                    <a:pt x="18019" y="-1096"/>
                    <a:pt x="37179" y="-1096"/>
                  </a:cubicBezTo>
                  <a:cubicBezTo>
                    <a:pt x="56343" y="-1096"/>
                    <a:pt x="75507" y="8337"/>
                    <a:pt x="75507" y="22193"/>
                  </a:cubicBezTo>
                  <a:cubicBezTo>
                    <a:pt x="75507" y="35757"/>
                    <a:pt x="56343" y="42832"/>
                    <a:pt x="37179" y="4283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2">
              <a:extLst>
                <a:ext uri="{FF2B5EF4-FFF2-40B4-BE49-F238E27FC236}">
                  <a16:creationId xmlns:a16="http://schemas.microsoft.com/office/drawing/2014/main" id="{6C54FC1E-90A4-4B24-B140-4A0AD9E48056}"/>
                </a:ext>
              </a:extLst>
            </p:cNvPr>
            <p:cNvSpPr/>
            <p:nvPr/>
          </p:nvSpPr>
          <p:spPr>
            <a:xfrm>
              <a:off x="2029944" y="2179813"/>
              <a:ext cx="72524" cy="43632"/>
            </a:xfrm>
            <a:custGeom>
              <a:avLst/>
              <a:gdLst>
                <a:gd name="connsiteX0" fmla="*/ 35412 w 72524"/>
                <a:gd name="connsiteY0" fmla="*/ 42537 h 43632"/>
                <a:gd name="connsiteX1" fmla="*/ -1440 w 72524"/>
                <a:gd name="connsiteY1" fmla="*/ 21901 h 43632"/>
                <a:gd name="connsiteX2" fmla="*/ 35412 w 72524"/>
                <a:gd name="connsiteY2" fmla="*/ -1096 h 43632"/>
                <a:gd name="connsiteX3" fmla="*/ 71084 w 72524"/>
                <a:gd name="connsiteY3" fmla="*/ 21901 h 43632"/>
                <a:gd name="connsiteX4" fmla="*/ 35412 w 72524"/>
                <a:gd name="connsiteY4" fmla="*/ 42537 h 4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4" h="43632">
                  <a:moveTo>
                    <a:pt x="35412" y="42537"/>
                  </a:moveTo>
                  <a:cubicBezTo>
                    <a:pt x="16248" y="42537"/>
                    <a:pt x="-1440" y="35462"/>
                    <a:pt x="-1440" y="21901"/>
                  </a:cubicBezTo>
                  <a:cubicBezTo>
                    <a:pt x="-1440" y="8341"/>
                    <a:pt x="16248" y="-1096"/>
                    <a:pt x="35412" y="-1096"/>
                  </a:cubicBezTo>
                  <a:cubicBezTo>
                    <a:pt x="54576" y="-1096"/>
                    <a:pt x="71084" y="8341"/>
                    <a:pt x="71084" y="21901"/>
                  </a:cubicBezTo>
                  <a:cubicBezTo>
                    <a:pt x="71084" y="35757"/>
                    <a:pt x="54576" y="42537"/>
                    <a:pt x="35412" y="425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2">
              <a:extLst>
                <a:ext uri="{FF2B5EF4-FFF2-40B4-BE49-F238E27FC236}">
                  <a16:creationId xmlns:a16="http://schemas.microsoft.com/office/drawing/2014/main" id="{A69050A1-E4C3-433F-94E7-C488D830B4B0}"/>
                </a:ext>
              </a:extLst>
            </p:cNvPr>
            <p:cNvSpPr/>
            <p:nvPr/>
          </p:nvSpPr>
          <p:spPr>
            <a:xfrm>
              <a:off x="2074462" y="1838288"/>
              <a:ext cx="67806" cy="51717"/>
            </a:xfrm>
            <a:custGeom>
              <a:avLst/>
              <a:gdLst>
                <a:gd name="connsiteX0" fmla="*/ 34232 w 67806"/>
                <a:gd name="connsiteY0" fmla="*/ 50622 h 51717"/>
                <a:gd name="connsiteX1" fmla="*/ -1440 w 67806"/>
                <a:gd name="connsiteY1" fmla="*/ 26150 h 51717"/>
                <a:gd name="connsiteX2" fmla="*/ 34232 w 67806"/>
                <a:gd name="connsiteY2" fmla="*/ -971 h 51717"/>
                <a:gd name="connsiteX3" fmla="*/ 66366 w 67806"/>
                <a:gd name="connsiteY3" fmla="*/ 26150 h 51717"/>
                <a:gd name="connsiteX4" fmla="*/ 34232 w 67806"/>
                <a:gd name="connsiteY4" fmla="*/ 50622 h 51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06" h="51717">
                  <a:moveTo>
                    <a:pt x="34232" y="50622"/>
                  </a:moveTo>
                  <a:cubicBezTo>
                    <a:pt x="15068" y="50622"/>
                    <a:pt x="-1440" y="40009"/>
                    <a:pt x="-1440" y="26150"/>
                  </a:cubicBezTo>
                  <a:cubicBezTo>
                    <a:pt x="1802" y="9347"/>
                    <a:pt x="17134" y="-2447"/>
                    <a:pt x="34232" y="-971"/>
                  </a:cubicBezTo>
                  <a:cubicBezTo>
                    <a:pt x="50448" y="-2151"/>
                    <a:pt x="64894" y="9937"/>
                    <a:pt x="66366" y="26150"/>
                  </a:cubicBezTo>
                  <a:cubicBezTo>
                    <a:pt x="66366" y="40009"/>
                    <a:pt x="53396" y="50622"/>
                    <a:pt x="34232" y="506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2">
              <a:extLst>
                <a:ext uri="{FF2B5EF4-FFF2-40B4-BE49-F238E27FC236}">
                  <a16:creationId xmlns:a16="http://schemas.microsoft.com/office/drawing/2014/main" id="{C121784C-70E9-4BD0-9F0C-C2297E84DB05}"/>
                </a:ext>
              </a:extLst>
            </p:cNvPr>
            <p:cNvSpPr/>
            <p:nvPr/>
          </p:nvSpPr>
          <p:spPr>
            <a:xfrm>
              <a:off x="2488977" y="2104927"/>
              <a:ext cx="68695" cy="47469"/>
            </a:xfrm>
            <a:custGeom>
              <a:avLst/>
              <a:gdLst>
                <a:gd name="connsiteX0" fmla="*/ 36593 w 68695"/>
                <a:gd name="connsiteY0" fmla="*/ 46374 h 47469"/>
                <a:gd name="connsiteX1" fmla="*/ -1440 w 68695"/>
                <a:gd name="connsiteY1" fmla="*/ 22787 h 47469"/>
                <a:gd name="connsiteX2" fmla="*/ 36593 w 68695"/>
                <a:gd name="connsiteY2" fmla="*/ -1096 h 47469"/>
                <a:gd name="connsiteX3" fmla="*/ 67255 w 68695"/>
                <a:gd name="connsiteY3" fmla="*/ 22787 h 47469"/>
                <a:gd name="connsiteX4" fmla="*/ 36593 w 68695"/>
                <a:gd name="connsiteY4" fmla="*/ 46374 h 4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5" h="47469">
                  <a:moveTo>
                    <a:pt x="36593" y="46374"/>
                  </a:moveTo>
                  <a:cubicBezTo>
                    <a:pt x="17134" y="46374"/>
                    <a:pt x="-1440" y="36347"/>
                    <a:pt x="-1440" y="22787"/>
                  </a:cubicBezTo>
                  <a:cubicBezTo>
                    <a:pt x="-1440" y="8931"/>
                    <a:pt x="17134" y="-1096"/>
                    <a:pt x="36593" y="-1096"/>
                  </a:cubicBezTo>
                  <a:cubicBezTo>
                    <a:pt x="55757" y="-1096"/>
                    <a:pt x="67255" y="8931"/>
                    <a:pt x="67255" y="22787"/>
                  </a:cubicBezTo>
                  <a:cubicBezTo>
                    <a:pt x="67255" y="36347"/>
                    <a:pt x="55757" y="46374"/>
                    <a:pt x="36593" y="463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2">
              <a:extLst>
                <a:ext uri="{FF2B5EF4-FFF2-40B4-BE49-F238E27FC236}">
                  <a16:creationId xmlns:a16="http://schemas.microsoft.com/office/drawing/2014/main" id="{123EBE7E-2CB2-4061-82B9-B4D5C266275D}"/>
                </a:ext>
              </a:extLst>
            </p:cNvPr>
            <p:cNvSpPr/>
            <p:nvPr/>
          </p:nvSpPr>
          <p:spPr>
            <a:xfrm>
              <a:off x="2328302" y="1679189"/>
              <a:ext cx="74881" cy="56332"/>
            </a:xfrm>
            <a:custGeom>
              <a:avLst/>
              <a:gdLst>
                <a:gd name="connsiteX0" fmla="*/ 36884 w 74881"/>
                <a:gd name="connsiteY0" fmla="*/ 55237 h 56332"/>
                <a:gd name="connsiteX1" fmla="*/ -1440 w 74881"/>
                <a:gd name="connsiteY1" fmla="*/ 27522 h 56332"/>
                <a:gd name="connsiteX2" fmla="*/ 36884 w 74881"/>
                <a:gd name="connsiteY2" fmla="*/ -1075 h 56332"/>
                <a:gd name="connsiteX3" fmla="*/ 73442 w 74881"/>
                <a:gd name="connsiteY3" fmla="*/ 27522 h 56332"/>
                <a:gd name="connsiteX4" fmla="*/ 36884 w 74881"/>
                <a:gd name="connsiteY4" fmla="*/ 55237 h 5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56332">
                  <a:moveTo>
                    <a:pt x="36884" y="55237"/>
                  </a:moveTo>
                  <a:cubicBezTo>
                    <a:pt x="17724" y="55237"/>
                    <a:pt x="-1440" y="41086"/>
                    <a:pt x="-1440" y="27522"/>
                  </a:cubicBezTo>
                  <a:cubicBezTo>
                    <a:pt x="-1440" y="13666"/>
                    <a:pt x="17724" y="-1075"/>
                    <a:pt x="36884" y="-1075"/>
                  </a:cubicBezTo>
                  <a:cubicBezTo>
                    <a:pt x="54576" y="-1665"/>
                    <a:pt x="69904" y="10424"/>
                    <a:pt x="73442" y="27522"/>
                  </a:cubicBezTo>
                  <a:cubicBezTo>
                    <a:pt x="73442" y="41086"/>
                    <a:pt x="56048" y="55237"/>
                    <a:pt x="36884" y="552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2">
              <a:extLst>
                <a:ext uri="{FF2B5EF4-FFF2-40B4-BE49-F238E27FC236}">
                  <a16:creationId xmlns:a16="http://schemas.microsoft.com/office/drawing/2014/main" id="{686B80AA-AAFC-4DDB-A69C-1A34EB081A46}"/>
                </a:ext>
              </a:extLst>
            </p:cNvPr>
            <p:cNvSpPr/>
            <p:nvPr/>
          </p:nvSpPr>
          <p:spPr>
            <a:xfrm>
              <a:off x="2453010" y="1710167"/>
              <a:ext cx="71052" cy="44809"/>
            </a:xfrm>
            <a:custGeom>
              <a:avLst/>
              <a:gdLst>
                <a:gd name="connsiteX0" fmla="*/ 33350 w 71052"/>
                <a:gd name="connsiteY0" fmla="*/ 43714 h 44809"/>
                <a:gd name="connsiteX1" fmla="*/ -1440 w 71052"/>
                <a:gd name="connsiteY1" fmla="*/ 23373 h 44809"/>
                <a:gd name="connsiteX2" fmla="*/ 33350 w 71052"/>
                <a:gd name="connsiteY2" fmla="*/ -1096 h 44809"/>
                <a:gd name="connsiteX3" fmla="*/ 69612 w 71052"/>
                <a:gd name="connsiteY3" fmla="*/ 23373 h 44809"/>
                <a:gd name="connsiteX4" fmla="*/ 33350 w 71052"/>
                <a:gd name="connsiteY4" fmla="*/ 43714 h 4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44809">
                  <a:moveTo>
                    <a:pt x="33350" y="43714"/>
                  </a:moveTo>
                  <a:cubicBezTo>
                    <a:pt x="14186" y="43714"/>
                    <a:pt x="-1440" y="36934"/>
                    <a:pt x="-1440" y="23373"/>
                  </a:cubicBezTo>
                  <a:cubicBezTo>
                    <a:pt x="-1440" y="9518"/>
                    <a:pt x="14186" y="-1096"/>
                    <a:pt x="33350" y="-1096"/>
                  </a:cubicBezTo>
                  <a:cubicBezTo>
                    <a:pt x="52510" y="-1096"/>
                    <a:pt x="69612" y="9518"/>
                    <a:pt x="69612" y="23373"/>
                  </a:cubicBezTo>
                  <a:cubicBezTo>
                    <a:pt x="69612" y="36934"/>
                    <a:pt x="52510" y="43714"/>
                    <a:pt x="33350" y="437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2">
              <a:extLst>
                <a:ext uri="{FF2B5EF4-FFF2-40B4-BE49-F238E27FC236}">
                  <a16:creationId xmlns:a16="http://schemas.microsoft.com/office/drawing/2014/main" id="{CD95BC5E-8FF9-4762-81F1-B67696FFFF41}"/>
                </a:ext>
              </a:extLst>
            </p:cNvPr>
            <p:cNvSpPr/>
            <p:nvPr/>
          </p:nvSpPr>
          <p:spPr>
            <a:xfrm>
              <a:off x="2645233" y="1632629"/>
              <a:ext cx="77537" cy="46580"/>
            </a:xfrm>
            <a:custGeom>
              <a:avLst/>
              <a:gdLst>
                <a:gd name="connsiteX0" fmla="*/ 37474 w 77537"/>
                <a:gd name="connsiteY0" fmla="*/ 45485 h 46580"/>
                <a:gd name="connsiteX1" fmla="*/ -1440 w 77537"/>
                <a:gd name="connsiteY1" fmla="*/ 19245 h 46580"/>
                <a:gd name="connsiteX2" fmla="*/ 37474 w 77537"/>
                <a:gd name="connsiteY2" fmla="*/ -1096 h 46580"/>
                <a:gd name="connsiteX3" fmla="*/ 76097 w 77537"/>
                <a:gd name="connsiteY3" fmla="*/ 19245 h 46580"/>
                <a:gd name="connsiteX4" fmla="*/ 37474 w 77537"/>
                <a:gd name="connsiteY4" fmla="*/ 45485 h 4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37" h="46580">
                  <a:moveTo>
                    <a:pt x="37474" y="45485"/>
                  </a:moveTo>
                  <a:cubicBezTo>
                    <a:pt x="18310" y="45485"/>
                    <a:pt x="-1440" y="32806"/>
                    <a:pt x="-1440" y="19245"/>
                  </a:cubicBezTo>
                  <a:cubicBezTo>
                    <a:pt x="-1440" y="5390"/>
                    <a:pt x="18310" y="-1096"/>
                    <a:pt x="37474" y="-1096"/>
                  </a:cubicBezTo>
                  <a:cubicBezTo>
                    <a:pt x="56638" y="-1096"/>
                    <a:pt x="76097" y="5390"/>
                    <a:pt x="76097" y="19245"/>
                  </a:cubicBezTo>
                  <a:cubicBezTo>
                    <a:pt x="76097" y="32806"/>
                    <a:pt x="56638" y="45485"/>
                    <a:pt x="37474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2">
              <a:extLst>
                <a:ext uri="{FF2B5EF4-FFF2-40B4-BE49-F238E27FC236}">
                  <a16:creationId xmlns:a16="http://schemas.microsoft.com/office/drawing/2014/main" id="{20CEAF66-1A2B-4CBB-A403-44FC8C04BCD4}"/>
                </a:ext>
              </a:extLst>
            </p:cNvPr>
            <p:cNvSpPr/>
            <p:nvPr/>
          </p:nvSpPr>
          <p:spPr>
            <a:xfrm>
              <a:off x="2760213" y="1896491"/>
              <a:ext cx="67216" cy="43042"/>
            </a:xfrm>
            <a:custGeom>
              <a:avLst/>
              <a:gdLst>
                <a:gd name="connsiteX0" fmla="*/ 33051 w 67216"/>
                <a:gd name="connsiteY0" fmla="*/ 41947 h 43042"/>
                <a:gd name="connsiteX1" fmla="*/ -1440 w 67216"/>
                <a:gd name="connsiteY1" fmla="*/ 20426 h 43042"/>
                <a:gd name="connsiteX2" fmla="*/ 33051 w 67216"/>
                <a:gd name="connsiteY2" fmla="*/ -1096 h 43042"/>
                <a:gd name="connsiteX3" fmla="*/ 65776 w 67216"/>
                <a:gd name="connsiteY3" fmla="*/ 20426 h 43042"/>
                <a:gd name="connsiteX4" fmla="*/ 33051 w 67216"/>
                <a:gd name="connsiteY4" fmla="*/ 41947 h 4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16" h="43042">
                  <a:moveTo>
                    <a:pt x="33051" y="41947"/>
                  </a:moveTo>
                  <a:cubicBezTo>
                    <a:pt x="13887" y="41947"/>
                    <a:pt x="-1440" y="34281"/>
                    <a:pt x="-1440" y="20426"/>
                  </a:cubicBezTo>
                  <a:cubicBezTo>
                    <a:pt x="-1440" y="6865"/>
                    <a:pt x="13887" y="-1096"/>
                    <a:pt x="33051" y="-1096"/>
                  </a:cubicBezTo>
                  <a:cubicBezTo>
                    <a:pt x="52215" y="-1096"/>
                    <a:pt x="65776" y="6865"/>
                    <a:pt x="65776" y="20426"/>
                  </a:cubicBezTo>
                  <a:cubicBezTo>
                    <a:pt x="65776" y="34281"/>
                    <a:pt x="52215" y="41947"/>
                    <a:pt x="33051" y="419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2">
              <a:extLst>
                <a:ext uri="{FF2B5EF4-FFF2-40B4-BE49-F238E27FC236}">
                  <a16:creationId xmlns:a16="http://schemas.microsoft.com/office/drawing/2014/main" id="{0FD2CE5E-D3F4-4911-9DC2-3D54710231B6}"/>
                </a:ext>
              </a:extLst>
            </p:cNvPr>
            <p:cNvSpPr/>
            <p:nvPr/>
          </p:nvSpPr>
          <p:spPr>
            <a:xfrm>
              <a:off x="3787659" y="2569263"/>
              <a:ext cx="68691" cy="51893"/>
            </a:xfrm>
            <a:custGeom>
              <a:avLst/>
              <a:gdLst>
                <a:gd name="connsiteX0" fmla="*/ 37179 w 68691"/>
                <a:gd name="connsiteY0" fmla="*/ -1090 h 51893"/>
                <a:gd name="connsiteX1" fmla="*/ -1440 w 68691"/>
                <a:gd name="connsiteY1" fmla="*/ 26034 h 51893"/>
                <a:gd name="connsiteX2" fmla="*/ 37179 w 68691"/>
                <a:gd name="connsiteY2" fmla="*/ 50798 h 51893"/>
                <a:gd name="connsiteX3" fmla="*/ 67251 w 68691"/>
                <a:gd name="connsiteY3" fmla="*/ 26034 h 51893"/>
                <a:gd name="connsiteX4" fmla="*/ 38655 w 68691"/>
                <a:gd name="connsiteY4" fmla="*/ -1090 h 51893"/>
                <a:gd name="connsiteX5" fmla="*/ 37179 w 68691"/>
                <a:gd name="connsiteY5" fmla="*/ -1090 h 5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91" h="51893">
                  <a:moveTo>
                    <a:pt x="37179" y="-1090"/>
                  </a:moveTo>
                  <a:cubicBezTo>
                    <a:pt x="18019" y="-1090"/>
                    <a:pt x="-1440" y="12474"/>
                    <a:pt x="-1440" y="26034"/>
                  </a:cubicBezTo>
                  <a:cubicBezTo>
                    <a:pt x="-1440" y="39890"/>
                    <a:pt x="18019" y="50798"/>
                    <a:pt x="37179" y="50798"/>
                  </a:cubicBezTo>
                  <a:cubicBezTo>
                    <a:pt x="56343" y="50798"/>
                    <a:pt x="67251" y="39890"/>
                    <a:pt x="67251" y="26034"/>
                  </a:cubicBezTo>
                  <a:cubicBezTo>
                    <a:pt x="66661" y="10703"/>
                    <a:pt x="53986" y="-1382"/>
                    <a:pt x="38655" y="-1090"/>
                  </a:cubicBezTo>
                  <a:cubicBezTo>
                    <a:pt x="38065" y="-1090"/>
                    <a:pt x="37474" y="-1090"/>
                    <a:pt x="37179" y="-10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2">
              <a:extLst>
                <a:ext uri="{FF2B5EF4-FFF2-40B4-BE49-F238E27FC236}">
                  <a16:creationId xmlns:a16="http://schemas.microsoft.com/office/drawing/2014/main" id="{5164CCA5-D261-4669-8E81-B3B3961534F4}"/>
                </a:ext>
              </a:extLst>
            </p:cNvPr>
            <p:cNvSpPr/>
            <p:nvPr/>
          </p:nvSpPr>
          <p:spPr>
            <a:xfrm>
              <a:off x="3604574" y="2305406"/>
              <a:ext cx="78127" cy="44518"/>
            </a:xfrm>
            <a:custGeom>
              <a:avLst/>
              <a:gdLst>
                <a:gd name="connsiteX0" fmla="*/ 37478 w 78127"/>
                <a:gd name="connsiteY0" fmla="*/ -1096 h 44518"/>
                <a:gd name="connsiteX1" fmla="*/ -1440 w 78127"/>
                <a:gd name="connsiteY1" fmla="*/ 20426 h 44518"/>
                <a:gd name="connsiteX2" fmla="*/ 37478 w 78127"/>
                <a:gd name="connsiteY2" fmla="*/ 43423 h 44518"/>
                <a:gd name="connsiteX3" fmla="*/ 76688 w 78127"/>
                <a:gd name="connsiteY3" fmla="*/ 20426 h 44518"/>
                <a:gd name="connsiteX4" fmla="*/ 37478 w 78127"/>
                <a:gd name="connsiteY4" fmla="*/ -1096 h 4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27" h="44518">
                  <a:moveTo>
                    <a:pt x="37478" y="-1096"/>
                  </a:moveTo>
                  <a:cubicBezTo>
                    <a:pt x="18314" y="-1096"/>
                    <a:pt x="-1440" y="6865"/>
                    <a:pt x="-1440" y="20426"/>
                  </a:cubicBezTo>
                  <a:cubicBezTo>
                    <a:pt x="-1440" y="34281"/>
                    <a:pt x="18314" y="43423"/>
                    <a:pt x="37478" y="43423"/>
                  </a:cubicBezTo>
                  <a:cubicBezTo>
                    <a:pt x="56642" y="43423"/>
                    <a:pt x="76688" y="34281"/>
                    <a:pt x="76688" y="20426"/>
                  </a:cubicBezTo>
                  <a:cubicBezTo>
                    <a:pt x="76688" y="6865"/>
                    <a:pt x="56642" y="-1096"/>
                    <a:pt x="37478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2">
              <a:extLst>
                <a:ext uri="{FF2B5EF4-FFF2-40B4-BE49-F238E27FC236}">
                  <a16:creationId xmlns:a16="http://schemas.microsoft.com/office/drawing/2014/main" id="{7DAD0312-FE8F-4B69-A95C-9FACB600E9CD}"/>
                </a:ext>
              </a:extLst>
            </p:cNvPr>
            <p:cNvSpPr/>
            <p:nvPr/>
          </p:nvSpPr>
          <p:spPr>
            <a:xfrm>
              <a:off x="3625213" y="1871727"/>
              <a:ext cx="72229" cy="40980"/>
            </a:xfrm>
            <a:custGeom>
              <a:avLst/>
              <a:gdLst>
                <a:gd name="connsiteX0" fmla="*/ 36884 w 72229"/>
                <a:gd name="connsiteY0" fmla="*/ -1096 h 40980"/>
                <a:gd name="connsiteX1" fmla="*/ -1440 w 72229"/>
                <a:gd name="connsiteY1" fmla="*/ 18950 h 40980"/>
                <a:gd name="connsiteX2" fmla="*/ 36884 w 72229"/>
                <a:gd name="connsiteY2" fmla="*/ 39885 h 40980"/>
                <a:gd name="connsiteX3" fmla="*/ 70789 w 72229"/>
                <a:gd name="connsiteY3" fmla="*/ 18950 h 40980"/>
                <a:gd name="connsiteX4" fmla="*/ 36884 w 72229"/>
                <a:gd name="connsiteY4" fmla="*/ -1096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40980">
                  <a:moveTo>
                    <a:pt x="36884" y="-1096"/>
                  </a:moveTo>
                  <a:cubicBezTo>
                    <a:pt x="17724" y="-1096"/>
                    <a:pt x="-1440" y="5390"/>
                    <a:pt x="-1440" y="18950"/>
                  </a:cubicBezTo>
                  <a:cubicBezTo>
                    <a:pt x="-1440" y="32809"/>
                    <a:pt x="17429" y="39885"/>
                    <a:pt x="36884" y="39885"/>
                  </a:cubicBezTo>
                  <a:cubicBezTo>
                    <a:pt x="56048" y="39885"/>
                    <a:pt x="70789" y="32809"/>
                    <a:pt x="70789" y="18950"/>
                  </a:cubicBezTo>
                  <a:cubicBezTo>
                    <a:pt x="70789" y="5390"/>
                    <a:pt x="56048" y="-1096"/>
                    <a:pt x="36884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2">
              <a:extLst>
                <a:ext uri="{FF2B5EF4-FFF2-40B4-BE49-F238E27FC236}">
                  <a16:creationId xmlns:a16="http://schemas.microsoft.com/office/drawing/2014/main" id="{EA08EFC8-2D08-41ED-B639-575C0B4A2EA3}"/>
                </a:ext>
              </a:extLst>
            </p:cNvPr>
            <p:cNvSpPr/>
            <p:nvPr/>
          </p:nvSpPr>
          <p:spPr>
            <a:xfrm>
              <a:off x="3422968" y="1630268"/>
              <a:ext cx="64858" cy="52523"/>
            </a:xfrm>
            <a:custGeom>
              <a:avLst/>
              <a:gdLst>
                <a:gd name="connsiteX0" fmla="*/ 33051 w 64858"/>
                <a:gd name="connsiteY0" fmla="*/ -1096 h 52523"/>
                <a:gd name="connsiteX1" fmla="*/ -1440 w 64858"/>
                <a:gd name="connsiteY1" fmla="*/ 22787 h 52523"/>
                <a:gd name="connsiteX2" fmla="*/ 33051 w 64858"/>
                <a:gd name="connsiteY2" fmla="*/ 51383 h 52523"/>
                <a:gd name="connsiteX3" fmla="*/ 63419 w 64858"/>
                <a:gd name="connsiteY3" fmla="*/ 23082 h 52523"/>
                <a:gd name="connsiteX4" fmla="*/ 63419 w 64858"/>
                <a:gd name="connsiteY4" fmla="*/ 22787 h 52523"/>
                <a:gd name="connsiteX5" fmla="*/ 33051 w 64858"/>
                <a:gd name="connsiteY5" fmla="*/ -1096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58" h="52523">
                  <a:moveTo>
                    <a:pt x="33051" y="-1096"/>
                  </a:moveTo>
                  <a:cubicBezTo>
                    <a:pt x="13891" y="-1096"/>
                    <a:pt x="-1440" y="9222"/>
                    <a:pt x="-1440" y="22787"/>
                  </a:cubicBezTo>
                  <a:cubicBezTo>
                    <a:pt x="1212" y="39885"/>
                    <a:pt x="15953" y="52269"/>
                    <a:pt x="33051" y="51383"/>
                  </a:cubicBezTo>
                  <a:cubicBezTo>
                    <a:pt x="49268" y="51973"/>
                    <a:pt x="62828" y="39295"/>
                    <a:pt x="63419" y="23082"/>
                  </a:cubicBezTo>
                  <a:cubicBezTo>
                    <a:pt x="63419" y="23082"/>
                    <a:pt x="63419" y="23082"/>
                    <a:pt x="63419" y="22787"/>
                  </a:cubicBezTo>
                  <a:cubicBezTo>
                    <a:pt x="63419" y="9222"/>
                    <a:pt x="52215" y="-1096"/>
                    <a:pt x="33051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2">
              <a:extLst>
                <a:ext uri="{FF2B5EF4-FFF2-40B4-BE49-F238E27FC236}">
                  <a16:creationId xmlns:a16="http://schemas.microsoft.com/office/drawing/2014/main" id="{3092BE33-19B8-496E-9691-2C53D1AD179B}"/>
                </a:ext>
              </a:extLst>
            </p:cNvPr>
            <p:cNvSpPr/>
            <p:nvPr/>
          </p:nvSpPr>
          <p:spPr>
            <a:xfrm>
              <a:off x="3536472" y="1971037"/>
              <a:ext cx="72229" cy="52523"/>
            </a:xfrm>
            <a:custGeom>
              <a:avLst/>
              <a:gdLst>
                <a:gd name="connsiteX0" fmla="*/ 36888 w 72229"/>
                <a:gd name="connsiteY0" fmla="*/ -1051 h 52523"/>
                <a:gd name="connsiteX1" fmla="*/ -1440 w 72229"/>
                <a:gd name="connsiteY1" fmla="*/ 27251 h 52523"/>
                <a:gd name="connsiteX2" fmla="*/ 36888 w 72229"/>
                <a:gd name="connsiteY2" fmla="*/ 51428 h 52523"/>
                <a:gd name="connsiteX3" fmla="*/ 70789 w 72229"/>
                <a:gd name="connsiteY3" fmla="*/ 27251 h 52523"/>
                <a:gd name="connsiteX4" fmla="*/ 36888 w 72229"/>
                <a:gd name="connsiteY4" fmla="*/ -1051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2523">
                  <a:moveTo>
                    <a:pt x="36888" y="-1051"/>
                  </a:moveTo>
                  <a:cubicBezTo>
                    <a:pt x="17724" y="-1051"/>
                    <a:pt x="-1440" y="13690"/>
                    <a:pt x="-1440" y="27251"/>
                  </a:cubicBezTo>
                  <a:cubicBezTo>
                    <a:pt x="-1440" y="41106"/>
                    <a:pt x="17724" y="51428"/>
                    <a:pt x="36888" y="51428"/>
                  </a:cubicBezTo>
                  <a:cubicBezTo>
                    <a:pt x="56048" y="51428"/>
                    <a:pt x="70789" y="41106"/>
                    <a:pt x="70789" y="27251"/>
                  </a:cubicBezTo>
                  <a:cubicBezTo>
                    <a:pt x="68727" y="10448"/>
                    <a:pt x="53986" y="-1936"/>
                    <a:pt x="36888" y="-10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2">
              <a:extLst>
                <a:ext uri="{FF2B5EF4-FFF2-40B4-BE49-F238E27FC236}">
                  <a16:creationId xmlns:a16="http://schemas.microsoft.com/office/drawing/2014/main" id="{ECD4C0BE-26FF-430B-93F4-3CB52D00074C}"/>
                </a:ext>
              </a:extLst>
            </p:cNvPr>
            <p:cNvSpPr/>
            <p:nvPr/>
          </p:nvSpPr>
          <p:spPr>
            <a:xfrm>
              <a:off x="3814194" y="2839029"/>
              <a:ext cx="68396" cy="42455"/>
            </a:xfrm>
            <a:custGeom>
              <a:avLst/>
              <a:gdLst>
                <a:gd name="connsiteX0" fmla="*/ 29809 w 68396"/>
                <a:gd name="connsiteY0" fmla="*/ -1096 h 42455"/>
                <a:gd name="connsiteX1" fmla="*/ 66956 w 68396"/>
                <a:gd name="connsiteY1" fmla="*/ 19544 h 42455"/>
                <a:gd name="connsiteX2" fmla="*/ 29809 w 68396"/>
                <a:gd name="connsiteY2" fmla="*/ 41360 h 42455"/>
                <a:gd name="connsiteX3" fmla="*/ -1440 w 68396"/>
                <a:gd name="connsiteY3" fmla="*/ 19544 h 42455"/>
                <a:gd name="connsiteX4" fmla="*/ 29809 w 68396"/>
                <a:gd name="connsiteY4" fmla="*/ -1096 h 4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6" h="42455">
                  <a:moveTo>
                    <a:pt x="29809" y="-1096"/>
                  </a:moveTo>
                  <a:cubicBezTo>
                    <a:pt x="49268" y="-1096"/>
                    <a:pt x="66956" y="5685"/>
                    <a:pt x="66956" y="19544"/>
                  </a:cubicBezTo>
                  <a:cubicBezTo>
                    <a:pt x="66956" y="33400"/>
                    <a:pt x="49268" y="41360"/>
                    <a:pt x="29809" y="41360"/>
                  </a:cubicBezTo>
                  <a:cubicBezTo>
                    <a:pt x="10645" y="41360"/>
                    <a:pt x="-1440" y="33400"/>
                    <a:pt x="-1440" y="19544"/>
                  </a:cubicBezTo>
                  <a:cubicBezTo>
                    <a:pt x="-1440" y="5980"/>
                    <a:pt x="10645" y="-1096"/>
                    <a:pt x="29809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2">
              <a:extLst>
                <a:ext uri="{FF2B5EF4-FFF2-40B4-BE49-F238E27FC236}">
                  <a16:creationId xmlns:a16="http://schemas.microsoft.com/office/drawing/2014/main" id="{CB522FE2-1141-4419-9C34-99D1DDB13504}"/>
                </a:ext>
              </a:extLst>
            </p:cNvPr>
            <p:cNvSpPr/>
            <p:nvPr/>
          </p:nvSpPr>
          <p:spPr>
            <a:xfrm>
              <a:off x="3696853" y="3166196"/>
              <a:ext cx="66042" cy="53199"/>
            </a:xfrm>
            <a:custGeom>
              <a:avLst/>
              <a:gdLst>
                <a:gd name="connsiteX0" fmla="*/ 33350 w 66042"/>
                <a:gd name="connsiteY0" fmla="*/ -1013 h 53199"/>
                <a:gd name="connsiteX1" fmla="*/ 64308 w 66042"/>
                <a:gd name="connsiteY1" fmla="*/ 25522 h 53199"/>
                <a:gd name="connsiteX2" fmla="*/ 64603 w 66042"/>
                <a:gd name="connsiteY2" fmla="*/ 26112 h 53199"/>
                <a:gd name="connsiteX3" fmla="*/ 34826 w 66042"/>
                <a:gd name="connsiteY3" fmla="*/ 52056 h 53199"/>
                <a:gd name="connsiteX4" fmla="*/ 33350 w 66042"/>
                <a:gd name="connsiteY4" fmla="*/ 51761 h 53199"/>
                <a:gd name="connsiteX5" fmla="*/ -1440 w 66042"/>
                <a:gd name="connsiteY5" fmla="*/ 26112 h 53199"/>
                <a:gd name="connsiteX6" fmla="*/ 33350 w 66042"/>
                <a:gd name="connsiteY6" fmla="*/ -1013 h 5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2" h="53199">
                  <a:moveTo>
                    <a:pt x="33350" y="-1013"/>
                  </a:moveTo>
                  <a:cubicBezTo>
                    <a:pt x="49271" y="-2190"/>
                    <a:pt x="63127" y="9604"/>
                    <a:pt x="64308" y="25522"/>
                  </a:cubicBezTo>
                  <a:cubicBezTo>
                    <a:pt x="64603" y="25522"/>
                    <a:pt x="64603" y="25817"/>
                    <a:pt x="64603" y="26112"/>
                  </a:cubicBezTo>
                  <a:cubicBezTo>
                    <a:pt x="63422" y="41443"/>
                    <a:pt x="50153" y="52942"/>
                    <a:pt x="34826" y="52056"/>
                  </a:cubicBezTo>
                  <a:cubicBezTo>
                    <a:pt x="34235" y="52056"/>
                    <a:pt x="33940" y="51761"/>
                    <a:pt x="33350" y="51761"/>
                  </a:cubicBezTo>
                  <a:cubicBezTo>
                    <a:pt x="14186" y="51761"/>
                    <a:pt x="-1440" y="39968"/>
                    <a:pt x="-1440" y="26112"/>
                  </a:cubicBezTo>
                  <a:cubicBezTo>
                    <a:pt x="1511" y="9309"/>
                    <a:pt x="16547" y="-2190"/>
                    <a:pt x="33350" y="-10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2">
              <a:extLst>
                <a:ext uri="{FF2B5EF4-FFF2-40B4-BE49-F238E27FC236}">
                  <a16:creationId xmlns:a16="http://schemas.microsoft.com/office/drawing/2014/main" id="{A7FDECCA-7F48-45DF-856D-BC578DB56678}"/>
                </a:ext>
              </a:extLst>
            </p:cNvPr>
            <p:cNvSpPr/>
            <p:nvPr/>
          </p:nvSpPr>
          <p:spPr>
            <a:xfrm>
              <a:off x="2797652" y="2296560"/>
              <a:ext cx="68400" cy="45698"/>
            </a:xfrm>
            <a:custGeom>
              <a:avLst/>
              <a:gdLst>
                <a:gd name="connsiteX0" fmla="*/ 35707 w 68400"/>
                <a:gd name="connsiteY0" fmla="*/ 44603 h 45698"/>
                <a:gd name="connsiteX1" fmla="*/ -1440 w 68400"/>
                <a:gd name="connsiteY1" fmla="*/ 21901 h 45698"/>
                <a:gd name="connsiteX2" fmla="*/ 35707 w 68400"/>
                <a:gd name="connsiteY2" fmla="*/ -1096 h 45698"/>
                <a:gd name="connsiteX3" fmla="*/ 66960 w 68400"/>
                <a:gd name="connsiteY3" fmla="*/ 21901 h 45698"/>
                <a:gd name="connsiteX4" fmla="*/ 35707 w 68400"/>
                <a:gd name="connsiteY4" fmla="*/ 44603 h 4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00" h="45698">
                  <a:moveTo>
                    <a:pt x="35707" y="44603"/>
                  </a:moveTo>
                  <a:cubicBezTo>
                    <a:pt x="16547" y="44603"/>
                    <a:pt x="-1440" y="35757"/>
                    <a:pt x="-1440" y="21901"/>
                  </a:cubicBezTo>
                  <a:cubicBezTo>
                    <a:pt x="-1440" y="8046"/>
                    <a:pt x="16547" y="-1096"/>
                    <a:pt x="35707" y="-1096"/>
                  </a:cubicBezTo>
                  <a:cubicBezTo>
                    <a:pt x="54871" y="-1096"/>
                    <a:pt x="66960" y="8341"/>
                    <a:pt x="66960" y="21901"/>
                  </a:cubicBezTo>
                  <a:cubicBezTo>
                    <a:pt x="66960" y="35757"/>
                    <a:pt x="54871" y="44603"/>
                    <a:pt x="35707" y="4460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2">
              <a:extLst>
                <a:ext uri="{FF2B5EF4-FFF2-40B4-BE49-F238E27FC236}">
                  <a16:creationId xmlns:a16="http://schemas.microsoft.com/office/drawing/2014/main" id="{1BACCAE9-BB31-43CF-832E-34B80FD469A0}"/>
                </a:ext>
              </a:extLst>
            </p:cNvPr>
            <p:cNvSpPr/>
            <p:nvPr/>
          </p:nvSpPr>
          <p:spPr>
            <a:xfrm>
              <a:off x="2999607" y="1685104"/>
              <a:ext cx="74881" cy="43046"/>
            </a:xfrm>
            <a:custGeom>
              <a:avLst/>
              <a:gdLst>
                <a:gd name="connsiteX0" fmla="*/ 37474 w 74881"/>
                <a:gd name="connsiteY0" fmla="*/ 41951 h 43046"/>
                <a:gd name="connsiteX1" fmla="*/ -1440 w 74881"/>
                <a:gd name="connsiteY1" fmla="*/ 20429 h 43046"/>
                <a:gd name="connsiteX2" fmla="*/ 37474 w 74881"/>
                <a:gd name="connsiteY2" fmla="*/ -1096 h 43046"/>
                <a:gd name="connsiteX3" fmla="*/ 73442 w 74881"/>
                <a:gd name="connsiteY3" fmla="*/ 20429 h 43046"/>
                <a:gd name="connsiteX4" fmla="*/ 37474 w 74881"/>
                <a:gd name="connsiteY4" fmla="*/ 41951 h 4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43046">
                  <a:moveTo>
                    <a:pt x="37474" y="41951"/>
                  </a:moveTo>
                  <a:cubicBezTo>
                    <a:pt x="18310" y="41951"/>
                    <a:pt x="-1440" y="33990"/>
                    <a:pt x="-1440" y="20429"/>
                  </a:cubicBezTo>
                  <a:cubicBezTo>
                    <a:pt x="-1440" y="6570"/>
                    <a:pt x="18310" y="-1096"/>
                    <a:pt x="37474" y="-1096"/>
                  </a:cubicBezTo>
                  <a:cubicBezTo>
                    <a:pt x="56638" y="-1096"/>
                    <a:pt x="73442" y="6570"/>
                    <a:pt x="73442" y="20429"/>
                  </a:cubicBezTo>
                  <a:cubicBezTo>
                    <a:pt x="73442" y="33990"/>
                    <a:pt x="56638" y="41951"/>
                    <a:pt x="37474" y="419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2">
              <a:extLst>
                <a:ext uri="{FF2B5EF4-FFF2-40B4-BE49-F238E27FC236}">
                  <a16:creationId xmlns:a16="http://schemas.microsoft.com/office/drawing/2014/main" id="{ED107C4A-3E5B-4C19-8597-8B620A2E2A38}"/>
                </a:ext>
              </a:extLst>
            </p:cNvPr>
            <p:cNvSpPr/>
            <p:nvPr/>
          </p:nvSpPr>
          <p:spPr>
            <a:xfrm>
              <a:off x="3295308" y="2057167"/>
              <a:ext cx="61324" cy="46583"/>
            </a:xfrm>
            <a:custGeom>
              <a:avLst/>
              <a:gdLst>
                <a:gd name="connsiteX0" fmla="*/ 29812 w 61324"/>
                <a:gd name="connsiteY0" fmla="*/ 45488 h 46583"/>
                <a:gd name="connsiteX1" fmla="*/ -1440 w 61324"/>
                <a:gd name="connsiteY1" fmla="*/ 20721 h 46583"/>
                <a:gd name="connsiteX2" fmla="*/ 29812 w 61324"/>
                <a:gd name="connsiteY2" fmla="*/ -1096 h 46583"/>
                <a:gd name="connsiteX3" fmla="*/ 59885 w 61324"/>
                <a:gd name="connsiteY3" fmla="*/ 20721 h 46583"/>
                <a:gd name="connsiteX4" fmla="*/ 29812 w 61324"/>
                <a:gd name="connsiteY4" fmla="*/ 45488 h 4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24" h="46583">
                  <a:moveTo>
                    <a:pt x="29812" y="45488"/>
                  </a:moveTo>
                  <a:cubicBezTo>
                    <a:pt x="10353" y="45488"/>
                    <a:pt x="-1440" y="34285"/>
                    <a:pt x="-1440" y="20721"/>
                  </a:cubicBezTo>
                  <a:cubicBezTo>
                    <a:pt x="-1440" y="6865"/>
                    <a:pt x="10353" y="-1096"/>
                    <a:pt x="29812" y="-1096"/>
                  </a:cubicBezTo>
                  <a:cubicBezTo>
                    <a:pt x="48976" y="-1096"/>
                    <a:pt x="59885" y="6865"/>
                    <a:pt x="59885" y="20721"/>
                  </a:cubicBezTo>
                  <a:cubicBezTo>
                    <a:pt x="59885" y="34285"/>
                    <a:pt x="48976" y="45488"/>
                    <a:pt x="29812" y="4548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E3BEBF9B-C556-4783-A9E4-94EA088782CE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751742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97C6F4D-2BE5-4E5A-9BBE-852783EFA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093FE1-B673-4853-A486-FCC6DB2D21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defTabSz="91440">
              <a:tabLst/>
              <a:defRPr sz="1800"/>
            </a:lvl1pPr>
            <a:lvl2pPr defTabSz="91440">
              <a:tabLst/>
              <a:defRPr sz="1800"/>
            </a:lvl2pPr>
            <a:lvl3pPr defTabSz="91440">
              <a:tabLst/>
              <a:defRPr sz="1800"/>
            </a:lvl3pPr>
            <a:lvl4pPr defTabSz="91440">
              <a:tabLst/>
              <a:defRPr sz="1800"/>
            </a:lvl4pPr>
            <a:lvl5pPr defTabSz="91440">
              <a:tabLst/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2E499299-5416-4570-9E8A-1B01D55EC5F2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133" name="Graphic 7">
              <a:extLst>
                <a:ext uri="{FF2B5EF4-FFF2-40B4-BE49-F238E27FC236}">
                  <a16:creationId xmlns:a16="http://schemas.microsoft.com/office/drawing/2014/main" id="{FDB141EE-B85A-4FC1-B173-361C8AFFEBC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85EE38B6-5DF2-4E99-A532-834C7E196173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D2C53673-CE9D-47E4-818D-0EA8A59A825A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1263BC4B-9EF3-4DD4-B90E-F8C9B58F7FD5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A38FF73B-4D39-4919-A862-53B558D07E41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C87AFC9F-1507-468F-9CC1-808E193DB61F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EC402B9-5738-481D-B0FA-06FCC57AC3D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7120A23A-240B-47E2-B5B5-392CFC5C5B40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81F8F8AB-16DF-4796-AE02-DD4540C7317F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FBE8B72F-1199-47CD-97CD-1A5CC1B169FA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134" name="Graphic 7">
              <a:extLst>
                <a:ext uri="{FF2B5EF4-FFF2-40B4-BE49-F238E27FC236}">
                  <a16:creationId xmlns:a16="http://schemas.microsoft.com/office/drawing/2014/main" id="{2E363427-EACC-4A1F-A66C-BF46D3014283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60806070-9C5A-40F5-A7E5-5FB4A32EDBB7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DFD0EBB4-40ED-43AA-93F1-5B259BAB34B6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EBD9B76E-F124-41BA-915A-8CEC53CAA56C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035386B6-3140-4D05-97B4-CC404DFCD1B6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09D1DF18-DB25-48EA-9D4E-991C459999E5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D5A9C49-DE78-4218-8751-35F0CF4DD531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DF029254-71B3-4338-9981-71BE415C9840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2EEE9CC5-A5EE-465F-9885-E6D7AF1E26E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EBE65F2-149C-468C-8CC8-A9EC3E1D156D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4D36B4C6-1AE4-469A-9812-61861C98650A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54" name="Graphic 7">
              <a:extLst>
                <a:ext uri="{FF2B5EF4-FFF2-40B4-BE49-F238E27FC236}">
                  <a16:creationId xmlns:a16="http://schemas.microsoft.com/office/drawing/2014/main" id="{9C797FC8-11E3-4D0F-B91D-294E1CF5C2B8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81259807-B86C-48DE-B903-37FCBE2F2C3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258D9030-B53D-4112-A6EC-57F8FE13DC0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09FB3BF5-A145-4B5D-AB5B-1F857BC61361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F8CB7FE-B23D-4244-AB51-AD35A68D1F0F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ADE1DBA4-E99F-4B64-A56E-6F98AE6D20E3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E17C44EA-AA49-41AC-8A29-6A9F5D80F4EB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A4EB1DB2-BD05-4BAC-937B-4101E0DCCDF4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55" name="Graphic 7">
              <a:extLst>
                <a:ext uri="{FF2B5EF4-FFF2-40B4-BE49-F238E27FC236}">
                  <a16:creationId xmlns:a16="http://schemas.microsoft.com/office/drawing/2014/main" id="{FBE547AD-424D-438A-97EF-D0080D79F816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BE62697C-D21C-4BA4-89C4-44DA01A97E99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A6E9522B-4506-4665-B6AE-4BEEA7E2D53A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AD7A58B4-5A3D-42F2-B181-5084E19703D1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7E928DD6-5A0A-45FC-A420-3D690CA03327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5F8CE87-D073-47EE-B669-C8BD335BEE59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0" name="Graphic 7">
              <a:extLst>
                <a:ext uri="{FF2B5EF4-FFF2-40B4-BE49-F238E27FC236}">
                  <a16:creationId xmlns:a16="http://schemas.microsoft.com/office/drawing/2014/main" id="{D13E9F84-340F-4F54-848F-73F60DC649C2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6BCA85D6-1D70-4185-BA3F-290CD299BB6A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F7DB944A-F068-4425-A66F-560A20F92A87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29D9F210-8C62-47F6-959F-F4C6CCA32676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50D97185-9605-436B-953C-2AC0B4D1313E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5EE6E91-4C50-4400-9F5D-259A5142D029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C904594-E785-435A-84C5-5FB315337D9B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D1D53D34-ADD7-40A6-ABF7-E0B4D24B5561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3069727A-194F-4C13-8358-8839C14D17DC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65A492D-052C-4105-82B7-BF3A689BA093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80376688-2117-4B16-9120-2181801AAF91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54B198BD-3A59-47CB-9591-4C30E377AA35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16B93E93-D7F5-4079-964A-9DF51577451B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98E7B83-C9E8-4B84-B6E9-4A4864D621F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195E2EF6-B03C-46DD-8042-9490E3CC2B7E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E430A6F-16DC-431A-98E8-9A0257A0D301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17610D75-448E-439E-9426-8163B8312BA1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B1A5E040-2C0F-4BE5-8379-784975616A8D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01F40A0F-8E6E-4E9C-8F3C-D02217B7E475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47815A74-1032-4525-A1FF-D4C3609650D6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72060791-256B-454F-964A-E4BDF0DFB541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CCF5BAFB-96A5-4931-A024-BB42E576A638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57690D7D-5C27-46C8-96BC-638A0F136163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BFDD67F-8F83-45B9-974B-51CC6489ACA5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9A7E20D1-A71D-4DA0-9DC4-85FA856BDE1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35F79AC-21DE-4CED-A7F8-D594AC27D09B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F0812BFD-50DE-4B00-8C0B-0431B6A6534F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CC6301A1-EF92-44AE-AF85-C50C47DDB943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03F4F9C7-06C5-47A5-BB10-9DEC65CEB65E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463B5FD0-E762-45F1-9F85-BE7F90E7CE45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A9D191B-C552-4157-86FB-07B2F96F59A5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038935F-2E17-4A28-B301-58F4AEAFAD18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CE6027C3-AB89-451E-9DC8-14BE73C94CF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48FB9B9-DDE8-49B3-90DB-71965F4A5EA3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EC81D178-4D3D-42A2-9C9B-617895FD233F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844110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raphic 16">
            <a:extLst>
              <a:ext uri="{FF2B5EF4-FFF2-40B4-BE49-F238E27FC236}">
                <a16:creationId xmlns:a16="http://schemas.microsoft.com/office/drawing/2014/main" id="{BC24B2F7-31C5-4322-B588-B067BCC30DD1}"/>
              </a:ext>
            </a:extLst>
          </p:cNvPr>
          <p:cNvSpPr/>
          <p:nvPr userDrawn="1"/>
        </p:nvSpPr>
        <p:spPr>
          <a:xfrm>
            <a:off x="-847670" y="5909567"/>
            <a:ext cx="4720479" cy="4385266"/>
          </a:xfrm>
          <a:custGeom>
            <a:avLst/>
            <a:gdLst>
              <a:gd name="connsiteX0" fmla="*/ 1225767 w 2124847"/>
              <a:gd name="connsiteY0" fmla="*/ 12867 h 1973956"/>
              <a:gd name="connsiteX1" fmla="*/ 990063 w 2124847"/>
              <a:gd name="connsiteY1" fmla="*/ -643 h 1973956"/>
              <a:gd name="connsiteX2" fmla="*/ 758990 w 2124847"/>
              <a:gd name="connsiteY2" fmla="*/ 45547 h 1973956"/>
              <a:gd name="connsiteX3" fmla="*/ 539495 w 2124847"/>
              <a:gd name="connsiteY3" fmla="*/ 123385 h 1973956"/>
              <a:gd name="connsiteX4" fmla="*/ 348435 w 2124847"/>
              <a:gd name="connsiteY4" fmla="*/ 262596 h 1973956"/>
              <a:gd name="connsiteX5" fmla="*/ 321803 w 2124847"/>
              <a:gd name="connsiteY5" fmla="*/ 468708 h 1973956"/>
              <a:gd name="connsiteX6" fmla="*/ 321159 w 2124847"/>
              <a:gd name="connsiteY6" fmla="*/ 680484 h 1973956"/>
              <a:gd name="connsiteX7" fmla="*/ 278445 w 2124847"/>
              <a:gd name="connsiteY7" fmla="*/ 888397 h 1973956"/>
              <a:gd name="connsiteX8" fmla="*/ 195973 w 2124847"/>
              <a:gd name="connsiteY8" fmla="*/ 1131694 h 1973956"/>
              <a:gd name="connsiteX9" fmla="*/ 66669 w 2124847"/>
              <a:gd name="connsiteY9" fmla="*/ 1353890 h 1973956"/>
              <a:gd name="connsiteX10" fmla="*/ 6328 w 2124847"/>
              <a:gd name="connsiteY10" fmla="*/ 1583934 h 1973956"/>
              <a:gd name="connsiteX11" fmla="*/ 149270 w 2124847"/>
              <a:gd name="connsiteY11" fmla="*/ 1798154 h 1973956"/>
              <a:gd name="connsiteX12" fmla="*/ 367734 w 2124847"/>
              <a:gd name="connsiteY12" fmla="*/ 1953188 h 1973956"/>
              <a:gd name="connsiteX13" fmla="*/ 633289 w 2124847"/>
              <a:gd name="connsiteY13" fmla="*/ 1949587 h 1973956"/>
              <a:gd name="connsiteX14" fmla="*/ 800804 w 2124847"/>
              <a:gd name="connsiteY14" fmla="*/ 1776667 h 1973956"/>
              <a:gd name="connsiteX15" fmla="*/ 896784 w 2124847"/>
              <a:gd name="connsiteY15" fmla="*/ 1538775 h 1973956"/>
              <a:gd name="connsiteX16" fmla="*/ 1092220 w 2124847"/>
              <a:gd name="connsiteY16" fmla="*/ 1378207 h 1973956"/>
              <a:gd name="connsiteX17" fmla="*/ 1338989 w 2124847"/>
              <a:gd name="connsiteY17" fmla="*/ 1309759 h 1973956"/>
              <a:gd name="connsiteX18" fmla="*/ 1594121 w 2124847"/>
              <a:gd name="connsiteY18" fmla="*/ 1351574 h 1973956"/>
              <a:gd name="connsiteX19" fmla="*/ 1843336 w 2124847"/>
              <a:gd name="connsiteY19" fmla="*/ 1303584 h 1973956"/>
              <a:gd name="connsiteX20" fmla="*/ 2024748 w 2124847"/>
              <a:gd name="connsiteY20" fmla="*/ 1148934 h 1973956"/>
              <a:gd name="connsiteX21" fmla="*/ 2103872 w 2124847"/>
              <a:gd name="connsiteY21" fmla="*/ 927639 h 1973956"/>
              <a:gd name="connsiteX22" fmla="*/ 2113522 w 2124847"/>
              <a:gd name="connsiteY22" fmla="*/ 696309 h 1973956"/>
              <a:gd name="connsiteX23" fmla="*/ 2017284 w 2124847"/>
              <a:gd name="connsiteY23" fmla="*/ 481190 h 1973956"/>
              <a:gd name="connsiteX24" fmla="*/ 1864951 w 2124847"/>
              <a:gd name="connsiteY24" fmla="*/ 300164 h 1973956"/>
              <a:gd name="connsiteX25" fmla="*/ 1673762 w 2124847"/>
              <a:gd name="connsiteY25" fmla="*/ 160182 h 1973956"/>
              <a:gd name="connsiteX26" fmla="*/ 1453110 w 2124847"/>
              <a:gd name="connsiteY26" fmla="*/ 77712 h 1973956"/>
              <a:gd name="connsiteX27" fmla="*/ 1225767 w 2124847"/>
              <a:gd name="connsiteY27" fmla="*/ 12867 h 19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24847" h="1973956">
                <a:moveTo>
                  <a:pt x="1225767" y="12867"/>
                </a:moveTo>
                <a:cubicBezTo>
                  <a:pt x="1147800" y="1416"/>
                  <a:pt x="1068931" y="-3087"/>
                  <a:pt x="990063" y="-643"/>
                </a:cubicBezTo>
                <a:cubicBezTo>
                  <a:pt x="912995" y="2573"/>
                  <a:pt x="835671" y="27919"/>
                  <a:pt x="758990" y="45547"/>
                </a:cubicBezTo>
                <a:cubicBezTo>
                  <a:pt x="682694" y="61500"/>
                  <a:pt x="608843" y="87617"/>
                  <a:pt x="539495" y="123385"/>
                </a:cubicBezTo>
                <a:cubicBezTo>
                  <a:pt x="468218" y="162112"/>
                  <a:pt x="393080" y="199295"/>
                  <a:pt x="348435" y="262596"/>
                </a:cubicBezTo>
                <a:cubicBezTo>
                  <a:pt x="298129" y="334002"/>
                  <a:pt x="320002" y="400133"/>
                  <a:pt x="321803" y="468708"/>
                </a:cubicBezTo>
                <a:cubicBezTo>
                  <a:pt x="323218" y="527121"/>
                  <a:pt x="325276" y="593767"/>
                  <a:pt x="321159" y="680484"/>
                </a:cubicBezTo>
                <a:cubicBezTo>
                  <a:pt x="318458" y="738894"/>
                  <a:pt x="299030" y="806570"/>
                  <a:pt x="278445" y="888397"/>
                </a:cubicBezTo>
                <a:cubicBezTo>
                  <a:pt x="254257" y="984892"/>
                  <a:pt x="229038" y="1066335"/>
                  <a:pt x="195973" y="1131694"/>
                </a:cubicBezTo>
                <a:cubicBezTo>
                  <a:pt x="156860" y="1207990"/>
                  <a:pt x="113759" y="1282227"/>
                  <a:pt x="66669" y="1353890"/>
                </a:cubicBezTo>
                <a:cubicBezTo>
                  <a:pt x="15592" y="1433788"/>
                  <a:pt x="-17346" y="1490141"/>
                  <a:pt x="6328" y="1583934"/>
                </a:cubicBezTo>
                <a:cubicBezTo>
                  <a:pt x="26527" y="1664218"/>
                  <a:pt x="77476" y="1734981"/>
                  <a:pt x="149270" y="1798154"/>
                </a:cubicBezTo>
                <a:cubicBezTo>
                  <a:pt x="215530" y="1856437"/>
                  <a:pt x="285005" y="1924755"/>
                  <a:pt x="367734" y="1953188"/>
                </a:cubicBezTo>
                <a:cubicBezTo>
                  <a:pt x="459469" y="1984711"/>
                  <a:pt x="555577" y="1973902"/>
                  <a:pt x="633289" y="1949587"/>
                </a:cubicBezTo>
                <a:cubicBezTo>
                  <a:pt x="725023" y="1921023"/>
                  <a:pt x="765294" y="1857466"/>
                  <a:pt x="800804" y="1776667"/>
                </a:cubicBezTo>
                <a:cubicBezTo>
                  <a:pt x="832969" y="1703716"/>
                  <a:pt x="853168" y="1616228"/>
                  <a:pt x="896784" y="1538775"/>
                </a:cubicBezTo>
                <a:cubicBezTo>
                  <a:pt x="935382" y="1470457"/>
                  <a:pt x="1004730" y="1422981"/>
                  <a:pt x="1092220" y="1378207"/>
                </a:cubicBezTo>
                <a:cubicBezTo>
                  <a:pt x="1179836" y="1333305"/>
                  <a:pt x="1258319" y="1303841"/>
                  <a:pt x="1338989" y="1309759"/>
                </a:cubicBezTo>
                <a:cubicBezTo>
                  <a:pt x="1424934" y="1316065"/>
                  <a:pt x="1508177" y="1346557"/>
                  <a:pt x="1594121" y="1351574"/>
                </a:cubicBezTo>
                <a:cubicBezTo>
                  <a:pt x="1674278" y="1356207"/>
                  <a:pt x="1756363" y="1351189"/>
                  <a:pt x="1843336" y="1303584"/>
                </a:cubicBezTo>
                <a:cubicBezTo>
                  <a:pt x="1916415" y="1253664"/>
                  <a:pt x="1980745" y="1205031"/>
                  <a:pt x="2024748" y="1148934"/>
                </a:cubicBezTo>
                <a:cubicBezTo>
                  <a:pt x="2078140" y="1081003"/>
                  <a:pt x="2087790" y="1000333"/>
                  <a:pt x="2103872" y="927639"/>
                </a:cubicBezTo>
                <a:cubicBezTo>
                  <a:pt x="2120985" y="849543"/>
                  <a:pt x="2132565" y="774147"/>
                  <a:pt x="2113522" y="696309"/>
                </a:cubicBezTo>
                <a:cubicBezTo>
                  <a:pt x="2093838" y="619755"/>
                  <a:pt x="2061287" y="546935"/>
                  <a:pt x="2017284" y="481190"/>
                </a:cubicBezTo>
                <a:cubicBezTo>
                  <a:pt x="1974183" y="414800"/>
                  <a:pt x="1923106" y="353945"/>
                  <a:pt x="1864951" y="300164"/>
                </a:cubicBezTo>
                <a:cubicBezTo>
                  <a:pt x="1806410" y="246770"/>
                  <a:pt x="1742338" y="199810"/>
                  <a:pt x="1673762" y="160182"/>
                </a:cubicBezTo>
                <a:cubicBezTo>
                  <a:pt x="1605443" y="120169"/>
                  <a:pt x="1528247" y="101898"/>
                  <a:pt x="1453110" y="77712"/>
                </a:cubicBezTo>
                <a:cubicBezTo>
                  <a:pt x="1377072" y="53266"/>
                  <a:pt x="1304251" y="17369"/>
                  <a:pt x="1225767" y="12867"/>
                </a:cubicBezTo>
                <a:close/>
              </a:path>
            </a:pathLst>
          </a:custGeom>
          <a:solidFill>
            <a:schemeClr val="tx1"/>
          </a:solidFill>
          <a:ln w="128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7C6F4D-2BE5-4E5A-9BBE-852783EFA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093FE1-B673-4853-A486-FCC6DB2D21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defTabSz="91440">
              <a:tabLst/>
              <a:defRPr sz="1800"/>
            </a:lvl1pPr>
            <a:lvl2pPr defTabSz="91440">
              <a:tabLst/>
              <a:defRPr sz="1800"/>
            </a:lvl2pPr>
            <a:lvl3pPr defTabSz="91440">
              <a:tabLst/>
              <a:defRPr sz="1800"/>
            </a:lvl3pPr>
            <a:lvl4pPr defTabSz="91440">
              <a:tabLst/>
              <a:defRPr sz="1800"/>
            </a:lvl4pPr>
            <a:lvl5pPr defTabSz="91440">
              <a:tabLst/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2E499299-5416-4570-9E8A-1B01D55EC5F2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133" name="Graphic 7">
              <a:extLst>
                <a:ext uri="{FF2B5EF4-FFF2-40B4-BE49-F238E27FC236}">
                  <a16:creationId xmlns:a16="http://schemas.microsoft.com/office/drawing/2014/main" id="{FDB141EE-B85A-4FC1-B173-361C8AFFEBC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85EE38B6-5DF2-4E99-A532-834C7E196173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D2C53673-CE9D-47E4-818D-0EA8A59A825A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1263BC4B-9EF3-4DD4-B90E-F8C9B58F7FD5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A38FF73B-4D39-4919-A862-53B558D07E41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C87AFC9F-1507-468F-9CC1-808E193DB61F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EC402B9-5738-481D-B0FA-06FCC57AC3D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7120A23A-240B-47E2-B5B5-392CFC5C5B40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81F8F8AB-16DF-4796-AE02-DD4540C7317F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FBE8B72F-1199-47CD-97CD-1A5CC1B169FA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134" name="Graphic 7">
              <a:extLst>
                <a:ext uri="{FF2B5EF4-FFF2-40B4-BE49-F238E27FC236}">
                  <a16:creationId xmlns:a16="http://schemas.microsoft.com/office/drawing/2014/main" id="{2E363427-EACC-4A1F-A66C-BF46D3014283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60806070-9C5A-40F5-A7E5-5FB4A32EDBB7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DFD0EBB4-40ED-43AA-93F1-5B259BAB34B6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EBD9B76E-F124-41BA-915A-8CEC53CAA56C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035386B6-3140-4D05-97B4-CC404DFCD1B6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09D1DF18-DB25-48EA-9D4E-991C459999E5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D5A9C49-DE78-4218-8751-35F0CF4DD531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DF029254-71B3-4338-9981-71BE415C9840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2EEE9CC5-A5EE-465F-9885-E6D7AF1E26E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EBE65F2-149C-468C-8CC8-A9EC3E1D156D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4D36B4C6-1AE4-469A-9812-61861C98650A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54" name="Graphic 7">
              <a:extLst>
                <a:ext uri="{FF2B5EF4-FFF2-40B4-BE49-F238E27FC236}">
                  <a16:creationId xmlns:a16="http://schemas.microsoft.com/office/drawing/2014/main" id="{9C797FC8-11E3-4D0F-B91D-294E1CF5C2B8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81259807-B86C-48DE-B903-37FCBE2F2C3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258D9030-B53D-4112-A6EC-57F8FE13DC0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09FB3BF5-A145-4B5D-AB5B-1F857BC61361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F8CB7FE-B23D-4244-AB51-AD35A68D1F0F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ADE1DBA4-E99F-4B64-A56E-6F98AE6D20E3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E17C44EA-AA49-41AC-8A29-6A9F5D80F4EB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A4EB1DB2-BD05-4BAC-937B-4101E0DCCDF4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55" name="Graphic 7">
              <a:extLst>
                <a:ext uri="{FF2B5EF4-FFF2-40B4-BE49-F238E27FC236}">
                  <a16:creationId xmlns:a16="http://schemas.microsoft.com/office/drawing/2014/main" id="{FBE547AD-424D-438A-97EF-D0080D79F816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BE62697C-D21C-4BA4-89C4-44DA01A97E99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A6E9522B-4506-4665-B6AE-4BEEA7E2D53A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AD7A58B4-5A3D-42F2-B181-5084E19703D1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7E928DD6-5A0A-45FC-A420-3D690CA03327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5F8CE87-D073-47EE-B669-C8BD335BEE59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0" name="Graphic 7">
              <a:extLst>
                <a:ext uri="{FF2B5EF4-FFF2-40B4-BE49-F238E27FC236}">
                  <a16:creationId xmlns:a16="http://schemas.microsoft.com/office/drawing/2014/main" id="{D13E9F84-340F-4F54-848F-73F60DC649C2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6BCA85D6-1D70-4185-BA3F-290CD299BB6A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F7DB944A-F068-4425-A66F-560A20F92A87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29D9F210-8C62-47F6-959F-F4C6CCA32676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50D97185-9605-436B-953C-2AC0B4D1313E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5EE6E91-4C50-4400-9F5D-259A5142D029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C904594-E785-435A-84C5-5FB315337D9B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D1D53D34-ADD7-40A6-ABF7-E0B4D24B5561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3069727A-194F-4C13-8358-8839C14D17DC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65A492D-052C-4105-82B7-BF3A689BA093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80376688-2117-4B16-9120-2181801AAF91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54B198BD-3A59-47CB-9591-4C30E377AA35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16B93E93-D7F5-4079-964A-9DF51577451B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98E7B83-C9E8-4B84-B6E9-4A4864D621F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195E2EF6-B03C-46DD-8042-9490E3CC2B7E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E430A6F-16DC-431A-98E8-9A0257A0D301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17610D75-448E-439E-9426-8163B8312BA1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B1A5E040-2C0F-4BE5-8379-784975616A8D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01F40A0F-8E6E-4E9C-8F3C-D02217B7E475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47815A74-1032-4525-A1FF-D4C3609650D6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72060791-256B-454F-964A-E4BDF0DFB541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CCF5BAFB-96A5-4931-A024-BB42E576A638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57690D7D-5C27-46C8-96BC-638A0F136163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BFDD67F-8F83-45B9-974B-51CC6489ACA5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9A7E20D1-A71D-4DA0-9DC4-85FA856BDE1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35F79AC-21DE-4CED-A7F8-D594AC27D09B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F0812BFD-50DE-4B00-8C0B-0431B6A6534F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CC6301A1-EF92-44AE-AF85-C50C47DDB943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03F4F9C7-06C5-47A5-BB10-9DEC65CEB65E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463B5FD0-E762-45F1-9F85-BE7F90E7CE45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A9D191B-C552-4157-86FB-07B2F96F59A5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038935F-2E17-4A28-B301-58F4AEAFAD18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CE6027C3-AB89-451E-9DC8-14BE73C94CF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48FB9B9-DDE8-49B3-90DB-71965F4A5EA3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4" name="Graphic 6">
            <a:extLst>
              <a:ext uri="{FF2B5EF4-FFF2-40B4-BE49-F238E27FC236}">
                <a16:creationId xmlns:a16="http://schemas.microsoft.com/office/drawing/2014/main" id="{299DE3BC-B22B-4C27-8158-6D157676442F}"/>
              </a:ext>
            </a:extLst>
          </p:cNvPr>
          <p:cNvSpPr/>
          <p:nvPr userDrawn="1"/>
        </p:nvSpPr>
        <p:spPr>
          <a:xfrm rot="9251142">
            <a:off x="6324279" y="4534056"/>
            <a:ext cx="7266960" cy="4867485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noFill/>
          <a:ln w="76200" cap="flat">
            <a:solidFill>
              <a:schemeClr val="bg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6" name="Graphic 10">
            <a:extLst>
              <a:ext uri="{FF2B5EF4-FFF2-40B4-BE49-F238E27FC236}">
                <a16:creationId xmlns:a16="http://schemas.microsoft.com/office/drawing/2014/main" id="{868D4185-4FFC-4A89-88D1-237A9E72CC6D}"/>
              </a:ext>
            </a:extLst>
          </p:cNvPr>
          <p:cNvSpPr/>
          <p:nvPr userDrawn="1"/>
        </p:nvSpPr>
        <p:spPr>
          <a:xfrm rot="2433858">
            <a:off x="11157105" y="-1232271"/>
            <a:ext cx="2069790" cy="2491919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chemeClr val="tx1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E5A3261B-9BCA-4C25-A9EE-934D1FBF3492}"/>
              </a:ext>
            </a:extLst>
          </p:cNvPr>
          <p:cNvGrpSpPr/>
          <p:nvPr userDrawn="1"/>
        </p:nvGrpSpPr>
        <p:grpSpPr>
          <a:xfrm>
            <a:off x="2868758" y="6044504"/>
            <a:ext cx="1053656" cy="1079618"/>
            <a:chOff x="1859833" y="1425075"/>
            <a:chExt cx="2116757" cy="2168912"/>
          </a:xfrm>
          <a:solidFill>
            <a:schemeClr val="tx2"/>
          </a:solidFill>
        </p:grpSpPr>
        <p:sp>
          <p:nvSpPr>
            <p:cNvPr id="78" name="Graphic 2">
              <a:extLst>
                <a:ext uri="{FF2B5EF4-FFF2-40B4-BE49-F238E27FC236}">
                  <a16:creationId xmlns:a16="http://schemas.microsoft.com/office/drawing/2014/main" id="{7FD728DE-AD81-40AD-A865-350B274623B8}"/>
                </a:ext>
              </a:extLst>
            </p:cNvPr>
            <p:cNvSpPr/>
            <p:nvPr/>
          </p:nvSpPr>
          <p:spPr>
            <a:xfrm>
              <a:off x="2371663" y="2443874"/>
              <a:ext cx="57357" cy="66939"/>
            </a:xfrm>
            <a:custGeom>
              <a:avLst/>
              <a:gdLst>
                <a:gd name="connsiteX0" fmla="*/ 4726 w 57357"/>
                <a:gd name="connsiteY0" fmla="*/ 42637 h 66939"/>
                <a:gd name="connsiteX1" fmla="*/ 44530 w 57357"/>
                <a:gd name="connsiteY1" fmla="*/ 63863 h 66939"/>
                <a:gd name="connsiteX2" fmla="*/ 49834 w 57357"/>
                <a:gd name="connsiteY2" fmla="*/ 16692 h 66939"/>
                <a:gd name="connsiteX3" fmla="*/ 8559 w 57357"/>
                <a:gd name="connsiteY3" fmla="*/ 1361 h 66939"/>
                <a:gd name="connsiteX4" fmla="*/ 4726 w 57357"/>
                <a:gd name="connsiteY4" fmla="*/ 42637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7" h="66939">
                  <a:moveTo>
                    <a:pt x="4726" y="42637"/>
                  </a:moveTo>
                  <a:cubicBezTo>
                    <a:pt x="14457" y="59145"/>
                    <a:pt x="32736" y="70643"/>
                    <a:pt x="44530" y="63863"/>
                  </a:cubicBezTo>
                  <a:cubicBezTo>
                    <a:pt x="57500" y="51184"/>
                    <a:pt x="59562" y="31433"/>
                    <a:pt x="49834" y="16692"/>
                  </a:cubicBezTo>
                  <a:cubicBezTo>
                    <a:pt x="42169" y="1656"/>
                    <a:pt x="24185" y="-5124"/>
                    <a:pt x="8559" y="1361"/>
                  </a:cubicBezTo>
                  <a:cubicBezTo>
                    <a:pt x="-3231" y="8141"/>
                    <a:pt x="-4707" y="26125"/>
                    <a:pt x="4726" y="426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Graphic 2">
              <a:extLst>
                <a:ext uri="{FF2B5EF4-FFF2-40B4-BE49-F238E27FC236}">
                  <a16:creationId xmlns:a16="http://schemas.microsoft.com/office/drawing/2014/main" id="{451A984D-27CF-40DF-B33B-C80E730F191E}"/>
                </a:ext>
              </a:extLst>
            </p:cNvPr>
            <p:cNvSpPr/>
            <p:nvPr/>
          </p:nvSpPr>
          <p:spPr>
            <a:xfrm>
              <a:off x="2106666" y="2393060"/>
              <a:ext cx="56647" cy="64295"/>
            </a:xfrm>
            <a:custGeom>
              <a:avLst/>
              <a:gdLst>
                <a:gd name="connsiteX0" fmla="*/ 3799 w 56647"/>
                <a:gd name="connsiteY0" fmla="*/ 41562 h 64295"/>
                <a:gd name="connsiteX1" fmla="*/ 45661 w 56647"/>
                <a:gd name="connsiteY1" fmla="*/ 61017 h 64295"/>
                <a:gd name="connsiteX2" fmla="*/ 48314 w 56647"/>
                <a:gd name="connsiteY2" fmla="*/ 15617 h 64295"/>
                <a:gd name="connsiteX3" fmla="*/ 13527 w 56647"/>
                <a:gd name="connsiteY3" fmla="*/ 876 h 64295"/>
                <a:gd name="connsiteX4" fmla="*/ 11461 w 56647"/>
                <a:gd name="connsiteY4" fmla="*/ 1467 h 64295"/>
                <a:gd name="connsiteX5" fmla="*/ 2914 w 56647"/>
                <a:gd name="connsiteY5" fmla="*/ 40676 h 64295"/>
                <a:gd name="connsiteX6" fmla="*/ 3504 w 56647"/>
                <a:gd name="connsiteY6" fmla="*/ 41562 h 6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47" h="64295">
                  <a:moveTo>
                    <a:pt x="3799" y="41562"/>
                  </a:moveTo>
                  <a:cubicBezTo>
                    <a:pt x="13232" y="58070"/>
                    <a:pt x="33868" y="67801"/>
                    <a:pt x="45661" y="61017"/>
                  </a:cubicBezTo>
                  <a:cubicBezTo>
                    <a:pt x="57750" y="54237"/>
                    <a:pt x="58045" y="32421"/>
                    <a:pt x="48314" y="15617"/>
                  </a:cubicBezTo>
                  <a:cubicBezTo>
                    <a:pt x="43009" y="2053"/>
                    <a:pt x="27088" y="-4727"/>
                    <a:pt x="13527" y="876"/>
                  </a:cubicBezTo>
                  <a:cubicBezTo>
                    <a:pt x="12642" y="876"/>
                    <a:pt x="12051" y="1172"/>
                    <a:pt x="11461" y="1467"/>
                  </a:cubicBezTo>
                  <a:cubicBezTo>
                    <a:pt x="-1509" y="10014"/>
                    <a:pt x="-5342" y="27411"/>
                    <a:pt x="2914" y="40676"/>
                  </a:cubicBezTo>
                  <a:cubicBezTo>
                    <a:pt x="3209" y="40972"/>
                    <a:pt x="3504" y="41267"/>
                    <a:pt x="3504" y="415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Graphic 2">
              <a:extLst>
                <a:ext uri="{FF2B5EF4-FFF2-40B4-BE49-F238E27FC236}">
                  <a16:creationId xmlns:a16="http://schemas.microsoft.com/office/drawing/2014/main" id="{7EB96B96-54E1-4983-AB26-3B651E27BEEC}"/>
                </a:ext>
              </a:extLst>
            </p:cNvPr>
            <p:cNvSpPr/>
            <p:nvPr/>
          </p:nvSpPr>
          <p:spPr>
            <a:xfrm>
              <a:off x="2105539" y="2770479"/>
              <a:ext cx="54641" cy="64578"/>
            </a:xfrm>
            <a:custGeom>
              <a:avLst/>
              <a:gdLst>
                <a:gd name="connsiteX0" fmla="*/ 4041 w 54641"/>
                <a:gd name="connsiteY0" fmla="*/ 42100 h 64578"/>
                <a:gd name="connsiteX1" fmla="*/ 45608 w 54641"/>
                <a:gd name="connsiteY1" fmla="*/ 61264 h 64578"/>
                <a:gd name="connsiteX2" fmla="*/ 44726 w 54641"/>
                <a:gd name="connsiteY2" fmla="*/ 18517 h 64578"/>
                <a:gd name="connsiteX3" fmla="*/ 11116 w 54641"/>
                <a:gd name="connsiteY3" fmla="*/ 1415 h 64578"/>
                <a:gd name="connsiteX4" fmla="*/ 3746 w 54641"/>
                <a:gd name="connsiteY4" fmla="*/ 41805 h 64578"/>
                <a:gd name="connsiteX5" fmla="*/ 4041 w 54641"/>
                <a:gd name="connsiteY5" fmla="*/ 42100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41" h="64578">
                  <a:moveTo>
                    <a:pt x="4041" y="42100"/>
                  </a:moveTo>
                  <a:cubicBezTo>
                    <a:pt x="13473" y="58612"/>
                    <a:pt x="33818" y="68044"/>
                    <a:pt x="45608" y="61264"/>
                  </a:cubicBezTo>
                  <a:cubicBezTo>
                    <a:pt x="57401" y="54484"/>
                    <a:pt x="54159" y="35320"/>
                    <a:pt x="44726" y="18517"/>
                  </a:cubicBezTo>
                  <a:cubicBezTo>
                    <a:pt x="34995" y="2005"/>
                    <a:pt x="22910" y="-5366"/>
                    <a:pt x="11116" y="1415"/>
                  </a:cubicBezTo>
                  <a:cubicBezTo>
                    <a:pt x="-2153" y="10556"/>
                    <a:pt x="-5395" y="28539"/>
                    <a:pt x="3746" y="41805"/>
                  </a:cubicBezTo>
                  <a:cubicBezTo>
                    <a:pt x="3746" y="41805"/>
                    <a:pt x="4041" y="42100"/>
                    <a:pt x="4041" y="42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Graphic 2">
              <a:extLst>
                <a:ext uri="{FF2B5EF4-FFF2-40B4-BE49-F238E27FC236}">
                  <a16:creationId xmlns:a16="http://schemas.microsoft.com/office/drawing/2014/main" id="{CB6B107C-6154-443E-B3CC-977CBD58673D}"/>
                </a:ext>
              </a:extLst>
            </p:cNvPr>
            <p:cNvSpPr/>
            <p:nvPr/>
          </p:nvSpPr>
          <p:spPr>
            <a:xfrm>
              <a:off x="2045310" y="3067032"/>
              <a:ext cx="55245" cy="69540"/>
            </a:xfrm>
            <a:custGeom>
              <a:avLst/>
              <a:gdLst>
                <a:gd name="connsiteX0" fmla="*/ 5896 w 55245"/>
                <a:gd name="connsiteY0" fmla="*/ 43905 h 69540"/>
                <a:gd name="connsiteX1" fmla="*/ 45106 w 55245"/>
                <a:gd name="connsiteY1" fmla="*/ 66607 h 69540"/>
                <a:gd name="connsiteX2" fmla="*/ 46581 w 55245"/>
                <a:gd name="connsiteY2" fmla="*/ 20322 h 69540"/>
                <a:gd name="connsiteX3" fmla="*/ 7368 w 55245"/>
                <a:gd name="connsiteY3" fmla="*/ 1158 h 69540"/>
                <a:gd name="connsiteX4" fmla="*/ 5896 w 55245"/>
                <a:gd name="connsiteY4" fmla="*/ 43905 h 6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" h="69540">
                  <a:moveTo>
                    <a:pt x="5896" y="43905"/>
                  </a:moveTo>
                  <a:cubicBezTo>
                    <a:pt x="15624" y="60417"/>
                    <a:pt x="33017" y="73387"/>
                    <a:pt x="45106" y="66607"/>
                  </a:cubicBezTo>
                  <a:cubicBezTo>
                    <a:pt x="56899" y="59827"/>
                    <a:pt x="56014" y="37125"/>
                    <a:pt x="46581" y="20322"/>
                  </a:cubicBezTo>
                  <a:cubicBezTo>
                    <a:pt x="36850" y="3515"/>
                    <a:pt x="19161" y="-5623"/>
                    <a:pt x="7368" y="1158"/>
                  </a:cubicBezTo>
                  <a:cubicBezTo>
                    <a:pt x="-4721" y="8233"/>
                    <a:pt x="-3540" y="27102"/>
                    <a:pt x="5896" y="439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Graphic 2">
              <a:extLst>
                <a:ext uri="{FF2B5EF4-FFF2-40B4-BE49-F238E27FC236}">
                  <a16:creationId xmlns:a16="http://schemas.microsoft.com/office/drawing/2014/main" id="{A0E6D395-5559-4B44-A90B-5FED8454D91A}"/>
                </a:ext>
              </a:extLst>
            </p:cNvPr>
            <p:cNvSpPr/>
            <p:nvPr/>
          </p:nvSpPr>
          <p:spPr>
            <a:xfrm>
              <a:off x="2655538" y="3271257"/>
              <a:ext cx="57552" cy="65614"/>
            </a:xfrm>
            <a:custGeom>
              <a:avLst/>
              <a:gdLst>
                <a:gd name="connsiteX0" fmla="*/ 4172 w 57552"/>
                <a:gd name="connsiteY0" fmla="*/ 48415 h 65614"/>
                <a:gd name="connsiteX1" fmla="*/ 45448 w 57552"/>
                <a:gd name="connsiteY1" fmla="*/ 61090 h 65614"/>
                <a:gd name="connsiteX2" fmla="*/ 50166 w 57552"/>
                <a:gd name="connsiteY2" fmla="*/ 21881 h 65614"/>
                <a:gd name="connsiteX3" fmla="*/ 10661 w 57552"/>
                <a:gd name="connsiteY3" fmla="*/ 946 h 65614"/>
                <a:gd name="connsiteX4" fmla="*/ 4172 w 57552"/>
                <a:gd name="connsiteY4" fmla="*/ 48415 h 6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52" h="65614">
                  <a:moveTo>
                    <a:pt x="4172" y="48415"/>
                  </a:moveTo>
                  <a:cubicBezTo>
                    <a:pt x="12133" y="63156"/>
                    <a:pt x="30411" y="68756"/>
                    <a:pt x="45448" y="61090"/>
                  </a:cubicBezTo>
                  <a:cubicBezTo>
                    <a:pt x="57241" y="54310"/>
                    <a:pt x="59893" y="38389"/>
                    <a:pt x="50166" y="21881"/>
                  </a:cubicBezTo>
                  <a:cubicBezTo>
                    <a:pt x="40438" y="5074"/>
                    <a:pt x="22454" y="-5834"/>
                    <a:pt x="10661" y="946"/>
                  </a:cubicBezTo>
                  <a:cubicBezTo>
                    <a:pt x="-2608" y="13330"/>
                    <a:pt x="-5261" y="33084"/>
                    <a:pt x="4172" y="4841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Graphic 2">
              <a:extLst>
                <a:ext uri="{FF2B5EF4-FFF2-40B4-BE49-F238E27FC236}">
                  <a16:creationId xmlns:a16="http://schemas.microsoft.com/office/drawing/2014/main" id="{1FFC28FF-D348-4006-AF36-3AE5FE0C5BCF}"/>
                </a:ext>
              </a:extLst>
            </p:cNvPr>
            <p:cNvSpPr/>
            <p:nvPr/>
          </p:nvSpPr>
          <p:spPr>
            <a:xfrm>
              <a:off x="2999781" y="2808263"/>
              <a:ext cx="55223" cy="62777"/>
            </a:xfrm>
            <a:custGeom>
              <a:avLst/>
              <a:gdLst>
                <a:gd name="connsiteX0" fmla="*/ 3395 w 55223"/>
                <a:gd name="connsiteY0" fmla="*/ 43235 h 62777"/>
                <a:gd name="connsiteX1" fmla="*/ 45556 w 55223"/>
                <a:gd name="connsiteY1" fmla="*/ 59448 h 62777"/>
                <a:gd name="connsiteX2" fmla="*/ 45851 w 55223"/>
                <a:gd name="connsiteY2" fmla="*/ 18762 h 62777"/>
                <a:gd name="connsiteX3" fmla="*/ 11946 w 55223"/>
                <a:gd name="connsiteY3" fmla="*/ 1369 h 62777"/>
                <a:gd name="connsiteX4" fmla="*/ 3395 w 55223"/>
                <a:gd name="connsiteY4" fmla="*/ 43235 h 6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23" h="62777">
                  <a:moveTo>
                    <a:pt x="3395" y="43235"/>
                  </a:moveTo>
                  <a:cubicBezTo>
                    <a:pt x="11356" y="58562"/>
                    <a:pt x="29339" y="65638"/>
                    <a:pt x="45556" y="59448"/>
                  </a:cubicBezTo>
                  <a:cubicBezTo>
                    <a:pt x="57349" y="52667"/>
                    <a:pt x="55579" y="35569"/>
                    <a:pt x="45851" y="18762"/>
                  </a:cubicBezTo>
                  <a:cubicBezTo>
                    <a:pt x="36119" y="2254"/>
                    <a:pt x="23739" y="-5411"/>
                    <a:pt x="11946" y="1369"/>
                  </a:cubicBezTo>
                  <a:cubicBezTo>
                    <a:pt x="-1910" y="10802"/>
                    <a:pt x="-5448" y="29376"/>
                    <a:pt x="3395" y="4323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Graphic 2">
              <a:extLst>
                <a:ext uri="{FF2B5EF4-FFF2-40B4-BE49-F238E27FC236}">
                  <a16:creationId xmlns:a16="http://schemas.microsoft.com/office/drawing/2014/main" id="{907A9D85-9CF9-4989-8DC5-656BC7934C7A}"/>
                </a:ext>
              </a:extLst>
            </p:cNvPr>
            <p:cNvSpPr/>
            <p:nvPr/>
          </p:nvSpPr>
          <p:spPr>
            <a:xfrm>
              <a:off x="2914704" y="3434376"/>
              <a:ext cx="56557" cy="70001"/>
            </a:xfrm>
            <a:custGeom>
              <a:avLst/>
              <a:gdLst>
                <a:gd name="connsiteX0" fmla="*/ 6806 w 56557"/>
                <a:gd name="connsiteY0" fmla="*/ 44790 h 70001"/>
                <a:gd name="connsiteX1" fmla="*/ 44544 w 56557"/>
                <a:gd name="connsiteY1" fmla="*/ 66902 h 70001"/>
                <a:gd name="connsiteX2" fmla="*/ 48967 w 56557"/>
                <a:gd name="connsiteY2" fmla="*/ 20322 h 70001"/>
                <a:gd name="connsiteX3" fmla="*/ 6515 w 56557"/>
                <a:gd name="connsiteY3" fmla="*/ 1158 h 70001"/>
                <a:gd name="connsiteX4" fmla="*/ 6806 w 56557"/>
                <a:gd name="connsiteY4" fmla="*/ 44790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57" h="70001">
                  <a:moveTo>
                    <a:pt x="6806" y="44790"/>
                  </a:moveTo>
                  <a:cubicBezTo>
                    <a:pt x="16243" y="61302"/>
                    <a:pt x="32751" y="73977"/>
                    <a:pt x="44544" y="66902"/>
                  </a:cubicBezTo>
                  <a:cubicBezTo>
                    <a:pt x="56633" y="60122"/>
                    <a:pt x="58695" y="36830"/>
                    <a:pt x="48967" y="20322"/>
                  </a:cubicBezTo>
                  <a:cubicBezTo>
                    <a:pt x="39534" y="3515"/>
                    <a:pt x="18600" y="-5623"/>
                    <a:pt x="6515" y="1158"/>
                  </a:cubicBezTo>
                  <a:cubicBezTo>
                    <a:pt x="-5279" y="7938"/>
                    <a:pt x="-2921" y="27987"/>
                    <a:pt x="6806" y="447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Graphic 2">
              <a:extLst>
                <a:ext uri="{FF2B5EF4-FFF2-40B4-BE49-F238E27FC236}">
                  <a16:creationId xmlns:a16="http://schemas.microsoft.com/office/drawing/2014/main" id="{4C7ECE2A-FAB5-4FD0-89F8-9BFE16C2CBFE}"/>
                </a:ext>
              </a:extLst>
            </p:cNvPr>
            <p:cNvSpPr/>
            <p:nvPr/>
          </p:nvSpPr>
          <p:spPr>
            <a:xfrm>
              <a:off x="3079804" y="3116656"/>
              <a:ext cx="53760" cy="66697"/>
            </a:xfrm>
            <a:custGeom>
              <a:avLst/>
              <a:gdLst>
                <a:gd name="connsiteX0" fmla="*/ 5333 w 53760"/>
                <a:gd name="connsiteY0" fmla="*/ 44694 h 66697"/>
                <a:gd name="connsiteX1" fmla="*/ 43661 w 53760"/>
                <a:gd name="connsiteY1" fmla="*/ 63268 h 66697"/>
                <a:gd name="connsiteX2" fmla="*/ 44838 w 53760"/>
                <a:gd name="connsiteY2" fmla="*/ 21996 h 66697"/>
                <a:gd name="connsiteX3" fmla="*/ 7986 w 53760"/>
                <a:gd name="connsiteY3" fmla="*/ 1061 h 66697"/>
                <a:gd name="connsiteX4" fmla="*/ 5333 w 53760"/>
                <a:gd name="connsiteY4" fmla="*/ 44694 h 6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60" h="66697">
                  <a:moveTo>
                    <a:pt x="5333" y="44694"/>
                  </a:moveTo>
                  <a:cubicBezTo>
                    <a:pt x="15061" y="61501"/>
                    <a:pt x="31868" y="70052"/>
                    <a:pt x="43661" y="63268"/>
                  </a:cubicBezTo>
                  <a:cubicBezTo>
                    <a:pt x="55451" y="56487"/>
                    <a:pt x="54570" y="38504"/>
                    <a:pt x="44838" y="21996"/>
                  </a:cubicBezTo>
                  <a:cubicBezTo>
                    <a:pt x="35406" y="5189"/>
                    <a:pt x="19779" y="-6014"/>
                    <a:pt x="7986" y="1061"/>
                  </a:cubicBezTo>
                  <a:cubicBezTo>
                    <a:pt x="-4099" y="7841"/>
                    <a:pt x="-4099" y="28186"/>
                    <a:pt x="5333" y="44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Graphic 2">
              <a:extLst>
                <a:ext uri="{FF2B5EF4-FFF2-40B4-BE49-F238E27FC236}">
                  <a16:creationId xmlns:a16="http://schemas.microsoft.com/office/drawing/2014/main" id="{5FFDF2A0-7122-4F51-976F-17247FE37F87}"/>
                </a:ext>
              </a:extLst>
            </p:cNvPr>
            <p:cNvSpPr/>
            <p:nvPr/>
          </p:nvSpPr>
          <p:spPr>
            <a:xfrm>
              <a:off x="3359032" y="3310749"/>
              <a:ext cx="57213" cy="60823"/>
            </a:xfrm>
            <a:custGeom>
              <a:avLst/>
              <a:gdLst>
                <a:gd name="connsiteX0" fmla="*/ 4121 w 57213"/>
                <a:gd name="connsiteY0" fmla="*/ 41942 h 60823"/>
                <a:gd name="connsiteX1" fmla="*/ 42741 w 57213"/>
                <a:gd name="connsiteY1" fmla="*/ 57270 h 60823"/>
                <a:gd name="connsiteX2" fmla="*/ 50701 w 57213"/>
                <a:gd name="connsiteY2" fmla="*/ 15113 h 60823"/>
                <a:gd name="connsiteX3" fmla="*/ 11196 w 57213"/>
                <a:gd name="connsiteY3" fmla="*/ 2139 h 60823"/>
                <a:gd name="connsiteX4" fmla="*/ 10901 w 57213"/>
                <a:gd name="connsiteY4" fmla="*/ 2139 h 60823"/>
                <a:gd name="connsiteX5" fmla="*/ 3236 w 57213"/>
                <a:gd name="connsiteY5" fmla="*/ 40762 h 60823"/>
                <a:gd name="connsiteX6" fmla="*/ 4121 w 57213"/>
                <a:gd name="connsiteY6" fmla="*/ 41942 h 6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213" h="60823">
                  <a:moveTo>
                    <a:pt x="4121" y="41942"/>
                  </a:moveTo>
                  <a:cubicBezTo>
                    <a:pt x="10606" y="56975"/>
                    <a:pt x="27705" y="63759"/>
                    <a:pt x="42741" y="57270"/>
                  </a:cubicBezTo>
                  <a:cubicBezTo>
                    <a:pt x="56301" y="47837"/>
                    <a:pt x="59839" y="28968"/>
                    <a:pt x="50701" y="15113"/>
                  </a:cubicBezTo>
                  <a:cubicBezTo>
                    <a:pt x="43331" y="372"/>
                    <a:pt x="25642" y="-5232"/>
                    <a:pt x="11196" y="2139"/>
                  </a:cubicBezTo>
                  <a:cubicBezTo>
                    <a:pt x="11196" y="2139"/>
                    <a:pt x="10901" y="2139"/>
                    <a:pt x="10901" y="2139"/>
                  </a:cubicBezTo>
                  <a:cubicBezTo>
                    <a:pt x="-1777" y="10690"/>
                    <a:pt x="-5315" y="28083"/>
                    <a:pt x="3236" y="40762"/>
                  </a:cubicBezTo>
                  <a:cubicBezTo>
                    <a:pt x="3531" y="41352"/>
                    <a:pt x="3826" y="41647"/>
                    <a:pt x="4121" y="419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Graphic 2">
              <a:extLst>
                <a:ext uri="{FF2B5EF4-FFF2-40B4-BE49-F238E27FC236}">
                  <a16:creationId xmlns:a16="http://schemas.microsoft.com/office/drawing/2014/main" id="{E18BF6BF-B699-4A5B-8771-7DE54773BC0E}"/>
                </a:ext>
              </a:extLst>
            </p:cNvPr>
            <p:cNvSpPr/>
            <p:nvPr/>
          </p:nvSpPr>
          <p:spPr>
            <a:xfrm>
              <a:off x="3140752" y="2515512"/>
              <a:ext cx="56460" cy="64928"/>
            </a:xfrm>
            <a:custGeom>
              <a:avLst/>
              <a:gdLst>
                <a:gd name="connsiteX0" fmla="*/ 4825 w 56460"/>
                <a:gd name="connsiteY0" fmla="*/ 45290 h 64928"/>
                <a:gd name="connsiteX1" fmla="*/ 43444 w 56460"/>
                <a:gd name="connsiteY1" fmla="*/ 61802 h 64928"/>
                <a:gd name="connsiteX2" fmla="*/ 49048 w 56460"/>
                <a:gd name="connsiteY2" fmla="*/ 19641 h 64928"/>
                <a:gd name="connsiteX3" fmla="*/ 8657 w 56460"/>
                <a:gd name="connsiteY3" fmla="*/ 1362 h 64928"/>
                <a:gd name="connsiteX4" fmla="*/ 4825 w 56460"/>
                <a:gd name="connsiteY4" fmla="*/ 45290 h 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60" h="64928">
                  <a:moveTo>
                    <a:pt x="4825" y="45290"/>
                  </a:moveTo>
                  <a:cubicBezTo>
                    <a:pt x="11015" y="60326"/>
                    <a:pt x="28113" y="67697"/>
                    <a:pt x="43444" y="61802"/>
                  </a:cubicBezTo>
                  <a:cubicBezTo>
                    <a:pt x="56418" y="51484"/>
                    <a:pt x="58775" y="32910"/>
                    <a:pt x="49048" y="19641"/>
                  </a:cubicBezTo>
                  <a:cubicBezTo>
                    <a:pt x="39316" y="3133"/>
                    <a:pt x="20447" y="-5713"/>
                    <a:pt x="8657" y="1362"/>
                  </a:cubicBezTo>
                  <a:cubicBezTo>
                    <a:pt x="-3431" y="8146"/>
                    <a:pt x="-4612" y="28487"/>
                    <a:pt x="4825" y="452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Graphic 2">
              <a:extLst>
                <a:ext uri="{FF2B5EF4-FFF2-40B4-BE49-F238E27FC236}">
                  <a16:creationId xmlns:a16="http://schemas.microsoft.com/office/drawing/2014/main" id="{5A0C8952-673D-4167-9D02-7EA3C2CEF2E7}"/>
                </a:ext>
              </a:extLst>
            </p:cNvPr>
            <p:cNvSpPr/>
            <p:nvPr/>
          </p:nvSpPr>
          <p:spPr>
            <a:xfrm>
              <a:off x="1898431" y="2121872"/>
              <a:ext cx="55033" cy="60464"/>
            </a:xfrm>
            <a:custGeom>
              <a:avLst/>
              <a:gdLst>
                <a:gd name="connsiteX0" fmla="*/ 3004 w 55033"/>
                <a:gd name="connsiteY0" fmla="*/ 42694 h 60464"/>
                <a:gd name="connsiteX1" fmla="*/ 12440 w 55033"/>
                <a:gd name="connsiteY1" fmla="*/ 2009 h 60464"/>
                <a:gd name="connsiteX2" fmla="*/ 12735 w 55033"/>
                <a:gd name="connsiteY2" fmla="*/ 1714 h 60464"/>
                <a:gd name="connsiteX3" fmla="*/ 46931 w 55033"/>
                <a:gd name="connsiteY3" fmla="*/ 17340 h 60464"/>
                <a:gd name="connsiteX4" fmla="*/ 43984 w 55033"/>
                <a:gd name="connsiteY4" fmla="*/ 56255 h 60464"/>
                <a:gd name="connsiteX5" fmla="*/ 3004 w 55033"/>
                <a:gd name="connsiteY5" fmla="*/ 42694 h 60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033" h="60464">
                  <a:moveTo>
                    <a:pt x="3004" y="42694"/>
                  </a:moveTo>
                  <a:cubicBezTo>
                    <a:pt x="-5544" y="28839"/>
                    <a:pt x="-1419" y="10560"/>
                    <a:pt x="12440" y="2009"/>
                  </a:cubicBezTo>
                  <a:cubicBezTo>
                    <a:pt x="12440" y="2009"/>
                    <a:pt x="12440" y="2009"/>
                    <a:pt x="12735" y="1714"/>
                  </a:cubicBezTo>
                  <a:cubicBezTo>
                    <a:pt x="24230" y="-5066"/>
                    <a:pt x="37499" y="534"/>
                    <a:pt x="46931" y="17340"/>
                  </a:cubicBezTo>
                  <a:cubicBezTo>
                    <a:pt x="56663" y="33848"/>
                    <a:pt x="55777" y="49475"/>
                    <a:pt x="43984" y="56255"/>
                  </a:cubicBezTo>
                  <a:cubicBezTo>
                    <a:pt x="28948" y="63626"/>
                    <a:pt x="10964" y="57435"/>
                    <a:pt x="3004" y="42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Graphic 2">
              <a:extLst>
                <a:ext uri="{FF2B5EF4-FFF2-40B4-BE49-F238E27FC236}">
                  <a16:creationId xmlns:a16="http://schemas.microsoft.com/office/drawing/2014/main" id="{C19173D5-58E4-4FCE-922F-3D7A648F8F93}"/>
                </a:ext>
              </a:extLst>
            </p:cNvPr>
            <p:cNvSpPr/>
            <p:nvPr/>
          </p:nvSpPr>
          <p:spPr>
            <a:xfrm>
              <a:off x="2476387" y="2278461"/>
              <a:ext cx="55762" cy="67679"/>
            </a:xfrm>
            <a:custGeom>
              <a:avLst/>
              <a:gdLst>
                <a:gd name="connsiteX0" fmla="*/ 4664 w 55762"/>
                <a:gd name="connsiteY0" fmla="*/ 44424 h 67679"/>
                <a:gd name="connsiteX1" fmla="*/ 9678 w 55762"/>
                <a:gd name="connsiteY1" fmla="*/ 1086 h 67679"/>
                <a:gd name="connsiteX2" fmla="*/ 46235 w 55762"/>
                <a:gd name="connsiteY2" fmla="*/ 20542 h 67679"/>
                <a:gd name="connsiteX3" fmla="*/ 46235 w 55762"/>
                <a:gd name="connsiteY3" fmla="*/ 64473 h 67679"/>
                <a:gd name="connsiteX4" fmla="*/ 4664 w 55762"/>
                <a:gd name="connsiteY4" fmla="*/ 44424 h 6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62" h="67679">
                  <a:moveTo>
                    <a:pt x="4664" y="44424"/>
                  </a:moveTo>
                  <a:cubicBezTo>
                    <a:pt x="-5063" y="30863"/>
                    <a:pt x="-3001" y="11994"/>
                    <a:pt x="9678" y="1086"/>
                  </a:cubicBezTo>
                  <a:cubicBezTo>
                    <a:pt x="21468" y="-5694"/>
                    <a:pt x="36799" y="4034"/>
                    <a:pt x="46235" y="20542"/>
                  </a:cubicBezTo>
                  <a:cubicBezTo>
                    <a:pt x="55963" y="36758"/>
                    <a:pt x="58025" y="57394"/>
                    <a:pt x="46235" y="64473"/>
                  </a:cubicBezTo>
                  <a:cubicBezTo>
                    <a:pt x="34442" y="71253"/>
                    <a:pt x="14392" y="60935"/>
                    <a:pt x="4664" y="444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Graphic 2">
              <a:extLst>
                <a:ext uri="{FF2B5EF4-FFF2-40B4-BE49-F238E27FC236}">
                  <a16:creationId xmlns:a16="http://schemas.microsoft.com/office/drawing/2014/main" id="{BC0878D5-C3AE-46EC-A919-9E7A9C0E7773}"/>
                </a:ext>
              </a:extLst>
            </p:cNvPr>
            <p:cNvSpPr/>
            <p:nvPr/>
          </p:nvSpPr>
          <p:spPr>
            <a:xfrm>
              <a:off x="2182047" y="1682584"/>
              <a:ext cx="54035" cy="64435"/>
            </a:xfrm>
            <a:custGeom>
              <a:avLst/>
              <a:gdLst>
                <a:gd name="connsiteX0" fmla="*/ 6543 w 54035"/>
                <a:gd name="connsiteY0" fmla="*/ 44471 h 64435"/>
                <a:gd name="connsiteX1" fmla="*/ 6543 w 54035"/>
                <a:gd name="connsiteY1" fmla="*/ 1129 h 64435"/>
                <a:gd name="connsiteX2" fmla="*/ 46638 w 54035"/>
                <a:gd name="connsiteY2" fmla="*/ 21474 h 64435"/>
                <a:gd name="connsiteX3" fmla="*/ 42513 w 54035"/>
                <a:gd name="connsiteY3" fmla="*/ 59802 h 64435"/>
                <a:gd name="connsiteX4" fmla="*/ 41038 w 54035"/>
                <a:gd name="connsiteY4" fmla="*/ 60684 h 64435"/>
                <a:gd name="connsiteX5" fmla="*/ 6543 w 54035"/>
                <a:gd name="connsiteY5" fmla="*/ 44471 h 6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35" h="64435">
                  <a:moveTo>
                    <a:pt x="6543" y="44471"/>
                  </a:moveTo>
                  <a:cubicBezTo>
                    <a:pt x="-2890" y="27664"/>
                    <a:pt x="-5247" y="7913"/>
                    <a:pt x="6543" y="1129"/>
                  </a:cubicBezTo>
                  <a:cubicBezTo>
                    <a:pt x="18631" y="-5946"/>
                    <a:pt x="36910" y="4667"/>
                    <a:pt x="46638" y="21474"/>
                  </a:cubicBezTo>
                  <a:cubicBezTo>
                    <a:pt x="56074" y="33267"/>
                    <a:pt x="54008" y="50366"/>
                    <a:pt x="42513" y="59802"/>
                  </a:cubicBezTo>
                  <a:cubicBezTo>
                    <a:pt x="41923" y="60093"/>
                    <a:pt x="41628" y="60388"/>
                    <a:pt x="41038" y="60684"/>
                  </a:cubicBezTo>
                  <a:cubicBezTo>
                    <a:pt x="29244" y="67464"/>
                    <a:pt x="16274" y="60979"/>
                    <a:pt x="6543" y="444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Graphic 2">
              <a:extLst>
                <a:ext uri="{FF2B5EF4-FFF2-40B4-BE49-F238E27FC236}">
                  <a16:creationId xmlns:a16="http://schemas.microsoft.com/office/drawing/2014/main" id="{E8ADC418-7447-4950-8ABD-2D8147F208C3}"/>
                </a:ext>
              </a:extLst>
            </p:cNvPr>
            <p:cNvSpPr/>
            <p:nvPr/>
          </p:nvSpPr>
          <p:spPr>
            <a:xfrm>
              <a:off x="2658637" y="2186185"/>
              <a:ext cx="56713" cy="68041"/>
            </a:xfrm>
            <a:custGeom>
              <a:avLst/>
              <a:gdLst>
                <a:gd name="connsiteX0" fmla="*/ 3729 w 56713"/>
                <a:gd name="connsiteY0" fmla="*/ 45306 h 68041"/>
                <a:gd name="connsiteX1" fmla="*/ 11395 w 56713"/>
                <a:gd name="connsiteY1" fmla="*/ 1083 h 68041"/>
                <a:gd name="connsiteX2" fmla="*/ 46182 w 56713"/>
                <a:gd name="connsiteY2" fmla="*/ 20834 h 68041"/>
                <a:gd name="connsiteX3" fmla="*/ 47952 w 56713"/>
                <a:gd name="connsiteY3" fmla="*/ 64765 h 68041"/>
                <a:gd name="connsiteX4" fmla="*/ 3729 w 56713"/>
                <a:gd name="connsiteY4" fmla="*/ 45306 h 6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13" h="68041">
                  <a:moveTo>
                    <a:pt x="3729" y="45306"/>
                  </a:moveTo>
                  <a:cubicBezTo>
                    <a:pt x="-5412" y="30860"/>
                    <a:pt x="-2169" y="11696"/>
                    <a:pt x="11395" y="1083"/>
                  </a:cubicBezTo>
                  <a:cubicBezTo>
                    <a:pt x="23185" y="-5697"/>
                    <a:pt x="36749" y="4030"/>
                    <a:pt x="46182" y="20834"/>
                  </a:cubicBezTo>
                  <a:cubicBezTo>
                    <a:pt x="55913" y="37640"/>
                    <a:pt x="59746" y="57686"/>
                    <a:pt x="47952" y="64765"/>
                  </a:cubicBezTo>
                  <a:cubicBezTo>
                    <a:pt x="36159" y="71545"/>
                    <a:pt x="13457" y="61814"/>
                    <a:pt x="3729" y="45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Graphic 2">
              <a:extLst>
                <a:ext uri="{FF2B5EF4-FFF2-40B4-BE49-F238E27FC236}">
                  <a16:creationId xmlns:a16="http://schemas.microsoft.com/office/drawing/2014/main" id="{2CA2CE2F-6317-4F91-BE34-A2905C7D7C42}"/>
                </a:ext>
              </a:extLst>
            </p:cNvPr>
            <p:cNvSpPr/>
            <p:nvPr/>
          </p:nvSpPr>
          <p:spPr>
            <a:xfrm>
              <a:off x="3923135" y="2290432"/>
              <a:ext cx="53455" cy="63699"/>
            </a:xfrm>
            <a:custGeom>
              <a:avLst/>
              <a:gdLst>
                <a:gd name="connsiteX0" fmla="*/ 45871 w 53455"/>
                <a:gd name="connsiteY0" fmla="*/ 19774 h 63699"/>
                <a:gd name="connsiteX1" fmla="*/ 7841 w 53455"/>
                <a:gd name="connsiteY1" fmla="*/ 1200 h 63699"/>
                <a:gd name="connsiteX2" fmla="*/ 5481 w 53455"/>
                <a:gd name="connsiteY2" fmla="*/ 43361 h 63699"/>
                <a:gd name="connsiteX3" fmla="*/ 41743 w 53455"/>
                <a:gd name="connsiteY3" fmla="*/ 59872 h 63699"/>
                <a:gd name="connsiteX4" fmla="*/ 45871 w 53455"/>
                <a:gd name="connsiteY4" fmla="*/ 19774 h 6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55" h="63699">
                  <a:moveTo>
                    <a:pt x="45871" y="19774"/>
                  </a:moveTo>
                  <a:cubicBezTo>
                    <a:pt x="36143" y="3266"/>
                    <a:pt x="19926" y="-5580"/>
                    <a:pt x="7841" y="1200"/>
                  </a:cubicBezTo>
                  <a:cubicBezTo>
                    <a:pt x="-3952" y="7984"/>
                    <a:pt x="-4247" y="26558"/>
                    <a:pt x="5481" y="43361"/>
                  </a:cubicBezTo>
                  <a:cubicBezTo>
                    <a:pt x="14917" y="59872"/>
                    <a:pt x="29953" y="66948"/>
                    <a:pt x="41743" y="59872"/>
                  </a:cubicBezTo>
                  <a:cubicBezTo>
                    <a:pt x="53831" y="53088"/>
                    <a:pt x="55307" y="36580"/>
                    <a:pt x="45871" y="197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Graphic 2">
              <a:extLst>
                <a:ext uri="{FF2B5EF4-FFF2-40B4-BE49-F238E27FC236}">
                  <a16:creationId xmlns:a16="http://schemas.microsoft.com/office/drawing/2014/main" id="{DD02BEFC-6BF9-4EDB-A87D-E6C4BA67E312}"/>
                </a:ext>
              </a:extLst>
            </p:cNvPr>
            <p:cNvSpPr/>
            <p:nvPr/>
          </p:nvSpPr>
          <p:spPr>
            <a:xfrm>
              <a:off x="3437407" y="2184884"/>
              <a:ext cx="52411" cy="64741"/>
            </a:xfrm>
            <a:custGeom>
              <a:avLst/>
              <a:gdLst>
                <a:gd name="connsiteX0" fmla="*/ 44556 w 52411"/>
                <a:gd name="connsiteY0" fmla="*/ 23020 h 64741"/>
                <a:gd name="connsiteX1" fmla="*/ 6822 w 52411"/>
                <a:gd name="connsiteY1" fmla="*/ 908 h 64741"/>
                <a:gd name="connsiteX2" fmla="*/ 6232 w 52411"/>
                <a:gd name="connsiteY2" fmla="*/ 45131 h 64741"/>
                <a:gd name="connsiteX3" fmla="*/ 41314 w 52411"/>
                <a:gd name="connsiteY3" fmla="*/ 60758 h 64741"/>
                <a:gd name="connsiteX4" fmla="*/ 44556 w 52411"/>
                <a:gd name="connsiteY4" fmla="*/ 23020 h 6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1" h="64741">
                  <a:moveTo>
                    <a:pt x="44556" y="23020"/>
                  </a:moveTo>
                  <a:cubicBezTo>
                    <a:pt x="34829" y="6512"/>
                    <a:pt x="18612" y="-6167"/>
                    <a:pt x="6822" y="908"/>
                  </a:cubicBezTo>
                  <a:cubicBezTo>
                    <a:pt x="-4971" y="7689"/>
                    <a:pt x="-3204" y="28328"/>
                    <a:pt x="6232" y="45131"/>
                  </a:cubicBezTo>
                  <a:cubicBezTo>
                    <a:pt x="15960" y="61643"/>
                    <a:pt x="29520" y="67833"/>
                    <a:pt x="41314" y="60758"/>
                  </a:cubicBezTo>
                  <a:cubicBezTo>
                    <a:pt x="53107" y="53977"/>
                    <a:pt x="53993" y="39531"/>
                    <a:pt x="44556" y="2302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2">
              <a:extLst>
                <a:ext uri="{FF2B5EF4-FFF2-40B4-BE49-F238E27FC236}">
                  <a16:creationId xmlns:a16="http://schemas.microsoft.com/office/drawing/2014/main" id="{03F87010-0518-4F19-8280-3A57B8C3FB2E}"/>
                </a:ext>
              </a:extLst>
            </p:cNvPr>
            <p:cNvSpPr/>
            <p:nvPr/>
          </p:nvSpPr>
          <p:spPr>
            <a:xfrm>
              <a:off x="2869838" y="1929378"/>
              <a:ext cx="58414" cy="66366"/>
            </a:xfrm>
            <a:custGeom>
              <a:avLst/>
              <a:gdLst>
                <a:gd name="connsiteX0" fmla="*/ 3617 w 58414"/>
                <a:gd name="connsiteY0" fmla="*/ 44146 h 66366"/>
                <a:gd name="connsiteX1" fmla="*/ 11872 w 58414"/>
                <a:gd name="connsiteY1" fmla="*/ 1100 h 66366"/>
                <a:gd name="connsiteX2" fmla="*/ 50200 w 58414"/>
                <a:gd name="connsiteY2" fmla="*/ 17316 h 66366"/>
                <a:gd name="connsiteX3" fmla="*/ 47548 w 58414"/>
                <a:gd name="connsiteY3" fmla="*/ 63015 h 66366"/>
                <a:gd name="connsiteX4" fmla="*/ 3617 w 58414"/>
                <a:gd name="connsiteY4" fmla="*/ 44146 h 6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14" h="66366">
                  <a:moveTo>
                    <a:pt x="3617" y="44146"/>
                  </a:moveTo>
                  <a:cubicBezTo>
                    <a:pt x="-5521" y="29700"/>
                    <a:pt x="-1983" y="11126"/>
                    <a:pt x="11872" y="1100"/>
                  </a:cubicBezTo>
                  <a:cubicBezTo>
                    <a:pt x="26908" y="-5090"/>
                    <a:pt x="44010" y="2280"/>
                    <a:pt x="50200" y="17316"/>
                  </a:cubicBezTo>
                  <a:cubicBezTo>
                    <a:pt x="59633" y="33828"/>
                    <a:pt x="59633" y="56234"/>
                    <a:pt x="47548" y="63015"/>
                  </a:cubicBezTo>
                  <a:cubicBezTo>
                    <a:pt x="35754" y="69795"/>
                    <a:pt x="13348" y="60654"/>
                    <a:pt x="3617" y="441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2">
              <a:extLst>
                <a:ext uri="{FF2B5EF4-FFF2-40B4-BE49-F238E27FC236}">
                  <a16:creationId xmlns:a16="http://schemas.microsoft.com/office/drawing/2014/main" id="{7AB21504-0A9F-4D70-9DD6-1D0BB523ADB7}"/>
                </a:ext>
              </a:extLst>
            </p:cNvPr>
            <p:cNvSpPr/>
            <p:nvPr/>
          </p:nvSpPr>
          <p:spPr>
            <a:xfrm>
              <a:off x="2542798" y="2524892"/>
              <a:ext cx="63547" cy="58750"/>
            </a:xfrm>
            <a:custGeom>
              <a:avLst/>
              <a:gdLst>
                <a:gd name="connsiteX0" fmla="*/ 16971 w 63547"/>
                <a:gd name="connsiteY0" fmla="*/ 52127 h 58750"/>
                <a:gd name="connsiteX1" fmla="*/ 59424 w 63547"/>
                <a:gd name="connsiteY1" fmla="*/ 45642 h 58750"/>
                <a:gd name="connsiteX2" fmla="*/ 44683 w 63547"/>
                <a:gd name="connsiteY2" fmla="*/ 4071 h 58750"/>
                <a:gd name="connsiteX3" fmla="*/ 755 w 63547"/>
                <a:gd name="connsiteY3" fmla="*/ 11737 h 58750"/>
                <a:gd name="connsiteX4" fmla="*/ 16971 w 63547"/>
                <a:gd name="connsiteY4" fmla="*/ 52127 h 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47" h="58750">
                  <a:moveTo>
                    <a:pt x="16971" y="52127"/>
                  </a:moveTo>
                  <a:cubicBezTo>
                    <a:pt x="30827" y="61560"/>
                    <a:pt x="49401" y="58612"/>
                    <a:pt x="59424" y="45642"/>
                  </a:cubicBezTo>
                  <a:cubicBezTo>
                    <a:pt x="66204" y="30016"/>
                    <a:pt x="59719" y="12032"/>
                    <a:pt x="44683" y="4071"/>
                  </a:cubicBezTo>
                  <a:cubicBezTo>
                    <a:pt x="30237" y="-5066"/>
                    <a:pt x="11368" y="-1824"/>
                    <a:pt x="755" y="11737"/>
                  </a:cubicBezTo>
                  <a:cubicBezTo>
                    <a:pt x="-5435" y="27363"/>
                    <a:pt x="1935" y="45052"/>
                    <a:pt x="16971" y="5212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2">
              <a:extLst>
                <a:ext uri="{FF2B5EF4-FFF2-40B4-BE49-F238E27FC236}">
                  <a16:creationId xmlns:a16="http://schemas.microsoft.com/office/drawing/2014/main" id="{A6E69281-3CA8-4478-BE2C-0B1ECDEDFC47}"/>
                </a:ext>
              </a:extLst>
            </p:cNvPr>
            <p:cNvSpPr/>
            <p:nvPr/>
          </p:nvSpPr>
          <p:spPr>
            <a:xfrm>
              <a:off x="2279317" y="2713385"/>
              <a:ext cx="64951" cy="56181"/>
            </a:xfrm>
            <a:custGeom>
              <a:avLst/>
              <a:gdLst>
                <a:gd name="connsiteX0" fmla="*/ 15997 w 64951"/>
                <a:gd name="connsiteY0" fmla="*/ 47306 h 56181"/>
                <a:gd name="connsiteX1" fmla="*/ 61400 w 64951"/>
                <a:gd name="connsiteY1" fmla="*/ 46716 h 56181"/>
                <a:gd name="connsiteX2" fmla="*/ 41351 w 64951"/>
                <a:gd name="connsiteY2" fmla="*/ 3673 h 56181"/>
                <a:gd name="connsiteX3" fmla="*/ 2436 w 64951"/>
                <a:gd name="connsiteY3" fmla="*/ 11044 h 56181"/>
                <a:gd name="connsiteX4" fmla="*/ 1551 w 64951"/>
                <a:gd name="connsiteY4" fmla="*/ 12224 h 56181"/>
                <a:gd name="connsiteX5" fmla="*/ 15997 w 64951"/>
                <a:gd name="connsiteY5" fmla="*/ 47306 h 5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951" h="56181">
                  <a:moveTo>
                    <a:pt x="15997" y="47306"/>
                  </a:moveTo>
                  <a:cubicBezTo>
                    <a:pt x="32804" y="57037"/>
                    <a:pt x="54620" y="58509"/>
                    <a:pt x="61400" y="46716"/>
                  </a:cubicBezTo>
                  <a:cubicBezTo>
                    <a:pt x="68180" y="34926"/>
                    <a:pt x="57862" y="13401"/>
                    <a:pt x="41351" y="3673"/>
                  </a:cubicBezTo>
                  <a:cubicBezTo>
                    <a:pt x="28381" y="-4878"/>
                    <a:pt x="10987" y="-1635"/>
                    <a:pt x="2436" y="11044"/>
                  </a:cubicBezTo>
                  <a:cubicBezTo>
                    <a:pt x="2141" y="11339"/>
                    <a:pt x="1846" y="11929"/>
                    <a:pt x="1551" y="12224"/>
                  </a:cubicBezTo>
                  <a:cubicBezTo>
                    <a:pt x="-5229" y="24018"/>
                    <a:pt x="-511" y="37873"/>
                    <a:pt x="15997" y="47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2">
              <a:extLst>
                <a:ext uri="{FF2B5EF4-FFF2-40B4-BE49-F238E27FC236}">
                  <a16:creationId xmlns:a16="http://schemas.microsoft.com/office/drawing/2014/main" id="{3491502F-1060-42E2-81B1-DC720278058B}"/>
                </a:ext>
              </a:extLst>
            </p:cNvPr>
            <p:cNvSpPr/>
            <p:nvPr/>
          </p:nvSpPr>
          <p:spPr>
            <a:xfrm>
              <a:off x="2142643" y="2929478"/>
              <a:ext cx="62008" cy="57114"/>
            </a:xfrm>
            <a:custGeom>
              <a:avLst/>
              <a:gdLst>
                <a:gd name="connsiteX0" fmla="*/ 16169 w 62008"/>
                <a:gd name="connsiteY0" fmla="*/ 49675 h 57114"/>
                <a:gd name="connsiteX1" fmla="*/ 58330 w 62008"/>
                <a:gd name="connsiteY1" fmla="*/ 44957 h 57114"/>
                <a:gd name="connsiteX2" fmla="*/ 42408 w 62008"/>
                <a:gd name="connsiteY2" fmla="*/ 3977 h 57114"/>
                <a:gd name="connsiteX3" fmla="*/ 1133 w 62008"/>
                <a:gd name="connsiteY3" fmla="*/ 11937 h 57114"/>
                <a:gd name="connsiteX4" fmla="*/ 14992 w 62008"/>
                <a:gd name="connsiteY4" fmla="*/ 49085 h 57114"/>
                <a:gd name="connsiteX5" fmla="*/ 16169 w 62008"/>
                <a:gd name="connsiteY5" fmla="*/ 49675 h 5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08" h="57114">
                  <a:moveTo>
                    <a:pt x="16169" y="49675"/>
                  </a:moveTo>
                  <a:cubicBezTo>
                    <a:pt x="29143" y="59698"/>
                    <a:pt x="47717" y="57636"/>
                    <a:pt x="58330" y="44957"/>
                  </a:cubicBezTo>
                  <a:cubicBezTo>
                    <a:pt x="64520" y="29331"/>
                    <a:pt x="57444" y="11347"/>
                    <a:pt x="42408" y="3977"/>
                  </a:cubicBezTo>
                  <a:cubicBezTo>
                    <a:pt x="28848" y="-5161"/>
                    <a:pt x="10274" y="-1623"/>
                    <a:pt x="1133" y="11937"/>
                  </a:cubicBezTo>
                  <a:cubicBezTo>
                    <a:pt x="-5352" y="26088"/>
                    <a:pt x="841" y="42600"/>
                    <a:pt x="14992" y="49085"/>
                  </a:cubicBezTo>
                  <a:cubicBezTo>
                    <a:pt x="15287" y="49380"/>
                    <a:pt x="15582" y="49380"/>
                    <a:pt x="16169" y="4967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2">
              <a:extLst>
                <a:ext uri="{FF2B5EF4-FFF2-40B4-BE49-F238E27FC236}">
                  <a16:creationId xmlns:a16="http://schemas.microsoft.com/office/drawing/2014/main" id="{D31C7639-AB4F-4A75-92D9-4A555FFFEEBB}"/>
                </a:ext>
              </a:extLst>
            </p:cNvPr>
            <p:cNvSpPr/>
            <p:nvPr/>
          </p:nvSpPr>
          <p:spPr>
            <a:xfrm>
              <a:off x="2466562" y="3016652"/>
              <a:ext cx="62617" cy="54609"/>
            </a:xfrm>
            <a:custGeom>
              <a:avLst/>
              <a:gdLst>
                <a:gd name="connsiteX0" fmla="*/ 16847 w 62617"/>
                <a:gd name="connsiteY0" fmla="*/ 47409 h 54609"/>
                <a:gd name="connsiteX1" fmla="*/ 58713 w 62617"/>
                <a:gd name="connsiteY1" fmla="*/ 42396 h 54609"/>
                <a:gd name="connsiteX2" fmla="*/ 41319 w 62617"/>
                <a:gd name="connsiteY2" fmla="*/ 4953 h 54609"/>
                <a:gd name="connsiteX3" fmla="*/ 634 w 62617"/>
                <a:gd name="connsiteY3" fmla="*/ 9081 h 54609"/>
                <a:gd name="connsiteX4" fmla="*/ 16847 w 62617"/>
                <a:gd name="connsiteY4" fmla="*/ 47409 h 5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17" h="54609">
                  <a:moveTo>
                    <a:pt x="16847" y="47409"/>
                  </a:moveTo>
                  <a:cubicBezTo>
                    <a:pt x="29821" y="57137"/>
                    <a:pt x="48395" y="55075"/>
                    <a:pt x="58713" y="42396"/>
                  </a:cubicBezTo>
                  <a:cubicBezTo>
                    <a:pt x="65493" y="30603"/>
                    <a:pt x="57828" y="14685"/>
                    <a:pt x="41319" y="4953"/>
                  </a:cubicBezTo>
                  <a:cubicBezTo>
                    <a:pt x="24513" y="-4479"/>
                    <a:pt x="7414" y="-2712"/>
                    <a:pt x="634" y="9081"/>
                  </a:cubicBezTo>
                  <a:cubicBezTo>
                    <a:pt x="-5264" y="24117"/>
                    <a:pt x="1811" y="41219"/>
                    <a:pt x="16847" y="47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2">
              <a:extLst>
                <a:ext uri="{FF2B5EF4-FFF2-40B4-BE49-F238E27FC236}">
                  <a16:creationId xmlns:a16="http://schemas.microsoft.com/office/drawing/2014/main" id="{E56DAD04-6D88-4E80-8424-CB3AF172F37D}"/>
                </a:ext>
              </a:extLst>
            </p:cNvPr>
            <p:cNvSpPr/>
            <p:nvPr/>
          </p:nvSpPr>
          <p:spPr>
            <a:xfrm>
              <a:off x="2556294" y="3309636"/>
              <a:ext cx="69632" cy="54440"/>
            </a:xfrm>
            <a:custGeom>
              <a:avLst/>
              <a:gdLst>
                <a:gd name="connsiteX0" fmla="*/ 20870 w 69632"/>
                <a:gd name="connsiteY0" fmla="*/ 46298 h 54440"/>
                <a:gd name="connsiteX1" fmla="*/ 66273 w 69632"/>
                <a:gd name="connsiteY1" fmla="*/ 44232 h 54440"/>
                <a:gd name="connsiteX2" fmla="*/ 43276 w 69632"/>
                <a:gd name="connsiteY2" fmla="*/ 7380 h 54440"/>
                <a:gd name="connsiteX3" fmla="*/ 820 w 69632"/>
                <a:gd name="connsiteY3" fmla="*/ 6495 h 54440"/>
                <a:gd name="connsiteX4" fmla="*/ 20870 w 69632"/>
                <a:gd name="connsiteY4" fmla="*/ 46298 h 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32" h="54440">
                  <a:moveTo>
                    <a:pt x="20870" y="46298"/>
                  </a:moveTo>
                  <a:cubicBezTo>
                    <a:pt x="37378" y="55731"/>
                    <a:pt x="59489" y="56321"/>
                    <a:pt x="66273" y="44232"/>
                  </a:cubicBezTo>
                  <a:cubicBezTo>
                    <a:pt x="73348" y="32439"/>
                    <a:pt x="59784" y="17111"/>
                    <a:pt x="43276" y="7380"/>
                  </a:cubicBezTo>
                  <a:cubicBezTo>
                    <a:pt x="26469" y="-2053"/>
                    <a:pt x="7896" y="-5295"/>
                    <a:pt x="820" y="6495"/>
                  </a:cubicBezTo>
                  <a:cubicBezTo>
                    <a:pt x="-6255" y="18288"/>
                    <a:pt x="4063" y="36567"/>
                    <a:pt x="20870" y="4629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2">
              <a:extLst>
                <a:ext uri="{FF2B5EF4-FFF2-40B4-BE49-F238E27FC236}">
                  <a16:creationId xmlns:a16="http://schemas.microsoft.com/office/drawing/2014/main" id="{0F6ABAA1-F712-4449-A1D4-D90ADA17C800}"/>
                </a:ext>
              </a:extLst>
            </p:cNvPr>
            <p:cNvSpPr/>
            <p:nvPr/>
          </p:nvSpPr>
          <p:spPr>
            <a:xfrm>
              <a:off x="2655737" y="3047573"/>
              <a:ext cx="64179" cy="55434"/>
            </a:xfrm>
            <a:custGeom>
              <a:avLst/>
              <a:gdLst>
                <a:gd name="connsiteX0" fmla="*/ 16947 w 64179"/>
                <a:gd name="connsiteY0" fmla="*/ 47151 h 55434"/>
                <a:gd name="connsiteX1" fmla="*/ 60285 w 64179"/>
                <a:gd name="connsiteY1" fmla="*/ 45380 h 55434"/>
                <a:gd name="connsiteX2" fmla="*/ 41711 w 64179"/>
                <a:gd name="connsiteY2" fmla="*/ 4105 h 55434"/>
                <a:gd name="connsiteX3" fmla="*/ 1911 w 64179"/>
                <a:gd name="connsiteY3" fmla="*/ 11180 h 55434"/>
                <a:gd name="connsiteX4" fmla="*/ 1321 w 64179"/>
                <a:gd name="connsiteY4" fmla="*/ 11475 h 55434"/>
                <a:gd name="connsiteX5" fmla="*/ 16947 w 64179"/>
                <a:gd name="connsiteY5" fmla="*/ 47151 h 5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79" h="55434">
                  <a:moveTo>
                    <a:pt x="16947" y="47151"/>
                  </a:moveTo>
                  <a:cubicBezTo>
                    <a:pt x="33750" y="56583"/>
                    <a:pt x="53504" y="57469"/>
                    <a:pt x="60285" y="45380"/>
                  </a:cubicBezTo>
                  <a:cubicBezTo>
                    <a:pt x="67360" y="33587"/>
                    <a:pt x="58518" y="13541"/>
                    <a:pt x="41711" y="4105"/>
                  </a:cubicBezTo>
                  <a:cubicBezTo>
                    <a:pt x="29036" y="-5033"/>
                    <a:pt x="11052" y="-1790"/>
                    <a:pt x="1911" y="11180"/>
                  </a:cubicBezTo>
                  <a:cubicBezTo>
                    <a:pt x="1616" y="11180"/>
                    <a:pt x="1616" y="11475"/>
                    <a:pt x="1321" y="11475"/>
                  </a:cubicBezTo>
                  <a:cubicBezTo>
                    <a:pt x="-5460" y="23269"/>
                    <a:pt x="435" y="37419"/>
                    <a:pt x="16947" y="471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2">
              <a:extLst>
                <a:ext uri="{FF2B5EF4-FFF2-40B4-BE49-F238E27FC236}">
                  <a16:creationId xmlns:a16="http://schemas.microsoft.com/office/drawing/2014/main" id="{0DEFAA85-91D7-4206-8370-FD7D370EC607}"/>
                </a:ext>
              </a:extLst>
            </p:cNvPr>
            <p:cNvSpPr/>
            <p:nvPr/>
          </p:nvSpPr>
          <p:spPr>
            <a:xfrm>
              <a:off x="2865120" y="3119705"/>
              <a:ext cx="70102" cy="58871"/>
            </a:xfrm>
            <a:custGeom>
              <a:avLst/>
              <a:gdLst>
                <a:gd name="connsiteX0" fmla="*/ 18656 w 70102"/>
                <a:gd name="connsiteY0" fmla="*/ 51671 h 58871"/>
                <a:gd name="connsiteX1" fmla="*/ 66712 w 70102"/>
                <a:gd name="connsiteY1" fmla="*/ 46658 h 58871"/>
                <a:gd name="connsiteX2" fmla="*/ 45187 w 70102"/>
                <a:gd name="connsiteY2" fmla="*/ 5678 h 58871"/>
                <a:gd name="connsiteX3" fmla="*/ 82 w 70102"/>
                <a:gd name="connsiteY3" fmla="*/ 8334 h 58871"/>
                <a:gd name="connsiteX4" fmla="*/ 18656 w 70102"/>
                <a:gd name="connsiteY4" fmla="*/ 51671 h 5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02" h="58871">
                  <a:moveTo>
                    <a:pt x="18656" y="51671"/>
                  </a:moveTo>
                  <a:cubicBezTo>
                    <a:pt x="33692" y="61399"/>
                    <a:pt x="53738" y="59337"/>
                    <a:pt x="66712" y="46658"/>
                  </a:cubicBezTo>
                  <a:cubicBezTo>
                    <a:pt x="73492" y="34865"/>
                    <a:pt x="61699" y="15409"/>
                    <a:pt x="45187" y="5678"/>
                  </a:cubicBezTo>
                  <a:cubicBezTo>
                    <a:pt x="28679" y="-3755"/>
                    <a:pt x="6863" y="-3755"/>
                    <a:pt x="82" y="8334"/>
                  </a:cubicBezTo>
                  <a:cubicBezTo>
                    <a:pt x="-4931" y="25137"/>
                    <a:pt x="2735" y="43416"/>
                    <a:pt x="18656" y="516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2">
              <a:extLst>
                <a:ext uri="{FF2B5EF4-FFF2-40B4-BE49-F238E27FC236}">
                  <a16:creationId xmlns:a16="http://schemas.microsoft.com/office/drawing/2014/main" id="{DF3214FD-5E87-40A3-B22A-C5443D87F838}"/>
                </a:ext>
              </a:extLst>
            </p:cNvPr>
            <p:cNvSpPr/>
            <p:nvPr/>
          </p:nvSpPr>
          <p:spPr>
            <a:xfrm>
              <a:off x="2688747" y="2384362"/>
              <a:ext cx="67601" cy="59080"/>
            </a:xfrm>
            <a:custGeom>
              <a:avLst/>
              <a:gdLst>
                <a:gd name="connsiteX0" fmla="*/ 20200 w 67601"/>
                <a:gd name="connsiteY0" fmla="*/ 52913 h 59080"/>
                <a:gd name="connsiteX1" fmla="*/ 64128 w 67601"/>
                <a:gd name="connsiteY1" fmla="*/ 44952 h 59080"/>
                <a:gd name="connsiteX2" fmla="*/ 47620 w 67601"/>
                <a:gd name="connsiteY2" fmla="*/ 5447 h 59080"/>
                <a:gd name="connsiteX3" fmla="*/ 741 w 67601"/>
                <a:gd name="connsiteY3" fmla="*/ 8395 h 59080"/>
                <a:gd name="connsiteX4" fmla="*/ 20200 w 67601"/>
                <a:gd name="connsiteY4" fmla="*/ 52913 h 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01" h="59080">
                  <a:moveTo>
                    <a:pt x="20200" y="52913"/>
                  </a:moveTo>
                  <a:cubicBezTo>
                    <a:pt x="34646" y="62050"/>
                    <a:pt x="53810" y="58513"/>
                    <a:pt x="64128" y="44952"/>
                  </a:cubicBezTo>
                  <a:cubicBezTo>
                    <a:pt x="70026" y="29621"/>
                    <a:pt x="62656" y="12228"/>
                    <a:pt x="47620" y="5447"/>
                  </a:cubicBezTo>
                  <a:cubicBezTo>
                    <a:pt x="31108" y="-3989"/>
                    <a:pt x="7525" y="-3399"/>
                    <a:pt x="741" y="8395"/>
                  </a:cubicBezTo>
                  <a:cubicBezTo>
                    <a:pt x="-6039" y="20188"/>
                    <a:pt x="3692" y="43480"/>
                    <a:pt x="20200" y="529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2">
              <a:extLst>
                <a:ext uri="{FF2B5EF4-FFF2-40B4-BE49-F238E27FC236}">
                  <a16:creationId xmlns:a16="http://schemas.microsoft.com/office/drawing/2014/main" id="{6321AECB-DACD-416A-BEE3-0C609351E452}"/>
                </a:ext>
              </a:extLst>
            </p:cNvPr>
            <p:cNvSpPr/>
            <p:nvPr/>
          </p:nvSpPr>
          <p:spPr>
            <a:xfrm>
              <a:off x="2832833" y="3542650"/>
              <a:ext cx="60634" cy="51337"/>
            </a:xfrm>
            <a:custGeom>
              <a:avLst/>
              <a:gdLst>
                <a:gd name="connsiteX0" fmla="*/ 17924 w 60634"/>
                <a:gd name="connsiteY0" fmla="*/ 44421 h 51337"/>
                <a:gd name="connsiteX1" fmla="*/ 56543 w 60634"/>
                <a:gd name="connsiteY1" fmla="*/ 39703 h 51337"/>
                <a:gd name="connsiteX2" fmla="*/ 40035 w 60634"/>
                <a:gd name="connsiteY2" fmla="*/ 6093 h 51337"/>
                <a:gd name="connsiteX3" fmla="*/ 1117 w 60634"/>
                <a:gd name="connsiteY3" fmla="*/ 7864 h 51337"/>
                <a:gd name="connsiteX4" fmla="*/ 17924 w 60634"/>
                <a:gd name="connsiteY4" fmla="*/ 44421 h 5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34" h="51337">
                  <a:moveTo>
                    <a:pt x="17924" y="44421"/>
                  </a:moveTo>
                  <a:cubicBezTo>
                    <a:pt x="34727" y="53854"/>
                    <a:pt x="49763" y="51496"/>
                    <a:pt x="56543" y="39703"/>
                  </a:cubicBezTo>
                  <a:cubicBezTo>
                    <a:pt x="63324" y="27909"/>
                    <a:pt x="56838" y="15824"/>
                    <a:pt x="40035" y="6093"/>
                  </a:cubicBezTo>
                  <a:cubicBezTo>
                    <a:pt x="23524" y="-3340"/>
                    <a:pt x="7897" y="-4225"/>
                    <a:pt x="1117" y="7864"/>
                  </a:cubicBezTo>
                  <a:cubicBezTo>
                    <a:pt x="-5663" y="19657"/>
                    <a:pt x="1412" y="34693"/>
                    <a:pt x="17924" y="444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2">
              <a:extLst>
                <a:ext uri="{FF2B5EF4-FFF2-40B4-BE49-F238E27FC236}">
                  <a16:creationId xmlns:a16="http://schemas.microsoft.com/office/drawing/2014/main" id="{F87154A5-7400-42F6-8AC7-094327AE7BCB}"/>
                </a:ext>
              </a:extLst>
            </p:cNvPr>
            <p:cNvSpPr/>
            <p:nvPr/>
          </p:nvSpPr>
          <p:spPr>
            <a:xfrm>
              <a:off x="3115613" y="3332649"/>
              <a:ext cx="65444" cy="56329"/>
            </a:xfrm>
            <a:custGeom>
              <a:avLst/>
              <a:gdLst>
                <a:gd name="connsiteX0" fmla="*/ 20232 w 65444"/>
                <a:gd name="connsiteY0" fmla="*/ 47754 h 56329"/>
                <a:gd name="connsiteX1" fmla="*/ 62098 w 65444"/>
                <a:gd name="connsiteY1" fmla="*/ 46573 h 56329"/>
                <a:gd name="connsiteX2" fmla="*/ 45291 w 65444"/>
                <a:gd name="connsiteY2" fmla="*/ 4416 h 56329"/>
                <a:gd name="connsiteX3" fmla="*/ 777 w 65444"/>
                <a:gd name="connsiteY3" fmla="*/ 11196 h 56329"/>
                <a:gd name="connsiteX4" fmla="*/ 20232 w 65444"/>
                <a:gd name="connsiteY4" fmla="*/ 47754 h 5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44" h="56329">
                  <a:moveTo>
                    <a:pt x="20232" y="47754"/>
                  </a:moveTo>
                  <a:cubicBezTo>
                    <a:pt x="36744" y="57481"/>
                    <a:pt x="55022" y="58367"/>
                    <a:pt x="62098" y="46573"/>
                  </a:cubicBezTo>
                  <a:cubicBezTo>
                    <a:pt x="67698" y="30360"/>
                    <a:pt x="60622" y="12082"/>
                    <a:pt x="45291" y="4416"/>
                  </a:cubicBezTo>
                  <a:cubicBezTo>
                    <a:pt x="30845" y="-5020"/>
                    <a:pt x="11685" y="-2069"/>
                    <a:pt x="777" y="11196"/>
                  </a:cubicBezTo>
                  <a:cubicBezTo>
                    <a:pt x="-6007" y="22990"/>
                    <a:pt x="3429" y="38321"/>
                    <a:pt x="20232" y="477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2">
              <a:extLst>
                <a:ext uri="{FF2B5EF4-FFF2-40B4-BE49-F238E27FC236}">
                  <a16:creationId xmlns:a16="http://schemas.microsoft.com/office/drawing/2014/main" id="{F7983754-AAED-426D-BFC4-C2A1913932F8}"/>
                </a:ext>
              </a:extLst>
            </p:cNvPr>
            <p:cNvSpPr/>
            <p:nvPr/>
          </p:nvSpPr>
          <p:spPr>
            <a:xfrm>
              <a:off x="3250140" y="3125352"/>
              <a:ext cx="65336" cy="54895"/>
            </a:xfrm>
            <a:custGeom>
              <a:avLst/>
              <a:gdLst>
                <a:gd name="connsiteX0" fmla="*/ 18669 w 65336"/>
                <a:gd name="connsiteY0" fmla="*/ 45434 h 54895"/>
                <a:gd name="connsiteX1" fmla="*/ 61715 w 65336"/>
                <a:gd name="connsiteY1" fmla="*/ 45730 h 54895"/>
                <a:gd name="connsiteX2" fmla="*/ 42256 w 65336"/>
                <a:gd name="connsiteY2" fmla="*/ 4749 h 54895"/>
                <a:gd name="connsiteX3" fmla="*/ 980 w 65336"/>
                <a:gd name="connsiteY3" fmla="*/ 10939 h 54895"/>
                <a:gd name="connsiteX4" fmla="*/ 980 w 65336"/>
                <a:gd name="connsiteY4" fmla="*/ 10939 h 54895"/>
                <a:gd name="connsiteX5" fmla="*/ 18669 w 65336"/>
                <a:gd name="connsiteY5" fmla="*/ 45434 h 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4895">
                  <a:moveTo>
                    <a:pt x="18669" y="45434"/>
                  </a:moveTo>
                  <a:cubicBezTo>
                    <a:pt x="35475" y="55162"/>
                    <a:pt x="54636" y="57818"/>
                    <a:pt x="61715" y="45730"/>
                  </a:cubicBezTo>
                  <a:cubicBezTo>
                    <a:pt x="68495" y="33936"/>
                    <a:pt x="58764" y="14477"/>
                    <a:pt x="42256" y="4749"/>
                  </a:cubicBezTo>
                  <a:cubicBezTo>
                    <a:pt x="29282" y="-4979"/>
                    <a:pt x="10708" y="-2326"/>
                    <a:pt x="980" y="10939"/>
                  </a:cubicBezTo>
                  <a:cubicBezTo>
                    <a:pt x="980" y="10939"/>
                    <a:pt x="980" y="10939"/>
                    <a:pt x="980" y="10939"/>
                  </a:cubicBezTo>
                  <a:cubicBezTo>
                    <a:pt x="-5800" y="22733"/>
                    <a:pt x="2161" y="35998"/>
                    <a:pt x="18669" y="454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2">
              <a:extLst>
                <a:ext uri="{FF2B5EF4-FFF2-40B4-BE49-F238E27FC236}">
                  <a16:creationId xmlns:a16="http://schemas.microsoft.com/office/drawing/2014/main" id="{A837AAB0-B79E-4E32-B01E-F4F62BB401E8}"/>
                </a:ext>
              </a:extLst>
            </p:cNvPr>
            <p:cNvSpPr/>
            <p:nvPr/>
          </p:nvSpPr>
          <p:spPr>
            <a:xfrm>
              <a:off x="3210183" y="2424646"/>
              <a:ext cx="61555" cy="51680"/>
            </a:xfrm>
            <a:custGeom>
              <a:avLst/>
              <a:gdLst>
                <a:gd name="connsiteX0" fmla="*/ 16469 w 61555"/>
                <a:gd name="connsiteY0" fmla="*/ 44173 h 51680"/>
                <a:gd name="connsiteX1" fmla="*/ 57740 w 61555"/>
                <a:gd name="connsiteY1" fmla="*/ 40635 h 51680"/>
                <a:gd name="connsiteX2" fmla="*/ 38580 w 61555"/>
                <a:gd name="connsiteY2" fmla="*/ 5848 h 51680"/>
                <a:gd name="connsiteX3" fmla="*/ 1432 w 61555"/>
                <a:gd name="connsiteY3" fmla="*/ 7911 h 51680"/>
                <a:gd name="connsiteX4" fmla="*/ 16469 w 61555"/>
                <a:gd name="connsiteY4" fmla="*/ 44173 h 5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55" h="51680">
                  <a:moveTo>
                    <a:pt x="16469" y="44173"/>
                  </a:moveTo>
                  <a:cubicBezTo>
                    <a:pt x="32977" y="53904"/>
                    <a:pt x="50960" y="52429"/>
                    <a:pt x="57740" y="40635"/>
                  </a:cubicBezTo>
                  <a:cubicBezTo>
                    <a:pt x="64819" y="28845"/>
                    <a:pt x="55383" y="15576"/>
                    <a:pt x="38580" y="5848"/>
                  </a:cubicBezTo>
                  <a:cubicBezTo>
                    <a:pt x="22068" y="-3588"/>
                    <a:pt x="8213" y="-3883"/>
                    <a:pt x="1432" y="7911"/>
                  </a:cubicBezTo>
                  <a:cubicBezTo>
                    <a:pt x="-5348" y="19999"/>
                    <a:pt x="-43" y="34740"/>
                    <a:pt x="16469" y="441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2">
              <a:extLst>
                <a:ext uri="{FF2B5EF4-FFF2-40B4-BE49-F238E27FC236}">
                  <a16:creationId xmlns:a16="http://schemas.microsoft.com/office/drawing/2014/main" id="{93CAFB08-890D-4960-AEF5-8F669D957393}"/>
                </a:ext>
              </a:extLst>
            </p:cNvPr>
            <p:cNvSpPr/>
            <p:nvPr/>
          </p:nvSpPr>
          <p:spPr>
            <a:xfrm>
              <a:off x="3283713" y="2651811"/>
              <a:ext cx="66956" cy="56471"/>
            </a:xfrm>
            <a:custGeom>
              <a:avLst/>
              <a:gdLst>
                <a:gd name="connsiteX0" fmla="*/ 19297 w 66956"/>
                <a:gd name="connsiteY0" fmla="*/ 49031 h 56471"/>
                <a:gd name="connsiteX1" fmla="*/ 63224 w 66956"/>
                <a:gd name="connsiteY1" fmla="*/ 44316 h 56471"/>
                <a:gd name="connsiteX2" fmla="*/ 44356 w 66956"/>
                <a:gd name="connsiteY2" fmla="*/ 5693 h 56471"/>
                <a:gd name="connsiteX3" fmla="*/ 1018 w 66956"/>
                <a:gd name="connsiteY3" fmla="*/ 8346 h 56471"/>
                <a:gd name="connsiteX4" fmla="*/ 19297 w 66956"/>
                <a:gd name="connsiteY4" fmla="*/ 49031 h 5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956" h="56471">
                  <a:moveTo>
                    <a:pt x="19297" y="49031"/>
                  </a:moveTo>
                  <a:cubicBezTo>
                    <a:pt x="33152" y="59057"/>
                    <a:pt x="52021" y="56992"/>
                    <a:pt x="63224" y="44316"/>
                  </a:cubicBezTo>
                  <a:cubicBezTo>
                    <a:pt x="70005" y="32523"/>
                    <a:pt x="61162" y="15130"/>
                    <a:pt x="44356" y="5693"/>
                  </a:cubicBezTo>
                  <a:cubicBezTo>
                    <a:pt x="27847" y="-4034"/>
                    <a:pt x="7798" y="-3444"/>
                    <a:pt x="1018" y="8346"/>
                  </a:cubicBezTo>
                  <a:cubicBezTo>
                    <a:pt x="-6058" y="20139"/>
                    <a:pt x="2785" y="39303"/>
                    <a:pt x="19297" y="490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2">
              <a:extLst>
                <a:ext uri="{FF2B5EF4-FFF2-40B4-BE49-F238E27FC236}">
                  <a16:creationId xmlns:a16="http://schemas.microsoft.com/office/drawing/2014/main" id="{3F6A40F8-A56C-4D4D-8683-75395B44BC3A}"/>
                </a:ext>
              </a:extLst>
            </p:cNvPr>
            <p:cNvSpPr/>
            <p:nvPr/>
          </p:nvSpPr>
          <p:spPr>
            <a:xfrm>
              <a:off x="3402690" y="2799305"/>
              <a:ext cx="66766" cy="57747"/>
            </a:xfrm>
            <a:custGeom>
              <a:avLst/>
              <a:gdLst>
                <a:gd name="connsiteX0" fmla="*/ 19722 w 66766"/>
                <a:gd name="connsiteY0" fmla="*/ 50422 h 57747"/>
                <a:gd name="connsiteX1" fmla="*/ 63650 w 66766"/>
                <a:gd name="connsiteY1" fmla="*/ 45409 h 57747"/>
                <a:gd name="connsiteX2" fmla="*/ 45958 w 66766"/>
                <a:gd name="connsiteY2" fmla="*/ 5314 h 57747"/>
                <a:gd name="connsiteX3" fmla="*/ 853 w 66766"/>
                <a:gd name="connsiteY3" fmla="*/ 8852 h 57747"/>
                <a:gd name="connsiteX4" fmla="*/ 19722 w 66766"/>
                <a:gd name="connsiteY4" fmla="*/ 50422 h 5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66" h="57747">
                  <a:moveTo>
                    <a:pt x="19722" y="50422"/>
                  </a:moveTo>
                  <a:cubicBezTo>
                    <a:pt x="33283" y="60445"/>
                    <a:pt x="52447" y="58088"/>
                    <a:pt x="63650" y="45409"/>
                  </a:cubicBezTo>
                  <a:cubicBezTo>
                    <a:pt x="68955" y="29196"/>
                    <a:pt x="61289" y="11803"/>
                    <a:pt x="45958" y="5314"/>
                  </a:cubicBezTo>
                  <a:cubicBezTo>
                    <a:pt x="29155" y="-4414"/>
                    <a:pt x="7634" y="-2938"/>
                    <a:pt x="853" y="8852"/>
                  </a:cubicBezTo>
                  <a:cubicBezTo>
                    <a:pt x="-5930" y="20940"/>
                    <a:pt x="2916" y="40990"/>
                    <a:pt x="19722" y="504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2">
              <a:extLst>
                <a:ext uri="{FF2B5EF4-FFF2-40B4-BE49-F238E27FC236}">
                  <a16:creationId xmlns:a16="http://schemas.microsoft.com/office/drawing/2014/main" id="{FAA18FC5-2740-4478-B72A-50F065A4182C}"/>
                </a:ext>
              </a:extLst>
            </p:cNvPr>
            <p:cNvSpPr/>
            <p:nvPr/>
          </p:nvSpPr>
          <p:spPr>
            <a:xfrm>
              <a:off x="2209550" y="1951935"/>
              <a:ext cx="66625" cy="57843"/>
            </a:xfrm>
            <a:custGeom>
              <a:avLst/>
              <a:gdLst>
                <a:gd name="connsiteX0" fmla="*/ 19429 w 66625"/>
                <a:gd name="connsiteY0" fmla="*/ 50776 h 57843"/>
                <a:gd name="connsiteX1" fmla="*/ 855 w 66625"/>
                <a:gd name="connsiteY1" fmla="*/ 9205 h 57843"/>
                <a:gd name="connsiteX2" fmla="*/ 45668 w 66625"/>
                <a:gd name="connsiteY2" fmla="*/ 5077 h 57843"/>
                <a:gd name="connsiteX3" fmla="*/ 63357 w 66625"/>
                <a:gd name="connsiteY3" fmla="*/ 45172 h 57843"/>
                <a:gd name="connsiteX4" fmla="*/ 19429 w 66625"/>
                <a:gd name="connsiteY4" fmla="*/ 50776 h 5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57843">
                  <a:moveTo>
                    <a:pt x="19429" y="50776"/>
                  </a:moveTo>
                  <a:cubicBezTo>
                    <a:pt x="2921" y="41048"/>
                    <a:pt x="-5925" y="20999"/>
                    <a:pt x="855" y="9205"/>
                  </a:cubicBezTo>
                  <a:cubicBezTo>
                    <a:pt x="7639" y="-2588"/>
                    <a:pt x="29160" y="-4651"/>
                    <a:pt x="45668" y="5077"/>
                  </a:cubicBezTo>
                  <a:cubicBezTo>
                    <a:pt x="61295" y="11857"/>
                    <a:pt x="68960" y="29254"/>
                    <a:pt x="63357" y="45172"/>
                  </a:cubicBezTo>
                  <a:cubicBezTo>
                    <a:pt x="52449" y="58146"/>
                    <a:pt x="33288" y="60503"/>
                    <a:pt x="19429" y="5077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2">
              <a:extLst>
                <a:ext uri="{FF2B5EF4-FFF2-40B4-BE49-F238E27FC236}">
                  <a16:creationId xmlns:a16="http://schemas.microsoft.com/office/drawing/2014/main" id="{1CF62F38-948A-4DF4-9ADB-A65980DE05B3}"/>
                </a:ext>
              </a:extLst>
            </p:cNvPr>
            <p:cNvSpPr/>
            <p:nvPr/>
          </p:nvSpPr>
          <p:spPr>
            <a:xfrm>
              <a:off x="2372801" y="2189393"/>
              <a:ext cx="71248" cy="55230"/>
            </a:xfrm>
            <a:custGeom>
              <a:avLst/>
              <a:gdLst>
                <a:gd name="connsiteX0" fmla="*/ 23637 w 71248"/>
                <a:gd name="connsiteY0" fmla="*/ 45046 h 55230"/>
                <a:gd name="connsiteX1" fmla="*/ 345 w 71248"/>
                <a:gd name="connsiteY1" fmla="*/ 7603 h 55230"/>
                <a:gd name="connsiteX2" fmla="*/ 46044 w 71248"/>
                <a:gd name="connsiteY2" fmla="*/ 6131 h 55230"/>
                <a:gd name="connsiteX3" fmla="*/ 67860 w 71248"/>
                <a:gd name="connsiteY3" fmla="*/ 46816 h 55230"/>
                <a:gd name="connsiteX4" fmla="*/ 23637 w 71248"/>
                <a:gd name="connsiteY4" fmla="*/ 45046 h 5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248" h="55230">
                  <a:moveTo>
                    <a:pt x="23637" y="45046"/>
                  </a:moveTo>
                  <a:cubicBezTo>
                    <a:pt x="7126" y="35613"/>
                    <a:pt x="-6435" y="19692"/>
                    <a:pt x="345" y="7603"/>
                  </a:cubicBezTo>
                  <a:cubicBezTo>
                    <a:pt x="7126" y="-4190"/>
                    <a:pt x="29532" y="-3305"/>
                    <a:pt x="46044" y="6131"/>
                  </a:cubicBezTo>
                  <a:cubicBezTo>
                    <a:pt x="62847" y="15859"/>
                    <a:pt x="74641" y="34728"/>
                    <a:pt x="67860" y="46816"/>
                  </a:cubicBezTo>
                  <a:cubicBezTo>
                    <a:pt x="61080" y="58606"/>
                    <a:pt x="40440" y="54774"/>
                    <a:pt x="23637" y="450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2">
              <a:extLst>
                <a:ext uri="{FF2B5EF4-FFF2-40B4-BE49-F238E27FC236}">
                  <a16:creationId xmlns:a16="http://schemas.microsoft.com/office/drawing/2014/main" id="{6DABA23B-EE34-4F17-8B97-62DA52E37F88}"/>
                </a:ext>
              </a:extLst>
            </p:cNvPr>
            <p:cNvSpPr/>
            <p:nvPr/>
          </p:nvSpPr>
          <p:spPr>
            <a:xfrm>
              <a:off x="2491845" y="1846296"/>
              <a:ext cx="71407" cy="60589"/>
            </a:xfrm>
            <a:custGeom>
              <a:avLst/>
              <a:gdLst>
                <a:gd name="connsiteX0" fmla="*/ 20456 w 71407"/>
                <a:gd name="connsiteY0" fmla="*/ 53228 h 60589"/>
                <a:gd name="connsiteX1" fmla="*/ 705 w 71407"/>
                <a:gd name="connsiteY1" fmla="*/ 10477 h 60589"/>
                <a:gd name="connsiteX2" fmla="*/ 48466 w 71407"/>
                <a:gd name="connsiteY2" fmla="*/ 4877 h 60589"/>
                <a:gd name="connsiteX3" fmla="*/ 67630 w 71407"/>
                <a:gd name="connsiteY3" fmla="*/ 49100 h 60589"/>
                <a:gd name="connsiteX4" fmla="*/ 20456 w 71407"/>
                <a:gd name="connsiteY4" fmla="*/ 53228 h 6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07" h="60589">
                  <a:moveTo>
                    <a:pt x="20456" y="53228"/>
                  </a:moveTo>
                  <a:cubicBezTo>
                    <a:pt x="3948" y="43792"/>
                    <a:pt x="-6075" y="22270"/>
                    <a:pt x="705" y="10477"/>
                  </a:cubicBezTo>
                  <a:cubicBezTo>
                    <a:pt x="13381" y="-2494"/>
                    <a:pt x="33135" y="-4851"/>
                    <a:pt x="48466" y="4877"/>
                  </a:cubicBezTo>
                  <a:cubicBezTo>
                    <a:pt x="64974" y="14605"/>
                    <a:pt x="74705" y="37306"/>
                    <a:pt x="67630" y="49100"/>
                  </a:cubicBezTo>
                  <a:cubicBezTo>
                    <a:pt x="60850" y="61188"/>
                    <a:pt x="37263" y="62956"/>
                    <a:pt x="20456" y="532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2">
              <a:extLst>
                <a:ext uri="{FF2B5EF4-FFF2-40B4-BE49-F238E27FC236}">
                  <a16:creationId xmlns:a16="http://schemas.microsoft.com/office/drawing/2014/main" id="{B99F5374-4167-4B16-B040-81B90C555251}"/>
                </a:ext>
              </a:extLst>
            </p:cNvPr>
            <p:cNvSpPr/>
            <p:nvPr/>
          </p:nvSpPr>
          <p:spPr>
            <a:xfrm>
              <a:off x="2412314" y="1505990"/>
              <a:ext cx="60261" cy="53336"/>
            </a:xfrm>
            <a:custGeom>
              <a:avLst/>
              <a:gdLst>
                <a:gd name="connsiteX0" fmla="*/ 16849 w 60261"/>
                <a:gd name="connsiteY0" fmla="*/ 46826 h 53336"/>
                <a:gd name="connsiteX1" fmla="*/ 632 w 60261"/>
                <a:gd name="connsiteY1" fmla="*/ 7911 h 53336"/>
                <a:gd name="connsiteX2" fmla="*/ 40436 w 60261"/>
                <a:gd name="connsiteY2" fmla="*/ 5845 h 53336"/>
                <a:gd name="connsiteX3" fmla="*/ 56058 w 60261"/>
                <a:gd name="connsiteY3" fmla="*/ 39750 h 53336"/>
                <a:gd name="connsiteX4" fmla="*/ 18619 w 60261"/>
                <a:gd name="connsiteY4" fmla="*/ 48006 h 53336"/>
                <a:gd name="connsiteX5" fmla="*/ 16849 w 60261"/>
                <a:gd name="connsiteY5" fmla="*/ 46826 h 5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61" h="53336">
                  <a:moveTo>
                    <a:pt x="16849" y="46826"/>
                  </a:moveTo>
                  <a:cubicBezTo>
                    <a:pt x="1813" y="40341"/>
                    <a:pt x="-5263" y="22944"/>
                    <a:pt x="632" y="7911"/>
                  </a:cubicBezTo>
                  <a:cubicBezTo>
                    <a:pt x="7416" y="-3882"/>
                    <a:pt x="23924" y="-3587"/>
                    <a:pt x="40436" y="5845"/>
                  </a:cubicBezTo>
                  <a:cubicBezTo>
                    <a:pt x="56944" y="15573"/>
                    <a:pt x="62842" y="27957"/>
                    <a:pt x="56058" y="39750"/>
                  </a:cubicBezTo>
                  <a:cubicBezTo>
                    <a:pt x="47806" y="52426"/>
                    <a:pt x="31295" y="55963"/>
                    <a:pt x="18619" y="48006"/>
                  </a:cubicBezTo>
                  <a:cubicBezTo>
                    <a:pt x="18029" y="47416"/>
                    <a:pt x="17439" y="47121"/>
                    <a:pt x="16849" y="4682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2">
              <a:extLst>
                <a:ext uri="{FF2B5EF4-FFF2-40B4-BE49-F238E27FC236}">
                  <a16:creationId xmlns:a16="http://schemas.microsoft.com/office/drawing/2014/main" id="{4AB32A68-1C79-4A07-8C9A-F28CECD882D4}"/>
                </a:ext>
              </a:extLst>
            </p:cNvPr>
            <p:cNvSpPr/>
            <p:nvPr/>
          </p:nvSpPr>
          <p:spPr>
            <a:xfrm>
              <a:off x="3686019" y="2475737"/>
              <a:ext cx="66732" cy="55075"/>
            </a:xfrm>
            <a:custGeom>
              <a:avLst/>
              <a:gdLst>
                <a:gd name="connsiteX0" fmla="*/ 40350 w 66732"/>
                <a:gd name="connsiteY0" fmla="*/ 6646 h 55075"/>
                <a:gd name="connsiteX1" fmla="*/ 846 w 66732"/>
                <a:gd name="connsiteY1" fmla="*/ 7528 h 55075"/>
                <a:gd name="connsiteX2" fmla="*/ 16472 w 66732"/>
                <a:gd name="connsiteY2" fmla="*/ 47922 h 55075"/>
                <a:gd name="connsiteX3" fmla="*/ 63347 w 66732"/>
                <a:gd name="connsiteY3" fmla="*/ 43499 h 55075"/>
                <a:gd name="connsiteX4" fmla="*/ 40350 w 66732"/>
                <a:gd name="connsiteY4" fmla="*/ 6646 h 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32" h="55075">
                  <a:moveTo>
                    <a:pt x="40350" y="6646"/>
                  </a:moveTo>
                  <a:cubicBezTo>
                    <a:pt x="23842" y="-3085"/>
                    <a:pt x="7921" y="-4557"/>
                    <a:pt x="846" y="7528"/>
                  </a:cubicBezTo>
                  <a:cubicBezTo>
                    <a:pt x="-5348" y="22859"/>
                    <a:pt x="1436" y="40551"/>
                    <a:pt x="16472" y="47922"/>
                  </a:cubicBezTo>
                  <a:cubicBezTo>
                    <a:pt x="32980" y="57650"/>
                    <a:pt x="56567" y="55292"/>
                    <a:pt x="63347" y="43499"/>
                  </a:cubicBezTo>
                  <a:cubicBezTo>
                    <a:pt x="70423" y="31705"/>
                    <a:pt x="57154" y="16079"/>
                    <a:pt x="40350" y="66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2">
              <a:extLst>
                <a:ext uri="{FF2B5EF4-FFF2-40B4-BE49-F238E27FC236}">
                  <a16:creationId xmlns:a16="http://schemas.microsoft.com/office/drawing/2014/main" id="{2FB209FD-5E7A-45E2-82F8-D634ECA1F62C}"/>
                </a:ext>
              </a:extLst>
            </p:cNvPr>
            <p:cNvSpPr/>
            <p:nvPr/>
          </p:nvSpPr>
          <p:spPr>
            <a:xfrm>
              <a:off x="3830978" y="2394532"/>
              <a:ext cx="65399" cy="59096"/>
            </a:xfrm>
            <a:custGeom>
              <a:avLst/>
              <a:gdLst>
                <a:gd name="connsiteX0" fmla="*/ 47520 w 65399"/>
                <a:gd name="connsiteY0" fmla="*/ 4414 h 59096"/>
                <a:gd name="connsiteX1" fmla="*/ 936 w 65399"/>
                <a:gd name="connsiteY1" fmla="*/ 11198 h 59096"/>
                <a:gd name="connsiteX2" fmla="*/ 19805 w 65399"/>
                <a:gd name="connsiteY2" fmla="*/ 52470 h 59096"/>
                <a:gd name="connsiteX3" fmla="*/ 60786 w 65399"/>
                <a:gd name="connsiteY3" fmla="*/ 45985 h 59096"/>
                <a:gd name="connsiteX4" fmla="*/ 47520 w 65399"/>
                <a:gd name="connsiteY4" fmla="*/ 4414 h 5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99" h="59096">
                  <a:moveTo>
                    <a:pt x="47520" y="4414"/>
                  </a:moveTo>
                  <a:cubicBezTo>
                    <a:pt x="32484" y="-5018"/>
                    <a:pt x="12730" y="-2071"/>
                    <a:pt x="936" y="11198"/>
                  </a:cubicBezTo>
                  <a:cubicBezTo>
                    <a:pt x="-6139" y="22988"/>
                    <a:pt x="3297" y="42742"/>
                    <a:pt x="19805" y="52470"/>
                  </a:cubicBezTo>
                  <a:cubicBezTo>
                    <a:pt x="33074" y="61906"/>
                    <a:pt x="51353" y="58959"/>
                    <a:pt x="60786" y="45985"/>
                  </a:cubicBezTo>
                  <a:cubicBezTo>
                    <a:pt x="68156" y="30654"/>
                    <a:pt x="62261" y="12375"/>
                    <a:pt x="47520" y="44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2">
              <a:extLst>
                <a:ext uri="{FF2B5EF4-FFF2-40B4-BE49-F238E27FC236}">
                  <a16:creationId xmlns:a16="http://schemas.microsoft.com/office/drawing/2014/main" id="{8BAB5E38-D164-49B9-8B86-10D984C448F3}"/>
                </a:ext>
              </a:extLst>
            </p:cNvPr>
            <p:cNvSpPr/>
            <p:nvPr/>
          </p:nvSpPr>
          <p:spPr>
            <a:xfrm>
              <a:off x="3764463" y="1981575"/>
              <a:ext cx="65083" cy="56699"/>
            </a:xfrm>
            <a:custGeom>
              <a:avLst/>
              <a:gdLst>
                <a:gd name="connsiteX0" fmla="*/ 43867 w 65083"/>
                <a:gd name="connsiteY0" fmla="*/ 6100 h 56699"/>
                <a:gd name="connsiteX1" fmla="*/ 234 w 65083"/>
                <a:gd name="connsiteY1" fmla="*/ 7867 h 56699"/>
                <a:gd name="connsiteX2" fmla="*/ 18218 w 65083"/>
                <a:gd name="connsiteY2" fmla="*/ 50323 h 56699"/>
                <a:gd name="connsiteX3" fmla="*/ 60965 w 65083"/>
                <a:gd name="connsiteY3" fmla="*/ 43247 h 56699"/>
                <a:gd name="connsiteX4" fmla="*/ 43867 w 65083"/>
                <a:gd name="connsiteY4" fmla="*/ 6100 h 5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83" h="56699">
                  <a:moveTo>
                    <a:pt x="43867" y="6100"/>
                  </a:moveTo>
                  <a:cubicBezTo>
                    <a:pt x="27355" y="-3628"/>
                    <a:pt x="7015" y="-3923"/>
                    <a:pt x="234" y="7867"/>
                  </a:cubicBezTo>
                  <a:cubicBezTo>
                    <a:pt x="-5074" y="24673"/>
                    <a:pt x="2592" y="42657"/>
                    <a:pt x="18218" y="50323"/>
                  </a:cubicBezTo>
                  <a:cubicBezTo>
                    <a:pt x="32074" y="59460"/>
                    <a:pt x="50943" y="56513"/>
                    <a:pt x="60965" y="43247"/>
                  </a:cubicBezTo>
                  <a:cubicBezTo>
                    <a:pt x="68041" y="31159"/>
                    <a:pt x="60670" y="15532"/>
                    <a:pt x="43867" y="6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2">
              <a:extLst>
                <a:ext uri="{FF2B5EF4-FFF2-40B4-BE49-F238E27FC236}">
                  <a16:creationId xmlns:a16="http://schemas.microsoft.com/office/drawing/2014/main" id="{67B53E6F-8AFB-4DD6-BD9C-51AE24B95007}"/>
                </a:ext>
              </a:extLst>
            </p:cNvPr>
            <p:cNvSpPr/>
            <p:nvPr/>
          </p:nvSpPr>
          <p:spPr>
            <a:xfrm>
              <a:off x="3793618" y="2188581"/>
              <a:ext cx="63668" cy="57174"/>
            </a:xfrm>
            <a:custGeom>
              <a:avLst/>
              <a:gdLst>
                <a:gd name="connsiteX0" fmla="*/ 45667 w 63668"/>
                <a:gd name="connsiteY0" fmla="*/ 4877 h 57174"/>
                <a:gd name="connsiteX1" fmla="*/ 857 w 63668"/>
                <a:gd name="connsiteY1" fmla="*/ 10480 h 57174"/>
                <a:gd name="connsiteX2" fmla="*/ 19431 w 63668"/>
                <a:gd name="connsiteY2" fmla="*/ 50280 h 57174"/>
                <a:gd name="connsiteX3" fmla="*/ 58345 w 63668"/>
                <a:gd name="connsiteY3" fmla="*/ 45267 h 57174"/>
                <a:gd name="connsiteX4" fmla="*/ 59231 w 63668"/>
                <a:gd name="connsiteY4" fmla="*/ 44381 h 57174"/>
                <a:gd name="connsiteX5" fmla="*/ 46257 w 63668"/>
                <a:gd name="connsiteY5" fmla="*/ 5172 h 57174"/>
                <a:gd name="connsiteX6" fmla="*/ 45667 w 63668"/>
                <a:gd name="connsiteY6" fmla="*/ 4877 h 5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68" h="57174">
                  <a:moveTo>
                    <a:pt x="45667" y="4877"/>
                  </a:moveTo>
                  <a:cubicBezTo>
                    <a:pt x="31516" y="-4851"/>
                    <a:pt x="12352" y="-2494"/>
                    <a:pt x="857" y="10480"/>
                  </a:cubicBezTo>
                  <a:cubicBezTo>
                    <a:pt x="-5927" y="22270"/>
                    <a:pt x="2919" y="40549"/>
                    <a:pt x="19431" y="50280"/>
                  </a:cubicBezTo>
                  <a:cubicBezTo>
                    <a:pt x="31516" y="59713"/>
                    <a:pt x="48913" y="57355"/>
                    <a:pt x="58345" y="45267"/>
                  </a:cubicBezTo>
                  <a:cubicBezTo>
                    <a:pt x="58641" y="44972"/>
                    <a:pt x="58936" y="44677"/>
                    <a:pt x="59231" y="44381"/>
                  </a:cubicBezTo>
                  <a:cubicBezTo>
                    <a:pt x="66306" y="29936"/>
                    <a:pt x="60408" y="12247"/>
                    <a:pt x="46257" y="5172"/>
                  </a:cubicBezTo>
                  <a:cubicBezTo>
                    <a:pt x="45962" y="5172"/>
                    <a:pt x="45667" y="4877"/>
                    <a:pt x="45667" y="48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2">
              <a:extLst>
                <a:ext uri="{FF2B5EF4-FFF2-40B4-BE49-F238E27FC236}">
                  <a16:creationId xmlns:a16="http://schemas.microsoft.com/office/drawing/2014/main" id="{A1DB095E-7DD2-419E-9312-572BA18B7F47}"/>
                </a:ext>
              </a:extLst>
            </p:cNvPr>
            <p:cNvSpPr/>
            <p:nvPr/>
          </p:nvSpPr>
          <p:spPr>
            <a:xfrm>
              <a:off x="3539159" y="1722065"/>
              <a:ext cx="65901" cy="57925"/>
            </a:xfrm>
            <a:custGeom>
              <a:avLst/>
              <a:gdLst>
                <a:gd name="connsiteX0" fmla="*/ 43044 w 65901"/>
                <a:gd name="connsiteY0" fmla="*/ 6462 h 57925"/>
                <a:gd name="connsiteX1" fmla="*/ 5896 w 65901"/>
                <a:gd name="connsiteY1" fmla="*/ 7052 h 57925"/>
                <a:gd name="connsiteX2" fmla="*/ 6486 w 65901"/>
                <a:gd name="connsiteY2" fmla="*/ 44200 h 57925"/>
                <a:gd name="connsiteX3" fmla="*/ 17690 w 65901"/>
                <a:gd name="connsiteY3" fmla="*/ 50685 h 57925"/>
                <a:gd name="connsiteX4" fmla="*/ 62208 w 65901"/>
                <a:gd name="connsiteY4" fmla="*/ 46557 h 57925"/>
                <a:gd name="connsiteX5" fmla="*/ 43044 w 65901"/>
                <a:gd name="connsiteY5" fmla="*/ 6462 h 5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01" h="57925">
                  <a:moveTo>
                    <a:pt x="43044" y="6462"/>
                  </a:moveTo>
                  <a:cubicBezTo>
                    <a:pt x="32726" y="-3856"/>
                    <a:pt x="15923" y="-3561"/>
                    <a:pt x="5896" y="7052"/>
                  </a:cubicBezTo>
                  <a:cubicBezTo>
                    <a:pt x="-4127" y="17370"/>
                    <a:pt x="-3832" y="34177"/>
                    <a:pt x="6486" y="44200"/>
                  </a:cubicBezTo>
                  <a:cubicBezTo>
                    <a:pt x="9729" y="47147"/>
                    <a:pt x="13562" y="49508"/>
                    <a:pt x="17690" y="50685"/>
                  </a:cubicBezTo>
                  <a:cubicBezTo>
                    <a:pt x="34201" y="60121"/>
                    <a:pt x="55427" y="58646"/>
                    <a:pt x="62208" y="46557"/>
                  </a:cubicBezTo>
                  <a:cubicBezTo>
                    <a:pt x="68988" y="34767"/>
                    <a:pt x="59850" y="15898"/>
                    <a:pt x="43044" y="6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2">
              <a:extLst>
                <a:ext uri="{FF2B5EF4-FFF2-40B4-BE49-F238E27FC236}">
                  <a16:creationId xmlns:a16="http://schemas.microsoft.com/office/drawing/2014/main" id="{FEB2A534-9BB1-48D4-AEC8-1FC5B46041FB}"/>
                </a:ext>
              </a:extLst>
            </p:cNvPr>
            <p:cNvSpPr/>
            <p:nvPr/>
          </p:nvSpPr>
          <p:spPr>
            <a:xfrm>
              <a:off x="3833141" y="3021292"/>
              <a:ext cx="62187" cy="56029"/>
            </a:xfrm>
            <a:custGeom>
              <a:avLst/>
              <a:gdLst>
                <a:gd name="connsiteX0" fmla="*/ 40638 w 62187"/>
                <a:gd name="connsiteY0" fmla="*/ 4737 h 56029"/>
                <a:gd name="connsiteX1" fmla="*/ 58327 w 62187"/>
                <a:gd name="connsiteY1" fmla="*/ 43360 h 56029"/>
                <a:gd name="connsiteX2" fmla="*/ 14989 w 62187"/>
                <a:gd name="connsiteY2" fmla="*/ 48960 h 56029"/>
                <a:gd name="connsiteX3" fmla="*/ 1133 w 62187"/>
                <a:gd name="connsiteY3" fmla="*/ 11517 h 56029"/>
                <a:gd name="connsiteX4" fmla="*/ 1429 w 62187"/>
                <a:gd name="connsiteY4" fmla="*/ 10635 h 56029"/>
                <a:gd name="connsiteX5" fmla="*/ 39163 w 62187"/>
                <a:gd name="connsiteY5" fmla="*/ 3560 h 56029"/>
                <a:gd name="connsiteX6" fmla="*/ 40638 w 62187"/>
                <a:gd name="connsiteY6" fmla="*/ 4737 h 5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87" h="56029">
                  <a:moveTo>
                    <a:pt x="40638" y="4737"/>
                  </a:moveTo>
                  <a:cubicBezTo>
                    <a:pt x="57150" y="14173"/>
                    <a:pt x="65107" y="31566"/>
                    <a:pt x="58327" y="43360"/>
                  </a:cubicBezTo>
                  <a:cubicBezTo>
                    <a:pt x="47419" y="56330"/>
                    <a:pt x="28845" y="58691"/>
                    <a:pt x="14989" y="48960"/>
                  </a:cubicBezTo>
                  <a:cubicBezTo>
                    <a:pt x="838" y="42474"/>
                    <a:pt x="-5352" y="25671"/>
                    <a:pt x="1133" y="11517"/>
                  </a:cubicBezTo>
                  <a:cubicBezTo>
                    <a:pt x="1133" y="11222"/>
                    <a:pt x="1429" y="10930"/>
                    <a:pt x="1429" y="10635"/>
                  </a:cubicBezTo>
                  <a:cubicBezTo>
                    <a:pt x="9976" y="-1749"/>
                    <a:pt x="26783" y="-4696"/>
                    <a:pt x="39163" y="3560"/>
                  </a:cubicBezTo>
                  <a:cubicBezTo>
                    <a:pt x="39753" y="3851"/>
                    <a:pt x="40048" y="4146"/>
                    <a:pt x="40638" y="47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2">
              <a:extLst>
                <a:ext uri="{FF2B5EF4-FFF2-40B4-BE49-F238E27FC236}">
                  <a16:creationId xmlns:a16="http://schemas.microsoft.com/office/drawing/2014/main" id="{7FDB8DF2-86F9-4446-A15D-693BB8A4F654}"/>
                </a:ext>
              </a:extLst>
            </p:cNvPr>
            <p:cNvSpPr/>
            <p:nvPr/>
          </p:nvSpPr>
          <p:spPr>
            <a:xfrm>
              <a:off x="3699904" y="2909974"/>
              <a:ext cx="61147" cy="57717"/>
            </a:xfrm>
            <a:custGeom>
              <a:avLst/>
              <a:gdLst>
                <a:gd name="connsiteX0" fmla="*/ 41797 w 61147"/>
                <a:gd name="connsiteY0" fmla="*/ 4321 h 57717"/>
                <a:gd name="connsiteX1" fmla="*/ 57423 w 61147"/>
                <a:gd name="connsiteY1" fmla="*/ 43236 h 57717"/>
                <a:gd name="connsiteX2" fmla="*/ 14377 w 61147"/>
                <a:gd name="connsiteY2" fmla="*/ 51786 h 57717"/>
                <a:gd name="connsiteX3" fmla="*/ 1997 w 61147"/>
                <a:gd name="connsiteY3" fmla="*/ 11396 h 57717"/>
                <a:gd name="connsiteX4" fmla="*/ 40617 w 61147"/>
                <a:gd name="connsiteY4" fmla="*/ 3436 h 57717"/>
                <a:gd name="connsiteX5" fmla="*/ 41797 w 61147"/>
                <a:gd name="connsiteY5" fmla="*/ 4321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47" h="57717">
                  <a:moveTo>
                    <a:pt x="41797" y="4321"/>
                  </a:moveTo>
                  <a:cubicBezTo>
                    <a:pt x="56833" y="10806"/>
                    <a:pt x="63613" y="28199"/>
                    <a:pt x="57423" y="43236"/>
                  </a:cubicBezTo>
                  <a:cubicBezTo>
                    <a:pt x="47397" y="57091"/>
                    <a:pt x="28823" y="60629"/>
                    <a:pt x="14377" y="51786"/>
                  </a:cubicBezTo>
                  <a:cubicBezTo>
                    <a:pt x="-69" y="43826"/>
                    <a:pt x="-5668" y="25842"/>
                    <a:pt x="1997" y="11396"/>
                  </a:cubicBezTo>
                  <a:cubicBezTo>
                    <a:pt x="10544" y="-1578"/>
                    <a:pt x="27941" y="-4820"/>
                    <a:pt x="40617" y="3436"/>
                  </a:cubicBezTo>
                  <a:cubicBezTo>
                    <a:pt x="40912" y="3731"/>
                    <a:pt x="41502" y="4026"/>
                    <a:pt x="41797" y="43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2">
              <a:extLst>
                <a:ext uri="{FF2B5EF4-FFF2-40B4-BE49-F238E27FC236}">
                  <a16:creationId xmlns:a16="http://schemas.microsoft.com/office/drawing/2014/main" id="{75ECABCA-0857-4594-9B73-EC432B1F188A}"/>
                </a:ext>
              </a:extLst>
            </p:cNvPr>
            <p:cNvSpPr/>
            <p:nvPr/>
          </p:nvSpPr>
          <p:spPr>
            <a:xfrm>
              <a:off x="3642375" y="3042756"/>
              <a:ext cx="64407" cy="55002"/>
            </a:xfrm>
            <a:custGeom>
              <a:avLst/>
              <a:gdLst>
                <a:gd name="connsiteX0" fmla="*/ 43604 w 64407"/>
                <a:gd name="connsiteY0" fmla="*/ 7154 h 55002"/>
                <a:gd name="connsiteX1" fmla="*/ 60408 w 64407"/>
                <a:gd name="connsiteY1" fmla="*/ 41351 h 55002"/>
                <a:gd name="connsiteX2" fmla="*/ 19431 w 64407"/>
                <a:gd name="connsiteY2" fmla="*/ 48721 h 55002"/>
                <a:gd name="connsiteX3" fmla="*/ 857 w 64407"/>
                <a:gd name="connsiteY3" fmla="*/ 6859 h 55002"/>
                <a:gd name="connsiteX4" fmla="*/ 43604 w 64407"/>
                <a:gd name="connsiteY4" fmla="*/ 7154 h 5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07" h="55002">
                  <a:moveTo>
                    <a:pt x="43604" y="7154"/>
                  </a:moveTo>
                  <a:cubicBezTo>
                    <a:pt x="60116" y="16587"/>
                    <a:pt x="67192" y="29561"/>
                    <a:pt x="60408" y="41351"/>
                  </a:cubicBezTo>
                  <a:cubicBezTo>
                    <a:pt x="51270" y="54620"/>
                    <a:pt x="32696" y="57862"/>
                    <a:pt x="19431" y="48721"/>
                  </a:cubicBezTo>
                  <a:cubicBezTo>
                    <a:pt x="2919" y="39289"/>
                    <a:pt x="-5927" y="18948"/>
                    <a:pt x="857" y="6859"/>
                  </a:cubicBezTo>
                  <a:cubicBezTo>
                    <a:pt x="7637" y="-4934"/>
                    <a:pt x="26801" y="-2577"/>
                    <a:pt x="43604" y="71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2">
              <a:extLst>
                <a:ext uri="{FF2B5EF4-FFF2-40B4-BE49-F238E27FC236}">
                  <a16:creationId xmlns:a16="http://schemas.microsoft.com/office/drawing/2014/main" id="{001B9121-ADDD-49FF-ACB8-0C8F5D2AC04F}"/>
                </a:ext>
              </a:extLst>
            </p:cNvPr>
            <p:cNvSpPr/>
            <p:nvPr/>
          </p:nvSpPr>
          <p:spPr>
            <a:xfrm>
              <a:off x="3443428" y="3120895"/>
              <a:ext cx="66847" cy="54653"/>
            </a:xfrm>
            <a:custGeom>
              <a:avLst/>
              <a:gdLst>
                <a:gd name="connsiteX0" fmla="*/ 40306 w 66847"/>
                <a:gd name="connsiteY0" fmla="*/ 5964 h 54653"/>
                <a:gd name="connsiteX1" fmla="*/ 63597 w 66847"/>
                <a:gd name="connsiteY1" fmla="*/ 44288 h 54653"/>
                <a:gd name="connsiteX2" fmla="*/ 16719 w 66847"/>
                <a:gd name="connsiteY2" fmla="*/ 46649 h 54653"/>
                <a:gd name="connsiteX3" fmla="*/ 801 w 66847"/>
                <a:gd name="connsiteY3" fmla="*/ 8026 h 54653"/>
                <a:gd name="connsiteX4" fmla="*/ 40306 w 66847"/>
                <a:gd name="connsiteY4" fmla="*/ 5964 h 5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47" h="54653">
                  <a:moveTo>
                    <a:pt x="40306" y="5964"/>
                  </a:moveTo>
                  <a:cubicBezTo>
                    <a:pt x="57109" y="15396"/>
                    <a:pt x="70378" y="32498"/>
                    <a:pt x="63597" y="44288"/>
                  </a:cubicBezTo>
                  <a:cubicBezTo>
                    <a:pt x="56518" y="56377"/>
                    <a:pt x="33525" y="56082"/>
                    <a:pt x="16719" y="46649"/>
                  </a:cubicBezTo>
                  <a:cubicBezTo>
                    <a:pt x="1682" y="40455"/>
                    <a:pt x="-5393" y="23357"/>
                    <a:pt x="801" y="8026"/>
                  </a:cubicBezTo>
                  <a:cubicBezTo>
                    <a:pt x="7581" y="-3768"/>
                    <a:pt x="23794" y="-3768"/>
                    <a:pt x="40306" y="596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2">
              <a:extLst>
                <a:ext uri="{FF2B5EF4-FFF2-40B4-BE49-F238E27FC236}">
                  <a16:creationId xmlns:a16="http://schemas.microsoft.com/office/drawing/2014/main" id="{3DD09A1B-A4D7-4303-8A88-FA4541B453F4}"/>
                </a:ext>
              </a:extLst>
            </p:cNvPr>
            <p:cNvSpPr/>
            <p:nvPr/>
          </p:nvSpPr>
          <p:spPr>
            <a:xfrm>
              <a:off x="2876025" y="1719773"/>
              <a:ext cx="65615" cy="57413"/>
            </a:xfrm>
            <a:custGeom>
              <a:avLst/>
              <a:gdLst>
                <a:gd name="connsiteX0" fmla="*/ 16594 w 65615"/>
                <a:gd name="connsiteY0" fmla="*/ 50324 h 57413"/>
                <a:gd name="connsiteX1" fmla="*/ 971 w 65615"/>
                <a:gd name="connsiteY1" fmla="*/ 9639 h 57413"/>
                <a:gd name="connsiteX2" fmla="*/ 42243 w 65615"/>
                <a:gd name="connsiteY2" fmla="*/ 5511 h 57413"/>
                <a:gd name="connsiteX3" fmla="*/ 61997 w 65615"/>
                <a:gd name="connsiteY3" fmla="*/ 45016 h 57413"/>
                <a:gd name="connsiteX4" fmla="*/ 16594 w 65615"/>
                <a:gd name="connsiteY4" fmla="*/ 50324 h 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15" h="57413">
                  <a:moveTo>
                    <a:pt x="16594" y="50324"/>
                  </a:moveTo>
                  <a:cubicBezTo>
                    <a:pt x="1557" y="42954"/>
                    <a:pt x="-5518" y="25265"/>
                    <a:pt x="971" y="9639"/>
                  </a:cubicBezTo>
                  <a:cubicBezTo>
                    <a:pt x="11289" y="-2745"/>
                    <a:pt x="29567" y="-4807"/>
                    <a:pt x="42243" y="5511"/>
                  </a:cubicBezTo>
                  <a:cubicBezTo>
                    <a:pt x="59049" y="14948"/>
                    <a:pt x="68777" y="32931"/>
                    <a:pt x="61997" y="45016"/>
                  </a:cubicBezTo>
                  <a:cubicBezTo>
                    <a:pt x="50203" y="57695"/>
                    <a:pt x="30744" y="60052"/>
                    <a:pt x="16594" y="503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2">
              <a:extLst>
                <a:ext uri="{FF2B5EF4-FFF2-40B4-BE49-F238E27FC236}">
                  <a16:creationId xmlns:a16="http://schemas.microsoft.com/office/drawing/2014/main" id="{D7697411-10E5-4BBF-A6D7-6DD638B44DFB}"/>
                </a:ext>
              </a:extLst>
            </p:cNvPr>
            <p:cNvSpPr/>
            <p:nvPr/>
          </p:nvSpPr>
          <p:spPr>
            <a:xfrm>
              <a:off x="2882485" y="1562104"/>
              <a:ext cx="61257" cy="54788"/>
            </a:xfrm>
            <a:custGeom>
              <a:avLst/>
              <a:gdLst>
                <a:gd name="connsiteX0" fmla="*/ 17800 w 61257"/>
                <a:gd name="connsiteY0" fmla="*/ 47023 h 54788"/>
                <a:gd name="connsiteX1" fmla="*/ 1292 w 61257"/>
                <a:gd name="connsiteY1" fmla="*/ 11937 h 54788"/>
                <a:gd name="connsiteX2" fmla="*/ 42564 w 61257"/>
                <a:gd name="connsiteY2" fmla="*/ 3977 h 54788"/>
                <a:gd name="connsiteX3" fmla="*/ 57305 w 61257"/>
                <a:gd name="connsiteY3" fmla="*/ 44367 h 54788"/>
                <a:gd name="connsiteX4" fmla="*/ 17800 w 61257"/>
                <a:gd name="connsiteY4" fmla="*/ 47023 h 5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57" h="54788">
                  <a:moveTo>
                    <a:pt x="17800" y="47023"/>
                  </a:moveTo>
                  <a:cubicBezTo>
                    <a:pt x="1292" y="37292"/>
                    <a:pt x="-5784" y="23731"/>
                    <a:pt x="1292" y="11937"/>
                  </a:cubicBezTo>
                  <a:cubicBezTo>
                    <a:pt x="10429" y="-1623"/>
                    <a:pt x="29003" y="-5161"/>
                    <a:pt x="42564" y="3977"/>
                  </a:cubicBezTo>
                  <a:cubicBezTo>
                    <a:pt x="57305" y="11347"/>
                    <a:pt x="63793" y="29039"/>
                    <a:pt x="57305" y="44367"/>
                  </a:cubicBezTo>
                  <a:cubicBezTo>
                    <a:pt x="50524" y="56160"/>
                    <a:pt x="34607" y="56456"/>
                    <a:pt x="17800" y="470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2">
              <a:extLst>
                <a:ext uri="{FF2B5EF4-FFF2-40B4-BE49-F238E27FC236}">
                  <a16:creationId xmlns:a16="http://schemas.microsoft.com/office/drawing/2014/main" id="{DA782698-C892-4023-9AAD-4D494351B8D4}"/>
                </a:ext>
              </a:extLst>
            </p:cNvPr>
            <p:cNvSpPr/>
            <p:nvPr/>
          </p:nvSpPr>
          <p:spPr>
            <a:xfrm>
              <a:off x="3175872" y="1878653"/>
              <a:ext cx="65666" cy="55356"/>
            </a:xfrm>
            <a:custGeom>
              <a:avLst/>
              <a:gdLst>
                <a:gd name="connsiteX0" fmla="*/ 15105 w 65666"/>
                <a:gd name="connsiteY0" fmla="*/ 48287 h 55356"/>
                <a:gd name="connsiteX1" fmla="*/ 1544 w 65666"/>
                <a:gd name="connsiteY1" fmla="*/ 7602 h 55356"/>
                <a:gd name="connsiteX2" fmla="*/ 39577 w 65666"/>
                <a:gd name="connsiteY2" fmla="*/ 6130 h 55356"/>
                <a:gd name="connsiteX3" fmla="*/ 62279 w 65666"/>
                <a:gd name="connsiteY3" fmla="*/ 42687 h 55356"/>
                <a:gd name="connsiteX4" fmla="*/ 15105 w 65666"/>
                <a:gd name="connsiteY4" fmla="*/ 48287 h 5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66" h="55356">
                  <a:moveTo>
                    <a:pt x="15105" y="48287"/>
                  </a:moveTo>
                  <a:cubicBezTo>
                    <a:pt x="364" y="40625"/>
                    <a:pt x="-5531" y="22638"/>
                    <a:pt x="1544" y="7602"/>
                  </a:cubicBezTo>
                  <a:cubicBezTo>
                    <a:pt x="8324" y="-4188"/>
                    <a:pt x="22770" y="-3306"/>
                    <a:pt x="39577" y="6130"/>
                  </a:cubicBezTo>
                  <a:cubicBezTo>
                    <a:pt x="56085" y="15858"/>
                    <a:pt x="69354" y="30894"/>
                    <a:pt x="62279" y="42687"/>
                  </a:cubicBezTo>
                  <a:cubicBezTo>
                    <a:pt x="49895" y="55658"/>
                    <a:pt x="30141" y="58018"/>
                    <a:pt x="15105" y="4828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2">
              <a:extLst>
                <a:ext uri="{FF2B5EF4-FFF2-40B4-BE49-F238E27FC236}">
                  <a16:creationId xmlns:a16="http://schemas.microsoft.com/office/drawing/2014/main" id="{F065296A-E8C3-4AE7-9F07-EA7F555DEFE1}"/>
                </a:ext>
              </a:extLst>
            </p:cNvPr>
            <p:cNvSpPr/>
            <p:nvPr/>
          </p:nvSpPr>
          <p:spPr>
            <a:xfrm>
              <a:off x="3081955" y="2003370"/>
              <a:ext cx="65211" cy="57144"/>
            </a:xfrm>
            <a:custGeom>
              <a:avLst/>
              <a:gdLst>
                <a:gd name="connsiteX0" fmla="*/ 18218 w 65211"/>
                <a:gd name="connsiteY0" fmla="*/ 50639 h 57144"/>
                <a:gd name="connsiteX1" fmla="*/ 234 w 65211"/>
                <a:gd name="connsiteY1" fmla="*/ 8183 h 57144"/>
                <a:gd name="connsiteX2" fmla="*/ 44162 w 65211"/>
                <a:gd name="connsiteY2" fmla="*/ 5826 h 57144"/>
                <a:gd name="connsiteX3" fmla="*/ 61260 w 65211"/>
                <a:gd name="connsiteY3" fmla="*/ 43563 h 57144"/>
                <a:gd name="connsiteX4" fmla="*/ 18218 w 65211"/>
                <a:gd name="connsiteY4" fmla="*/ 50639 h 5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211" h="57144">
                  <a:moveTo>
                    <a:pt x="18218" y="50639"/>
                  </a:moveTo>
                  <a:cubicBezTo>
                    <a:pt x="2592" y="42973"/>
                    <a:pt x="-5074" y="24990"/>
                    <a:pt x="234" y="8183"/>
                  </a:cubicBezTo>
                  <a:cubicBezTo>
                    <a:pt x="7015" y="-3607"/>
                    <a:pt x="27355" y="-3902"/>
                    <a:pt x="44162" y="5826"/>
                  </a:cubicBezTo>
                  <a:cubicBezTo>
                    <a:pt x="60670" y="15262"/>
                    <a:pt x="68041" y="31770"/>
                    <a:pt x="61260" y="43563"/>
                  </a:cubicBezTo>
                  <a:cubicBezTo>
                    <a:pt x="50943" y="56829"/>
                    <a:pt x="32074" y="60072"/>
                    <a:pt x="18218" y="506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2">
              <a:extLst>
                <a:ext uri="{FF2B5EF4-FFF2-40B4-BE49-F238E27FC236}">
                  <a16:creationId xmlns:a16="http://schemas.microsoft.com/office/drawing/2014/main" id="{ACDB36EE-369A-4F20-8F1D-96C6CD50EF4B}"/>
                </a:ext>
              </a:extLst>
            </p:cNvPr>
            <p:cNvSpPr/>
            <p:nvPr/>
          </p:nvSpPr>
          <p:spPr>
            <a:xfrm>
              <a:off x="3141953" y="2191293"/>
              <a:ext cx="64730" cy="58011"/>
            </a:xfrm>
            <a:custGeom>
              <a:avLst/>
              <a:gdLst>
                <a:gd name="connsiteX0" fmla="*/ 14531 w 64730"/>
                <a:gd name="connsiteY0" fmla="*/ 50811 h 58011"/>
                <a:gd name="connsiteX1" fmla="*/ 1557 w 64730"/>
                <a:gd name="connsiteY1" fmla="*/ 12188 h 58011"/>
                <a:gd name="connsiteX2" fmla="*/ 2148 w 64730"/>
                <a:gd name="connsiteY2" fmla="*/ 11602 h 58011"/>
                <a:gd name="connsiteX3" fmla="*/ 40180 w 64730"/>
                <a:gd name="connsiteY3" fmla="*/ 3346 h 58011"/>
                <a:gd name="connsiteX4" fmla="*/ 41357 w 64730"/>
                <a:gd name="connsiteY4" fmla="*/ 4231 h 58011"/>
                <a:gd name="connsiteX5" fmla="*/ 61111 w 64730"/>
                <a:gd name="connsiteY5" fmla="*/ 45798 h 58011"/>
                <a:gd name="connsiteX6" fmla="*/ 14531 w 64730"/>
                <a:gd name="connsiteY6" fmla="*/ 508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30" h="58011">
                  <a:moveTo>
                    <a:pt x="14531" y="50811"/>
                  </a:moveTo>
                  <a:cubicBezTo>
                    <a:pt x="381" y="43736"/>
                    <a:pt x="-5518" y="26343"/>
                    <a:pt x="1557" y="12188"/>
                  </a:cubicBezTo>
                  <a:cubicBezTo>
                    <a:pt x="1852" y="11893"/>
                    <a:pt x="1852" y="11602"/>
                    <a:pt x="2148" y="11602"/>
                  </a:cubicBezTo>
                  <a:cubicBezTo>
                    <a:pt x="10403" y="-1372"/>
                    <a:pt x="27207" y="-4910"/>
                    <a:pt x="40180" y="3346"/>
                  </a:cubicBezTo>
                  <a:cubicBezTo>
                    <a:pt x="40476" y="3641"/>
                    <a:pt x="41062" y="3936"/>
                    <a:pt x="41357" y="4231"/>
                  </a:cubicBezTo>
                  <a:cubicBezTo>
                    <a:pt x="58164" y="13959"/>
                    <a:pt x="67892" y="33713"/>
                    <a:pt x="61111" y="45798"/>
                  </a:cubicBezTo>
                  <a:cubicBezTo>
                    <a:pt x="49023" y="58477"/>
                    <a:pt x="29272" y="60539"/>
                    <a:pt x="14531" y="5081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2">
              <a:extLst>
                <a:ext uri="{FF2B5EF4-FFF2-40B4-BE49-F238E27FC236}">
                  <a16:creationId xmlns:a16="http://schemas.microsoft.com/office/drawing/2014/main" id="{A47CE1B7-B84F-43F5-A55E-CC0B71CD74FE}"/>
                </a:ext>
              </a:extLst>
            </p:cNvPr>
            <p:cNvSpPr/>
            <p:nvPr/>
          </p:nvSpPr>
          <p:spPr>
            <a:xfrm>
              <a:off x="2368397" y="2576052"/>
              <a:ext cx="52188" cy="67216"/>
            </a:xfrm>
            <a:custGeom>
              <a:avLst/>
              <a:gdLst>
                <a:gd name="connsiteX0" fmla="*/ -1440 w 52188"/>
                <a:gd name="connsiteY0" fmla="*/ 29268 h 67216"/>
                <a:gd name="connsiteX1" fmla="*/ 20966 w 52188"/>
                <a:gd name="connsiteY1" fmla="*/ 66121 h 67216"/>
                <a:gd name="connsiteX2" fmla="*/ 50743 w 52188"/>
                <a:gd name="connsiteY2" fmla="*/ 29268 h 67216"/>
                <a:gd name="connsiteX3" fmla="*/ 20966 w 52188"/>
                <a:gd name="connsiteY3" fmla="*/ -1096 h 67216"/>
                <a:gd name="connsiteX4" fmla="*/ -1440 w 52188"/>
                <a:gd name="connsiteY4" fmla="*/ 29268 h 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88" h="67216">
                  <a:moveTo>
                    <a:pt x="-1440" y="29268"/>
                  </a:moveTo>
                  <a:cubicBezTo>
                    <a:pt x="-1440" y="48432"/>
                    <a:pt x="7406" y="66121"/>
                    <a:pt x="20966" y="66121"/>
                  </a:cubicBezTo>
                  <a:cubicBezTo>
                    <a:pt x="38655" y="62583"/>
                    <a:pt x="51039" y="46960"/>
                    <a:pt x="50743" y="29268"/>
                  </a:cubicBezTo>
                  <a:cubicBezTo>
                    <a:pt x="50743" y="12465"/>
                    <a:pt x="37474" y="-1096"/>
                    <a:pt x="20966" y="-1096"/>
                  </a:cubicBezTo>
                  <a:cubicBezTo>
                    <a:pt x="7406" y="-1096"/>
                    <a:pt x="-1440" y="10108"/>
                    <a:pt x="-1440" y="2926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2">
              <a:extLst>
                <a:ext uri="{FF2B5EF4-FFF2-40B4-BE49-F238E27FC236}">
                  <a16:creationId xmlns:a16="http://schemas.microsoft.com/office/drawing/2014/main" id="{D21AAFEC-1B4D-4394-B792-68871824E43B}"/>
                </a:ext>
              </a:extLst>
            </p:cNvPr>
            <p:cNvSpPr/>
            <p:nvPr/>
          </p:nvSpPr>
          <p:spPr>
            <a:xfrm>
              <a:off x="2241623" y="2465495"/>
              <a:ext cx="49950" cy="65154"/>
            </a:xfrm>
            <a:custGeom>
              <a:avLst/>
              <a:gdLst>
                <a:gd name="connsiteX0" fmla="*/ -1440 w 49950"/>
                <a:gd name="connsiteY0" fmla="*/ 31039 h 65154"/>
                <a:gd name="connsiteX1" fmla="*/ 21557 w 49950"/>
                <a:gd name="connsiteY1" fmla="*/ 64059 h 65154"/>
                <a:gd name="connsiteX2" fmla="*/ 48386 w 49950"/>
                <a:gd name="connsiteY2" fmla="*/ 31039 h 65154"/>
                <a:gd name="connsiteX3" fmla="*/ 21557 w 49950"/>
                <a:gd name="connsiteY3" fmla="*/ -1096 h 65154"/>
                <a:gd name="connsiteX4" fmla="*/ -1440 w 49950"/>
                <a:gd name="connsiteY4" fmla="*/ 3103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50" h="65154">
                  <a:moveTo>
                    <a:pt x="-1440" y="31039"/>
                  </a:moveTo>
                  <a:cubicBezTo>
                    <a:pt x="-1440" y="50203"/>
                    <a:pt x="7996" y="64059"/>
                    <a:pt x="21557" y="64059"/>
                  </a:cubicBezTo>
                  <a:cubicBezTo>
                    <a:pt x="38068" y="61993"/>
                    <a:pt x="49858" y="47547"/>
                    <a:pt x="48386" y="31039"/>
                  </a:cubicBezTo>
                  <a:cubicBezTo>
                    <a:pt x="49858" y="14822"/>
                    <a:pt x="37773" y="376"/>
                    <a:pt x="21557" y="-1096"/>
                  </a:cubicBezTo>
                  <a:cubicBezTo>
                    <a:pt x="7996" y="-1096"/>
                    <a:pt x="-1440" y="11875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2">
              <a:extLst>
                <a:ext uri="{FF2B5EF4-FFF2-40B4-BE49-F238E27FC236}">
                  <a16:creationId xmlns:a16="http://schemas.microsoft.com/office/drawing/2014/main" id="{AA75D410-7510-4660-91C6-45330301C02D}"/>
                </a:ext>
              </a:extLst>
            </p:cNvPr>
            <p:cNvSpPr/>
            <p:nvPr/>
          </p:nvSpPr>
          <p:spPr>
            <a:xfrm>
              <a:off x="2107187" y="2542737"/>
              <a:ext cx="45399" cy="67511"/>
            </a:xfrm>
            <a:custGeom>
              <a:avLst/>
              <a:gdLst>
                <a:gd name="connsiteX0" fmla="*/ -1440 w 45399"/>
                <a:gd name="connsiteY0" fmla="*/ 36344 h 67511"/>
                <a:gd name="connsiteX1" fmla="*/ 20081 w 45399"/>
                <a:gd name="connsiteY1" fmla="*/ 66416 h 67511"/>
                <a:gd name="connsiteX2" fmla="*/ 43960 w 45399"/>
                <a:gd name="connsiteY2" fmla="*/ 36344 h 67511"/>
                <a:gd name="connsiteX3" fmla="*/ 20081 w 45399"/>
                <a:gd name="connsiteY3" fmla="*/ -1096 h 67511"/>
                <a:gd name="connsiteX4" fmla="*/ -1440 w 45399"/>
                <a:gd name="connsiteY4" fmla="*/ 36344 h 6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9" h="67511">
                  <a:moveTo>
                    <a:pt x="-1440" y="36344"/>
                  </a:moveTo>
                  <a:cubicBezTo>
                    <a:pt x="-1440" y="55508"/>
                    <a:pt x="6520" y="66416"/>
                    <a:pt x="20081" y="66416"/>
                  </a:cubicBezTo>
                  <a:cubicBezTo>
                    <a:pt x="33937" y="66416"/>
                    <a:pt x="43960" y="55508"/>
                    <a:pt x="43960" y="36344"/>
                  </a:cubicBezTo>
                  <a:cubicBezTo>
                    <a:pt x="43960" y="17183"/>
                    <a:pt x="33937" y="-1096"/>
                    <a:pt x="20081" y="-1096"/>
                  </a:cubicBezTo>
                  <a:cubicBezTo>
                    <a:pt x="6520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2">
              <a:extLst>
                <a:ext uri="{FF2B5EF4-FFF2-40B4-BE49-F238E27FC236}">
                  <a16:creationId xmlns:a16="http://schemas.microsoft.com/office/drawing/2014/main" id="{0914045C-4AE4-4B9F-8D0F-7BDB7540EB4F}"/>
                </a:ext>
              </a:extLst>
            </p:cNvPr>
            <p:cNvSpPr/>
            <p:nvPr/>
          </p:nvSpPr>
          <p:spPr>
            <a:xfrm>
              <a:off x="1981593" y="2387957"/>
              <a:ext cx="43927" cy="70462"/>
            </a:xfrm>
            <a:custGeom>
              <a:avLst/>
              <a:gdLst>
                <a:gd name="connsiteX0" fmla="*/ -1440 w 43927"/>
                <a:gd name="connsiteY0" fmla="*/ 34577 h 70462"/>
                <a:gd name="connsiteX1" fmla="*/ 22143 w 43927"/>
                <a:gd name="connsiteY1" fmla="*/ 69367 h 70462"/>
                <a:gd name="connsiteX2" fmla="*/ 42488 w 43927"/>
                <a:gd name="connsiteY2" fmla="*/ 34577 h 70462"/>
                <a:gd name="connsiteX3" fmla="*/ 22143 w 43927"/>
                <a:gd name="connsiteY3" fmla="*/ -1096 h 70462"/>
                <a:gd name="connsiteX4" fmla="*/ -1440 w 43927"/>
                <a:gd name="connsiteY4" fmla="*/ 34577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462">
                  <a:moveTo>
                    <a:pt x="-1440" y="34577"/>
                  </a:moveTo>
                  <a:cubicBezTo>
                    <a:pt x="-1440" y="54036"/>
                    <a:pt x="8287" y="69367"/>
                    <a:pt x="22143" y="69367"/>
                  </a:cubicBezTo>
                  <a:cubicBezTo>
                    <a:pt x="35707" y="69367"/>
                    <a:pt x="42488" y="54036"/>
                    <a:pt x="42488" y="34577"/>
                  </a:cubicBezTo>
                  <a:cubicBezTo>
                    <a:pt x="42488" y="15413"/>
                    <a:pt x="35707" y="-1096"/>
                    <a:pt x="22143" y="-1096"/>
                  </a:cubicBezTo>
                  <a:cubicBezTo>
                    <a:pt x="8287" y="-1096"/>
                    <a:pt x="-1440" y="15413"/>
                    <a:pt x="-1440" y="345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2">
              <a:extLst>
                <a:ext uri="{FF2B5EF4-FFF2-40B4-BE49-F238E27FC236}">
                  <a16:creationId xmlns:a16="http://schemas.microsoft.com/office/drawing/2014/main" id="{552507D4-4C56-458F-A26C-D6C669D031EE}"/>
                </a:ext>
              </a:extLst>
            </p:cNvPr>
            <p:cNvSpPr/>
            <p:nvPr/>
          </p:nvSpPr>
          <p:spPr>
            <a:xfrm>
              <a:off x="1884518" y="2567796"/>
              <a:ext cx="55210" cy="75176"/>
            </a:xfrm>
            <a:custGeom>
              <a:avLst/>
              <a:gdLst>
                <a:gd name="connsiteX0" fmla="*/ -1361 w 55210"/>
                <a:gd name="connsiteY0" fmla="*/ 34872 h 75176"/>
                <a:gd name="connsiteX1" fmla="*/ 26649 w 55210"/>
                <a:gd name="connsiteY1" fmla="*/ 74081 h 75176"/>
                <a:gd name="connsiteX2" fmla="*/ 53770 w 55210"/>
                <a:gd name="connsiteY2" fmla="*/ 34872 h 75176"/>
                <a:gd name="connsiteX3" fmla="*/ 26649 w 55210"/>
                <a:gd name="connsiteY3" fmla="*/ -1096 h 75176"/>
                <a:gd name="connsiteX4" fmla="*/ -1361 w 55210"/>
                <a:gd name="connsiteY4" fmla="*/ 34872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0" h="75176">
                  <a:moveTo>
                    <a:pt x="-1361" y="34872"/>
                  </a:moveTo>
                  <a:cubicBezTo>
                    <a:pt x="-1361" y="54036"/>
                    <a:pt x="12790" y="74081"/>
                    <a:pt x="26649" y="74081"/>
                  </a:cubicBezTo>
                  <a:cubicBezTo>
                    <a:pt x="40209" y="74081"/>
                    <a:pt x="53770" y="54036"/>
                    <a:pt x="53770" y="34872"/>
                  </a:cubicBezTo>
                  <a:cubicBezTo>
                    <a:pt x="53770" y="15413"/>
                    <a:pt x="40209" y="-1096"/>
                    <a:pt x="26649" y="-1096"/>
                  </a:cubicBezTo>
                  <a:cubicBezTo>
                    <a:pt x="9547" y="2147"/>
                    <a:pt x="-2538" y="17478"/>
                    <a:pt x="-1361" y="348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2">
              <a:extLst>
                <a:ext uri="{FF2B5EF4-FFF2-40B4-BE49-F238E27FC236}">
                  <a16:creationId xmlns:a16="http://schemas.microsoft.com/office/drawing/2014/main" id="{0C2594CB-524E-4C23-9F75-7CA7B31B6540}"/>
                </a:ext>
              </a:extLst>
            </p:cNvPr>
            <p:cNvSpPr/>
            <p:nvPr/>
          </p:nvSpPr>
          <p:spPr>
            <a:xfrm>
              <a:off x="1958006" y="2839324"/>
              <a:ext cx="55426" cy="77537"/>
            </a:xfrm>
            <a:custGeom>
              <a:avLst/>
              <a:gdLst>
                <a:gd name="connsiteX0" fmla="*/ -1440 w 55426"/>
                <a:gd name="connsiteY0" fmla="*/ 37528 h 77537"/>
                <a:gd name="connsiteX1" fmla="*/ 27747 w 55426"/>
                <a:gd name="connsiteY1" fmla="*/ 76442 h 77537"/>
                <a:gd name="connsiteX2" fmla="*/ 53986 w 55426"/>
                <a:gd name="connsiteY2" fmla="*/ 37528 h 77537"/>
                <a:gd name="connsiteX3" fmla="*/ 27747 w 55426"/>
                <a:gd name="connsiteY3" fmla="*/ -1096 h 77537"/>
                <a:gd name="connsiteX4" fmla="*/ -1440 w 55426"/>
                <a:gd name="connsiteY4" fmla="*/ 37528 h 7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26" h="77537">
                  <a:moveTo>
                    <a:pt x="-1440" y="37528"/>
                  </a:moveTo>
                  <a:cubicBezTo>
                    <a:pt x="-1440" y="56688"/>
                    <a:pt x="13891" y="76442"/>
                    <a:pt x="27747" y="76442"/>
                  </a:cubicBezTo>
                  <a:cubicBezTo>
                    <a:pt x="41311" y="76442"/>
                    <a:pt x="53986" y="56688"/>
                    <a:pt x="53986" y="37528"/>
                  </a:cubicBezTo>
                  <a:cubicBezTo>
                    <a:pt x="53986" y="18364"/>
                    <a:pt x="41311" y="-1096"/>
                    <a:pt x="27747" y="-1096"/>
                  </a:cubicBezTo>
                  <a:cubicBezTo>
                    <a:pt x="13891" y="-1096"/>
                    <a:pt x="-1440" y="18364"/>
                    <a:pt x="-1440" y="375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2">
              <a:extLst>
                <a:ext uri="{FF2B5EF4-FFF2-40B4-BE49-F238E27FC236}">
                  <a16:creationId xmlns:a16="http://schemas.microsoft.com/office/drawing/2014/main" id="{859224D8-DE44-4CFF-AF8B-E6B4A74DB207}"/>
                </a:ext>
              </a:extLst>
            </p:cNvPr>
            <p:cNvSpPr/>
            <p:nvPr/>
          </p:nvSpPr>
          <p:spPr>
            <a:xfrm>
              <a:off x="2243394" y="3006193"/>
              <a:ext cx="40095" cy="71639"/>
            </a:xfrm>
            <a:custGeom>
              <a:avLst/>
              <a:gdLst>
                <a:gd name="connsiteX0" fmla="*/ -1440 w 40095"/>
                <a:gd name="connsiteY0" fmla="*/ 37229 h 71639"/>
                <a:gd name="connsiteX1" fmla="*/ 18605 w 40095"/>
                <a:gd name="connsiteY1" fmla="*/ 70544 h 71639"/>
                <a:gd name="connsiteX2" fmla="*/ 38655 w 40095"/>
                <a:gd name="connsiteY2" fmla="*/ 37229 h 71639"/>
                <a:gd name="connsiteX3" fmla="*/ 18605 w 40095"/>
                <a:gd name="connsiteY3" fmla="*/ -1096 h 71639"/>
                <a:gd name="connsiteX4" fmla="*/ -1440 w 40095"/>
                <a:gd name="connsiteY4" fmla="*/ 37229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95" h="71639">
                  <a:moveTo>
                    <a:pt x="-1440" y="37229"/>
                  </a:moveTo>
                  <a:cubicBezTo>
                    <a:pt x="-1440" y="56393"/>
                    <a:pt x="5045" y="70544"/>
                    <a:pt x="18605" y="70544"/>
                  </a:cubicBezTo>
                  <a:cubicBezTo>
                    <a:pt x="32465" y="70544"/>
                    <a:pt x="38655" y="56393"/>
                    <a:pt x="38655" y="37229"/>
                  </a:cubicBezTo>
                  <a:cubicBezTo>
                    <a:pt x="38655" y="18068"/>
                    <a:pt x="32465" y="-1096"/>
                    <a:pt x="18605" y="-1096"/>
                  </a:cubicBezTo>
                  <a:cubicBezTo>
                    <a:pt x="5045" y="-1096"/>
                    <a:pt x="-1440" y="18068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2">
              <a:extLst>
                <a:ext uri="{FF2B5EF4-FFF2-40B4-BE49-F238E27FC236}">
                  <a16:creationId xmlns:a16="http://schemas.microsoft.com/office/drawing/2014/main" id="{8B142B23-3ADC-46A9-B111-9746CD93BD07}"/>
                </a:ext>
              </a:extLst>
            </p:cNvPr>
            <p:cNvSpPr/>
            <p:nvPr/>
          </p:nvSpPr>
          <p:spPr>
            <a:xfrm>
              <a:off x="2404659" y="2774465"/>
              <a:ext cx="43632" cy="71639"/>
            </a:xfrm>
            <a:custGeom>
              <a:avLst/>
              <a:gdLst>
                <a:gd name="connsiteX0" fmla="*/ -1440 w 43632"/>
                <a:gd name="connsiteY0" fmla="*/ 35462 h 71639"/>
                <a:gd name="connsiteX1" fmla="*/ 20376 w 43632"/>
                <a:gd name="connsiteY1" fmla="*/ 70544 h 71639"/>
                <a:gd name="connsiteX2" fmla="*/ 42192 w 43632"/>
                <a:gd name="connsiteY2" fmla="*/ 35462 h 71639"/>
                <a:gd name="connsiteX3" fmla="*/ 20376 w 43632"/>
                <a:gd name="connsiteY3" fmla="*/ -1096 h 71639"/>
                <a:gd name="connsiteX4" fmla="*/ -1440 w 43632"/>
                <a:gd name="connsiteY4" fmla="*/ 35462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39">
                  <a:moveTo>
                    <a:pt x="-1440" y="35462"/>
                  </a:moveTo>
                  <a:cubicBezTo>
                    <a:pt x="-1440" y="54626"/>
                    <a:pt x="6816" y="70544"/>
                    <a:pt x="20376" y="70544"/>
                  </a:cubicBezTo>
                  <a:cubicBezTo>
                    <a:pt x="34232" y="70544"/>
                    <a:pt x="42192" y="54626"/>
                    <a:pt x="42192" y="35462"/>
                  </a:cubicBezTo>
                  <a:cubicBezTo>
                    <a:pt x="42192" y="16298"/>
                    <a:pt x="34232" y="-1096"/>
                    <a:pt x="20376" y="-1096"/>
                  </a:cubicBezTo>
                  <a:cubicBezTo>
                    <a:pt x="6816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2">
              <a:extLst>
                <a:ext uri="{FF2B5EF4-FFF2-40B4-BE49-F238E27FC236}">
                  <a16:creationId xmlns:a16="http://schemas.microsoft.com/office/drawing/2014/main" id="{204498F8-F95E-4E56-A8F2-B10E9D4D5693}"/>
                </a:ext>
              </a:extLst>
            </p:cNvPr>
            <p:cNvSpPr/>
            <p:nvPr/>
          </p:nvSpPr>
          <p:spPr>
            <a:xfrm>
              <a:off x="2516377" y="3110852"/>
              <a:ext cx="52790" cy="72823"/>
            </a:xfrm>
            <a:custGeom>
              <a:avLst/>
              <a:gdLst>
                <a:gd name="connsiteX0" fmla="*/ -1420 w 52790"/>
                <a:gd name="connsiteY0" fmla="*/ 37823 h 72823"/>
                <a:gd name="connsiteX1" fmla="*/ 27766 w 52790"/>
                <a:gd name="connsiteY1" fmla="*/ 71728 h 72823"/>
                <a:gd name="connsiteX2" fmla="*/ 51350 w 52790"/>
                <a:gd name="connsiteY2" fmla="*/ 37823 h 72823"/>
                <a:gd name="connsiteX3" fmla="*/ 27766 w 52790"/>
                <a:gd name="connsiteY3" fmla="*/ -1096 h 72823"/>
                <a:gd name="connsiteX4" fmla="*/ -1420 w 52790"/>
                <a:gd name="connsiteY4" fmla="*/ 37823 h 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90" h="72823">
                  <a:moveTo>
                    <a:pt x="-1420" y="37823"/>
                  </a:moveTo>
                  <a:cubicBezTo>
                    <a:pt x="-2011" y="54921"/>
                    <a:pt x="10665" y="69662"/>
                    <a:pt x="27766" y="71728"/>
                  </a:cubicBezTo>
                  <a:cubicBezTo>
                    <a:pt x="41327" y="71728"/>
                    <a:pt x="51350" y="56987"/>
                    <a:pt x="51350" y="37823"/>
                  </a:cubicBezTo>
                  <a:cubicBezTo>
                    <a:pt x="51350" y="18659"/>
                    <a:pt x="41327" y="-1096"/>
                    <a:pt x="27766" y="-1096"/>
                  </a:cubicBezTo>
                  <a:cubicBezTo>
                    <a:pt x="13911" y="-1096"/>
                    <a:pt x="-1420" y="18659"/>
                    <a:pt x="-1420" y="378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2">
              <a:extLst>
                <a:ext uri="{FF2B5EF4-FFF2-40B4-BE49-F238E27FC236}">
                  <a16:creationId xmlns:a16="http://schemas.microsoft.com/office/drawing/2014/main" id="{E31CD2F7-C3EC-499F-836D-7A98A5141FE7}"/>
                </a:ext>
              </a:extLst>
            </p:cNvPr>
            <p:cNvSpPr/>
            <p:nvPr/>
          </p:nvSpPr>
          <p:spPr>
            <a:xfrm>
              <a:off x="2239561" y="3272711"/>
              <a:ext cx="46285" cy="68691"/>
            </a:xfrm>
            <a:custGeom>
              <a:avLst/>
              <a:gdLst>
                <a:gd name="connsiteX0" fmla="*/ -1440 w 46285"/>
                <a:gd name="connsiteY0" fmla="*/ 36344 h 68691"/>
                <a:gd name="connsiteX1" fmla="*/ 22143 w 46285"/>
                <a:gd name="connsiteY1" fmla="*/ 67596 h 68691"/>
                <a:gd name="connsiteX2" fmla="*/ 44845 w 46285"/>
                <a:gd name="connsiteY2" fmla="*/ 36344 h 68691"/>
                <a:gd name="connsiteX3" fmla="*/ 22143 w 46285"/>
                <a:gd name="connsiteY3" fmla="*/ -1096 h 68691"/>
                <a:gd name="connsiteX4" fmla="*/ -1440 w 46285"/>
                <a:gd name="connsiteY4" fmla="*/ 36344 h 6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85" h="68691">
                  <a:moveTo>
                    <a:pt x="-1440" y="36344"/>
                  </a:moveTo>
                  <a:cubicBezTo>
                    <a:pt x="-1440" y="55508"/>
                    <a:pt x="8583" y="67596"/>
                    <a:pt x="22143" y="67596"/>
                  </a:cubicBezTo>
                  <a:cubicBezTo>
                    <a:pt x="36002" y="67596"/>
                    <a:pt x="44845" y="55508"/>
                    <a:pt x="44845" y="36344"/>
                  </a:cubicBezTo>
                  <a:cubicBezTo>
                    <a:pt x="44845" y="17183"/>
                    <a:pt x="36002" y="-1096"/>
                    <a:pt x="22143" y="-1096"/>
                  </a:cubicBezTo>
                  <a:cubicBezTo>
                    <a:pt x="8287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2">
              <a:extLst>
                <a:ext uri="{FF2B5EF4-FFF2-40B4-BE49-F238E27FC236}">
                  <a16:creationId xmlns:a16="http://schemas.microsoft.com/office/drawing/2014/main" id="{6A6541F9-8F76-496D-BD53-F4CE1A937617}"/>
                </a:ext>
              </a:extLst>
            </p:cNvPr>
            <p:cNvSpPr/>
            <p:nvPr/>
          </p:nvSpPr>
          <p:spPr>
            <a:xfrm>
              <a:off x="2404659" y="3303960"/>
              <a:ext cx="43632" cy="71642"/>
            </a:xfrm>
            <a:custGeom>
              <a:avLst/>
              <a:gdLst>
                <a:gd name="connsiteX0" fmla="*/ -1440 w 43632"/>
                <a:gd name="connsiteY0" fmla="*/ 31039 h 71642"/>
                <a:gd name="connsiteX1" fmla="*/ 20376 w 43632"/>
                <a:gd name="connsiteY1" fmla="*/ 70547 h 71642"/>
                <a:gd name="connsiteX2" fmla="*/ 42192 w 43632"/>
                <a:gd name="connsiteY2" fmla="*/ 31039 h 71642"/>
                <a:gd name="connsiteX3" fmla="*/ 20376 w 43632"/>
                <a:gd name="connsiteY3" fmla="*/ -1096 h 71642"/>
                <a:gd name="connsiteX4" fmla="*/ -1440 w 43632"/>
                <a:gd name="connsiteY4" fmla="*/ 31039 h 7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42">
                  <a:moveTo>
                    <a:pt x="-1440" y="31039"/>
                  </a:moveTo>
                  <a:cubicBezTo>
                    <a:pt x="-1440" y="50203"/>
                    <a:pt x="6816" y="70547"/>
                    <a:pt x="20376" y="70547"/>
                  </a:cubicBezTo>
                  <a:cubicBezTo>
                    <a:pt x="34232" y="70547"/>
                    <a:pt x="42192" y="50203"/>
                    <a:pt x="42192" y="31039"/>
                  </a:cubicBezTo>
                  <a:cubicBezTo>
                    <a:pt x="42192" y="11878"/>
                    <a:pt x="34232" y="-1096"/>
                    <a:pt x="20376" y="-1096"/>
                  </a:cubicBezTo>
                  <a:cubicBezTo>
                    <a:pt x="6816" y="-1096"/>
                    <a:pt x="-1440" y="1187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2">
              <a:extLst>
                <a:ext uri="{FF2B5EF4-FFF2-40B4-BE49-F238E27FC236}">
                  <a16:creationId xmlns:a16="http://schemas.microsoft.com/office/drawing/2014/main" id="{A862F3AC-3029-4324-9EEB-C5BD16FAEE5C}"/>
                </a:ext>
              </a:extLst>
            </p:cNvPr>
            <p:cNvSpPr/>
            <p:nvPr/>
          </p:nvSpPr>
          <p:spPr>
            <a:xfrm>
              <a:off x="2615161" y="3453727"/>
              <a:ext cx="46875" cy="67514"/>
            </a:xfrm>
            <a:custGeom>
              <a:avLst/>
              <a:gdLst>
                <a:gd name="connsiteX0" fmla="*/ -1440 w 46875"/>
                <a:gd name="connsiteY0" fmla="*/ 35757 h 67514"/>
                <a:gd name="connsiteX1" fmla="*/ 22733 w 46875"/>
                <a:gd name="connsiteY1" fmla="*/ 66419 h 67514"/>
                <a:gd name="connsiteX2" fmla="*/ 45435 w 46875"/>
                <a:gd name="connsiteY2" fmla="*/ 35757 h 67514"/>
                <a:gd name="connsiteX3" fmla="*/ 22733 w 46875"/>
                <a:gd name="connsiteY3" fmla="*/ -1096 h 67514"/>
                <a:gd name="connsiteX4" fmla="*/ -1440 w 46875"/>
                <a:gd name="connsiteY4" fmla="*/ 35757 h 6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75" h="67514">
                  <a:moveTo>
                    <a:pt x="-1440" y="35757"/>
                  </a:moveTo>
                  <a:cubicBezTo>
                    <a:pt x="-1440" y="54921"/>
                    <a:pt x="8878" y="66419"/>
                    <a:pt x="22733" y="66419"/>
                  </a:cubicBezTo>
                  <a:cubicBezTo>
                    <a:pt x="36298" y="66419"/>
                    <a:pt x="45435" y="54921"/>
                    <a:pt x="45435" y="35757"/>
                  </a:cubicBezTo>
                  <a:cubicBezTo>
                    <a:pt x="45435" y="16597"/>
                    <a:pt x="36298" y="-1096"/>
                    <a:pt x="22733" y="-1096"/>
                  </a:cubicBezTo>
                  <a:cubicBezTo>
                    <a:pt x="8878" y="-1096"/>
                    <a:pt x="-1440" y="16597"/>
                    <a:pt x="-1440" y="3575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2">
              <a:extLst>
                <a:ext uri="{FF2B5EF4-FFF2-40B4-BE49-F238E27FC236}">
                  <a16:creationId xmlns:a16="http://schemas.microsoft.com/office/drawing/2014/main" id="{5796DAC0-85DB-4FE0-BFD1-CFB1EBCB2E53}"/>
                </a:ext>
              </a:extLst>
            </p:cNvPr>
            <p:cNvSpPr/>
            <p:nvPr/>
          </p:nvSpPr>
          <p:spPr>
            <a:xfrm>
              <a:off x="2729551" y="2779475"/>
              <a:ext cx="41275" cy="66039"/>
            </a:xfrm>
            <a:custGeom>
              <a:avLst/>
              <a:gdLst>
                <a:gd name="connsiteX0" fmla="*/ -1440 w 41275"/>
                <a:gd name="connsiteY0" fmla="*/ 31338 h 66039"/>
                <a:gd name="connsiteX1" fmla="*/ 19196 w 41275"/>
                <a:gd name="connsiteY1" fmla="*/ 64944 h 66039"/>
                <a:gd name="connsiteX2" fmla="*/ 39835 w 41275"/>
                <a:gd name="connsiteY2" fmla="*/ 31338 h 66039"/>
                <a:gd name="connsiteX3" fmla="*/ 19196 w 41275"/>
                <a:gd name="connsiteY3" fmla="*/ -1096 h 66039"/>
                <a:gd name="connsiteX4" fmla="*/ -1440 w 41275"/>
                <a:gd name="connsiteY4" fmla="*/ 31338 h 6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75" h="66039">
                  <a:moveTo>
                    <a:pt x="-1440" y="31338"/>
                  </a:moveTo>
                  <a:cubicBezTo>
                    <a:pt x="-1440" y="50498"/>
                    <a:pt x="5340" y="64944"/>
                    <a:pt x="19196" y="64944"/>
                  </a:cubicBezTo>
                  <a:cubicBezTo>
                    <a:pt x="33055" y="64944"/>
                    <a:pt x="39835" y="50203"/>
                    <a:pt x="39835" y="31338"/>
                  </a:cubicBezTo>
                  <a:cubicBezTo>
                    <a:pt x="39835" y="12174"/>
                    <a:pt x="32760" y="-1096"/>
                    <a:pt x="19196" y="-1096"/>
                  </a:cubicBezTo>
                  <a:cubicBezTo>
                    <a:pt x="5340" y="-1096"/>
                    <a:pt x="-1440" y="12174"/>
                    <a:pt x="-1440" y="3133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2">
              <a:extLst>
                <a:ext uri="{FF2B5EF4-FFF2-40B4-BE49-F238E27FC236}">
                  <a16:creationId xmlns:a16="http://schemas.microsoft.com/office/drawing/2014/main" id="{EB0830D6-8E0D-49B7-A32C-ADB816DAD42D}"/>
                </a:ext>
              </a:extLst>
            </p:cNvPr>
            <p:cNvSpPr/>
            <p:nvPr/>
          </p:nvSpPr>
          <p:spPr>
            <a:xfrm>
              <a:off x="2654370" y="2630003"/>
              <a:ext cx="43927" cy="70757"/>
            </a:xfrm>
            <a:custGeom>
              <a:avLst/>
              <a:gdLst>
                <a:gd name="connsiteX0" fmla="*/ -1440 w 43927"/>
                <a:gd name="connsiteY0" fmla="*/ 35167 h 70757"/>
                <a:gd name="connsiteX1" fmla="*/ 20966 w 43927"/>
                <a:gd name="connsiteY1" fmla="*/ 69662 h 70757"/>
                <a:gd name="connsiteX2" fmla="*/ 42488 w 43927"/>
                <a:gd name="connsiteY2" fmla="*/ 35167 h 70757"/>
                <a:gd name="connsiteX3" fmla="*/ 20966 w 43927"/>
                <a:gd name="connsiteY3" fmla="*/ -1096 h 70757"/>
                <a:gd name="connsiteX4" fmla="*/ -1440 w 43927"/>
                <a:gd name="connsiteY4" fmla="*/ 35167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757">
                  <a:moveTo>
                    <a:pt x="-1440" y="35167"/>
                  </a:moveTo>
                  <a:cubicBezTo>
                    <a:pt x="-1440" y="54331"/>
                    <a:pt x="7406" y="69662"/>
                    <a:pt x="20966" y="69662"/>
                  </a:cubicBezTo>
                  <a:cubicBezTo>
                    <a:pt x="34822" y="69662"/>
                    <a:pt x="42488" y="54331"/>
                    <a:pt x="42488" y="35167"/>
                  </a:cubicBezTo>
                  <a:cubicBezTo>
                    <a:pt x="42488" y="15708"/>
                    <a:pt x="34822" y="-1096"/>
                    <a:pt x="20966" y="-1096"/>
                  </a:cubicBezTo>
                  <a:cubicBezTo>
                    <a:pt x="7406" y="-1096"/>
                    <a:pt x="-1440" y="15708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2">
              <a:extLst>
                <a:ext uri="{FF2B5EF4-FFF2-40B4-BE49-F238E27FC236}">
                  <a16:creationId xmlns:a16="http://schemas.microsoft.com/office/drawing/2014/main" id="{24B9879C-0AE6-40C0-B0E3-276C3CD3F636}"/>
                </a:ext>
              </a:extLst>
            </p:cNvPr>
            <p:cNvSpPr/>
            <p:nvPr/>
          </p:nvSpPr>
          <p:spPr>
            <a:xfrm>
              <a:off x="2789026" y="2520626"/>
              <a:ext cx="50787" cy="68986"/>
            </a:xfrm>
            <a:custGeom>
              <a:avLst/>
              <a:gdLst>
                <a:gd name="connsiteX0" fmla="*/ -1361 w 50787"/>
                <a:gd name="connsiteY0" fmla="*/ 31334 h 68986"/>
                <a:gd name="connsiteX1" fmla="*/ 26056 w 50787"/>
                <a:gd name="connsiteY1" fmla="*/ 67891 h 68986"/>
                <a:gd name="connsiteX2" fmla="*/ 49347 w 50787"/>
                <a:gd name="connsiteY2" fmla="*/ 31334 h 68986"/>
                <a:gd name="connsiteX3" fmla="*/ 26056 w 50787"/>
                <a:gd name="connsiteY3" fmla="*/ -1096 h 68986"/>
                <a:gd name="connsiteX4" fmla="*/ -1361 w 50787"/>
                <a:gd name="connsiteY4" fmla="*/ 31334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7" h="68986">
                  <a:moveTo>
                    <a:pt x="-1361" y="31334"/>
                  </a:moveTo>
                  <a:cubicBezTo>
                    <a:pt x="-1361" y="50498"/>
                    <a:pt x="12495" y="67891"/>
                    <a:pt x="26056" y="67891"/>
                  </a:cubicBezTo>
                  <a:cubicBezTo>
                    <a:pt x="39915" y="67891"/>
                    <a:pt x="49347" y="50498"/>
                    <a:pt x="49347" y="31334"/>
                  </a:cubicBezTo>
                  <a:cubicBezTo>
                    <a:pt x="49347" y="12170"/>
                    <a:pt x="39915" y="-1096"/>
                    <a:pt x="26056" y="-1096"/>
                  </a:cubicBezTo>
                  <a:cubicBezTo>
                    <a:pt x="9547" y="376"/>
                    <a:pt x="-2541" y="14822"/>
                    <a:pt x="-1361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2">
              <a:extLst>
                <a:ext uri="{FF2B5EF4-FFF2-40B4-BE49-F238E27FC236}">
                  <a16:creationId xmlns:a16="http://schemas.microsoft.com/office/drawing/2014/main" id="{DB967EAA-0267-4241-9D05-9BFCDF39A322}"/>
                </a:ext>
              </a:extLst>
            </p:cNvPr>
            <p:cNvSpPr/>
            <p:nvPr/>
          </p:nvSpPr>
          <p:spPr>
            <a:xfrm>
              <a:off x="2993688" y="2443088"/>
              <a:ext cx="53384" cy="70753"/>
            </a:xfrm>
            <a:custGeom>
              <a:avLst/>
              <a:gdLst>
                <a:gd name="connsiteX0" fmla="*/ -1420 w 53384"/>
                <a:gd name="connsiteY0" fmla="*/ 33101 h 70753"/>
                <a:gd name="connsiteX1" fmla="*/ 27177 w 53384"/>
                <a:gd name="connsiteY1" fmla="*/ 69658 h 70753"/>
                <a:gd name="connsiteX2" fmla="*/ 51945 w 53384"/>
                <a:gd name="connsiteY2" fmla="*/ 33101 h 70753"/>
                <a:gd name="connsiteX3" fmla="*/ 27177 w 53384"/>
                <a:gd name="connsiteY3" fmla="*/ -1096 h 70753"/>
                <a:gd name="connsiteX4" fmla="*/ -1420 w 53384"/>
                <a:gd name="connsiteY4" fmla="*/ 33101 h 7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84" h="70753">
                  <a:moveTo>
                    <a:pt x="-1420" y="33101"/>
                  </a:moveTo>
                  <a:cubicBezTo>
                    <a:pt x="-2010" y="50793"/>
                    <a:pt x="10079" y="66121"/>
                    <a:pt x="27177" y="69658"/>
                  </a:cubicBezTo>
                  <a:cubicBezTo>
                    <a:pt x="41036" y="69658"/>
                    <a:pt x="51945" y="52265"/>
                    <a:pt x="51945" y="33101"/>
                  </a:cubicBezTo>
                  <a:cubicBezTo>
                    <a:pt x="51945" y="13941"/>
                    <a:pt x="41036" y="-1096"/>
                    <a:pt x="27177" y="-1096"/>
                  </a:cubicBezTo>
                  <a:cubicBezTo>
                    <a:pt x="10374" y="1262"/>
                    <a:pt x="-2010" y="16003"/>
                    <a:pt x="-1420" y="3310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2">
              <a:extLst>
                <a:ext uri="{FF2B5EF4-FFF2-40B4-BE49-F238E27FC236}">
                  <a16:creationId xmlns:a16="http://schemas.microsoft.com/office/drawing/2014/main" id="{F87CFCDB-A12D-42A5-B327-85455DA0087B}"/>
                </a:ext>
              </a:extLst>
            </p:cNvPr>
            <p:cNvSpPr/>
            <p:nvPr/>
          </p:nvSpPr>
          <p:spPr>
            <a:xfrm>
              <a:off x="2867057" y="2726410"/>
              <a:ext cx="55621" cy="65154"/>
            </a:xfrm>
            <a:custGeom>
              <a:avLst/>
              <a:gdLst>
                <a:gd name="connsiteX0" fmla="*/ -1264 w 55621"/>
                <a:gd name="connsiteY0" fmla="*/ 31334 h 65154"/>
                <a:gd name="connsiteX1" fmla="*/ 24972 w 55621"/>
                <a:gd name="connsiteY1" fmla="*/ 64059 h 65154"/>
                <a:gd name="connsiteX2" fmla="*/ 54162 w 55621"/>
                <a:gd name="connsiteY2" fmla="*/ 31334 h 65154"/>
                <a:gd name="connsiteX3" fmla="*/ 24972 w 55621"/>
                <a:gd name="connsiteY3" fmla="*/ -1096 h 65154"/>
                <a:gd name="connsiteX4" fmla="*/ -1264 w 55621"/>
                <a:gd name="connsiteY4" fmla="*/ 31334 h 65154"/>
                <a:gd name="connsiteX5" fmla="*/ -1264 w 55621"/>
                <a:gd name="connsiteY5" fmla="*/ 31334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21" h="65154">
                  <a:moveTo>
                    <a:pt x="-1264" y="31334"/>
                  </a:moveTo>
                  <a:cubicBezTo>
                    <a:pt x="-3035" y="47550"/>
                    <a:pt x="8759" y="62291"/>
                    <a:pt x="24972" y="64059"/>
                  </a:cubicBezTo>
                  <a:cubicBezTo>
                    <a:pt x="41778" y="62587"/>
                    <a:pt x="54453" y="48137"/>
                    <a:pt x="54162" y="31334"/>
                  </a:cubicBezTo>
                  <a:cubicBezTo>
                    <a:pt x="54749" y="14531"/>
                    <a:pt x="41778" y="81"/>
                    <a:pt x="24972" y="-1096"/>
                  </a:cubicBezTo>
                  <a:cubicBezTo>
                    <a:pt x="8759" y="672"/>
                    <a:pt x="-3035" y="15117"/>
                    <a:pt x="-1264" y="31334"/>
                  </a:cubicBezTo>
                  <a:cubicBezTo>
                    <a:pt x="-1264" y="31334"/>
                    <a:pt x="-1264" y="31334"/>
                    <a:pt x="-1264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2">
              <a:extLst>
                <a:ext uri="{FF2B5EF4-FFF2-40B4-BE49-F238E27FC236}">
                  <a16:creationId xmlns:a16="http://schemas.microsoft.com/office/drawing/2014/main" id="{E7709792-C3BC-482B-AD5B-9244C7397C0C}"/>
                </a:ext>
              </a:extLst>
            </p:cNvPr>
            <p:cNvSpPr/>
            <p:nvPr/>
          </p:nvSpPr>
          <p:spPr>
            <a:xfrm>
              <a:off x="2863061" y="2929246"/>
              <a:ext cx="50457" cy="64858"/>
            </a:xfrm>
            <a:custGeom>
              <a:avLst/>
              <a:gdLst>
                <a:gd name="connsiteX0" fmla="*/ -1396 w 50457"/>
                <a:gd name="connsiteY0" fmla="*/ 31334 h 64858"/>
                <a:gd name="connsiteX1" fmla="*/ 26906 w 50457"/>
                <a:gd name="connsiteY1" fmla="*/ 63763 h 64858"/>
                <a:gd name="connsiteX2" fmla="*/ 49017 w 50457"/>
                <a:gd name="connsiteY2" fmla="*/ 31334 h 64858"/>
                <a:gd name="connsiteX3" fmla="*/ 26906 w 50457"/>
                <a:gd name="connsiteY3" fmla="*/ -1096 h 64858"/>
                <a:gd name="connsiteX4" fmla="*/ -1396 w 50457"/>
                <a:gd name="connsiteY4" fmla="*/ 31334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7" h="64858">
                  <a:moveTo>
                    <a:pt x="-1396" y="31334"/>
                  </a:moveTo>
                  <a:cubicBezTo>
                    <a:pt x="-2281" y="48137"/>
                    <a:pt x="10103" y="62291"/>
                    <a:pt x="26906" y="63763"/>
                  </a:cubicBezTo>
                  <a:cubicBezTo>
                    <a:pt x="40466" y="63763"/>
                    <a:pt x="49017" y="50793"/>
                    <a:pt x="49017" y="31334"/>
                  </a:cubicBezTo>
                  <a:cubicBezTo>
                    <a:pt x="49017" y="12170"/>
                    <a:pt x="40466" y="-1096"/>
                    <a:pt x="26906" y="-1096"/>
                  </a:cubicBezTo>
                  <a:cubicBezTo>
                    <a:pt x="10103" y="376"/>
                    <a:pt x="-2281" y="14822"/>
                    <a:pt x="-1396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2">
              <a:extLst>
                <a:ext uri="{FF2B5EF4-FFF2-40B4-BE49-F238E27FC236}">
                  <a16:creationId xmlns:a16="http://schemas.microsoft.com/office/drawing/2014/main" id="{1AD26AD8-EE2D-4A03-A038-4227A12D0943}"/>
                </a:ext>
              </a:extLst>
            </p:cNvPr>
            <p:cNvSpPr/>
            <p:nvPr/>
          </p:nvSpPr>
          <p:spPr>
            <a:xfrm>
              <a:off x="2938867" y="3015626"/>
              <a:ext cx="56658" cy="61324"/>
            </a:xfrm>
            <a:custGeom>
              <a:avLst/>
              <a:gdLst>
                <a:gd name="connsiteX0" fmla="*/ -1435 w 56658"/>
                <a:gd name="connsiteY0" fmla="*/ 29272 h 61324"/>
                <a:gd name="connsiteX1" fmla="*/ 27457 w 56658"/>
                <a:gd name="connsiteY1" fmla="*/ 60229 h 61324"/>
                <a:gd name="connsiteX2" fmla="*/ 55171 w 56658"/>
                <a:gd name="connsiteY2" fmla="*/ 29567 h 61324"/>
                <a:gd name="connsiteX3" fmla="*/ 55171 w 56658"/>
                <a:gd name="connsiteY3" fmla="*/ 29272 h 61324"/>
                <a:gd name="connsiteX4" fmla="*/ 28342 w 56658"/>
                <a:gd name="connsiteY4" fmla="*/ -1096 h 61324"/>
                <a:gd name="connsiteX5" fmla="*/ 27457 w 56658"/>
                <a:gd name="connsiteY5" fmla="*/ -1096 h 61324"/>
                <a:gd name="connsiteX6" fmla="*/ -1435 w 56658"/>
                <a:gd name="connsiteY6" fmla="*/ 28977 h 61324"/>
                <a:gd name="connsiteX7" fmla="*/ -1435 w 56658"/>
                <a:gd name="connsiteY7" fmla="*/ 29272 h 6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658" h="61324">
                  <a:moveTo>
                    <a:pt x="-1435" y="29272"/>
                  </a:moveTo>
                  <a:cubicBezTo>
                    <a:pt x="-1730" y="45783"/>
                    <a:pt x="10949" y="59639"/>
                    <a:pt x="27457" y="60229"/>
                  </a:cubicBezTo>
                  <a:cubicBezTo>
                    <a:pt x="43673" y="59344"/>
                    <a:pt x="56057" y="45783"/>
                    <a:pt x="55171" y="29567"/>
                  </a:cubicBezTo>
                  <a:cubicBezTo>
                    <a:pt x="55171" y="29567"/>
                    <a:pt x="55171" y="29567"/>
                    <a:pt x="55171" y="29272"/>
                  </a:cubicBezTo>
                  <a:cubicBezTo>
                    <a:pt x="56057" y="13645"/>
                    <a:pt x="44263" y="85"/>
                    <a:pt x="28342" y="-1096"/>
                  </a:cubicBezTo>
                  <a:cubicBezTo>
                    <a:pt x="28047" y="-1096"/>
                    <a:pt x="27752" y="-1096"/>
                    <a:pt x="27457" y="-1096"/>
                  </a:cubicBezTo>
                  <a:cubicBezTo>
                    <a:pt x="11244" y="-800"/>
                    <a:pt x="-1730" y="12764"/>
                    <a:pt x="-1435" y="28977"/>
                  </a:cubicBezTo>
                  <a:cubicBezTo>
                    <a:pt x="-1435" y="29272"/>
                    <a:pt x="-1435" y="29272"/>
                    <a:pt x="-1435" y="292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2">
              <a:extLst>
                <a:ext uri="{FF2B5EF4-FFF2-40B4-BE49-F238E27FC236}">
                  <a16:creationId xmlns:a16="http://schemas.microsoft.com/office/drawing/2014/main" id="{67B19F8A-21B7-4603-AD4A-C2A92A6F69C2}"/>
                </a:ext>
              </a:extLst>
            </p:cNvPr>
            <p:cNvSpPr/>
            <p:nvPr/>
          </p:nvSpPr>
          <p:spPr>
            <a:xfrm>
              <a:off x="3130753" y="3462869"/>
              <a:ext cx="47217" cy="68986"/>
            </a:xfrm>
            <a:custGeom>
              <a:avLst/>
              <a:gdLst>
                <a:gd name="connsiteX0" fmla="*/ -1394 w 47217"/>
                <a:gd name="connsiteY0" fmla="*/ 29862 h 68986"/>
                <a:gd name="connsiteX1" fmla="*/ 25141 w 47217"/>
                <a:gd name="connsiteY1" fmla="*/ 67891 h 68986"/>
                <a:gd name="connsiteX2" fmla="*/ 45777 w 47217"/>
                <a:gd name="connsiteY2" fmla="*/ 29862 h 68986"/>
                <a:gd name="connsiteX3" fmla="*/ 25141 w 47217"/>
                <a:gd name="connsiteY3" fmla="*/ -1096 h 68986"/>
                <a:gd name="connsiteX4" fmla="*/ -1394 w 47217"/>
                <a:gd name="connsiteY4" fmla="*/ 28977 h 68986"/>
                <a:gd name="connsiteX5" fmla="*/ -1394 w 47217"/>
                <a:gd name="connsiteY5" fmla="*/ 29862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17" h="68986">
                  <a:moveTo>
                    <a:pt x="-1394" y="29862"/>
                  </a:moveTo>
                  <a:cubicBezTo>
                    <a:pt x="-1394" y="49022"/>
                    <a:pt x="11285" y="67891"/>
                    <a:pt x="25141" y="67891"/>
                  </a:cubicBezTo>
                  <a:cubicBezTo>
                    <a:pt x="38702" y="67891"/>
                    <a:pt x="45777" y="49022"/>
                    <a:pt x="45777" y="29862"/>
                  </a:cubicBezTo>
                  <a:cubicBezTo>
                    <a:pt x="45777" y="10698"/>
                    <a:pt x="38702" y="-1096"/>
                    <a:pt x="25141" y="-1096"/>
                  </a:cubicBezTo>
                  <a:cubicBezTo>
                    <a:pt x="9515" y="85"/>
                    <a:pt x="-2279" y="13350"/>
                    <a:pt x="-1394" y="28977"/>
                  </a:cubicBezTo>
                  <a:cubicBezTo>
                    <a:pt x="-1394" y="29272"/>
                    <a:pt x="-1394" y="29567"/>
                    <a:pt x="-1394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2">
              <a:extLst>
                <a:ext uri="{FF2B5EF4-FFF2-40B4-BE49-F238E27FC236}">
                  <a16:creationId xmlns:a16="http://schemas.microsoft.com/office/drawing/2014/main" id="{74738812-8F9F-4BD1-9272-545B272D90FF}"/>
                </a:ext>
              </a:extLst>
            </p:cNvPr>
            <p:cNvSpPr/>
            <p:nvPr/>
          </p:nvSpPr>
          <p:spPr>
            <a:xfrm>
              <a:off x="3297964" y="3403314"/>
              <a:ext cx="51888" cy="74000"/>
            </a:xfrm>
            <a:custGeom>
              <a:avLst/>
              <a:gdLst>
                <a:gd name="connsiteX0" fmla="*/ -1440 w 51888"/>
                <a:gd name="connsiteY0" fmla="*/ 35462 h 74000"/>
                <a:gd name="connsiteX1" fmla="*/ 23914 w 51888"/>
                <a:gd name="connsiteY1" fmla="*/ 72905 h 74000"/>
                <a:gd name="connsiteX2" fmla="*/ 50448 w 51888"/>
                <a:gd name="connsiteY2" fmla="*/ 35462 h 74000"/>
                <a:gd name="connsiteX3" fmla="*/ 23914 w 51888"/>
                <a:gd name="connsiteY3" fmla="*/ -1096 h 74000"/>
                <a:gd name="connsiteX4" fmla="*/ -1440 w 51888"/>
                <a:gd name="connsiteY4" fmla="*/ 35462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88" h="74000">
                  <a:moveTo>
                    <a:pt x="-1440" y="35462"/>
                  </a:moveTo>
                  <a:cubicBezTo>
                    <a:pt x="-1440" y="54626"/>
                    <a:pt x="10350" y="72905"/>
                    <a:pt x="23914" y="72905"/>
                  </a:cubicBezTo>
                  <a:cubicBezTo>
                    <a:pt x="37769" y="72905"/>
                    <a:pt x="50448" y="54626"/>
                    <a:pt x="50448" y="35462"/>
                  </a:cubicBezTo>
                  <a:cubicBezTo>
                    <a:pt x="50448" y="16003"/>
                    <a:pt x="37769" y="-1096"/>
                    <a:pt x="23914" y="-1096"/>
                  </a:cubicBezTo>
                  <a:cubicBezTo>
                    <a:pt x="10058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2">
              <a:extLst>
                <a:ext uri="{FF2B5EF4-FFF2-40B4-BE49-F238E27FC236}">
                  <a16:creationId xmlns:a16="http://schemas.microsoft.com/office/drawing/2014/main" id="{80D286A3-3476-4302-B256-8FC4283F9546}"/>
                </a:ext>
              </a:extLst>
            </p:cNvPr>
            <p:cNvSpPr/>
            <p:nvPr/>
          </p:nvSpPr>
          <p:spPr>
            <a:xfrm>
              <a:off x="3365180" y="2925708"/>
              <a:ext cx="54293" cy="75767"/>
            </a:xfrm>
            <a:custGeom>
              <a:avLst/>
              <a:gdLst>
                <a:gd name="connsiteX0" fmla="*/ -1440 w 54293"/>
                <a:gd name="connsiteY0" fmla="*/ 35462 h 75767"/>
                <a:gd name="connsiteX1" fmla="*/ 24209 w 54293"/>
                <a:gd name="connsiteY1" fmla="*/ 74672 h 75767"/>
                <a:gd name="connsiteX2" fmla="*/ 52809 w 54293"/>
                <a:gd name="connsiteY2" fmla="*/ 35462 h 75767"/>
                <a:gd name="connsiteX3" fmla="*/ 23917 w 54293"/>
                <a:gd name="connsiteY3" fmla="*/ -1096 h 75767"/>
                <a:gd name="connsiteX4" fmla="*/ -1440 w 54293"/>
                <a:gd name="connsiteY4" fmla="*/ 35462 h 7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3" h="75767">
                  <a:moveTo>
                    <a:pt x="-1440" y="35462"/>
                  </a:moveTo>
                  <a:cubicBezTo>
                    <a:pt x="-1440" y="54921"/>
                    <a:pt x="10353" y="74672"/>
                    <a:pt x="24209" y="74672"/>
                  </a:cubicBezTo>
                  <a:cubicBezTo>
                    <a:pt x="37773" y="74672"/>
                    <a:pt x="52809" y="54921"/>
                    <a:pt x="52809" y="35462"/>
                  </a:cubicBezTo>
                  <a:cubicBezTo>
                    <a:pt x="53691" y="18068"/>
                    <a:pt x="41311" y="2442"/>
                    <a:pt x="23917" y="-1096"/>
                  </a:cubicBezTo>
                  <a:cubicBezTo>
                    <a:pt x="10353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2">
              <a:extLst>
                <a:ext uri="{FF2B5EF4-FFF2-40B4-BE49-F238E27FC236}">
                  <a16:creationId xmlns:a16="http://schemas.microsoft.com/office/drawing/2014/main" id="{7EA0075C-164C-4300-B188-D0AA83B400C1}"/>
                </a:ext>
              </a:extLst>
            </p:cNvPr>
            <p:cNvSpPr/>
            <p:nvPr/>
          </p:nvSpPr>
          <p:spPr>
            <a:xfrm>
              <a:off x="1859833" y="2298921"/>
              <a:ext cx="50117" cy="71052"/>
            </a:xfrm>
            <a:custGeom>
              <a:avLst/>
              <a:gdLst>
                <a:gd name="connsiteX0" fmla="*/ -1440 w 50117"/>
                <a:gd name="connsiteY0" fmla="*/ 35167 h 71052"/>
                <a:gd name="connsiteX1" fmla="*/ 22733 w 50117"/>
                <a:gd name="connsiteY1" fmla="*/ -1096 h 71052"/>
                <a:gd name="connsiteX2" fmla="*/ 48678 w 50117"/>
                <a:gd name="connsiteY2" fmla="*/ 35167 h 71052"/>
                <a:gd name="connsiteX3" fmla="*/ 22733 w 50117"/>
                <a:gd name="connsiteY3" fmla="*/ 69957 h 71052"/>
                <a:gd name="connsiteX4" fmla="*/ -1440 w 50117"/>
                <a:gd name="connsiteY4" fmla="*/ 35167 h 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17" h="71052">
                  <a:moveTo>
                    <a:pt x="-1440" y="35167"/>
                  </a:moveTo>
                  <a:cubicBezTo>
                    <a:pt x="-1440" y="16003"/>
                    <a:pt x="8878" y="-1096"/>
                    <a:pt x="22733" y="-1096"/>
                  </a:cubicBezTo>
                  <a:cubicBezTo>
                    <a:pt x="36298" y="-1096"/>
                    <a:pt x="48678" y="16003"/>
                    <a:pt x="48678" y="35167"/>
                  </a:cubicBezTo>
                  <a:cubicBezTo>
                    <a:pt x="48678" y="54331"/>
                    <a:pt x="36298" y="69957"/>
                    <a:pt x="22733" y="69957"/>
                  </a:cubicBezTo>
                  <a:cubicBezTo>
                    <a:pt x="8878" y="69957"/>
                    <a:pt x="-1440" y="54331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2">
              <a:extLst>
                <a:ext uri="{FF2B5EF4-FFF2-40B4-BE49-F238E27FC236}">
                  <a16:creationId xmlns:a16="http://schemas.microsoft.com/office/drawing/2014/main" id="{9A027121-6B7F-4791-BEB3-28AF9149CA44}"/>
                </a:ext>
              </a:extLst>
            </p:cNvPr>
            <p:cNvSpPr/>
            <p:nvPr/>
          </p:nvSpPr>
          <p:spPr>
            <a:xfrm>
              <a:off x="2176469" y="2093432"/>
              <a:ext cx="45403" cy="61321"/>
            </a:xfrm>
            <a:custGeom>
              <a:avLst/>
              <a:gdLst>
                <a:gd name="connsiteX0" fmla="*/ -1440 w 45403"/>
                <a:gd name="connsiteY0" fmla="*/ 29563 h 61321"/>
                <a:gd name="connsiteX1" fmla="*/ 19786 w 45403"/>
                <a:gd name="connsiteY1" fmla="*/ -1096 h 61321"/>
                <a:gd name="connsiteX2" fmla="*/ 43963 w 45403"/>
                <a:gd name="connsiteY2" fmla="*/ 29563 h 61321"/>
                <a:gd name="connsiteX3" fmla="*/ 19786 w 45403"/>
                <a:gd name="connsiteY3" fmla="*/ 60226 h 61321"/>
                <a:gd name="connsiteX4" fmla="*/ -1440 w 45403"/>
                <a:gd name="connsiteY4" fmla="*/ 29563 h 6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03" h="61321">
                  <a:moveTo>
                    <a:pt x="-1440" y="29563"/>
                  </a:moveTo>
                  <a:cubicBezTo>
                    <a:pt x="-1440" y="10399"/>
                    <a:pt x="5930" y="-1096"/>
                    <a:pt x="19786" y="-1096"/>
                  </a:cubicBezTo>
                  <a:cubicBezTo>
                    <a:pt x="33350" y="-1096"/>
                    <a:pt x="43963" y="10399"/>
                    <a:pt x="43963" y="29563"/>
                  </a:cubicBezTo>
                  <a:cubicBezTo>
                    <a:pt x="43963" y="49022"/>
                    <a:pt x="33350" y="60226"/>
                    <a:pt x="19786" y="60226"/>
                  </a:cubicBezTo>
                  <a:cubicBezTo>
                    <a:pt x="5930" y="60226"/>
                    <a:pt x="-1440" y="49022"/>
                    <a:pt x="-1440" y="2956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2">
              <a:extLst>
                <a:ext uri="{FF2B5EF4-FFF2-40B4-BE49-F238E27FC236}">
                  <a16:creationId xmlns:a16="http://schemas.microsoft.com/office/drawing/2014/main" id="{0709117F-1F55-4EEF-A92A-EF31CD8E46E4}"/>
                </a:ext>
              </a:extLst>
            </p:cNvPr>
            <p:cNvSpPr/>
            <p:nvPr/>
          </p:nvSpPr>
          <p:spPr>
            <a:xfrm>
              <a:off x="1965947" y="1896196"/>
              <a:ext cx="51908" cy="64858"/>
            </a:xfrm>
            <a:custGeom>
              <a:avLst/>
              <a:gdLst>
                <a:gd name="connsiteX0" fmla="*/ -1420 w 51908"/>
                <a:gd name="connsiteY0" fmla="*/ 33105 h 64858"/>
                <a:gd name="connsiteX1" fmla="*/ 27472 w 51908"/>
                <a:gd name="connsiteY1" fmla="*/ -1096 h 64858"/>
                <a:gd name="connsiteX2" fmla="*/ 50469 w 51908"/>
                <a:gd name="connsiteY2" fmla="*/ 33105 h 64858"/>
                <a:gd name="connsiteX3" fmla="*/ 27472 w 51908"/>
                <a:gd name="connsiteY3" fmla="*/ 63763 h 64858"/>
                <a:gd name="connsiteX4" fmla="*/ -1420 w 51908"/>
                <a:gd name="connsiteY4" fmla="*/ 33105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08" h="64858">
                  <a:moveTo>
                    <a:pt x="-1420" y="33105"/>
                  </a:moveTo>
                  <a:cubicBezTo>
                    <a:pt x="-2010" y="16003"/>
                    <a:pt x="10373" y="1262"/>
                    <a:pt x="27472" y="-1096"/>
                  </a:cubicBezTo>
                  <a:cubicBezTo>
                    <a:pt x="41036" y="-1096"/>
                    <a:pt x="50469" y="13941"/>
                    <a:pt x="50469" y="33105"/>
                  </a:cubicBezTo>
                  <a:cubicBezTo>
                    <a:pt x="50469" y="52269"/>
                    <a:pt x="41036" y="63763"/>
                    <a:pt x="27472" y="63763"/>
                  </a:cubicBezTo>
                  <a:cubicBezTo>
                    <a:pt x="10964" y="63177"/>
                    <a:pt x="-2010" y="49613"/>
                    <a:pt x="-1420" y="331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2">
              <a:extLst>
                <a:ext uri="{FF2B5EF4-FFF2-40B4-BE49-F238E27FC236}">
                  <a16:creationId xmlns:a16="http://schemas.microsoft.com/office/drawing/2014/main" id="{4A58F6E6-B1BC-4126-B4E9-C416FCE8AAEC}"/>
                </a:ext>
              </a:extLst>
            </p:cNvPr>
            <p:cNvSpPr/>
            <p:nvPr/>
          </p:nvSpPr>
          <p:spPr>
            <a:xfrm>
              <a:off x="2364564" y="1944842"/>
              <a:ext cx="49315" cy="70757"/>
            </a:xfrm>
            <a:custGeom>
              <a:avLst/>
              <a:gdLst>
                <a:gd name="connsiteX0" fmla="*/ -1440 w 49315"/>
                <a:gd name="connsiteY0" fmla="*/ 36642 h 70757"/>
                <a:gd name="connsiteX1" fmla="*/ 20376 w 49315"/>
                <a:gd name="connsiteY1" fmla="*/ -1096 h 70757"/>
                <a:gd name="connsiteX2" fmla="*/ 47796 w 49315"/>
                <a:gd name="connsiteY2" fmla="*/ 36642 h 70757"/>
                <a:gd name="connsiteX3" fmla="*/ 20376 w 49315"/>
                <a:gd name="connsiteY3" fmla="*/ 69662 h 70757"/>
                <a:gd name="connsiteX4" fmla="*/ -1440 w 49315"/>
                <a:gd name="connsiteY4" fmla="*/ 36642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15" h="70757">
                  <a:moveTo>
                    <a:pt x="-1440" y="36642"/>
                  </a:moveTo>
                  <a:cubicBezTo>
                    <a:pt x="-1440" y="17478"/>
                    <a:pt x="6520" y="-1096"/>
                    <a:pt x="20376" y="-1096"/>
                  </a:cubicBezTo>
                  <a:cubicBezTo>
                    <a:pt x="33937" y="-1096"/>
                    <a:pt x="47796" y="17478"/>
                    <a:pt x="47796" y="36642"/>
                  </a:cubicBezTo>
                  <a:cubicBezTo>
                    <a:pt x="48973" y="53150"/>
                    <a:pt x="36888" y="67891"/>
                    <a:pt x="20376" y="69662"/>
                  </a:cubicBezTo>
                  <a:cubicBezTo>
                    <a:pt x="6520" y="69662"/>
                    <a:pt x="-1440" y="55803"/>
                    <a:pt x="-1440" y="366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2">
              <a:extLst>
                <a:ext uri="{FF2B5EF4-FFF2-40B4-BE49-F238E27FC236}">
                  <a16:creationId xmlns:a16="http://schemas.microsoft.com/office/drawing/2014/main" id="{002E77A3-60EA-4744-BBAA-5FB167C5F0C3}"/>
                </a:ext>
              </a:extLst>
            </p:cNvPr>
            <p:cNvSpPr/>
            <p:nvPr/>
          </p:nvSpPr>
          <p:spPr>
            <a:xfrm>
              <a:off x="2297934" y="1795662"/>
              <a:ext cx="52556" cy="69285"/>
            </a:xfrm>
            <a:custGeom>
              <a:avLst/>
              <a:gdLst>
                <a:gd name="connsiteX0" fmla="*/ -1440 w 52556"/>
                <a:gd name="connsiteY0" fmla="*/ 30747 h 69285"/>
                <a:gd name="connsiteX1" fmla="*/ 23619 w 52556"/>
                <a:gd name="connsiteY1" fmla="*/ -1096 h 69285"/>
                <a:gd name="connsiteX2" fmla="*/ 51039 w 52556"/>
                <a:gd name="connsiteY2" fmla="*/ 30747 h 69285"/>
                <a:gd name="connsiteX3" fmla="*/ 23619 w 52556"/>
                <a:gd name="connsiteY3" fmla="*/ 68190 h 69285"/>
                <a:gd name="connsiteX4" fmla="*/ -1440 w 52556"/>
                <a:gd name="connsiteY4" fmla="*/ 30747 h 6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56" h="69285">
                  <a:moveTo>
                    <a:pt x="-1440" y="30747"/>
                  </a:moveTo>
                  <a:cubicBezTo>
                    <a:pt x="-1440" y="11583"/>
                    <a:pt x="9763" y="-1096"/>
                    <a:pt x="23619" y="-1096"/>
                  </a:cubicBezTo>
                  <a:cubicBezTo>
                    <a:pt x="39835" y="85"/>
                    <a:pt x="52215" y="14236"/>
                    <a:pt x="51039" y="30747"/>
                  </a:cubicBezTo>
                  <a:cubicBezTo>
                    <a:pt x="51039" y="49911"/>
                    <a:pt x="37183" y="68190"/>
                    <a:pt x="23619" y="68190"/>
                  </a:cubicBezTo>
                  <a:cubicBezTo>
                    <a:pt x="9763" y="68190"/>
                    <a:pt x="-1440" y="49911"/>
                    <a:pt x="-1440" y="307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2">
              <a:extLst>
                <a:ext uri="{FF2B5EF4-FFF2-40B4-BE49-F238E27FC236}">
                  <a16:creationId xmlns:a16="http://schemas.microsoft.com/office/drawing/2014/main" id="{23E71317-93A1-425C-81F9-456020CBF50F}"/>
                </a:ext>
              </a:extLst>
            </p:cNvPr>
            <p:cNvSpPr/>
            <p:nvPr/>
          </p:nvSpPr>
          <p:spPr>
            <a:xfrm>
              <a:off x="2547056" y="1476078"/>
              <a:ext cx="50416" cy="74295"/>
            </a:xfrm>
            <a:custGeom>
              <a:avLst/>
              <a:gdLst>
                <a:gd name="connsiteX0" fmla="*/ -1440 w 50416"/>
                <a:gd name="connsiteY0" fmla="*/ 33990 h 74295"/>
                <a:gd name="connsiteX1" fmla="*/ 24209 w 50416"/>
                <a:gd name="connsiteY1" fmla="*/ -1096 h 74295"/>
                <a:gd name="connsiteX2" fmla="*/ 48976 w 50416"/>
                <a:gd name="connsiteY2" fmla="*/ 33990 h 74295"/>
                <a:gd name="connsiteX3" fmla="*/ 24209 w 50416"/>
                <a:gd name="connsiteY3" fmla="*/ 73200 h 74295"/>
                <a:gd name="connsiteX4" fmla="*/ -1440 w 50416"/>
                <a:gd name="connsiteY4" fmla="*/ 33990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16" h="74295">
                  <a:moveTo>
                    <a:pt x="-1440" y="33990"/>
                  </a:moveTo>
                  <a:cubicBezTo>
                    <a:pt x="-1440" y="14826"/>
                    <a:pt x="10353" y="-1096"/>
                    <a:pt x="24209" y="-1096"/>
                  </a:cubicBezTo>
                  <a:cubicBezTo>
                    <a:pt x="38068" y="-1096"/>
                    <a:pt x="48976" y="14826"/>
                    <a:pt x="48976" y="33990"/>
                  </a:cubicBezTo>
                  <a:cubicBezTo>
                    <a:pt x="48976" y="53150"/>
                    <a:pt x="38068" y="73200"/>
                    <a:pt x="24209" y="73200"/>
                  </a:cubicBezTo>
                  <a:cubicBezTo>
                    <a:pt x="10353" y="73200"/>
                    <a:pt x="-1440" y="53150"/>
                    <a:pt x="-1440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2">
              <a:extLst>
                <a:ext uri="{FF2B5EF4-FFF2-40B4-BE49-F238E27FC236}">
                  <a16:creationId xmlns:a16="http://schemas.microsoft.com/office/drawing/2014/main" id="{0DC7215B-5FA6-45F3-BF20-7FC5AD06A840}"/>
                </a:ext>
              </a:extLst>
            </p:cNvPr>
            <p:cNvSpPr/>
            <p:nvPr/>
          </p:nvSpPr>
          <p:spPr>
            <a:xfrm>
              <a:off x="2589512" y="1682157"/>
              <a:ext cx="49607" cy="69872"/>
            </a:xfrm>
            <a:custGeom>
              <a:avLst/>
              <a:gdLst>
                <a:gd name="connsiteX0" fmla="*/ -1440 w 49607"/>
                <a:gd name="connsiteY0" fmla="*/ 36052 h 69872"/>
                <a:gd name="connsiteX1" fmla="*/ 20966 w 49607"/>
                <a:gd name="connsiteY1" fmla="*/ -1096 h 69872"/>
                <a:gd name="connsiteX2" fmla="*/ 48087 w 49607"/>
                <a:gd name="connsiteY2" fmla="*/ 36052 h 69872"/>
                <a:gd name="connsiteX3" fmla="*/ 20966 w 49607"/>
                <a:gd name="connsiteY3" fmla="*/ 68777 h 69872"/>
                <a:gd name="connsiteX4" fmla="*/ -1440 w 49607"/>
                <a:gd name="connsiteY4" fmla="*/ 36052 h 6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07" h="69872">
                  <a:moveTo>
                    <a:pt x="-1440" y="36052"/>
                  </a:moveTo>
                  <a:cubicBezTo>
                    <a:pt x="-1440" y="16888"/>
                    <a:pt x="7111" y="-1096"/>
                    <a:pt x="20966" y="-1096"/>
                  </a:cubicBezTo>
                  <a:cubicBezTo>
                    <a:pt x="34527" y="-1096"/>
                    <a:pt x="48087" y="16888"/>
                    <a:pt x="48087" y="36052"/>
                  </a:cubicBezTo>
                  <a:cubicBezTo>
                    <a:pt x="49268" y="52564"/>
                    <a:pt x="37179" y="67010"/>
                    <a:pt x="20966" y="68777"/>
                  </a:cubicBezTo>
                  <a:cubicBezTo>
                    <a:pt x="7111" y="68777"/>
                    <a:pt x="-1440" y="55216"/>
                    <a:pt x="-1440" y="3605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2">
              <a:extLst>
                <a:ext uri="{FF2B5EF4-FFF2-40B4-BE49-F238E27FC236}">
                  <a16:creationId xmlns:a16="http://schemas.microsoft.com/office/drawing/2014/main" id="{E2BC9D43-815A-4EDF-9E11-FC74B458F642}"/>
                </a:ext>
              </a:extLst>
            </p:cNvPr>
            <p:cNvSpPr/>
            <p:nvPr/>
          </p:nvSpPr>
          <p:spPr>
            <a:xfrm>
              <a:off x="2552364" y="1922436"/>
              <a:ext cx="43632" cy="65154"/>
            </a:xfrm>
            <a:custGeom>
              <a:avLst/>
              <a:gdLst>
                <a:gd name="connsiteX0" fmla="*/ -1440 w 43632"/>
                <a:gd name="connsiteY0" fmla="*/ 32219 h 65154"/>
                <a:gd name="connsiteX1" fmla="*/ 19491 w 43632"/>
                <a:gd name="connsiteY1" fmla="*/ -1096 h 65154"/>
                <a:gd name="connsiteX2" fmla="*/ 42192 w 43632"/>
                <a:gd name="connsiteY2" fmla="*/ 32219 h 65154"/>
                <a:gd name="connsiteX3" fmla="*/ 19491 w 43632"/>
                <a:gd name="connsiteY3" fmla="*/ 64059 h 65154"/>
                <a:gd name="connsiteX4" fmla="*/ -1440 w 43632"/>
                <a:gd name="connsiteY4" fmla="*/ 3221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65154">
                  <a:moveTo>
                    <a:pt x="-1440" y="32219"/>
                  </a:moveTo>
                  <a:cubicBezTo>
                    <a:pt x="-1440" y="13055"/>
                    <a:pt x="5930" y="-1096"/>
                    <a:pt x="19491" y="-1096"/>
                  </a:cubicBezTo>
                  <a:cubicBezTo>
                    <a:pt x="33350" y="-1096"/>
                    <a:pt x="42192" y="13055"/>
                    <a:pt x="42192" y="32219"/>
                  </a:cubicBezTo>
                  <a:cubicBezTo>
                    <a:pt x="42192" y="51383"/>
                    <a:pt x="33350" y="64059"/>
                    <a:pt x="19491" y="64059"/>
                  </a:cubicBezTo>
                  <a:cubicBezTo>
                    <a:pt x="5635" y="64059"/>
                    <a:pt x="-1440" y="51383"/>
                    <a:pt x="-1440" y="322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2">
              <a:extLst>
                <a:ext uri="{FF2B5EF4-FFF2-40B4-BE49-F238E27FC236}">
                  <a16:creationId xmlns:a16="http://schemas.microsoft.com/office/drawing/2014/main" id="{DCA109D8-3FC9-4A78-80C7-7DFB7D4C0EE1}"/>
                </a:ext>
              </a:extLst>
            </p:cNvPr>
            <p:cNvSpPr/>
            <p:nvPr/>
          </p:nvSpPr>
          <p:spPr>
            <a:xfrm>
              <a:off x="3917381" y="2471685"/>
              <a:ext cx="51298" cy="72524"/>
            </a:xfrm>
            <a:custGeom>
              <a:avLst/>
              <a:gdLst>
                <a:gd name="connsiteX0" fmla="*/ 49858 w 51298"/>
                <a:gd name="connsiteY0" fmla="*/ 35462 h 72524"/>
                <a:gd name="connsiteX1" fmla="*/ 22143 w 51298"/>
                <a:gd name="connsiteY1" fmla="*/ -1096 h 72524"/>
                <a:gd name="connsiteX2" fmla="*/ -1440 w 51298"/>
                <a:gd name="connsiteY2" fmla="*/ 35462 h 72524"/>
                <a:gd name="connsiteX3" fmla="*/ 22143 w 51298"/>
                <a:gd name="connsiteY3" fmla="*/ 71429 h 72524"/>
                <a:gd name="connsiteX4" fmla="*/ 49858 w 51298"/>
                <a:gd name="connsiteY4" fmla="*/ 35462 h 7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98" h="72524">
                  <a:moveTo>
                    <a:pt x="49858" y="35462"/>
                  </a:moveTo>
                  <a:cubicBezTo>
                    <a:pt x="49858" y="16003"/>
                    <a:pt x="35999" y="-1096"/>
                    <a:pt x="22143" y="-1096"/>
                  </a:cubicBezTo>
                  <a:cubicBezTo>
                    <a:pt x="8583" y="-1096"/>
                    <a:pt x="-1440" y="16003"/>
                    <a:pt x="-1440" y="35462"/>
                  </a:cubicBezTo>
                  <a:cubicBezTo>
                    <a:pt x="-1440" y="54626"/>
                    <a:pt x="8583" y="71429"/>
                    <a:pt x="22143" y="71429"/>
                  </a:cubicBezTo>
                  <a:cubicBezTo>
                    <a:pt x="35999" y="71429"/>
                    <a:pt x="49858" y="54626"/>
                    <a:pt x="49858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2">
              <a:extLst>
                <a:ext uri="{FF2B5EF4-FFF2-40B4-BE49-F238E27FC236}">
                  <a16:creationId xmlns:a16="http://schemas.microsoft.com/office/drawing/2014/main" id="{280CA9F4-78B5-4997-877C-2AA842A209C7}"/>
                </a:ext>
              </a:extLst>
            </p:cNvPr>
            <p:cNvSpPr/>
            <p:nvPr/>
          </p:nvSpPr>
          <p:spPr>
            <a:xfrm>
              <a:off x="3912284" y="2093724"/>
              <a:ext cx="51971" cy="74000"/>
            </a:xfrm>
            <a:custGeom>
              <a:avLst/>
              <a:gdLst>
                <a:gd name="connsiteX0" fmla="*/ 50531 w 51971"/>
                <a:gd name="connsiteY0" fmla="*/ 33990 h 74000"/>
                <a:gd name="connsiteX1" fmla="*/ 25768 w 51971"/>
                <a:gd name="connsiteY1" fmla="*/ -1096 h 74000"/>
                <a:gd name="connsiteX2" fmla="*/ -1357 w 51971"/>
                <a:gd name="connsiteY2" fmla="*/ 33990 h 74000"/>
                <a:gd name="connsiteX3" fmla="*/ 25768 w 51971"/>
                <a:gd name="connsiteY3" fmla="*/ 72905 h 74000"/>
                <a:gd name="connsiteX4" fmla="*/ 50531 w 51971"/>
                <a:gd name="connsiteY4" fmla="*/ 33990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71" h="74000">
                  <a:moveTo>
                    <a:pt x="50531" y="33990"/>
                  </a:moveTo>
                  <a:cubicBezTo>
                    <a:pt x="50531" y="14826"/>
                    <a:pt x="39623" y="-1096"/>
                    <a:pt x="25768" y="-1096"/>
                  </a:cubicBezTo>
                  <a:cubicBezTo>
                    <a:pt x="8961" y="1856"/>
                    <a:pt x="-2538" y="16892"/>
                    <a:pt x="-1357" y="33990"/>
                  </a:cubicBezTo>
                  <a:cubicBezTo>
                    <a:pt x="-1357" y="53154"/>
                    <a:pt x="11908" y="72905"/>
                    <a:pt x="25768" y="72905"/>
                  </a:cubicBezTo>
                  <a:cubicBezTo>
                    <a:pt x="39623" y="72905"/>
                    <a:pt x="50531" y="53154"/>
                    <a:pt x="50531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2">
              <a:extLst>
                <a:ext uri="{FF2B5EF4-FFF2-40B4-BE49-F238E27FC236}">
                  <a16:creationId xmlns:a16="http://schemas.microsoft.com/office/drawing/2014/main" id="{6B454066-2793-42C2-BA0E-E82BB33BDC53}"/>
                </a:ext>
              </a:extLst>
            </p:cNvPr>
            <p:cNvSpPr/>
            <p:nvPr/>
          </p:nvSpPr>
          <p:spPr>
            <a:xfrm>
              <a:off x="3589202" y="2062180"/>
              <a:ext cx="52224" cy="74295"/>
            </a:xfrm>
            <a:custGeom>
              <a:avLst/>
              <a:gdLst>
                <a:gd name="connsiteX0" fmla="*/ 50784 w 52224"/>
                <a:gd name="connsiteY0" fmla="*/ 34281 h 74295"/>
                <a:gd name="connsiteX1" fmla="*/ 27201 w 52224"/>
                <a:gd name="connsiteY1" fmla="*/ -1096 h 74295"/>
                <a:gd name="connsiteX2" fmla="*/ -1396 w 52224"/>
                <a:gd name="connsiteY2" fmla="*/ 34281 h 74295"/>
                <a:gd name="connsiteX3" fmla="*/ 27201 w 52224"/>
                <a:gd name="connsiteY3" fmla="*/ 73200 h 74295"/>
                <a:gd name="connsiteX4" fmla="*/ 50784 w 52224"/>
                <a:gd name="connsiteY4" fmla="*/ 34281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24" h="74295">
                  <a:moveTo>
                    <a:pt x="50784" y="34281"/>
                  </a:moveTo>
                  <a:cubicBezTo>
                    <a:pt x="50784" y="15121"/>
                    <a:pt x="41057" y="-1096"/>
                    <a:pt x="27201" y="-1096"/>
                  </a:cubicBezTo>
                  <a:cubicBezTo>
                    <a:pt x="10103" y="1852"/>
                    <a:pt x="-2281" y="16888"/>
                    <a:pt x="-1396" y="34281"/>
                  </a:cubicBezTo>
                  <a:cubicBezTo>
                    <a:pt x="-1396" y="53445"/>
                    <a:pt x="13640" y="73200"/>
                    <a:pt x="27201" y="73200"/>
                  </a:cubicBezTo>
                  <a:cubicBezTo>
                    <a:pt x="41057" y="73200"/>
                    <a:pt x="50784" y="53445"/>
                    <a:pt x="50784" y="3428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2">
              <a:extLst>
                <a:ext uri="{FF2B5EF4-FFF2-40B4-BE49-F238E27FC236}">
                  <a16:creationId xmlns:a16="http://schemas.microsoft.com/office/drawing/2014/main" id="{3D790A57-FC31-4F94-A3E7-2F92A4CCA202}"/>
                </a:ext>
              </a:extLst>
            </p:cNvPr>
            <p:cNvSpPr/>
            <p:nvPr/>
          </p:nvSpPr>
          <p:spPr>
            <a:xfrm>
              <a:off x="3634351" y="1661816"/>
              <a:ext cx="51934" cy="68396"/>
            </a:xfrm>
            <a:custGeom>
              <a:avLst/>
              <a:gdLst>
                <a:gd name="connsiteX0" fmla="*/ 50448 w 51934"/>
                <a:gd name="connsiteY0" fmla="*/ 31924 h 68396"/>
                <a:gd name="connsiteX1" fmla="*/ 22147 w 51934"/>
                <a:gd name="connsiteY1" fmla="*/ -1096 h 68396"/>
                <a:gd name="connsiteX2" fmla="*/ -1440 w 51934"/>
                <a:gd name="connsiteY2" fmla="*/ 31924 h 68396"/>
                <a:gd name="connsiteX3" fmla="*/ 22147 w 51934"/>
                <a:gd name="connsiteY3" fmla="*/ 67301 h 68396"/>
                <a:gd name="connsiteX4" fmla="*/ 50448 w 51934"/>
                <a:gd name="connsiteY4" fmla="*/ 31924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34" h="68396">
                  <a:moveTo>
                    <a:pt x="50448" y="31924"/>
                  </a:moveTo>
                  <a:cubicBezTo>
                    <a:pt x="51334" y="15117"/>
                    <a:pt x="38950" y="672"/>
                    <a:pt x="22147" y="-1096"/>
                  </a:cubicBezTo>
                  <a:cubicBezTo>
                    <a:pt x="8586" y="-1096"/>
                    <a:pt x="-1440" y="12760"/>
                    <a:pt x="-1440" y="31924"/>
                  </a:cubicBezTo>
                  <a:cubicBezTo>
                    <a:pt x="-1440" y="51088"/>
                    <a:pt x="8586" y="67301"/>
                    <a:pt x="22147" y="67301"/>
                  </a:cubicBezTo>
                  <a:cubicBezTo>
                    <a:pt x="39245" y="64354"/>
                    <a:pt x="51334" y="49022"/>
                    <a:pt x="50448" y="319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2">
              <a:extLst>
                <a:ext uri="{FF2B5EF4-FFF2-40B4-BE49-F238E27FC236}">
                  <a16:creationId xmlns:a16="http://schemas.microsoft.com/office/drawing/2014/main" id="{AAF97C28-9FC9-4D46-A8F7-84E3C1B80993}"/>
                </a:ext>
              </a:extLst>
            </p:cNvPr>
            <p:cNvSpPr/>
            <p:nvPr/>
          </p:nvSpPr>
          <p:spPr>
            <a:xfrm>
              <a:off x="3496626" y="2298626"/>
              <a:ext cx="48692" cy="75176"/>
            </a:xfrm>
            <a:custGeom>
              <a:avLst/>
              <a:gdLst>
                <a:gd name="connsiteX0" fmla="*/ 47252 w 48692"/>
                <a:gd name="connsiteY0" fmla="*/ 38409 h 75176"/>
                <a:gd name="connsiteX1" fmla="*/ 26613 w 48692"/>
                <a:gd name="connsiteY1" fmla="*/ -1096 h 75176"/>
                <a:gd name="connsiteX2" fmla="*/ -1394 w 48692"/>
                <a:gd name="connsiteY2" fmla="*/ 38409 h 75176"/>
                <a:gd name="connsiteX3" fmla="*/ 26613 w 48692"/>
                <a:gd name="connsiteY3" fmla="*/ 74081 h 75176"/>
                <a:gd name="connsiteX4" fmla="*/ 47252 w 48692"/>
                <a:gd name="connsiteY4" fmla="*/ 38409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92" h="75176">
                  <a:moveTo>
                    <a:pt x="47252" y="38409"/>
                  </a:moveTo>
                  <a:cubicBezTo>
                    <a:pt x="47252" y="19245"/>
                    <a:pt x="40173" y="-1096"/>
                    <a:pt x="26613" y="-1096"/>
                  </a:cubicBezTo>
                  <a:cubicBezTo>
                    <a:pt x="13052" y="-1096"/>
                    <a:pt x="-1394" y="19245"/>
                    <a:pt x="-1394" y="38409"/>
                  </a:cubicBezTo>
                  <a:cubicBezTo>
                    <a:pt x="-2279" y="55511"/>
                    <a:pt x="9515" y="70839"/>
                    <a:pt x="26613" y="74081"/>
                  </a:cubicBezTo>
                  <a:cubicBezTo>
                    <a:pt x="40173" y="74081"/>
                    <a:pt x="47252" y="57573"/>
                    <a:pt x="47252" y="38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2">
              <a:extLst>
                <a:ext uri="{FF2B5EF4-FFF2-40B4-BE49-F238E27FC236}">
                  <a16:creationId xmlns:a16="http://schemas.microsoft.com/office/drawing/2014/main" id="{AC21BB87-77E5-4AF8-A420-F90D12D6FF82}"/>
                </a:ext>
              </a:extLst>
            </p:cNvPr>
            <p:cNvSpPr/>
            <p:nvPr/>
          </p:nvSpPr>
          <p:spPr>
            <a:xfrm>
              <a:off x="3502567" y="2579590"/>
              <a:ext cx="48055" cy="66334"/>
            </a:xfrm>
            <a:custGeom>
              <a:avLst/>
              <a:gdLst>
                <a:gd name="connsiteX0" fmla="*/ 46616 w 48055"/>
                <a:gd name="connsiteY0" fmla="*/ 32514 h 66334"/>
                <a:gd name="connsiteX1" fmla="*/ 22442 w 48055"/>
                <a:gd name="connsiteY1" fmla="*/ -1096 h 66334"/>
                <a:gd name="connsiteX2" fmla="*/ -1440 w 48055"/>
                <a:gd name="connsiteY2" fmla="*/ 32514 h 66334"/>
                <a:gd name="connsiteX3" fmla="*/ 22442 w 48055"/>
                <a:gd name="connsiteY3" fmla="*/ 65239 h 66334"/>
                <a:gd name="connsiteX4" fmla="*/ 46616 w 48055"/>
                <a:gd name="connsiteY4" fmla="*/ 32514 h 6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55" h="66334">
                  <a:moveTo>
                    <a:pt x="46616" y="32514"/>
                  </a:moveTo>
                  <a:cubicBezTo>
                    <a:pt x="46616" y="13350"/>
                    <a:pt x="36298" y="-1096"/>
                    <a:pt x="22442" y="-1096"/>
                  </a:cubicBezTo>
                  <a:cubicBezTo>
                    <a:pt x="8878" y="-1096"/>
                    <a:pt x="-1440" y="13350"/>
                    <a:pt x="-1440" y="32514"/>
                  </a:cubicBezTo>
                  <a:cubicBezTo>
                    <a:pt x="-1440" y="51675"/>
                    <a:pt x="8878" y="65239"/>
                    <a:pt x="22442" y="65239"/>
                  </a:cubicBezTo>
                  <a:cubicBezTo>
                    <a:pt x="36298" y="65239"/>
                    <a:pt x="46616" y="51675"/>
                    <a:pt x="46616" y="325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2">
              <a:extLst>
                <a:ext uri="{FF2B5EF4-FFF2-40B4-BE49-F238E27FC236}">
                  <a16:creationId xmlns:a16="http://schemas.microsoft.com/office/drawing/2014/main" id="{610CDF24-E687-4234-9AAB-0D9D52FCFF05}"/>
                </a:ext>
              </a:extLst>
            </p:cNvPr>
            <p:cNvSpPr/>
            <p:nvPr/>
          </p:nvSpPr>
          <p:spPr>
            <a:xfrm>
              <a:off x="3909415" y="2670393"/>
              <a:ext cx="54841" cy="75475"/>
            </a:xfrm>
            <a:custGeom>
              <a:avLst/>
              <a:gdLst>
                <a:gd name="connsiteX0" fmla="*/ 53401 w 54841"/>
                <a:gd name="connsiteY0" fmla="*/ 37819 h 75475"/>
                <a:gd name="connsiteX1" fmla="*/ 28047 w 54841"/>
                <a:gd name="connsiteY1" fmla="*/ 74380 h 75475"/>
                <a:gd name="connsiteX2" fmla="*/ -1435 w 54841"/>
                <a:gd name="connsiteY2" fmla="*/ 37819 h 75475"/>
                <a:gd name="connsiteX3" fmla="*/ 28047 w 54841"/>
                <a:gd name="connsiteY3" fmla="*/ -1096 h 75475"/>
                <a:gd name="connsiteX4" fmla="*/ 53401 w 54841"/>
                <a:gd name="connsiteY4" fmla="*/ 37819 h 7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41" h="75475">
                  <a:moveTo>
                    <a:pt x="53401" y="37819"/>
                  </a:moveTo>
                  <a:cubicBezTo>
                    <a:pt x="53401" y="56983"/>
                    <a:pt x="41903" y="74380"/>
                    <a:pt x="28047" y="74380"/>
                  </a:cubicBezTo>
                  <a:cubicBezTo>
                    <a:pt x="10650" y="71134"/>
                    <a:pt x="-1730" y="55511"/>
                    <a:pt x="-1435" y="37819"/>
                  </a:cubicBezTo>
                  <a:cubicBezTo>
                    <a:pt x="-1435" y="18659"/>
                    <a:pt x="14483" y="-1096"/>
                    <a:pt x="28047" y="-1096"/>
                  </a:cubicBezTo>
                  <a:cubicBezTo>
                    <a:pt x="41903" y="-1096"/>
                    <a:pt x="53401" y="18659"/>
                    <a:pt x="53401" y="378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2">
              <a:extLst>
                <a:ext uri="{FF2B5EF4-FFF2-40B4-BE49-F238E27FC236}">
                  <a16:creationId xmlns:a16="http://schemas.microsoft.com/office/drawing/2014/main" id="{123C7ED4-9ED1-4EA4-89B1-11AEE77055BB}"/>
                </a:ext>
              </a:extLst>
            </p:cNvPr>
            <p:cNvSpPr/>
            <p:nvPr/>
          </p:nvSpPr>
          <p:spPr>
            <a:xfrm>
              <a:off x="3681820" y="2685134"/>
              <a:ext cx="49232" cy="68396"/>
            </a:xfrm>
            <a:custGeom>
              <a:avLst/>
              <a:gdLst>
                <a:gd name="connsiteX0" fmla="*/ 47792 w 49232"/>
                <a:gd name="connsiteY0" fmla="*/ 35462 h 68396"/>
                <a:gd name="connsiteX1" fmla="*/ 23028 w 49232"/>
                <a:gd name="connsiteY1" fmla="*/ 67301 h 68396"/>
                <a:gd name="connsiteX2" fmla="*/ -1440 w 49232"/>
                <a:gd name="connsiteY2" fmla="*/ 35462 h 68396"/>
                <a:gd name="connsiteX3" fmla="*/ 23028 w 49232"/>
                <a:gd name="connsiteY3" fmla="*/ -1096 h 68396"/>
                <a:gd name="connsiteX4" fmla="*/ 47792 w 49232"/>
                <a:gd name="connsiteY4" fmla="*/ 35462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32" h="68396">
                  <a:moveTo>
                    <a:pt x="47792" y="35462"/>
                  </a:moveTo>
                  <a:cubicBezTo>
                    <a:pt x="47792" y="54626"/>
                    <a:pt x="36589" y="67301"/>
                    <a:pt x="23028" y="67301"/>
                  </a:cubicBezTo>
                  <a:cubicBezTo>
                    <a:pt x="9173" y="67301"/>
                    <a:pt x="-1440" y="54626"/>
                    <a:pt x="-1440" y="35462"/>
                  </a:cubicBezTo>
                  <a:cubicBezTo>
                    <a:pt x="-1440" y="16298"/>
                    <a:pt x="9173" y="-1096"/>
                    <a:pt x="23028" y="-1096"/>
                  </a:cubicBezTo>
                  <a:cubicBezTo>
                    <a:pt x="36589" y="-1096"/>
                    <a:pt x="47792" y="16298"/>
                    <a:pt x="47792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2">
              <a:extLst>
                <a:ext uri="{FF2B5EF4-FFF2-40B4-BE49-F238E27FC236}">
                  <a16:creationId xmlns:a16="http://schemas.microsoft.com/office/drawing/2014/main" id="{34025B18-D12B-4BF7-9F12-ED2EE09D39B5}"/>
                </a:ext>
              </a:extLst>
            </p:cNvPr>
            <p:cNvSpPr/>
            <p:nvPr/>
          </p:nvSpPr>
          <p:spPr>
            <a:xfrm>
              <a:off x="3572735" y="3221704"/>
              <a:ext cx="51613" cy="67809"/>
            </a:xfrm>
            <a:custGeom>
              <a:avLst/>
              <a:gdLst>
                <a:gd name="connsiteX0" fmla="*/ 50153 w 51613"/>
                <a:gd name="connsiteY0" fmla="*/ 35170 h 67809"/>
                <a:gd name="connsiteX1" fmla="*/ 20671 w 51613"/>
                <a:gd name="connsiteY1" fmla="*/ 66714 h 67809"/>
                <a:gd name="connsiteX2" fmla="*/ -1440 w 51613"/>
                <a:gd name="connsiteY2" fmla="*/ 35170 h 67809"/>
                <a:gd name="connsiteX3" fmla="*/ 20671 w 51613"/>
                <a:gd name="connsiteY3" fmla="*/ -1096 h 67809"/>
                <a:gd name="connsiteX4" fmla="*/ 50153 w 51613"/>
                <a:gd name="connsiteY4" fmla="*/ 35170 h 6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13" h="67809">
                  <a:moveTo>
                    <a:pt x="50153" y="35170"/>
                  </a:moveTo>
                  <a:cubicBezTo>
                    <a:pt x="50448" y="51973"/>
                    <a:pt x="37478" y="65829"/>
                    <a:pt x="20671" y="66714"/>
                  </a:cubicBezTo>
                  <a:cubicBezTo>
                    <a:pt x="7111" y="66714"/>
                    <a:pt x="-1440" y="54331"/>
                    <a:pt x="-1440" y="35170"/>
                  </a:cubicBezTo>
                  <a:cubicBezTo>
                    <a:pt x="-1440" y="16006"/>
                    <a:pt x="7111" y="-1096"/>
                    <a:pt x="20671" y="-1096"/>
                  </a:cubicBezTo>
                  <a:cubicBezTo>
                    <a:pt x="38065" y="2151"/>
                    <a:pt x="50743" y="17478"/>
                    <a:pt x="50153" y="3517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2">
              <a:extLst>
                <a:ext uri="{FF2B5EF4-FFF2-40B4-BE49-F238E27FC236}">
                  <a16:creationId xmlns:a16="http://schemas.microsoft.com/office/drawing/2014/main" id="{31846571-1D84-46B1-9824-58933B6AE452}"/>
                </a:ext>
              </a:extLst>
            </p:cNvPr>
            <p:cNvSpPr/>
            <p:nvPr/>
          </p:nvSpPr>
          <p:spPr>
            <a:xfrm>
              <a:off x="3493591" y="2784488"/>
              <a:ext cx="50251" cy="62501"/>
            </a:xfrm>
            <a:custGeom>
              <a:avLst/>
              <a:gdLst>
                <a:gd name="connsiteX0" fmla="*/ 48811 w 50251"/>
                <a:gd name="connsiteY0" fmla="*/ 29862 h 62501"/>
                <a:gd name="connsiteX1" fmla="*/ 24929 w 50251"/>
                <a:gd name="connsiteY1" fmla="*/ 61406 h 62501"/>
                <a:gd name="connsiteX2" fmla="*/ -1307 w 50251"/>
                <a:gd name="connsiteY2" fmla="*/ 30157 h 62501"/>
                <a:gd name="connsiteX3" fmla="*/ -1307 w 50251"/>
                <a:gd name="connsiteY3" fmla="*/ 29862 h 62501"/>
                <a:gd name="connsiteX4" fmla="*/ 23457 w 50251"/>
                <a:gd name="connsiteY4" fmla="*/ -1096 h 62501"/>
                <a:gd name="connsiteX5" fmla="*/ 24929 w 50251"/>
                <a:gd name="connsiteY5" fmla="*/ -1096 h 62501"/>
                <a:gd name="connsiteX6" fmla="*/ 48811 w 50251"/>
                <a:gd name="connsiteY6" fmla="*/ 29862 h 6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51" h="62501">
                  <a:moveTo>
                    <a:pt x="48811" y="29862"/>
                  </a:moveTo>
                  <a:cubicBezTo>
                    <a:pt x="48811" y="49022"/>
                    <a:pt x="38493" y="61406"/>
                    <a:pt x="24929" y="61406"/>
                  </a:cubicBezTo>
                  <a:cubicBezTo>
                    <a:pt x="9011" y="60226"/>
                    <a:pt x="-2782" y="46075"/>
                    <a:pt x="-1307" y="30157"/>
                  </a:cubicBezTo>
                  <a:cubicBezTo>
                    <a:pt x="-1307" y="30157"/>
                    <a:pt x="-1307" y="29862"/>
                    <a:pt x="-1307" y="29862"/>
                  </a:cubicBezTo>
                  <a:cubicBezTo>
                    <a:pt x="-2782" y="14531"/>
                    <a:pt x="8126" y="675"/>
                    <a:pt x="23457" y="-1096"/>
                  </a:cubicBezTo>
                  <a:cubicBezTo>
                    <a:pt x="24047" y="-1096"/>
                    <a:pt x="24343" y="-1096"/>
                    <a:pt x="24929" y="-1096"/>
                  </a:cubicBezTo>
                  <a:cubicBezTo>
                    <a:pt x="38493" y="-1096"/>
                    <a:pt x="48811" y="10403"/>
                    <a:pt x="48811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2">
              <a:extLst>
                <a:ext uri="{FF2B5EF4-FFF2-40B4-BE49-F238E27FC236}">
                  <a16:creationId xmlns:a16="http://schemas.microsoft.com/office/drawing/2014/main" id="{69EE368A-1AC8-4F43-9729-BE359DFDD313}"/>
                </a:ext>
              </a:extLst>
            </p:cNvPr>
            <p:cNvSpPr/>
            <p:nvPr/>
          </p:nvSpPr>
          <p:spPr>
            <a:xfrm>
              <a:off x="2932682" y="2158882"/>
              <a:ext cx="49527" cy="68396"/>
            </a:xfrm>
            <a:custGeom>
              <a:avLst/>
              <a:gdLst>
                <a:gd name="connsiteX0" fmla="*/ -1440 w 49527"/>
                <a:gd name="connsiteY0" fmla="*/ 31629 h 68396"/>
                <a:gd name="connsiteX1" fmla="*/ 22733 w 49527"/>
                <a:gd name="connsiteY1" fmla="*/ -1096 h 68396"/>
                <a:gd name="connsiteX2" fmla="*/ 48087 w 49527"/>
                <a:gd name="connsiteY2" fmla="*/ 31629 h 68396"/>
                <a:gd name="connsiteX3" fmla="*/ 22733 w 49527"/>
                <a:gd name="connsiteY3" fmla="*/ 67301 h 68396"/>
                <a:gd name="connsiteX4" fmla="*/ -1440 w 49527"/>
                <a:gd name="connsiteY4" fmla="*/ 31629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7" h="68396">
                  <a:moveTo>
                    <a:pt x="-1440" y="31629"/>
                  </a:moveTo>
                  <a:cubicBezTo>
                    <a:pt x="-1440" y="12465"/>
                    <a:pt x="8878" y="-1096"/>
                    <a:pt x="22733" y="-1096"/>
                  </a:cubicBezTo>
                  <a:cubicBezTo>
                    <a:pt x="36298" y="-1096"/>
                    <a:pt x="48087" y="12465"/>
                    <a:pt x="48087" y="31629"/>
                  </a:cubicBezTo>
                  <a:cubicBezTo>
                    <a:pt x="48087" y="50793"/>
                    <a:pt x="36298" y="67301"/>
                    <a:pt x="22733" y="67301"/>
                  </a:cubicBezTo>
                  <a:cubicBezTo>
                    <a:pt x="9173" y="67301"/>
                    <a:pt x="-1440" y="50793"/>
                    <a:pt x="-1440" y="316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2">
              <a:extLst>
                <a:ext uri="{FF2B5EF4-FFF2-40B4-BE49-F238E27FC236}">
                  <a16:creationId xmlns:a16="http://schemas.microsoft.com/office/drawing/2014/main" id="{CED0F32D-99BE-4BC4-96C3-4573B73E9EBC}"/>
                </a:ext>
              </a:extLst>
            </p:cNvPr>
            <p:cNvSpPr/>
            <p:nvPr/>
          </p:nvSpPr>
          <p:spPr>
            <a:xfrm>
              <a:off x="2799006" y="2005278"/>
              <a:ext cx="55037" cy="66629"/>
            </a:xfrm>
            <a:custGeom>
              <a:avLst/>
              <a:gdLst>
                <a:gd name="connsiteX0" fmla="*/ -1318 w 55037"/>
                <a:gd name="connsiteY0" fmla="*/ 33400 h 66629"/>
                <a:gd name="connsiteX1" fmla="*/ 25806 w 55037"/>
                <a:gd name="connsiteY1" fmla="*/ -1096 h 66629"/>
                <a:gd name="connsiteX2" fmla="*/ 53518 w 55037"/>
                <a:gd name="connsiteY2" fmla="*/ 33400 h 66629"/>
                <a:gd name="connsiteX3" fmla="*/ 25806 w 55037"/>
                <a:gd name="connsiteY3" fmla="*/ 65534 h 66629"/>
                <a:gd name="connsiteX4" fmla="*/ -1318 w 55037"/>
                <a:gd name="connsiteY4" fmla="*/ 33400 h 6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37" h="66629">
                  <a:moveTo>
                    <a:pt x="-1318" y="33400"/>
                  </a:moveTo>
                  <a:cubicBezTo>
                    <a:pt x="-2794" y="16597"/>
                    <a:pt x="9295" y="1560"/>
                    <a:pt x="25806" y="-1096"/>
                  </a:cubicBezTo>
                  <a:cubicBezTo>
                    <a:pt x="42609" y="1560"/>
                    <a:pt x="54698" y="16301"/>
                    <a:pt x="53518" y="33400"/>
                  </a:cubicBezTo>
                  <a:cubicBezTo>
                    <a:pt x="54698" y="49911"/>
                    <a:pt x="42314" y="64062"/>
                    <a:pt x="25806" y="65534"/>
                  </a:cubicBezTo>
                  <a:cubicBezTo>
                    <a:pt x="9590" y="64062"/>
                    <a:pt x="-2499" y="49616"/>
                    <a:pt x="-1318" y="334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2">
              <a:extLst>
                <a:ext uri="{FF2B5EF4-FFF2-40B4-BE49-F238E27FC236}">
                  <a16:creationId xmlns:a16="http://schemas.microsoft.com/office/drawing/2014/main" id="{404D6A0B-A022-403F-B563-A76951F3D166}"/>
                </a:ext>
              </a:extLst>
            </p:cNvPr>
            <p:cNvSpPr/>
            <p:nvPr/>
          </p:nvSpPr>
          <p:spPr>
            <a:xfrm>
              <a:off x="2731027" y="1425075"/>
              <a:ext cx="41862" cy="64268"/>
            </a:xfrm>
            <a:custGeom>
              <a:avLst/>
              <a:gdLst>
                <a:gd name="connsiteX0" fmla="*/ -1440 w 41862"/>
                <a:gd name="connsiteY0" fmla="*/ 31039 h 64268"/>
                <a:gd name="connsiteX1" fmla="*/ 18901 w 41862"/>
                <a:gd name="connsiteY1" fmla="*/ -1096 h 64268"/>
                <a:gd name="connsiteX2" fmla="*/ 40422 w 41862"/>
                <a:gd name="connsiteY2" fmla="*/ 31039 h 64268"/>
                <a:gd name="connsiteX3" fmla="*/ 18901 w 41862"/>
                <a:gd name="connsiteY3" fmla="*/ 63173 h 64268"/>
                <a:gd name="connsiteX4" fmla="*/ -1440 w 41862"/>
                <a:gd name="connsiteY4" fmla="*/ 31039 h 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62" h="64268">
                  <a:moveTo>
                    <a:pt x="-1440" y="31039"/>
                  </a:moveTo>
                  <a:cubicBezTo>
                    <a:pt x="-1440" y="11875"/>
                    <a:pt x="5045" y="-1096"/>
                    <a:pt x="18901" y="-1096"/>
                  </a:cubicBezTo>
                  <a:cubicBezTo>
                    <a:pt x="32461" y="-1096"/>
                    <a:pt x="40422" y="11875"/>
                    <a:pt x="40422" y="31039"/>
                  </a:cubicBezTo>
                  <a:cubicBezTo>
                    <a:pt x="40422" y="50203"/>
                    <a:pt x="32461" y="63173"/>
                    <a:pt x="18901" y="63173"/>
                  </a:cubicBezTo>
                  <a:cubicBezTo>
                    <a:pt x="5045" y="63173"/>
                    <a:pt x="-1440" y="5049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2">
              <a:extLst>
                <a:ext uri="{FF2B5EF4-FFF2-40B4-BE49-F238E27FC236}">
                  <a16:creationId xmlns:a16="http://schemas.microsoft.com/office/drawing/2014/main" id="{E1E363D1-0CDF-4D44-B3A4-3C9E81D7E7B0}"/>
                </a:ext>
              </a:extLst>
            </p:cNvPr>
            <p:cNvSpPr/>
            <p:nvPr/>
          </p:nvSpPr>
          <p:spPr>
            <a:xfrm>
              <a:off x="3068299" y="1477258"/>
              <a:ext cx="53383" cy="62206"/>
            </a:xfrm>
            <a:custGeom>
              <a:avLst/>
              <a:gdLst>
                <a:gd name="connsiteX0" fmla="*/ -1440 w 53383"/>
                <a:gd name="connsiteY0" fmla="*/ 31039 h 62206"/>
                <a:gd name="connsiteX1" fmla="*/ 23324 w 53383"/>
                <a:gd name="connsiteY1" fmla="*/ -1096 h 62206"/>
                <a:gd name="connsiteX2" fmla="*/ 51924 w 53383"/>
                <a:gd name="connsiteY2" fmla="*/ 31039 h 62206"/>
                <a:gd name="connsiteX3" fmla="*/ 23914 w 53383"/>
                <a:gd name="connsiteY3" fmla="*/ 61111 h 62206"/>
                <a:gd name="connsiteX4" fmla="*/ 23324 w 53383"/>
                <a:gd name="connsiteY4" fmla="*/ 61111 h 62206"/>
                <a:gd name="connsiteX5" fmla="*/ -1440 w 53383"/>
                <a:gd name="connsiteY5" fmla="*/ 31039 h 6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83" h="62206">
                  <a:moveTo>
                    <a:pt x="-1440" y="31039"/>
                  </a:moveTo>
                  <a:cubicBezTo>
                    <a:pt x="-1440" y="11875"/>
                    <a:pt x="9468" y="-1096"/>
                    <a:pt x="23324" y="-1096"/>
                  </a:cubicBezTo>
                  <a:cubicBezTo>
                    <a:pt x="39835" y="81"/>
                    <a:pt x="52510" y="14236"/>
                    <a:pt x="51924" y="31039"/>
                  </a:cubicBezTo>
                  <a:cubicBezTo>
                    <a:pt x="52510" y="46960"/>
                    <a:pt x="39835" y="60521"/>
                    <a:pt x="23914" y="61111"/>
                  </a:cubicBezTo>
                  <a:cubicBezTo>
                    <a:pt x="23619" y="61111"/>
                    <a:pt x="23324" y="61111"/>
                    <a:pt x="23324" y="61111"/>
                  </a:cubicBezTo>
                  <a:cubicBezTo>
                    <a:pt x="9468" y="61111"/>
                    <a:pt x="-1440" y="50203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2">
              <a:extLst>
                <a:ext uri="{FF2B5EF4-FFF2-40B4-BE49-F238E27FC236}">
                  <a16:creationId xmlns:a16="http://schemas.microsoft.com/office/drawing/2014/main" id="{8A87089D-D505-4F68-9F2C-FBB056897392}"/>
                </a:ext>
              </a:extLst>
            </p:cNvPr>
            <p:cNvSpPr/>
            <p:nvPr/>
          </p:nvSpPr>
          <p:spPr>
            <a:xfrm>
              <a:off x="3008154" y="1838413"/>
              <a:ext cx="47760" cy="70462"/>
            </a:xfrm>
            <a:custGeom>
              <a:avLst/>
              <a:gdLst>
                <a:gd name="connsiteX0" fmla="*/ -1440 w 47760"/>
                <a:gd name="connsiteY0" fmla="*/ 37229 h 70462"/>
                <a:gd name="connsiteX1" fmla="*/ 22147 w 47760"/>
                <a:gd name="connsiteY1" fmla="*/ -1096 h 70462"/>
                <a:gd name="connsiteX2" fmla="*/ 46320 w 47760"/>
                <a:gd name="connsiteY2" fmla="*/ 37229 h 70462"/>
                <a:gd name="connsiteX3" fmla="*/ 22147 w 47760"/>
                <a:gd name="connsiteY3" fmla="*/ 69367 h 70462"/>
                <a:gd name="connsiteX4" fmla="*/ -1440 w 47760"/>
                <a:gd name="connsiteY4" fmla="*/ 37229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60" h="70462">
                  <a:moveTo>
                    <a:pt x="-1440" y="37229"/>
                  </a:moveTo>
                  <a:cubicBezTo>
                    <a:pt x="-1440" y="18068"/>
                    <a:pt x="8586" y="-1096"/>
                    <a:pt x="22147" y="-1096"/>
                  </a:cubicBezTo>
                  <a:cubicBezTo>
                    <a:pt x="36002" y="-1096"/>
                    <a:pt x="46320" y="18068"/>
                    <a:pt x="46320" y="37229"/>
                  </a:cubicBezTo>
                  <a:cubicBezTo>
                    <a:pt x="46320" y="56393"/>
                    <a:pt x="36002" y="69367"/>
                    <a:pt x="22147" y="69367"/>
                  </a:cubicBezTo>
                  <a:cubicBezTo>
                    <a:pt x="8586" y="69367"/>
                    <a:pt x="-1440" y="56393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Graphic 2">
              <a:extLst>
                <a:ext uri="{FF2B5EF4-FFF2-40B4-BE49-F238E27FC236}">
                  <a16:creationId xmlns:a16="http://schemas.microsoft.com/office/drawing/2014/main" id="{F9297BAD-EF07-497E-A35E-0CFFF52B2CCA}"/>
                </a:ext>
              </a:extLst>
            </p:cNvPr>
            <p:cNvSpPr/>
            <p:nvPr/>
          </p:nvSpPr>
          <p:spPr>
            <a:xfrm>
              <a:off x="3215035" y="1611694"/>
              <a:ext cx="51086" cy="66924"/>
            </a:xfrm>
            <a:custGeom>
              <a:avLst/>
              <a:gdLst>
                <a:gd name="connsiteX0" fmla="*/ -1357 w 51086"/>
                <a:gd name="connsiteY0" fmla="*/ 29862 h 66924"/>
                <a:gd name="connsiteX1" fmla="*/ 24882 w 51086"/>
                <a:gd name="connsiteY1" fmla="*/ -1096 h 66924"/>
                <a:gd name="connsiteX2" fmla="*/ 25473 w 51086"/>
                <a:gd name="connsiteY2" fmla="*/ -1096 h 66924"/>
                <a:gd name="connsiteX3" fmla="*/ 49646 w 51086"/>
                <a:gd name="connsiteY3" fmla="*/ 29862 h 66924"/>
                <a:gd name="connsiteX4" fmla="*/ 25473 w 51086"/>
                <a:gd name="connsiteY4" fmla="*/ 65829 h 66924"/>
                <a:gd name="connsiteX5" fmla="*/ -1357 w 51086"/>
                <a:gd name="connsiteY5" fmla="*/ 29862 h 6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086" h="66924">
                  <a:moveTo>
                    <a:pt x="-1357" y="29862"/>
                  </a:moveTo>
                  <a:cubicBezTo>
                    <a:pt x="-2537" y="14236"/>
                    <a:pt x="8961" y="85"/>
                    <a:pt x="24882" y="-1096"/>
                  </a:cubicBezTo>
                  <a:cubicBezTo>
                    <a:pt x="25178" y="-1096"/>
                    <a:pt x="25178" y="-1096"/>
                    <a:pt x="25473" y="-1096"/>
                  </a:cubicBezTo>
                  <a:cubicBezTo>
                    <a:pt x="39328" y="-1096"/>
                    <a:pt x="49646" y="10698"/>
                    <a:pt x="49646" y="29862"/>
                  </a:cubicBezTo>
                  <a:cubicBezTo>
                    <a:pt x="49646" y="49321"/>
                    <a:pt x="39328" y="65829"/>
                    <a:pt x="25473" y="65829"/>
                  </a:cubicBezTo>
                  <a:cubicBezTo>
                    <a:pt x="11912" y="65829"/>
                    <a:pt x="-1357" y="49026"/>
                    <a:pt x="-1357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Graphic 2">
              <a:extLst>
                <a:ext uri="{FF2B5EF4-FFF2-40B4-BE49-F238E27FC236}">
                  <a16:creationId xmlns:a16="http://schemas.microsoft.com/office/drawing/2014/main" id="{C6345316-D1D6-43B7-8C34-FBA6ABAA5BF7}"/>
                </a:ext>
              </a:extLst>
            </p:cNvPr>
            <p:cNvSpPr/>
            <p:nvPr/>
          </p:nvSpPr>
          <p:spPr>
            <a:xfrm>
              <a:off x="3320076" y="1792419"/>
              <a:ext cx="45694" cy="68990"/>
            </a:xfrm>
            <a:custGeom>
              <a:avLst/>
              <a:gdLst>
                <a:gd name="connsiteX0" fmla="*/ -1440 w 45694"/>
                <a:gd name="connsiteY0" fmla="*/ 32809 h 68990"/>
                <a:gd name="connsiteX1" fmla="*/ 22143 w 45694"/>
                <a:gd name="connsiteY1" fmla="*/ -1096 h 68990"/>
                <a:gd name="connsiteX2" fmla="*/ 44255 w 45694"/>
                <a:gd name="connsiteY2" fmla="*/ 32809 h 68990"/>
                <a:gd name="connsiteX3" fmla="*/ 22143 w 45694"/>
                <a:gd name="connsiteY3" fmla="*/ 67895 h 68990"/>
                <a:gd name="connsiteX4" fmla="*/ -1440 w 45694"/>
                <a:gd name="connsiteY4" fmla="*/ 32809 h 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94" h="68990">
                  <a:moveTo>
                    <a:pt x="-1440" y="32809"/>
                  </a:moveTo>
                  <a:cubicBezTo>
                    <a:pt x="-1440" y="13645"/>
                    <a:pt x="8583" y="-1096"/>
                    <a:pt x="22143" y="-1096"/>
                  </a:cubicBezTo>
                  <a:cubicBezTo>
                    <a:pt x="35707" y="-1096"/>
                    <a:pt x="44255" y="13645"/>
                    <a:pt x="44255" y="32809"/>
                  </a:cubicBezTo>
                  <a:cubicBezTo>
                    <a:pt x="44255" y="51973"/>
                    <a:pt x="36002" y="67895"/>
                    <a:pt x="22143" y="67895"/>
                  </a:cubicBezTo>
                  <a:cubicBezTo>
                    <a:pt x="8583" y="67895"/>
                    <a:pt x="-1440" y="51973"/>
                    <a:pt x="-1440" y="328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Graphic 2">
              <a:extLst>
                <a:ext uri="{FF2B5EF4-FFF2-40B4-BE49-F238E27FC236}">
                  <a16:creationId xmlns:a16="http://schemas.microsoft.com/office/drawing/2014/main" id="{61285328-2C15-4952-BED6-8794F2F34572}"/>
                </a:ext>
              </a:extLst>
            </p:cNvPr>
            <p:cNvSpPr/>
            <p:nvPr/>
          </p:nvSpPr>
          <p:spPr>
            <a:xfrm>
              <a:off x="3298259" y="2164186"/>
              <a:ext cx="44518" cy="71347"/>
            </a:xfrm>
            <a:custGeom>
              <a:avLst/>
              <a:gdLst>
                <a:gd name="connsiteX0" fmla="*/ -1440 w 44518"/>
                <a:gd name="connsiteY0" fmla="*/ 33695 h 71347"/>
                <a:gd name="connsiteX1" fmla="*/ 22438 w 44518"/>
                <a:gd name="connsiteY1" fmla="*/ -1096 h 71347"/>
                <a:gd name="connsiteX2" fmla="*/ 43078 w 44518"/>
                <a:gd name="connsiteY2" fmla="*/ 33695 h 71347"/>
                <a:gd name="connsiteX3" fmla="*/ 22438 w 44518"/>
                <a:gd name="connsiteY3" fmla="*/ 70252 h 71347"/>
                <a:gd name="connsiteX4" fmla="*/ -1440 w 44518"/>
                <a:gd name="connsiteY4" fmla="*/ 33695 h 7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18" h="71347">
                  <a:moveTo>
                    <a:pt x="-1440" y="33695"/>
                  </a:moveTo>
                  <a:cubicBezTo>
                    <a:pt x="-1440" y="14236"/>
                    <a:pt x="8878" y="-1096"/>
                    <a:pt x="22438" y="-1096"/>
                  </a:cubicBezTo>
                  <a:cubicBezTo>
                    <a:pt x="36294" y="-1096"/>
                    <a:pt x="43078" y="14236"/>
                    <a:pt x="43078" y="33695"/>
                  </a:cubicBezTo>
                  <a:cubicBezTo>
                    <a:pt x="43078" y="52859"/>
                    <a:pt x="36294" y="70252"/>
                    <a:pt x="22438" y="70252"/>
                  </a:cubicBezTo>
                  <a:cubicBezTo>
                    <a:pt x="8878" y="70252"/>
                    <a:pt x="-1440" y="52859"/>
                    <a:pt x="-1440" y="3369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Graphic 2">
              <a:extLst>
                <a:ext uri="{FF2B5EF4-FFF2-40B4-BE49-F238E27FC236}">
                  <a16:creationId xmlns:a16="http://schemas.microsoft.com/office/drawing/2014/main" id="{781C57E9-E4A6-4F3D-8F88-66365147CD9E}"/>
                </a:ext>
              </a:extLst>
            </p:cNvPr>
            <p:cNvSpPr/>
            <p:nvPr/>
          </p:nvSpPr>
          <p:spPr>
            <a:xfrm>
              <a:off x="1992502" y="2671278"/>
              <a:ext cx="74295" cy="56036"/>
            </a:xfrm>
            <a:custGeom>
              <a:avLst/>
              <a:gdLst>
                <a:gd name="connsiteX0" fmla="*/ 34822 w 74295"/>
                <a:gd name="connsiteY0" fmla="*/ 54921 h 56036"/>
                <a:gd name="connsiteX1" fmla="*/ 72855 w 74295"/>
                <a:gd name="connsiteY1" fmla="*/ 26026 h 56036"/>
                <a:gd name="connsiteX2" fmla="*/ 34822 w 74295"/>
                <a:gd name="connsiteY2" fmla="*/ -1096 h 56036"/>
                <a:gd name="connsiteX3" fmla="*/ -1440 w 74295"/>
                <a:gd name="connsiteY3" fmla="*/ 26026 h 56036"/>
                <a:gd name="connsiteX4" fmla="*/ 34822 w 74295"/>
                <a:gd name="connsiteY4" fmla="*/ 54921 h 5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5" h="56036">
                  <a:moveTo>
                    <a:pt x="34822" y="54921"/>
                  </a:moveTo>
                  <a:cubicBezTo>
                    <a:pt x="53986" y="54921"/>
                    <a:pt x="72855" y="39885"/>
                    <a:pt x="72855" y="26026"/>
                  </a:cubicBezTo>
                  <a:cubicBezTo>
                    <a:pt x="72855" y="12465"/>
                    <a:pt x="53986" y="-1096"/>
                    <a:pt x="34822" y="-1096"/>
                  </a:cubicBezTo>
                  <a:cubicBezTo>
                    <a:pt x="15658" y="-1096"/>
                    <a:pt x="-1440" y="12465"/>
                    <a:pt x="-1440" y="26026"/>
                  </a:cubicBezTo>
                  <a:cubicBezTo>
                    <a:pt x="1802" y="43423"/>
                    <a:pt x="17134" y="55508"/>
                    <a:pt x="34822" y="549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Graphic 2">
              <a:extLst>
                <a:ext uri="{FF2B5EF4-FFF2-40B4-BE49-F238E27FC236}">
                  <a16:creationId xmlns:a16="http://schemas.microsoft.com/office/drawing/2014/main" id="{80B1DD09-DC94-428E-B927-17497706F0DD}"/>
                </a:ext>
              </a:extLst>
            </p:cNvPr>
            <p:cNvSpPr/>
            <p:nvPr/>
          </p:nvSpPr>
          <p:spPr>
            <a:xfrm>
              <a:off x="2238971" y="2895000"/>
              <a:ext cx="70167" cy="49281"/>
            </a:xfrm>
            <a:custGeom>
              <a:avLst/>
              <a:gdLst>
                <a:gd name="connsiteX0" fmla="*/ 33055 w 70167"/>
                <a:gd name="connsiteY0" fmla="*/ 48186 h 49281"/>
                <a:gd name="connsiteX1" fmla="*/ 68727 w 70167"/>
                <a:gd name="connsiteY1" fmla="*/ 26957 h 49281"/>
                <a:gd name="connsiteX2" fmla="*/ 33055 w 70167"/>
                <a:gd name="connsiteY2" fmla="*/ -1050 h 49281"/>
                <a:gd name="connsiteX3" fmla="*/ -1440 w 70167"/>
                <a:gd name="connsiteY3" fmla="*/ 26957 h 49281"/>
                <a:gd name="connsiteX4" fmla="*/ 33055 w 70167"/>
                <a:gd name="connsiteY4" fmla="*/ 48186 h 4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67" h="49281">
                  <a:moveTo>
                    <a:pt x="33055" y="48186"/>
                  </a:moveTo>
                  <a:cubicBezTo>
                    <a:pt x="52215" y="48186"/>
                    <a:pt x="68727" y="40816"/>
                    <a:pt x="68727" y="26957"/>
                  </a:cubicBezTo>
                  <a:cubicBezTo>
                    <a:pt x="65780" y="10153"/>
                    <a:pt x="50448" y="-1935"/>
                    <a:pt x="33055" y="-1050"/>
                  </a:cubicBezTo>
                  <a:cubicBezTo>
                    <a:pt x="16248" y="-1935"/>
                    <a:pt x="1212" y="10153"/>
                    <a:pt x="-1440" y="26957"/>
                  </a:cubicBezTo>
                  <a:cubicBezTo>
                    <a:pt x="-1440" y="40816"/>
                    <a:pt x="13891" y="48186"/>
                    <a:pt x="33055" y="4818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Graphic 2">
              <a:extLst>
                <a:ext uri="{FF2B5EF4-FFF2-40B4-BE49-F238E27FC236}">
                  <a16:creationId xmlns:a16="http://schemas.microsoft.com/office/drawing/2014/main" id="{D6E5F31E-0786-4044-B2A1-C4EFA7A587E7}"/>
                </a:ext>
              </a:extLst>
            </p:cNvPr>
            <p:cNvSpPr/>
            <p:nvPr/>
          </p:nvSpPr>
          <p:spPr>
            <a:xfrm>
              <a:off x="2139321" y="3140924"/>
              <a:ext cx="76947" cy="49826"/>
            </a:xfrm>
            <a:custGeom>
              <a:avLst/>
              <a:gdLst>
                <a:gd name="connsiteX0" fmla="*/ 36002 w 76947"/>
                <a:gd name="connsiteY0" fmla="*/ 48731 h 49826"/>
                <a:gd name="connsiteX1" fmla="*/ 75507 w 76947"/>
                <a:gd name="connsiteY1" fmla="*/ 28091 h 49826"/>
                <a:gd name="connsiteX2" fmla="*/ 36002 w 76947"/>
                <a:gd name="connsiteY2" fmla="*/ -1096 h 49826"/>
                <a:gd name="connsiteX3" fmla="*/ -1440 w 76947"/>
                <a:gd name="connsiteY3" fmla="*/ 28091 h 49826"/>
                <a:gd name="connsiteX4" fmla="*/ 36002 w 76947"/>
                <a:gd name="connsiteY4" fmla="*/ 48731 h 4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9826">
                  <a:moveTo>
                    <a:pt x="36002" y="48731"/>
                  </a:moveTo>
                  <a:cubicBezTo>
                    <a:pt x="55166" y="48731"/>
                    <a:pt x="75507" y="41951"/>
                    <a:pt x="75507" y="28091"/>
                  </a:cubicBezTo>
                  <a:cubicBezTo>
                    <a:pt x="75507" y="14236"/>
                    <a:pt x="55166" y="-1096"/>
                    <a:pt x="36002" y="-1096"/>
                  </a:cubicBezTo>
                  <a:cubicBezTo>
                    <a:pt x="16838" y="-1096"/>
                    <a:pt x="-1440" y="14236"/>
                    <a:pt x="-1440" y="28091"/>
                  </a:cubicBezTo>
                  <a:cubicBezTo>
                    <a:pt x="-1440" y="41951"/>
                    <a:pt x="16838" y="48731"/>
                    <a:pt x="36002" y="487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Graphic 2">
              <a:extLst>
                <a:ext uri="{FF2B5EF4-FFF2-40B4-BE49-F238E27FC236}">
                  <a16:creationId xmlns:a16="http://schemas.microsoft.com/office/drawing/2014/main" id="{768B29A4-1135-49E8-9D65-46E365F00A18}"/>
                </a:ext>
              </a:extLst>
            </p:cNvPr>
            <p:cNvSpPr/>
            <p:nvPr/>
          </p:nvSpPr>
          <p:spPr>
            <a:xfrm>
              <a:off x="2528777" y="2729947"/>
              <a:ext cx="72232" cy="52778"/>
            </a:xfrm>
            <a:custGeom>
              <a:avLst/>
              <a:gdLst>
                <a:gd name="connsiteX0" fmla="*/ 37183 w 72232"/>
                <a:gd name="connsiteY0" fmla="*/ 51678 h 52778"/>
                <a:gd name="connsiteX1" fmla="*/ 70793 w 72232"/>
                <a:gd name="connsiteY1" fmla="*/ 22196 h 52778"/>
                <a:gd name="connsiteX2" fmla="*/ 37183 w 72232"/>
                <a:gd name="connsiteY2" fmla="*/ -1096 h 52778"/>
                <a:gd name="connsiteX3" fmla="*/ -1440 w 72232"/>
                <a:gd name="connsiteY3" fmla="*/ 22196 h 52778"/>
                <a:gd name="connsiteX4" fmla="*/ 37183 w 72232"/>
                <a:gd name="connsiteY4" fmla="*/ 51678 h 5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32" h="52778">
                  <a:moveTo>
                    <a:pt x="37183" y="51678"/>
                  </a:moveTo>
                  <a:cubicBezTo>
                    <a:pt x="54281" y="51970"/>
                    <a:pt x="68727" y="39295"/>
                    <a:pt x="70793" y="22196"/>
                  </a:cubicBezTo>
                  <a:cubicBezTo>
                    <a:pt x="70793" y="8337"/>
                    <a:pt x="56347" y="-1096"/>
                    <a:pt x="37183" y="-1096"/>
                  </a:cubicBezTo>
                  <a:cubicBezTo>
                    <a:pt x="17724" y="-1096"/>
                    <a:pt x="-1440" y="8337"/>
                    <a:pt x="-1440" y="22196"/>
                  </a:cubicBezTo>
                  <a:cubicBezTo>
                    <a:pt x="-1440" y="35757"/>
                    <a:pt x="18019" y="51678"/>
                    <a:pt x="37183" y="5167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Graphic 2">
              <a:extLst>
                <a:ext uri="{FF2B5EF4-FFF2-40B4-BE49-F238E27FC236}">
                  <a16:creationId xmlns:a16="http://schemas.microsoft.com/office/drawing/2014/main" id="{B7F8D70C-8BA3-4131-8519-AAA473BFB580}"/>
                </a:ext>
              </a:extLst>
            </p:cNvPr>
            <p:cNvSpPr/>
            <p:nvPr/>
          </p:nvSpPr>
          <p:spPr>
            <a:xfrm>
              <a:off x="2557672" y="2928360"/>
              <a:ext cx="66625" cy="48645"/>
            </a:xfrm>
            <a:custGeom>
              <a:avLst/>
              <a:gdLst>
                <a:gd name="connsiteX0" fmla="*/ 30104 w 66625"/>
                <a:gd name="connsiteY0" fmla="*/ 47550 h 48645"/>
                <a:gd name="connsiteX1" fmla="*/ 65186 w 66625"/>
                <a:gd name="connsiteY1" fmla="*/ 23963 h 48645"/>
                <a:gd name="connsiteX2" fmla="*/ 30104 w 66625"/>
                <a:gd name="connsiteY2" fmla="*/ -1096 h 48645"/>
                <a:gd name="connsiteX3" fmla="*/ -1440 w 66625"/>
                <a:gd name="connsiteY3" fmla="*/ 23963 h 48645"/>
                <a:gd name="connsiteX4" fmla="*/ 30104 w 66625"/>
                <a:gd name="connsiteY4" fmla="*/ 47550 h 4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48645">
                  <a:moveTo>
                    <a:pt x="30104" y="47550"/>
                  </a:moveTo>
                  <a:cubicBezTo>
                    <a:pt x="49268" y="47550"/>
                    <a:pt x="65186" y="37528"/>
                    <a:pt x="65186" y="23963"/>
                  </a:cubicBezTo>
                  <a:cubicBezTo>
                    <a:pt x="65186" y="10108"/>
                    <a:pt x="49268" y="-1096"/>
                    <a:pt x="30104" y="-1096"/>
                  </a:cubicBezTo>
                  <a:cubicBezTo>
                    <a:pt x="10940" y="-1096"/>
                    <a:pt x="-1440" y="10108"/>
                    <a:pt x="-1440" y="23963"/>
                  </a:cubicBezTo>
                  <a:cubicBezTo>
                    <a:pt x="-1440" y="37528"/>
                    <a:pt x="10940" y="47550"/>
                    <a:pt x="30104" y="4755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Graphic 2">
              <a:extLst>
                <a:ext uri="{FF2B5EF4-FFF2-40B4-BE49-F238E27FC236}">
                  <a16:creationId xmlns:a16="http://schemas.microsoft.com/office/drawing/2014/main" id="{9EAEF480-9101-438A-A6A9-D79CC7C13EC8}"/>
                </a:ext>
              </a:extLst>
            </p:cNvPr>
            <p:cNvSpPr/>
            <p:nvPr/>
          </p:nvSpPr>
          <p:spPr>
            <a:xfrm>
              <a:off x="2360141" y="3185102"/>
              <a:ext cx="71642" cy="53883"/>
            </a:xfrm>
            <a:custGeom>
              <a:avLst/>
              <a:gdLst>
                <a:gd name="connsiteX0" fmla="*/ 37773 w 71642"/>
                <a:gd name="connsiteY0" fmla="*/ 52609 h 53883"/>
                <a:gd name="connsiteX1" fmla="*/ 70203 w 71642"/>
                <a:gd name="connsiteY1" fmla="*/ 26665 h 53883"/>
                <a:gd name="connsiteX2" fmla="*/ 70203 w 71642"/>
                <a:gd name="connsiteY2" fmla="*/ 26665 h 53883"/>
                <a:gd name="connsiteX3" fmla="*/ 37773 w 71642"/>
                <a:gd name="connsiteY3" fmla="*/ -1050 h 53883"/>
                <a:gd name="connsiteX4" fmla="*/ -1440 w 71642"/>
                <a:gd name="connsiteY4" fmla="*/ 26665 h 53883"/>
                <a:gd name="connsiteX5" fmla="*/ 37773 w 71642"/>
                <a:gd name="connsiteY5" fmla="*/ 52609 h 5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42" h="53883">
                  <a:moveTo>
                    <a:pt x="37773" y="52609"/>
                  </a:moveTo>
                  <a:cubicBezTo>
                    <a:pt x="53691" y="54376"/>
                    <a:pt x="68432" y="42878"/>
                    <a:pt x="70203" y="26665"/>
                  </a:cubicBezTo>
                  <a:cubicBezTo>
                    <a:pt x="70203" y="26665"/>
                    <a:pt x="70203" y="26665"/>
                    <a:pt x="70203" y="26665"/>
                  </a:cubicBezTo>
                  <a:cubicBezTo>
                    <a:pt x="68727" y="10153"/>
                    <a:pt x="54281" y="-1932"/>
                    <a:pt x="37773" y="-1050"/>
                  </a:cubicBezTo>
                  <a:cubicBezTo>
                    <a:pt x="18609" y="-1050"/>
                    <a:pt x="-1440" y="13101"/>
                    <a:pt x="-1440" y="26665"/>
                  </a:cubicBezTo>
                  <a:cubicBezTo>
                    <a:pt x="-1440" y="40520"/>
                    <a:pt x="18609" y="52609"/>
                    <a:pt x="37773" y="526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Graphic 2">
              <a:extLst>
                <a:ext uri="{FF2B5EF4-FFF2-40B4-BE49-F238E27FC236}">
                  <a16:creationId xmlns:a16="http://schemas.microsoft.com/office/drawing/2014/main" id="{6D4AD87A-86E6-4806-9C47-9B92631A127D}"/>
                </a:ext>
              </a:extLst>
            </p:cNvPr>
            <p:cNvSpPr/>
            <p:nvPr/>
          </p:nvSpPr>
          <p:spPr>
            <a:xfrm>
              <a:off x="2436793" y="3513282"/>
              <a:ext cx="69285" cy="43341"/>
            </a:xfrm>
            <a:custGeom>
              <a:avLst/>
              <a:gdLst>
                <a:gd name="connsiteX0" fmla="*/ 31875 w 69285"/>
                <a:gd name="connsiteY0" fmla="*/ 42246 h 43341"/>
                <a:gd name="connsiteX1" fmla="*/ 67845 w 69285"/>
                <a:gd name="connsiteY1" fmla="*/ 21901 h 43341"/>
                <a:gd name="connsiteX2" fmla="*/ 31875 w 69285"/>
                <a:gd name="connsiteY2" fmla="*/ -1096 h 43341"/>
                <a:gd name="connsiteX3" fmla="*/ -1440 w 69285"/>
                <a:gd name="connsiteY3" fmla="*/ 21901 h 43341"/>
                <a:gd name="connsiteX4" fmla="*/ 31875 w 69285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85" h="43341">
                  <a:moveTo>
                    <a:pt x="31875" y="42246"/>
                  </a:moveTo>
                  <a:cubicBezTo>
                    <a:pt x="51039" y="42246"/>
                    <a:pt x="67845" y="35462"/>
                    <a:pt x="67845" y="21901"/>
                  </a:cubicBezTo>
                  <a:cubicBezTo>
                    <a:pt x="67845" y="8046"/>
                    <a:pt x="51039" y="-1096"/>
                    <a:pt x="31875" y="-1096"/>
                  </a:cubicBezTo>
                  <a:cubicBezTo>
                    <a:pt x="12714" y="-1096"/>
                    <a:pt x="-1440" y="8046"/>
                    <a:pt x="-1440" y="21901"/>
                  </a:cubicBezTo>
                  <a:cubicBezTo>
                    <a:pt x="-1440" y="35462"/>
                    <a:pt x="12714" y="42246"/>
                    <a:pt x="31875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Graphic 2">
              <a:extLst>
                <a:ext uri="{FF2B5EF4-FFF2-40B4-BE49-F238E27FC236}">
                  <a16:creationId xmlns:a16="http://schemas.microsoft.com/office/drawing/2014/main" id="{9AAB9948-AAD0-4E13-8F01-2C876F36D15F}"/>
                </a:ext>
              </a:extLst>
            </p:cNvPr>
            <p:cNvSpPr/>
            <p:nvPr/>
          </p:nvSpPr>
          <p:spPr>
            <a:xfrm>
              <a:off x="2719233" y="3402134"/>
              <a:ext cx="68691" cy="43341"/>
            </a:xfrm>
            <a:custGeom>
              <a:avLst/>
              <a:gdLst>
                <a:gd name="connsiteX0" fmla="*/ 35707 w 68691"/>
                <a:gd name="connsiteY0" fmla="*/ 42246 h 43341"/>
                <a:gd name="connsiteX1" fmla="*/ 67251 w 68691"/>
                <a:gd name="connsiteY1" fmla="*/ 19544 h 43341"/>
                <a:gd name="connsiteX2" fmla="*/ 35707 w 68691"/>
                <a:gd name="connsiteY2" fmla="*/ -1096 h 43341"/>
                <a:gd name="connsiteX3" fmla="*/ -1440 w 68691"/>
                <a:gd name="connsiteY3" fmla="*/ 19544 h 43341"/>
                <a:gd name="connsiteX4" fmla="*/ 35707 w 68691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1" h="43341">
                  <a:moveTo>
                    <a:pt x="35707" y="42246"/>
                  </a:moveTo>
                  <a:cubicBezTo>
                    <a:pt x="54868" y="42246"/>
                    <a:pt x="67251" y="33105"/>
                    <a:pt x="67251" y="19544"/>
                  </a:cubicBezTo>
                  <a:cubicBezTo>
                    <a:pt x="67251" y="5688"/>
                    <a:pt x="54868" y="-1096"/>
                    <a:pt x="35707" y="-1096"/>
                  </a:cubicBezTo>
                  <a:cubicBezTo>
                    <a:pt x="16543" y="-1096"/>
                    <a:pt x="-1440" y="5983"/>
                    <a:pt x="-1440" y="19544"/>
                  </a:cubicBezTo>
                  <a:cubicBezTo>
                    <a:pt x="-1440" y="33105"/>
                    <a:pt x="16543" y="42246"/>
                    <a:pt x="35707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Graphic 2">
              <a:extLst>
                <a:ext uri="{FF2B5EF4-FFF2-40B4-BE49-F238E27FC236}">
                  <a16:creationId xmlns:a16="http://schemas.microsoft.com/office/drawing/2014/main" id="{EF8F885D-D8EB-4DC1-B8C3-7E2F4CF54703}"/>
                </a:ext>
              </a:extLst>
            </p:cNvPr>
            <p:cNvSpPr/>
            <p:nvPr/>
          </p:nvSpPr>
          <p:spPr>
            <a:xfrm>
              <a:off x="2900253" y="3296590"/>
              <a:ext cx="66039" cy="48005"/>
            </a:xfrm>
            <a:custGeom>
              <a:avLst/>
              <a:gdLst>
                <a:gd name="connsiteX0" fmla="*/ 32166 w 66039"/>
                <a:gd name="connsiteY0" fmla="*/ 46665 h 48005"/>
                <a:gd name="connsiteX1" fmla="*/ 64599 w 66039"/>
                <a:gd name="connsiteY1" fmla="*/ 21311 h 48005"/>
                <a:gd name="connsiteX2" fmla="*/ 32166 w 66039"/>
                <a:gd name="connsiteY2" fmla="*/ -1096 h 48005"/>
                <a:gd name="connsiteX3" fmla="*/ -1440 w 66039"/>
                <a:gd name="connsiteY3" fmla="*/ 21311 h 48005"/>
                <a:gd name="connsiteX4" fmla="*/ 32166 w 66039"/>
                <a:gd name="connsiteY4" fmla="*/ 46665 h 4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39" h="48005">
                  <a:moveTo>
                    <a:pt x="32166" y="46665"/>
                  </a:moveTo>
                  <a:cubicBezTo>
                    <a:pt x="48087" y="48731"/>
                    <a:pt x="62533" y="37232"/>
                    <a:pt x="64599" y="21311"/>
                  </a:cubicBezTo>
                  <a:cubicBezTo>
                    <a:pt x="64599" y="7455"/>
                    <a:pt x="51330" y="-1096"/>
                    <a:pt x="32166" y="-1096"/>
                  </a:cubicBezTo>
                  <a:cubicBezTo>
                    <a:pt x="12711" y="-1096"/>
                    <a:pt x="-1440" y="7455"/>
                    <a:pt x="-1440" y="21311"/>
                  </a:cubicBezTo>
                  <a:cubicBezTo>
                    <a:pt x="917" y="37528"/>
                    <a:pt x="15658" y="48731"/>
                    <a:pt x="32166" y="466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Graphic 2">
              <a:extLst>
                <a:ext uri="{FF2B5EF4-FFF2-40B4-BE49-F238E27FC236}">
                  <a16:creationId xmlns:a16="http://schemas.microsoft.com/office/drawing/2014/main" id="{736344AF-2372-4161-99A1-C7A957550E8A}"/>
                </a:ext>
              </a:extLst>
            </p:cNvPr>
            <p:cNvSpPr/>
            <p:nvPr/>
          </p:nvSpPr>
          <p:spPr>
            <a:xfrm>
              <a:off x="3206276" y="3277702"/>
              <a:ext cx="72229" cy="54560"/>
            </a:xfrm>
            <a:custGeom>
              <a:avLst/>
              <a:gdLst>
                <a:gd name="connsiteX0" fmla="*/ 31284 w 72229"/>
                <a:gd name="connsiteY0" fmla="*/ 53465 h 54560"/>
                <a:gd name="connsiteX1" fmla="*/ 70789 w 72229"/>
                <a:gd name="connsiteY1" fmla="*/ 28406 h 54560"/>
                <a:gd name="connsiteX2" fmla="*/ 31284 w 72229"/>
                <a:gd name="connsiteY2" fmla="*/ -1076 h 54560"/>
                <a:gd name="connsiteX3" fmla="*/ -1440 w 72229"/>
                <a:gd name="connsiteY3" fmla="*/ 28406 h 54560"/>
                <a:gd name="connsiteX4" fmla="*/ 31284 w 72229"/>
                <a:gd name="connsiteY4" fmla="*/ 53465 h 5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4560">
                  <a:moveTo>
                    <a:pt x="31284" y="53465"/>
                  </a:moveTo>
                  <a:cubicBezTo>
                    <a:pt x="50445" y="53465"/>
                    <a:pt x="70789" y="41970"/>
                    <a:pt x="70789" y="28406"/>
                  </a:cubicBezTo>
                  <a:cubicBezTo>
                    <a:pt x="70789" y="14550"/>
                    <a:pt x="50445" y="-1076"/>
                    <a:pt x="31284" y="-1076"/>
                  </a:cubicBezTo>
                  <a:cubicBezTo>
                    <a:pt x="14182" y="-1666"/>
                    <a:pt x="32" y="11308"/>
                    <a:pt x="-1440" y="28406"/>
                  </a:cubicBezTo>
                  <a:cubicBezTo>
                    <a:pt x="-1440" y="41970"/>
                    <a:pt x="12120" y="53465"/>
                    <a:pt x="31284" y="534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Graphic 2">
              <a:extLst>
                <a:ext uri="{FF2B5EF4-FFF2-40B4-BE49-F238E27FC236}">
                  <a16:creationId xmlns:a16="http://schemas.microsoft.com/office/drawing/2014/main" id="{68018336-0748-4A41-BFB2-9C1B303DD786}"/>
                </a:ext>
              </a:extLst>
            </p:cNvPr>
            <p:cNvSpPr/>
            <p:nvPr/>
          </p:nvSpPr>
          <p:spPr>
            <a:xfrm>
              <a:off x="3109869" y="3006738"/>
              <a:ext cx="68986" cy="52520"/>
            </a:xfrm>
            <a:custGeom>
              <a:avLst/>
              <a:gdLst>
                <a:gd name="connsiteX0" fmla="*/ 33642 w 68986"/>
                <a:gd name="connsiteY0" fmla="*/ 51425 h 52520"/>
                <a:gd name="connsiteX1" fmla="*/ 67547 w 68986"/>
                <a:gd name="connsiteY1" fmla="*/ 26957 h 52520"/>
                <a:gd name="connsiteX2" fmla="*/ 33642 w 68986"/>
                <a:gd name="connsiteY2" fmla="*/ -1050 h 52520"/>
                <a:gd name="connsiteX3" fmla="*/ -1440 w 68986"/>
                <a:gd name="connsiteY3" fmla="*/ 26957 h 52520"/>
                <a:gd name="connsiteX4" fmla="*/ 33642 w 68986"/>
                <a:gd name="connsiteY4" fmla="*/ 51425 h 5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86" h="52520">
                  <a:moveTo>
                    <a:pt x="33642" y="51425"/>
                  </a:moveTo>
                  <a:cubicBezTo>
                    <a:pt x="53101" y="51425"/>
                    <a:pt x="67547" y="40812"/>
                    <a:pt x="67547" y="26957"/>
                  </a:cubicBezTo>
                  <a:cubicBezTo>
                    <a:pt x="65484" y="10153"/>
                    <a:pt x="50743" y="-1935"/>
                    <a:pt x="33642" y="-1050"/>
                  </a:cubicBezTo>
                  <a:cubicBezTo>
                    <a:pt x="16543" y="-1935"/>
                    <a:pt x="1507" y="10153"/>
                    <a:pt x="-1440" y="26957"/>
                  </a:cubicBezTo>
                  <a:cubicBezTo>
                    <a:pt x="-1440" y="40812"/>
                    <a:pt x="14478" y="51425"/>
                    <a:pt x="33642" y="5142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Graphic 2">
              <a:extLst>
                <a:ext uri="{FF2B5EF4-FFF2-40B4-BE49-F238E27FC236}">
                  <a16:creationId xmlns:a16="http://schemas.microsoft.com/office/drawing/2014/main" id="{E8518219-6891-4463-9F5A-FDA2D2284F05}"/>
                </a:ext>
              </a:extLst>
            </p:cNvPr>
            <p:cNvSpPr/>
            <p:nvPr/>
          </p:nvSpPr>
          <p:spPr>
            <a:xfrm>
              <a:off x="3164115" y="2819865"/>
              <a:ext cx="71052" cy="53113"/>
            </a:xfrm>
            <a:custGeom>
              <a:avLst/>
              <a:gdLst>
                <a:gd name="connsiteX0" fmla="*/ 37769 w 71052"/>
                <a:gd name="connsiteY0" fmla="*/ 51973 h 53113"/>
                <a:gd name="connsiteX1" fmla="*/ 69612 w 71052"/>
                <a:gd name="connsiteY1" fmla="*/ 23967 h 53113"/>
                <a:gd name="connsiteX2" fmla="*/ 37769 w 71052"/>
                <a:gd name="connsiteY2" fmla="*/ -1096 h 53113"/>
                <a:gd name="connsiteX3" fmla="*/ -1440 w 71052"/>
                <a:gd name="connsiteY3" fmla="*/ 23967 h 53113"/>
                <a:gd name="connsiteX4" fmla="*/ 37769 w 71052"/>
                <a:gd name="connsiteY4" fmla="*/ 51973 h 5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53113">
                  <a:moveTo>
                    <a:pt x="37769" y="51973"/>
                  </a:moveTo>
                  <a:cubicBezTo>
                    <a:pt x="54281" y="52859"/>
                    <a:pt x="68432" y="40475"/>
                    <a:pt x="69612" y="23967"/>
                  </a:cubicBezTo>
                  <a:cubicBezTo>
                    <a:pt x="69612" y="10403"/>
                    <a:pt x="56933" y="-1096"/>
                    <a:pt x="37769" y="-1096"/>
                  </a:cubicBezTo>
                  <a:cubicBezTo>
                    <a:pt x="18609" y="-1096"/>
                    <a:pt x="-1440" y="10403"/>
                    <a:pt x="-1440" y="23967"/>
                  </a:cubicBezTo>
                  <a:cubicBezTo>
                    <a:pt x="-1440" y="37823"/>
                    <a:pt x="18609" y="51973"/>
                    <a:pt x="37769" y="519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Graphic 2">
              <a:extLst>
                <a:ext uri="{FF2B5EF4-FFF2-40B4-BE49-F238E27FC236}">
                  <a16:creationId xmlns:a16="http://schemas.microsoft.com/office/drawing/2014/main" id="{F6A84323-4C94-48D3-B2FB-ECD8E1CF6C4B}"/>
                </a:ext>
              </a:extLst>
            </p:cNvPr>
            <p:cNvSpPr/>
            <p:nvPr/>
          </p:nvSpPr>
          <p:spPr>
            <a:xfrm>
              <a:off x="3096305" y="2679220"/>
              <a:ext cx="61324" cy="56961"/>
            </a:xfrm>
            <a:custGeom>
              <a:avLst/>
              <a:gdLst>
                <a:gd name="connsiteX0" fmla="*/ 28927 w 61324"/>
                <a:gd name="connsiteY0" fmla="*/ 55822 h 56961"/>
                <a:gd name="connsiteX1" fmla="*/ 59885 w 61324"/>
                <a:gd name="connsiteY1" fmla="*/ 27816 h 56961"/>
                <a:gd name="connsiteX2" fmla="*/ 59885 w 61324"/>
                <a:gd name="connsiteY2" fmla="*/ 27816 h 56961"/>
                <a:gd name="connsiteX3" fmla="*/ 28927 w 61324"/>
                <a:gd name="connsiteY3" fmla="*/ -1076 h 56961"/>
                <a:gd name="connsiteX4" fmla="*/ -1440 w 61324"/>
                <a:gd name="connsiteY4" fmla="*/ 27521 h 56961"/>
                <a:gd name="connsiteX5" fmla="*/ -1440 w 61324"/>
                <a:gd name="connsiteY5" fmla="*/ 27816 h 56961"/>
                <a:gd name="connsiteX6" fmla="*/ 28632 w 61324"/>
                <a:gd name="connsiteY6" fmla="*/ 55822 h 56961"/>
                <a:gd name="connsiteX7" fmla="*/ 28927 w 61324"/>
                <a:gd name="connsiteY7" fmla="*/ 55822 h 5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324" h="56961">
                  <a:moveTo>
                    <a:pt x="28927" y="55822"/>
                  </a:moveTo>
                  <a:cubicBezTo>
                    <a:pt x="45439" y="56707"/>
                    <a:pt x="59294" y="44029"/>
                    <a:pt x="59885" y="27816"/>
                  </a:cubicBezTo>
                  <a:cubicBezTo>
                    <a:pt x="59885" y="27816"/>
                    <a:pt x="59885" y="27816"/>
                    <a:pt x="59885" y="27816"/>
                  </a:cubicBezTo>
                  <a:cubicBezTo>
                    <a:pt x="59294" y="11304"/>
                    <a:pt x="45439" y="-1666"/>
                    <a:pt x="28927" y="-1076"/>
                  </a:cubicBezTo>
                  <a:cubicBezTo>
                    <a:pt x="12714" y="-1666"/>
                    <a:pt x="-850" y="11304"/>
                    <a:pt x="-1440" y="27521"/>
                  </a:cubicBezTo>
                  <a:cubicBezTo>
                    <a:pt x="-1440" y="27816"/>
                    <a:pt x="-1440" y="27816"/>
                    <a:pt x="-1440" y="27816"/>
                  </a:cubicBezTo>
                  <a:cubicBezTo>
                    <a:pt x="-850" y="43733"/>
                    <a:pt x="12419" y="56412"/>
                    <a:pt x="28632" y="55822"/>
                  </a:cubicBezTo>
                  <a:cubicBezTo>
                    <a:pt x="28632" y="55822"/>
                    <a:pt x="28927" y="55822"/>
                    <a:pt x="28927" y="558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Graphic 2">
              <a:extLst>
                <a:ext uri="{FF2B5EF4-FFF2-40B4-BE49-F238E27FC236}">
                  <a16:creationId xmlns:a16="http://schemas.microsoft.com/office/drawing/2014/main" id="{F06C1CF5-EFE9-4C51-B72C-9B7248497D4E}"/>
                </a:ext>
              </a:extLst>
            </p:cNvPr>
            <p:cNvSpPr/>
            <p:nvPr/>
          </p:nvSpPr>
          <p:spPr>
            <a:xfrm>
              <a:off x="3356043" y="2549813"/>
              <a:ext cx="71347" cy="46820"/>
            </a:xfrm>
            <a:custGeom>
              <a:avLst/>
              <a:gdLst>
                <a:gd name="connsiteX0" fmla="*/ 32170 w 71347"/>
                <a:gd name="connsiteY0" fmla="*/ 45485 h 46820"/>
                <a:gd name="connsiteX1" fmla="*/ 69907 w 71347"/>
                <a:gd name="connsiteY1" fmla="*/ 19836 h 46820"/>
                <a:gd name="connsiteX2" fmla="*/ 32170 w 71347"/>
                <a:gd name="connsiteY2" fmla="*/ -1096 h 46820"/>
                <a:gd name="connsiteX3" fmla="*/ -1440 w 71347"/>
                <a:gd name="connsiteY3" fmla="*/ 19836 h 46820"/>
                <a:gd name="connsiteX4" fmla="*/ 32170 w 71347"/>
                <a:gd name="connsiteY4" fmla="*/ 45485 h 4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47" h="46820">
                  <a:moveTo>
                    <a:pt x="32170" y="45485"/>
                  </a:moveTo>
                  <a:cubicBezTo>
                    <a:pt x="51334" y="45485"/>
                    <a:pt x="69907" y="33396"/>
                    <a:pt x="69907" y="19836"/>
                  </a:cubicBezTo>
                  <a:cubicBezTo>
                    <a:pt x="69907" y="5980"/>
                    <a:pt x="51334" y="-1096"/>
                    <a:pt x="32170" y="-1096"/>
                  </a:cubicBezTo>
                  <a:cubicBezTo>
                    <a:pt x="13006" y="-1096"/>
                    <a:pt x="-1440" y="5980"/>
                    <a:pt x="-1440" y="19836"/>
                  </a:cubicBezTo>
                  <a:cubicBezTo>
                    <a:pt x="917" y="36052"/>
                    <a:pt x="15953" y="47550"/>
                    <a:pt x="32170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Graphic 2">
              <a:extLst>
                <a:ext uri="{FF2B5EF4-FFF2-40B4-BE49-F238E27FC236}">
                  <a16:creationId xmlns:a16="http://schemas.microsoft.com/office/drawing/2014/main" id="{5A835D37-45BD-4CF8-AAFF-0B04993664D9}"/>
                </a:ext>
              </a:extLst>
            </p:cNvPr>
            <p:cNvSpPr/>
            <p:nvPr/>
          </p:nvSpPr>
          <p:spPr>
            <a:xfrm>
              <a:off x="2232485" y="2314547"/>
              <a:ext cx="76947" cy="43927"/>
            </a:xfrm>
            <a:custGeom>
              <a:avLst/>
              <a:gdLst>
                <a:gd name="connsiteX0" fmla="*/ 37179 w 76947"/>
                <a:gd name="connsiteY0" fmla="*/ 42832 h 43927"/>
                <a:gd name="connsiteX1" fmla="*/ -1440 w 76947"/>
                <a:gd name="connsiteY1" fmla="*/ 22193 h 43927"/>
                <a:gd name="connsiteX2" fmla="*/ 37179 w 76947"/>
                <a:gd name="connsiteY2" fmla="*/ -1096 h 43927"/>
                <a:gd name="connsiteX3" fmla="*/ 75507 w 76947"/>
                <a:gd name="connsiteY3" fmla="*/ 22193 h 43927"/>
                <a:gd name="connsiteX4" fmla="*/ 37179 w 76947"/>
                <a:gd name="connsiteY4" fmla="*/ 42832 h 43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3927">
                  <a:moveTo>
                    <a:pt x="37179" y="42832"/>
                  </a:moveTo>
                  <a:cubicBezTo>
                    <a:pt x="18019" y="42832"/>
                    <a:pt x="-1440" y="35757"/>
                    <a:pt x="-1440" y="22193"/>
                  </a:cubicBezTo>
                  <a:cubicBezTo>
                    <a:pt x="-1440" y="8337"/>
                    <a:pt x="18019" y="-1096"/>
                    <a:pt x="37179" y="-1096"/>
                  </a:cubicBezTo>
                  <a:cubicBezTo>
                    <a:pt x="56343" y="-1096"/>
                    <a:pt x="75507" y="8337"/>
                    <a:pt x="75507" y="22193"/>
                  </a:cubicBezTo>
                  <a:cubicBezTo>
                    <a:pt x="75507" y="35757"/>
                    <a:pt x="56343" y="42832"/>
                    <a:pt x="37179" y="4283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Graphic 2">
              <a:extLst>
                <a:ext uri="{FF2B5EF4-FFF2-40B4-BE49-F238E27FC236}">
                  <a16:creationId xmlns:a16="http://schemas.microsoft.com/office/drawing/2014/main" id="{FADA613C-0F48-4152-A27D-2B0922A00425}"/>
                </a:ext>
              </a:extLst>
            </p:cNvPr>
            <p:cNvSpPr/>
            <p:nvPr/>
          </p:nvSpPr>
          <p:spPr>
            <a:xfrm>
              <a:off x="2029944" y="2179813"/>
              <a:ext cx="72524" cy="43632"/>
            </a:xfrm>
            <a:custGeom>
              <a:avLst/>
              <a:gdLst>
                <a:gd name="connsiteX0" fmla="*/ 35412 w 72524"/>
                <a:gd name="connsiteY0" fmla="*/ 42537 h 43632"/>
                <a:gd name="connsiteX1" fmla="*/ -1440 w 72524"/>
                <a:gd name="connsiteY1" fmla="*/ 21901 h 43632"/>
                <a:gd name="connsiteX2" fmla="*/ 35412 w 72524"/>
                <a:gd name="connsiteY2" fmla="*/ -1096 h 43632"/>
                <a:gd name="connsiteX3" fmla="*/ 71084 w 72524"/>
                <a:gd name="connsiteY3" fmla="*/ 21901 h 43632"/>
                <a:gd name="connsiteX4" fmla="*/ 35412 w 72524"/>
                <a:gd name="connsiteY4" fmla="*/ 42537 h 4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4" h="43632">
                  <a:moveTo>
                    <a:pt x="35412" y="42537"/>
                  </a:moveTo>
                  <a:cubicBezTo>
                    <a:pt x="16248" y="42537"/>
                    <a:pt x="-1440" y="35462"/>
                    <a:pt x="-1440" y="21901"/>
                  </a:cubicBezTo>
                  <a:cubicBezTo>
                    <a:pt x="-1440" y="8341"/>
                    <a:pt x="16248" y="-1096"/>
                    <a:pt x="35412" y="-1096"/>
                  </a:cubicBezTo>
                  <a:cubicBezTo>
                    <a:pt x="54576" y="-1096"/>
                    <a:pt x="71084" y="8341"/>
                    <a:pt x="71084" y="21901"/>
                  </a:cubicBezTo>
                  <a:cubicBezTo>
                    <a:pt x="71084" y="35757"/>
                    <a:pt x="54576" y="42537"/>
                    <a:pt x="35412" y="425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Graphic 2">
              <a:extLst>
                <a:ext uri="{FF2B5EF4-FFF2-40B4-BE49-F238E27FC236}">
                  <a16:creationId xmlns:a16="http://schemas.microsoft.com/office/drawing/2014/main" id="{EAD5F8C1-E11C-4F38-979F-7EDA55AA8FCF}"/>
                </a:ext>
              </a:extLst>
            </p:cNvPr>
            <p:cNvSpPr/>
            <p:nvPr/>
          </p:nvSpPr>
          <p:spPr>
            <a:xfrm>
              <a:off x="2074462" y="1838288"/>
              <a:ext cx="67806" cy="51717"/>
            </a:xfrm>
            <a:custGeom>
              <a:avLst/>
              <a:gdLst>
                <a:gd name="connsiteX0" fmla="*/ 34232 w 67806"/>
                <a:gd name="connsiteY0" fmla="*/ 50622 h 51717"/>
                <a:gd name="connsiteX1" fmla="*/ -1440 w 67806"/>
                <a:gd name="connsiteY1" fmla="*/ 26150 h 51717"/>
                <a:gd name="connsiteX2" fmla="*/ 34232 w 67806"/>
                <a:gd name="connsiteY2" fmla="*/ -971 h 51717"/>
                <a:gd name="connsiteX3" fmla="*/ 66366 w 67806"/>
                <a:gd name="connsiteY3" fmla="*/ 26150 h 51717"/>
                <a:gd name="connsiteX4" fmla="*/ 34232 w 67806"/>
                <a:gd name="connsiteY4" fmla="*/ 50622 h 51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06" h="51717">
                  <a:moveTo>
                    <a:pt x="34232" y="50622"/>
                  </a:moveTo>
                  <a:cubicBezTo>
                    <a:pt x="15068" y="50622"/>
                    <a:pt x="-1440" y="40009"/>
                    <a:pt x="-1440" y="26150"/>
                  </a:cubicBezTo>
                  <a:cubicBezTo>
                    <a:pt x="1802" y="9347"/>
                    <a:pt x="17134" y="-2447"/>
                    <a:pt x="34232" y="-971"/>
                  </a:cubicBezTo>
                  <a:cubicBezTo>
                    <a:pt x="50448" y="-2151"/>
                    <a:pt x="64894" y="9937"/>
                    <a:pt x="66366" y="26150"/>
                  </a:cubicBezTo>
                  <a:cubicBezTo>
                    <a:pt x="66366" y="40009"/>
                    <a:pt x="53396" y="50622"/>
                    <a:pt x="34232" y="506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Graphic 2">
              <a:extLst>
                <a:ext uri="{FF2B5EF4-FFF2-40B4-BE49-F238E27FC236}">
                  <a16:creationId xmlns:a16="http://schemas.microsoft.com/office/drawing/2014/main" id="{232CEC27-E8B9-46CA-9AAD-4A2A74EE7F16}"/>
                </a:ext>
              </a:extLst>
            </p:cNvPr>
            <p:cNvSpPr/>
            <p:nvPr/>
          </p:nvSpPr>
          <p:spPr>
            <a:xfrm>
              <a:off x="2488977" y="2104927"/>
              <a:ext cx="68695" cy="47469"/>
            </a:xfrm>
            <a:custGeom>
              <a:avLst/>
              <a:gdLst>
                <a:gd name="connsiteX0" fmla="*/ 36593 w 68695"/>
                <a:gd name="connsiteY0" fmla="*/ 46374 h 47469"/>
                <a:gd name="connsiteX1" fmla="*/ -1440 w 68695"/>
                <a:gd name="connsiteY1" fmla="*/ 22787 h 47469"/>
                <a:gd name="connsiteX2" fmla="*/ 36593 w 68695"/>
                <a:gd name="connsiteY2" fmla="*/ -1096 h 47469"/>
                <a:gd name="connsiteX3" fmla="*/ 67255 w 68695"/>
                <a:gd name="connsiteY3" fmla="*/ 22787 h 47469"/>
                <a:gd name="connsiteX4" fmla="*/ 36593 w 68695"/>
                <a:gd name="connsiteY4" fmla="*/ 46374 h 4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5" h="47469">
                  <a:moveTo>
                    <a:pt x="36593" y="46374"/>
                  </a:moveTo>
                  <a:cubicBezTo>
                    <a:pt x="17134" y="46374"/>
                    <a:pt x="-1440" y="36347"/>
                    <a:pt x="-1440" y="22787"/>
                  </a:cubicBezTo>
                  <a:cubicBezTo>
                    <a:pt x="-1440" y="8931"/>
                    <a:pt x="17134" y="-1096"/>
                    <a:pt x="36593" y="-1096"/>
                  </a:cubicBezTo>
                  <a:cubicBezTo>
                    <a:pt x="55757" y="-1096"/>
                    <a:pt x="67255" y="8931"/>
                    <a:pt x="67255" y="22787"/>
                  </a:cubicBezTo>
                  <a:cubicBezTo>
                    <a:pt x="67255" y="36347"/>
                    <a:pt x="55757" y="46374"/>
                    <a:pt x="36593" y="463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Graphic 2">
              <a:extLst>
                <a:ext uri="{FF2B5EF4-FFF2-40B4-BE49-F238E27FC236}">
                  <a16:creationId xmlns:a16="http://schemas.microsoft.com/office/drawing/2014/main" id="{EF613441-17E0-47F1-9D9B-FD0CBC4EBCBC}"/>
                </a:ext>
              </a:extLst>
            </p:cNvPr>
            <p:cNvSpPr/>
            <p:nvPr/>
          </p:nvSpPr>
          <p:spPr>
            <a:xfrm>
              <a:off x="2328302" y="1679189"/>
              <a:ext cx="74881" cy="56332"/>
            </a:xfrm>
            <a:custGeom>
              <a:avLst/>
              <a:gdLst>
                <a:gd name="connsiteX0" fmla="*/ 36884 w 74881"/>
                <a:gd name="connsiteY0" fmla="*/ 55237 h 56332"/>
                <a:gd name="connsiteX1" fmla="*/ -1440 w 74881"/>
                <a:gd name="connsiteY1" fmla="*/ 27522 h 56332"/>
                <a:gd name="connsiteX2" fmla="*/ 36884 w 74881"/>
                <a:gd name="connsiteY2" fmla="*/ -1075 h 56332"/>
                <a:gd name="connsiteX3" fmla="*/ 73442 w 74881"/>
                <a:gd name="connsiteY3" fmla="*/ 27522 h 56332"/>
                <a:gd name="connsiteX4" fmla="*/ 36884 w 74881"/>
                <a:gd name="connsiteY4" fmla="*/ 55237 h 5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56332">
                  <a:moveTo>
                    <a:pt x="36884" y="55237"/>
                  </a:moveTo>
                  <a:cubicBezTo>
                    <a:pt x="17724" y="55237"/>
                    <a:pt x="-1440" y="41086"/>
                    <a:pt x="-1440" y="27522"/>
                  </a:cubicBezTo>
                  <a:cubicBezTo>
                    <a:pt x="-1440" y="13666"/>
                    <a:pt x="17724" y="-1075"/>
                    <a:pt x="36884" y="-1075"/>
                  </a:cubicBezTo>
                  <a:cubicBezTo>
                    <a:pt x="54576" y="-1665"/>
                    <a:pt x="69904" y="10424"/>
                    <a:pt x="73442" y="27522"/>
                  </a:cubicBezTo>
                  <a:cubicBezTo>
                    <a:pt x="73442" y="41086"/>
                    <a:pt x="56048" y="55237"/>
                    <a:pt x="36884" y="552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Graphic 2">
              <a:extLst>
                <a:ext uri="{FF2B5EF4-FFF2-40B4-BE49-F238E27FC236}">
                  <a16:creationId xmlns:a16="http://schemas.microsoft.com/office/drawing/2014/main" id="{1C88386B-0AED-491E-BE3F-0C4237F6A19B}"/>
                </a:ext>
              </a:extLst>
            </p:cNvPr>
            <p:cNvSpPr/>
            <p:nvPr/>
          </p:nvSpPr>
          <p:spPr>
            <a:xfrm>
              <a:off x="2453010" y="1710167"/>
              <a:ext cx="71052" cy="44809"/>
            </a:xfrm>
            <a:custGeom>
              <a:avLst/>
              <a:gdLst>
                <a:gd name="connsiteX0" fmla="*/ 33350 w 71052"/>
                <a:gd name="connsiteY0" fmla="*/ 43714 h 44809"/>
                <a:gd name="connsiteX1" fmla="*/ -1440 w 71052"/>
                <a:gd name="connsiteY1" fmla="*/ 23373 h 44809"/>
                <a:gd name="connsiteX2" fmla="*/ 33350 w 71052"/>
                <a:gd name="connsiteY2" fmla="*/ -1096 h 44809"/>
                <a:gd name="connsiteX3" fmla="*/ 69612 w 71052"/>
                <a:gd name="connsiteY3" fmla="*/ 23373 h 44809"/>
                <a:gd name="connsiteX4" fmla="*/ 33350 w 71052"/>
                <a:gd name="connsiteY4" fmla="*/ 43714 h 4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44809">
                  <a:moveTo>
                    <a:pt x="33350" y="43714"/>
                  </a:moveTo>
                  <a:cubicBezTo>
                    <a:pt x="14186" y="43714"/>
                    <a:pt x="-1440" y="36934"/>
                    <a:pt x="-1440" y="23373"/>
                  </a:cubicBezTo>
                  <a:cubicBezTo>
                    <a:pt x="-1440" y="9518"/>
                    <a:pt x="14186" y="-1096"/>
                    <a:pt x="33350" y="-1096"/>
                  </a:cubicBezTo>
                  <a:cubicBezTo>
                    <a:pt x="52510" y="-1096"/>
                    <a:pt x="69612" y="9518"/>
                    <a:pt x="69612" y="23373"/>
                  </a:cubicBezTo>
                  <a:cubicBezTo>
                    <a:pt x="69612" y="36934"/>
                    <a:pt x="52510" y="43714"/>
                    <a:pt x="33350" y="437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Graphic 2">
              <a:extLst>
                <a:ext uri="{FF2B5EF4-FFF2-40B4-BE49-F238E27FC236}">
                  <a16:creationId xmlns:a16="http://schemas.microsoft.com/office/drawing/2014/main" id="{2A6B97CD-377D-4578-902E-4FD72A966E0C}"/>
                </a:ext>
              </a:extLst>
            </p:cNvPr>
            <p:cNvSpPr/>
            <p:nvPr/>
          </p:nvSpPr>
          <p:spPr>
            <a:xfrm>
              <a:off x="2645233" y="1632629"/>
              <a:ext cx="77537" cy="46580"/>
            </a:xfrm>
            <a:custGeom>
              <a:avLst/>
              <a:gdLst>
                <a:gd name="connsiteX0" fmla="*/ 37474 w 77537"/>
                <a:gd name="connsiteY0" fmla="*/ 45485 h 46580"/>
                <a:gd name="connsiteX1" fmla="*/ -1440 w 77537"/>
                <a:gd name="connsiteY1" fmla="*/ 19245 h 46580"/>
                <a:gd name="connsiteX2" fmla="*/ 37474 w 77537"/>
                <a:gd name="connsiteY2" fmla="*/ -1096 h 46580"/>
                <a:gd name="connsiteX3" fmla="*/ 76097 w 77537"/>
                <a:gd name="connsiteY3" fmla="*/ 19245 h 46580"/>
                <a:gd name="connsiteX4" fmla="*/ 37474 w 77537"/>
                <a:gd name="connsiteY4" fmla="*/ 45485 h 4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37" h="46580">
                  <a:moveTo>
                    <a:pt x="37474" y="45485"/>
                  </a:moveTo>
                  <a:cubicBezTo>
                    <a:pt x="18310" y="45485"/>
                    <a:pt x="-1440" y="32806"/>
                    <a:pt x="-1440" y="19245"/>
                  </a:cubicBezTo>
                  <a:cubicBezTo>
                    <a:pt x="-1440" y="5390"/>
                    <a:pt x="18310" y="-1096"/>
                    <a:pt x="37474" y="-1096"/>
                  </a:cubicBezTo>
                  <a:cubicBezTo>
                    <a:pt x="56638" y="-1096"/>
                    <a:pt x="76097" y="5390"/>
                    <a:pt x="76097" y="19245"/>
                  </a:cubicBezTo>
                  <a:cubicBezTo>
                    <a:pt x="76097" y="32806"/>
                    <a:pt x="56638" y="45485"/>
                    <a:pt x="37474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Graphic 2">
              <a:extLst>
                <a:ext uri="{FF2B5EF4-FFF2-40B4-BE49-F238E27FC236}">
                  <a16:creationId xmlns:a16="http://schemas.microsoft.com/office/drawing/2014/main" id="{A9BC41A8-9C6B-4ECA-8F7B-F4CA395FE7C5}"/>
                </a:ext>
              </a:extLst>
            </p:cNvPr>
            <p:cNvSpPr/>
            <p:nvPr/>
          </p:nvSpPr>
          <p:spPr>
            <a:xfrm>
              <a:off x="2760213" y="1896491"/>
              <a:ext cx="67216" cy="43042"/>
            </a:xfrm>
            <a:custGeom>
              <a:avLst/>
              <a:gdLst>
                <a:gd name="connsiteX0" fmla="*/ 33051 w 67216"/>
                <a:gd name="connsiteY0" fmla="*/ 41947 h 43042"/>
                <a:gd name="connsiteX1" fmla="*/ -1440 w 67216"/>
                <a:gd name="connsiteY1" fmla="*/ 20426 h 43042"/>
                <a:gd name="connsiteX2" fmla="*/ 33051 w 67216"/>
                <a:gd name="connsiteY2" fmla="*/ -1096 h 43042"/>
                <a:gd name="connsiteX3" fmla="*/ 65776 w 67216"/>
                <a:gd name="connsiteY3" fmla="*/ 20426 h 43042"/>
                <a:gd name="connsiteX4" fmla="*/ 33051 w 67216"/>
                <a:gd name="connsiteY4" fmla="*/ 41947 h 4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16" h="43042">
                  <a:moveTo>
                    <a:pt x="33051" y="41947"/>
                  </a:moveTo>
                  <a:cubicBezTo>
                    <a:pt x="13887" y="41947"/>
                    <a:pt x="-1440" y="34281"/>
                    <a:pt x="-1440" y="20426"/>
                  </a:cubicBezTo>
                  <a:cubicBezTo>
                    <a:pt x="-1440" y="6865"/>
                    <a:pt x="13887" y="-1096"/>
                    <a:pt x="33051" y="-1096"/>
                  </a:cubicBezTo>
                  <a:cubicBezTo>
                    <a:pt x="52215" y="-1096"/>
                    <a:pt x="65776" y="6865"/>
                    <a:pt x="65776" y="20426"/>
                  </a:cubicBezTo>
                  <a:cubicBezTo>
                    <a:pt x="65776" y="34281"/>
                    <a:pt x="52215" y="41947"/>
                    <a:pt x="33051" y="419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Graphic 2">
              <a:extLst>
                <a:ext uri="{FF2B5EF4-FFF2-40B4-BE49-F238E27FC236}">
                  <a16:creationId xmlns:a16="http://schemas.microsoft.com/office/drawing/2014/main" id="{016EA412-0914-42A2-BB2D-88492F879F14}"/>
                </a:ext>
              </a:extLst>
            </p:cNvPr>
            <p:cNvSpPr/>
            <p:nvPr/>
          </p:nvSpPr>
          <p:spPr>
            <a:xfrm>
              <a:off x="3787659" y="2569263"/>
              <a:ext cx="68691" cy="51893"/>
            </a:xfrm>
            <a:custGeom>
              <a:avLst/>
              <a:gdLst>
                <a:gd name="connsiteX0" fmla="*/ 37179 w 68691"/>
                <a:gd name="connsiteY0" fmla="*/ -1090 h 51893"/>
                <a:gd name="connsiteX1" fmla="*/ -1440 w 68691"/>
                <a:gd name="connsiteY1" fmla="*/ 26034 h 51893"/>
                <a:gd name="connsiteX2" fmla="*/ 37179 w 68691"/>
                <a:gd name="connsiteY2" fmla="*/ 50798 h 51893"/>
                <a:gd name="connsiteX3" fmla="*/ 67251 w 68691"/>
                <a:gd name="connsiteY3" fmla="*/ 26034 h 51893"/>
                <a:gd name="connsiteX4" fmla="*/ 38655 w 68691"/>
                <a:gd name="connsiteY4" fmla="*/ -1090 h 51893"/>
                <a:gd name="connsiteX5" fmla="*/ 37179 w 68691"/>
                <a:gd name="connsiteY5" fmla="*/ -1090 h 5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91" h="51893">
                  <a:moveTo>
                    <a:pt x="37179" y="-1090"/>
                  </a:moveTo>
                  <a:cubicBezTo>
                    <a:pt x="18019" y="-1090"/>
                    <a:pt x="-1440" y="12474"/>
                    <a:pt x="-1440" y="26034"/>
                  </a:cubicBezTo>
                  <a:cubicBezTo>
                    <a:pt x="-1440" y="39890"/>
                    <a:pt x="18019" y="50798"/>
                    <a:pt x="37179" y="50798"/>
                  </a:cubicBezTo>
                  <a:cubicBezTo>
                    <a:pt x="56343" y="50798"/>
                    <a:pt x="67251" y="39890"/>
                    <a:pt x="67251" y="26034"/>
                  </a:cubicBezTo>
                  <a:cubicBezTo>
                    <a:pt x="66661" y="10703"/>
                    <a:pt x="53986" y="-1382"/>
                    <a:pt x="38655" y="-1090"/>
                  </a:cubicBezTo>
                  <a:cubicBezTo>
                    <a:pt x="38065" y="-1090"/>
                    <a:pt x="37474" y="-1090"/>
                    <a:pt x="37179" y="-10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Graphic 2">
              <a:extLst>
                <a:ext uri="{FF2B5EF4-FFF2-40B4-BE49-F238E27FC236}">
                  <a16:creationId xmlns:a16="http://schemas.microsoft.com/office/drawing/2014/main" id="{E735C40D-A30F-42E0-8896-6743E6F70384}"/>
                </a:ext>
              </a:extLst>
            </p:cNvPr>
            <p:cNvSpPr/>
            <p:nvPr/>
          </p:nvSpPr>
          <p:spPr>
            <a:xfrm>
              <a:off x="3604574" y="2305406"/>
              <a:ext cx="78127" cy="44518"/>
            </a:xfrm>
            <a:custGeom>
              <a:avLst/>
              <a:gdLst>
                <a:gd name="connsiteX0" fmla="*/ 37478 w 78127"/>
                <a:gd name="connsiteY0" fmla="*/ -1096 h 44518"/>
                <a:gd name="connsiteX1" fmla="*/ -1440 w 78127"/>
                <a:gd name="connsiteY1" fmla="*/ 20426 h 44518"/>
                <a:gd name="connsiteX2" fmla="*/ 37478 w 78127"/>
                <a:gd name="connsiteY2" fmla="*/ 43423 h 44518"/>
                <a:gd name="connsiteX3" fmla="*/ 76688 w 78127"/>
                <a:gd name="connsiteY3" fmla="*/ 20426 h 44518"/>
                <a:gd name="connsiteX4" fmla="*/ 37478 w 78127"/>
                <a:gd name="connsiteY4" fmla="*/ -1096 h 4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27" h="44518">
                  <a:moveTo>
                    <a:pt x="37478" y="-1096"/>
                  </a:moveTo>
                  <a:cubicBezTo>
                    <a:pt x="18314" y="-1096"/>
                    <a:pt x="-1440" y="6865"/>
                    <a:pt x="-1440" y="20426"/>
                  </a:cubicBezTo>
                  <a:cubicBezTo>
                    <a:pt x="-1440" y="34281"/>
                    <a:pt x="18314" y="43423"/>
                    <a:pt x="37478" y="43423"/>
                  </a:cubicBezTo>
                  <a:cubicBezTo>
                    <a:pt x="56642" y="43423"/>
                    <a:pt x="76688" y="34281"/>
                    <a:pt x="76688" y="20426"/>
                  </a:cubicBezTo>
                  <a:cubicBezTo>
                    <a:pt x="76688" y="6865"/>
                    <a:pt x="56642" y="-1096"/>
                    <a:pt x="37478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Graphic 2">
              <a:extLst>
                <a:ext uri="{FF2B5EF4-FFF2-40B4-BE49-F238E27FC236}">
                  <a16:creationId xmlns:a16="http://schemas.microsoft.com/office/drawing/2014/main" id="{9CC7DD02-6A0B-49AA-B538-D23F6F764CC4}"/>
                </a:ext>
              </a:extLst>
            </p:cNvPr>
            <p:cNvSpPr/>
            <p:nvPr/>
          </p:nvSpPr>
          <p:spPr>
            <a:xfrm>
              <a:off x="3625213" y="1871727"/>
              <a:ext cx="72229" cy="40980"/>
            </a:xfrm>
            <a:custGeom>
              <a:avLst/>
              <a:gdLst>
                <a:gd name="connsiteX0" fmla="*/ 36884 w 72229"/>
                <a:gd name="connsiteY0" fmla="*/ -1096 h 40980"/>
                <a:gd name="connsiteX1" fmla="*/ -1440 w 72229"/>
                <a:gd name="connsiteY1" fmla="*/ 18950 h 40980"/>
                <a:gd name="connsiteX2" fmla="*/ 36884 w 72229"/>
                <a:gd name="connsiteY2" fmla="*/ 39885 h 40980"/>
                <a:gd name="connsiteX3" fmla="*/ 70789 w 72229"/>
                <a:gd name="connsiteY3" fmla="*/ 18950 h 40980"/>
                <a:gd name="connsiteX4" fmla="*/ 36884 w 72229"/>
                <a:gd name="connsiteY4" fmla="*/ -1096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40980">
                  <a:moveTo>
                    <a:pt x="36884" y="-1096"/>
                  </a:moveTo>
                  <a:cubicBezTo>
                    <a:pt x="17724" y="-1096"/>
                    <a:pt x="-1440" y="5390"/>
                    <a:pt x="-1440" y="18950"/>
                  </a:cubicBezTo>
                  <a:cubicBezTo>
                    <a:pt x="-1440" y="32809"/>
                    <a:pt x="17429" y="39885"/>
                    <a:pt x="36884" y="39885"/>
                  </a:cubicBezTo>
                  <a:cubicBezTo>
                    <a:pt x="56048" y="39885"/>
                    <a:pt x="70789" y="32809"/>
                    <a:pt x="70789" y="18950"/>
                  </a:cubicBezTo>
                  <a:cubicBezTo>
                    <a:pt x="70789" y="5390"/>
                    <a:pt x="56048" y="-1096"/>
                    <a:pt x="36884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Graphic 2">
              <a:extLst>
                <a:ext uri="{FF2B5EF4-FFF2-40B4-BE49-F238E27FC236}">
                  <a16:creationId xmlns:a16="http://schemas.microsoft.com/office/drawing/2014/main" id="{056CB60F-AB7B-4718-9213-EB79280B1650}"/>
                </a:ext>
              </a:extLst>
            </p:cNvPr>
            <p:cNvSpPr/>
            <p:nvPr/>
          </p:nvSpPr>
          <p:spPr>
            <a:xfrm>
              <a:off x="3422968" y="1630268"/>
              <a:ext cx="64858" cy="52523"/>
            </a:xfrm>
            <a:custGeom>
              <a:avLst/>
              <a:gdLst>
                <a:gd name="connsiteX0" fmla="*/ 33051 w 64858"/>
                <a:gd name="connsiteY0" fmla="*/ -1096 h 52523"/>
                <a:gd name="connsiteX1" fmla="*/ -1440 w 64858"/>
                <a:gd name="connsiteY1" fmla="*/ 22787 h 52523"/>
                <a:gd name="connsiteX2" fmla="*/ 33051 w 64858"/>
                <a:gd name="connsiteY2" fmla="*/ 51383 h 52523"/>
                <a:gd name="connsiteX3" fmla="*/ 63419 w 64858"/>
                <a:gd name="connsiteY3" fmla="*/ 23082 h 52523"/>
                <a:gd name="connsiteX4" fmla="*/ 63419 w 64858"/>
                <a:gd name="connsiteY4" fmla="*/ 22787 h 52523"/>
                <a:gd name="connsiteX5" fmla="*/ 33051 w 64858"/>
                <a:gd name="connsiteY5" fmla="*/ -1096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58" h="52523">
                  <a:moveTo>
                    <a:pt x="33051" y="-1096"/>
                  </a:moveTo>
                  <a:cubicBezTo>
                    <a:pt x="13891" y="-1096"/>
                    <a:pt x="-1440" y="9222"/>
                    <a:pt x="-1440" y="22787"/>
                  </a:cubicBezTo>
                  <a:cubicBezTo>
                    <a:pt x="1212" y="39885"/>
                    <a:pt x="15953" y="52269"/>
                    <a:pt x="33051" y="51383"/>
                  </a:cubicBezTo>
                  <a:cubicBezTo>
                    <a:pt x="49268" y="51973"/>
                    <a:pt x="62828" y="39295"/>
                    <a:pt x="63419" y="23082"/>
                  </a:cubicBezTo>
                  <a:cubicBezTo>
                    <a:pt x="63419" y="23082"/>
                    <a:pt x="63419" y="23082"/>
                    <a:pt x="63419" y="22787"/>
                  </a:cubicBezTo>
                  <a:cubicBezTo>
                    <a:pt x="63419" y="9222"/>
                    <a:pt x="52215" y="-1096"/>
                    <a:pt x="33051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Graphic 2">
              <a:extLst>
                <a:ext uri="{FF2B5EF4-FFF2-40B4-BE49-F238E27FC236}">
                  <a16:creationId xmlns:a16="http://schemas.microsoft.com/office/drawing/2014/main" id="{21972975-945D-4554-BDE7-9A6336C3B4C9}"/>
                </a:ext>
              </a:extLst>
            </p:cNvPr>
            <p:cNvSpPr/>
            <p:nvPr/>
          </p:nvSpPr>
          <p:spPr>
            <a:xfrm>
              <a:off x="3536472" y="1971037"/>
              <a:ext cx="72229" cy="52523"/>
            </a:xfrm>
            <a:custGeom>
              <a:avLst/>
              <a:gdLst>
                <a:gd name="connsiteX0" fmla="*/ 36888 w 72229"/>
                <a:gd name="connsiteY0" fmla="*/ -1051 h 52523"/>
                <a:gd name="connsiteX1" fmla="*/ -1440 w 72229"/>
                <a:gd name="connsiteY1" fmla="*/ 27251 h 52523"/>
                <a:gd name="connsiteX2" fmla="*/ 36888 w 72229"/>
                <a:gd name="connsiteY2" fmla="*/ 51428 h 52523"/>
                <a:gd name="connsiteX3" fmla="*/ 70789 w 72229"/>
                <a:gd name="connsiteY3" fmla="*/ 27251 h 52523"/>
                <a:gd name="connsiteX4" fmla="*/ 36888 w 72229"/>
                <a:gd name="connsiteY4" fmla="*/ -1051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2523">
                  <a:moveTo>
                    <a:pt x="36888" y="-1051"/>
                  </a:moveTo>
                  <a:cubicBezTo>
                    <a:pt x="17724" y="-1051"/>
                    <a:pt x="-1440" y="13690"/>
                    <a:pt x="-1440" y="27251"/>
                  </a:cubicBezTo>
                  <a:cubicBezTo>
                    <a:pt x="-1440" y="41106"/>
                    <a:pt x="17724" y="51428"/>
                    <a:pt x="36888" y="51428"/>
                  </a:cubicBezTo>
                  <a:cubicBezTo>
                    <a:pt x="56048" y="51428"/>
                    <a:pt x="70789" y="41106"/>
                    <a:pt x="70789" y="27251"/>
                  </a:cubicBezTo>
                  <a:cubicBezTo>
                    <a:pt x="68727" y="10448"/>
                    <a:pt x="53986" y="-1936"/>
                    <a:pt x="36888" y="-10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Graphic 2">
              <a:extLst>
                <a:ext uri="{FF2B5EF4-FFF2-40B4-BE49-F238E27FC236}">
                  <a16:creationId xmlns:a16="http://schemas.microsoft.com/office/drawing/2014/main" id="{F7CEBD10-3F35-4B68-9B39-F8C631D2D955}"/>
                </a:ext>
              </a:extLst>
            </p:cNvPr>
            <p:cNvSpPr/>
            <p:nvPr/>
          </p:nvSpPr>
          <p:spPr>
            <a:xfrm>
              <a:off x="3814194" y="2839029"/>
              <a:ext cx="68396" cy="42455"/>
            </a:xfrm>
            <a:custGeom>
              <a:avLst/>
              <a:gdLst>
                <a:gd name="connsiteX0" fmla="*/ 29809 w 68396"/>
                <a:gd name="connsiteY0" fmla="*/ -1096 h 42455"/>
                <a:gd name="connsiteX1" fmla="*/ 66956 w 68396"/>
                <a:gd name="connsiteY1" fmla="*/ 19544 h 42455"/>
                <a:gd name="connsiteX2" fmla="*/ 29809 w 68396"/>
                <a:gd name="connsiteY2" fmla="*/ 41360 h 42455"/>
                <a:gd name="connsiteX3" fmla="*/ -1440 w 68396"/>
                <a:gd name="connsiteY3" fmla="*/ 19544 h 42455"/>
                <a:gd name="connsiteX4" fmla="*/ 29809 w 68396"/>
                <a:gd name="connsiteY4" fmla="*/ -1096 h 4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6" h="42455">
                  <a:moveTo>
                    <a:pt x="29809" y="-1096"/>
                  </a:moveTo>
                  <a:cubicBezTo>
                    <a:pt x="49268" y="-1096"/>
                    <a:pt x="66956" y="5685"/>
                    <a:pt x="66956" y="19544"/>
                  </a:cubicBezTo>
                  <a:cubicBezTo>
                    <a:pt x="66956" y="33400"/>
                    <a:pt x="49268" y="41360"/>
                    <a:pt x="29809" y="41360"/>
                  </a:cubicBezTo>
                  <a:cubicBezTo>
                    <a:pt x="10645" y="41360"/>
                    <a:pt x="-1440" y="33400"/>
                    <a:pt x="-1440" y="19544"/>
                  </a:cubicBezTo>
                  <a:cubicBezTo>
                    <a:pt x="-1440" y="5980"/>
                    <a:pt x="10645" y="-1096"/>
                    <a:pt x="29809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Graphic 2">
              <a:extLst>
                <a:ext uri="{FF2B5EF4-FFF2-40B4-BE49-F238E27FC236}">
                  <a16:creationId xmlns:a16="http://schemas.microsoft.com/office/drawing/2014/main" id="{FAA82A6A-DEC3-443F-BFF1-1B9E11E00824}"/>
                </a:ext>
              </a:extLst>
            </p:cNvPr>
            <p:cNvSpPr/>
            <p:nvPr/>
          </p:nvSpPr>
          <p:spPr>
            <a:xfrm>
              <a:off x="3696853" y="3166196"/>
              <a:ext cx="66042" cy="53199"/>
            </a:xfrm>
            <a:custGeom>
              <a:avLst/>
              <a:gdLst>
                <a:gd name="connsiteX0" fmla="*/ 33350 w 66042"/>
                <a:gd name="connsiteY0" fmla="*/ -1013 h 53199"/>
                <a:gd name="connsiteX1" fmla="*/ 64308 w 66042"/>
                <a:gd name="connsiteY1" fmla="*/ 25522 h 53199"/>
                <a:gd name="connsiteX2" fmla="*/ 64603 w 66042"/>
                <a:gd name="connsiteY2" fmla="*/ 26112 h 53199"/>
                <a:gd name="connsiteX3" fmla="*/ 34826 w 66042"/>
                <a:gd name="connsiteY3" fmla="*/ 52056 h 53199"/>
                <a:gd name="connsiteX4" fmla="*/ 33350 w 66042"/>
                <a:gd name="connsiteY4" fmla="*/ 51761 h 53199"/>
                <a:gd name="connsiteX5" fmla="*/ -1440 w 66042"/>
                <a:gd name="connsiteY5" fmla="*/ 26112 h 53199"/>
                <a:gd name="connsiteX6" fmla="*/ 33350 w 66042"/>
                <a:gd name="connsiteY6" fmla="*/ -1013 h 5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2" h="53199">
                  <a:moveTo>
                    <a:pt x="33350" y="-1013"/>
                  </a:moveTo>
                  <a:cubicBezTo>
                    <a:pt x="49271" y="-2190"/>
                    <a:pt x="63127" y="9604"/>
                    <a:pt x="64308" y="25522"/>
                  </a:cubicBezTo>
                  <a:cubicBezTo>
                    <a:pt x="64603" y="25522"/>
                    <a:pt x="64603" y="25817"/>
                    <a:pt x="64603" y="26112"/>
                  </a:cubicBezTo>
                  <a:cubicBezTo>
                    <a:pt x="63422" y="41443"/>
                    <a:pt x="50153" y="52942"/>
                    <a:pt x="34826" y="52056"/>
                  </a:cubicBezTo>
                  <a:cubicBezTo>
                    <a:pt x="34235" y="52056"/>
                    <a:pt x="33940" y="51761"/>
                    <a:pt x="33350" y="51761"/>
                  </a:cubicBezTo>
                  <a:cubicBezTo>
                    <a:pt x="14186" y="51761"/>
                    <a:pt x="-1440" y="39968"/>
                    <a:pt x="-1440" y="26112"/>
                  </a:cubicBezTo>
                  <a:cubicBezTo>
                    <a:pt x="1511" y="9309"/>
                    <a:pt x="16547" y="-2190"/>
                    <a:pt x="33350" y="-10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Graphic 2">
              <a:extLst>
                <a:ext uri="{FF2B5EF4-FFF2-40B4-BE49-F238E27FC236}">
                  <a16:creationId xmlns:a16="http://schemas.microsoft.com/office/drawing/2014/main" id="{5B0E92E9-368B-431C-8353-334FBB1FD3E8}"/>
                </a:ext>
              </a:extLst>
            </p:cNvPr>
            <p:cNvSpPr/>
            <p:nvPr/>
          </p:nvSpPr>
          <p:spPr>
            <a:xfrm>
              <a:off x="2797652" y="2296560"/>
              <a:ext cx="68400" cy="45698"/>
            </a:xfrm>
            <a:custGeom>
              <a:avLst/>
              <a:gdLst>
                <a:gd name="connsiteX0" fmla="*/ 35707 w 68400"/>
                <a:gd name="connsiteY0" fmla="*/ 44603 h 45698"/>
                <a:gd name="connsiteX1" fmla="*/ -1440 w 68400"/>
                <a:gd name="connsiteY1" fmla="*/ 21901 h 45698"/>
                <a:gd name="connsiteX2" fmla="*/ 35707 w 68400"/>
                <a:gd name="connsiteY2" fmla="*/ -1096 h 45698"/>
                <a:gd name="connsiteX3" fmla="*/ 66960 w 68400"/>
                <a:gd name="connsiteY3" fmla="*/ 21901 h 45698"/>
                <a:gd name="connsiteX4" fmla="*/ 35707 w 68400"/>
                <a:gd name="connsiteY4" fmla="*/ 44603 h 4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00" h="45698">
                  <a:moveTo>
                    <a:pt x="35707" y="44603"/>
                  </a:moveTo>
                  <a:cubicBezTo>
                    <a:pt x="16547" y="44603"/>
                    <a:pt x="-1440" y="35757"/>
                    <a:pt x="-1440" y="21901"/>
                  </a:cubicBezTo>
                  <a:cubicBezTo>
                    <a:pt x="-1440" y="8046"/>
                    <a:pt x="16547" y="-1096"/>
                    <a:pt x="35707" y="-1096"/>
                  </a:cubicBezTo>
                  <a:cubicBezTo>
                    <a:pt x="54871" y="-1096"/>
                    <a:pt x="66960" y="8341"/>
                    <a:pt x="66960" y="21901"/>
                  </a:cubicBezTo>
                  <a:cubicBezTo>
                    <a:pt x="66960" y="35757"/>
                    <a:pt x="54871" y="44603"/>
                    <a:pt x="35707" y="4460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Graphic 2">
              <a:extLst>
                <a:ext uri="{FF2B5EF4-FFF2-40B4-BE49-F238E27FC236}">
                  <a16:creationId xmlns:a16="http://schemas.microsoft.com/office/drawing/2014/main" id="{9BEEBA90-1097-43A3-BECA-5325B7525849}"/>
                </a:ext>
              </a:extLst>
            </p:cNvPr>
            <p:cNvSpPr/>
            <p:nvPr/>
          </p:nvSpPr>
          <p:spPr>
            <a:xfrm>
              <a:off x="2999607" y="1685104"/>
              <a:ext cx="74881" cy="43046"/>
            </a:xfrm>
            <a:custGeom>
              <a:avLst/>
              <a:gdLst>
                <a:gd name="connsiteX0" fmla="*/ 37474 w 74881"/>
                <a:gd name="connsiteY0" fmla="*/ 41951 h 43046"/>
                <a:gd name="connsiteX1" fmla="*/ -1440 w 74881"/>
                <a:gd name="connsiteY1" fmla="*/ 20429 h 43046"/>
                <a:gd name="connsiteX2" fmla="*/ 37474 w 74881"/>
                <a:gd name="connsiteY2" fmla="*/ -1096 h 43046"/>
                <a:gd name="connsiteX3" fmla="*/ 73442 w 74881"/>
                <a:gd name="connsiteY3" fmla="*/ 20429 h 43046"/>
                <a:gd name="connsiteX4" fmla="*/ 37474 w 74881"/>
                <a:gd name="connsiteY4" fmla="*/ 41951 h 4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43046">
                  <a:moveTo>
                    <a:pt x="37474" y="41951"/>
                  </a:moveTo>
                  <a:cubicBezTo>
                    <a:pt x="18310" y="41951"/>
                    <a:pt x="-1440" y="33990"/>
                    <a:pt x="-1440" y="20429"/>
                  </a:cubicBezTo>
                  <a:cubicBezTo>
                    <a:pt x="-1440" y="6570"/>
                    <a:pt x="18310" y="-1096"/>
                    <a:pt x="37474" y="-1096"/>
                  </a:cubicBezTo>
                  <a:cubicBezTo>
                    <a:pt x="56638" y="-1096"/>
                    <a:pt x="73442" y="6570"/>
                    <a:pt x="73442" y="20429"/>
                  </a:cubicBezTo>
                  <a:cubicBezTo>
                    <a:pt x="73442" y="33990"/>
                    <a:pt x="56638" y="41951"/>
                    <a:pt x="37474" y="419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Graphic 2">
              <a:extLst>
                <a:ext uri="{FF2B5EF4-FFF2-40B4-BE49-F238E27FC236}">
                  <a16:creationId xmlns:a16="http://schemas.microsoft.com/office/drawing/2014/main" id="{02FD042E-5826-4AEF-A936-5C12F292F1FD}"/>
                </a:ext>
              </a:extLst>
            </p:cNvPr>
            <p:cNvSpPr/>
            <p:nvPr/>
          </p:nvSpPr>
          <p:spPr>
            <a:xfrm>
              <a:off x="3295308" y="2057167"/>
              <a:ext cx="61324" cy="46583"/>
            </a:xfrm>
            <a:custGeom>
              <a:avLst/>
              <a:gdLst>
                <a:gd name="connsiteX0" fmla="*/ 29812 w 61324"/>
                <a:gd name="connsiteY0" fmla="*/ 45488 h 46583"/>
                <a:gd name="connsiteX1" fmla="*/ -1440 w 61324"/>
                <a:gd name="connsiteY1" fmla="*/ 20721 h 46583"/>
                <a:gd name="connsiteX2" fmla="*/ 29812 w 61324"/>
                <a:gd name="connsiteY2" fmla="*/ -1096 h 46583"/>
                <a:gd name="connsiteX3" fmla="*/ 59885 w 61324"/>
                <a:gd name="connsiteY3" fmla="*/ 20721 h 46583"/>
                <a:gd name="connsiteX4" fmla="*/ 29812 w 61324"/>
                <a:gd name="connsiteY4" fmla="*/ 45488 h 4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24" h="46583">
                  <a:moveTo>
                    <a:pt x="29812" y="45488"/>
                  </a:moveTo>
                  <a:cubicBezTo>
                    <a:pt x="10353" y="45488"/>
                    <a:pt x="-1440" y="34285"/>
                    <a:pt x="-1440" y="20721"/>
                  </a:cubicBezTo>
                  <a:cubicBezTo>
                    <a:pt x="-1440" y="6865"/>
                    <a:pt x="10353" y="-1096"/>
                    <a:pt x="29812" y="-1096"/>
                  </a:cubicBezTo>
                  <a:cubicBezTo>
                    <a:pt x="48976" y="-1096"/>
                    <a:pt x="59885" y="6865"/>
                    <a:pt x="59885" y="20721"/>
                  </a:cubicBezTo>
                  <a:cubicBezTo>
                    <a:pt x="59885" y="34285"/>
                    <a:pt x="48976" y="45488"/>
                    <a:pt x="29812" y="4548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C7DDCA2C-3FDB-456E-8C98-B0840B1DDBB8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942088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" name="Graphic 12">
            <a:extLst>
              <a:ext uri="{FF2B5EF4-FFF2-40B4-BE49-F238E27FC236}">
                <a16:creationId xmlns:a16="http://schemas.microsoft.com/office/drawing/2014/main" id="{D3D9D4A4-57E7-4994-A7FC-27AAF81F052A}"/>
              </a:ext>
            </a:extLst>
          </p:cNvPr>
          <p:cNvSpPr/>
          <p:nvPr userDrawn="1"/>
        </p:nvSpPr>
        <p:spPr>
          <a:xfrm>
            <a:off x="6643783" y="5435534"/>
            <a:ext cx="7167687" cy="4584963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solidFill>
            <a:schemeClr val="tx1"/>
          </a:solidFill>
          <a:ln w="208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46" name="Graphic 12">
            <a:extLst>
              <a:ext uri="{FF2B5EF4-FFF2-40B4-BE49-F238E27FC236}">
                <a16:creationId xmlns:a16="http://schemas.microsoft.com/office/drawing/2014/main" id="{ED989A46-F543-4EBE-AF7D-B6E6F7E76FAB}"/>
              </a:ext>
            </a:extLst>
          </p:cNvPr>
          <p:cNvSpPr/>
          <p:nvPr userDrawn="1"/>
        </p:nvSpPr>
        <p:spPr>
          <a:xfrm>
            <a:off x="6342825" y="5081544"/>
            <a:ext cx="7352492" cy="4773372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chemeClr val="bg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F2846682-1021-47D3-ADAE-95C9CFE62545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bg1"/>
          </a:solidFill>
        </p:grpSpPr>
        <p:grpSp>
          <p:nvGrpSpPr>
            <p:cNvPr id="448" name="Graphic 7">
              <a:extLst>
                <a:ext uri="{FF2B5EF4-FFF2-40B4-BE49-F238E27FC236}">
                  <a16:creationId xmlns:a16="http://schemas.microsoft.com/office/drawing/2014/main" id="{ED445812-45A6-4269-BA56-B9E1A850932E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B1FDF358-BCA2-4C68-B6B8-B5F343CAF6CC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C9FDF081-0334-48B4-AB45-69D3D09A16FD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D71FCBD7-FE33-45A7-8D3F-188487889B9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29BDC283-0697-4100-BB6A-13FD661B389B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4E8EA31F-67D7-4908-8EE5-290F40FF5FD2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D33ED98-897F-4237-88A7-2B362514D1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67C91F5B-E657-4F6F-9023-27B86ECDB82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D6D7EDF6-37DE-4C4A-A143-05CE7EA4EA5D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BD630281-7C69-4546-9034-36948D0F06A7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49" name="Graphic 7">
              <a:extLst>
                <a:ext uri="{FF2B5EF4-FFF2-40B4-BE49-F238E27FC236}">
                  <a16:creationId xmlns:a16="http://schemas.microsoft.com/office/drawing/2014/main" id="{A6232C6C-6612-4DC1-988E-46D564FEFAA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D293EE9-49A4-44EF-A246-9A8085F4CBA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7A790A91-860B-4A50-9323-67F88B69115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7E2E6A49-6163-4475-9665-51592AE4BB13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A0C046A3-269A-479B-B430-71A8F7AB9F9D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8D52FC11-93E1-432A-9C0A-C836FC1AD1DA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505C4F29-D9A6-4FE7-A4BB-6FAB36005B7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155EE9DE-6D29-4EFF-A6D5-1FBC75DFCAF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EC61E24E-DB75-41EE-8EBF-97A8F803008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23805279-12DA-4FB7-A049-DE24D1782A65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468" name="Group 467">
            <a:extLst>
              <a:ext uri="{FF2B5EF4-FFF2-40B4-BE49-F238E27FC236}">
                <a16:creationId xmlns:a16="http://schemas.microsoft.com/office/drawing/2014/main" id="{6AE4F1E4-F06F-45B4-9AD1-CFA063DBA39E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bg1"/>
          </a:solidFill>
        </p:grpSpPr>
        <p:grpSp>
          <p:nvGrpSpPr>
            <p:cNvPr id="469" name="Graphic 7">
              <a:extLst>
                <a:ext uri="{FF2B5EF4-FFF2-40B4-BE49-F238E27FC236}">
                  <a16:creationId xmlns:a16="http://schemas.microsoft.com/office/drawing/2014/main" id="{6FD57587-C655-4F30-94CC-EF1FBF99265D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2EB23912-45E7-42C4-AC21-DC2AE69C46CC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371F835F-8133-45AE-B515-132F31FE9A82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6E286AD5-EF7C-491C-9BED-3A0CBB3911D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A0D4F1B1-E049-4A53-B9D7-1C9686E6A4AE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C76F9FB2-6A60-46B7-8D80-F92352D74371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0BBFE7DC-2B32-420B-94FF-88EC6925807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C3BF933-AFAA-44E7-83F1-D1B7A57371B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470" name="Graphic 7">
              <a:extLst>
                <a:ext uri="{FF2B5EF4-FFF2-40B4-BE49-F238E27FC236}">
                  <a16:creationId xmlns:a16="http://schemas.microsoft.com/office/drawing/2014/main" id="{4C0A091F-2429-4266-9185-4039ADE17D3E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08E057ED-9775-405C-838C-FA27BB5A421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EB7C1584-E053-4E61-BABB-8B0688B8BD4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9B3A7304-1820-4AEC-848C-584335D1E1C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9EAE20D-F5C3-474F-ABAB-3A6B598244F6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482" name="Graphic 10">
            <a:extLst>
              <a:ext uri="{FF2B5EF4-FFF2-40B4-BE49-F238E27FC236}">
                <a16:creationId xmlns:a16="http://schemas.microsoft.com/office/drawing/2014/main" id="{FB8A6CF2-05B1-42D8-A103-DE7B258FA31A}"/>
              </a:ext>
            </a:extLst>
          </p:cNvPr>
          <p:cNvSpPr/>
          <p:nvPr userDrawn="1"/>
        </p:nvSpPr>
        <p:spPr>
          <a:xfrm rot="17933285">
            <a:off x="-1537935" y="2117405"/>
            <a:ext cx="1783542" cy="1892140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chemeClr val="tx1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093FE1-B673-4853-A486-FCC6DB2D21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defTabSz="91440">
              <a:tabLst/>
              <a:defRPr sz="1800"/>
            </a:lvl1pPr>
            <a:lvl2pPr defTabSz="91440">
              <a:tabLst/>
              <a:defRPr sz="1800"/>
            </a:lvl2pPr>
            <a:lvl3pPr defTabSz="91440">
              <a:tabLst/>
              <a:defRPr sz="1800"/>
            </a:lvl3pPr>
            <a:lvl4pPr defTabSz="91440">
              <a:tabLst/>
              <a:defRPr sz="1800"/>
            </a:lvl4pPr>
            <a:lvl5pPr defTabSz="91440">
              <a:tabLst/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7C6F4D-2BE5-4E5A-9BBE-852783EFA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75E2F16-189B-4A97-9012-364A83C252FA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0589028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" name="Graphic 12">
            <a:extLst>
              <a:ext uri="{FF2B5EF4-FFF2-40B4-BE49-F238E27FC236}">
                <a16:creationId xmlns:a16="http://schemas.microsoft.com/office/drawing/2014/main" id="{ED989A46-F543-4EBE-AF7D-B6E6F7E76FAB}"/>
              </a:ext>
            </a:extLst>
          </p:cNvPr>
          <p:cNvSpPr/>
          <p:nvPr userDrawn="1"/>
        </p:nvSpPr>
        <p:spPr>
          <a:xfrm>
            <a:off x="7902757" y="-2150488"/>
            <a:ext cx="7352492" cy="4773372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chemeClr val="bg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F2846682-1021-47D3-ADAE-95C9CFE62545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48" name="Graphic 7">
              <a:extLst>
                <a:ext uri="{FF2B5EF4-FFF2-40B4-BE49-F238E27FC236}">
                  <a16:creationId xmlns:a16="http://schemas.microsoft.com/office/drawing/2014/main" id="{ED445812-45A6-4269-BA56-B9E1A850932E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B1FDF358-BCA2-4C68-B6B8-B5F343CAF6CC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C9FDF081-0334-48B4-AB45-69D3D09A16FD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D71FCBD7-FE33-45A7-8D3F-188487889B9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29BDC283-0697-4100-BB6A-13FD661B389B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4E8EA31F-67D7-4908-8EE5-290F40FF5FD2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D33ED98-897F-4237-88A7-2B362514D1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67C91F5B-E657-4F6F-9023-27B86ECDB82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D6D7EDF6-37DE-4C4A-A143-05CE7EA4EA5D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BD630281-7C69-4546-9034-36948D0F06A7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49" name="Graphic 7">
              <a:extLst>
                <a:ext uri="{FF2B5EF4-FFF2-40B4-BE49-F238E27FC236}">
                  <a16:creationId xmlns:a16="http://schemas.microsoft.com/office/drawing/2014/main" id="{A6232C6C-6612-4DC1-988E-46D564FEFAA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D293EE9-49A4-44EF-A246-9A8085F4CBA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7A790A91-860B-4A50-9323-67F88B69115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7E2E6A49-6163-4475-9665-51592AE4BB13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A0C046A3-269A-479B-B430-71A8F7AB9F9D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8D52FC11-93E1-432A-9C0A-C836FC1AD1DA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505C4F29-D9A6-4FE7-A4BB-6FAB36005B7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155EE9DE-6D29-4EFF-A6D5-1FBC75DFCAF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EC61E24E-DB75-41EE-8EBF-97A8F803008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23805279-12DA-4FB7-A049-DE24D1782A65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468" name="Group 467">
            <a:extLst>
              <a:ext uri="{FF2B5EF4-FFF2-40B4-BE49-F238E27FC236}">
                <a16:creationId xmlns:a16="http://schemas.microsoft.com/office/drawing/2014/main" id="{6AE4F1E4-F06F-45B4-9AD1-CFA063DBA39E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69" name="Graphic 7">
              <a:extLst>
                <a:ext uri="{FF2B5EF4-FFF2-40B4-BE49-F238E27FC236}">
                  <a16:creationId xmlns:a16="http://schemas.microsoft.com/office/drawing/2014/main" id="{6FD57587-C655-4F30-94CC-EF1FBF99265D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2EB23912-45E7-42C4-AC21-DC2AE69C46CC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371F835F-8133-45AE-B515-132F31FE9A82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6E286AD5-EF7C-491C-9BED-3A0CBB3911D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A0D4F1B1-E049-4A53-B9D7-1C9686E6A4AE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C76F9FB2-6A60-46B7-8D80-F92352D74371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0BBFE7DC-2B32-420B-94FF-88EC6925807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C3BF933-AFAA-44E7-83F1-D1B7A57371B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470" name="Graphic 7">
              <a:extLst>
                <a:ext uri="{FF2B5EF4-FFF2-40B4-BE49-F238E27FC236}">
                  <a16:creationId xmlns:a16="http://schemas.microsoft.com/office/drawing/2014/main" id="{4C0A091F-2429-4266-9185-4039ADE17D3E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08E057ED-9775-405C-838C-FA27BB5A421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EB7C1584-E053-4E61-BABB-8B0688B8BD4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9B3A7304-1820-4AEC-848C-584335D1E1C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9EAE20D-F5C3-474F-ABAB-3A6B598244F6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482" name="Graphic 10">
            <a:extLst>
              <a:ext uri="{FF2B5EF4-FFF2-40B4-BE49-F238E27FC236}">
                <a16:creationId xmlns:a16="http://schemas.microsoft.com/office/drawing/2014/main" id="{FB8A6CF2-05B1-42D8-A103-DE7B258FA31A}"/>
              </a:ext>
            </a:extLst>
          </p:cNvPr>
          <p:cNvSpPr/>
          <p:nvPr userDrawn="1"/>
        </p:nvSpPr>
        <p:spPr>
          <a:xfrm>
            <a:off x="3639535" y="-1717950"/>
            <a:ext cx="1783542" cy="1892140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chemeClr val="tx1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91" name="Graphic 14">
            <a:extLst>
              <a:ext uri="{FF2B5EF4-FFF2-40B4-BE49-F238E27FC236}">
                <a16:creationId xmlns:a16="http://schemas.microsoft.com/office/drawing/2014/main" id="{677C53F9-7BF5-4DA1-9D70-90E3BCA3B725}"/>
              </a:ext>
            </a:extLst>
          </p:cNvPr>
          <p:cNvSpPr/>
          <p:nvPr userDrawn="1"/>
        </p:nvSpPr>
        <p:spPr>
          <a:xfrm rot="5753087">
            <a:off x="-763796" y="4480503"/>
            <a:ext cx="2835004" cy="3463529"/>
          </a:xfrm>
          <a:custGeom>
            <a:avLst/>
            <a:gdLst>
              <a:gd name="connsiteX0" fmla="*/ 1665715 w 1748142"/>
              <a:gd name="connsiteY0" fmla="*/ 452031 h 1982439"/>
              <a:gd name="connsiteX1" fmla="*/ 1741069 w 1748142"/>
              <a:gd name="connsiteY1" fmla="*/ 654883 h 1982439"/>
              <a:gd name="connsiteX2" fmla="*/ 1736515 w 1748142"/>
              <a:gd name="connsiteY2" fmla="*/ 870957 h 1982439"/>
              <a:gd name="connsiteX3" fmla="*/ 1731227 w 1748142"/>
              <a:gd name="connsiteY3" fmla="*/ 1088645 h 1982439"/>
              <a:gd name="connsiteX4" fmla="*/ 1649411 w 1748142"/>
              <a:gd name="connsiteY4" fmla="*/ 1290616 h 1982439"/>
              <a:gd name="connsiteX5" fmla="*/ 1528961 w 1748142"/>
              <a:gd name="connsiteY5" fmla="*/ 1469968 h 1982439"/>
              <a:gd name="connsiteX6" fmla="*/ 1405575 w 1748142"/>
              <a:gd name="connsiteY6" fmla="*/ 1647409 h 1982439"/>
              <a:gd name="connsiteX7" fmla="*/ 1240472 w 1748142"/>
              <a:gd name="connsiteY7" fmla="*/ 1787980 h 1982439"/>
              <a:gd name="connsiteX8" fmla="*/ 1045406 w 1748142"/>
              <a:gd name="connsiteY8" fmla="*/ 1879933 h 1982439"/>
              <a:gd name="connsiteX9" fmla="*/ 842258 w 1748142"/>
              <a:gd name="connsiteY9" fmla="*/ 1945005 h 1982439"/>
              <a:gd name="connsiteX10" fmla="*/ 628242 w 1748142"/>
              <a:gd name="connsiteY10" fmla="*/ 1980698 h 1982439"/>
              <a:gd name="connsiteX11" fmla="*/ 415401 w 1748142"/>
              <a:gd name="connsiteY11" fmla="*/ 1933400 h 1982439"/>
              <a:gd name="connsiteX12" fmla="*/ 250738 w 1748142"/>
              <a:gd name="connsiteY12" fmla="*/ 1820297 h 1982439"/>
              <a:gd name="connsiteX13" fmla="*/ 112223 w 1748142"/>
              <a:gd name="connsiteY13" fmla="*/ 1677961 h 1982439"/>
              <a:gd name="connsiteX14" fmla="*/ 25118 w 1748142"/>
              <a:gd name="connsiteY14" fmla="*/ 1500814 h 1982439"/>
              <a:gd name="connsiteX15" fmla="*/ 11605 w 1748142"/>
              <a:gd name="connsiteY15" fmla="*/ 1307068 h 1982439"/>
              <a:gd name="connsiteX16" fmla="*/ 207407 w 1748142"/>
              <a:gd name="connsiteY16" fmla="*/ 1208947 h 1982439"/>
              <a:gd name="connsiteX17" fmla="*/ 436405 w 1748142"/>
              <a:gd name="connsiteY17" fmla="*/ 1202630 h 1982439"/>
              <a:gd name="connsiteX18" fmla="*/ 663055 w 1748142"/>
              <a:gd name="connsiteY18" fmla="*/ 1157389 h 1982439"/>
              <a:gd name="connsiteX19" fmla="*/ 848575 w 1748142"/>
              <a:gd name="connsiteY19" fmla="*/ 1026805 h 1982439"/>
              <a:gd name="connsiteX20" fmla="*/ 977983 w 1748142"/>
              <a:gd name="connsiteY20" fmla="*/ 853182 h 1982439"/>
              <a:gd name="connsiteX21" fmla="*/ 1011621 w 1748142"/>
              <a:gd name="connsiteY21" fmla="*/ 637257 h 1982439"/>
              <a:gd name="connsiteX22" fmla="*/ 1032038 w 1748142"/>
              <a:gd name="connsiteY22" fmla="*/ 418834 h 1982439"/>
              <a:gd name="connsiteX23" fmla="*/ 1027925 w 1748142"/>
              <a:gd name="connsiteY23" fmla="*/ 199236 h 1982439"/>
              <a:gd name="connsiteX24" fmla="*/ 1115470 w 1748142"/>
              <a:gd name="connsiteY24" fmla="*/ 7252 h 1982439"/>
              <a:gd name="connsiteX25" fmla="*/ 1294381 w 1748142"/>
              <a:gd name="connsiteY25" fmla="*/ 42064 h 1982439"/>
              <a:gd name="connsiteX26" fmla="*/ 1453608 w 1748142"/>
              <a:gd name="connsiteY26" fmla="*/ 142536 h 1982439"/>
              <a:gd name="connsiteX27" fmla="*/ 1566272 w 1748142"/>
              <a:gd name="connsiteY27" fmla="*/ 293978 h 1982439"/>
              <a:gd name="connsiteX28" fmla="*/ 1665715 w 1748142"/>
              <a:gd name="connsiteY28" fmla="*/ 452031 h 198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48142" h="1982439">
                <a:moveTo>
                  <a:pt x="1665715" y="452031"/>
                </a:moveTo>
                <a:cubicBezTo>
                  <a:pt x="1695826" y="519011"/>
                  <a:pt x="1728143" y="584965"/>
                  <a:pt x="1741069" y="654883"/>
                </a:cubicBezTo>
                <a:cubicBezTo>
                  <a:pt x="1754142" y="726125"/>
                  <a:pt x="1739746" y="798981"/>
                  <a:pt x="1736515" y="870957"/>
                </a:cubicBezTo>
                <a:cubicBezTo>
                  <a:pt x="1733431" y="942932"/>
                  <a:pt x="1748853" y="1018431"/>
                  <a:pt x="1731227" y="1088645"/>
                </a:cubicBezTo>
                <a:cubicBezTo>
                  <a:pt x="1713748" y="1158270"/>
                  <a:pt x="1679522" y="1224810"/>
                  <a:pt x="1649411" y="1290616"/>
                </a:cubicBezTo>
                <a:cubicBezTo>
                  <a:pt x="1619592" y="1356130"/>
                  <a:pt x="1569797" y="1410478"/>
                  <a:pt x="1528961" y="1469968"/>
                </a:cubicBezTo>
                <a:cubicBezTo>
                  <a:pt x="1488126" y="1529457"/>
                  <a:pt x="1455664" y="1595998"/>
                  <a:pt x="1405575" y="1647409"/>
                </a:cubicBezTo>
                <a:cubicBezTo>
                  <a:pt x="1354899" y="1699114"/>
                  <a:pt x="1299669" y="1746264"/>
                  <a:pt x="1240472" y="1787980"/>
                </a:cubicBezTo>
                <a:cubicBezTo>
                  <a:pt x="1181278" y="1829990"/>
                  <a:pt x="1110918" y="1851290"/>
                  <a:pt x="1045406" y="1879933"/>
                </a:cubicBezTo>
                <a:cubicBezTo>
                  <a:pt x="980333" y="1909457"/>
                  <a:pt x="912324" y="1931197"/>
                  <a:pt x="842258" y="1945005"/>
                </a:cubicBezTo>
                <a:cubicBezTo>
                  <a:pt x="772192" y="1958225"/>
                  <a:pt x="701246" y="1985252"/>
                  <a:pt x="628242" y="1980698"/>
                </a:cubicBezTo>
                <a:cubicBezTo>
                  <a:pt x="555679" y="1973647"/>
                  <a:pt x="484144" y="1957784"/>
                  <a:pt x="415401" y="1933400"/>
                </a:cubicBezTo>
                <a:cubicBezTo>
                  <a:pt x="355323" y="1907107"/>
                  <a:pt x="302590" y="1863040"/>
                  <a:pt x="250738" y="1820297"/>
                </a:cubicBezTo>
                <a:cubicBezTo>
                  <a:pt x="199035" y="1778579"/>
                  <a:pt x="152471" y="1730840"/>
                  <a:pt x="112223" y="1677961"/>
                </a:cubicBezTo>
                <a:cubicBezTo>
                  <a:pt x="73886" y="1623907"/>
                  <a:pt x="44508" y="1564122"/>
                  <a:pt x="25118" y="1500814"/>
                </a:cubicBezTo>
                <a:cubicBezTo>
                  <a:pt x="881" y="1428104"/>
                  <a:pt x="-13808" y="1360976"/>
                  <a:pt x="11605" y="1307068"/>
                </a:cubicBezTo>
                <a:cubicBezTo>
                  <a:pt x="44214" y="1238031"/>
                  <a:pt x="118099" y="1219817"/>
                  <a:pt x="207407" y="1208947"/>
                </a:cubicBezTo>
                <a:cubicBezTo>
                  <a:pt x="275269" y="1200868"/>
                  <a:pt x="354295" y="1208359"/>
                  <a:pt x="436405" y="1202630"/>
                </a:cubicBezTo>
                <a:cubicBezTo>
                  <a:pt x="513522" y="1196754"/>
                  <a:pt x="589611" y="1181626"/>
                  <a:pt x="663055" y="1157389"/>
                </a:cubicBezTo>
                <a:cubicBezTo>
                  <a:pt x="732680" y="1134474"/>
                  <a:pt x="789526" y="1084092"/>
                  <a:pt x="848575" y="1026805"/>
                </a:cubicBezTo>
                <a:cubicBezTo>
                  <a:pt x="903658" y="973190"/>
                  <a:pt x="952130" y="920017"/>
                  <a:pt x="977983" y="853182"/>
                </a:cubicBezTo>
                <a:cubicBezTo>
                  <a:pt x="1004276" y="785320"/>
                  <a:pt x="1004570" y="710407"/>
                  <a:pt x="1011621" y="637257"/>
                </a:cubicBezTo>
                <a:cubicBezTo>
                  <a:pt x="1018818" y="563224"/>
                  <a:pt x="1033066" y="489633"/>
                  <a:pt x="1032038" y="418834"/>
                </a:cubicBezTo>
                <a:cubicBezTo>
                  <a:pt x="1030862" y="338633"/>
                  <a:pt x="1023812" y="263279"/>
                  <a:pt x="1027925" y="199236"/>
                </a:cubicBezTo>
                <a:cubicBezTo>
                  <a:pt x="1034095" y="105960"/>
                  <a:pt x="1054513" y="33398"/>
                  <a:pt x="1115470" y="7252"/>
                </a:cubicBezTo>
                <a:cubicBezTo>
                  <a:pt x="1164679" y="-13752"/>
                  <a:pt x="1227107" y="6664"/>
                  <a:pt x="1294381" y="42064"/>
                </a:cubicBezTo>
                <a:cubicBezTo>
                  <a:pt x="1344029" y="68211"/>
                  <a:pt x="1403959" y="95826"/>
                  <a:pt x="1453608" y="142536"/>
                </a:cubicBezTo>
                <a:cubicBezTo>
                  <a:pt x="1497674" y="184106"/>
                  <a:pt x="1528228" y="242420"/>
                  <a:pt x="1566272" y="293978"/>
                </a:cubicBezTo>
                <a:cubicBezTo>
                  <a:pt x="1604462" y="343333"/>
                  <a:pt x="1637806" y="396212"/>
                  <a:pt x="1665715" y="452031"/>
                </a:cubicBezTo>
                <a:close/>
              </a:path>
            </a:pathLst>
          </a:custGeom>
          <a:solidFill>
            <a:schemeClr val="tx1"/>
          </a:solidFill>
          <a:ln w="146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0F49EE5D-748C-412F-BE08-26902E8E087F}"/>
              </a:ext>
            </a:extLst>
          </p:cNvPr>
          <p:cNvGrpSpPr/>
          <p:nvPr userDrawn="1"/>
        </p:nvGrpSpPr>
        <p:grpSpPr>
          <a:xfrm>
            <a:off x="334898" y="5199704"/>
            <a:ext cx="1404262" cy="1419726"/>
            <a:chOff x="5474536" y="1363399"/>
            <a:chExt cx="2124346" cy="2147740"/>
          </a:xfrm>
          <a:solidFill>
            <a:schemeClr val="tx2"/>
          </a:solidFill>
        </p:grpSpPr>
        <p:sp>
          <p:nvSpPr>
            <p:cNvPr id="93" name="Graphic 5">
              <a:extLst>
                <a:ext uri="{FF2B5EF4-FFF2-40B4-BE49-F238E27FC236}">
                  <a16:creationId xmlns:a16="http://schemas.microsoft.com/office/drawing/2014/main" id="{90F38697-A5C5-4613-8BD3-722A0B721816}"/>
                </a:ext>
              </a:extLst>
            </p:cNvPr>
            <p:cNvSpPr/>
            <p:nvPr/>
          </p:nvSpPr>
          <p:spPr>
            <a:xfrm>
              <a:off x="5971276" y="2351702"/>
              <a:ext cx="58296" cy="67910"/>
            </a:xfrm>
            <a:custGeom>
              <a:avLst/>
              <a:gdLst>
                <a:gd name="connsiteX0" fmla="*/ 4910 w 58296"/>
                <a:gd name="connsiteY0" fmla="*/ 43251 h 67910"/>
                <a:gd name="connsiteX1" fmla="*/ 45270 w 58296"/>
                <a:gd name="connsiteY1" fmla="*/ 64776 h 67910"/>
                <a:gd name="connsiteX2" fmla="*/ 50653 w 58296"/>
                <a:gd name="connsiteY2" fmla="*/ 16941 h 67910"/>
                <a:gd name="connsiteX3" fmla="*/ 8797 w 58296"/>
                <a:gd name="connsiteY3" fmla="*/ 1394 h 67910"/>
                <a:gd name="connsiteX4" fmla="*/ 4910 w 58296"/>
                <a:gd name="connsiteY4" fmla="*/ 43251 h 6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96" h="67910">
                  <a:moveTo>
                    <a:pt x="4910" y="43251"/>
                  </a:moveTo>
                  <a:cubicBezTo>
                    <a:pt x="14479" y="60291"/>
                    <a:pt x="33015" y="71652"/>
                    <a:pt x="45270" y="64776"/>
                  </a:cubicBezTo>
                  <a:cubicBezTo>
                    <a:pt x="58128" y="52218"/>
                    <a:pt x="60518" y="32189"/>
                    <a:pt x="50653" y="16941"/>
                  </a:cubicBezTo>
                  <a:cubicBezTo>
                    <a:pt x="42880" y="1693"/>
                    <a:pt x="24643" y="-5183"/>
                    <a:pt x="8797" y="1394"/>
                  </a:cubicBezTo>
                  <a:cubicBezTo>
                    <a:pt x="-3462" y="8569"/>
                    <a:pt x="-4955" y="26507"/>
                    <a:pt x="4910" y="4325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5">
              <a:extLst>
                <a:ext uri="{FF2B5EF4-FFF2-40B4-BE49-F238E27FC236}">
                  <a16:creationId xmlns:a16="http://schemas.microsoft.com/office/drawing/2014/main" id="{79935B2E-BD58-42AC-A659-7FBEA56A5AC8}"/>
                </a:ext>
              </a:extLst>
            </p:cNvPr>
            <p:cNvSpPr/>
            <p:nvPr/>
          </p:nvSpPr>
          <p:spPr>
            <a:xfrm>
              <a:off x="5702562" y="2300177"/>
              <a:ext cx="57428" cy="65353"/>
            </a:xfrm>
            <a:custGeom>
              <a:avLst/>
              <a:gdLst>
                <a:gd name="connsiteX0" fmla="*/ 3651 w 57428"/>
                <a:gd name="connsiteY0" fmla="*/ 42156 h 65353"/>
                <a:gd name="connsiteX1" fmla="*/ 46406 w 57428"/>
                <a:gd name="connsiteY1" fmla="*/ 61889 h 65353"/>
                <a:gd name="connsiteX2" fmla="*/ 49096 w 57428"/>
                <a:gd name="connsiteY2" fmla="*/ 16146 h 65353"/>
                <a:gd name="connsiteX3" fmla="*/ 13520 w 57428"/>
                <a:gd name="connsiteY3" fmla="*/ 898 h 65353"/>
                <a:gd name="connsiteX4" fmla="*/ 11724 w 57428"/>
                <a:gd name="connsiteY4" fmla="*/ 1796 h 65353"/>
                <a:gd name="connsiteX5" fmla="*/ 3056 w 57428"/>
                <a:gd name="connsiteY5" fmla="*/ 41259 h 65353"/>
                <a:gd name="connsiteX6" fmla="*/ 3651 w 57428"/>
                <a:gd name="connsiteY6" fmla="*/ 42156 h 65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28" h="65353">
                  <a:moveTo>
                    <a:pt x="3651" y="42156"/>
                  </a:moveTo>
                  <a:cubicBezTo>
                    <a:pt x="13520" y="59196"/>
                    <a:pt x="34446" y="69065"/>
                    <a:pt x="46406" y="61889"/>
                  </a:cubicBezTo>
                  <a:cubicBezTo>
                    <a:pt x="58366" y="55010"/>
                    <a:pt x="58665" y="32886"/>
                    <a:pt x="49096" y="16146"/>
                  </a:cubicBezTo>
                  <a:cubicBezTo>
                    <a:pt x="43417" y="2095"/>
                    <a:pt x="27571" y="-4784"/>
                    <a:pt x="13520" y="898"/>
                  </a:cubicBezTo>
                  <a:cubicBezTo>
                    <a:pt x="12921" y="1197"/>
                    <a:pt x="12323" y="1497"/>
                    <a:pt x="11724" y="1796"/>
                  </a:cubicBezTo>
                  <a:cubicBezTo>
                    <a:pt x="-1728" y="10164"/>
                    <a:pt x="-5615" y="27806"/>
                    <a:pt x="3056" y="41259"/>
                  </a:cubicBezTo>
                  <a:cubicBezTo>
                    <a:pt x="3056" y="41558"/>
                    <a:pt x="3356" y="41857"/>
                    <a:pt x="3651" y="4215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5">
              <a:extLst>
                <a:ext uri="{FF2B5EF4-FFF2-40B4-BE49-F238E27FC236}">
                  <a16:creationId xmlns:a16="http://schemas.microsoft.com/office/drawing/2014/main" id="{2B2B9BC7-FB9D-4E2E-B98F-E28E789ABC44}"/>
                </a:ext>
              </a:extLst>
            </p:cNvPr>
            <p:cNvSpPr/>
            <p:nvPr/>
          </p:nvSpPr>
          <p:spPr>
            <a:xfrm>
              <a:off x="5701539" y="2682913"/>
              <a:ext cx="55470" cy="65778"/>
            </a:xfrm>
            <a:custGeom>
              <a:avLst/>
              <a:gdLst>
                <a:gd name="connsiteX0" fmla="*/ 3781 w 55470"/>
                <a:gd name="connsiteY0" fmla="*/ 42702 h 65778"/>
                <a:gd name="connsiteX1" fmla="*/ 46232 w 55470"/>
                <a:gd name="connsiteY1" fmla="*/ 62435 h 65778"/>
                <a:gd name="connsiteX2" fmla="*/ 45039 w 55470"/>
                <a:gd name="connsiteY2" fmla="*/ 19086 h 65778"/>
                <a:gd name="connsiteX3" fmla="*/ 10956 w 55470"/>
                <a:gd name="connsiteY3" fmla="*/ 1444 h 65778"/>
                <a:gd name="connsiteX4" fmla="*/ 3481 w 55470"/>
                <a:gd name="connsiteY4" fmla="*/ 42403 h 65778"/>
                <a:gd name="connsiteX5" fmla="*/ 3781 w 55470"/>
                <a:gd name="connsiteY5" fmla="*/ 42702 h 6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70" h="65778">
                  <a:moveTo>
                    <a:pt x="3781" y="42702"/>
                  </a:moveTo>
                  <a:cubicBezTo>
                    <a:pt x="13646" y="59745"/>
                    <a:pt x="33977" y="69311"/>
                    <a:pt x="46232" y="62435"/>
                  </a:cubicBezTo>
                  <a:cubicBezTo>
                    <a:pt x="58192" y="55260"/>
                    <a:pt x="54904" y="35826"/>
                    <a:pt x="45039" y="19086"/>
                  </a:cubicBezTo>
                  <a:cubicBezTo>
                    <a:pt x="35171" y="2042"/>
                    <a:pt x="23215" y="-5432"/>
                    <a:pt x="10956" y="1444"/>
                  </a:cubicBezTo>
                  <a:cubicBezTo>
                    <a:pt x="-2201" y="10714"/>
                    <a:pt x="-5489" y="28950"/>
                    <a:pt x="3481" y="42403"/>
                  </a:cubicBezTo>
                  <a:cubicBezTo>
                    <a:pt x="3781" y="42403"/>
                    <a:pt x="3781" y="42702"/>
                    <a:pt x="3781" y="4270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5">
              <a:extLst>
                <a:ext uri="{FF2B5EF4-FFF2-40B4-BE49-F238E27FC236}">
                  <a16:creationId xmlns:a16="http://schemas.microsoft.com/office/drawing/2014/main" id="{C22DB281-3CD8-4A8B-B8EE-90FBE3732A65}"/>
                </a:ext>
              </a:extLst>
            </p:cNvPr>
            <p:cNvSpPr/>
            <p:nvPr/>
          </p:nvSpPr>
          <p:spPr>
            <a:xfrm>
              <a:off x="5640399" y="2983774"/>
              <a:ext cx="56172" cy="70382"/>
            </a:xfrm>
            <a:custGeom>
              <a:avLst/>
              <a:gdLst>
                <a:gd name="connsiteX0" fmla="*/ 6020 w 56172"/>
                <a:gd name="connsiteY0" fmla="*/ 44400 h 70382"/>
                <a:gd name="connsiteX1" fmla="*/ 45786 w 56172"/>
                <a:gd name="connsiteY1" fmla="*/ 67422 h 70382"/>
                <a:gd name="connsiteX2" fmla="*/ 47279 w 56172"/>
                <a:gd name="connsiteY2" fmla="*/ 20485 h 70382"/>
                <a:gd name="connsiteX3" fmla="*/ 7217 w 56172"/>
                <a:gd name="connsiteY3" fmla="*/ 1350 h 70382"/>
                <a:gd name="connsiteX4" fmla="*/ 6020 w 56172"/>
                <a:gd name="connsiteY4" fmla="*/ 44400 h 7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2" h="70382">
                  <a:moveTo>
                    <a:pt x="6020" y="44400"/>
                  </a:moveTo>
                  <a:cubicBezTo>
                    <a:pt x="15590" y="61144"/>
                    <a:pt x="33527" y="74297"/>
                    <a:pt x="45786" y="67422"/>
                  </a:cubicBezTo>
                  <a:cubicBezTo>
                    <a:pt x="57746" y="60546"/>
                    <a:pt x="56848" y="37524"/>
                    <a:pt x="47279" y="20485"/>
                  </a:cubicBezTo>
                  <a:cubicBezTo>
                    <a:pt x="37414" y="3441"/>
                    <a:pt x="19476" y="-5825"/>
                    <a:pt x="7217" y="1350"/>
                  </a:cubicBezTo>
                  <a:cubicBezTo>
                    <a:pt x="-4742" y="8226"/>
                    <a:pt x="-3844" y="27660"/>
                    <a:pt x="6020" y="4440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5">
              <a:extLst>
                <a:ext uri="{FF2B5EF4-FFF2-40B4-BE49-F238E27FC236}">
                  <a16:creationId xmlns:a16="http://schemas.microsoft.com/office/drawing/2014/main" id="{C777C280-E450-4B30-AF5B-B4CCE6E3C1A3}"/>
                </a:ext>
              </a:extLst>
            </p:cNvPr>
            <p:cNvSpPr/>
            <p:nvPr/>
          </p:nvSpPr>
          <p:spPr>
            <a:xfrm>
              <a:off x="6259353" y="3190918"/>
              <a:ext cx="58143" cy="66461"/>
            </a:xfrm>
            <a:custGeom>
              <a:avLst/>
              <a:gdLst>
                <a:gd name="connsiteX0" fmla="*/ 4145 w 58143"/>
                <a:gd name="connsiteY0" fmla="*/ 48931 h 66461"/>
                <a:gd name="connsiteX1" fmla="*/ 45703 w 58143"/>
                <a:gd name="connsiteY1" fmla="*/ 62084 h 66461"/>
                <a:gd name="connsiteX2" fmla="*/ 50786 w 58143"/>
                <a:gd name="connsiteY2" fmla="*/ 22023 h 66461"/>
                <a:gd name="connsiteX3" fmla="*/ 10426 w 58143"/>
                <a:gd name="connsiteY3" fmla="*/ 1093 h 66461"/>
                <a:gd name="connsiteX4" fmla="*/ 4145 w 58143"/>
                <a:gd name="connsiteY4" fmla="*/ 48931 h 66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43" h="66461">
                  <a:moveTo>
                    <a:pt x="4145" y="48931"/>
                  </a:moveTo>
                  <a:cubicBezTo>
                    <a:pt x="12218" y="63880"/>
                    <a:pt x="30455" y="69558"/>
                    <a:pt x="45703" y="62084"/>
                  </a:cubicBezTo>
                  <a:cubicBezTo>
                    <a:pt x="57662" y="55208"/>
                    <a:pt x="60352" y="39063"/>
                    <a:pt x="50786" y="22023"/>
                  </a:cubicBezTo>
                  <a:cubicBezTo>
                    <a:pt x="40922" y="5279"/>
                    <a:pt x="22382" y="-6082"/>
                    <a:pt x="10426" y="1093"/>
                  </a:cubicBezTo>
                  <a:cubicBezTo>
                    <a:pt x="-2731" y="13351"/>
                    <a:pt x="-5420" y="33384"/>
                    <a:pt x="4145" y="4893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5">
              <a:extLst>
                <a:ext uri="{FF2B5EF4-FFF2-40B4-BE49-F238E27FC236}">
                  <a16:creationId xmlns:a16="http://schemas.microsoft.com/office/drawing/2014/main" id="{779CBC9F-0CDD-4EB9-84F6-9805DBF2FAE4}"/>
                </a:ext>
              </a:extLst>
            </p:cNvPr>
            <p:cNvSpPr/>
            <p:nvPr/>
          </p:nvSpPr>
          <p:spPr>
            <a:xfrm>
              <a:off x="6608332" y="2721355"/>
              <a:ext cx="55867" cy="63578"/>
            </a:xfrm>
            <a:custGeom>
              <a:avLst/>
              <a:gdLst>
                <a:gd name="connsiteX0" fmla="*/ 3470 w 55867"/>
                <a:gd name="connsiteY0" fmla="*/ 44026 h 63578"/>
                <a:gd name="connsiteX1" fmla="*/ 45925 w 55867"/>
                <a:gd name="connsiteY1" fmla="*/ 60168 h 63578"/>
                <a:gd name="connsiteX2" fmla="*/ 46523 w 55867"/>
                <a:gd name="connsiteY2" fmla="*/ 19208 h 63578"/>
                <a:gd name="connsiteX3" fmla="*/ 12141 w 55867"/>
                <a:gd name="connsiteY3" fmla="*/ 1570 h 63578"/>
                <a:gd name="connsiteX4" fmla="*/ 3470 w 55867"/>
                <a:gd name="connsiteY4" fmla="*/ 44026 h 6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867" h="63578">
                  <a:moveTo>
                    <a:pt x="3470" y="44026"/>
                  </a:moveTo>
                  <a:cubicBezTo>
                    <a:pt x="11243" y="59569"/>
                    <a:pt x="29779" y="66448"/>
                    <a:pt x="45925" y="60168"/>
                  </a:cubicBezTo>
                  <a:cubicBezTo>
                    <a:pt x="57885" y="53292"/>
                    <a:pt x="56089" y="35953"/>
                    <a:pt x="46523" y="19208"/>
                  </a:cubicBezTo>
                  <a:cubicBezTo>
                    <a:pt x="36655" y="2169"/>
                    <a:pt x="24101" y="-5605"/>
                    <a:pt x="12141" y="1570"/>
                  </a:cubicBezTo>
                  <a:cubicBezTo>
                    <a:pt x="-1910" y="10840"/>
                    <a:pt x="-5797" y="29672"/>
                    <a:pt x="3470" y="4402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5">
              <a:extLst>
                <a:ext uri="{FF2B5EF4-FFF2-40B4-BE49-F238E27FC236}">
                  <a16:creationId xmlns:a16="http://schemas.microsoft.com/office/drawing/2014/main" id="{06C42593-39B1-4689-9770-23285C578FEF}"/>
                </a:ext>
              </a:extLst>
            </p:cNvPr>
            <p:cNvSpPr/>
            <p:nvPr/>
          </p:nvSpPr>
          <p:spPr>
            <a:xfrm>
              <a:off x="6522157" y="3356191"/>
              <a:ext cx="57166" cy="71110"/>
            </a:xfrm>
            <a:custGeom>
              <a:avLst/>
              <a:gdLst>
                <a:gd name="connsiteX0" fmla="*/ 6530 w 57166"/>
                <a:gd name="connsiteY0" fmla="*/ 45399 h 71110"/>
                <a:gd name="connsiteX1" fmla="*/ 45098 w 57166"/>
                <a:gd name="connsiteY1" fmla="*/ 68122 h 71110"/>
                <a:gd name="connsiteX2" fmla="*/ 49584 w 57166"/>
                <a:gd name="connsiteY2" fmla="*/ 20586 h 71110"/>
                <a:gd name="connsiteX3" fmla="*/ 6530 w 57166"/>
                <a:gd name="connsiteY3" fmla="*/ 1152 h 71110"/>
                <a:gd name="connsiteX4" fmla="*/ 6530 w 57166"/>
                <a:gd name="connsiteY4" fmla="*/ 45399 h 7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66" h="71110">
                  <a:moveTo>
                    <a:pt x="6530" y="45399"/>
                  </a:moveTo>
                  <a:cubicBezTo>
                    <a:pt x="16398" y="62144"/>
                    <a:pt x="32839" y="74997"/>
                    <a:pt x="45098" y="68122"/>
                  </a:cubicBezTo>
                  <a:cubicBezTo>
                    <a:pt x="57058" y="61246"/>
                    <a:pt x="59149" y="37330"/>
                    <a:pt x="49584" y="20586"/>
                  </a:cubicBezTo>
                  <a:cubicBezTo>
                    <a:pt x="39719" y="3846"/>
                    <a:pt x="18489" y="-5724"/>
                    <a:pt x="6530" y="1152"/>
                  </a:cubicBezTo>
                  <a:cubicBezTo>
                    <a:pt x="-5426" y="8327"/>
                    <a:pt x="-3036" y="28659"/>
                    <a:pt x="6530" y="453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5">
              <a:extLst>
                <a:ext uri="{FF2B5EF4-FFF2-40B4-BE49-F238E27FC236}">
                  <a16:creationId xmlns:a16="http://schemas.microsoft.com/office/drawing/2014/main" id="{EBEDEDA6-316E-435B-B7C5-10D75B065BE3}"/>
                </a:ext>
              </a:extLst>
            </p:cNvPr>
            <p:cNvSpPr/>
            <p:nvPr/>
          </p:nvSpPr>
          <p:spPr>
            <a:xfrm>
              <a:off x="6689462" y="3034107"/>
              <a:ext cx="54556" cy="67618"/>
            </a:xfrm>
            <a:custGeom>
              <a:avLst/>
              <a:gdLst>
                <a:gd name="connsiteX0" fmla="*/ 5454 w 54556"/>
                <a:gd name="connsiteY0" fmla="*/ 45493 h 67618"/>
                <a:gd name="connsiteX1" fmla="*/ 44322 w 54556"/>
                <a:gd name="connsiteY1" fmla="*/ 64029 h 67618"/>
                <a:gd name="connsiteX2" fmla="*/ 45516 w 54556"/>
                <a:gd name="connsiteY2" fmla="*/ 22173 h 67618"/>
                <a:gd name="connsiteX3" fmla="*/ 7845 w 54556"/>
                <a:gd name="connsiteY3" fmla="*/ 943 h 67618"/>
                <a:gd name="connsiteX4" fmla="*/ 5454 w 54556"/>
                <a:gd name="connsiteY4" fmla="*/ 45493 h 6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56" h="67618">
                  <a:moveTo>
                    <a:pt x="5454" y="45493"/>
                  </a:moveTo>
                  <a:cubicBezTo>
                    <a:pt x="15020" y="62234"/>
                    <a:pt x="32363" y="71204"/>
                    <a:pt x="44322" y="64029"/>
                  </a:cubicBezTo>
                  <a:cubicBezTo>
                    <a:pt x="56278" y="57150"/>
                    <a:pt x="55085" y="39212"/>
                    <a:pt x="45516" y="22173"/>
                  </a:cubicBezTo>
                  <a:cubicBezTo>
                    <a:pt x="35651" y="5428"/>
                    <a:pt x="19804" y="-5933"/>
                    <a:pt x="7845" y="943"/>
                  </a:cubicBezTo>
                  <a:cubicBezTo>
                    <a:pt x="-4115" y="7822"/>
                    <a:pt x="-4410" y="28450"/>
                    <a:pt x="5454" y="454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5">
              <a:extLst>
                <a:ext uri="{FF2B5EF4-FFF2-40B4-BE49-F238E27FC236}">
                  <a16:creationId xmlns:a16="http://schemas.microsoft.com/office/drawing/2014/main" id="{60B42D32-6CDA-4836-A96D-D945F75434A1}"/>
                </a:ext>
              </a:extLst>
            </p:cNvPr>
            <p:cNvSpPr/>
            <p:nvPr/>
          </p:nvSpPr>
          <p:spPr>
            <a:xfrm>
              <a:off x="6972681" y="3230845"/>
              <a:ext cx="58098" cy="61747"/>
            </a:xfrm>
            <a:custGeom>
              <a:avLst/>
              <a:gdLst>
                <a:gd name="connsiteX0" fmla="*/ 3869 w 58098"/>
                <a:gd name="connsiteY0" fmla="*/ 42489 h 61747"/>
                <a:gd name="connsiteX1" fmla="*/ 43032 w 58098"/>
                <a:gd name="connsiteY1" fmla="*/ 58332 h 61747"/>
                <a:gd name="connsiteX2" fmla="*/ 51404 w 58098"/>
                <a:gd name="connsiteY2" fmla="*/ 15281 h 61747"/>
                <a:gd name="connsiteX3" fmla="*/ 11044 w 58098"/>
                <a:gd name="connsiteY3" fmla="*/ 2128 h 61747"/>
                <a:gd name="connsiteX4" fmla="*/ 10745 w 58098"/>
                <a:gd name="connsiteY4" fmla="*/ 2128 h 61747"/>
                <a:gd name="connsiteX5" fmla="*/ 3270 w 58098"/>
                <a:gd name="connsiteY5" fmla="*/ 41591 h 61747"/>
                <a:gd name="connsiteX6" fmla="*/ 3869 w 58098"/>
                <a:gd name="connsiteY6" fmla="*/ 42489 h 6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98" h="61747">
                  <a:moveTo>
                    <a:pt x="3869" y="42489"/>
                  </a:moveTo>
                  <a:cubicBezTo>
                    <a:pt x="10445" y="57737"/>
                    <a:pt x="28084" y="64613"/>
                    <a:pt x="43032" y="58332"/>
                  </a:cubicBezTo>
                  <a:cubicBezTo>
                    <a:pt x="57083" y="48467"/>
                    <a:pt x="60671" y="29332"/>
                    <a:pt x="51404" y="15281"/>
                  </a:cubicBezTo>
                  <a:cubicBezTo>
                    <a:pt x="43930" y="632"/>
                    <a:pt x="25993" y="-5346"/>
                    <a:pt x="11044" y="2128"/>
                  </a:cubicBezTo>
                  <a:cubicBezTo>
                    <a:pt x="11044" y="2128"/>
                    <a:pt x="11044" y="2128"/>
                    <a:pt x="10745" y="2128"/>
                  </a:cubicBezTo>
                  <a:cubicBezTo>
                    <a:pt x="-2113" y="11095"/>
                    <a:pt x="-5401" y="28434"/>
                    <a:pt x="3270" y="41591"/>
                  </a:cubicBezTo>
                  <a:cubicBezTo>
                    <a:pt x="3570" y="41890"/>
                    <a:pt x="3570" y="42190"/>
                    <a:pt x="3869" y="424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5">
              <a:extLst>
                <a:ext uri="{FF2B5EF4-FFF2-40B4-BE49-F238E27FC236}">
                  <a16:creationId xmlns:a16="http://schemas.microsoft.com/office/drawing/2014/main" id="{B61935DC-5BDF-47C3-B93B-A962CA4A7773}"/>
                </a:ext>
              </a:extLst>
            </p:cNvPr>
            <p:cNvSpPr/>
            <p:nvPr/>
          </p:nvSpPr>
          <p:spPr>
            <a:xfrm>
              <a:off x="6751271" y="2424479"/>
              <a:ext cx="57126" cy="65715"/>
            </a:xfrm>
            <a:custGeom>
              <a:avLst/>
              <a:gdLst>
                <a:gd name="connsiteX0" fmla="*/ 4937 w 57126"/>
                <a:gd name="connsiteY0" fmla="*/ 45816 h 65715"/>
                <a:gd name="connsiteX1" fmla="*/ 44100 w 57126"/>
                <a:gd name="connsiteY1" fmla="*/ 62557 h 65715"/>
                <a:gd name="connsiteX2" fmla="*/ 49484 w 57126"/>
                <a:gd name="connsiteY2" fmla="*/ 20101 h 65715"/>
                <a:gd name="connsiteX3" fmla="*/ 8524 w 57126"/>
                <a:gd name="connsiteY3" fmla="*/ 1270 h 65715"/>
                <a:gd name="connsiteX4" fmla="*/ 4937 w 57126"/>
                <a:gd name="connsiteY4" fmla="*/ 45816 h 6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26" h="65715">
                  <a:moveTo>
                    <a:pt x="4937" y="45816"/>
                  </a:moveTo>
                  <a:cubicBezTo>
                    <a:pt x="11214" y="61064"/>
                    <a:pt x="28553" y="68538"/>
                    <a:pt x="44100" y="62557"/>
                  </a:cubicBezTo>
                  <a:cubicBezTo>
                    <a:pt x="56958" y="52093"/>
                    <a:pt x="59348" y="33258"/>
                    <a:pt x="49484" y="20101"/>
                  </a:cubicBezTo>
                  <a:cubicBezTo>
                    <a:pt x="39615" y="3062"/>
                    <a:pt x="20480" y="-5610"/>
                    <a:pt x="8524" y="1270"/>
                  </a:cubicBezTo>
                  <a:cubicBezTo>
                    <a:pt x="-3435" y="8445"/>
                    <a:pt x="-4931" y="28773"/>
                    <a:pt x="4937" y="4581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5">
              <a:extLst>
                <a:ext uri="{FF2B5EF4-FFF2-40B4-BE49-F238E27FC236}">
                  <a16:creationId xmlns:a16="http://schemas.microsoft.com/office/drawing/2014/main" id="{B2ADAE0A-1F28-4361-B5E9-679571642BBA}"/>
                </a:ext>
              </a:extLst>
            </p:cNvPr>
            <p:cNvSpPr/>
            <p:nvPr/>
          </p:nvSpPr>
          <p:spPr>
            <a:xfrm>
              <a:off x="5491383" y="2025458"/>
              <a:ext cx="55906" cy="61022"/>
            </a:xfrm>
            <a:custGeom>
              <a:avLst/>
              <a:gdLst>
                <a:gd name="connsiteX0" fmla="*/ 3159 w 55906"/>
                <a:gd name="connsiteY0" fmla="*/ 43017 h 61022"/>
                <a:gd name="connsiteX1" fmla="*/ 12429 w 55906"/>
                <a:gd name="connsiteY1" fmla="*/ 1758 h 61022"/>
                <a:gd name="connsiteX2" fmla="*/ 12729 w 55906"/>
                <a:gd name="connsiteY2" fmla="*/ 1758 h 61022"/>
                <a:gd name="connsiteX3" fmla="*/ 47706 w 55906"/>
                <a:gd name="connsiteY3" fmla="*/ 17306 h 61022"/>
                <a:gd name="connsiteX4" fmla="*/ 44717 w 55906"/>
                <a:gd name="connsiteY4" fmla="*/ 56768 h 61022"/>
                <a:gd name="connsiteX5" fmla="*/ 3159 w 55906"/>
                <a:gd name="connsiteY5" fmla="*/ 43017 h 6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06" h="61022">
                  <a:moveTo>
                    <a:pt x="3159" y="43017"/>
                  </a:moveTo>
                  <a:cubicBezTo>
                    <a:pt x="-5807" y="28966"/>
                    <a:pt x="-1625" y="10729"/>
                    <a:pt x="12429" y="1758"/>
                  </a:cubicBezTo>
                  <a:cubicBezTo>
                    <a:pt x="12729" y="1758"/>
                    <a:pt x="12729" y="1758"/>
                    <a:pt x="12729" y="1758"/>
                  </a:cubicBezTo>
                  <a:cubicBezTo>
                    <a:pt x="24685" y="-5117"/>
                    <a:pt x="37841" y="561"/>
                    <a:pt x="47706" y="17306"/>
                  </a:cubicBezTo>
                  <a:cubicBezTo>
                    <a:pt x="57275" y="34050"/>
                    <a:pt x="56677" y="49892"/>
                    <a:pt x="44717" y="56768"/>
                  </a:cubicBezTo>
                  <a:cubicBezTo>
                    <a:pt x="29469" y="64243"/>
                    <a:pt x="10933" y="57965"/>
                    <a:pt x="3159" y="4301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5">
              <a:extLst>
                <a:ext uri="{FF2B5EF4-FFF2-40B4-BE49-F238E27FC236}">
                  <a16:creationId xmlns:a16="http://schemas.microsoft.com/office/drawing/2014/main" id="{265700D2-38F5-44CF-AEB4-8E59D35C7BA0}"/>
                </a:ext>
              </a:extLst>
            </p:cNvPr>
            <p:cNvSpPr/>
            <p:nvPr/>
          </p:nvSpPr>
          <p:spPr>
            <a:xfrm>
              <a:off x="6077456" y="2183959"/>
              <a:ext cx="56684" cy="68664"/>
            </a:xfrm>
            <a:custGeom>
              <a:avLst/>
              <a:gdLst>
                <a:gd name="connsiteX0" fmla="*/ 4867 w 56684"/>
                <a:gd name="connsiteY0" fmla="*/ 45063 h 68664"/>
                <a:gd name="connsiteX1" fmla="*/ 9652 w 56684"/>
                <a:gd name="connsiteY1" fmla="*/ 1115 h 68664"/>
                <a:gd name="connsiteX2" fmla="*/ 47023 w 56684"/>
                <a:gd name="connsiteY2" fmla="*/ 20848 h 68664"/>
                <a:gd name="connsiteX3" fmla="*/ 47023 w 56684"/>
                <a:gd name="connsiteY3" fmla="*/ 65395 h 68664"/>
                <a:gd name="connsiteX4" fmla="*/ 4867 w 56684"/>
                <a:gd name="connsiteY4" fmla="*/ 45063 h 6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684" h="68664">
                  <a:moveTo>
                    <a:pt x="4867" y="45063"/>
                  </a:moveTo>
                  <a:cubicBezTo>
                    <a:pt x="-5297" y="31312"/>
                    <a:pt x="-3206" y="12177"/>
                    <a:pt x="9652" y="1115"/>
                  </a:cubicBezTo>
                  <a:cubicBezTo>
                    <a:pt x="21608" y="-5761"/>
                    <a:pt x="37155" y="4104"/>
                    <a:pt x="47023" y="20848"/>
                  </a:cubicBezTo>
                  <a:cubicBezTo>
                    <a:pt x="56589" y="37589"/>
                    <a:pt x="58979" y="58519"/>
                    <a:pt x="47023" y="65395"/>
                  </a:cubicBezTo>
                  <a:cubicBezTo>
                    <a:pt x="35064" y="72271"/>
                    <a:pt x="14433" y="62107"/>
                    <a:pt x="4867" y="450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5">
              <a:extLst>
                <a:ext uri="{FF2B5EF4-FFF2-40B4-BE49-F238E27FC236}">
                  <a16:creationId xmlns:a16="http://schemas.microsoft.com/office/drawing/2014/main" id="{FC53275F-05E6-4ACD-A21B-4A3FE8151D97}"/>
                </a:ext>
              </a:extLst>
            </p:cNvPr>
            <p:cNvSpPr/>
            <p:nvPr/>
          </p:nvSpPr>
          <p:spPr>
            <a:xfrm>
              <a:off x="6262286" y="2090384"/>
              <a:ext cx="57643" cy="68859"/>
            </a:xfrm>
            <a:custGeom>
              <a:avLst/>
              <a:gdLst>
                <a:gd name="connsiteX0" fmla="*/ 3906 w 57643"/>
                <a:gd name="connsiteY0" fmla="*/ 45958 h 68859"/>
                <a:gd name="connsiteX1" fmla="*/ 11380 w 57643"/>
                <a:gd name="connsiteY1" fmla="*/ 1112 h 68859"/>
                <a:gd name="connsiteX2" fmla="*/ 46956 w 57643"/>
                <a:gd name="connsiteY2" fmla="*/ 21144 h 68859"/>
                <a:gd name="connsiteX3" fmla="*/ 48752 w 57643"/>
                <a:gd name="connsiteY3" fmla="*/ 65392 h 68859"/>
                <a:gd name="connsiteX4" fmla="*/ 3906 w 57643"/>
                <a:gd name="connsiteY4" fmla="*/ 45958 h 6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43" h="68859">
                  <a:moveTo>
                    <a:pt x="3906" y="45958"/>
                  </a:moveTo>
                  <a:cubicBezTo>
                    <a:pt x="-5663" y="31308"/>
                    <a:pt x="-2375" y="11874"/>
                    <a:pt x="11380" y="1112"/>
                  </a:cubicBezTo>
                  <a:cubicBezTo>
                    <a:pt x="23336" y="-5764"/>
                    <a:pt x="37091" y="4101"/>
                    <a:pt x="46956" y="21144"/>
                  </a:cubicBezTo>
                  <a:cubicBezTo>
                    <a:pt x="56525" y="37885"/>
                    <a:pt x="60708" y="58516"/>
                    <a:pt x="48752" y="65392"/>
                  </a:cubicBezTo>
                  <a:cubicBezTo>
                    <a:pt x="36493" y="72567"/>
                    <a:pt x="13471" y="62698"/>
                    <a:pt x="3906" y="4595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5">
              <a:extLst>
                <a:ext uri="{FF2B5EF4-FFF2-40B4-BE49-F238E27FC236}">
                  <a16:creationId xmlns:a16="http://schemas.microsoft.com/office/drawing/2014/main" id="{810BE46D-8D42-45EF-9858-32C61B7460D4}"/>
                </a:ext>
              </a:extLst>
            </p:cNvPr>
            <p:cNvSpPr/>
            <p:nvPr/>
          </p:nvSpPr>
          <p:spPr>
            <a:xfrm>
              <a:off x="7544778" y="2196104"/>
              <a:ext cx="54104" cy="64713"/>
            </a:xfrm>
            <a:custGeom>
              <a:avLst/>
              <a:gdLst>
                <a:gd name="connsiteX0" fmla="*/ 46158 w 54104"/>
                <a:gd name="connsiteY0" fmla="*/ 20363 h 64713"/>
                <a:gd name="connsiteX1" fmla="*/ 7889 w 54104"/>
                <a:gd name="connsiteY1" fmla="*/ 1229 h 64713"/>
                <a:gd name="connsiteX2" fmla="*/ 5199 w 54104"/>
                <a:gd name="connsiteY2" fmla="*/ 43980 h 64713"/>
                <a:gd name="connsiteX3" fmla="*/ 42271 w 54104"/>
                <a:gd name="connsiteY3" fmla="*/ 61023 h 64713"/>
                <a:gd name="connsiteX4" fmla="*/ 46158 w 54104"/>
                <a:gd name="connsiteY4" fmla="*/ 20363 h 6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04" h="64713">
                  <a:moveTo>
                    <a:pt x="46158" y="20363"/>
                  </a:moveTo>
                  <a:cubicBezTo>
                    <a:pt x="36593" y="3320"/>
                    <a:pt x="19848" y="-5651"/>
                    <a:pt x="7889" y="1229"/>
                  </a:cubicBezTo>
                  <a:cubicBezTo>
                    <a:pt x="-4067" y="8404"/>
                    <a:pt x="-4366" y="27239"/>
                    <a:pt x="5199" y="43980"/>
                  </a:cubicBezTo>
                  <a:cubicBezTo>
                    <a:pt x="15064" y="60724"/>
                    <a:pt x="30312" y="67899"/>
                    <a:pt x="42271" y="61023"/>
                  </a:cubicBezTo>
                  <a:cubicBezTo>
                    <a:pt x="54231" y="53848"/>
                    <a:pt x="56027" y="37104"/>
                    <a:pt x="46158" y="203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5">
              <a:extLst>
                <a:ext uri="{FF2B5EF4-FFF2-40B4-BE49-F238E27FC236}">
                  <a16:creationId xmlns:a16="http://schemas.microsoft.com/office/drawing/2014/main" id="{29FFFAB1-2B22-400C-9F24-300D597BEE32}"/>
                </a:ext>
              </a:extLst>
            </p:cNvPr>
            <p:cNvSpPr/>
            <p:nvPr/>
          </p:nvSpPr>
          <p:spPr>
            <a:xfrm>
              <a:off x="7051988" y="2089177"/>
              <a:ext cx="53366" cy="65704"/>
            </a:xfrm>
            <a:custGeom>
              <a:avLst/>
              <a:gdLst>
                <a:gd name="connsiteX0" fmla="*/ 45045 w 53366"/>
                <a:gd name="connsiteY0" fmla="*/ 23245 h 65704"/>
                <a:gd name="connsiteX1" fmla="*/ 6779 w 53366"/>
                <a:gd name="connsiteY1" fmla="*/ 822 h 65704"/>
                <a:gd name="connsiteX2" fmla="*/ 6480 w 53366"/>
                <a:gd name="connsiteY2" fmla="*/ 45668 h 65704"/>
                <a:gd name="connsiteX3" fmla="*/ 42056 w 53366"/>
                <a:gd name="connsiteY3" fmla="*/ 61813 h 65704"/>
                <a:gd name="connsiteX4" fmla="*/ 45045 w 53366"/>
                <a:gd name="connsiteY4" fmla="*/ 23245 h 65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66" h="65704">
                  <a:moveTo>
                    <a:pt x="45045" y="23245"/>
                  </a:moveTo>
                  <a:cubicBezTo>
                    <a:pt x="35479" y="6504"/>
                    <a:pt x="18735" y="-6054"/>
                    <a:pt x="6779" y="822"/>
                  </a:cubicBezTo>
                  <a:cubicBezTo>
                    <a:pt x="-5181" y="7701"/>
                    <a:pt x="-3389" y="28927"/>
                    <a:pt x="6480" y="45668"/>
                  </a:cubicBezTo>
                  <a:cubicBezTo>
                    <a:pt x="16045" y="62711"/>
                    <a:pt x="29797" y="68689"/>
                    <a:pt x="42056" y="61813"/>
                  </a:cubicBezTo>
                  <a:cubicBezTo>
                    <a:pt x="54015" y="54938"/>
                    <a:pt x="54913" y="40288"/>
                    <a:pt x="45045" y="2324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5">
              <a:extLst>
                <a:ext uri="{FF2B5EF4-FFF2-40B4-BE49-F238E27FC236}">
                  <a16:creationId xmlns:a16="http://schemas.microsoft.com/office/drawing/2014/main" id="{74511EB6-FBE2-4D5D-A0B5-888500EBFA71}"/>
                </a:ext>
              </a:extLst>
            </p:cNvPr>
            <p:cNvSpPr/>
            <p:nvPr/>
          </p:nvSpPr>
          <p:spPr>
            <a:xfrm>
              <a:off x="6476675" y="1830086"/>
              <a:ext cx="59102" cy="67297"/>
            </a:xfrm>
            <a:custGeom>
              <a:avLst/>
              <a:gdLst>
                <a:gd name="connsiteX0" fmla="*/ 3578 w 59102"/>
                <a:gd name="connsiteY0" fmla="*/ 44655 h 67297"/>
                <a:gd name="connsiteX1" fmla="*/ 11651 w 59102"/>
                <a:gd name="connsiteY1" fmla="*/ 1006 h 67297"/>
                <a:gd name="connsiteX2" fmla="*/ 50519 w 59102"/>
                <a:gd name="connsiteY2" fmla="*/ 17448 h 67297"/>
                <a:gd name="connsiteX3" fmla="*/ 48125 w 59102"/>
                <a:gd name="connsiteY3" fmla="*/ 63790 h 67297"/>
                <a:gd name="connsiteX4" fmla="*/ 3578 w 59102"/>
                <a:gd name="connsiteY4" fmla="*/ 44655 h 6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2" h="67297">
                  <a:moveTo>
                    <a:pt x="3578" y="44655"/>
                  </a:moveTo>
                  <a:cubicBezTo>
                    <a:pt x="-5688" y="30305"/>
                    <a:pt x="-2101" y="11170"/>
                    <a:pt x="11651" y="1006"/>
                  </a:cubicBezTo>
                  <a:cubicBezTo>
                    <a:pt x="26899" y="-4975"/>
                    <a:pt x="44238" y="2200"/>
                    <a:pt x="50519" y="17448"/>
                  </a:cubicBezTo>
                  <a:cubicBezTo>
                    <a:pt x="60384" y="34491"/>
                    <a:pt x="60084" y="56914"/>
                    <a:pt x="48125" y="63790"/>
                  </a:cubicBezTo>
                  <a:cubicBezTo>
                    <a:pt x="36169" y="70965"/>
                    <a:pt x="13147" y="61396"/>
                    <a:pt x="3578" y="4465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5">
              <a:extLst>
                <a:ext uri="{FF2B5EF4-FFF2-40B4-BE49-F238E27FC236}">
                  <a16:creationId xmlns:a16="http://schemas.microsoft.com/office/drawing/2014/main" id="{97CA33C9-CB00-4420-AB34-B40D82A2BC55}"/>
                </a:ext>
              </a:extLst>
            </p:cNvPr>
            <p:cNvSpPr/>
            <p:nvPr/>
          </p:nvSpPr>
          <p:spPr>
            <a:xfrm>
              <a:off x="6142313" y="2426985"/>
              <a:ext cx="64484" cy="59578"/>
            </a:xfrm>
            <a:custGeom>
              <a:avLst/>
              <a:gdLst>
                <a:gd name="connsiteX0" fmla="*/ 17144 w 64484"/>
                <a:gd name="connsiteY0" fmla="*/ 52875 h 59578"/>
                <a:gd name="connsiteX1" fmla="*/ 60198 w 64484"/>
                <a:gd name="connsiteY1" fmla="*/ 46299 h 59578"/>
                <a:gd name="connsiteX2" fmla="*/ 45249 w 64484"/>
                <a:gd name="connsiteY2" fmla="*/ 4142 h 59578"/>
                <a:gd name="connsiteX3" fmla="*/ 703 w 64484"/>
                <a:gd name="connsiteY3" fmla="*/ 11916 h 59578"/>
                <a:gd name="connsiteX4" fmla="*/ 17144 w 64484"/>
                <a:gd name="connsiteY4" fmla="*/ 52875 h 59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84" h="59578">
                  <a:moveTo>
                    <a:pt x="17144" y="52875"/>
                  </a:moveTo>
                  <a:cubicBezTo>
                    <a:pt x="30899" y="62441"/>
                    <a:pt x="50030" y="59452"/>
                    <a:pt x="60198" y="46299"/>
                  </a:cubicBezTo>
                  <a:cubicBezTo>
                    <a:pt x="67073" y="30452"/>
                    <a:pt x="60497" y="12215"/>
                    <a:pt x="45249" y="4142"/>
                  </a:cubicBezTo>
                  <a:cubicBezTo>
                    <a:pt x="30600" y="-5124"/>
                    <a:pt x="11465" y="-1836"/>
                    <a:pt x="703" y="11916"/>
                  </a:cubicBezTo>
                  <a:cubicBezTo>
                    <a:pt x="-5578" y="27762"/>
                    <a:pt x="1597" y="45700"/>
                    <a:pt x="17144" y="528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5">
              <a:extLst>
                <a:ext uri="{FF2B5EF4-FFF2-40B4-BE49-F238E27FC236}">
                  <a16:creationId xmlns:a16="http://schemas.microsoft.com/office/drawing/2014/main" id="{84250A31-8A44-4861-9406-98A2D708C394}"/>
                </a:ext>
              </a:extLst>
            </p:cNvPr>
            <p:cNvSpPr/>
            <p:nvPr/>
          </p:nvSpPr>
          <p:spPr>
            <a:xfrm>
              <a:off x="5874870" y="2618133"/>
              <a:ext cx="66010" cy="56972"/>
            </a:xfrm>
            <a:custGeom>
              <a:avLst/>
              <a:gdLst>
                <a:gd name="connsiteX0" fmla="*/ 16409 w 66010"/>
                <a:gd name="connsiteY0" fmla="*/ 47986 h 56972"/>
                <a:gd name="connsiteX1" fmla="*/ 62152 w 66010"/>
                <a:gd name="connsiteY1" fmla="*/ 47388 h 56972"/>
                <a:gd name="connsiteX2" fmla="*/ 41821 w 66010"/>
                <a:gd name="connsiteY2" fmla="*/ 3739 h 56972"/>
                <a:gd name="connsiteX3" fmla="*/ 2358 w 66010"/>
                <a:gd name="connsiteY3" fmla="*/ 11213 h 56972"/>
                <a:gd name="connsiteX4" fmla="*/ 1460 w 66010"/>
                <a:gd name="connsiteY4" fmla="*/ 12410 h 56972"/>
                <a:gd name="connsiteX5" fmla="*/ 16409 w 66010"/>
                <a:gd name="connsiteY5" fmla="*/ 47986 h 5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010" h="56972">
                  <a:moveTo>
                    <a:pt x="16409" y="47986"/>
                  </a:moveTo>
                  <a:cubicBezTo>
                    <a:pt x="33149" y="57854"/>
                    <a:pt x="55277" y="59347"/>
                    <a:pt x="62152" y="47388"/>
                  </a:cubicBezTo>
                  <a:cubicBezTo>
                    <a:pt x="69327" y="35432"/>
                    <a:pt x="58864" y="13604"/>
                    <a:pt x="41821" y="3739"/>
                  </a:cubicBezTo>
                  <a:cubicBezTo>
                    <a:pt x="28967" y="-4933"/>
                    <a:pt x="11325" y="-1644"/>
                    <a:pt x="2358" y="11213"/>
                  </a:cubicBezTo>
                  <a:cubicBezTo>
                    <a:pt x="2059" y="11512"/>
                    <a:pt x="1759" y="12111"/>
                    <a:pt x="1460" y="12410"/>
                  </a:cubicBezTo>
                  <a:cubicBezTo>
                    <a:pt x="-5416" y="24370"/>
                    <a:pt x="-631" y="38421"/>
                    <a:pt x="16409" y="4798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5">
              <a:extLst>
                <a:ext uri="{FF2B5EF4-FFF2-40B4-BE49-F238E27FC236}">
                  <a16:creationId xmlns:a16="http://schemas.microsoft.com/office/drawing/2014/main" id="{593CC0CD-267B-4870-A6E1-2F50E83844D6}"/>
                </a:ext>
              </a:extLst>
            </p:cNvPr>
            <p:cNvSpPr/>
            <p:nvPr/>
          </p:nvSpPr>
          <p:spPr>
            <a:xfrm>
              <a:off x="5736439" y="2837270"/>
              <a:ext cx="62748" cy="57918"/>
            </a:xfrm>
            <a:custGeom>
              <a:avLst/>
              <a:gdLst>
                <a:gd name="connsiteX0" fmla="*/ 16117 w 62748"/>
                <a:gd name="connsiteY0" fmla="*/ 50389 h 57918"/>
                <a:gd name="connsiteX1" fmla="*/ 58871 w 62748"/>
                <a:gd name="connsiteY1" fmla="*/ 45604 h 57918"/>
                <a:gd name="connsiteX2" fmla="*/ 42726 w 62748"/>
                <a:gd name="connsiteY2" fmla="*/ 4046 h 57918"/>
                <a:gd name="connsiteX3" fmla="*/ 869 w 62748"/>
                <a:gd name="connsiteY3" fmla="*/ 12119 h 57918"/>
                <a:gd name="connsiteX4" fmla="*/ 14920 w 62748"/>
                <a:gd name="connsiteY4" fmla="*/ 49790 h 57918"/>
                <a:gd name="connsiteX5" fmla="*/ 16117 w 62748"/>
                <a:gd name="connsiteY5" fmla="*/ 50389 h 5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748" h="57918">
                  <a:moveTo>
                    <a:pt x="16117" y="50389"/>
                  </a:moveTo>
                  <a:cubicBezTo>
                    <a:pt x="29273" y="60553"/>
                    <a:pt x="48109" y="58461"/>
                    <a:pt x="58871" y="45604"/>
                  </a:cubicBezTo>
                  <a:cubicBezTo>
                    <a:pt x="65149" y="29758"/>
                    <a:pt x="58273" y="11521"/>
                    <a:pt x="42726" y="4046"/>
                  </a:cubicBezTo>
                  <a:cubicBezTo>
                    <a:pt x="28974" y="-5220"/>
                    <a:pt x="10438" y="-1632"/>
                    <a:pt x="869" y="12119"/>
                  </a:cubicBezTo>
                  <a:cubicBezTo>
                    <a:pt x="-5408" y="26469"/>
                    <a:pt x="869" y="43214"/>
                    <a:pt x="14920" y="49790"/>
                  </a:cubicBezTo>
                  <a:cubicBezTo>
                    <a:pt x="15518" y="50089"/>
                    <a:pt x="15818" y="50089"/>
                    <a:pt x="16117" y="503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5">
              <a:extLst>
                <a:ext uri="{FF2B5EF4-FFF2-40B4-BE49-F238E27FC236}">
                  <a16:creationId xmlns:a16="http://schemas.microsoft.com/office/drawing/2014/main" id="{9829DB2B-81FF-4A16-BE59-8B5266754CBC}"/>
                </a:ext>
              </a:extLst>
            </p:cNvPr>
            <p:cNvSpPr/>
            <p:nvPr/>
          </p:nvSpPr>
          <p:spPr>
            <a:xfrm>
              <a:off x="6064918" y="2925672"/>
              <a:ext cx="63367" cy="55505"/>
            </a:xfrm>
            <a:custGeom>
              <a:avLst/>
              <a:gdLst>
                <a:gd name="connsiteX0" fmla="*/ 17105 w 63367"/>
                <a:gd name="connsiteY0" fmla="*/ 48091 h 55505"/>
                <a:gd name="connsiteX1" fmla="*/ 59261 w 63367"/>
                <a:gd name="connsiteY1" fmla="*/ 43007 h 55505"/>
                <a:gd name="connsiteX2" fmla="*/ 41619 w 63367"/>
                <a:gd name="connsiteY2" fmla="*/ 5037 h 55505"/>
                <a:gd name="connsiteX3" fmla="*/ 660 w 63367"/>
                <a:gd name="connsiteY3" fmla="*/ 9223 h 55505"/>
                <a:gd name="connsiteX4" fmla="*/ 17105 w 63367"/>
                <a:gd name="connsiteY4" fmla="*/ 48091 h 55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367" h="55505">
                  <a:moveTo>
                    <a:pt x="17105" y="48091"/>
                  </a:moveTo>
                  <a:cubicBezTo>
                    <a:pt x="29959" y="58255"/>
                    <a:pt x="48794" y="55864"/>
                    <a:pt x="59261" y="43007"/>
                  </a:cubicBezTo>
                  <a:cubicBezTo>
                    <a:pt x="66137" y="31047"/>
                    <a:pt x="58663" y="14905"/>
                    <a:pt x="41619" y="5037"/>
                  </a:cubicBezTo>
                  <a:cubicBezTo>
                    <a:pt x="24879" y="-4529"/>
                    <a:pt x="7536" y="-2737"/>
                    <a:pt x="660" y="9223"/>
                  </a:cubicBezTo>
                  <a:cubicBezTo>
                    <a:pt x="-5617" y="24471"/>
                    <a:pt x="1857" y="41814"/>
                    <a:pt x="17105" y="4809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5">
              <a:extLst>
                <a:ext uri="{FF2B5EF4-FFF2-40B4-BE49-F238E27FC236}">
                  <a16:creationId xmlns:a16="http://schemas.microsoft.com/office/drawing/2014/main" id="{286320AA-FD84-44B3-9091-058ACB290AF0}"/>
                </a:ext>
              </a:extLst>
            </p:cNvPr>
            <p:cNvSpPr/>
            <p:nvPr/>
          </p:nvSpPr>
          <p:spPr>
            <a:xfrm>
              <a:off x="6155893" y="3222782"/>
              <a:ext cx="70645" cy="55207"/>
            </a:xfrm>
            <a:custGeom>
              <a:avLst/>
              <a:gdLst>
                <a:gd name="connsiteX0" fmla="*/ 20907 w 70645"/>
                <a:gd name="connsiteY0" fmla="*/ 46964 h 55207"/>
                <a:gd name="connsiteX1" fmla="*/ 67245 w 70645"/>
                <a:gd name="connsiteY1" fmla="*/ 44869 h 55207"/>
                <a:gd name="connsiteX2" fmla="*/ 43625 w 70645"/>
                <a:gd name="connsiteY2" fmla="*/ 7498 h 55207"/>
                <a:gd name="connsiteX3" fmla="*/ 575 w 70645"/>
                <a:gd name="connsiteY3" fmla="*/ 6600 h 55207"/>
                <a:gd name="connsiteX4" fmla="*/ 20907 w 70645"/>
                <a:gd name="connsiteY4" fmla="*/ 46964 h 5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45" h="55207">
                  <a:moveTo>
                    <a:pt x="20907" y="46964"/>
                  </a:moveTo>
                  <a:cubicBezTo>
                    <a:pt x="37946" y="56529"/>
                    <a:pt x="60070" y="57128"/>
                    <a:pt x="67245" y="44869"/>
                  </a:cubicBezTo>
                  <a:cubicBezTo>
                    <a:pt x="74121" y="32909"/>
                    <a:pt x="60669" y="17366"/>
                    <a:pt x="43625" y="7498"/>
                  </a:cubicBezTo>
                  <a:cubicBezTo>
                    <a:pt x="26885" y="-2068"/>
                    <a:pt x="7750" y="-5356"/>
                    <a:pt x="575" y="6600"/>
                  </a:cubicBezTo>
                  <a:cubicBezTo>
                    <a:pt x="-6301" y="18559"/>
                    <a:pt x="4162" y="37096"/>
                    <a:pt x="20907" y="469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5">
              <a:extLst>
                <a:ext uri="{FF2B5EF4-FFF2-40B4-BE49-F238E27FC236}">
                  <a16:creationId xmlns:a16="http://schemas.microsoft.com/office/drawing/2014/main" id="{F5B37B5A-5278-494F-B79C-A8F2400F9833}"/>
                </a:ext>
              </a:extLst>
            </p:cNvPr>
            <p:cNvSpPr/>
            <p:nvPr/>
          </p:nvSpPr>
          <p:spPr>
            <a:xfrm>
              <a:off x="6256705" y="2957029"/>
              <a:ext cx="65101" cy="56215"/>
            </a:xfrm>
            <a:custGeom>
              <a:avLst/>
              <a:gdLst>
                <a:gd name="connsiteX0" fmla="*/ 17260 w 65101"/>
                <a:gd name="connsiteY0" fmla="*/ 47829 h 56215"/>
                <a:gd name="connsiteX1" fmla="*/ 61208 w 65101"/>
                <a:gd name="connsiteY1" fmla="*/ 46033 h 56215"/>
                <a:gd name="connsiteX2" fmla="*/ 42373 w 65101"/>
                <a:gd name="connsiteY2" fmla="*/ 4176 h 56215"/>
                <a:gd name="connsiteX3" fmla="*/ 1713 w 65101"/>
                <a:gd name="connsiteY3" fmla="*/ 11351 h 56215"/>
                <a:gd name="connsiteX4" fmla="*/ 1414 w 65101"/>
                <a:gd name="connsiteY4" fmla="*/ 11650 h 56215"/>
                <a:gd name="connsiteX5" fmla="*/ 17260 w 65101"/>
                <a:gd name="connsiteY5" fmla="*/ 47829 h 5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01" h="56215">
                  <a:moveTo>
                    <a:pt x="17260" y="47829"/>
                  </a:moveTo>
                  <a:cubicBezTo>
                    <a:pt x="34001" y="57394"/>
                    <a:pt x="54332" y="58292"/>
                    <a:pt x="61208" y="46033"/>
                  </a:cubicBezTo>
                  <a:cubicBezTo>
                    <a:pt x="68084" y="34073"/>
                    <a:pt x="59113" y="13745"/>
                    <a:pt x="42373" y="4176"/>
                  </a:cubicBezTo>
                  <a:cubicBezTo>
                    <a:pt x="29216" y="-5090"/>
                    <a:pt x="10979" y="-1802"/>
                    <a:pt x="1713" y="11351"/>
                  </a:cubicBezTo>
                  <a:cubicBezTo>
                    <a:pt x="1713" y="11351"/>
                    <a:pt x="1414" y="11650"/>
                    <a:pt x="1414" y="11650"/>
                  </a:cubicBezTo>
                  <a:cubicBezTo>
                    <a:pt x="-5761" y="23610"/>
                    <a:pt x="217" y="37960"/>
                    <a:pt x="17260" y="4782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5">
              <a:extLst>
                <a:ext uri="{FF2B5EF4-FFF2-40B4-BE49-F238E27FC236}">
                  <a16:creationId xmlns:a16="http://schemas.microsoft.com/office/drawing/2014/main" id="{74BE6929-C830-4B13-B399-8518251486FC}"/>
                </a:ext>
              </a:extLst>
            </p:cNvPr>
            <p:cNvSpPr/>
            <p:nvPr/>
          </p:nvSpPr>
          <p:spPr>
            <a:xfrm>
              <a:off x="6468915" y="3030176"/>
              <a:ext cx="71117" cy="59700"/>
            </a:xfrm>
            <a:custGeom>
              <a:avLst/>
              <a:gdLst>
                <a:gd name="connsiteX0" fmla="*/ 18812 w 71117"/>
                <a:gd name="connsiteY0" fmla="*/ 52413 h 59700"/>
                <a:gd name="connsiteX1" fmla="*/ 67545 w 71117"/>
                <a:gd name="connsiteY1" fmla="*/ 47329 h 59700"/>
                <a:gd name="connsiteX2" fmla="*/ 45720 w 71117"/>
                <a:gd name="connsiteY2" fmla="*/ 5771 h 59700"/>
                <a:gd name="connsiteX3" fmla="*/ -23 w 71117"/>
                <a:gd name="connsiteY3" fmla="*/ 8465 h 59700"/>
                <a:gd name="connsiteX4" fmla="*/ 18812 w 71117"/>
                <a:gd name="connsiteY4" fmla="*/ 52413 h 5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17" h="59700">
                  <a:moveTo>
                    <a:pt x="18812" y="52413"/>
                  </a:moveTo>
                  <a:cubicBezTo>
                    <a:pt x="34359" y="62278"/>
                    <a:pt x="54392" y="60186"/>
                    <a:pt x="67545" y="47329"/>
                  </a:cubicBezTo>
                  <a:cubicBezTo>
                    <a:pt x="74421" y="35369"/>
                    <a:pt x="62764" y="15640"/>
                    <a:pt x="45720" y="5771"/>
                  </a:cubicBezTo>
                  <a:cubicBezTo>
                    <a:pt x="28980" y="-3794"/>
                    <a:pt x="6856" y="-3794"/>
                    <a:pt x="-23" y="8465"/>
                  </a:cubicBezTo>
                  <a:cubicBezTo>
                    <a:pt x="-5103" y="25505"/>
                    <a:pt x="2670" y="44340"/>
                    <a:pt x="18812" y="5241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5">
              <a:extLst>
                <a:ext uri="{FF2B5EF4-FFF2-40B4-BE49-F238E27FC236}">
                  <a16:creationId xmlns:a16="http://schemas.microsoft.com/office/drawing/2014/main" id="{58DBAD10-07E2-4178-8FD9-1C027E090615}"/>
                </a:ext>
              </a:extLst>
            </p:cNvPr>
            <p:cNvSpPr/>
            <p:nvPr/>
          </p:nvSpPr>
          <p:spPr>
            <a:xfrm>
              <a:off x="6290062" y="2284476"/>
              <a:ext cx="68586" cy="59912"/>
            </a:xfrm>
            <a:custGeom>
              <a:avLst/>
              <a:gdLst>
                <a:gd name="connsiteX0" fmla="*/ 20676 w 68586"/>
                <a:gd name="connsiteY0" fmla="*/ 53672 h 59912"/>
                <a:gd name="connsiteX1" fmla="*/ 64923 w 68586"/>
                <a:gd name="connsiteY1" fmla="*/ 45599 h 59912"/>
                <a:gd name="connsiteX2" fmla="*/ 48179 w 68586"/>
                <a:gd name="connsiteY2" fmla="*/ 5538 h 59912"/>
                <a:gd name="connsiteX3" fmla="*/ 643 w 68586"/>
                <a:gd name="connsiteY3" fmla="*/ 8527 h 59912"/>
                <a:gd name="connsiteX4" fmla="*/ 20676 w 68586"/>
                <a:gd name="connsiteY4" fmla="*/ 53672 h 5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6" h="59912">
                  <a:moveTo>
                    <a:pt x="20676" y="53672"/>
                  </a:moveTo>
                  <a:cubicBezTo>
                    <a:pt x="35325" y="62938"/>
                    <a:pt x="54460" y="59350"/>
                    <a:pt x="64923" y="45599"/>
                  </a:cubicBezTo>
                  <a:cubicBezTo>
                    <a:pt x="70901" y="30052"/>
                    <a:pt x="63726" y="12413"/>
                    <a:pt x="48179" y="5538"/>
                  </a:cubicBezTo>
                  <a:cubicBezTo>
                    <a:pt x="31439" y="-4031"/>
                    <a:pt x="7819" y="-3433"/>
                    <a:pt x="643" y="8527"/>
                  </a:cubicBezTo>
                  <a:cubicBezTo>
                    <a:pt x="-6232" y="20486"/>
                    <a:pt x="3632" y="44106"/>
                    <a:pt x="20676" y="5367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5">
              <a:extLst>
                <a:ext uri="{FF2B5EF4-FFF2-40B4-BE49-F238E27FC236}">
                  <a16:creationId xmlns:a16="http://schemas.microsoft.com/office/drawing/2014/main" id="{FFEB35A3-2C0E-44CB-914C-C6063FB505C9}"/>
                </a:ext>
              </a:extLst>
            </p:cNvPr>
            <p:cNvSpPr/>
            <p:nvPr/>
          </p:nvSpPr>
          <p:spPr>
            <a:xfrm>
              <a:off x="6436180" y="3459079"/>
              <a:ext cx="61483" cy="52060"/>
            </a:xfrm>
            <a:custGeom>
              <a:avLst/>
              <a:gdLst>
                <a:gd name="connsiteX0" fmla="*/ 18362 w 61483"/>
                <a:gd name="connsiteY0" fmla="*/ 45060 h 52060"/>
                <a:gd name="connsiteX1" fmla="*/ 57230 w 61483"/>
                <a:gd name="connsiteY1" fmla="*/ 40276 h 52060"/>
                <a:gd name="connsiteX2" fmla="*/ 40486 w 61483"/>
                <a:gd name="connsiteY2" fmla="*/ 6193 h 52060"/>
                <a:gd name="connsiteX3" fmla="*/ 1023 w 61483"/>
                <a:gd name="connsiteY3" fmla="*/ 7988 h 52060"/>
                <a:gd name="connsiteX4" fmla="*/ 18362 w 61483"/>
                <a:gd name="connsiteY4" fmla="*/ 45060 h 5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83" h="52060">
                  <a:moveTo>
                    <a:pt x="18362" y="45060"/>
                  </a:moveTo>
                  <a:cubicBezTo>
                    <a:pt x="35106" y="54626"/>
                    <a:pt x="50354" y="52235"/>
                    <a:pt x="57230" y="40276"/>
                  </a:cubicBezTo>
                  <a:cubicBezTo>
                    <a:pt x="64106" y="28316"/>
                    <a:pt x="57529" y="16061"/>
                    <a:pt x="40486" y="6193"/>
                  </a:cubicBezTo>
                  <a:cubicBezTo>
                    <a:pt x="23745" y="-3373"/>
                    <a:pt x="7899" y="-4271"/>
                    <a:pt x="1023" y="7988"/>
                  </a:cubicBezTo>
                  <a:cubicBezTo>
                    <a:pt x="-5853" y="19948"/>
                    <a:pt x="1322" y="35196"/>
                    <a:pt x="18362" y="4506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5">
              <a:extLst>
                <a:ext uri="{FF2B5EF4-FFF2-40B4-BE49-F238E27FC236}">
                  <a16:creationId xmlns:a16="http://schemas.microsoft.com/office/drawing/2014/main" id="{4C36B3B3-6531-4D6A-A641-CD71B81DBA68}"/>
                </a:ext>
              </a:extLst>
            </p:cNvPr>
            <p:cNvSpPr/>
            <p:nvPr/>
          </p:nvSpPr>
          <p:spPr>
            <a:xfrm>
              <a:off x="6722970" y="3246120"/>
              <a:ext cx="66456" cy="57123"/>
            </a:xfrm>
            <a:custGeom>
              <a:avLst/>
              <a:gdLst>
                <a:gd name="connsiteX0" fmla="*/ 20380 w 66456"/>
                <a:gd name="connsiteY0" fmla="*/ 48440 h 57123"/>
                <a:gd name="connsiteX1" fmla="*/ 62835 w 66456"/>
                <a:gd name="connsiteY1" fmla="*/ 47243 h 57123"/>
                <a:gd name="connsiteX2" fmla="*/ 45792 w 66456"/>
                <a:gd name="connsiteY2" fmla="*/ 4492 h 57123"/>
                <a:gd name="connsiteX3" fmla="*/ 647 w 66456"/>
                <a:gd name="connsiteY3" fmla="*/ 11368 h 57123"/>
                <a:gd name="connsiteX4" fmla="*/ 20380 w 66456"/>
                <a:gd name="connsiteY4" fmla="*/ 48440 h 5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56" h="57123">
                  <a:moveTo>
                    <a:pt x="20380" y="48440"/>
                  </a:moveTo>
                  <a:cubicBezTo>
                    <a:pt x="37420" y="58305"/>
                    <a:pt x="55956" y="59203"/>
                    <a:pt x="62835" y="47243"/>
                  </a:cubicBezTo>
                  <a:cubicBezTo>
                    <a:pt x="68813" y="30802"/>
                    <a:pt x="61339" y="12266"/>
                    <a:pt x="45792" y="4492"/>
                  </a:cubicBezTo>
                  <a:cubicBezTo>
                    <a:pt x="31142" y="-5077"/>
                    <a:pt x="11708" y="-2085"/>
                    <a:pt x="647" y="11368"/>
                  </a:cubicBezTo>
                  <a:cubicBezTo>
                    <a:pt x="-6229" y="23327"/>
                    <a:pt x="3636" y="38874"/>
                    <a:pt x="20380" y="4844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5">
              <a:extLst>
                <a:ext uri="{FF2B5EF4-FFF2-40B4-BE49-F238E27FC236}">
                  <a16:creationId xmlns:a16="http://schemas.microsoft.com/office/drawing/2014/main" id="{C211C07E-F9F3-4950-8CAB-20CAA8479936}"/>
                </a:ext>
              </a:extLst>
            </p:cNvPr>
            <p:cNvSpPr/>
            <p:nvPr/>
          </p:nvSpPr>
          <p:spPr>
            <a:xfrm>
              <a:off x="6859487" y="3035903"/>
              <a:ext cx="66160" cy="55668"/>
            </a:xfrm>
            <a:custGeom>
              <a:avLst/>
              <a:gdLst>
                <a:gd name="connsiteX0" fmla="*/ 18999 w 66160"/>
                <a:gd name="connsiteY0" fmla="*/ 46088 h 55668"/>
                <a:gd name="connsiteX1" fmla="*/ 62348 w 66160"/>
                <a:gd name="connsiteY1" fmla="*/ 46387 h 55668"/>
                <a:gd name="connsiteX2" fmla="*/ 42615 w 66160"/>
                <a:gd name="connsiteY2" fmla="*/ 4830 h 55668"/>
                <a:gd name="connsiteX3" fmla="*/ 1061 w 66160"/>
                <a:gd name="connsiteY3" fmla="*/ 11107 h 55668"/>
                <a:gd name="connsiteX4" fmla="*/ 762 w 66160"/>
                <a:gd name="connsiteY4" fmla="*/ 11107 h 55668"/>
                <a:gd name="connsiteX5" fmla="*/ 18999 w 66160"/>
                <a:gd name="connsiteY5" fmla="*/ 46088 h 5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160" h="55668">
                  <a:moveTo>
                    <a:pt x="18999" y="46088"/>
                  </a:moveTo>
                  <a:cubicBezTo>
                    <a:pt x="35739" y="55953"/>
                    <a:pt x="55473" y="58646"/>
                    <a:pt x="62348" y="46387"/>
                  </a:cubicBezTo>
                  <a:cubicBezTo>
                    <a:pt x="69224" y="34428"/>
                    <a:pt x="59659" y="14695"/>
                    <a:pt x="42615" y="4830"/>
                  </a:cubicBezTo>
                  <a:cubicBezTo>
                    <a:pt x="29462" y="-5035"/>
                    <a:pt x="10926" y="-2345"/>
                    <a:pt x="1061" y="11107"/>
                  </a:cubicBezTo>
                  <a:cubicBezTo>
                    <a:pt x="1061" y="11107"/>
                    <a:pt x="1061" y="11107"/>
                    <a:pt x="762" y="11107"/>
                  </a:cubicBezTo>
                  <a:cubicBezTo>
                    <a:pt x="-5818" y="23067"/>
                    <a:pt x="1955" y="36519"/>
                    <a:pt x="18999" y="460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5">
              <a:extLst>
                <a:ext uri="{FF2B5EF4-FFF2-40B4-BE49-F238E27FC236}">
                  <a16:creationId xmlns:a16="http://schemas.microsoft.com/office/drawing/2014/main" id="{E319E928-2AB2-47D1-9AEA-3D1BD6C1BB84}"/>
                </a:ext>
              </a:extLst>
            </p:cNvPr>
            <p:cNvSpPr/>
            <p:nvPr/>
          </p:nvSpPr>
          <p:spPr>
            <a:xfrm>
              <a:off x="6818837" y="2325328"/>
              <a:ext cx="62427" cy="52408"/>
            </a:xfrm>
            <a:custGeom>
              <a:avLst/>
              <a:gdLst>
                <a:gd name="connsiteX0" fmla="*/ 16595 w 62427"/>
                <a:gd name="connsiteY0" fmla="*/ 44809 h 52408"/>
                <a:gd name="connsiteX1" fmla="*/ 58452 w 62427"/>
                <a:gd name="connsiteY1" fmla="*/ 41221 h 52408"/>
                <a:gd name="connsiteX2" fmla="*/ 39317 w 62427"/>
                <a:gd name="connsiteY2" fmla="*/ 5944 h 52408"/>
                <a:gd name="connsiteX3" fmla="*/ 1347 w 62427"/>
                <a:gd name="connsiteY3" fmla="*/ 8036 h 52408"/>
                <a:gd name="connsiteX4" fmla="*/ 16595 w 62427"/>
                <a:gd name="connsiteY4" fmla="*/ 44809 h 5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27" h="52408">
                  <a:moveTo>
                    <a:pt x="16595" y="44809"/>
                  </a:moveTo>
                  <a:cubicBezTo>
                    <a:pt x="33638" y="54677"/>
                    <a:pt x="51576" y="53181"/>
                    <a:pt x="58452" y="41221"/>
                  </a:cubicBezTo>
                  <a:cubicBezTo>
                    <a:pt x="65627" y="29265"/>
                    <a:pt x="56061" y="15809"/>
                    <a:pt x="39317" y="5944"/>
                  </a:cubicBezTo>
                  <a:cubicBezTo>
                    <a:pt x="22576" y="-3625"/>
                    <a:pt x="8522" y="-3924"/>
                    <a:pt x="1347" y="8036"/>
                  </a:cubicBezTo>
                  <a:cubicBezTo>
                    <a:pt x="-5529" y="20295"/>
                    <a:pt x="-146" y="35243"/>
                    <a:pt x="16595" y="4480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5">
              <a:extLst>
                <a:ext uri="{FF2B5EF4-FFF2-40B4-BE49-F238E27FC236}">
                  <a16:creationId xmlns:a16="http://schemas.microsoft.com/office/drawing/2014/main" id="{E42AFD00-9795-4CFC-A373-7584A479DB45}"/>
                </a:ext>
              </a:extLst>
            </p:cNvPr>
            <p:cNvSpPr/>
            <p:nvPr/>
          </p:nvSpPr>
          <p:spPr>
            <a:xfrm>
              <a:off x="6893531" y="2555692"/>
              <a:ext cx="67777" cy="57266"/>
            </a:xfrm>
            <a:custGeom>
              <a:avLst/>
              <a:gdLst>
                <a:gd name="connsiteX0" fmla="*/ 19637 w 67777"/>
                <a:gd name="connsiteY0" fmla="*/ 49735 h 57266"/>
                <a:gd name="connsiteX1" fmla="*/ 63884 w 67777"/>
                <a:gd name="connsiteY1" fmla="*/ 44954 h 57266"/>
                <a:gd name="connsiteX2" fmla="*/ 45049 w 67777"/>
                <a:gd name="connsiteY2" fmla="*/ 5787 h 57266"/>
                <a:gd name="connsiteX3" fmla="*/ 801 w 67777"/>
                <a:gd name="connsiteY3" fmla="*/ 8477 h 57266"/>
                <a:gd name="connsiteX4" fmla="*/ 19637 w 67777"/>
                <a:gd name="connsiteY4" fmla="*/ 49735 h 5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77" h="57266">
                  <a:moveTo>
                    <a:pt x="19637" y="49735"/>
                  </a:moveTo>
                  <a:cubicBezTo>
                    <a:pt x="33388" y="59903"/>
                    <a:pt x="52523" y="57808"/>
                    <a:pt x="63884" y="44954"/>
                  </a:cubicBezTo>
                  <a:cubicBezTo>
                    <a:pt x="70760" y="32995"/>
                    <a:pt x="61789" y="15356"/>
                    <a:pt x="45049" y="5787"/>
                  </a:cubicBezTo>
                  <a:cubicBezTo>
                    <a:pt x="28005" y="-4078"/>
                    <a:pt x="7677" y="-3479"/>
                    <a:pt x="801" y="8477"/>
                  </a:cubicBezTo>
                  <a:cubicBezTo>
                    <a:pt x="-6078" y="20437"/>
                    <a:pt x="2593" y="39870"/>
                    <a:pt x="19637" y="4973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5">
              <a:extLst>
                <a:ext uri="{FF2B5EF4-FFF2-40B4-BE49-F238E27FC236}">
                  <a16:creationId xmlns:a16="http://schemas.microsoft.com/office/drawing/2014/main" id="{13890465-6399-48AD-A05B-1E3F17425434}"/>
                </a:ext>
              </a:extLst>
            </p:cNvPr>
            <p:cNvSpPr/>
            <p:nvPr/>
          </p:nvSpPr>
          <p:spPr>
            <a:xfrm>
              <a:off x="7014093" y="2705263"/>
              <a:ext cx="67670" cy="58561"/>
            </a:xfrm>
            <a:custGeom>
              <a:avLst/>
              <a:gdLst>
                <a:gd name="connsiteX0" fmla="*/ 19857 w 67670"/>
                <a:gd name="connsiteY0" fmla="*/ 51146 h 58561"/>
                <a:gd name="connsiteX1" fmla="*/ 64404 w 67670"/>
                <a:gd name="connsiteY1" fmla="*/ 46062 h 58561"/>
                <a:gd name="connsiteX2" fmla="*/ 46466 w 67670"/>
                <a:gd name="connsiteY2" fmla="*/ 5403 h 58561"/>
                <a:gd name="connsiteX3" fmla="*/ 722 w 67670"/>
                <a:gd name="connsiteY3" fmla="*/ 8990 h 58561"/>
                <a:gd name="connsiteX4" fmla="*/ 19857 w 67670"/>
                <a:gd name="connsiteY4" fmla="*/ 51146 h 58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70" h="58561">
                  <a:moveTo>
                    <a:pt x="19857" y="51146"/>
                  </a:moveTo>
                  <a:cubicBezTo>
                    <a:pt x="33908" y="61310"/>
                    <a:pt x="53042" y="58920"/>
                    <a:pt x="64404" y="46062"/>
                  </a:cubicBezTo>
                  <a:cubicBezTo>
                    <a:pt x="69787" y="29621"/>
                    <a:pt x="62013" y="11983"/>
                    <a:pt x="46466" y="5403"/>
                  </a:cubicBezTo>
                  <a:cubicBezTo>
                    <a:pt x="29725" y="-4462"/>
                    <a:pt x="7598" y="-2966"/>
                    <a:pt x="722" y="8990"/>
                  </a:cubicBezTo>
                  <a:cubicBezTo>
                    <a:pt x="-6153" y="21249"/>
                    <a:pt x="3116" y="41581"/>
                    <a:pt x="19857" y="5114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5">
              <a:extLst>
                <a:ext uri="{FF2B5EF4-FFF2-40B4-BE49-F238E27FC236}">
                  <a16:creationId xmlns:a16="http://schemas.microsoft.com/office/drawing/2014/main" id="{62868760-E4B2-41BF-B87A-DA52CB06FFAC}"/>
                </a:ext>
              </a:extLst>
            </p:cNvPr>
            <p:cNvSpPr/>
            <p:nvPr/>
          </p:nvSpPr>
          <p:spPr>
            <a:xfrm>
              <a:off x="5804248" y="1845958"/>
              <a:ext cx="67575" cy="58658"/>
            </a:xfrm>
            <a:custGeom>
              <a:avLst/>
              <a:gdLst>
                <a:gd name="connsiteX0" fmla="*/ 19463 w 67575"/>
                <a:gd name="connsiteY0" fmla="*/ 51505 h 58658"/>
                <a:gd name="connsiteX1" fmla="*/ 927 w 67575"/>
                <a:gd name="connsiteY1" fmla="*/ 9348 h 58658"/>
                <a:gd name="connsiteX2" fmla="*/ 46371 w 67575"/>
                <a:gd name="connsiteY2" fmla="*/ 5162 h 58658"/>
                <a:gd name="connsiteX3" fmla="*/ 64309 w 67575"/>
                <a:gd name="connsiteY3" fmla="*/ 45822 h 58658"/>
                <a:gd name="connsiteX4" fmla="*/ 19463 w 67575"/>
                <a:gd name="connsiteY4" fmla="*/ 51505 h 58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75" h="58658">
                  <a:moveTo>
                    <a:pt x="19463" y="51505"/>
                  </a:moveTo>
                  <a:cubicBezTo>
                    <a:pt x="2722" y="41640"/>
                    <a:pt x="-6248" y="21308"/>
                    <a:pt x="927" y="9348"/>
                  </a:cubicBezTo>
                  <a:cubicBezTo>
                    <a:pt x="7802" y="-2611"/>
                    <a:pt x="29328" y="-4702"/>
                    <a:pt x="46371" y="5162"/>
                  </a:cubicBezTo>
                  <a:cubicBezTo>
                    <a:pt x="61918" y="12038"/>
                    <a:pt x="69692" y="29680"/>
                    <a:pt x="64309" y="45822"/>
                  </a:cubicBezTo>
                  <a:cubicBezTo>
                    <a:pt x="52948" y="58979"/>
                    <a:pt x="33514" y="61369"/>
                    <a:pt x="19463" y="5150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5">
              <a:extLst>
                <a:ext uri="{FF2B5EF4-FFF2-40B4-BE49-F238E27FC236}">
                  <a16:creationId xmlns:a16="http://schemas.microsoft.com/office/drawing/2014/main" id="{0C486A8A-1A6E-40FF-8A85-FE46F0C06866}"/>
                </a:ext>
              </a:extLst>
            </p:cNvPr>
            <p:cNvSpPr/>
            <p:nvPr/>
          </p:nvSpPr>
          <p:spPr>
            <a:xfrm>
              <a:off x="5969666" y="2086761"/>
              <a:ext cx="72522" cy="56007"/>
            </a:xfrm>
            <a:custGeom>
              <a:avLst/>
              <a:gdLst>
                <a:gd name="connsiteX0" fmla="*/ 24163 w 72522"/>
                <a:gd name="connsiteY0" fmla="*/ 45694 h 56007"/>
                <a:gd name="connsiteX1" fmla="*/ 243 w 72522"/>
                <a:gd name="connsiteY1" fmla="*/ 7724 h 56007"/>
                <a:gd name="connsiteX2" fmla="*/ 46881 w 72522"/>
                <a:gd name="connsiteY2" fmla="*/ 6231 h 56007"/>
                <a:gd name="connsiteX3" fmla="*/ 69008 w 72522"/>
                <a:gd name="connsiteY3" fmla="*/ 47490 h 56007"/>
                <a:gd name="connsiteX4" fmla="*/ 24163 w 72522"/>
                <a:gd name="connsiteY4" fmla="*/ 45694 h 5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2" h="56007">
                  <a:moveTo>
                    <a:pt x="24163" y="45694"/>
                  </a:moveTo>
                  <a:cubicBezTo>
                    <a:pt x="7119" y="36128"/>
                    <a:pt x="-6632" y="19983"/>
                    <a:pt x="243" y="7724"/>
                  </a:cubicBezTo>
                  <a:cubicBezTo>
                    <a:pt x="7418" y="-4236"/>
                    <a:pt x="29841" y="-3338"/>
                    <a:pt x="46881" y="6231"/>
                  </a:cubicBezTo>
                  <a:cubicBezTo>
                    <a:pt x="63625" y="16096"/>
                    <a:pt x="75884" y="35231"/>
                    <a:pt x="69008" y="47490"/>
                  </a:cubicBezTo>
                  <a:cubicBezTo>
                    <a:pt x="61830" y="59446"/>
                    <a:pt x="40903" y="55559"/>
                    <a:pt x="24163" y="456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5">
              <a:extLst>
                <a:ext uri="{FF2B5EF4-FFF2-40B4-BE49-F238E27FC236}">
                  <a16:creationId xmlns:a16="http://schemas.microsoft.com/office/drawing/2014/main" id="{25BEBA6C-4F3E-492A-ABA7-77BBFE91D4AC}"/>
                </a:ext>
              </a:extLst>
            </p:cNvPr>
            <p:cNvSpPr/>
            <p:nvPr/>
          </p:nvSpPr>
          <p:spPr>
            <a:xfrm>
              <a:off x="6090383" y="1738832"/>
              <a:ext cx="72552" cy="61442"/>
            </a:xfrm>
            <a:custGeom>
              <a:avLst/>
              <a:gdLst>
                <a:gd name="connsiteX0" fmla="*/ 20641 w 72552"/>
                <a:gd name="connsiteY0" fmla="*/ 53991 h 61442"/>
                <a:gd name="connsiteX1" fmla="*/ 612 w 72552"/>
                <a:gd name="connsiteY1" fmla="*/ 10638 h 61442"/>
                <a:gd name="connsiteX2" fmla="*/ 49045 w 72552"/>
                <a:gd name="connsiteY2" fmla="*/ 4959 h 61442"/>
                <a:gd name="connsiteX3" fmla="*/ 68775 w 72552"/>
                <a:gd name="connsiteY3" fmla="*/ 49805 h 61442"/>
                <a:gd name="connsiteX4" fmla="*/ 20641 w 72552"/>
                <a:gd name="connsiteY4" fmla="*/ 53991 h 6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52" h="61442">
                  <a:moveTo>
                    <a:pt x="20641" y="53991"/>
                  </a:moveTo>
                  <a:cubicBezTo>
                    <a:pt x="3900" y="44422"/>
                    <a:pt x="-6268" y="22598"/>
                    <a:pt x="612" y="10638"/>
                  </a:cubicBezTo>
                  <a:cubicBezTo>
                    <a:pt x="13465" y="-2515"/>
                    <a:pt x="33797" y="-4905"/>
                    <a:pt x="49045" y="4959"/>
                  </a:cubicBezTo>
                  <a:cubicBezTo>
                    <a:pt x="65786" y="14824"/>
                    <a:pt x="75650" y="37845"/>
                    <a:pt x="68775" y="49805"/>
                  </a:cubicBezTo>
                  <a:cubicBezTo>
                    <a:pt x="61899" y="62064"/>
                    <a:pt x="37684" y="63856"/>
                    <a:pt x="20641" y="5399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5">
              <a:extLst>
                <a:ext uri="{FF2B5EF4-FFF2-40B4-BE49-F238E27FC236}">
                  <a16:creationId xmlns:a16="http://schemas.microsoft.com/office/drawing/2014/main" id="{387E9D7B-3766-4B69-8568-80ACD3BCCC3D}"/>
                </a:ext>
              </a:extLst>
            </p:cNvPr>
            <p:cNvSpPr/>
            <p:nvPr/>
          </p:nvSpPr>
          <p:spPr>
            <a:xfrm>
              <a:off x="6009776" y="1393732"/>
              <a:ext cx="61252" cy="54087"/>
            </a:xfrm>
            <a:custGeom>
              <a:avLst/>
              <a:gdLst>
                <a:gd name="connsiteX0" fmla="*/ 17238 w 61252"/>
                <a:gd name="connsiteY0" fmla="*/ 47499 h 54087"/>
                <a:gd name="connsiteX1" fmla="*/ 494 w 61252"/>
                <a:gd name="connsiteY1" fmla="*/ 8036 h 54087"/>
                <a:gd name="connsiteX2" fmla="*/ 41154 w 61252"/>
                <a:gd name="connsiteY2" fmla="*/ 5941 h 54087"/>
                <a:gd name="connsiteX3" fmla="*/ 56701 w 61252"/>
                <a:gd name="connsiteY3" fmla="*/ 40324 h 54087"/>
                <a:gd name="connsiteX4" fmla="*/ 18731 w 61252"/>
                <a:gd name="connsiteY4" fmla="*/ 48696 h 54087"/>
                <a:gd name="connsiteX5" fmla="*/ 17238 w 61252"/>
                <a:gd name="connsiteY5" fmla="*/ 47499 h 5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252" h="54087">
                  <a:moveTo>
                    <a:pt x="17238" y="47499"/>
                  </a:moveTo>
                  <a:cubicBezTo>
                    <a:pt x="1990" y="40922"/>
                    <a:pt x="-5484" y="23280"/>
                    <a:pt x="494" y="8036"/>
                  </a:cubicBezTo>
                  <a:cubicBezTo>
                    <a:pt x="7370" y="-3923"/>
                    <a:pt x="24114" y="-3624"/>
                    <a:pt x="41154" y="5941"/>
                  </a:cubicBezTo>
                  <a:cubicBezTo>
                    <a:pt x="57898" y="15806"/>
                    <a:pt x="63876" y="28364"/>
                    <a:pt x="56701" y="40324"/>
                  </a:cubicBezTo>
                  <a:cubicBezTo>
                    <a:pt x="48628" y="53178"/>
                    <a:pt x="31588" y="56765"/>
                    <a:pt x="18731" y="48696"/>
                  </a:cubicBezTo>
                  <a:cubicBezTo>
                    <a:pt x="18132" y="48097"/>
                    <a:pt x="17833" y="47798"/>
                    <a:pt x="17238" y="474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5">
              <a:extLst>
                <a:ext uri="{FF2B5EF4-FFF2-40B4-BE49-F238E27FC236}">
                  <a16:creationId xmlns:a16="http://schemas.microsoft.com/office/drawing/2014/main" id="{22D290BC-32DF-4500-9502-7431C3905619}"/>
                </a:ext>
              </a:extLst>
            </p:cNvPr>
            <p:cNvSpPr/>
            <p:nvPr/>
          </p:nvSpPr>
          <p:spPr>
            <a:xfrm>
              <a:off x="7301501" y="2377138"/>
              <a:ext cx="67711" cy="55850"/>
            </a:xfrm>
            <a:custGeom>
              <a:avLst/>
              <a:gdLst>
                <a:gd name="connsiteX0" fmla="*/ 40990 w 67711"/>
                <a:gd name="connsiteY0" fmla="*/ 6754 h 55850"/>
                <a:gd name="connsiteX1" fmla="*/ 926 w 67711"/>
                <a:gd name="connsiteY1" fmla="*/ 7648 h 55850"/>
                <a:gd name="connsiteX2" fmla="*/ 16473 w 67711"/>
                <a:gd name="connsiteY2" fmla="*/ 48610 h 55850"/>
                <a:gd name="connsiteX3" fmla="*/ 64308 w 67711"/>
                <a:gd name="connsiteY3" fmla="*/ 44125 h 55850"/>
                <a:gd name="connsiteX4" fmla="*/ 40990 w 67711"/>
                <a:gd name="connsiteY4" fmla="*/ 6754 h 5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11" h="55850">
                  <a:moveTo>
                    <a:pt x="40990" y="6754"/>
                  </a:moveTo>
                  <a:cubicBezTo>
                    <a:pt x="23947" y="-3115"/>
                    <a:pt x="7805" y="-4608"/>
                    <a:pt x="926" y="7648"/>
                  </a:cubicBezTo>
                  <a:cubicBezTo>
                    <a:pt x="-5651" y="23195"/>
                    <a:pt x="1225" y="41136"/>
                    <a:pt x="16473" y="48610"/>
                  </a:cubicBezTo>
                  <a:cubicBezTo>
                    <a:pt x="33516" y="58475"/>
                    <a:pt x="57132" y="56085"/>
                    <a:pt x="64308" y="44125"/>
                  </a:cubicBezTo>
                  <a:cubicBezTo>
                    <a:pt x="71187" y="32165"/>
                    <a:pt x="57731" y="16319"/>
                    <a:pt x="40990" y="67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5">
              <a:extLst>
                <a:ext uri="{FF2B5EF4-FFF2-40B4-BE49-F238E27FC236}">
                  <a16:creationId xmlns:a16="http://schemas.microsoft.com/office/drawing/2014/main" id="{30090CF7-2785-4F45-BDD4-BE55AABD080C}"/>
                </a:ext>
              </a:extLst>
            </p:cNvPr>
            <p:cNvSpPr/>
            <p:nvPr/>
          </p:nvSpPr>
          <p:spPr>
            <a:xfrm>
              <a:off x="7448500" y="2294790"/>
              <a:ext cx="66252" cy="59928"/>
            </a:xfrm>
            <a:custGeom>
              <a:avLst/>
              <a:gdLst>
                <a:gd name="connsiteX0" fmla="*/ 47959 w 66252"/>
                <a:gd name="connsiteY0" fmla="*/ 4490 h 59928"/>
                <a:gd name="connsiteX1" fmla="*/ 723 w 66252"/>
                <a:gd name="connsiteY1" fmla="*/ 11370 h 59928"/>
                <a:gd name="connsiteX2" fmla="*/ 19857 w 66252"/>
                <a:gd name="connsiteY2" fmla="*/ 53223 h 59928"/>
                <a:gd name="connsiteX3" fmla="*/ 61415 w 66252"/>
                <a:gd name="connsiteY3" fmla="*/ 46646 h 59928"/>
                <a:gd name="connsiteX4" fmla="*/ 61415 w 66252"/>
                <a:gd name="connsiteY4" fmla="*/ 46646 h 59928"/>
                <a:gd name="connsiteX5" fmla="*/ 47959 w 66252"/>
                <a:gd name="connsiteY5" fmla="*/ 4490 h 5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252" h="59928">
                  <a:moveTo>
                    <a:pt x="47959" y="4490"/>
                  </a:moveTo>
                  <a:cubicBezTo>
                    <a:pt x="32715" y="-5075"/>
                    <a:pt x="12682" y="-2086"/>
                    <a:pt x="723" y="11370"/>
                  </a:cubicBezTo>
                  <a:cubicBezTo>
                    <a:pt x="-6153" y="23326"/>
                    <a:pt x="3113" y="43358"/>
                    <a:pt x="19857" y="53223"/>
                  </a:cubicBezTo>
                  <a:cubicBezTo>
                    <a:pt x="33310" y="62792"/>
                    <a:pt x="51846" y="59803"/>
                    <a:pt x="61415" y="46646"/>
                  </a:cubicBezTo>
                  <a:cubicBezTo>
                    <a:pt x="61415" y="46646"/>
                    <a:pt x="61415" y="46646"/>
                    <a:pt x="61415" y="46646"/>
                  </a:cubicBezTo>
                  <a:cubicBezTo>
                    <a:pt x="68889" y="31099"/>
                    <a:pt x="63207" y="12563"/>
                    <a:pt x="47959" y="4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5">
              <a:extLst>
                <a:ext uri="{FF2B5EF4-FFF2-40B4-BE49-F238E27FC236}">
                  <a16:creationId xmlns:a16="http://schemas.microsoft.com/office/drawing/2014/main" id="{D8BA7252-E1EA-4DDC-BE82-8E238EE9FF99}"/>
                </a:ext>
              </a:extLst>
            </p:cNvPr>
            <p:cNvSpPr/>
            <p:nvPr/>
          </p:nvSpPr>
          <p:spPr>
            <a:xfrm>
              <a:off x="7381225" y="1876016"/>
              <a:ext cx="65832" cy="57497"/>
            </a:xfrm>
            <a:custGeom>
              <a:avLst/>
              <a:gdLst>
                <a:gd name="connsiteX0" fmla="*/ 44378 w 65832"/>
                <a:gd name="connsiteY0" fmla="*/ 6199 h 57497"/>
                <a:gd name="connsiteX1" fmla="*/ 131 w 65832"/>
                <a:gd name="connsiteY1" fmla="*/ 7991 h 57497"/>
                <a:gd name="connsiteX2" fmla="*/ 18368 w 65832"/>
                <a:gd name="connsiteY2" fmla="*/ 51045 h 57497"/>
                <a:gd name="connsiteX3" fmla="*/ 61721 w 65832"/>
                <a:gd name="connsiteY3" fmla="*/ 43870 h 57497"/>
                <a:gd name="connsiteX4" fmla="*/ 44378 w 65832"/>
                <a:gd name="connsiteY4" fmla="*/ 6199 h 5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32" h="57497">
                  <a:moveTo>
                    <a:pt x="44378" y="6199"/>
                  </a:moveTo>
                  <a:cubicBezTo>
                    <a:pt x="27338" y="-3666"/>
                    <a:pt x="7007" y="-3965"/>
                    <a:pt x="131" y="7991"/>
                  </a:cubicBezTo>
                  <a:cubicBezTo>
                    <a:pt x="-5249" y="25035"/>
                    <a:pt x="2525" y="43271"/>
                    <a:pt x="18368" y="51045"/>
                  </a:cubicBezTo>
                  <a:cubicBezTo>
                    <a:pt x="32422" y="60311"/>
                    <a:pt x="51553" y="57322"/>
                    <a:pt x="61721" y="43870"/>
                  </a:cubicBezTo>
                  <a:cubicBezTo>
                    <a:pt x="68597" y="31611"/>
                    <a:pt x="61122" y="15765"/>
                    <a:pt x="44378" y="61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5">
              <a:extLst>
                <a:ext uri="{FF2B5EF4-FFF2-40B4-BE49-F238E27FC236}">
                  <a16:creationId xmlns:a16="http://schemas.microsoft.com/office/drawing/2014/main" id="{272C1D4D-43BF-4CA6-B124-A611E43152D5}"/>
                </a:ext>
              </a:extLst>
            </p:cNvPr>
            <p:cNvSpPr/>
            <p:nvPr/>
          </p:nvSpPr>
          <p:spPr>
            <a:xfrm>
              <a:off x="7410626" y="2085938"/>
              <a:ext cx="64614" cy="58001"/>
            </a:xfrm>
            <a:custGeom>
              <a:avLst/>
              <a:gdLst>
                <a:gd name="connsiteX0" fmla="*/ 46072 w 64614"/>
                <a:gd name="connsiteY0" fmla="*/ 4959 h 58001"/>
                <a:gd name="connsiteX1" fmla="*/ 927 w 64614"/>
                <a:gd name="connsiteY1" fmla="*/ 10641 h 58001"/>
                <a:gd name="connsiteX2" fmla="*/ 19463 w 64614"/>
                <a:gd name="connsiteY2" fmla="*/ 51002 h 58001"/>
                <a:gd name="connsiteX3" fmla="*/ 58929 w 64614"/>
                <a:gd name="connsiteY3" fmla="*/ 46217 h 58001"/>
                <a:gd name="connsiteX4" fmla="*/ 59823 w 64614"/>
                <a:gd name="connsiteY4" fmla="*/ 45020 h 58001"/>
                <a:gd name="connsiteX5" fmla="*/ 46670 w 64614"/>
                <a:gd name="connsiteY5" fmla="*/ 5258 h 58001"/>
                <a:gd name="connsiteX6" fmla="*/ 46072 w 64614"/>
                <a:gd name="connsiteY6" fmla="*/ 4959 h 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4" h="58001">
                  <a:moveTo>
                    <a:pt x="46072" y="4959"/>
                  </a:moveTo>
                  <a:cubicBezTo>
                    <a:pt x="31722" y="-4906"/>
                    <a:pt x="12288" y="-2515"/>
                    <a:pt x="927" y="10641"/>
                  </a:cubicBezTo>
                  <a:cubicBezTo>
                    <a:pt x="-6248" y="22597"/>
                    <a:pt x="2722" y="41133"/>
                    <a:pt x="19463" y="51002"/>
                  </a:cubicBezTo>
                  <a:cubicBezTo>
                    <a:pt x="31722" y="60567"/>
                    <a:pt x="49360" y="58177"/>
                    <a:pt x="58929" y="46217"/>
                  </a:cubicBezTo>
                  <a:cubicBezTo>
                    <a:pt x="59228" y="45619"/>
                    <a:pt x="59524" y="45320"/>
                    <a:pt x="59823" y="45020"/>
                  </a:cubicBezTo>
                  <a:cubicBezTo>
                    <a:pt x="67298" y="30371"/>
                    <a:pt x="61320" y="12733"/>
                    <a:pt x="46670" y="5258"/>
                  </a:cubicBezTo>
                  <a:cubicBezTo>
                    <a:pt x="46371" y="5258"/>
                    <a:pt x="46371" y="4959"/>
                    <a:pt x="46072" y="495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5">
              <a:extLst>
                <a:ext uri="{FF2B5EF4-FFF2-40B4-BE49-F238E27FC236}">
                  <a16:creationId xmlns:a16="http://schemas.microsoft.com/office/drawing/2014/main" id="{6B46D72C-ABD8-4ECD-9152-1C5277865613}"/>
                </a:ext>
              </a:extLst>
            </p:cNvPr>
            <p:cNvSpPr/>
            <p:nvPr/>
          </p:nvSpPr>
          <p:spPr>
            <a:xfrm>
              <a:off x="7152525" y="1612851"/>
              <a:ext cx="67018" cy="58740"/>
            </a:xfrm>
            <a:custGeom>
              <a:avLst/>
              <a:gdLst>
                <a:gd name="connsiteX0" fmla="*/ 43769 w 67018"/>
                <a:gd name="connsiteY0" fmla="*/ 6567 h 58740"/>
                <a:gd name="connsiteX1" fmla="*/ 6098 w 67018"/>
                <a:gd name="connsiteY1" fmla="*/ 7165 h 58740"/>
                <a:gd name="connsiteX2" fmla="*/ 6697 w 67018"/>
                <a:gd name="connsiteY2" fmla="*/ 44836 h 58740"/>
                <a:gd name="connsiteX3" fmla="*/ 17759 w 67018"/>
                <a:gd name="connsiteY3" fmla="*/ 51413 h 58740"/>
                <a:gd name="connsiteX4" fmla="*/ 63203 w 67018"/>
                <a:gd name="connsiteY4" fmla="*/ 47227 h 58740"/>
                <a:gd name="connsiteX5" fmla="*/ 43769 w 67018"/>
                <a:gd name="connsiteY5" fmla="*/ 6567 h 5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18" h="58740">
                  <a:moveTo>
                    <a:pt x="43769" y="6567"/>
                  </a:moveTo>
                  <a:cubicBezTo>
                    <a:pt x="33007" y="-3897"/>
                    <a:pt x="16262" y="-3597"/>
                    <a:pt x="6098" y="7165"/>
                  </a:cubicBezTo>
                  <a:cubicBezTo>
                    <a:pt x="-4365" y="17629"/>
                    <a:pt x="-4066" y="34672"/>
                    <a:pt x="6697" y="44836"/>
                  </a:cubicBezTo>
                  <a:cubicBezTo>
                    <a:pt x="9686" y="47825"/>
                    <a:pt x="13573" y="50219"/>
                    <a:pt x="17759" y="51413"/>
                  </a:cubicBezTo>
                  <a:cubicBezTo>
                    <a:pt x="34499" y="60982"/>
                    <a:pt x="56024" y="59485"/>
                    <a:pt x="63203" y="47227"/>
                  </a:cubicBezTo>
                  <a:cubicBezTo>
                    <a:pt x="70079" y="35271"/>
                    <a:pt x="60510" y="16136"/>
                    <a:pt x="43769" y="65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Graphic 5">
              <a:extLst>
                <a:ext uri="{FF2B5EF4-FFF2-40B4-BE49-F238E27FC236}">
                  <a16:creationId xmlns:a16="http://schemas.microsoft.com/office/drawing/2014/main" id="{90FA697C-3CA9-441F-BE1B-E27711E32D4A}"/>
                </a:ext>
              </a:extLst>
            </p:cNvPr>
            <p:cNvSpPr/>
            <p:nvPr/>
          </p:nvSpPr>
          <p:spPr>
            <a:xfrm>
              <a:off x="7315697" y="2817491"/>
              <a:ext cx="61769" cy="58530"/>
            </a:xfrm>
            <a:custGeom>
              <a:avLst/>
              <a:gdLst>
                <a:gd name="connsiteX0" fmla="*/ 42043 w 61769"/>
                <a:gd name="connsiteY0" fmla="*/ 4395 h 58530"/>
                <a:gd name="connsiteX1" fmla="*/ 57885 w 61769"/>
                <a:gd name="connsiteY1" fmla="*/ 43858 h 58530"/>
                <a:gd name="connsiteX2" fmla="*/ 14536 w 61769"/>
                <a:gd name="connsiteY2" fmla="*/ 52530 h 58530"/>
                <a:gd name="connsiteX3" fmla="*/ 1978 w 61769"/>
                <a:gd name="connsiteY3" fmla="*/ 11570 h 58530"/>
                <a:gd name="connsiteX4" fmla="*/ 40846 w 61769"/>
                <a:gd name="connsiteY4" fmla="*/ 3498 h 58530"/>
                <a:gd name="connsiteX5" fmla="*/ 42043 w 61769"/>
                <a:gd name="connsiteY5" fmla="*/ 4395 h 5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69" h="58530">
                  <a:moveTo>
                    <a:pt x="42043" y="4395"/>
                  </a:moveTo>
                  <a:cubicBezTo>
                    <a:pt x="57287" y="10972"/>
                    <a:pt x="64166" y="28610"/>
                    <a:pt x="57885" y="43858"/>
                  </a:cubicBezTo>
                  <a:cubicBezTo>
                    <a:pt x="48021" y="57909"/>
                    <a:pt x="28886" y="61497"/>
                    <a:pt x="14536" y="52530"/>
                  </a:cubicBezTo>
                  <a:cubicBezTo>
                    <a:pt x="-413" y="44457"/>
                    <a:pt x="-5796" y="26220"/>
                    <a:pt x="1978" y="11570"/>
                  </a:cubicBezTo>
                  <a:cubicBezTo>
                    <a:pt x="10350" y="-1586"/>
                    <a:pt x="27988" y="-4874"/>
                    <a:pt x="40846" y="3498"/>
                  </a:cubicBezTo>
                  <a:cubicBezTo>
                    <a:pt x="41444" y="3797"/>
                    <a:pt x="41743" y="4096"/>
                    <a:pt x="42043" y="439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Graphic 5">
              <a:extLst>
                <a:ext uri="{FF2B5EF4-FFF2-40B4-BE49-F238E27FC236}">
                  <a16:creationId xmlns:a16="http://schemas.microsoft.com/office/drawing/2014/main" id="{37E99FF2-CAE1-415C-8E56-BE5CAE3799FB}"/>
                </a:ext>
              </a:extLst>
            </p:cNvPr>
            <p:cNvSpPr/>
            <p:nvPr/>
          </p:nvSpPr>
          <p:spPr>
            <a:xfrm>
              <a:off x="7257253" y="2952144"/>
              <a:ext cx="65179" cy="55979"/>
            </a:xfrm>
            <a:custGeom>
              <a:avLst/>
              <a:gdLst>
                <a:gd name="connsiteX0" fmla="*/ 43981 w 65179"/>
                <a:gd name="connsiteY0" fmla="*/ 7269 h 55979"/>
                <a:gd name="connsiteX1" fmla="*/ 61020 w 65179"/>
                <a:gd name="connsiteY1" fmla="*/ 41947 h 55979"/>
                <a:gd name="connsiteX2" fmla="*/ 19762 w 65179"/>
                <a:gd name="connsiteY2" fmla="*/ 49721 h 55979"/>
                <a:gd name="connsiteX3" fmla="*/ 19463 w 65179"/>
                <a:gd name="connsiteY3" fmla="*/ 49421 h 55979"/>
                <a:gd name="connsiteX4" fmla="*/ 927 w 65179"/>
                <a:gd name="connsiteY4" fmla="*/ 6970 h 55979"/>
                <a:gd name="connsiteX5" fmla="*/ 43981 w 65179"/>
                <a:gd name="connsiteY5" fmla="*/ 7269 h 5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79" h="55979">
                  <a:moveTo>
                    <a:pt x="43981" y="7269"/>
                  </a:moveTo>
                  <a:cubicBezTo>
                    <a:pt x="60721" y="16834"/>
                    <a:pt x="67896" y="29991"/>
                    <a:pt x="61020" y="41947"/>
                  </a:cubicBezTo>
                  <a:cubicBezTo>
                    <a:pt x="51754" y="55403"/>
                    <a:pt x="33218" y="58990"/>
                    <a:pt x="19762" y="49721"/>
                  </a:cubicBezTo>
                  <a:cubicBezTo>
                    <a:pt x="19762" y="49421"/>
                    <a:pt x="19762" y="49421"/>
                    <a:pt x="19463" y="49421"/>
                  </a:cubicBezTo>
                  <a:cubicBezTo>
                    <a:pt x="2722" y="39856"/>
                    <a:pt x="-6248" y="19228"/>
                    <a:pt x="927" y="6970"/>
                  </a:cubicBezTo>
                  <a:cubicBezTo>
                    <a:pt x="7802" y="-4990"/>
                    <a:pt x="27236" y="-2600"/>
                    <a:pt x="43981" y="72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Graphic 5">
              <a:extLst>
                <a:ext uri="{FF2B5EF4-FFF2-40B4-BE49-F238E27FC236}">
                  <a16:creationId xmlns:a16="http://schemas.microsoft.com/office/drawing/2014/main" id="{6797ABB3-9355-4C72-A080-9D9E2647F9F6}"/>
                </a:ext>
              </a:extLst>
            </p:cNvPr>
            <p:cNvSpPr/>
            <p:nvPr/>
          </p:nvSpPr>
          <p:spPr>
            <a:xfrm>
              <a:off x="7055414" y="3031383"/>
              <a:ext cx="67744" cy="55423"/>
            </a:xfrm>
            <a:custGeom>
              <a:avLst/>
              <a:gdLst>
                <a:gd name="connsiteX0" fmla="*/ 41021 w 67744"/>
                <a:gd name="connsiteY0" fmla="*/ 6061 h 55423"/>
                <a:gd name="connsiteX1" fmla="*/ 64342 w 67744"/>
                <a:gd name="connsiteY1" fmla="*/ 44926 h 55423"/>
                <a:gd name="connsiteX2" fmla="*/ 17105 w 67744"/>
                <a:gd name="connsiteY2" fmla="*/ 47320 h 55423"/>
                <a:gd name="connsiteX3" fmla="*/ 660 w 67744"/>
                <a:gd name="connsiteY3" fmla="*/ 8153 h 55423"/>
                <a:gd name="connsiteX4" fmla="*/ 41021 w 67744"/>
                <a:gd name="connsiteY4" fmla="*/ 6061 h 5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44" h="55423">
                  <a:moveTo>
                    <a:pt x="41021" y="6061"/>
                  </a:moveTo>
                  <a:cubicBezTo>
                    <a:pt x="57765" y="15627"/>
                    <a:pt x="71217" y="32970"/>
                    <a:pt x="64342" y="44926"/>
                  </a:cubicBezTo>
                  <a:cubicBezTo>
                    <a:pt x="57466" y="57185"/>
                    <a:pt x="33846" y="56885"/>
                    <a:pt x="17105" y="47320"/>
                  </a:cubicBezTo>
                  <a:cubicBezTo>
                    <a:pt x="1857" y="41039"/>
                    <a:pt x="-5617" y="23700"/>
                    <a:pt x="660" y="8153"/>
                  </a:cubicBezTo>
                  <a:cubicBezTo>
                    <a:pt x="7536" y="-3807"/>
                    <a:pt x="23981" y="-3807"/>
                    <a:pt x="41021" y="606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Graphic 5">
              <a:extLst>
                <a:ext uri="{FF2B5EF4-FFF2-40B4-BE49-F238E27FC236}">
                  <a16:creationId xmlns:a16="http://schemas.microsoft.com/office/drawing/2014/main" id="{9CD2725C-FBD2-4203-BDE9-A3A0CDD752D0}"/>
                </a:ext>
              </a:extLst>
            </p:cNvPr>
            <p:cNvSpPr/>
            <p:nvPr/>
          </p:nvSpPr>
          <p:spPr>
            <a:xfrm>
              <a:off x="6480101" y="1610527"/>
              <a:ext cx="66417" cy="58221"/>
            </a:xfrm>
            <a:custGeom>
              <a:avLst/>
              <a:gdLst>
                <a:gd name="connsiteX0" fmla="*/ 16597 w 66417"/>
                <a:gd name="connsiteY0" fmla="*/ 51047 h 58221"/>
                <a:gd name="connsiteX1" fmla="*/ 751 w 66417"/>
                <a:gd name="connsiteY1" fmla="*/ 9789 h 58221"/>
                <a:gd name="connsiteX2" fmla="*/ 42907 w 66417"/>
                <a:gd name="connsiteY2" fmla="*/ 5603 h 58221"/>
                <a:gd name="connsiteX3" fmla="*/ 62640 w 66417"/>
                <a:gd name="connsiteY3" fmla="*/ 45664 h 58221"/>
                <a:gd name="connsiteX4" fmla="*/ 16597 w 66417"/>
                <a:gd name="connsiteY4" fmla="*/ 51047 h 5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17" h="58221">
                  <a:moveTo>
                    <a:pt x="16597" y="51047"/>
                  </a:moveTo>
                  <a:cubicBezTo>
                    <a:pt x="1349" y="43573"/>
                    <a:pt x="-5526" y="25635"/>
                    <a:pt x="751" y="9789"/>
                  </a:cubicBezTo>
                  <a:cubicBezTo>
                    <a:pt x="11214" y="-2770"/>
                    <a:pt x="30050" y="-4861"/>
                    <a:pt x="42907" y="5603"/>
                  </a:cubicBezTo>
                  <a:cubicBezTo>
                    <a:pt x="59647" y="15172"/>
                    <a:pt x="69516" y="33409"/>
                    <a:pt x="62640" y="45664"/>
                  </a:cubicBezTo>
                  <a:cubicBezTo>
                    <a:pt x="50680" y="58521"/>
                    <a:pt x="31247" y="60912"/>
                    <a:pt x="16597" y="5104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Graphic 5">
              <a:extLst>
                <a:ext uri="{FF2B5EF4-FFF2-40B4-BE49-F238E27FC236}">
                  <a16:creationId xmlns:a16="http://schemas.microsoft.com/office/drawing/2014/main" id="{41326591-DECA-47C7-B94D-4AF85E90D348}"/>
                </a:ext>
              </a:extLst>
            </p:cNvPr>
            <p:cNvSpPr/>
            <p:nvPr/>
          </p:nvSpPr>
          <p:spPr>
            <a:xfrm>
              <a:off x="6486656" y="1450637"/>
              <a:ext cx="62164" cy="55560"/>
            </a:xfrm>
            <a:custGeom>
              <a:avLst/>
              <a:gdLst>
                <a:gd name="connsiteX0" fmla="*/ 18115 w 62164"/>
                <a:gd name="connsiteY0" fmla="*/ 47699 h 55560"/>
                <a:gd name="connsiteX1" fmla="*/ 1072 w 62164"/>
                <a:gd name="connsiteY1" fmla="*/ 12119 h 55560"/>
                <a:gd name="connsiteX2" fmla="*/ 42929 w 62164"/>
                <a:gd name="connsiteY2" fmla="*/ 4046 h 55560"/>
                <a:gd name="connsiteX3" fmla="*/ 57877 w 62164"/>
                <a:gd name="connsiteY3" fmla="*/ 45005 h 55560"/>
                <a:gd name="connsiteX4" fmla="*/ 18115 w 62164"/>
                <a:gd name="connsiteY4" fmla="*/ 47699 h 5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64" h="55560">
                  <a:moveTo>
                    <a:pt x="18115" y="47699"/>
                  </a:moveTo>
                  <a:cubicBezTo>
                    <a:pt x="1072" y="37830"/>
                    <a:pt x="-5804" y="24079"/>
                    <a:pt x="1072" y="12119"/>
                  </a:cubicBezTo>
                  <a:cubicBezTo>
                    <a:pt x="10641" y="-1632"/>
                    <a:pt x="29177" y="-5220"/>
                    <a:pt x="42929" y="4046"/>
                  </a:cubicBezTo>
                  <a:cubicBezTo>
                    <a:pt x="58176" y="11521"/>
                    <a:pt x="64753" y="29462"/>
                    <a:pt x="57877" y="45005"/>
                  </a:cubicBezTo>
                  <a:cubicBezTo>
                    <a:pt x="51301" y="56965"/>
                    <a:pt x="34856" y="57264"/>
                    <a:pt x="18115" y="476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Graphic 5">
              <a:extLst>
                <a:ext uri="{FF2B5EF4-FFF2-40B4-BE49-F238E27FC236}">
                  <a16:creationId xmlns:a16="http://schemas.microsoft.com/office/drawing/2014/main" id="{B13E76BA-2834-4102-A85D-1806FB1BA2D2}"/>
                </a:ext>
              </a:extLst>
            </p:cNvPr>
            <p:cNvSpPr/>
            <p:nvPr/>
          </p:nvSpPr>
          <p:spPr>
            <a:xfrm>
              <a:off x="6784104" y="1771644"/>
              <a:ext cx="66690" cy="56136"/>
            </a:xfrm>
            <a:custGeom>
              <a:avLst/>
              <a:gdLst>
                <a:gd name="connsiteX0" fmla="*/ 15453 w 66690"/>
                <a:gd name="connsiteY0" fmla="*/ 48981 h 56136"/>
                <a:gd name="connsiteX1" fmla="*/ 1402 w 66690"/>
                <a:gd name="connsiteY1" fmla="*/ 7723 h 56136"/>
                <a:gd name="connsiteX2" fmla="*/ 39967 w 66690"/>
                <a:gd name="connsiteY2" fmla="*/ 6230 h 56136"/>
                <a:gd name="connsiteX3" fmla="*/ 63288 w 66690"/>
                <a:gd name="connsiteY3" fmla="*/ 43302 h 56136"/>
                <a:gd name="connsiteX4" fmla="*/ 15453 w 66690"/>
                <a:gd name="connsiteY4" fmla="*/ 48981 h 5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90" h="56136">
                  <a:moveTo>
                    <a:pt x="15453" y="48981"/>
                  </a:moveTo>
                  <a:cubicBezTo>
                    <a:pt x="505" y="41211"/>
                    <a:pt x="-5773" y="22970"/>
                    <a:pt x="1402" y="7723"/>
                  </a:cubicBezTo>
                  <a:cubicBezTo>
                    <a:pt x="8577" y="-4233"/>
                    <a:pt x="23227" y="-3339"/>
                    <a:pt x="39967" y="6230"/>
                  </a:cubicBezTo>
                  <a:cubicBezTo>
                    <a:pt x="56712" y="16095"/>
                    <a:pt x="70164" y="31343"/>
                    <a:pt x="63288" y="43302"/>
                  </a:cubicBezTo>
                  <a:cubicBezTo>
                    <a:pt x="50730" y="56455"/>
                    <a:pt x="30701" y="58849"/>
                    <a:pt x="15453" y="4898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Graphic 5">
              <a:extLst>
                <a:ext uri="{FF2B5EF4-FFF2-40B4-BE49-F238E27FC236}">
                  <a16:creationId xmlns:a16="http://schemas.microsoft.com/office/drawing/2014/main" id="{C5A59462-AE92-4AB8-AF3A-22ABCF83A7E2}"/>
                </a:ext>
              </a:extLst>
            </p:cNvPr>
            <p:cNvSpPr/>
            <p:nvPr/>
          </p:nvSpPr>
          <p:spPr>
            <a:xfrm>
              <a:off x="6688806" y="1898118"/>
              <a:ext cx="66256" cy="57949"/>
            </a:xfrm>
            <a:custGeom>
              <a:avLst/>
              <a:gdLst>
                <a:gd name="connsiteX0" fmla="*/ 18369 w 66256"/>
                <a:gd name="connsiteY0" fmla="*/ 51366 h 57949"/>
                <a:gd name="connsiteX1" fmla="*/ 133 w 66256"/>
                <a:gd name="connsiteY1" fmla="*/ 8312 h 57949"/>
                <a:gd name="connsiteX2" fmla="*/ 44679 w 66256"/>
                <a:gd name="connsiteY2" fmla="*/ 5921 h 57949"/>
                <a:gd name="connsiteX3" fmla="*/ 62018 w 66256"/>
                <a:gd name="connsiteY3" fmla="*/ 44191 h 57949"/>
                <a:gd name="connsiteX4" fmla="*/ 18369 w 66256"/>
                <a:gd name="connsiteY4" fmla="*/ 51366 h 5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56" h="57949">
                  <a:moveTo>
                    <a:pt x="18369" y="51366"/>
                  </a:moveTo>
                  <a:cubicBezTo>
                    <a:pt x="2523" y="43592"/>
                    <a:pt x="-5251" y="25355"/>
                    <a:pt x="133" y="8312"/>
                  </a:cubicBezTo>
                  <a:cubicBezTo>
                    <a:pt x="7308" y="-3644"/>
                    <a:pt x="27935" y="-3943"/>
                    <a:pt x="44679" y="5921"/>
                  </a:cubicBezTo>
                  <a:cubicBezTo>
                    <a:pt x="61420" y="15491"/>
                    <a:pt x="69193" y="32231"/>
                    <a:pt x="62018" y="44191"/>
                  </a:cubicBezTo>
                  <a:cubicBezTo>
                    <a:pt x="51854" y="57643"/>
                    <a:pt x="32720" y="60931"/>
                    <a:pt x="18369" y="5136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Graphic 5">
              <a:extLst>
                <a:ext uri="{FF2B5EF4-FFF2-40B4-BE49-F238E27FC236}">
                  <a16:creationId xmlns:a16="http://schemas.microsoft.com/office/drawing/2014/main" id="{D09902C0-C44C-4AE0-A6B1-0D206ED9DEAF}"/>
                </a:ext>
              </a:extLst>
            </p:cNvPr>
            <p:cNvSpPr/>
            <p:nvPr/>
          </p:nvSpPr>
          <p:spPr>
            <a:xfrm>
              <a:off x="6749887" y="2088688"/>
              <a:ext cx="65670" cy="58828"/>
            </a:xfrm>
            <a:custGeom>
              <a:avLst/>
              <a:gdLst>
                <a:gd name="connsiteX0" fmla="*/ 14390 w 65670"/>
                <a:gd name="connsiteY0" fmla="*/ 51541 h 58828"/>
                <a:gd name="connsiteX1" fmla="*/ 1536 w 65670"/>
                <a:gd name="connsiteY1" fmla="*/ 12374 h 58828"/>
                <a:gd name="connsiteX2" fmla="*/ 1835 w 65670"/>
                <a:gd name="connsiteY2" fmla="*/ 11779 h 58828"/>
                <a:gd name="connsiteX3" fmla="*/ 40400 w 65670"/>
                <a:gd name="connsiteY3" fmla="*/ 3407 h 58828"/>
                <a:gd name="connsiteX4" fmla="*/ 41897 w 65670"/>
                <a:gd name="connsiteY4" fmla="*/ 4304 h 58828"/>
                <a:gd name="connsiteX5" fmla="*/ 61929 w 65670"/>
                <a:gd name="connsiteY5" fmla="*/ 46457 h 58828"/>
                <a:gd name="connsiteX6" fmla="*/ 14390 w 65670"/>
                <a:gd name="connsiteY6" fmla="*/ 51541 h 58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670" h="58828">
                  <a:moveTo>
                    <a:pt x="14390" y="51541"/>
                  </a:moveTo>
                  <a:cubicBezTo>
                    <a:pt x="40" y="44366"/>
                    <a:pt x="-5639" y="26727"/>
                    <a:pt x="1536" y="12374"/>
                  </a:cubicBezTo>
                  <a:cubicBezTo>
                    <a:pt x="1536" y="12074"/>
                    <a:pt x="1835" y="11779"/>
                    <a:pt x="1835" y="11779"/>
                  </a:cubicBezTo>
                  <a:cubicBezTo>
                    <a:pt x="10204" y="-1378"/>
                    <a:pt x="27546" y="-4966"/>
                    <a:pt x="40400" y="3407"/>
                  </a:cubicBezTo>
                  <a:cubicBezTo>
                    <a:pt x="40999" y="3706"/>
                    <a:pt x="41298" y="4005"/>
                    <a:pt x="41897" y="4304"/>
                  </a:cubicBezTo>
                  <a:cubicBezTo>
                    <a:pt x="58641" y="14169"/>
                    <a:pt x="68805" y="34202"/>
                    <a:pt x="61929" y="46457"/>
                  </a:cubicBezTo>
                  <a:cubicBezTo>
                    <a:pt x="49371" y="59314"/>
                    <a:pt x="29638" y="61405"/>
                    <a:pt x="14390" y="5154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Graphic 5">
              <a:extLst>
                <a:ext uri="{FF2B5EF4-FFF2-40B4-BE49-F238E27FC236}">
                  <a16:creationId xmlns:a16="http://schemas.microsoft.com/office/drawing/2014/main" id="{0540A4EE-768E-48E7-8582-DF26A9BB195B}"/>
                </a:ext>
              </a:extLst>
            </p:cNvPr>
            <p:cNvSpPr/>
            <p:nvPr/>
          </p:nvSpPr>
          <p:spPr>
            <a:xfrm>
              <a:off x="5965497" y="2478866"/>
              <a:ext cx="52620" cy="68162"/>
            </a:xfrm>
            <a:custGeom>
              <a:avLst/>
              <a:gdLst>
                <a:gd name="connsiteX0" fmla="*/ -1566 w 52620"/>
                <a:gd name="connsiteY0" fmla="*/ 29694 h 68162"/>
                <a:gd name="connsiteX1" fmla="*/ 20857 w 52620"/>
                <a:gd name="connsiteY1" fmla="*/ 67066 h 68162"/>
                <a:gd name="connsiteX2" fmla="*/ 51050 w 52620"/>
                <a:gd name="connsiteY2" fmla="*/ 29694 h 68162"/>
                <a:gd name="connsiteX3" fmla="*/ 20857 w 52620"/>
                <a:gd name="connsiteY3" fmla="*/ -1097 h 68162"/>
                <a:gd name="connsiteX4" fmla="*/ -1566 w 52620"/>
                <a:gd name="connsiteY4" fmla="*/ 29694 h 6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0" h="68162">
                  <a:moveTo>
                    <a:pt x="-1566" y="29694"/>
                  </a:moveTo>
                  <a:cubicBezTo>
                    <a:pt x="-1566" y="49128"/>
                    <a:pt x="7102" y="67066"/>
                    <a:pt x="20857" y="67066"/>
                  </a:cubicBezTo>
                  <a:cubicBezTo>
                    <a:pt x="38795" y="63478"/>
                    <a:pt x="51349" y="47635"/>
                    <a:pt x="51050" y="29694"/>
                  </a:cubicBezTo>
                  <a:cubicBezTo>
                    <a:pt x="51349" y="12654"/>
                    <a:pt x="37897" y="-1097"/>
                    <a:pt x="20857" y="-1097"/>
                  </a:cubicBezTo>
                  <a:cubicBezTo>
                    <a:pt x="7102" y="-1097"/>
                    <a:pt x="-1566" y="10264"/>
                    <a:pt x="-1566" y="296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Graphic 5">
              <a:extLst>
                <a:ext uri="{FF2B5EF4-FFF2-40B4-BE49-F238E27FC236}">
                  <a16:creationId xmlns:a16="http://schemas.microsoft.com/office/drawing/2014/main" id="{4D43C74F-F37D-4D39-A77E-9D412F6D186C}"/>
                </a:ext>
              </a:extLst>
            </p:cNvPr>
            <p:cNvSpPr/>
            <p:nvPr/>
          </p:nvSpPr>
          <p:spPr>
            <a:xfrm>
              <a:off x="5836937" y="2366752"/>
              <a:ext cx="50648" cy="66071"/>
            </a:xfrm>
            <a:custGeom>
              <a:avLst/>
              <a:gdLst>
                <a:gd name="connsiteX0" fmla="*/ -1566 w 50648"/>
                <a:gd name="connsiteY0" fmla="*/ 31490 h 66071"/>
                <a:gd name="connsiteX1" fmla="*/ 21456 w 50648"/>
                <a:gd name="connsiteY1" fmla="*/ 64974 h 66071"/>
                <a:gd name="connsiteX2" fmla="*/ 48959 w 50648"/>
                <a:gd name="connsiteY2" fmla="*/ 31490 h 66071"/>
                <a:gd name="connsiteX3" fmla="*/ 21456 w 50648"/>
                <a:gd name="connsiteY3" fmla="*/ -1097 h 66071"/>
                <a:gd name="connsiteX4" fmla="*/ -1566 w 50648"/>
                <a:gd name="connsiteY4" fmla="*/ 31490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48" h="66071">
                  <a:moveTo>
                    <a:pt x="-1566" y="31490"/>
                  </a:moveTo>
                  <a:cubicBezTo>
                    <a:pt x="-1566" y="50924"/>
                    <a:pt x="7701" y="64974"/>
                    <a:pt x="21456" y="64974"/>
                  </a:cubicBezTo>
                  <a:cubicBezTo>
                    <a:pt x="38196" y="62880"/>
                    <a:pt x="50455" y="48230"/>
                    <a:pt x="48959" y="31490"/>
                  </a:cubicBezTo>
                  <a:cubicBezTo>
                    <a:pt x="50156" y="15045"/>
                    <a:pt x="38196" y="395"/>
                    <a:pt x="21456" y="-1097"/>
                  </a:cubicBezTo>
                  <a:cubicBezTo>
                    <a:pt x="7701" y="-1097"/>
                    <a:pt x="-1566" y="12056"/>
                    <a:pt x="-1566" y="31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Graphic 5">
              <a:extLst>
                <a:ext uri="{FF2B5EF4-FFF2-40B4-BE49-F238E27FC236}">
                  <a16:creationId xmlns:a16="http://schemas.microsoft.com/office/drawing/2014/main" id="{88AF9D2C-1957-4D89-9738-9C0A67A0F55D}"/>
                </a:ext>
              </a:extLst>
            </p:cNvPr>
            <p:cNvSpPr/>
            <p:nvPr/>
          </p:nvSpPr>
          <p:spPr>
            <a:xfrm>
              <a:off x="5700305" y="2445082"/>
              <a:ext cx="46342" cy="68462"/>
            </a:xfrm>
            <a:custGeom>
              <a:avLst/>
              <a:gdLst>
                <a:gd name="connsiteX0" fmla="*/ -1566 w 46342"/>
                <a:gd name="connsiteY0" fmla="*/ 36869 h 68462"/>
                <a:gd name="connsiteX1" fmla="*/ 20562 w 46342"/>
                <a:gd name="connsiteY1" fmla="*/ 67365 h 68462"/>
                <a:gd name="connsiteX2" fmla="*/ 44777 w 46342"/>
                <a:gd name="connsiteY2" fmla="*/ 36869 h 68462"/>
                <a:gd name="connsiteX3" fmla="*/ 20562 w 46342"/>
                <a:gd name="connsiteY3" fmla="*/ -1097 h 68462"/>
                <a:gd name="connsiteX4" fmla="*/ -1566 w 46342"/>
                <a:gd name="connsiteY4" fmla="*/ 36869 h 6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42" h="68462">
                  <a:moveTo>
                    <a:pt x="-1566" y="36869"/>
                  </a:moveTo>
                  <a:cubicBezTo>
                    <a:pt x="-1566" y="56303"/>
                    <a:pt x="6507" y="67365"/>
                    <a:pt x="20562" y="67365"/>
                  </a:cubicBezTo>
                  <a:cubicBezTo>
                    <a:pt x="34313" y="67365"/>
                    <a:pt x="44777" y="56303"/>
                    <a:pt x="44777" y="36869"/>
                  </a:cubicBezTo>
                  <a:cubicBezTo>
                    <a:pt x="44777" y="17439"/>
                    <a:pt x="34313" y="-1097"/>
                    <a:pt x="20562" y="-1097"/>
                  </a:cubicBezTo>
                  <a:cubicBezTo>
                    <a:pt x="6507" y="-1097"/>
                    <a:pt x="-1566" y="17439"/>
                    <a:pt x="-1566" y="368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Graphic 5">
              <a:extLst>
                <a:ext uri="{FF2B5EF4-FFF2-40B4-BE49-F238E27FC236}">
                  <a16:creationId xmlns:a16="http://schemas.microsoft.com/office/drawing/2014/main" id="{018FEB7A-243F-433E-B304-3C407E1E1113}"/>
                </a:ext>
              </a:extLst>
            </p:cNvPr>
            <p:cNvSpPr/>
            <p:nvPr/>
          </p:nvSpPr>
          <p:spPr>
            <a:xfrm>
              <a:off x="5573242" y="2288122"/>
              <a:ext cx="44250" cy="71454"/>
            </a:xfrm>
            <a:custGeom>
              <a:avLst/>
              <a:gdLst>
                <a:gd name="connsiteX0" fmla="*/ -1566 w 44250"/>
                <a:gd name="connsiteY0" fmla="*/ 35077 h 71454"/>
                <a:gd name="connsiteX1" fmla="*/ 22054 w 44250"/>
                <a:gd name="connsiteY1" fmla="*/ 70358 h 71454"/>
                <a:gd name="connsiteX2" fmla="*/ 42685 w 44250"/>
                <a:gd name="connsiteY2" fmla="*/ 35077 h 71454"/>
                <a:gd name="connsiteX3" fmla="*/ 22054 w 44250"/>
                <a:gd name="connsiteY3" fmla="*/ -1097 h 71454"/>
                <a:gd name="connsiteX4" fmla="*/ -1566 w 44250"/>
                <a:gd name="connsiteY4" fmla="*/ 35077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50" h="71454">
                  <a:moveTo>
                    <a:pt x="-1566" y="35077"/>
                  </a:moveTo>
                  <a:cubicBezTo>
                    <a:pt x="-1566" y="54810"/>
                    <a:pt x="8303" y="70358"/>
                    <a:pt x="22054" y="70358"/>
                  </a:cubicBezTo>
                  <a:cubicBezTo>
                    <a:pt x="35806" y="70358"/>
                    <a:pt x="42685" y="54810"/>
                    <a:pt x="42685" y="35077"/>
                  </a:cubicBezTo>
                  <a:cubicBezTo>
                    <a:pt x="42685" y="15643"/>
                    <a:pt x="35806" y="-1097"/>
                    <a:pt x="22054" y="-1097"/>
                  </a:cubicBezTo>
                  <a:cubicBezTo>
                    <a:pt x="8303" y="-1097"/>
                    <a:pt x="-1566" y="15643"/>
                    <a:pt x="-1566" y="3507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Graphic 5">
              <a:extLst>
                <a:ext uri="{FF2B5EF4-FFF2-40B4-BE49-F238E27FC236}">
                  <a16:creationId xmlns:a16="http://schemas.microsoft.com/office/drawing/2014/main" id="{037A7649-4F84-4FC0-B9CE-11916274053D}"/>
                </a:ext>
              </a:extLst>
            </p:cNvPr>
            <p:cNvSpPr/>
            <p:nvPr/>
          </p:nvSpPr>
          <p:spPr>
            <a:xfrm>
              <a:off x="5474536" y="2470494"/>
              <a:ext cx="55955" cy="76235"/>
            </a:xfrm>
            <a:custGeom>
              <a:avLst/>
              <a:gdLst>
                <a:gd name="connsiteX0" fmla="*/ -1518 w 55955"/>
                <a:gd name="connsiteY0" fmla="*/ 35376 h 76235"/>
                <a:gd name="connsiteX1" fmla="*/ 26883 w 55955"/>
                <a:gd name="connsiteY1" fmla="*/ 75138 h 76235"/>
                <a:gd name="connsiteX2" fmla="*/ 54389 w 55955"/>
                <a:gd name="connsiteY2" fmla="*/ 35376 h 76235"/>
                <a:gd name="connsiteX3" fmla="*/ 26883 w 55955"/>
                <a:gd name="connsiteY3" fmla="*/ -1097 h 76235"/>
                <a:gd name="connsiteX4" fmla="*/ -1518 w 55955"/>
                <a:gd name="connsiteY4" fmla="*/ 35376 h 7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55" h="76235">
                  <a:moveTo>
                    <a:pt x="-1518" y="35376"/>
                  </a:moveTo>
                  <a:cubicBezTo>
                    <a:pt x="-1518" y="54810"/>
                    <a:pt x="12832" y="75138"/>
                    <a:pt x="26883" y="75138"/>
                  </a:cubicBezTo>
                  <a:cubicBezTo>
                    <a:pt x="40638" y="75138"/>
                    <a:pt x="54389" y="54810"/>
                    <a:pt x="54389" y="35376"/>
                  </a:cubicBezTo>
                  <a:cubicBezTo>
                    <a:pt x="54389" y="15643"/>
                    <a:pt x="40638" y="-1097"/>
                    <a:pt x="26883" y="-1097"/>
                  </a:cubicBezTo>
                  <a:cubicBezTo>
                    <a:pt x="9544" y="2191"/>
                    <a:pt x="-2416" y="17738"/>
                    <a:pt x="-1518" y="3537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Graphic 5">
              <a:extLst>
                <a:ext uri="{FF2B5EF4-FFF2-40B4-BE49-F238E27FC236}">
                  <a16:creationId xmlns:a16="http://schemas.microsoft.com/office/drawing/2014/main" id="{4D24D1DD-285A-410E-8BA4-42E2E6B28D81}"/>
                </a:ext>
              </a:extLst>
            </p:cNvPr>
            <p:cNvSpPr/>
            <p:nvPr/>
          </p:nvSpPr>
          <p:spPr>
            <a:xfrm>
              <a:off x="5549326" y="2745846"/>
              <a:ext cx="55907" cy="78629"/>
            </a:xfrm>
            <a:custGeom>
              <a:avLst/>
              <a:gdLst>
                <a:gd name="connsiteX0" fmla="*/ -1566 w 55907"/>
                <a:gd name="connsiteY0" fmla="*/ 38070 h 78629"/>
                <a:gd name="connsiteX1" fmla="*/ 27733 w 55907"/>
                <a:gd name="connsiteY1" fmla="*/ 77533 h 78629"/>
                <a:gd name="connsiteX2" fmla="*/ 54342 w 55907"/>
                <a:gd name="connsiteY2" fmla="*/ 38070 h 78629"/>
                <a:gd name="connsiteX3" fmla="*/ 27733 w 55907"/>
                <a:gd name="connsiteY3" fmla="*/ -1097 h 78629"/>
                <a:gd name="connsiteX4" fmla="*/ -1566 w 55907"/>
                <a:gd name="connsiteY4" fmla="*/ 38070 h 7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07" h="78629">
                  <a:moveTo>
                    <a:pt x="-1566" y="38070"/>
                  </a:moveTo>
                  <a:cubicBezTo>
                    <a:pt x="-1566" y="57500"/>
                    <a:pt x="13982" y="77533"/>
                    <a:pt x="27733" y="77533"/>
                  </a:cubicBezTo>
                  <a:cubicBezTo>
                    <a:pt x="41485" y="77533"/>
                    <a:pt x="54342" y="57500"/>
                    <a:pt x="54342" y="38070"/>
                  </a:cubicBezTo>
                  <a:cubicBezTo>
                    <a:pt x="54342" y="18636"/>
                    <a:pt x="41485" y="-1097"/>
                    <a:pt x="27733" y="-1097"/>
                  </a:cubicBezTo>
                  <a:cubicBezTo>
                    <a:pt x="13982" y="-1097"/>
                    <a:pt x="-1566" y="18636"/>
                    <a:pt x="-1566" y="3807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Graphic 5">
              <a:extLst>
                <a:ext uri="{FF2B5EF4-FFF2-40B4-BE49-F238E27FC236}">
                  <a16:creationId xmlns:a16="http://schemas.microsoft.com/office/drawing/2014/main" id="{CF1C5B81-E9BD-4F88-B0A6-DBA16521385D}"/>
                </a:ext>
              </a:extLst>
            </p:cNvPr>
            <p:cNvSpPr/>
            <p:nvPr/>
          </p:nvSpPr>
          <p:spPr>
            <a:xfrm>
              <a:off x="5838433" y="2915066"/>
              <a:ext cx="40959" cy="72648"/>
            </a:xfrm>
            <a:custGeom>
              <a:avLst/>
              <a:gdLst>
                <a:gd name="connsiteX0" fmla="*/ -1566 w 40959"/>
                <a:gd name="connsiteY0" fmla="*/ 37767 h 72648"/>
                <a:gd name="connsiteX1" fmla="*/ 19062 w 40959"/>
                <a:gd name="connsiteY1" fmla="*/ 71551 h 72648"/>
                <a:gd name="connsiteX2" fmla="*/ 39393 w 40959"/>
                <a:gd name="connsiteY2" fmla="*/ 37767 h 72648"/>
                <a:gd name="connsiteX3" fmla="*/ 19062 w 40959"/>
                <a:gd name="connsiteY3" fmla="*/ -1097 h 72648"/>
                <a:gd name="connsiteX4" fmla="*/ -1566 w 40959"/>
                <a:gd name="connsiteY4" fmla="*/ 37767 h 7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59" h="72648">
                  <a:moveTo>
                    <a:pt x="-1566" y="37767"/>
                  </a:moveTo>
                  <a:cubicBezTo>
                    <a:pt x="-1566" y="57201"/>
                    <a:pt x="5011" y="71551"/>
                    <a:pt x="19062" y="71551"/>
                  </a:cubicBezTo>
                  <a:cubicBezTo>
                    <a:pt x="32813" y="71551"/>
                    <a:pt x="39393" y="57201"/>
                    <a:pt x="39393" y="37767"/>
                  </a:cubicBezTo>
                  <a:cubicBezTo>
                    <a:pt x="39393" y="18337"/>
                    <a:pt x="32813" y="-1097"/>
                    <a:pt x="19062" y="-1097"/>
                  </a:cubicBezTo>
                  <a:cubicBezTo>
                    <a:pt x="5011" y="-1097"/>
                    <a:pt x="-1566" y="18337"/>
                    <a:pt x="-1566" y="377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Graphic 5">
              <a:extLst>
                <a:ext uri="{FF2B5EF4-FFF2-40B4-BE49-F238E27FC236}">
                  <a16:creationId xmlns:a16="http://schemas.microsoft.com/office/drawing/2014/main" id="{26165281-62EC-4378-AC70-559E6F733B88}"/>
                </a:ext>
              </a:extLst>
            </p:cNvPr>
            <p:cNvSpPr/>
            <p:nvPr/>
          </p:nvSpPr>
          <p:spPr>
            <a:xfrm>
              <a:off x="6002270" y="2680074"/>
              <a:ext cx="44247" cy="72648"/>
            </a:xfrm>
            <a:custGeom>
              <a:avLst/>
              <a:gdLst>
                <a:gd name="connsiteX0" fmla="*/ -1566 w 44247"/>
                <a:gd name="connsiteY0" fmla="*/ 35975 h 72648"/>
                <a:gd name="connsiteX1" fmla="*/ 20558 w 44247"/>
                <a:gd name="connsiteY1" fmla="*/ 71551 h 72648"/>
                <a:gd name="connsiteX2" fmla="*/ 42682 w 44247"/>
                <a:gd name="connsiteY2" fmla="*/ 35975 h 72648"/>
                <a:gd name="connsiteX3" fmla="*/ 20558 w 44247"/>
                <a:gd name="connsiteY3" fmla="*/ -1097 h 72648"/>
                <a:gd name="connsiteX4" fmla="*/ -1566 w 44247"/>
                <a:gd name="connsiteY4" fmla="*/ 35975 h 7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72648">
                  <a:moveTo>
                    <a:pt x="-1566" y="35975"/>
                  </a:moveTo>
                  <a:cubicBezTo>
                    <a:pt x="-1566" y="55409"/>
                    <a:pt x="6507" y="71551"/>
                    <a:pt x="20558" y="71551"/>
                  </a:cubicBezTo>
                  <a:cubicBezTo>
                    <a:pt x="34310" y="71551"/>
                    <a:pt x="42682" y="55409"/>
                    <a:pt x="42682" y="35975"/>
                  </a:cubicBezTo>
                  <a:cubicBezTo>
                    <a:pt x="42682" y="16541"/>
                    <a:pt x="34310" y="-1097"/>
                    <a:pt x="20558" y="-1097"/>
                  </a:cubicBezTo>
                  <a:cubicBezTo>
                    <a:pt x="6507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Graphic 5">
              <a:extLst>
                <a:ext uri="{FF2B5EF4-FFF2-40B4-BE49-F238E27FC236}">
                  <a16:creationId xmlns:a16="http://schemas.microsoft.com/office/drawing/2014/main" id="{412737A0-269D-4695-8DD2-51583C13BB67}"/>
                </a:ext>
              </a:extLst>
            </p:cNvPr>
            <p:cNvSpPr/>
            <p:nvPr/>
          </p:nvSpPr>
          <p:spPr>
            <a:xfrm>
              <a:off x="6115259" y="3021199"/>
              <a:ext cx="53537" cy="73848"/>
            </a:xfrm>
            <a:custGeom>
              <a:avLst/>
              <a:gdLst>
                <a:gd name="connsiteX0" fmla="*/ -1546 w 53537"/>
                <a:gd name="connsiteY0" fmla="*/ 38369 h 73848"/>
                <a:gd name="connsiteX1" fmla="*/ 28056 w 53537"/>
                <a:gd name="connsiteY1" fmla="*/ 72752 h 73848"/>
                <a:gd name="connsiteX2" fmla="*/ 51971 w 53537"/>
                <a:gd name="connsiteY2" fmla="*/ 38369 h 73848"/>
                <a:gd name="connsiteX3" fmla="*/ 28056 w 53537"/>
                <a:gd name="connsiteY3" fmla="*/ -1097 h 73848"/>
                <a:gd name="connsiteX4" fmla="*/ -1546 w 53537"/>
                <a:gd name="connsiteY4" fmla="*/ 38369 h 7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37" h="73848">
                  <a:moveTo>
                    <a:pt x="-1546" y="38369"/>
                  </a:moveTo>
                  <a:cubicBezTo>
                    <a:pt x="-2141" y="55708"/>
                    <a:pt x="10713" y="70657"/>
                    <a:pt x="28056" y="72752"/>
                  </a:cubicBezTo>
                  <a:cubicBezTo>
                    <a:pt x="41807" y="72752"/>
                    <a:pt x="51971" y="57803"/>
                    <a:pt x="51971" y="38369"/>
                  </a:cubicBezTo>
                  <a:cubicBezTo>
                    <a:pt x="51971" y="18935"/>
                    <a:pt x="41807" y="-1097"/>
                    <a:pt x="28056" y="-1097"/>
                  </a:cubicBezTo>
                  <a:cubicBezTo>
                    <a:pt x="14001" y="-1097"/>
                    <a:pt x="-1546" y="18935"/>
                    <a:pt x="-1546" y="383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Graphic 5">
              <a:extLst>
                <a:ext uri="{FF2B5EF4-FFF2-40B4-BE49-F238E27FC236}">
                  <a16:creationId xmlns:a16="http://schemas.microsoft.com/office/drawing/2014/main" id="{FB13D963-E41A-4BF8-AE6D-1EE52BC30C90}"/>
                </a:ext>
              </a:extLst>
            </p:cNvPr>
            <p:cNvSpPr/>
            <p:nvPr/>
          </p:nvSpPr>
          <p:spPr>
            <a:xfrm>
              <a:off x="5834842" y="3185338"/>
              <a:ext cx="46940" cy="69659"/>
            </a:xfrm>
            <a:custGeom>
              <a:avLst/>
              <a:gdLst>
                <a:gd name="connsiteX0" fmla="*/ -1566 w 46940"/>
                <a:gd name="connsiteY0" fmla="*/ 36869 h 69659"/>
                <a:gd name="connsiteX1" fmla="*/ 22354 w 46940"/>
                <a:gd name="connsiteY1" fmla="*/ 68562 h 69659"/>
                <a:gd name="connsiteX2" fmla="*/ 45375 w 46940"/>
                <a:gd name="connsiteY2" fmla="*/ 36869 h 69659"/>
                <a:gd name="connsiteX3" fmla="*/ 22354 w 46940"/>
                <a:gd name="connsiteY3" fmla="*/ -1097 h 69659"/>
                <a:gd name="connsiteX4" fmla="*/ -1566 w 46940"/>
                <a:gd name="connsiteY4" fmla="*/ 36869 h 6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40" h="69659">
                  <a:moveTo>
                    <a:pt x="-1566" y="36869"/>
                  </a:moveTo>
                  <a:cubicBezTo>
                    <a:pt x="-1566" y="56303"/>
                    <a:pt x="8602" y="68562"/>
                    <a:pt x="22354" y="68562"/>
                  </a:cubicBezTo>
                  <a:cubicBezTo>
                    <a:pt x="36105" y="68562"/>
                    <a:pt x="45375" y="56303"/>
                    <a:pt x="45375" y="36869"/>
                  </a:cubicBezTo>
                  <a:cubicBezTo>
                    <a:pt x="45375" y="17439"/>
                    <a:pt x="36105" y="-1097"/>
                    <a:pt x="22354" y="-1097"/>
                  </a:cubicBezTo>
                  <a:cubicBezTo>
                    <a:pt x="8303" y="-1097"/>
                    <a:pt x="-1566" y="17439"/>
                    <a:pt x="-1566" y="368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Graphic 5">
              <a:extLst>
                <a:ext uri="{FF2B5EF4-FFF2-40B4-BE49-F238E27FC236}">
                  <a16:creationId xmlns:a16="http://schemas.microsoft.com/office/drawing/2014/main" id="{1DBFA6BB-D093-48F7-87E7-3CE7AD1F749D}"/>
                </a:ext>
              </a:extLst>
            </p:cNvPr>
            <p:cNvSpPr/>
            <p:nvPr/>
          </p:nvSpPr>
          <p:spPr>
            <a:xfrm>
              <a:off x="6002270" y="3217027"/>
              <a:ext cx="44247" cy="72651"/>
            </a:xfrm>
            <a:custGeom>
              <a:avLst/>
              <a:gdLst>
                <a:gd name="connsiteX0" fmla="*/ -1566 w 44247"/>
                <a:gd name="connsiteY0" fmla="*/ 31490 h 72651"/>
                <a:gd name="connsiteX1" fmla="*/ 20558 w 44247"/>
                <a:gd name="connsiteY1" fmla="*/ 71555 h 72651"/>
                <a:gd name="connsiteX2" fmla="*/ 42682 w 44247"/>
                <a:gd name="connsiteY2" fmla="*/ 31490 h 72651"/>
                <a:gd name="connsiteX3" fmla="*/ 20558 w 44247"/>
                <a:gd name="connsiteY3" fmla="*/ -1097 h 72651"/>
                <a:gd name="connsiteX4" fmla="*/ -1566 w 44247"/>
                <a:gd name="connsiteY4" fmla="*/ 31490 h 7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72651">
                  <a:moveTo>
                    <a:pt x="-1566" y="31490"/>
                  </a:moveTo>
                  <a:cubicBezTo>
                    <a:pt x="-1566" y="50924"/>
                    <a:pt x="6507" y="71555"/>
                    <a:pt x="20558" y="71555"/>
                  </a:cubicBezTo>
                  <a:cubicBezTo>
                    <a:pt x="34310" y="71555"/>
                    <a:pt x="42682" y="50924"/>
                    <a:pt x="42682" y="31490"/>
                  </a:cubicBezTo>
                  <a:cubicBezTo>
                    <a:pt x="42682" y="12059"/>
                    <a:pt x="34310" y="-1097"/>
                    <a:pt x="20558" y="-1097"/>
                  </a:cubicBezTo>
                  <a:cubicBezTo>
                    <a:pt x="6507" y="-1097"/>
                    <a:pt x="-1566" y="12059"/>
                    <a:pt x="-1566" y="31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Graphic 5">
              <a:extLst>
                <a:ext uri="{FF2B5EF4-FFF2-40B4-BE49-F238E27FC236}">
                  <a16:creationId xmlns:a16="http://schemas.microsoft.com/office/drawing/2014/main" id="{975F67C6-EB83-4806-A7AA-13C319982393}"/>
                </a:ext>
              </a:extLst>
            </p:cNvPr>
            <p:cNvSpPr/>
            <p:nvPr/>
          </p:nvSpPr>
          <p:spPr>
            <a:xfrm>
              <a:off x="6215736" y="3368904"/>
              <a:ext cx="47236" cy="68465"/>
            </a:xfrm>
            <a:custGeom>
              <a:avLst/>
              <a:gdLst>
                <a:gd name="connsiteX0" fmla="*/ -1566 w 47236"/>
                <a:gd name="connsiteY0" fmla="*/ 36274 h 68465"/>
                <a:gd name="connsiteX1" fmla="*/ 22649 w 47236"/>
                <a:gd name="connsiteY1" fmla="*/ 67369 h 68465"/>
                <a:gd name="connsiteX2" fmla="*/ 45671 w 47236"/>
                <a:gd name="connsiteY2" fmla="*/ 36274 h 68465"/>
                <a:gd name="connsiteX3" fmla="*/ 22649 w 47236"/>
                <a:gd name="connsiteY3" fmla="*/ -1097 h 68465"/>
                <a:gd name="connsiteX4" fmla="*/ -1566 w 47236"/>
                <a:gd name="connsiteY4" fmla="*/ 36274 h 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36" h="68465">
                  <a:moveTo>
                    <a:pt x="-1566" y="36274"/>
                  </a:moveTo>
                  <a:cubicBezTo>
                    <a:pt x="-1566" y="55708"/>
                    <a:pt x="8898" y="67369"/>
                    <a:pt x="22649" y="67369"/>
                  </a:cubicBezTo>
                  <a:cubicBezTo>
                    <a:pt x="36700" y="67369"/>
                    <a:pt x="45671" y="55708"/>
                    <a:pt x="45671" y="36274"/>
                  </a:cubicBezTo>
                  <a:cubicBezTo>
                    <a:pt x="45671" y="16844"/>
                    <a:pt x="36700" y="-1097"/>
                    <a:pt x="22649" y="-1097"/>
                  </a:cubicBezTo>
                  <a:cubicBezTo>
                    <a:pt x="8898" y="-1097"/>
                    <a:pt x="-1566" y="16844"/>
                    <a:pt x="-1566" y="3627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Graphic 5">
              <a:extLst>
                <a:ext uri="{FF2B5EF4-FFF2-40B4-BE49-F238E27FC236}">
                  <a16:creationId xmlns:a16="http://schemas.microsoft.com/office/drawing/2014/main" id="{303F4898-1942-4C4E-B718-77A20394FFB8}"/>
                </a:ext>
              </a:extLst>
            </p:cNvPr>
            <p:cNvSpPr/>
            <p:nvPr/>
          </p:nvSpPr>
          <p:spPr>
            <a:xfrm>
              <a:off x="6331438" y="2685154"/>
              <a:ext cx="41853" cy="66969"/>
            </a:xfrm>
            <a:custGeom>
              <a:avLst/>
              <a:gdLst>
                <a:gd name="connsiteX0" fmla="*/ -1566 w 41853"/>
                <a:gd name="connsiteY0" fmla="*/ 31793 h 66969"/>
                <a:gd name="connsiteX1" fmla="*/ 19361 w 41853"/>
                <a:gd name="connsiteY1" fmla="*/ 65872 h 66969"/>
                <a:gd name="connsiteX2" fmla="*/ 40288 w 41853"/>
                <a:gd name="connsiteY2" fmla="*/ 31793 h 66969"/>
                <a:gd name="connsiteX3" fmla="*/ 19361 w 41853"/>
                <a:gd name="connsiteY3" fmla="*/ -1097 h 66969"/>
                <a:gd name="connsiteX4" fmla="*/ -1566 w 41853"/>
                <a:gd name="connsiteY4" fmla="*/ 31793 h 6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53" h="66969">
                  <a:moveTo>
                    <a:pt x="-1566" y="31793"/>
                  </a:moveTo>
                  <a:cubicBezTo>
                    <a:pt x="-1566" y="51223"/>
                    <a:pt x="5310" y="65872"/>
                    <a:pt x="19361" y="65872"/>
                  </a:cubicBezTo>
                  <a:cubicBezTo>
                    <a:pt x="33412" y="65872"/>
                    <a:pt x="40288" y="50924"/>
                    <a:pt x="40288" y="31793"/>
                  </a:cubicBezTo>
                  <a:cubicBezTo>
                    <a:pt x="40288" y="12359"/>
                    <a:pt x="33113" y="-1097"/>
                    <a:pt x="19361" y="-1097"/>
                  </a:cubicBezTo>
                  <a:cubicBezTo>
                    <a:pt x="5609" y="-1097"/>
                    <a:pt x="-1566" y="12359"/>
                    <a:pt x="-1566" y="317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Graphic 5">
              <a:extLst>
                <a:ext uri="{FF2B5EF4-FFF2-40B4-BE49-F238E27FC236}">
                  <a16:creationId xmlns:a16="http://schemas.microsoft.com/office/drawing/2014/main" id="{8F8F586F-173F-49FE-8307-7B48EA437328}"/>
                </a:ext>
              </a:extLst>
            </p:cNvPr>
            <p:cNvSpPr/>
            <p:nvPr/>
          </p:nvSpPr>
          <p:spPr>
            <a:xfrm>
              <a:off x="6255199" y="2533577"/>
              <a:ext cx="44546" cy="71754"/>
            </a:xfrm>
            <a:custGeom>
              <a:avLst/>
              <a:gdLst>
                <a:gd name="connsiteX0" fmla="*/ -1566 w 44546"/>
                <a:gd name="connsiteY0" fmla="*/ 35676 h 71754"/>
                <a:gd name="connsiteX1" fmla="*/ 21456 w 44546"/>
                <a:gd name="connsiteY1" fmla="*/ 70657 h 71754"/>
                <a:gd name="connsiteX2" fmla="*/ 42981 w 44546"/>
                <a:gd name="connsiteY2" fmla="*/ 35676 h 71754"/>
                <a:gd name="connsiteX3" fmla="*/ 21456 w 44546"/>
                <a:gd name="connsiteY3" fmla="*/ -1097 h 71754"/>
                <a:gd name="connsiteX4" fmla="*/ -1566 w 44546"/>
                <a:gd name="connsiteY4" fmla="*/ 35676 h 7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46" h="71754">
                  <a:moveTo>
                    <a:pt x="-1566" y="35676"/>
                  </a:moveTo>
                  <a:cubicBezTo>
                    <a:pt x="-1566" y="55110"/>
                    <a:pt x="7405" y="70657"/>
                    <a:pt x="21456" y="70657"/>
                  </a:cubicBezTo>
                  <a:cubicBezTo>
                    <a:pt x="35207" y="70657"/>
                    <a:pt x="42981" y="55110"/>
                    <a:pt x="42981" y="35676"/>
                  </a:cubicBezTo>
                  <a:cubicBezTo>
                    <a:pt x="42981" y="15943"/>
                    <a:pt x="35207" y="-1097"/>
                    <a:pt x="21456" y="-1097"/>
                  </a:cubicBezTo>
                  <a:cubicBezTo>
                    <a:pt x="7405" y="-1097"/>
                    <a:pt x="-1566" y="15943"/>
                    <a:pt x="-1566" y="3567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Graphic 5">
              <a:extLst>
                <a:ext uri="{FF2B5EF4-FFF2-40B4-BE49-F238E27FC236}">
                  <a16:creationId xmlns:a16="http://schemas.microsoft.com/office/drawing/2014/main" id="{220EDBFC-9120-4C89-8045-744B5C915545}"/>
                </a:ext>
              </a:extLst>
            </p:cNvPr>
            <p:cNvSpPr/>
            <p:nvPr/>
          </p:nvSpPr>
          <p:spPr>
            <a:xfrm>
              <a:off x="6391749" y="2422659"/>
              <a:ext cx="51803" cy="69958"/>
            </a:xfrm>
            <a:custGeom>
              <a:avLst/>
              <a:gdLst>
                <a:gd name="connsiteX0" fmla="*/ -1487 w 51803"/>
                <a:gd name="connsiteY0" fmla="*/ 31789 h 69958"/>
                <a:gd name="connsiteX1" fmla="*/ 26618 w 51803"/>
                <a:gd name="connsiteY1" fmla="*/ 68861 h 69958"/>
                <a:gd name="connsiteX2" fmla="*/ 50238 w 51803"/>
                <a:gd name="connsiteY2" fmla="*/ 31789 h 69958"/>
                <a:gd name="connsiteX3" fmla="*/ 26618 w 51803"/>
                <a:gd name="connsiteY3" fmla="*/ -1097 h 69958"/>
                <a:gd name="connsiteX4" fmla="*/ -1487 w 51803"/>
                <a:gd name="connsiteY4" fmla="*/ 31789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3" h="69958">
                  <a:moveTo>
                    <a:pt x="-1487" y="31789"/>
                  </a:moveTo>
                  <a:cubicBezTo>
                    <a:pt x="-1487" y="51223"/>
                    <a:pt x="12567" y="68861"/>
                    <a:pt x="26618" y="68861"/>
                  </a:cubicBezTo>
                  <a:cubicBezTo>
                    <a:pt x="40370" y="68861"/>
                    <a:pt x="50238" y="51223"/>
                    <a:pt x="50238" y="31789"/>
                  </a:cubicBezTo>
                  <a:cubicBezTo>
                    <a:pt x="50238" y="12355"/>
                    <a:pt x="40370" y="-1097"/>
                    <a:pt x="26618" y="-1097"/>
                  </a:cubicBezTo>
                  <a:cubicBezTo>
                    <a:pt x="9874" y="395"/>
                    <a:pt x="-2681" y="15045"/>
                    <a:pt x="-1487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Graphic 5">
              <a:extLst>
                <a:ext uri="{FF2B5EF4-FFF2-40B4-BE49-F238E27FC236}">
                  <a16:creationId xmlns:a16="http://schemas.microsoft.com/office/drawing/2014/main" id="{D018198C-670F-47F2-875B-6AAAA48EE5E5}"/>
                </a:ext>
              </a:extLst>
            </p:cNvPr>
            <p:cNvSpPr/>
            <p:nvPr/>
          </p:nvSpPr>
          <p:spPr>
            <a:xfrm>
              <a:off x="6599569" y="2344030"/>
              <a:ext cx="54158" cy="71750"/>
            </a:xfrm>
            <a:custGeom>
              <a:avLst/>
              <a:gdLst>
                <a:gd name="connsiteX0" fmla="*/ -1519 w 54158"/>
                <a:gd name="connsiteY0" fmla="*/ 33581 h 71750"/>
                <a:gd name="connsiteX1" fmla="*/ 27181 w 54158"/>
                <a:gd name="connsiteY1" fmla="*/ 70653 h 71750"/>
                <a:gd name="connsiteX2" fmla="*/ 52593 w 54158"/>
                <a:gd name="connsiteY2" fmla="*/ 33581 h 71750"/>
                <a:gd name="connsiteX3" fmla="*/ 27181 w 54158"/>
                <a:gd name="connsiteY3" fmla="*/ -1097 h 71750"/>
                <a:gd name="connsiteX4" fmla="*/ -1519 w 54158"/>
                <a:gd name="connsiteY4" fmla="*/ 33581 h 7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58" h="71750">
                  <a:moveTo>
                    <a:pt x="-1519" y="33581"/>
                  </a:moveTo>
                  <a:cubicBezTo>
                    <a:pt x="-2417" y="51522"/>
                    <a:pt x="9842" y="67066"/>
                    <a:pt x="27181" y="70653"/>
                  </a:cubicBezTo>
                  <a:cubicBezTo>
                    <a:pt x="41232" y="70653"/>
                    <a:pt x="52593" y="53015"/>
                    <a:pt x="52593" y="33581"/>
                  </a:cubicBezTo>
                  <a:cubicBezTo>
                    <a:pt x="52593" y="14151"/>
                    <a:pt x="41232" y="-1097"/>
                    <a:pt x="27181" y="-1097"/>
                  </a:cubicBezTo>
                  <a:cubicBezTo>
                    <a:pt x="10141" y="1293"/>
                    <a:pt x="-2417" y="16242"/>
                    <a:pt x="-1519" y="3358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Graphic 5">
              <a:extLst>
                <a:ext uri="{FF2B5EF4-FFF2-40B4-BE49-F238E27FC236}">
                  <a16:creationId xmlns:a16="http://schemas.microsoft.com/office/drawing/2014/main" id="{13AF9DEF-CA68-48EE-AF47-992BE5F95719}"/>
                </a:ext>
              </a:extLst>
            </p:cNvPr>
            <p:cNvSpPr/>
            <p:nvPr/>
          </p:nvSpPr>
          <p:spPr>
            <a:xfrm>
              <a:off x="6470930" y="2631341"/>
              <a:ext cx="56352" cy="66071"/>
            </a:xfrm>
            <a:custGeom>
              <a:avLst/>
              <a:gdLst>
                <a:gd name="connsiteX0" fmla="*/ -1440 w 56352"/>
                <a:gd name="connsiteY0" fmla="*/ 31789 h 66071"/>
                <a:gd name="connsiteX1" fmla="*/ 25468 w 56352"/>
                <a:gd name="connsiteY1" fmla="*/ 64974 h 66071"/>
                <a:gd name="connsiteX2" fmla="*/ 54767 w 56352"/>
                <a:gd name="connsiteY2" fmla="*/ 31789 h 66071"/>
                <a:gd name="connsiteX3" fmla="*/ 25468 w 56352"/>
                <a:gd name="connsiteY3" fmla="*/ -1097 h 66071"/>
                <a:gd name="connsiteX4" fmla="*/ -1440 w 56352"/>
                <a:gd name="connsiteY4" fmla="*/ 31789 h 66071"/>
                <a:gd name="connsiteX5" fmla="*/ -1440 w 56352"/>
                <a:gd name="connsiteY5" fmla="*/ 31789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352" h="66071">
                  <a:moveTo>
                    <a:pt x="-1440" y="31789"/>
                  </a:moveTo>
                  <a:cubicBezTo>
                    <a:pt x="-2932" y="48234"/>
                    <a:pt x="9023" y="63183"/>
                    <a:pt x="25468" y="64974"/>
                  </a:cubicBezTo>
                  <a:cubicBezTo>
                    <a:pt x="42508" y="63482"/>
                    <a:pt x="55366" y="48829"/>
                    <a:pt x="54767" y="31789"/>
                  </a:cubicBezTo>
                  <a:cubicBezTo>
                    <a:pt x="55366" y="14749"/>
                    <a:pt x="42508" y="96"/>
                    <a:pt x="25468" y="-1097"/>
                  </a:cubicBezTo>
                  <a:cubicBezTo>
                    <a:pt x="9023" y="695"/>
                    <a:pt x="-2932" y="15344"/>
                    <a:pt x="-1440" y="31789"/>
                  </a:cubicBezTo>
                  <a:cubicBezTo>
                    <a:pt x="-1440" y="31789"/>
                    <a:pt x="-1440" y="31789"/>
                    <a:pt x="-1440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Graphic 5">
              <a:extLst>
                <a:ext uri="{FF2B5EF4-FFF2-40B4-BE49-F238E27FC236}">
                  <a16:creationId xmlns:a16="http://schemas.microsoft.com/office/drawing/2014/main" id="{FBFBA962-989B-47C7-9B0A-475EF8B5B3DD}"/>
                </a:ext>
              </a:extLst>
            </p:cNvPr>
            <p:cNvSpPr/>
            <p:nvPr/>
          </p:nvSpPr>
          <p:spPr>
            <a:xfrm>
              <a:off x="6466826" y="2837034"/>
              <a:ext cx="51170" cy="65772"/>
            </a:xfrm>
            <a:custGeom>
              <a:avLst/>
              <a:gdLst>
                <a:gd name="connsiteX0" fmla="*/ -1522 w 51170"/>
                <a:gd name="connsiteY0" fmla="*/ 31789 h 65772"/>
                <a:gd name="connsiteX1" fmla="*/ 27182 w 51170"/>
                <a:gd name="connsiteY1" fmla="*/ 64675 h 65772"/>
                <a:gd name="connsiteX2" fmla="*/ 49605 w 51170"/>
                <a:gd name="connsiteY2" fmla="*/ 31789 h 65772"/>
                <a:gd name="connsiteX3" fmla="*/ 27182 w 51170"/>
                <a:gd name="connsiteY3" fmla="*/ -1097 h 65772"/>
                <a:gd name="connsiteX4" fmla="*/ -1522 w 51170"/>
                <a:gd name="connsiteY4" fmla="*/ 31789 h 6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70" h="65772">
                  <a:moveTo>
                    <a:pt x="-1522" y="31789"/>
                  </a:moveTo>
                  <a:cubicBezTo>
                    <a:pt x="-2416" y="48829"/>
                    <a:pt x="10438" y="63183"/>
                    <a:pt x="27182" y="64675"/>
                  </a:cubicBezTo>
                  <a:cubicBezTo>
                    <a:pt x="41233" y="64675"/>
                    <a:pt x="49605" y="51522"/>
                    <a:pt x="49605" y="31789"/>
                  </a:cubicBezTo>
                  <a:cubicBezTo>
                    <a:pt x="49605" y="12355"/>
                    <a:pt x="41233" y="-1097"/>
                    <a:pt x="27182" y="-1097"/>
                  </a:cubicBezTo>
                  <a:cubicBezTo>
                    <a:pt x="10438" y="395"/>
                    <a:pt x="-2416" y="15045"/>
                    <a:pt x="-1522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Graphic 5">
              <a:extLst>
                <a:ext uri="{FF2B5EF4-FFF2-40B4-BE49-F238E27FC236}">
                  <a16:creationId xmlns:a16="http://schemas.microsoft.com/office/drawing/2014/main" id="{CD3D3575-510A-4271-9A1F-2E0A977D0505}"/>
                </a:ext>
              </a:extLst>
            </p:cNvPr>
            <p:cNvSpPr/>
            <p:nvPr/>
          </p:nvSpPr>
          <p:spPr>
            <a:xfrm>
              <a:off x="6543988" y="2924631"/>
              <a:ext cx="57466" cy="62188"/>
            </a:xfrm>
            <a:custGeom>
              <a:avLst/>
              <a:gdLst>
                <a:gd name="connsiteX0" fmla="*/ -1546 w 57466"/>
                <a:gd name="connsiteY0" fmla="*/ 29698 h 62188"/>
                <a:gd name="connsiteX1" fmla="*/ 27753 w 57466"/>
                <a:gd name="connsiteY1" fmla="*/ 61091 h 62188"/>
                <a:gd name="connsiteX2" fmla="*/ 55854 w 57466"/>
                <a:gd name="connsiteY2" fmla="*/ 29997 h 62188"/>
                <a:gd name="connsiteX3" fmla="*/ 55854 w 57466"/>
                <a:gd name="connsiteY3" fmla="*/ 29698 h 62188"/>
                <a:gd name="connsiteX4" fmla="*/ 28650 w 57466"/>
                <a:gd name="connsiteY4" fmla="*/ -1097 h 62188"/>
                <a:gd name="connsiteX5" fmla="*/ 27453 w 57466"/>
                <a:gd name="connsiteY5" fmla="*/ -1097 h 62188"/>
                <a:gd name="connsiteX6" fmla="*/ -1546 w 57466"/>
                <a:gd name="connsiteY6" fmla="*/ 29399 h 62188"/>
                <a:gd name="connsiteX7" fmla="*/ -1546 w 57466"/>
                <a:gd name="connsiteY7" fmla="*/ 29698 h 6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466" h="62188">
                  <a:moveTo>
                    <a:pt x="-1546" y="29698"/>
                  </a:moveTo>
                  <a:cubicBezTo>
                    <a:pt x="-2145" y="46442"/>
                    <a:pt x="11009" y="60493"/>
                    <a:pt x="27753" y="61091"/>
                  </a:cubicBezTo>
                  <a:cubicBezTo>
                    <a:pt x="43898" y="60194"/>
                    <a:pt x="56453" y="46442"/>
                    <a:pt x="55854" y="29997"/>
                  </a:cubicBezTo>
                  <a:cubicBezTo>
                    <a:pt x="55854" y="29997"/>
                    <a:pt x="55854" y="29997"/>
                    <a:pt x="55854" y="29698"/>
                  </a:cubicBezTo>
                  <a:cubicBezTo>
                    <a:pt x="56752" y="13851"/>
                    <a:pt x="44493" y="100"/>
                    <a:pt x="28650" y="-1097"/>
                  </a:cubicBezTo>
                  <a:cubicBezTo>
                    <a:pt x="28351" y="-1097"/>
                    <a:pt x="28052" y="-1097"/>
                    <a:pt x="27453" y="-1097"/>
                  </a:cubicBezTo>
                  <a:cubicBezTo>
                    <a:pt x="11009" y="-798"/>
                    <a:pt x="-1845" y="12957"/>
                    <a:pt x="-1546" y="29399"/>
                  </a:cubicBezTo>
                  <a:cubicBezTo>
                    <a:pt x="-1546" y="29698"/>
                    <a:pt x="-1546" y="29698"/>
                    <a:pt x="-1546" y="2969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Graphic 5">
              <a:extLst>
                <a:ext uri="{FF2B5EF4-FFF2-40B4-BE49-F238E27FC236}">
                  <a16:creationId xmlns:a16="http://schemas.microsoft.com/office/drawing/2014/main" id="{EE451C9F-B9E1-4D6B-9CF4-D52DE5ECE649}"/>
                </a:ext>
              </a:extLst>
            </p:cNvPr>
            <p:cNvSpPr/>
            <p:nvPr/>
          </p:nvSpPr>
          <p:spPr>
            <a:xfrm>
              <a:off x="6738292" y="3378173"/>
              <a:ext cx="48181" cy="69958"/>
            </a:xfrm>
            <a:custGeom>
              <a:avLst/>
              <a:gdLst>
                <a:gd name="connsiteX0" fmla="*/ -1219 w 48181"/>
                <a:gd name="connsiteY0" fmla="*/ 30296 h 69958"/>
                <a:gd name="connsiteX1" fmla="*/ 25390 w 48181"/>
                <a:gd name="connsiteY1" fmla="*/ 68861 h 69958"/>
                <a:gd name="connsiteX2" fmla="*/ 46616 w 48181"/>
                <a:gd name="connsiteY2" fmla="*/ 30296 h 69958"/>
                <a:gd name="connsiteX3" fmla="*/ 25390 w 48181"/>
                <a:gd name="connsiteY3" fmla="*/ -1097 h 69958"/>
                <a:gd name="connsiteX4" fmla="*/ -1518 w 48181"/>
                <a:gd name="connsiteY4" fmla="*/ 29399 h 69958"/>
                <a:gd name="connsiteX5" fmla="*/ -1219 w 48181"/>
                <a:gd name="connsiteY5" fmla="*/ 30296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181" h="69958">
                  <a:moveTo>
                    <a:pt x="-1219" y="30296"/>
                  </a:moveTo>
                  <a:cubicBezTo>
                    <a:pt x="-1219" y="49727"/>
                    <a:pt x="11336" y="68861"/>
                    <a:pt x="25390" y="68861"/>
                  </a:cubicBezTo>
                  <a:cubicBezTo>
                    <a:pt x="39441" y="68861"/>
                    <a:pt x="46616" y="49727"/>
                    <a:pt x="46616" y="30296"/>
                  </a:cubicBezTo>
                  <a:cubicBezTo>
                    <a:pt x="46616" y="10862"/>
                    <a:pt x="39441" y="-1097"/>
                    <a:pt x="25390" y="-1097"/>
                  </a:cubicBezTo>
                  <a:cubicBezTo>
                    <a:pt x="9544" y="100"/>
                    <a:pt x="-2416" y="13552"/>
                    <a:pt x="-1518" y="29399"/>
                  </a:cubicBezTo>
                  <a:cubicBezTo>
                    <a:pt x="-1518" y="29698"/>
                    <a:pt x="-1518" y="29997"/>
                    <a:pt x="-1219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Graphic 5">
              <a:extLst>
                <a:ext uri="{FF2B5EF4-FFF2-40B4-BE49-F238E27FC236}">
                  <a16:creationId xmlns:a16="http://schemas.microsoft.com/office/drawing/2014/main" id="{71E81A5E-0853-4EE8-AEA2-81C650229229}"/>
                </a:ext>
              </a:extLst>
            </p:cNvPr>
            <p:cNvSpPr/>
            <p:nvPr/>
          </p:nvSpPr>
          <p:spPr>
            <a:xfrm>
              <a:off x="6907854" y="3317780"/>
              <a:ext cx="52619" cy="75042"/>
            </a:xfrm>
            <a:custGeom>
              <a:avLst/>
              <a:gdLst>
                <a:gd name="connsiteX0" fmla="*/ -1566 w 52619"/>
                <a:gd name="connsiteY0" fmla="*/ 35975 h 75042"/>
                <a:gd name="connsiteX1" fmla="*/ 24146 w 52619"/>
                <a:gd name="connsiteY1" fmla="*/ 73945 h 75042"/>
                <a:gd name="connsiteX2" fmla="*/ 51054 w 52619"/>
                <a:gd name="connsiteY2" fmla="*/ 35975 h 75042"/>
                <a:gd name="connsiteX3" fmla="*/ 24146 w 52619"/>
                <a:gd name="connsiteY3" fmla="*/ -1097 h 75042"/>
                <a:gd name="connsiteX4" fmla="*/ -1566 w 52619"/>
                <a:gd name="connsiteY4" fmla="*/ 35975 h 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19" h="75042">
                  <a:moveTo>
                    <a:pt x="-1566" y="35975"/>
                  </a:moveTo>
                  <a:cubicBezTo>
                    <a:pt x="-1566" y="55409"/>
                    <a:pt x="10394" y="73945"/>
                    <a:pt x="24146" y="73945"/>
                  </a:cubicBezTo>
                  <a:cubicBezTo>
                    <a:pt x="38200" y="73945"/>
                    <a:pt x="51054" y="55409"/>
                    <a:pt x="51054" y="35975"/>
                  </a:cubicBezTo>
                  <a:cubicBezTo>
                    <a:pt x="51054" y="16242"/>
                    <a:pt x="38200" y="-1097"/>
                    <a:pt x="24146" y="-1097"/>
                  </a:cubicBezTo>
                  <a:cubicBezTo>
                    <a:pt x="10394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Graphic 5">
              <a:extLst>
                <a:ext uri="{FF2B5EF4-FFF2-40B4-BE49-F238E27FC236}">
                  <a16:creationId xmlns:a16="http://schemas.microsoft.com/office/drawing/2014/main" id="{5156DD31-A9B9-45BF-9828-82F952FBDA81}"/>
                </a:ext>
              </a:extLst>
            </p:cNvPr>
            <p:cNvSpPr/>
            <p:nvPr/>
          </p:nvSpPr>
          <p:spPr>
            <a:xfrm>
              <a:off x="6976021" y="2833447"/>
              <a:ext cx="55330" cy="76834"/>
            </a:xfrm>
            <a:custGeom>
              <a:avLst/>
              <a:gdLst>
                <a:gd name="connsiteX0" fmla="*/ -1566 w 55330"/>
                <a:gd name="connsiteY0" fmla="*/ 35975 h 76834"/>
                <a:gd name="connsiteX1" fmla="*/ 24445 w 55330"/>
                <a:gd name="connsiteY1" fmla="*/ 75737 h 76834"/>
                <a:gd name="connsiteX2" fmla="*/ 53743 w 55330"/>
                <a:gd name="connsiteY2" fmla="*/ 35975 h 76834"/>
                <a:gd name="connsiteX3" fmla="*/ 24445 w 55330"/>
                <a:gd name="connsiteY3" fmla="*/ -1097 h 76834"/>
                <a:gd name="connsiteX4" fmla="*/ -1566 w 55330"/>
                <a:gd name="connsiteY4" fmla="*/ 35975 h 7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30" h="76834">
                  <a:moveTo>
                    <a:pt x="-1566" y="35975"/>
                  </a:moveTo>
                  <a:cubicBezTo>
                    <a:pt x="-1566" y="55708"/>
                    <a:pt x="10394" y="75737"/>
                    <a:pt x="24445" y="75737"/>
                  </a:cubicBezTo>
                  <a:cubicBezTo>
                    <a:pt x="38496" y="75737"/>
                    <a:pt x="53743" y="55708"/>
                    <a:pt x="53743" y="35975"/>
                  </a:cubicBezTo>
                  <a:cubicBezTo>
                    <a:pt x="54342" y="18337"/>
                    <a:pt x="42083" y="2490"/>
                    <a:pt x="24445" y="-1097"/>
                  </a:cubicBezTo>
                  <a:cubicBezTo>
                    <a:pt x="10394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Graphic 5">
              <a:extLst>
                <a:ext uri="{FF2B5EF4-FFF2-40B4-BE49-F238E27FC236}">
                  <a16:creationId xmlns:a16="http://schemas.microsoft.com/office/drawing/2014/main" id="{5CB6F753-3634-4DEC-B8EB-D757E9B225A6}"/>
                </a:ext>
              </a:extLst>
            </p:cNvPr>
            <p:cNvSpPr/>
            <p:nvPr/>
          </p:nvSpPr>
          <p:spPr>
            <a:xfrm>
              <a:off x="5770566" y="1989449"/>
              <a:ext cx="46039" cy="62184"/>
            </a:xfrm>
            <a:custGeom>
              <a:avLst/>
              <a:gdLst>
                <a:gd name="connsiteX0" fmla="*/ -1566 w 46039"/>
                <a:gd name="connsiteY0" fmla="*/ 29993 h 62184"/>
                <a:gd name="connsiteX1" fmla="*/ 19959 w 46039"/>
                <a:gd name="connsiteY1" fmla="*/ -1097 h 62184"/>
                <a:gd name="connsiteX2" fmla="*/ 44474 w 46039"/>
                <a:gd name="connsiteY2" fmla="*/ 29993 h 62184"/>
                <a:gd name="connsiteX3" fmla="*/ 19959 w 46039"/>
                <a:gd name="connsiteY3" fmla="*/ 61088 h 62184"/>
                <a:gd name="connsiteX4" fmla="*/ -1566 w 46039"/>
                <a:gd name="connsiteY4" fmla="*/ 29993 h 6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39" h="62184">
                  <a:moveTo>
                    <a:pt x="-1566" y="29993"/>
                  </a:moveTo>
                  <a:cubicBezTo>
                    <a:pt x="-1566" y="10559"/>
                    <a:pt x="6208" y="-1097"/>
                    <a:pt x="19959" y="-1097"/>
                  </a:cubicBezTo>
                  <a:cubicBezTo>
                    <a:pt x="34010" y="-1097"/>
                    <a:pt x="44474" y="10559"/>
                    <a:pt x="44474" y="29993"/>
                  </a:cubicBezTo>
                  <a:cubicBezTo>
                    <a:pt x="44474" y="49727"/>
                    <a:pt x="34010" y="61088"/>
                    <a:pt x="19959" y="61088"/>
                  </a:cubicBezTo>
                  <a:cubicBezTo>
                    <a:pt x="6208" y="61088"/>
                    <a:pt x="-1566" y="49727"/>
                    <a:pt x="-1566" y="299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Graphic 5">
              <a:extLst>
                <a:ext uri="{FF2B5EF4-FFF2-40B4-BE49-F238E27FC236}">
                  <a16:creationId xmlns:a16="http://schemas.microsoft.com/office/drawing/2014/main" id="{45DFDEFE-D858-4A85-B038-E1138AA824EE}"/>
                </a:ext>
              </a:extLst>
            </p:cNvPr>
            <p:cNvSpPr/>
            <p:nvPr/>
          </p:nvSpPr>
          <p:spPr>
            <a:xfrm>
              <a:off x="5961610" y="1838766"/>
              <a:ext cx="49707" cy="71754"/>
            </a:xfrm>
            <a:custGeom>
              <a:avLst/>
              <a:gdLst>
                <a:gd name="connsiteX0" fmla="*/ -1566 w 49707"/>
                <a:gd name="connsiteY0" fmla="*/ 37172 h 71754"/>
                <a:gd name="connsiteX1" fmla="*/ 20259 w 49707"/>
                <a:gd name="connsiteY1" fmla="*/ -1097 h 71754"/>
                <a:gd name="connsiteX2" fmla="*/ 48061 w 49707"/>
                <a:gd name="connsiteY2" fmla="*/ 37172 h 71754"/>
                <a:gd name="connsiteX3" fmla="*/ 20259 w 49707"/>
                <a:gd name="connsiteY3" fmla="*/ 70657 h 71754"/>
                <a:gd name="connsiteX4" fmla="*/ -1566 w 49707"/>
                <a:gd name="connsiteY4" fmla="*/ 37172 h 7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07" h="71754">
                  <a:moveTo>
                    <a:pt x="-1566" y="37172"/>
                  </a:moveTo>
                  <a:cubicBezTo>
                    <a:pt x="-1566" y="17738"/>
                    <a:pt x="6504" y="-1097"/>
                    <a:pt x="20259" y="-1097"/>
                  </a:cubicBezTo>
                  <a:cubicBezTo>
                    <a:pt x="34310" y="-1097"/>
                    <a:pt x="48061" y="17738"/>
                    <a:pt x="48061" y="37172"/>
                  </a:cubicBezTo>
                  <a:cubicBezTo>
                    <a:pt x="49258" y="53913"/>
                    <a:pt x="36999" y="68861"/>
                    <a:pt x="20259" y="70657"/>
                  </a:cubicBezTo>
                  <a:cubicBezTo>
                    <a:pt x="6504" y="70657"/>
                    <a:pt x="-1566" y="56602"/>
                    <a:pt x="-1566" y="3717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Graphic 5">
              <a:extLst>
                <a:ext uri="{FF2B5EF4-FFF2-40B4-BE49-F238E27FC236}">
                  <a16:creationId xmlns:a16="http://schemas.microsoft.com/office/drawing/2014/main" id="{6A12C878-B4D3-456B-9741-2CC55F031F9A}"/>
                </a:ext>
              </a:extLst>
            </p:cNvPr>
            <p:cNvSpPr/>
            <p:nvPr/>
          </p:nvSpPr>
          <p:spPr>
            <a:xfrm>
              <a:off x="5893743" y="1687484"/>
              <a:ext cx="53293" cy="70261"/>
            </a:xfrm>
            <a:custGeom>
              <a:avLst/>
              <a:gdLst>
                <a:gd name="connsiteX0" fmla="*/ -1566 w 53293"/>
                <a:gd name="connsiteY0" fmla="*/ 31194 h 70261"/>
                <a:gd name="connsiteX1" fmla="*/ 23846 w 53293"/>
                <a:gd name="connsiteY1" fmla="*/ -1097 h 70261"/>
                <a:gd name="connsiteX2" fmla="*/ 51649 w 53293"/>
                <a:gd name="connsiteY2" fmla="*/ 31194 h 70261"/>
                <a:gd name="connsiteX3" fmla="*/ 23846 w 53293"/>
                <a:gd name="connsiteY3" fmla="*/ 69164 h 70261"/>
                <a:gd name="connsiteX4" fmla="*/ -1566 w 53293"/>
                <a:gd name="connsiteY4" fmla="*/ 31194 h 7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93" h="70261">
                  <a:moveTo>
                    <a:pt x="-1566" y="31194"/>
                  </a:moveTo>
                  <a:cubicBezTo>
                    <a:pt x="-1566" y="11760"/>
                    <a:pt x="10095" y="-1097"/>
                    <a:pt x="23846" y="-1097"/>
                  </a:cubicBezTo>
                  <a:cubicBezTo>
                    <a:pt x="40291" y="100"/>
                    <a:pt x="52846" y="14450"/>
                    <a:pt x="51649" y="31194"/>
                  </a:cubicBezTo>
                  <a:cubicBezTo>
                    <a:pt x="51649" y="50628"/>
                    <a:pt x="37598" y="69164"/>
                    <a:pt x="23846" y="69164"/>
                  </a:cubicBezTo>
                  <a:cubicBezTo>
                    <a:pt x="10095" y="69164"/>
                    <a:pt x="-1566" y="50628"/>
                    <a:pt x="-1566" y="311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Graphic 5">
              <a:extLst>
                <a:ext uri="{FF2B5EF4-FFF2-40B4-BE49-F238E27FC236}">
                  <a16:creationId xmlns:a16="http://schemas.microsoft.com/office/drawing/2014/main" id="{81621EEE-645B-4152-B73D-9EAAB770A261}"/>
                </a:ext>
              </a:extLst>
            </p:cNvPr>
            <p:cNvSpPr/>
            <p:nvPr/>
          </p:nvSpPr>
          <p:spPr>
            <a:xfrm>
              <a:off x="6146672" y="1363399"/>
              <a:ext cx="50823" cy="75341"/>
            </a:xfrm>
            <a:custGeom>
              <a:avLst/>
              <a:gdLst>
                <a:gd name="connsiteX0" fmla="*/ -1566 w 50823"/>
                <a:gd name="connsiteY0" fmla="*/ 34482 h 75341"/>
                <a:gd name="connsiteX1" fmla="*/ 24146 w 50823"/>
                <a:gd name="connsiteY1" fmla="*/ -1097 h 75341"/>
                <a:gd name="connsiteX2" fmla="*/ 49258 w 50823"/>
                <a:gd name="connsiteY2" fmla="*/ 34482 h 75341"/>
                <a:gd name="connsiteX3" fmla="*/ 24146 w 50823"/>
                <a:gd name="connsiteY3" fmla="*/ 74244 h 75341"/>
                <a:gd name="connsiteX4" fmla="*/ -1566 w 50823"/>
                <a:gd name="connsiteY4" fmla="*/ 34482 h 7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23" h="75341">
                  <a:moveTo>
                    <a:pt x="-1566" y="34482"/>
                  </a:moveTo>
                  <a:cubicBezTo>
                    <a:pt x="-1566" y="15048"/>
                    <a:pt x="10394" y="-1097"/>
                    <a:pt x="24146" y="-1097"/>
                  </a:cubicBezTo>
                  <a:cubicBezTo>
                    <a:pt x="38196" y="-1097"/>
                    <a:pt x="49258" y="15048"/>
                    <a:pt x="49258" y="34482"/>
                  </a:cubicBezTo>
                  <a:cubicBezTo>
                    <a:pt x="49258" y="53913"/>
                    <a:pt x="38196" y="74244"/>
                    <a:pt x="24146" y="74244"/>
                  </a:cubicBezTo>
                  <a:cubicBezTo>
                    <a:pt x="10394" y="74244"/>
                    <a:pt x="-1566" y="53913"/>
                    <a:pt x="-1566" y="3448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Graphic 5">
              <a:extLst>
                <a:ext uri="{FF2B5EF4-FFF2-40B4-BE49-F238E27FC236}">
                  <a16:creationId xmlns:a16="http://schemas.microsoft.com/office/drawing/2014/main" id="{03CF3ECB-F882-4F48-A194-1082BEA4BE90}"/>
                </a:ext>
              </a:extLst>
            </p:cNvPr>
            <p:cNvSpPr/>
            <p:nvPr/>
          </p:nvSpPr>
          <p:spPr>
            <a:xfrm>
              <a:off x="6189726" y="1572380"/>
              <a:ext cx="50049" cy="70856"/>
            </a:xfrm>
            <a:custGeom>
              <a:avLst/>
              <a:gdLst>
                <a:gd name="connsiteX0" fmla="*/ -1566 w 50049"/>
                <a:gd name="connsiteY0" fmla="*/ 36574 h 70856"/>
                <a:gd name="connsiteX1" fmla="*/ 20857 w 50049"/>
                <a:gd name="connsiteY1" fmla="*/ -1097 h 70856"/>
                <a:gd name="connsiteX2" fmla="*/ 48360 w 50049"/>
                <a:gd name="connsiteY2" fmla="*/ 36574 h 70856"/>
                <a:gd name="connsiteX3" fmla="*/ 20857 w 50049"/>
                <a:gd name="connsiteY3" fmla="*/ 69759 h 70856"/>
                <a:gd name="connsiteX4" fmla="*/ -1566 w 50049"/>
                <a:gd name="connsiteY4" fmla="*/ 36574 h 70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9" h="70856">
                  <a:moveTo>
                    <a:pt x="-1566" y="36574"/>
                  </a:moveTo>
                  <a:cubicBezTo>
                    <a:pt x="-1566" y="17140"/>
                    <a:pt x="6803" y="-1097"/>
                    <a:pt x="20857" y="-1097"/>
                  </a:cubicBezTo>
                  <a:cubicBezTo>
                    <a:pt x="34908" y="-1097"/>
                    <a:pt x="48360" y="17140"/>
                    <a:pt x="48360" y="36574"/>
                  </a:cubicBezTo>
                  <a:cubicBezTo>
                    <a:pt x="49857" y="53318"/>
                    <a:pt x="37598" y="67967"/>
                    <a:pt x="20857" y="69759"/>
                  </a:cubicBezTo>
                  <a:cubicBezTo>
                    <a:pt x="6803" y="69759"/>
                    <a:pt x="-1566" y="56007"/>
                    <a:pt x="-1566" y="3657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5">
              <a:extLst>
                <a:ext uri="{FF2B5EF4-FFF2-40B4-BE49-F238E27FC236}">
                  <a16:creationId xmlns:a16="http://schemas.microsoft.com/office/drawing/2014/main" id="{DD2F1B82-75EB-4AC7-87A3-756D9F9C46DE}"/>
                </a:ext>
              </a:extLst>
            </p:cNvPr>
            <p:cNvSpPr/>
            <p:nvPr/>
          </p:nvSpPr>
          <p:spPr>
            <a:xfrm>
              <a:off x="6151756" y="1816044"/>
              <a:ext cx="44247" cy="66071"/>
            </a:xfrm>
            <a:custGeom>
              <a:avLst/>
              <a:gdLst>
                <a:gd name="connsiteX0" fmla="*/ -1566 w 44247"/>
                <a:gd name="connsiteY0" fmla="*/ 32687 h 66071"/>
                <a:gd name="connsiteX1" fmla="*/ 19959 w 44247"/>
                <a:gd name="connsiteY1" fmla="*/ -1097 h 66071"/>
                <a:gd name="connsiteX2" fmla="*/ 42682 w 44247"/>
                <a:gd name="connsiteY2" fmla="*/ 32687 h 66071"/>
                <a:gd name="connsiteX3" fmla="*/ 19959 w 44247"/>
                <a:gd name="connsiteY3" fmla="*/ 64974 h 66071"/>
                <a:gd name="connsiteX4" fmla="*/ -1566 w 44247"/>
                <a:gd name="connsiteY4" fmla="*/ 32687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66071">
                  <a:moveTo>
                    <a:pt x="-1566" y="32687"/>
                  </a:moveTo>
                  <a:cubicBezTo>
                    <a:pt x="-1566" y="13253"/>
                    <a:pt x="5909" y="-1097"/>
                    <a:pt x="19959" y="-1097"/>
                  </a:cubicBezTo>
                  <a:cubicBezTo>
                    <a:pt x="33711" y="-1097"/>
                    <a:pt x="42682" y="13253"/>
                    <a:pt x="42682" y="32687"/>
                  </a:cubicBezTo>
                  <a:cubicBezTo>
                    <a:pt x="42682" y="52121"/>
                    <a:pt x="33711" y="64974"/>
                    <a:pt x="19959" y="64974"/>
                  </a:cubicBezTo>
                  <a:cubicBezTo>
                    <a:pt x="5909" y="64974"/>
                    <a:pt x="-1566" y="52121"/>
                    <a:pt x="-1566" y="3268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5">
              <a:extLst>
                <a:ext uri="{FF2B5EF4-FFF2-40B4-BE49-F238E27FC236}">
                  <a16:creationId xmlns:a16="http://schemas.microsoft.com/office/drawing/2014/main" id="{194EEC4E-DEBF-41EF-AA2E-B0EDC5940171}"/>
                </a:ext>
              </a:extLst>
            </p:cNvPr>
            <p:cNvSpPr/>
            <p:nvPr/>
          </p:nvSpPr>
          <p:spPr>
            <a:xfrm>
              <a:off x="7535995" y="2373029"/>
              <a:ext cx="52320" cy="73545"/>
            </a:xfrm>
            <a:custGeom>
              <a:avLst/>
              <a:gdLst>
                <a:gd name="connsiteX0" fmla="*/ 50755 w 52320"/>
                <a:gd name="connsiteY0" fmla="*/ 35975 h 73545"/>
                <a:gd name="connsiteX1" fmla="*/ 22653 w 52320"/>
                <a:gd name="connsiteY1" fmla="*/ -1097 h 73545"/>
                <a:gd name="connsiteX2" fmla="*/ -1566 w 52320"/>
                <a:gd name="connsiteY2" fmla="*/ 35975 h 73545"/>
                <a:gd name="connsiteX3" fmla="*/ 22653 w 52320"/>
                <a:gd name="connsiteY3" fmla="*/ 72449 h 73545"/>
                <a:gd name="connsiteX4" fmla="*/ 50755 w 52320"/>
                <a:gd name="connsiteY4" fmla="*/ 35975 h 7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20" h="73545">
                  <a:moveTo>
                    <a:pt x="50755" y="35975"/>
                  </a:moveTo>
                  <a:cubicBezTo>
                    <a:pt x="50755" y="16242"/>
                    <a:pt x="36404" y="-1097"/>
                    <a:pt x="22653" y="-1097"/>
                  </a:cubicBezTo>
                  <a:cubicBezTo>
                    <a:pt x="8602" y="-1097"/>
                    <a:pt x="-1566" y="16242"/>
                    <a:pt x="-1566" y="35975"/>
                  </a:cubicBezTo>
                  <a:cubicBezTo>
                    <a:pt x="-1566" y="55409"/>
                    <a:pt x="8602" y="72449"/>
                    <a:pt x="22653" y="72449"/>
                  </a:cubicBezTo>
                  <a:cubicBezTo>
                    <a:pt x="36404" y="72449"/>
                    <a:pt x="50755" y="55409"/>
                    <a:pt x="50755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5">
              <a:extLst>
                <a:ext uri="{FF2B5EF4-FFF2-40B4-BE49-F238E27FC236}">
                  <a16:creationId xmlns:a16="http://schemas.microsoft.com/office/drawing/2014/main" id="{6C9754F5-0B34-4627-9956-EEBC87C836C3}"/>
                </a:ext>
              </a:extLst>
            </p:cNvPr>
            <p:cNvSpPr/>
            <p:nvPr/>
          </p:nvSpPr>
          <p:spPr>
            <a:xfrm>
              <a:off x="7531088" y="1989745"/>
              <a:ext cx="52446" cy="75042"/>
            </a:xfrm>
            <a:custGeom>
              <a:avLst/>
              <a:gdLst>
                <a:gd name="connsiteX0" fmla="*/ 50881 w 52446"/>
                <a:gd name="connsiteY0" fmla="*/ 34482 h 75042"/>
                <a:gd name="connsiteX1" fmla="*/ 25765 w 52446"/>
                <a:gd name="connsiteY1" fmla="*/ -1097 h 75042"/>
                <a:gd name="connsiteX2" fmla="*/ -1439 w 52446"/>
                <a:gd name="connsiteY2" fmla="*/ 34482 h 75042"/>
                <a:gd name="connsiteX3" fmla="*/ 25765 w 52446"/>
                <a:gd name="connsiteY3" fmla="*/ 73945 h 75042"/>
                <a:gd name="connsiteX4" fmla="*/ 50881 w 52446"/>
                <a:gd name="connsiteY4" fmla="*/ 34482 h 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46" h="75042">
                  <a:moveTo>
                    <a:pt x="50881" y="34482"/>
                  </a:moveTo>
                  <a:cubicBezTo>
                    <a:pt x="50881" y="15048"/>
                    <a:pt x="39819" y="-1097"/>
                    <a:pt x="25765" y="-1097"/>
                  </a:cubicBezTo>
                  <a:cubicBezTo>
                    <a:pt x="9024" y="1895"/>
                    <a:pt x="-2936" y="17143"/>
                    <a:pt x="-1439" y="34482"/>
                  </a:cubicBezTo>
                  <a:cubicBezTo>
                    <a:pt x="-1439" y="53916"/>
                    <a:pt x="12013" y="73945"/>
                    <a:pt x="25765" y="73945"/>
                  </a:cubicBezTo>
                  <a:cubicBezTo>
                    <a:pt x="39819" y="73945"/>
                    <a:pt x="50881" y="53916"/>
                    <a:pt x="50881" y="3448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5">
              <a:extLst>
                <a:ext uri="{FF2B5EF4-FFF2-40B4-BE49-F238E27FC236}">
                  <a16:creationId xmlns:a16="http://schemas.microsoft.com/office/drawing/2014/main" id="{9A57E4FB-7FC8-4BA6-9F95-15F30CD8303A}"/>
                </a:ext>
              </a:extLst>
            </p:cNvPr>
            <p:cNvSpPr/>
            <p:nvPr/>
          </p:nvSpPr>
          <p:spPr>
            <a:xfrm>
              <a:off x="7203218" y="1957756"/>
              <a:ext cx="53238" cy="75341"/>
            </a:xfrm>
            <a:custGeom>
              <a:avLst/>
              <a:gdLst>
                <a:gd name="connsiteX0" fmla="*/ 51673 w 53238"/>
                <a:gd name="connsiteY0" fmla="*/ 34778 h 75341"/>
                <a:gd name="connsiteX1" fmla="*/ 27754 w 53238"/>
                <a:gd name="connsiteY1" fmla="*/ -1097 h 75341"/>
                <a:gd name="connsiteX2" fmla="*/ -1545 w 53238"/>
                <a:gd name="connsiteY2" fmla="*/ 34778 h 75341"/>
                <a:gd name="connsiteX3" fmla="*/ 27754 w 53238"/>
                <a:gd name="connsiteY3" fmla="*/ 74244 h 75341"/>
                <a:gd name="connsiteX4" fmla="*/ 51673 w 53238"/>
                <a:gd name="connsiteY4" fmla="*/ 34778 h 7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38" h="75341">
                  <a:moveTo>
                    <a:pt x="51673" y="34778"/>
                  </a:moveTo>
                  <a:cubicBezTo>
                    <a:pt x="51673" y="15348"/>
                    <a:pt x="41509" y="-1097"/>
                    <a:pt x="27754" y="-1097"/>
                  </a:cubicBezTo>
                  <a:cubicBezTo>
                    <a:pt x="10415" y="1892"/>
                    <a:pt x="-2144" y="17140"/>
                    <a:pt x="-1545" y="34778"/>
                  </a:cubicBezTo>
                  <a:cubicBezTo>
                    <a:pt x="-1545" y="54212"/>
                    <a:pt x="13703" y="74244"/>
                    <a:pt x="27754" y="74244"/>
                  </a:cubicBezTo>
                  <a:cubicBezTo>
                    <a:pt x="41509" y="74244"/>
                    <a:pt x="51673" y="54212"/>
                    <a:pt x="51673" y="3477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5">
              <a:extLst>
                <a:ext uri="{FF2B5EF4-FFF2-40B4-BE49-F238E27FC236}">
                  <a16:creationId xmlns:a16="http://schemas.microsoft.com/office/drawing/2014/main" id="{C334B4D8-5E4C-4618-B1E2-A1218D45D6BB}"/>
                </a:ext>
              </a:extLst>
            </p:cNvPr>
            <p:cNvSpPr/>
            <p:nvPr/>
          </p:nvSpPr>
          <p:spPr>
            <a:xfrm>
              <a:off x="7248983" y="1551753"/>
              <a:ext cx="52939" cy="69359"/>
            </a:xfrm>
            <a:custGeom>
              <a:avLst/>
              <a:gdLst>
                <a:gd name="connsiteX0" fmla="*/ 51353 w 52939"/>
                <a:gd name="connsiteY0" fmla="*/ 32388 h 69359"/>
                <a:gd name="connsiteX1" fmla="*/ 22653 w 52939"/>
                <a:gd name="connsiteY1" fmla="*/ -1097 h 69359"/>
                <a:gd name="connsiteX2" fmla="*/ -1566 w 52939"/>
                <a:gd name="connsiteY2" fmla="*/ 32388 h 69359"/>
                <a:gd name="connsiteX3" fmla="*/ 22653 w 52939"/>
                <a:gd name="connsiteY3" fmla="*/ 68263 h 69359"/>
                <a:gd name="connsiteX4" fmla="*/ 51353 w 52939"/>
                <a:gd name="connsiteY4" fmla="*/ 32388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939" h="69359">
                  <a:moveTo>
                    <a:pt x="51353" y="32388"/>
                  </a:moveTo>
                  <a:cubicBezTo>
                    <a:pt x="51952" y="15344"/>
                    <a:pt x="39393" y="695"/>
                    <a:pt x="22653" y="-1097"/>
                  </a:cubicBezTo>
                  <a:cubicBezTo>
                    <a:pt x="8598" y="-1097"/>
                    <a:pt x="-1566" y="12954"/>
                    <a:pt x="-1566" y="32388"/>
                  </a:cubicBezTo>
                  <a:cubicBezTo>
                    <a:pt x="-1566" y="51821"/>
                    <a:pt x="8598" y="68263"/>
                    <a:pt x="22653" y="68263"/>
                  </a:cubicBezTo>
                  <a:cubicBezTo>
                    <a:pt x="39693" y="65274"/>
                    <a:pt x="51952" y="49727"/>
                    <a:pt x="51353" y="323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5">
              <a:extLst>
                <a:ext uri="{FF2B5EF4-FFF2-40B4-BE49-F238E27FC236}">
                  <a16:creationId xmlns:a16="http://schemas.microsoft.com/office/drawing/2014/main" id="{9184C2E0-3380-461B-970E-41E95AAF4905}"/>
                </a:ext>
              </a:extLst>
            </p:cNvPr>
            <p:cNvSpPr/>
            <p:nvPr/>
          </p:nvSpPr>
          <p:spPr>
            <a:xfrm>
              <a:off x="7109580" y="2197532"/>
              <a:ext cx="49112" cy="76235"/>
            </a:xfrm>
            <a:custGeom>
              <a:avLst/>
              <a:gdLst>
                <a:gd name="connsiteX0" fmla="*/ 47546 w 49112"/>
                <a:gd name="connsiteY0" fmla="*/ 38964 h 76235"/>
                <a:gd name="connsiteX1" fmla="*/ 26620 w 49112"/>
                <a:gd name="connsiteY1" fmla="*/ -1097 h 76235"/>
                <a:gd name="connsiteX2" fmla="*/ -1485 w 49112"/>
                <a:gd name="connsiteY2" fmla="*/ 38964 h 76235"/>
                <a:gd name="connsiteX3" fmla="*/ 26620 w 49112"/>
                <a:gd name="connsiteY3" fmla="*/ 75138 h 76235"/>
                <a:gd name="connsiteX4" fmla="*/ 47546 w 49112"/>
                <a:gd name="connsiteY4" fmla="*/ 38964 h 7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12" h="76235">
                  <a:moveTo>
                    <a:pt x="47546" y="38964"/>
                  </a:moveTo>
                  <a:cubicBezTo>
                    <a:pt x="47546" y="19530"/>
                    <a:pt x="40371" y="-1097"/>
                    <a:pt x="26620" y="-1097"/>
                  </a:cubicBezTo>
                  <a:cubicBezTo>
                    <a:pt x="12868" y="-1097"/>
                    <a:pt x="-1485" y="19530"/>
                    <a:pt x="-1485" y="38964"/>
                  </a:cubicBezTo>
                  <a:cubicBezTo>
                    <a:pt x="-2679" y="56307"/>
                    <a:pt x="9576" y="71850"/>
                    <a:pt x="26620" y="75138"/>
                  </a:cubicBezTo>
                  <a:cubicBezTo>
                    <a:pt x="40371" y="75138"/>
                    <a:pt x="47546" y="58398"/>
                    <a:pt x="47546" y="389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5">
              <a:extLst>
                <a:ext uri="{FF2B5EF4-FFF2-40B4-BE49-F238E27FC236}">
                  <a16:creationId xmlns:a16="http://schemas.microsoft.com/office/drawing/2014/main" id="{743C1786-F3C4-4B27-9769-98C843353427}"/>
                </a:ext>
              </a:extLst>
            </p:cNvPr>
            <p:cNvSpPr/>
            <p:nvPr/>
          </p:nvSpPr>
          <p:spPr>
            <a:xfrm>
              <a:off x="7115642" y="2482454"/>
              <a:ext cx="48433" cy="67268"/>
            </a:xfrm>
            <a:custGeom>
              <a:avLst/>
              <a:gdLst>
                <a:gd name="connsiteX0" fmla="*/ 46868 w 48433"/>
                <a:gd name="connsiteY0" fmla="*/ 32986 h 67268"/>
                <a:gd name="connsiteX1" fmla="*/ 22350 w 48433"/>
                <a:gd name="connsiteY1" fmla="*/ -1097 h 67268"/>
                <a:gd name="connsiteX2" fmla="*/ -1566 w 48433"/>
                <a:gd name="connsiteY2" fmla="*/ 32986 h 67268"/>
                <a:gd name="connsiteX3" fmla="*/ 22350 w 48433"/>
                <a:gd name="connsiteY3" fmla="*/ 66172 h 67268"/>
                <a:gd name="connsiteX4" fmla="*/ 46868 w 48433"/>
                <a:gd name="connsiteY4" fmla="*/ 32986 h 6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33" h="67268">
                  <a:moveTo>
                    <a:pt x="46868" y="32986"/>
                  </a:moveTo>
                  <a:cubicBezTo>
                    <a:pt x="46868" y="13552"/>
                    <a:pt x="36404" y="-1097"/>
                    <a:pt x="22350" y="-1097"/>
                  </a:cubicBezTo>
                  <a:cubicBezTo>
                    <a:pt x="8598" y="-1097"/>
                    <a:pt x="-1566" y="13552"/>
                    <a:pt x="-1566" y="32986"/>
                  </a:cubicBezTo>
                  <a:cubicBezTo>
                    <a:pt x="-1566" y="52416"/>
                    <a:pt x="8598" y="66172"/>
                    <a:pt x="22350" y="66172"/>
                  </a:cubicBezTo>
                  <a:cubicBezTo>
                    <a:pt x="36404" y="66172"/>
                    <a:pt x="46868" y="52416"/>
                    <a:pt x="46868" y="3298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5">
              <a:extLst>
                <a:ext uri="{FF2B5EF4-FFF2-40B4-BE49-F238E27FC236}">
                  <a16:creationId xmlns:a16="http://schemas.microsoft.com/office/drawing/2014/main" id="{184706A8-309C-434C-967A-37CAC416590B}"/>
                </a:ext>
              </a:extLst>
            </p:cNvPr>
            <p:cNvSpPr/>
            <p:nvPr/>
          </p:nvSpPr>
          <p:spPr>
            <a:xfrm>
              <a:off x="7528202" y="2574536"/>
              <a:ext cx="55628" cy="76538"/>
            </a:xfrm>
            <a:custGeom>
              <a:avLst/>
              <a:gdLst>
                <a:gd name="connsiteX0" fmla="*/ 54063 w 55628"/>
                <a:gd name="connsiteY0" fmla="*/ 38365 h 76538"/>
                <a:gd name="connsiteX1" fmla="*/ 28351 w 55628"/>
                <a:gd name="connsiteY1" fmla="*/ 75441 h 76538"/>
                <a:gd name="connsiteX2" fmla="*/ -1546 w 55628"/>
                <a:gd name="connsiteY2" fmla="*/ 38365 h 76538"/>
                <a:gd name="connsiteX3" fmla="*/ 28351 w 55628"/>
                <a:gd name="connsiteY3" fmla="*/ -1097 h 76538"/>
                <a:gd name="connsiteX4" fmla="*/ 54063 w 55628"/>
                <a:gd name="connsiteY4" fmla="*/ 38365 h 7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8" h="76538">
                  <a:moveTo>
                    <a:pt x="54063" y="38365"/>
                  </a:moveTo>
                  <a:cubicBezTo>
                    <a:pt x="54063" y="57799"/>
                    <a:pt x="42107" y="75441"/>
                    <a:pt x="28351" y="75441"/>
                  </a:cubicBezTo>
                  <a:cubicBezTo>
                    <a:pt x="10713" y="72149"/>
                    <a:pt x="-2141" y="56307"/>
                    <a:pt x="-1546" y="38365"/>
                  </a:cubicBezTo>
                  <a:cubicBezTo>
                    <a:pt x="-1546" y="18935"/>
                    <a:pt x="14301" y="-1097"/>
                    <a:pt x="28351" y="-1097"/>
                  </a:cubicBezTo>
                  <a:cubicBezTo>
                    <a:pt x="42107" y="-1097"/>
                    <a:pt x="54063" y="18935"/>
                    <a:pt x="54063" y="3836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5">
              <a:extLst>
                <a:ext uri="{FF2B5EF4-FFF2-40B4-BE49-F238E27FC236}">
                  <a16:creationId xmlns:a16="http://schemas.microsoft.com/office/drawing/2014/main" id="{10D1B960-6157-4404-ACCD-EB90DB3EF76E}"/>
                </a:ext>
              </a:extLst>
            </p:cNvPr>
            <p:cNvSpPr/>
            <p:nvPr/>
          </p:nvSpPr>
          <p:spPr>
            <a:xfrm>
              <a:off x="7297416" y="2589485"/>
              <a:ext cx="49929" cy="69359"/>
            </a:xfrm>
            <a:custGeom>
              <a:avLst/>
              <a:gdLst>
                <a:gd name="connsiteX0" fmla="*/ 48364 w 49929"/>
                <a:gd name="connsiteY0" fmla="*/ 35975 h 69359"/>
                <a:gd name="connsiteX1" fmla="*/ 22952 w 49929"/>
                <a:gd name="connsiteY1" fmla="*/ 68263 h 69359"/>
                <a:gd name="connsiteX2" fmla="*/ -1566 w 49929"/>
                <a:gd name="connsiteY2" fmla="*/ 35975 h 69359"/>
                <a:gd name="connsiteX3" fmla="*/ 22952 w 49929"/>
                <a:gd name="connsiteY3" fmla="*/ -1097 h 69359"/>
                <a:gd name="connsiteX4" fmla="*/ 48364 w 49929"/>
                <a:gd name="connsiteY4" fmla="*/ 35975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29" h="69359">
                  <a:moveTo>
                    <a:pt x="48364" y="35975"/>
                  </a:moveTo>
                  <a:cubicBezTo>
                    <a:pt x="48364" y="55409"/>
                    <a:pt x="36704" y="68263"/>
                    <a:pt x="22952" y="68263"/>
                  </a:cubicBezTo>
                  <a:cubicBezTo>
                    <a:pt x="8898" y="68263"/>
                    <a:pt x="-1566" y="55409"/>
                    <a:pt x="-1566" y="35975"/>
                  </a:cubicBezTo>
                  <a:cubicBezTo>
                    <a:pt x="-1566" y="16541"/>
                    <a:pt x="8898" y="-1097"/>
                    <a:pt x="22952" y="-1097"/>
                  </a:cubicBezTo>
                  <a:cubicBezTo>
                    <a:pt x="36704" y="-1097"/>
                    <a:pt x="48364" y="16541"/>
                    <a:pt x="48364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5">
              <a:extLst>
                <a:ext uri="{FF2B5EF4-FFF2-40B4-BE49-F238E27FC236}">
                  <a16:creationId xmlns:a16="http://schemas.microsoft.com/office/drawing/2014/main" id="{ADD04BF8-BBF0-4642-B7D1-7BC4DFF7DFB0}"/>
                </a:ext>
              </a:extLst>
            </p:cNvPr>
            <p:cNvSpPr/>
            <p:nvPr/>
          </p:nvSpPr>
          <p:spPr>
            <a:xfrm>
              <a:off x="7186498" y="3133613"/>
              <a:ext cx="52624" cy="68765"/>
            </a:xfrm>
            <a:custGeom>
              <a:avLst/>
              <a:gdLst>
                <a:gd name="connsiteX0" fmla="*/ 51054 w 52624"/>
                <a:gd name="connsiteY0" fmla="*/ 35679 h 68765"/>
                <a:gd name="connsiteX1" fmla="*/ 21157 w 52624"/>
                <a:gd name="connsiteY1" fmla="*/ 67668 h 68765"/>
                <a:gd name="connsiteX2" fmla="*/ -1566 w 52624"/>
                <a:gd name="connsiteY2" fmla="*/ 35679 h 68765"/>
                <a:gd name="connsiteX3" fmla="*/ 21157 w 52624"/>
                <a:gd name="connsiteY3" fmla="*/ -1097 h 68765"/>
                <a:gd name="connsiteX4" fmla="*/ 51054 w 52624"/>
                <a:gd name="connsiteY4" fmla="*/ 35679 h 6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4" h="68765">
                  <a:moveTo>
                    <a:pt x="51054" y="35679"/>
                  </a:moveTo>
                  <a:cubicBezTo>
                    <a:pt x="51353" y="52719"/>
                    <a:pt x="37897" y="66770"/>
                    <a:pt x="21157" y="67668"/>
                  </a:cubicBezTo>
                  <a:cubicBezTo>
                    <a:pt x="7102" y="67668"/>
                    <a:pt x="-1566" y="55110"/>
                    <a:pt x="-1566" y="35679"/>
                  </a:cubicBezTo>
                  <a:cubicBezTo>
                    <a:pt x="-1566" y="16245"/>
                    <a:pt x="7102" y="-1097"/>
                    <a:pt x="21157" y="-1097"/>
                  </a:cubicBezTo>
                  <a:cubicBezTo>
                    <a:pt x="38795" y="2195"/>
                    <a:pt x="51353" y="17738"/>
                    <a:pt x="51054" y="3567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5">
              <a:extLst>
                <a:ext uri="{FF2B5EF4-FFF2-40B4-BE49-F238E27FC236}">
                  <a16:creationId xmlns:a16="http://schemas.microsoft.com/office/drawing/2014/main" id="{FE0468B1-FB4C-4437-B713-834DE3D4866E}"/>
                </a:ext>
              </a:extLst>
            </p:cNvPr>
            <p:cNvSpPr/>
            <p:nvPr/>
          </p:nvSpPr>
          <p:spPr>
            <a:xfrm>
              <a:off x="7106237" y="2690238"/>
              <a:ext cx="51261" cy="63381"/>
            </a:xfrm>
            <a:custGeom>
              <a:avLst/>
              <a:gdLst>
                <a:gd name="connsiteX0" fmla="*/ 49696 w 51261"/>
                <a:gd name="connsiteY0" fmla="*/ 30296 h 63381"/>
                <a:gd name="connsiteX1" fmla="*/ 25178 w 51261"/>
                <a:gd name="connsiteY1" fmla="*/ 62285 h 63381"/>
                <a:gd name="connsiteX2" fmla="*/ -1431 w 51261"/>
                <a:gd name="connsiteY2" fmla="*/ 30596 h 63381"/>
                <a:gd name="connsiteX3" fmla="*/ -1431 w 51261"/>
                <a:gd name="connsiteY3" fmla="*/ 29997 h 63381"/>
                <a:gd name="connsiteX4" fmla="*/ 23686 w 51261"/>
                <a:gd name="connsiteY4" fmla="*/ -1097 h 63381"/>
                <a:gd name="connsiteX5" fmla="*/ 25178 w 51261"/>
                <a:gd name="connsiteY5" fmla="*/ -1097 h 63381"/>
                <a:gd name="connsiteX6" fmla="*/ 49696 w 51261"/>
                <a:gd name="connsiteY6" fmla="*/ 30296 h 6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61" h="63381">
                  <a:moveTo>
                    <a:pt x="49696" y="30296"/>
                  </a:moveTo>
                  <a:cubicBezTo>
                    <a:pt x="49696" y="49727"/>
                    <a:pt x="39229" y="62285"/>
                    <a:pt x="25178" y="62285"/>
                  </a:cubicBezTo>
                  <a:cubicBezTo>
                    <a:pt x="9033" y="61088"/>
                    <a:pt x="-2923" y="46738"/>
                    <a:pt x="-1431" y="30596"/>
                  </a:cubicBezTo>
                  <a:cubicBezTo>
                    <a:pt x="-1431" y="30596"/>
                    <a:pt x="-1431" y="30296"/>
                    <a:pt x="-1431" y="29997"/>
                  </a:cubicBezTo>
                  <a:cubicBezTo>
                    <a:pt x="-2923" y="14450"/>
                    <a:pt x="8138" y="698"/>
                    <a:pt x="23686" y="-1097"/>
                  </a:cubicBezTo>
                  <a:cubicBezTo>
                    <a:pt x="24280" y="-1097"/>
                    <a:pt x="24879" y="-1097"/>
                    <a:pt x="25178" y="-1097"/>
                  </a:cubicBezTo>
                  <a:cubicBezTo>
                    <a:pt x="39229" y="-1097"/>
                    <a:pt x="49696" y="10563"/>
                    <a:pt x="49696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5">
              <a:extLst>
                <a:ext uri="{FF2B5EF4-FFF2-40B4-BE49-F238E27FC236}">
                  <a16:creationId xmlns:a16="http://schemas.microsoft.com/office/drawing/2014/main" id="{E28FB3BE-9620-477F-A732-FB03DC9F9331}"/>
                </a:ext>
              </a:extLst>
            </p:cNvPr>
            <p:cNvSpPr/>
            <p:nvPr/>
          </p:nvSpPr>
          <p:spPr>
            <a:xfrm>
              <a:off x="6537427" y="2055820"/>
              <a:ext cx="50228" cy="69359"/>
            </a:xfrm>
            <a:custGeom>
              <a:avLst/>
              <a:gdLst>
                <a:gd name="connsiteX0" fmla="*/ -1566 w 50228"/>
                <a:gd name="connsiteY0" fmla="*/ 32088 h 69359"/>
                <a:gd name="connsiteX1" fmla="*/ 22952 w 50228"/>
                <a:gd name="connsiteY1" fmla="*/ -1097 h 69359"/>
                <a:gd name="connsiteX2" fmla="*/ 48663 w 50228"/>
                <a:gd name="connsiteY2" fmla="*/ 32088 h 69359"/>
                <a:gd name="connsiteX3" fmla="*/ 22952 w 50228"/>
                <a:gd name="connsiteY3" fmla="*/ 68263 h 69359"/>
                <a:gd name="connsiteX4" fmla="*/ -1566 w 50228"/>
                <a:gd name="connsiteY4" fmla="*/ 32088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28" h="69359">
                  <a:moveTo>
                    <a:pt x="-1566" y="32088"/>
                  </a:moveTo>
                  <a:cubicBezTo>
                    <a:pt x="-1566" y="12654"/>
                    <a:pt x="9201" y="-1097"/>
                    <a:pt x="22952" y="-1097"/>
                  </a:cubicBezTo>
                  <a:cubicBezTo>
                    <a:pt x="37003" y="-1097"/>
                    <a:pt x="48663" y="12654"/>
                    <a:pt x="48663" y="32088"/>
                  </a:cubicBezTo>
                  <a:cubicBezTo>
                    <a:pt x="48663" y="51522"/>
                    <a:pt x="37003" y="68263"/>
                    <a:pt x="22952" y="68263"/>
                  </a:cubicBezTo>
                  <a:cubicBezTo>
                    <a:pt x="9201" y="68263"/>
                    <a:pt x="-1566" y="51522"/>
                    <a:pt x="-1566" y="320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5">
              <a:extLst>
                <a:ext uri="{FF2B5EF4-FFF2-40B4-BE49-F238E27FC236}">
                  <a16:creationId xmlns:a16="http://schemas.microsoft.com/office/drawing/2014/main" id="{CC03E5FB-6581-4603-9852-84C395FA09D3}"/>
                </a:ext>
              </a:extLst>
            </p:cNvPr>
            <p:cNvSpPr/>
            <p:nvPr/>
          </p:nvSpPr>
          <p:spPr>
            <a:xfrm>
              <a:off x="6401913" y="1900053"/>
              <a:ext cx="56037" cy="67568"/>
            </a:xfrm>
            <a:custGeom>
              <a:avLst/>
              <a:gdLst>
                <a:gd name="connsiteX0" fmla="*/ -1483 w 56037"/>
                <a:gd name="connsiteY0" fmla="*/ 33884 h 67568"/>
                <a:gd name="connsiteX1" fmla="*/ 26020 w 56037"/>
                <a:gd name="connsiteY1" fmla="*/ -1097 h 67568"/>
                <a:gd name="connsiteX2" fmla="*/ 54425 w 56037"/>
                <a:gd name="connsiteY2" fmla="*/ 33884 h 67568"/>
                <a:gd name="connsiteX3" fmla="*/ 26020 w 56037"/>
                <a:gd name="connsiteY3" fmla="*/ 66471 h 67568"/>
                <a:gd name="connsiteX4" fmla="*/ -1483 w 56037"/>
                <a:gd name="connsiteY4" fmla="*/ 33884 h 6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037" h="67568">
                  <a:moveTo>
                    <a:pt x="-1483" y="33884"/>
                  </a:moveTo>
                  <a:cubicBezTo>
                    <a:pt x="-2680" y="16844"/>
                    <a:pt x="9279" y="1596"/>
                    <a:pt x="26020" y="-1097"/>
                  </a:cubicBezTo>
                  <a:cubicBezTo>
                    <a:pt x="43363" y="1596"/>
                    <a:pt x="55322" y="16545"/>
                    <a:pt x="54425" y="33884"/>
                  </a:cubicBezTo>
                  <a:cubicBezTo>
                    <a:pt x="55322" y="50628"/>
                    <a:pt x="42764" y="64978"/>
                    <a:pt x="26020" y="66471"/>
                  </a:cubicBezTo>
                  <a:cubicBezTo>
                    <a:pt x="9579" y="64978"/>
                    <a:pt x="-2680" y="50329"/>
                    <a:pt x="-1483" y="3388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5">
              <a:extLst>
                <a:ext uri="{FF2B5EF4-FFF2-40B4-BE49-F238E27FC236}">
                  <a16:creationId xmlns:a16="http://schemas.microsoft.com/office/drawing/2014/main" id="{D004EF2C-C6F8-43FA-99CE-B5A3F34BA103}"/>
                </a:ext>
              </a:extLst>
            </p:cNvPr>
            <p:cNvSpPr/>
            <p:nvPr/>
          </p:nvSpPr>
          <p:spPr>
            <a:xfrm>
              <a:off x="6614265" y="1730837"/>
              <a:ext cx="48134" cy="71454"/>
            </a:xfrm>
            <a:custGeom>
              <a:avLst/>
              <a:gdLst>
                <a:gd name="connsiteX0" fmla="*/ -1566 w 48134"/>
                <a:gd name="connsiteY0" fmla="*/ 37767 h 71454"/>
                <a:gd name="connsiteX1" fmla="*/ 22354 w 48134"/>
                <a:gd name="connsiteY1" fmla="*/ -1097 h 71454"/>
                <a:gd name="connsiteX2" fmla="*/ 46568 w 48134"/>
                <a:gd name="connsiteY2" fmla="*/ 37767 h 71454"/>
                <a:gd name="connsiteX3" fmla="*/ 22354 w 48134"/>
                <a:gd name="connsiteY3" fmla="*/ 70358 h 71454"/>
                <a:gd name="connsiteX4" fmla="*/ -1566 w 48134"/>
                <a:gd name="connsiteY4" fmla="*/ 37767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34" h="71454">
                  <a:moveTo>
                    <a:pt x="-1566" y="37767"/>
                  </a:moveTo>
                  <a:cubicBezTo>
                    <a:pt x="-1566" y="18337"/>
                    <a:pt x="8299" y="-1097"/>
                    <a:pt x="22354" y="-1097"/>
                  </a:cubicBezTo>
                  <a:cubicBezTo>
                    <a:pt x="36105" y="-1097"/>
                    <a:pt x="46568" y="18337"/>
                    <a:pt x="46568" y="37767"/>
                  </a:cubicBezTo>
                  <a:cubicBezTo>
                    <a:pt x="46568" y="57201"/>
                    <a:pt x="36105" y="70358"/>
                    <a:pt x="22354" y="70358"/>
                  </a:cubicBezTo>
                  <a:cubicBezTo>
                    <a:pt x="8299" y="70358"/>
                    <a:pt x="-1566" y="57201"/>
                    <a:pt x="-1566" y="377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5">
              <a:extLst>
                <a:ext uri="{FF2B5EF4-FFF2-40B4-BE49-F238E27FC236}">
                  <a16:creationId xmlns:a16="http://schemas.microsoft.com/office/drawing/2014/main" id="{D178D180-F53C-4512-AAF8-3C6A08B71171}"/>
                </a:ext>
              </a:extLst>
            </p:cNvPr>
            <p:cNvSpPr/>
            <p:nvPr/>
          </p:nvSpPr>
          <p:spPr>
            <a:xfrm>
              <a:off x="6824015" y="1500926"/>
              <a:ext cx="51551" cy="67867"/>
            </a:xfrm>
            <a:custGeom>
              <a:avLst/>
              <a:gdLst>
                <a:gd name="connsiteX0" fmla="*/ -1436 w 51551"/>
                <a:gd name="connsiteY0" fmla="*/ 30296 h 67867"/>
                <a:gd name="connsiteX1" fmla="*/ 24873 w 51551"/>
                <a:gd name="connsiteY1" fmla="*/ -1097 h 67867"/>
                <a:gd name="connsiteX2" fmla="*/ 25767 w 51551"/>
                <a:gd name="connsiteY2" fmla="*/ -1097 h 67867"/>
                <a:gd name="connsiteX3" fmla="*/ 49986 w 51551"/>
                <a:gd name="connsiteY3" fmla="*/ 30296 h 67867"/>
                <a:gd name="connsiteX4" fmla="*/ 25767 w 51551"/>
                <a:gd name="connsiteY4" fmla="*/ 66770 h 67867"/>
                <a:gd name="connsiteX5" fmla="*/ -1436 w 51551"/>
                <a:gd name="connsiteY5" fmla="*/ 30296 h 6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1" h="67867">
                  <a:moveTo>
                    <a:pt x="-1436" y="30296"/>
                  </a:moveTo>
                  <a:cubicBezTo>
                    <a:pt x="-2933" y="14450"/>
                    <a:pt x="8728" y="399"/>
                    <a:pt x="24873" y="-1097"/>
                  </a:cubicBezTo>
                  <a:cubicBezTo>
                    <a:pt x="25173" y="-1097"/>
                    <a:pt x="25472" y="-1097"/>
                    <a:pt x="25767" y="-1097"/>
                  </a:cubicBezTo>
                  <a:cubicBezTo>
                    <a:pt x="39523" y="-1097"/>
                    <a:pt x="49986" y="10862"/>
                    <a:pt x="49986" y="30296"/>
                  </a:cubicBezTo>
                  <a:cubicBezTo>
                    <a:pt x="49986" y="50029"/>
                    <a:pt x="39523" y="66770"/>
                    <a:pt x="25767" y="66770"/>
                  </a:cubicBezTo>
                  <a:cubicBezTo>
                    <a:pt x="11717" y="66770"/>
                    <a:pt x="-1436" y="49730"/>
                    <a:pt x="-1436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5">
              <a:extLst>
                <a:ext uri="{FF2B5EF4-FFF2-40B4-BE49-F238E27FC236}">
                  <a16:creationId xmlns:a16="http://schemas.microsoft.com/office/drawing/2014/main" id="{DA48F104-8803-463B-87C4-49F76C28B748}"/>
                </a:ext>
              </a:extLst>
            </p:cNvPr>
            <p:cNvSpPr/>
            <p:nvPr/>
          </p:nvSpPr>
          <p:spPr>
            <a:xfrm>
              <a:off x="6930277" y="1684196"/>
              <a:ext cx="46342" cy="69962"/>
            </a:xfrm>
            <a:custGeom>
              <a:avLst/>
              <a:gdLst>
                <a:gd name="connsiteX0" fmla="*/ -1566 w 46342"/>
                <a:gd name="connsiteY0" fmla="*/ 33285 h 69962"/>
                <a:gd name="connsiteX1" fmla="*/ 22354 w 46342"/>
                <a:gd name="connsiteY1" fmla="*/ -1097 h 69962"/>
                <a:gd name="connsiteX2" fmla="*/ 44777 w 46342"/>
                <a:gd name="connsiteY2" fmla="*/ 33285 h 69962"/>
                <a:gd name="connsiteX3" fmla="*/ 22354 w 46342"/>
                <a:gd name="connsiteY3" fmla="*/ 68865 h 69962"/>
                <a:gd name="connsiteX4" fmla="*/ -1566 w 46342"/>
                <a:gd name="connsiteY4" fmla="*/ 33285 h 69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42" h="69962">
                  <a:moveTo>
                    <a:pt x="-1566" y="33285"/>
                  </a:moveTo>
                  <a:cubicBezTo>
                    <a:pt x="-1566" y="13851"/>
                    <a:pt x="8602" y="-1097"/>
                    <a:pt x="22354" y="-1097"/>
                  </a:cubicBezTo>
                  <a:cubicBezTo>
                    <a:pt x="36105" y="-1097"/>
                    <a:pt x="44777" y="13851"/>
                    <a:pt x="44777" y="33285"/>
                  </a:cubicBezTo>
                  <a:cubicBezTo>
                    <a:pt x="44777" y="52719"/>
                    <a:pt x="36404" y="68865"/>
                    <a:pt x="22354" y="68865"/>
                  </a:cubicBezTo>
                  <a:cubicBezTo>
                    <a:pt x="8602" y="68865"/>
                    <a:pt x="-1566" y="52719"/>
                    <a:pt x="-1566" y="3328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5">
              <a:extLst>
                <a:ext uri="{FF2B5EF4-FFF2-40B4-BE49-F238E27FC236}">
                  <a16:creationId xmlns:a16="http://schemas.microsoft.com/office/drawing/2014/main" id="{41AB4A67-3604-457F-944E-1AF771E9A896}"/>
                </a:ext>
              </a:extLst>
            </p:cNvPr>
            <p:cNvSpPr/>
            <p:nvPr/>
          </p:nvSpPr>
          <p:spPr>
            <a:xfrm>
              <a:off x="6908153" y="2061199"/>
              <a:ext cx="45145" cy="72352"/>
            </a:xfrm>
            <a:custGeom>
              <a:avLst/>
              <a:gdLst>
                <a:gd name="connsiteX0" fmla="*/ -1566 w 45145"/>
                <a:gd name="connsiteY0" fmla="*/ 34183 h 72352"/>
                <a:gd name="connsiteX1" fmla="*/ 22952 w 45145"/>
                <a:gd name="connsiteY1" fmla="*/ -1097 h 72352"/>
                <a:gd name="connsiteX2" fmla="*/ 43579 w 45145"/>
                <a:gd name="connsiteY2" fmla="*/ 34183 h 72352"/>
                <a:gd name="connsiteX3" fmla="*/ 22952 w 45145"/>
                <a:gd name="connsiteY3" fmla="*/ 71255 h 72352"/>
                <a:gd name="connsiteX4" fmla="*/ -1566 w 45145"/>
                <a:gd name="connsiteY4" fmla="*/ 34183 h 7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45" h="72352">
                  <a:moveTo>
                    <a:pt x="-1566" y="34183"/>
                  </a:moveTo>
                  <a:cubicBezTo>
                    <a:pt x="-1566" y="14450"/>
                    <a:pt x="8898" y="-1097"/>
                    <a:pt x="22952" y="-1097"/>
                  </a:cubicBezTo>
                  <a:cubicBezTo>
                    <a:pt x="36704" y="-1097"/>
                    <a:pt x="43579" y="14450"/>
                    <a:pt x="43579" y="34183"/>
                  </a:cubicBezTo>
                  <a:cubicBezTo>
                    <a:pt x="43579" y="53617"/>
                    <a:pt x="36704" y="71255"/>
                    <a:pt x="22952" y="71255"/>
                  </a:cubicBezTo>
                  <a:cubicBezTo>
                    <a:pt x="8898" y="71255"/>
                    <a:pt x="-1566" y="53617"/>
                    <a:pt x="-1566" y="3418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5">
              <a:extLst>
                <a:ext uri="{FF2B5EF4-FFF2-40B4-BE49-F238E27FC236}">
                  <a16:creationId xmlns:a16="http://schemas.microsoft.com/office/drawing/2014/main" id="{9E46A293-3D77-4DD2-9087-09976172848F}"/>
                </a:ext>
              </a:extLst>
            </p:cNvPr>
            <p:cNvSpPr/>
            <p:nvPr/>
          </p:nvSpPr>
          <p:spPr>
            <a:xfrm>
              <a:off x="5584008" y="2575434"/>
              <a:ext cx="75337" cy="56826"/>
            </a:xfrm>
            <a:custGeom>
              <a:avLst/>
              <a:gdLst>
                <a:gd name="connsiteX0" fmla="*/ 35207 w 75337"/>
                <a:gd name="connsiteY0" fmla="*/ 55708 h 56826"/>
                <a:gd name="connsiteX1" fmla="*/ 73772 w 75337"/>
                <a:gd name="connsiteY1" fmla="*/ 26406 h 56826"/>
                <a:gd name="connsiteX2" fmla="*/ 35207 w 75337"/>
                <a:gd name="connsiteY2" fmla="*/ -1097 h 56826"/>
                <a:gd name="connsiteX3" fmla="*/ -1566 w 75337"/>
                <a:gd name="connsiteY3" fmla="*/ 26406 h 56826"/>
                <a:gd name="connsiteX4" fmla="*/ 35207 w 75337"/>
                <a:gd name="connsiteY4" fmla="*/ 55708 h 5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37" h="56826">
                  <a:moveTo>
                    <a:pt x="35207" y="55708"/>
                  </a:moveTo>
                  <a:cubicBezTo>
                    <a:pt x="54937" y="55708"/>
                    <a:pt x="73772" y="40460"/>
                    <a:pt x="73772" y="26406"/>
                  </a:cubicBezTo>
                  <a:cubicBezTo>
                    <a:pt x="73772" y="12654"/>
                    <a:pt x="54937" y="-1097"/>
                    <a:pt x="35207" y="-1097"/>
                  </a:cubicBezTo>
                  <a:cubicBezTo>
                    <a:pt x="15773" y="-1097"/>
                    <a:pt x="-1566" y="12654"/>
                    <a:pt x="-1566" y="26406"/>
                  </a:cubicBezTo>
                  <a:cubicBezTo>
                    <a:pt x="1723" y="44048"/>
                    <a:pt x="17565" y="56303"/>
                    <a:pt x="35207" y="5570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5">
              <a:extLst>
                <a:ext uri="{FF2B5EF4-FFF2-40B4-BE49-F238E27FC236}">
                  <a16:creationId xmlns:a16="http://schemas.microsoft.com/office/drawing/2014/main" id="{13EEB3BF-2339-4735-82B4-0A019B32BF71}"/>
                </a:ext>
              </a:extLst>
            </p:cNvPr>
            <p:cNvSpPr/>
            <p:nvPr/>
          </p:nvSpPr>
          <p:spPr>
            <a:xfrm>
              <a:off x="5834247" y="2802306"/>
              <a:ext cx="71155" cy="49975"/>
            </a:xfrm>
            <a:custGeom>
              <a:avLst/>
              <a:gdLst>
                <a:gd name="connsiteX0" fmla="*/ 33412 w 71155"/>
                <a:gd name="connsiteY0" fmla="*/ 48879 h 49975"/>
                <a:gd name="connsiteX1" fmla="*/ 69590 w 71155"/>
                <a:gd name="connsiteY1" fmla="*/ 27350 h 49975"/>
                <a:gd name="connsiteX2" fmla="*/ 33412 w 71155"/>
                <a:gd name="connsiteY2" fmla="*/ -1051 h 49975"/>
                <a:gd name="connsiteX3" fmla="*/ -1566 w 71155"/>
                <a:gd name="connsiteY3" fmla="*/ 27350 h 49975"/>
                <a:gd name="connsiteX4" fmla="*/ 33412 w 71155"/>
                <a:gd name="connsiteY4" fmla="*/ 48879 h 4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55" h="49975">
                  <a:moveTo>
                    <a:pt x="33412" y="48879"/>
                  </a:moveTo>
                  <a:cubicBezTo>
                    <a:pt x="52846" y="48879"/>
                    <a:pt x="69590" y="41404"/>
                    <a:pt x="69590" y="27350"/>
                  </a:cubicBezTo>
                  <a:cubicBezTo>
                    <a:pt x="66298" y="10310"/>
                    <a:pt x="50755" y="-1949"/>
                    <a:pt x="33412" y="-1051"/>
                  </a:cubicBezTo>
                  <a:cubicBezTo>
                    <a:pt x="16073" y="-1949"/>
                    <a:pt x="825" y="10310"/>
                    <a:pt x="-1566" y="27350"/>
                  </a:cubicBezTo>
                  <a:cubicBezTo>
                    <a:pt x="-1566" y="41404"/>
                    <a:pt x="13978" y="48879"/>
                    <a:pt x="33412" y="4887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5">
              <a:extLst>
                <a:ext uri="{FF2B5EF4-FFF2-40B4-BE49-F238E27FC236}">
                  <a16:creationId xmlns:a16="http://schemas.microsoft.com/office/drawing/2014/main" id="{49302722-B882-44A8-B091-FC94A9B8E550}"/>
                </a:ext>
              </a:extLst>
            </p:cNvPr>
            <p:cNvSpPr/>
            <p:nvPr/>
          </p:nvSpPr>
          <p:spPr>
            <a:xfrm>
              <a:off x="5732895" y="3051694"/>
              <a:ext cx="78330" cy="50528"/>
            </a:xfrm>
            <a:custGeom>
              <a:avLst/>
              <a:gdLst>
                <a:gd name="connsiteX0" fmla="*/ 36704 w 78330"/>
                <a:gd name="connsiteY0" fmla="*/ 49431 h 50528"/>
                <a:gd name="connsiteX1" fmla="*/ 76765 w 78330"/>
                <a:gd name="connsiteY1" fmla="*/ 28501 h 50528"/>
                <a:gd name="connsiteX2" fmla="*/ 36704 w 78330"/>
                <a:gd name="connsiteY2" fmla="*/ -1097 h 50528"/>
                <a:gd name="connsiteX3" fmla="*/ -1566 w 78330"/>
                <a:gd name="connsiteY3" fmla="*/ 28501 h 50528"/>
                <a:gd name="connsiteX4" fmla="*/ 36704 w 78330"/>
                <a:gd name="connsiteY4" fmla="*/ 49431 h 50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30" h="50528">
                  <a:moveTo>
                    <a:pt x="36704" y="49431"/>
                  </a:moveTo>
                  <a:cubicBezTo>
                    <a:pt x="56134" y="49431"/>
                    <a:pt x="76765" y="42555"/>
                    <a:pt x="76765" y="28501"/>
                  </a:cubicBezTo>
                  <a:cubicBezTo>
                    <a:pt x="76765" y="14450"/>
                    <a:pt x="56134" y="-1097"/>
                    <a:pt x="36704" y="-1097"/>
                  </a:cubicBezTo>
                  <a:cubicBezTo>
                    <a:pt x="17270" y="-1097"/>
                    <a:pt x="-1566" y="14450"/>
                    <a:pt x="-1566" y="28501"/>
                  </a:cubicBezTo>
                  <a:cubicBezTo>
                    <a:pt x="-1566" y="42555"/>
                    <a:pt x="17270" y="49431"/>
                    <a:pt x="36704" y="4943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5">
              <a:extLst>
                <a:ext uri="{FF2B5EF4-FFF2-40B4-BE49-F238E27FC236}">
                  <a16:creationId xmlns:a16="http://schemas.microsoft.com/office/drawing/2014/main" id="{F1A0C499-3893-4AC7-8AE9-540FACB19385}"/>
                </a:ext>
              </a:extLst>
            </p:cNvPr>
            <p:cNvSpPr/>
            <p:nvPr/>
          </p:nvSpPr>
          <p:spPr>
            <a:xfrm>
              <a:off x="6127837" y="2634929"/>
              <a:ext cx="73246" cy="53522"/>
            </a:xfrm>
            <a:custGeom>
              <a:avLst/>
              <a:gdLst>
                <a:gd name="connsiteX0" fmla="*/ 37601 w 73246"/>
                <a:gd name="connsiteY0" fmla="*/ 52420 h 53522"/>
                <a:gd name="connsiteX1" fmla="*/ 71681 w 73246"/>
                <a:gd name="connsiteY1" fmla="*/ 22523 h 53522"/>
                <a:gd name="connsiteX2" fmla="*/ 37601 w 73246"/>
                <a:gd name="connsiteY2" fmla="*/ -1097 h 53522"/>
                <a:gd name="connsiteX3" fmla="*/ -1566 w 73246"/>
                <a:gd name="connsiteY3" fmla="*/ 22523 h 53522"/>
                <a:gd name="connsiteX4" fmla="*/ 37601 w 73246"/>
                <a:gd name="connsiteY4" fmla="*/ 52420 h 5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46" h="53522">
                  <a:moveTo>
                    <a:pt x="37601" y="52420"/>
                  </a:moveTo>
                  <a:cubicBezTo>
                    <a:pt x="54941" y="52716"/>
                    <a:pt x="69889" y="39862"/>
                    <a:pt x="71681" y="22523"/>
                  </a:cubicBezTo>
                  <a:cubicBezTo>
                    <a:pt x="71681" y="8468"/>
                    <a:pt x="57032" y="-1097"/>
                    <a:pt x="37601" y="-1097"/>
                  </a:cubicBezTo>
                  <a:cubicBezTo>
                    <a:pt x="18168" y="-1097"/>
                    <a:pt x="-1566" y="8468"/>
                    <a:pt x="-1566" y="22523"/>
                  </a:cubicBezTo>
                  <a:cubicBezTo>
                    <a:pt x="-1566" y="36274"/>
                    <a:pt x="18168" y="52420"/>
                    <a:pt x="37601" y="5242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5">
              <a:extLst>
                <a:ext uri="{FF2B5EF4-FFF2-40B4-BE49-F238E27FC236}">
                  <a16:creationId xmlns:a16="http://schemas.microsoft.com/office/drawing/2014/main" id="{50886761-8223-4598-8D62-611178A1FD5B}"/>
                </a:ext>
              </a:extLst>
            </p:cNvPr>
            <p:cNvSpPr/>
            <p:nvPr/>
          </p:nvSpPr>
          <p:spPr>
            <a:xfrm>
              <a:off x="6157135" y="2836137"/>
              <a:ext cx="67568" cy="49331"/>
            </a:xfrm>
            <a:custGeom>
              <a:avLst/>
              <a:gdLst>
                <a:gd name="connsiteX0" fmla="*/ 30426 w 67568"/>
                <a:gd name="connsiteY0" fmla="*/ 48234 h 49331"/>
                <a:gd name="connsiteX1" fmla="*/ 66002 w 67568"/>
                <a:gd name="connsiteY1" fmla="*/ 24315 h 49331"/>
                <a:gd name="connsiteX2" fmla="*/ 30426 w 67568"/>
                <a:gd name="connsiteY2" fmla="*/ -1097 h 49331"/>
                <a:gd name="connsiteX3" fmla="*/ -1566 w 67568"/>
                <a:gd name="connsiteY3" fmla="*/ 24315 h 49331"/>
                <a:gd name="connsiteX4" fmla="*/ 30426 w 67568"/>
                <a:gd name="connsiteY4" fmla="*/ 48234 h 4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68" h="49331">
                  <a:moveTo>
                    <a:pt x="30426" y="48234"/>
                  </a:moveTo>
                  <a:cubicBezTo>
                    <a:pt x="49857" y="48234"/>
                    <a:pt x="66002" y="38070"/>
                    <a:pt x="66002" y="24315"/>
                  </a:cubicBezTo>
                  <a:cubicBezTo>
                    <a:pt x="66002" y="10264"/>
                    <a:pt x="49857" y="-1097"/>
                    <a:pt x="30426" y="-1097"/>
                  </a:cubicBezTo>
                  <a:cubicBezTo>
                    <a:pt x="10993" y="-1097"/>
                    <a:pt x="-1566" y="10264"/>
                    <a:pt x="-1566" y="24315"/>
                  </a:cubicBezTo>
                  <a:cubicBezTo>
                    <a:pt x="-1566" y="38070"/>
                    <a:pt x="10993" y="48234"/>
                    <a:pt x="30426" y="4823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5">
              <a:extLst>
                <a:ext uri="{FF2B5EF4-FFF2-40B4-BE49-F238E27FC236}">
                  <a16:creationId xmlns:a16="http://schemas.microsoft.com/office/drawing/2014/main" id="{1D304E31-3CFB-433F-B3DB-B588E7FF44E4}"/>
                </a:ext>
              </a:extLst>
            </p:cNvPr>
            <p:cNvSpPr/>
            <p:nvPr/>
          </p:nvSpPr>
          <p:spPr>
            <a:xfrm>
              <a:off x="5956825" y="3096494"/>
              <a:ext cx="72648" cy="54642"/>
            </a:xfrm>
            <a:custGeom>
              <a:avLst/>
              <a:gdLst>
                <a:gd name="connsiteX0" fmla="*/ 38196 w 72648"/>
                <a:gd name="connsiteY0" fmla="*/ 53364 h 54642"/>
                <a:gd name="connsiteX1" fmla="*/ 71083 w 72648"/>
                <a:gd name="connsiteY1" fmla="*/ 27353 h 54642"/>
                <a:gd name="connsiteX2" fmla="*/ 71083 w 72648"/>
                <a:gd name="connsiteY2" fmla="*/ 27054 h 54642"/>
                <a:gd name="connsiteX3" fmla="*/ 38196 w 72648"/>
                <a:gd name="connsiteY3" fmla="*/ -1051 h 54642"/>
                <a:gd name="connsiteX4" fmla="*/ -1566 w 72648"/>
                <a:gd name="connsiteY4" fmla="*/ 27054 h 54642"/>
                <a:gd name="connsiteX5" fmla="*/ 38196 w 72648"/>
                <a:gd name="connsiteY5" fmla="*/ 53364 h 5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48" h="54642">
                  <a:moveTo>
                    <a:pt x="38196" y="53364"/>
                  </a:moveTo>
                  <a:cubicBezTo>
                    <a:pt x="54342" y="55156"/>
                    <a:pt x="69291" y="43495"/>
                    <a:pt x="71083" y="27353"/>
                  </a:cubicBezTo>
                  <a:cubicBezTo>
                    <a:pt x="71083" y="27353"/>
                    <a:pt x="71083" y="27054"/>
                    <a:pt x="71083" y="27054"/>
                  </a:cubicBezTo>
                  <a:cubicBezTo>
                    <a:pt x="69590" y="10310"/>
                    <a:pt x="54941" y="-1945"/>
                    <a:pt x="38196" y="-1051"/>
                  </a:cubicBezTo>
                  <a:cubicBezTo>
                    <a:pt x="18762" y="-1051"/>
                    <a:pt x="-1566" y="13299"/>
                    <a:pt x="-1566" y="27054"/>
                  </a:cubicBezTo>
                  <a:cubicBezTo>
                    <a:pt x="-1566" y="41105"/>
                    <a:pt x="18762" y="53364"/>
                    <a:pt x="38196" y="533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5">
              <a:extLst>
                <a:ext uri="{FF2B5EF4-FFF2-40B4-BE49-F238E27FC236}">
                  <a16:creationId xmlns:a16="http://schemas.microsoft.com/office/drawing/2014/main" id="{4EED0EE9-F72B-487A-8425-E63C83622582}"/>
                </a:ext>
              </a:extLst>
            </p:cNvPr>
            <p:cNvSpPr/>
            <p:nvPr/>
          </p:nvSpPr>
          <p:spPr>
            <a:xfrm>
              <a:off x="6034557" y="3429297"/>
              <a:ext cx="70557" cy="43951"/>
            </a:xfrm>
            <a:custGeom>
              <a:avLst/>
              <a:gdLst>
                <a:gd name="connsiteX0" fmla="*/ 32518 w 70557"/>
                <a:gd name="connsiteY0" fmla="*/ 42854 h 43951"/>
                <a:gd name="connsiteX1" fmla="*/ 68991 w 70557"/>
                <a:gd name="connsiteY1" fmla="*/ 22223 h 43951"/>
                <a:gd name="connsiteX2" fmla="*/ 32518 w 70557"/>
                <a:gd name="connsiteY2" fmla="*/ -1097 h 43951"/>
                <a:gd name="connsiteX3" fmla="*/ -1566 w 70557"/>
                <a:gd name="connsiteY3" fmla="*/ 22223 h 43951"/>
                <a:gd name="connsiteX4" fmla="*/ 32518 w 70557"/>
                <a:gd name="connsiteY4" fmla="*/ 42854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57" h="43951">
                  <a:moveTo>
                    <a:pt x="32518" y="42854"/>
                  </a:moveTo>
                  <a:cubicBezTo>
                    <a:pt x="51952" y="42854"/>
                    <a:pt x="68991" y="35975"/>
                    <a:pt x="68991" y="22223"/>
                  </a:cubicBezTo>
                  <a:cubicBezTo>
                    <a:pt x="68991" y="8173"/>
                    <a:pt x="51952" y="-1097"/>
                    <a:pt x="32518" y="-1097"/>
                  </a:cubicBezTo>
                  <a:cubicBezTo>
                    <a:pt x="12784" y="-1097"/>
                    <a:pt x="-1566" y="8173"/>
                    <a:pt x="-1566" y="22223"/>
                  </a:cubicBezTo>
                  <a:cubicBezTo>
                    <a:pt x="-1566" y="35975"/>
                    <a:pt x="12784" y="42854"/>
                    <a:pt x="32518" y="428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5">
              <a:extLst>
                <a:ext uri="{FF2B5EF4-FFF2-40B4-BE49-F238E27FC236}">
                  <a16:creationId xmlns:a16="http://schemas.microsoft.com/office/drawing/2014/main" id="{D05EE5B8-A285-459B-9E16-63D9DDA532A0}"/>
                </a:ext>
              </a:extLst>
            </p:cNvPr>
            <p:cNvSpPr/>
            <p:nvPr/>
          </p:nvSpPr>
          <p:spPr>
            <a:xfrm>
              <a:off x="6321271" y="3316583"/>
              <a:ext cx="69662" cy="43951"/>
            </a:xfrm>
            <a:custGeom>
              <a:avLst/>
              <a:gdLst>
                <a:gd name="connsiteX0" fmla="*/ 35806 w 69662"/>
                <a:gd name="connsiteY0" fmla="*/ 42854 h 43951"/>
                <a:gd name="connsiteX1" fmla="*/ 68097 w 69662"/>
                <a:gd name="connsiteY1" fmla="*/ 19833 h 43951"/>
                <a:gd name="connsiteX2" fmla="*/ 35806 w 69662"/>
                <a:gd name="connsiteY2" fmla="*/ -1097 h 43951"/>
                <a:gd name="connsiteX3" fmla="*/ -1566 w 69662"/>
                <a:gd name="connsiteY3" fmla="*/ 19833 h 43951"/>
                <a:gd name="connsiteX4" fmla="*/ 35806 w 69662"/>
                <a:gd name="connsiteY4" fmla="*/ 42854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62" h="43951">
                  <a:moveTo>
                    <a:pt x="35806" y="42854"/>
                  </a:moveTo>
                  <a:cubicBezTo>
                    <a:pt x="55240" y="42854"/>
                    <a:pt x="68097" y="33585"/>
                    <a:pt x="68097" y="19833"/>
                  </a:cubicBezTo>
                  <a:cubicBezTo>
                    <a:pt x="68097" y="5782"/>
                    <a:pt x="55240" y="-1097"/>
                    <a:pt x="35806" y="-1097"/>
                  </a:cubicBezTo>
                  <a:cubicBezTo>
                    <a:pt x="16376" y="-1097"/>
                    <a:pt x="-1566" y="6081"/>
                    <a:pt x="-1566" y="19833"/>
                  </a:cubicBezTo>
                  <a:cubicBezTo>
                    <a:pt x="-1566" y="33585"/>
                    <a:pt x="16376" y="42854"/>
                    <a:pt x="35806" y="428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5">
              <a:extLst>
                <a:ext uri="{FF2B5EF4-FFF2-40B4-BE49-F238E27FC236}">
                  <a16:creationId xmlns:a16="http://schemas.microsoft.com/office/drawing/2014/main" id="{FAA418D9-0055-4EF7-AC12-1FC7BC33C318}"/>
                </a:ext>
              </a:extLst>
            </p:cNvPr>
            <p:cNvSpPr/>
            <p:nvPr/>
          </p:nvSpPr>
          <p:spPr>
            <a:xfrm>
              <a:off x="6504840" y="3209553"/>
              <a:ext cx="66969" cy="48682"/>
            </a:xfrm>
            <a:custGeom>
              <a:avLst/>
              <a:gdLst>
                <a:gd name="connsiteX0" fmla="*/ 32218 w 66969"/>
                <a:gd name="connsiteY0" fmla="*/ 47336 h 48682"/>
                <a:gd name="connsiteX1" fmla="*/ 65404 w 66969"/>
                <a:gd name="connsiteY1" fmla="*/ 21625 h 48682"/>
                <a:gd name="connsiteX2" fmla="*/ 65404 w 66969"/>
                <a:gd name="connsiteY2" fmla="*/ 21625 h 48682"/>
                <a:gd name="connsiteX3" fmla="*/ 32218 w 66969"/>
                <a:gd name="connsiteY3" fmla="*/ -1097 h 48682"/>
                <a:gd name="connsiteX4" fmla="*/ -1566 w 66969"/>
                <a:gd name="connsiteY4" fmla="*/ 21625 h 48682"/>
                <a:gd name="connsiteX5" fmla="*/ 32218 w 66969"/>
                <a:gd name="connsiteY5" fmla="*/ 47336 h 4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969" h="48682">
                  <a:moveTo>
                    <a:pt x="32218" y="47336"/>
                  </a:moveTo>
                  <a:cubicBezTo>
                    <a:pt x="48364" y="49431"/>
                    <a:pt x="63313" y="37771"/>
                    <a:pt x="65404" y="21625"/>
                  </a:cubicBezTo>
                  <a:cubicBezTo>
                    <a:pt x="65404" y="21625"/>
                    <a:pt x="65404" y="21625"/>
                    <a:pt x="65404" y="21625"/>
                  </a:cubicBezTo>
                  <a:cubicBezTo>
                    <a:pt x="65404" y="7574"/>
                    <a:pt x="51652" y="-1097"/>
                    <a:pt x="32218" y="-1097"/>
                  </a:cubicBezTo>
                  <a:cubicBezTo>
                    <a:pt x="12784" y="-1097"/>
                    <a:pt x="-1566" y="7574"/>
                    <a:pt x="-1566" y="21625"/>
                  </a:cubicBezTo>
                  <a:cubicBezTo>
                    <a:pt x="828" y="38070"/>
                    <a:pt x="15777" y="49431"/>
                    <a:pt x="32218" y="4733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5">
              <a:extLst>
                <a:ext uri="{FF2B5EF4-FFF2-40B4-BE49-F238E27FC236}">
                  <a16:creationId xmlns:a16="http://schemas.microsoft.com/office/drawing/2014/main" id="{5A538F75-0BA9-47F6-990A-2211491D875A}"/>
                </a:ext>
              </a:extLst>
            </p:cNvPr>
            <p:cNvSpPr/>
            <p:nvPr/>
          </p:nvSpPr>
          <p:spPr>
            <a:xfrm>
              <a:off x="6815174" y="3190413"/>
              <a:ext cx="72951" cy="55314"/>
            </a:xfrm>
            <a:custGeom>
              <a:avLst/>
              <a:gdLst>
                <a:gd name="connsiteX0" fmla="*/ 31321 w 72951"/>
                <a:gd name="connsiteY0" fmla="*/ 54217 h 55314"/>
                <a:gd name="connsiteX1" fmla="*/ 71385 w 72951"/>
                <a:gd name="connsiteY1" fmla="*/ 28805 h 55314"/>
                <a:gd name="connsiteX2" fmla="*/ 31321 w 72951"/>
                <a:gd name="connsiteY2" fmla="*/ -1092 h 55314"/>
                <a:gd name="connsiteX3" fmla="*/ -1566 w 72951"/>
                <a:gd name="connsiteY3" fmla="*/ 28805 h 55314"/>
                <a:gd name="connsiteX4" fmla="*/ 31321 w 72951"/>
                <a:gd name="connsiteY4" fmla="*/ 54217 h 5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51" h="55314">
                  <a:moveTo>
                    <a:pt x="31321" y="54217"/>
                  </a:moveTo>
                  <a:cubicBezTo>
                    <a:pt x="50755" y="54217"/>
                    <a:pt x="71385" y="42560"/>
                    <a:pt x="71385" y="28805"/>
                  </a:cubicBezTo>
                  <a:cubicBezTo>
                    <a:pt x="71385" y="14754"/>
                    <a:pt x="50755" y="-1092"/>
                    <a:pt x="31321" y="-1092"/>
                  </a:cubicBezTo>
                  <a:cubicBezTo>
                    <a:pt x="14281" y="-1391"/>
                    <a:pt x="-69" y="11466"/>
                    <a:pt x="-1566" y="28805"/>
                  </a:cubicBezTo>
                  <a:cubicBezTo>
                    <a:pt x="-1566" y="42560"/>
                    <a:pt x="11890" y="54217"/>
                    <a:pt x="31321" y="5421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5">
              <a:extLst>
                <a:ext uri="{FF2B5EF4-FFF2-40B4-BE49-F238E27FC236}">
                  <a16:creationId xmlns:a16="http://schemas.microsoft.com/office/drawing/2014/main" id="{2DD910FF-9A25-4258-AECE-8178CF34C1E6}"/>
                </a:ext>
              </a:extLst>
            </p:cNvPr>
            <p:cNvSpPr/>
            <p:nvPr/>
          </p:nvSpPr>
          <p:spPr>
            <a:xfrm>
              <a:off x="6717405" y="2915618"/>
              <a:ext cx="69966" cy="53260"/>
            </a:xfrm>
            <a:custGeom>
              <a:avLst/>
              <a:gdLst>
                <a:gd name="connsiteX0" fmla="*/ 34018 w 69966"/>
                <a:gd name="connsiteY0" fmla="*/ 52163 h 53260"/>
                <a:gd name="connsiteX1" fmla="*/ 68401 w 69966"/>
                <a:gd name="connsiteY1" fmla="*/ 27350 h 53260"/>
                <a:gd name="connsiteX2" fmla="*/ 34018 w 69966"/>
                <a:gd name="connsiteY2" fmla="*/ -1051 h 53260"/>
                <a:gd name="connsiteX3" fmla="*/ -1562 w 69966"/>
                <a:gd name="connsiteY3" fmla="*/ 27350 h 53260"/>
                <a:gd name="connsiteX4" fmla="*/ 34018 w 69966"/>
                <a:gd name="connsiteY4" fmla="*/ 52163 h 5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66" h="53260">
                  <a:moveTo>
                    <a:pt x="34018" y="52163"/>
                  </a:moveTo>
                  <a:cubicBezTo>
                    <a:pt x="53452" y="52163"/>
                    <a:pt x="68401" y="41401"/>
                    <a:pt x="68401" y="27350"/>
                  </a:cubicBezTo>
                  <a:cubicBezTo>
                    <a:pt x="66006" y="10310"/>
                    <a:pt x="51058" y="-1949"/>
                    <a:pt x="34018" y="-1051"/>
                  </a:cubicBezTo>
                  <a:cubicBezTo>
                    <a:pt x="16675" y="-1949"/>
                    <a:pt x="1132" y="10310"/>
                    <a:pt x="-1562" y="27350"/>
                  </a:cubicBezTo>
                  <a:cubicBezTo>
                    <a:pt x="-1861" y="41401"/>
                    <a:pt x="14584" y="52163"/>
                    <a:pt x="34018" y="521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5">
              <a:extLst>
                <a:ext uri="{FF2B5EF4-FFF2-40B4-BE49-F238E27FC236}">
                  <a16:creationId xmlns:a16="http://schemas.microsoft.com/office/drawing/2014/main" id="{2AB550D5-F4F2-47A1-9481-213036AC4E2F}"/>
                </a:ext>
              </a:extLst>
            </p:cNvPr>
            <p:cNvSpPr/>
            <p:nvPr/>
          </p:nvSpPr>
          <p:spPr>
            <a:xfrm>
              <a:off x="6772123" y="2726113"/>
              <a:ext cx="72049" cy="53861"/>
            </a:xfrm>
            <a:custGeom>
              <a:avLst/>
              <a:gdLst>
                <a:gd name="connsiteX0" fmla="*/ 38496 w 72049"/>
                <a:gd name="connsiteY0" fmla="*/ 52719 h 53861"/>
                <a:gd name="connsiteX1" fmla="*/ 70484 w 72049"/>
                <a:gd name="connsiteY1" fmla="*/ 24318 h 53861"/>
                <a:gd name="connsiteX2" fmla="*/ 38496 w 72049"/>
                <a:gd name="connsiteY2" fmla="*/ -1097 h 53861"/>
                <a:gd name="connsiteX3" fmla="*/ -1566 w 72049"/>
                <a:gd name="connsiteY3" fmla="*/ 24318 h 53861"/>
                <a:gd name="connsiteX4" fmla="*/ 38496 w 72049"/>
                <a:gd name="connsiteY4" fmla="*/ 52719 h 5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9" h="53861">
                  <a:moveTo>
                    <a:pt x="38496" y="52719"/>
                  </a:moveTo>
                  <a:cubicBezTo>
                    <a:pt x="54941" y="53617"/>
                    <a:pt x="69291" y="41059"/>
                    <a:pt x="70484" y="24318"/>
                  </a:cubicBezTo>
                  <a:cubicBezTo>
                    <a:pt x="70484" y="10563"/>
                    <a:pt x="57930" y="-1097"/>
                    <a:pt x="38496" y="-1097"/>
                  </a:cubicBezTo>
                  <a:cubicBezTo>
                    <a:pt x="19062" y="-1097"/>
                    <a:pt x="-1566" y="10563"/>
                    <a:pt x="-1566" y="24318"/>
                  </a:cubicBezTo>
                  <a:cubicBezTo>
                    <a:pt x="-1566" y="38369"/>
                    <a:pt x="19062" y="52719"/>
                    <a:pt x="38496" y="5271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5">
              <a:extLst>
                <a:ext uri="{FF2B5EF4-FFF2-40B4-BE49-F238E27FC236}">
                  <a16:creationId xmlns:a16="http://schemas.microsoft.com/office/drawing/2014/main" id="{7923AE1A-EDFA-40F2-9C0C-5A0574D0B6F0}"/>
                </a:ext>
              </a:extLst>
            </p:cNvPr>
            <p:cNvSpPr/>
            <p:nvPr/>
          </p:nvSpPr>
          <p:spPr>
            <a:xfrm>
              <a:off x="6703358" y="2583431"/>
              <a:ext cx="62484" cy="57819"/>
            </a:xfrm>
            <a:custGeom>
              <a:avLst/>
              <a:gdLst>
                <a:gd name="connsiteX0" fmla="*/ 29529 w 62484"/>
                <a:gd name="connsiteY0" fmla="*/ 56678 h 57819"/>
                <a:gd name="connsiteX1" fmla="*/ 60919 w 62484"/>
                <a:gd name="connsiteY1" fmla="*/ 28277 h 57819"/>
                <a:gd name="connsiteX2" fmla="*/ 60919 w 62484"/>
                <a:gd name="connsiteY2" fmla="*/ 28277 h 57819"/>
                <a:gd name="connsiteX3" fmla="*/ 27733 w 62484"/>
                <a:gd name="connsiteY3" fmla="*/ -1022 h 57819"/>
                <a:gd name="connsiteX4" fmla="*/ -1566 w 62484"/>
                <a:gd name="connsiteY4" fmla="*/ 28277 h 57819"/>
                <a:gd name="connsiteX5" fmla="*/ 28930 w 62484"/>
                <a:gd name="connsiteY5" fmla="*/ 56678 h 57819"/>
                <a:gd name="connsiteX6" fmla="*/ 29529 w 62484"/>
                <a:gd name="connsiteY6" fmla="*/ 56678 h 5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84" h="57819">
                  <a:moveTo>
                    <a:pt x="29529" y="56678"/>
                  </a:moveTo>
                  <a:cubicBezTo>
                    <a:pt x="45970" y="57576"/>
                    <a:pt x="60024" y="44718"/>
                    <a:pt x="60919" y="28277"/>
                  </a:cubicBezTo>
                  <a:cubicBezTo>
                    <a:pt x="60919" y="28277"/>
                    <a:pt x="60919" y="28277"/>
                    <a:pt x="60919" y="28277"/>
                  </a:cubicBezTo>
                  <a:cubicBezTo>
                    <a:pt x="59725" y="10934"/>
                    <a:pt x="44777" y="-2219"/>
                    <a:pt x="27733" y="-1022"/>
                  </a:cubicBezTo>
                  <a:cubicBezTo>
                    <a:pt x="11887" y="-127"/>
                    <a:pt x="-668" y="12431"/>
                    <a:pt x="-1566" y="28277"/>
                  </a:cubicBezTo>
                  <a:cubicBezTo>
                    <a:pt x="-967" y="44419"/>
                    <a:pt x="12784" y="57277"/>
                    <a:pt x="28930" y="56678"/>
                  </a:cubicBezTo>
                  <a:cubicBezTo>
                    <a:pt x="29229" y="56678"/>
                    <a:pt x="29229" y="56678"/>
                    <a:pt x="29529" y="5667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5">
              <a:extLst>
                <a:ext uri="{FF2B5EF4-FFF2-40B4-BE49-F238E27FC236}">
                  <a16:creationId xmlns:a16="http://schemas.microsoft.com/office/drawing/2014/main" id="{BBAF9900-F395-48E8-A8FF-DD100CFEDA3F}"/>
                </a:ext>
              </a:extLst>
            </p:cNvPr>
            <p:cNvSpPr/>
            <p:nvPr/>
          </p:nvSpPr>
          <p:spPr>
            <a:xfrm>
              <a:off x="6967054" y="2452257"/>
              <a:ext cx="72049" cy="47479"/>
            </a:xfrm>
            <a:custGeom>
              <a:avLst/>
              <a:gdLst>
                <a:gd name="connsiteX0" fmla="*/ 32514 w 72049"/>
                <a:gd name="connsiteY0" fmla="*/ 46139 h 47479"/>
                <a:gd name="connsiteX1" fmla="*/ 70484 w 72049"/>
                <a:gd name="connsiteY1" fmla="*/ 20129 h 47479"/>
                <a:gd name="connsiteX2" fmla="*/ 32514 w 72049"/>
                <a:gd name="connsiteY2" fmla="*/ -1097 h 47479"/>
                <a:gd name="connsiteX3" fmla="*/ -1566 w 72049"/>
                <a:gd name="connsiteY3" fmla="*/ 20129 h 47479"/>
                <a:gd name="connsiteX4" fmla="*/ 32514 w 72049"/>
                <a:gd name="connsiteY4" fmla="*/ 46139 h 4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9" h="47479">
                  <a:moveTo>
                    <a:pt x="32514" y="46139"/>
                  </a:moveTo>
                  <a:cubicBezTo>
                    <a:pt x="51948" y="46139"/>
                    <a:pt x="70484" y="33880"/>
                    <a:pt x="70484" y="20129"/>
                  </a:cubicBezTo>
                  <a:cubicBezTo>
                    <a:pt x="70484" y="6078"/>
                    <a:pt x="51948" y="-1097"/>
                    <a:pt x="32514" y="-1097"/>
                  </a:cubicBezTo>
                  <a:cubicBezTo>
                    <a:pt x="13084" y="-1097"/>
                    <a:pt x="-1566" y="6078"/>
                    <a:pt x="-1566" y="20129"/>
                  </a:cubicBezTo>
                  <a:cubicBezTo>
                    <a:pt x="825" y="36574"/>
                    <a:pt x="16073" y="48234"/>
                    <a:pt x="32514" y="4613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5">
              <a:extLst>
                <a:ext uri="{FF2B5EF4-FFF2-40B4-BE49-F238E27FC236}">
                  <a16:creationId xmlns:a16="http://schemas.microsoft.com/office/drawing/2014/main" id="{8214DAF2-A47D-45FE-9346-8CBEE7E172D5}"/>
                </a:ext>
              </a:extLst>
            </p:cNvPr>
            <p:cNvSpPr/>
            <p:nvPr/>
          </p:nvSpPr>
          <p:spPr>
            <a:xfrm>
              <a:off x="5827368" y="2213678"/>
              <a:ext cx="78034" cy="44546"/>
            </a:xfrm>
            <a:custGeom>
              <a:avLst/>
              <a:gdLst>
                <a:gd name="connsiteX0" fmla="*/ 37601 w 78034"/>
                <a:gd name="connsiteY0" fmla="*/ 43449 h 44546"/>
                <a:gd name="connsiteX1" fmla="*/ -1566 w 78034"/>
                <a:gd name="connsiteY1" fmla="*/ 22519 h 44546"/>
                <a:gd name="connsiteX2" fmla="*/ 37601 w 78034"/>
                <a:gd name="connsiteY2" fmla="*/ -1097 h 44546"/>
                <a:gd name="connsiteX3" fmla="*/ 76469 w 78034"/>
                <a:gd name="connsiteY3" fmla="*/ 22519 h 44546"/>
                <a:gd name="connsiteX4" fmla="*/ 37601 w 78034"/>
                <a:gd name="connsiteY4" fmla="*/ 43449 h 4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034" h="44546">
                  <a:moveTo>
                    <a:pt x="37601" y="43449"/>
                  </a:moveTo>
                  <a:cubicBezTo>
                    <a:pt x="18168" y="43449"/>
                    <a:pt x="-1566" y="36274"/>
                    <a:pt x="-1566" y="22519"/>
                  </a:cubicBezTo>
                  <a:cubicBezTo>
                    <a:pt x="-1566" y="8468"/>
                    <a:pt x="18168" y="-1097"/>
                    <a:pt x="37601" y="-1097"/>
                  </a:cubicBezTo>
                  <a:cubicBezTo>
                    <a:pt x="57035" y="-1097"/>
                    <a:pt x="76469" y="8468"/>
                    <a:pt x="76469" y="22519"/>
                  </a:cubicBezTo>
                  <a:cubicBezTo>
                    <a:pt x="76469" y="36274"/>
                    <a:pt x="57035" y="43449"/>
                    <a:pt x="37601" y="4344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5">
              <a:extLst>
                <a:ext uri="{FF2B5EF4-FFF2-40B4-BE49-F238E27FC236}">
                  <a16:creationId xmlns:a16="http://schemas.microsoft.com/office/drawing/2014/main" id="{6DB35971-D726-43FB-B8FD-501817E9D64D}"/>
                </a:ext>
              </a:extLst>
            </p:cNvPr>
            <p:cNvSpPr/>
            <p:nvPr/>
          </p:nvSpPr>
          <p:spPr>
            <a:xfrm>
              <a:off x="5621974" y="2077046"/>
              <a:ext cx="73549" cy="44247"/>
            </a:xfrm>
            <a:custGeom>
              <a:avLst/>
              <a:gdLst>
                <a:gd name="connsiteX0" fmla="*/ 36105 w 73549"/>
                <a:gd name="connsiteY0" fmla="*/ 43150 h 44247"/>
                <a:gd name="connsiteX1" fmla="*/ -1566 w 73549"/>
                <a:gd name="connsiteY1" fmla="*/ 22223 h 44247"/>
                <a:gd name="connsiteX2" fmla="*/ 36105 w 73549"/>
                <a:gd name="connsiteY2" fmla="*/ -1097 h 44247"/>
                <a:gd name="connsiteX3" fmla="*/ 71984 w 73549"/>
                <a:gd name="connsiteY3" fmla="*/ 22223 h 44247"/>
                <a:gd name="connsiteX4" fmla="*/ 36105 w 73549"/>
                <a:gd name="connsiteY4" fmla="*/ 43150 h 4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9" h="44247">
                  <a:moveTo>
                    <a:pt x="36105" y="43150"/>
                  </a:moveTo>
                  <a:cubicBezTo>
                    <a:pt x="16675" y="43150"/>
                    <a:pt x="-1566" y="35975"/>
                    <a:pt x="-1566" y="22223"/>
                  </a:cubicBezTo>
                  <a:cubicBezTo>
                    <a:pt x="-1566" y="8472"/>
                    <a:pt x="16376" y="-1097"/>
                    <a:pt x="36105" y="-1097"/>
                  </a:cubicBezTo>
                  <a:cubicBezTo>
                    <a:pt x="55539" y="-1097"/>
                    <a:pt x="71984" y="8472"/>
                    <a:pt x="71984" y="22223"/>
                  </a:cubicBezTo>
                  <a:cubicBezTo>
                    <a:pt x="71984" y="36274"/>
                    <a:pt x="55539" y="43150"/>
                    <a:pt x="36105" y="4315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5">
              <a:extLst>
                <a:ext uri="{FF2B5EF4-FFF2-40B4-BE49-F238E27FC236}">
                  <a16:creationId xmlns:a16="http://schemas.microsoft.com/office/drawing/2014/main" id="{3721AE9D-0C3C-4BB2-82C2-F75D90FEECCC}"/>
                </a:ext>
              </a:extLst>
            </p:cNvPr>
            <p:cNvSpPr/>
            <p:nvPr/>
          </p:nvSpPr>
          <p:spPr>
            <a:xfrm>
              <a:off x="6087775" y="2001106"/>
              <a:ext cx="69659" cy="48137"/>
            </a:xfrm>
            <a:custGeom>
              <a:avLst/>
              <a:gdLst>
                <a:gd name="connsiteX0" fmla="*/ 36704 w 69659"/>
                <a:gd name="connsiteY0" fmla="*/ 47041 h 48137"/>
                <a:gd name="connsiteX1" fmla="*/ -1566 w 69659"/>
                <a:gd name="connsiteY1" fmla="*/ 23121 h 48137"/>
                <a:gd name="connsiteX2" fmla="*/ 36704 w 69659"/>
                <a:gd name="connsiteY2" fmla="*/ -1097 h 48137"/>
                <a:gd name="connsiteX3" fmla="*/ 68094 w 69659"/>
                <a:gd name="connsiteY3" fmla="*/ 23121 h 48137"/>
                <a:gd name="connsiteX4" fmla="*/ 36704 w 69659"/>
                <a:gd name="connsiteY4" fmla="*/ 47041 h 4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9" h="48137">
                  <a:moveTo>
                    <a:pt x="36704" y="47041"/>
                  </a:moveTo>
                  <a:cubicBezTo>
                    <a:pt x="17270" y="47041"/>
                    <a:pt x="-1566" y="36873"/>
                    <a:pt x="-1566" y="23121"/>
                  </a:cubicBezTo>
                  <a:cubicBezTo>
                    <a:pt x="-1566" y="9070"/>
                    <a:pt x="17270" y="-1097"/>
                    <a:pt x="36704" y="-1097"/>
                  </a:cubicBezTo>
                  <a:cubicBezTo>
                    <a:pt x="56134" y="-1097"/>
                    <a:pt x="68094" y="9070"/>
                    <a:pt x="68094" y="23121"/>
                  </a:cubicBezTo>
                  <a:cubicBezTo>
                    <a:pt x="68094" y="36873"/>
                    <a:pt x="56134" y="47041"/>
                    <a:pt x="36704" y="4704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5">
              <a:extLst>
                <a:ext uri="{FF2B5EF4-FFF2-40B4-BE49-F238E27FC236}">
                  <a16:creationId xmlns:a16="http://schemas.microsoft.com/office/drawing/2014/main" id="{EC12F341-1599-4B97-93C3-62CE37C70A72}"/>
                </a:ext>
              </a:extLst>
            </p:cNvPr>
            <p:cNvSpPr/>
            <p:nvPr/>
          </p:nvSpPr>
          <p:spPr>
            <a:xfrm>
              <a:off x="5924833" y="1569371"/>
              <a:ext cx="75640" cy="57125"/>
            </a:xfrm>
            <a:custGeom>
              <a:avLst/>
              <a:gdLst>
                <a:gd name="connsiteX0" fmla="*/ 37302 w 75640"/>
                <a:gd name="connsiteY0" fmla="*/ 56028 h 57125"/>
                <a:gd name="connsiteX1" fmla="*/ -1566 w 75640"/>
                <a:gd name="connsiteY1" fmla="*/ 27923 h 57125"/>
                <a:gd name="connsiteX2" fmla="*/ 37302 w 75640"/>
                <a:gd name="connsiteY2" fmla="*/ -1076 h 57125"/>
                <a:gd name="connsiteX3" fmla="*/ 74075 w 75640"/>
                <a:gd name="connsiteY3" fmla="*/ 27923 h 57125"/>
                <a:gd name="connsiteX4" fmla="*/ 37302 w 75640"/>
                <a:gd name="connsiteY4" fmla="*/ 56028 h 5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40" h="57125">
                  <a:moveTo>
                    <a:pt x="37302" y="56028"/>
                  </a:moveTo>
                  <a:cubicBezTo>
                    <a:pt x="17868" y="56028"/>
                    <a:pt x="-1566" y="41678"/>
                    <a:pt x="-1566" y="27923"/>
                  </a:cubicBezTo>
                  <a:cubicBezTo>
                    <a:pt x="-1566" y="13872"/>
                    <a:pt x="17868" y="-1076"/>
                    <a:pt x="37302" y="-1076"/>
                  </a:cubicBezTo>
                  <a:cubicBezTo>
                    <a:pt x="54941" y="-1675"/>
                    <a:pt x="70787" y="10584"/>
                    <a:pt x="74075" y="27923"/>
                  </a:cubicBezTo>
                  <a:cubicBezTo>
                    <a:pt x="74075" y="41678"/>
                    <a:pt x="56736" y="56028"/>
                    <a:pt x="37302" y="5602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5">
              <a:extLst>
                <a:ext uri="{FF2B5EF4-FFF2-40B4-BE49-F238E27FC236}">
                  <a16:creationId xmlns:a16="http://schemas.microsoft.com/office/drawing/2014/main" id="{EB70D7B1-1102-4E3A-9D42-7C94C29B040C}"/>
                </a:ext>
              </a:extLst>
            </p:cNvPr>
            <p:cNvSpPr/>
            <p:nvPr/>
          </p:nvSpPr>
          <p:spPr>
            <a:xfrm>
              <a:off x="6051302" y="1600785"/>
              <a:ext cx="71750" cy="45440"/>
            </a:xfrm>
            <a:custGeom>
              <a:avLst/>
              <a:gdLst>
                <a:gd name="connsiteX0" fmla="*/ 33412 w 71750"/>
                <a:gd name="connsiteY0" fmla="*/ 44343 h 45440"/>
                <a:gd name="connsiteX1" fmla="*/ -1566 w 71750"/>
                <a:gd name="connsiteY1" fmla="*/ 23716 h 45440"/>
                <a:gd name="connsiteX2" fmla="*/ 33412 w 71750"/>
                <a:gd name="connsiteY2" fmla="*/ -1097 h 45440"/>
                <a:gd name="connsiteX3" fmla="*/ 70185 w 71750"/>
                <a:gd name="connsiteY3" fmla="*/ 23716 h 45440"/>
                <a:gd name="connsiteX4" fmla="*/ 33412 w 71750"/>
                <a:gd name="connsiteY4" fmla="*/ 44343 h 4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50" h="45440">
                  <a:moveTo>
                    <a:pt x="33412" y="44343"/>
                  </a:moveTo>
                  <a:cubicBezTo>
                    <a:pt x="13978" y="44343"/>
                    <a:pt x="-1566" y="37468"/>
                    <a:pt x="-1566" y="23716"/>
                  </a:cubicBezTo>
                  <a:cubicBezTo>
                    <a:pt x="-1566" y="9665"/>
                    <a:pt x="13978" y="-1097"/>
                    <a:pt x="33412" y="-1097"/>
                  </a:cubicBezTo>
                  <a:cubicBezTo>
                    <a:pt x="52846" y="-1097"/>
                    <a:pt x="70185" y="9665"/>
                    <a:pt x="70185" y="23716"/>
                  </a:cubicBezTo>
                  <a:cubicBezTo>
                    <a:pt x="70185" y="37468"/>
                    <a:pt x="52846" y="44343"/>
                    <a:pt x="33412" y="4434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5">
              <a:extLst>
                <a:ext uri="{FF2B5EF4-FFF2-40B4-BE49-F238E27FC236}">
                  <a16:creationId xmlns:a16="http://schemas.microsoft.com/office/drawing/2014/main" id="{A00986CC-E410-45F1-81EF-431D879632F7}"/>
                </a:ext>
              </a:extLst>
            </p:cNvPr>
            <p:cNvSpPr/>
            <p:nvPr/>
          </p:nvSpPr>
          <p:spPr>
            <a:xfrm>
              <a:off x="6245929" y="1522155"/>
              <a:ext cx="78629" cy="47236"/>
            </a:xfrm>
            <a:custGeom>
              <a:avLst/>
              <a:gdLst>
                <a:gd name="connsiteX0" fmla="*/ 37901 w 78629"/>
                <a:gd name="connsiteY0" fmla="*/ 46139 h 47236"/>
                <a:gd name="connsiteX1" fmla="*/ -1566 w 78629"/>
                <a:gd name="connsiteY1" fmla="*/ 19530 h 47236"/>
                <a:gd name="connsiteX2" fmla="*/ 37901 w 78629"/>
                <a:gd name="connsiteY2" fmla="*/ -1097 h 47236"/>
                <a:gd name="connsiteX3" fmla="*/ 77064 w 78629"/>
                <a:gd name="connsiteY3" fmla="*/ 19530 h 47236"/>
                <a:gd name="connsiteX4" fmla="*/ 37901 w 78629"/>
                <a:gd name="connsiteY4" fmla="*/ 46139 h 4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29" h="47236">
                  <a:moveTo>
                    <a:pt x="37901" y="46139"/>
                  </a:moveTo>
                  <a:cubicBezTo>
                    <a:pt x="18467" y="46139"/>
                    <a:pt x="-1566" y="33282"/>
                    <a:pt x="-1566" y="19530"/>
                  </a:cubicBezTo>
                  <a:cubicBezTo>
                    <a:pt x="-1566" y="5479"/>
                    <a:pt x="18467" y="-1097"/>
                    <a:pt x="37901" y="-1097"/>
                  </a:cubicBezTo>
                  <a:cubicBezTo>
                    <a:pt x="57335" y="-1097"/>
                    <a:pt x="77064" y="5479"/>
                    <a:pt x="77064" y="19530"/>
                  </a:cubicBezTo>
                  <a:cubicBezTo>
                    <a:pt x="77064" y="33282"/>
                    <a:pt x="57335" y="46139"/>
                    <a:pt x="37901" y="4613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5">
              <a:extLst>
                <a:ext uri="{FF2B5EF4-FFF2-40B4-BE49-F238E27FC236}">
                  <a16:creationId xmlns:a16="http://schemas.microsoft.com/office/drawing/2014/main" id="{D82A48FE-759D-4E96-ADD2-312FB2E60B68}"/>
                </a:ext>
              </a:extLst>
            </p:cNvPr>
            <p:cNvSpPr/>
            <p:nvPr/>
          </p:nvSpPr>
          <p:spPr>
            <a:xfrm>
              <a:off x="6362529" y="1789734"/>
              <a:ext cx="68465" cy="43648"/>
            </a:xfrm>
            <a:custGeom>
              <a:avLst/>
              <a:gdLst>
                <a:gd name="connsiteX0" fmla="*/ 33415 w 68465"/>
                <a:gd name="connsiteY0" fmla="*/ 42552 h 43648"/>
                <a:gd name="connsiteX1" fmla="*/ -1566 w 68465"/>
                <a:gd name="connsiteY1" fmla="*/ 20727 h 43648"/>
                <a:gd name="connsiteX2" fmla="*/ 33415 w 68465"/>
                <a:gd name="connsiteY2" fmla="*/ -1097 h 43648"/>
                <a:gd name="connsiteX3" fmla="*/ 66900 w 68465"/>
                <a:gd name="connsiteY3" fmla="*/ 20727 h 43648"/>
                <a:gd name="connsiteX4" fmla="*/ 33415 w 68465"/>
                <a:gd name="connsiteY4" fmla="*/ 42552 h 4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65" h="43648">
                  <a:moveTo>
                    <a:pt x="33415" y="42552"/>
                  </a:moveTo>
                  <a:cubicBezTo>
                    <a:pt x="13982" y="42552"/>
                    <a:pt x="-1566" y="34778"/>
                    <a:pt x="-1566" y="20727"/>
                  </a:cubicBezTo>
                  <a:cubicBezTo>
                    <a:pt x="-1566" y="6976"/>
                    <a:pt x="13982" y="-1097"/>
                    <a:pt x="33415" y="-1097"/>
                  </a:cubicBezTo>
                  <a:cubicBezTo>
                    <a:pt x="53149" y="-1097"/>
                    <a:pt x="66900" y="6976"/>
                    <a:pt x="66900" y="20727"/>
                  </a:cubicBezTo>
                  <a:cubicBezTo>
                    <a:pt x="66900" y="34778"/>
                    <a:pt x="53149" y="42552"/>
                    <a:pt x="33415" y="4255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5">
              <a:extLst>
                <a:ext uri="{FF2B5EF4-FFF2-40B4-BE49-F238E27FC236}">
                  <a16:creationId xmlns:a16="http://schemas.microsoft.com/office/drawing/2014/main" id="{B9D4925C-AE2D-43B3-A30F-F86337364237}"/>
                </a:ext>
              </a:extLst>
            </p:cNvPr>
            <p:cNvSpPr/>
            <p:nvPr/>
          </p:nvSpPr>
          <p:spPr>
            <a:xfrm>
              <a:off x="7404447" y="2471982"/>
              <a:ext cx="69662" cy="52624"/>
            </a:xfrm>
            <a:custGeom>
              <a:avLst/>
              <a:gdLst>
                <a:gd name="connsiteX0" fmla="*/ 37601 w 69662"/>
                <a:gd name="connsiteY0" fmla="*/ -1092 h 52624"/>
                <a:gd name="connsiteX1" fmla="*/ -1566 w 69662"/>
                <a:gd name="connsiteY1" fmla="*/ 26415 h 52624"/>
                <a:gd name="connsiteX2" fmla="*/ 37601 w 69662"/>
                <a:gd name="connsiteY2" fmla="*/ 51527 h 52624"/>
                <a:gd name="connsiteX3" fmla="*/ 68097 w 69662"/>
                <a:gd name="connsiteY3" fmla="*/ 26415 h 52624"/>
                <a:gd name="connsiteX4" fmla="*/ 39098 w 69662"/>
                <a:gd name="connsiteY4" fmla="*/ -1092 h 52624"/>
                <a:gd name="connsiteX5" fmla="*/ 37601 w 69662"/>
                <a:gd name="connsiteY5" fmla="*/ -1092 h 5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62" h="52624">
                  <a:moveTo>
                    <a:pt x="37601" y="-1092"/>
                  </a:moveTo>
                  <a:cubicBezTo>
                    <a:pt x="18168" y="-1092"/>
                    <a:pt x="-1566" y="12663"/>
                    <a:pt x="-1566" y="26415"/>
                  </a:cubicBezTo>
                  <a:cubicBezTo>
                    <a:pt x="-1566" y="40466"/>
                    <a:pt x="18168" y="51527"/>
                    <a:pt x="37601" y="51527"/>
                  </a:cubicBezTo>
                  <a:cubicBezTo>
                    <a:pt x="57035" y="51527"/>
                    <a:pt x="68097" y="40466"/>
                    <a:pt x="68097" y="26415"/>
                  </a:cubicBezTo>
                  <a:cubicBezTo>
                    <a:pt x="67798" y="10868"/>
                    <a:pt x="54641" y="-1388"/>
                    <a:pt x="39098" y="-1092"/>
                  </a:cubicBezTo>
                  <a:cubicBezTo>
                    <a:pt x="38499" y="-1092"/>
                    <a:pt x="38200" y="-1092"/>
                    <a:pt x="37601" y="-109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5">
              <a:extLst>
                <a:ext uri="{FF2B5EF4-FFF2-40B4-BE49-F238E27FC236}">
                  <a16:creationId xmlns:a16="http://schemas.microsoft.com/office/drawing/2014/main" id="{084B654B-FA5F-4B15-86E7-28DA63F3FAFB}"/>
                </a:ext>
              </a:extLst>
            </p:cNvPr>
            <p:cNvSpPr/>
            <p:nvPr/>
          </p:nvSpPr>
          <p:spPr>
            <a:xfrm>
              <a:off x="7218786" y="2204408"/>
              <a:ext cx="79228" cy="45145"/>
            </a:xfrm>
            <a:custGeom>
              <a:avLst/>
              <a:gdLst>
                <a:gd name="connsiteX0" fmla="*/ 37901 w 79228"/>
                <a:gd name="connsiteY0" fmla="*/ -1097 h 45145"/>
                <a:gd name="connsiteX1" fmla="*/ -1566 w 79228"/>
                <a:gd name="connsiteY1" fmla="*/ 20727 h 45145"/>
                <a:gd name="connsiteX2" fmla="*/ 37901 w 79228"/>
                <a:gd name="connsiteY2" fmla="*/ 44048 h 45145"/>
                <a:gd name="connsiteX3" fmla="*/ 77663 w 79228"/>
                <a:gd name="connsiteY3" fmla="*/ 20727 h 45145"/>
                <a:gd name="connsiteX4" fmla="*/ 37901 w 79228"/>
                <a:gd name="connsiteY4" fmla="*/ -1097 h 4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28" h="45145">
                  <a:moveTo>
                    <a:pt x="37901" y="-1097"/>
                  </a:moveTo>
                  <a:cubicBezTo>
                    <a:pt x="18467" y="-1097"/>
                    <a:pt x="-1566" y="6976"/>
                    <a:pt x="-1566" y="20727"/>
                  </a:cubicBezTo>
                  <a:cubicBezTo>
                    <a:pt x="-1566" y="34778"/>
                    <a:pt x="18467" y="44048"/>
                    <a:pt x="37901" y="44048"/>
                  </a:cubicBezTo>
                  <a:cubicBezTo>
                    <a:pt x="57331" y="44048"/>
                    <a:pt x="77663" y="34778"/>
                    <a:pt x="77663" y="20727"/>
                  </a:cubicBezTo>
                  <a:cubicBezTo>
                    <a:pt x="77663" y="6976"/>
                    <a:pt x="57331" y="-1097"/>
                    <a:pt x="37901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Graphic 5">
              <a:extLst>
                <a:ext uri="{FF2B5EF4-FFF2-40B4-BE49-F238E27FC236}">
                  <a16:creationId xmlns:a16="http://schemas.microsoft.com/office/drawing/2014/main" id="{0D629007-E57A-441C-86BF-7F8E27D807E7}"/>
                </a:ext>
              </a:extLst>
            </p:cNvPr>
            <p:cNvSpPr/>
            <p:nvPr/>
          </p:nvSpPr>
          <p:spPr>
            <a:xfrm>
              <a:off x="7239716" y="1764621"/>
              <a:ext cx="73546" cy="41557"/>
            </a:xfrm>
            <a:custGeom>
              <a:avLst/>
              <a:gdLst>
                <a:gd name="connsiteX0" fmla="*/ 37299 w 73546"/>
                <a:gd name="connsiteY0" fmla="*/ -1097 h 41557"/>
                <a:gd name="connsiteX1" fmla="*/ -1566 w 73546"/>
                <a:gd name="connsiteY1" fmla="*/ 19231 h 41557"/>
                <a:gd name="connsiteX2" fmla="*/ 37299 w 73546"/>
                <a:gd name="connsiteY2" fmla="*/ 40460 h 41557"/>
                <a:gd name="connsiteX3" fmla="*/ 71980 w 73546"/>
                <a:gd name="connsiteY3" fmla="*/ 19231 h 41557"/>
                <a:gd name="connsiteX4" fmla="*/ 37299 w 73546"/>
                <a:gd name="connsiteY4" fmla="*/ -1097 h 4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6" h="41557">
                  <a:moveTo>
                    <a:pt x="37299" y="-1097"/>
                  </a:moveTo>
                  <a:cubicBezTo>
                    <a:pt x="17865" y="-1097"/>
                    <a:pt x="-1566" y="5479"/>
                    <a:pt x="-1566" y="19231"/>
                  </a:cubicBezTo>
                  <a:cubicBezTo>
                    <a:pt x="-1566" y="33285"/>
                    <a:pt x="17865" y="40460"/>
                    <a:pt x="37299" y="40460"/>
                  </a:cubicBezTo>
                  <a:cubicBezTo>
                    <a:pt x="57032" y="40460"/>
                    <a:pt x="71980" y="33285"/>
                    <a:pt x="71980" y="19231"/>
                  </a:cubicBezTo>
                  <a:cubicBezTo>
                    <a:pt x="71980" y="5479"/>
                    <a:pt x="56732" y="-1097"/>
                    <a:pt x="37299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Graphic 5">
              <a:extLst>
                <a:ext uri="{FF2B5EF4-FFF2-40B4-BE49-F238E27FC236}">
                  <a16:creationId xmlns:a16="http://schemas.microsoft.com/office/drawing/2014/main" id="{3B2FFF7D-626D-44DB-B6ED-208F4C6FFAA6}"/>
                </a:ext>
              </a:extLst>
            </p:cNvPr>
            <p:cNvSpPr/>
            <p:nvPr/>
          </p:nvSpPr>
          <p:spPr>
            <a:xfrm>
              <a:off x="7034917" y="1519761"/>
              <a:ext cx="65776" cy="53263"/>
            </a:xfrm>
            <a:custGeom>
              <a:avLst/>
              <a:gdLst>
                <a:gd name="connsiteX0" fmla="*/ 33415 w 65776"/>
                <a:gd name="connsiteY0" fmla="*/ -1097 h 53263"/>
                <a:gd name="connsiteX1" fmla="*/ -1566 w 65776"/>
                <a:gd name="connsiteY1" fmla="*/ 23121 h 53263"/>
                <a:gd name="connsiteX2" fmla="*/ 33415 w 65776"/>
                <a:gd name="connsiteY2" fmla="*/ 52121 h 53263"/>
                <a:gd name="connsiteX3" fmla="*/ 64210 w 65776"/>
                <a:gd name="connsiteY3" fmla="*/ 23421 h 53263"/>
                <a:gd name="connsiteX4" fmla="*/ 64210 w 65776"/>
                <a:gd name="connsiteY4" fmla="*/ 23121 h 53263"/>
                <a:gd name="connsiteX5" fmla="*/ 33415 w 65776"/>
                <a:gd name="connsiteY5" fmla="*/ -1097 h 5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76" h="53263">
                  <a:moveTo>
                    <a:pt x="33415" y="-1097"/>
                  </a:moveTo>
                  <a:cubicBezTo>
                    <a:pt x="13982" y="-1097"/>
                    <a:pt x="-1566" y="9366"/>
                    <a:pt x="-1566" y="23121"/>
                  </a:cubicBezTo>
                  <a:cubicBezTo>
                    <a:pt x="828" y="40460"/>
                    <a:pt x="16076" y="53018"/>
                    <a:pt x="33415" y="52121"/>
                  </a:cubicBezTo>
                  <a:cubicBezTo>
                    <a:pt x="49860" y="52719"/>
                    <a:pt x="63612" y="39862"/>
                    <a:pt x="64210" y="23421"/>
                  </a:cubicBezTo>
                  <a:cubicBezTo>
                    <a:pt x="64210" y="23421"/>
                    <a:pt x="64210" y="23421"/>
                    <a:pt x="64210" y="23121"/>
                  </a:cubicBezTo>
                  <a:cubicBezTo>
                    <a:pt x="64210" y="9366"/>
                    <a:pt x="52849" y="-1097"/>
                    <a:pt x="33415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Graphic 5">
              <a:extLst>
                <a:ext uri="{FF2B5EF4-FFF2-40B4-BE49-F238E27FC236}">
                  <a16:creationId xmlns:a16="http://schemas.microsoft.com/office/drawing/2014/main" id="{63D2208F-34D9-4C0E-AE8D-21D5381B1A8F}"/>
                </a:ext>
              </a:extLst>
            </p:cNvPr>
            <p:cNvSpPr/>
            <p:nvPr/>
          </p:nvSpPr>
          <p:spPr>
            <a:xfrm>
              <a:off x="7149725" y="1865329"/>
              <a:ext cx="73246" cy="53263"/>
            </a:xfrm>
            <a:custGeom>
              <a:avLst/>
              <a:gdLst>
                <a:gd name="connsiteX0" fmla="*/ 37299 w 73246"/>
                <a:gd name="connsiteY0" fmla="*/ -1052 h 53263"/>
                <a:gd name="connsiteX1" fmla="*/ -1566 w 73246"/>
                <a:gd name="connsiteY1" fmla="*/ 27648 h 53263"/>
                <a:gd name="connsiteX2" fmla="*/ 37299 w 73246"/>
                <a:gd name="connsiteY2" fmla="*/ 52166 h 53263"/>
                <a:gd name="connsiteX3" fmla="*/ 71681 w 73246"/>
                <a:gd name="connsiteY3" fmla="*/ 27648 h 53263"/>
                <a:gd name="connsiteX4" fmla="*/ 37299 w 73246"/>
                <a:gd name="connsiteY4" fmla="*/ -1052 h 5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46" h="53263">
                  <a:moveTo>
                    <a:pt x="37299" y="-1052"/>
                  </a:moveTo>
                  <a:cubicBezTo>
                    <a:pt x="17865" y="-1052"/>
                    <a:pt x="-1566" y="13897"/>
                    <a:pt x="-1566" y="27648"/>
                  </a:cubicBezTo>
                  <a:cubicBezTo>
                    <a:pt x="-1566" y="41699"/>
                    <a:pt x="17865" y="52166"/>
                    <a:pt x="37299" y="52166"/>
                  </a:cubicBezTo>
                  <a:cubicBezTo>
                    <a:pt x="56732" y="52166"/>
                    <a:pt x="71681" y="41699"/>
                    <a:pt x="71681" y="27648"/>
                  </a:cubicBezTo>
                  <a:cubicBezTo>
                    <a:pt x="69590" y="10608"/>
                    <a:pt x="54641" y="-1950"/>
                    <a:pt x="37299" y="-105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Graphic 5">
              <a:extLst>
                <a:ext uri="{FF2B5EF4-FFF2-40B4-BE49-F238E27FC236}">
                  <a16:creationId xmlns:a16="http://schemas.microsoft.com/office/drawing/2014/main" id="{44106494-D01A-4F61-8556-3A0EF8E148DD}"/>
                </a:ext>
              </a:extLst>
            </p:cNvPr>
            <p:cNvSpPr/>
            <p:nvPr/>
          </p:nvSpPr>
          <p:spPr>
            <a:xfrm>
              <a:off x="7431355" y="2745547"/>
              <a:ext cx="69662" cy="43053"/>
            </a:xfrm>
            <a:custGeom>
              <a:avLst/>
              <a:gdLst>
                <a:gd name="connsiteX0" fmla="*/ 30426 w 69662"/>
                <a:gd name="connsiteY0" fmla="*/ -1097 h 43053"/>
                <a:gd name="connsiteX1" fmla="*/ 68097 w 69662"/>
                <a:gd name="connsiteY1" fmla="*/ 19833 h 43053"/>
                <a:gd name="connsiteX2" fmla="*/ 30426 w 69662"/>
                <a:gd name="connsiteY2" fmla="*/ 41957 h 43053"/>
                <a:gd name="connsiteX3" fmla="*/ -1566 w 69662"/>
                <a:gd name="connsiteY3" fmla="*/ 19833 h 43053"/>
                <a:gd name="connsiteX4" fmla="*/ 30426 w 69662"/>
                <a:gd name="connsiteY4" fmla="*/ -1097 h 4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62" h="43053">
                  <a:moveTo>
                    <a:pt x="30426" y="-1097"/>
                  </a:moveTo>
                  <a:cubicBezTo>
                    <a:pt x="49860" y="-1097"/>
                    <a:pt x="68097" y="5779"/>
                    <a:pt x="68097" y="19833"/>
                  </a:cubicBezTo>
                  <a:cubicBezTo>
                    <a:pt x="68097" y="33884"/>
                    <a:pt x="49860" y="41957"/>
                    <a:pt x="30426" y="41957"/>
                  </a:cubicBezTo>
                  <a:cubicBezTo>
                    <a:pt x="10993" y="41957"/>
                    <a:pt x="-1566" y="33884"/>
                    <a:pt x="-1566" y="19833"/>
                  </a:cubicBezTo>
                  <a:cubicBezTo>
                    <a:pt x="-1566" y="6078"/>
                    <a:pt x="10993" y="-1097"/>
                    <a:pt x="30426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Graphic 5">
              <a:extLst>
                <a:ext uri="{FF2B5EF4-FFF2-40B4-BE49-F238E27FC236}">
                  <a16:creationId xmlns:a16="http://schemas.microsoft.com/office/drawing/2014/main" id="{212CA567-4B93-4A83-95C3-60F1AD2685BB}"/>
                </a:ext>
              </a:extLst>
            </p:cNvPr>
            <p:cNvSpPr/>
            <p:nvPr/>
          </p:nvSpPr>
          <p:spPr>
            <a:xfrm>
              <a:off x="6400499" y="2195438"/>
              <a:ext cx="69659" cy="46342"/>
            </a:xfrm>
            <a:custGeom>
              <a:avLst/>
              <a:gdLst>
                <a:gd name="connsiteX0" fmla="*/ 36105 w 69659"/>
                <a:gd name="connsiteY0" fmla="*/ 45245 h 46342"/>
                <a:gd name="connsiteX1" fmla="*/ -1566 w 69659"/>
                <a:gd name="connsiteY1" fmla="*/ 22223 h 46342"/>
                <a:gd name="connsiteX2" fmla="*/ 36105 w 69659"/>
                <a:gd name="connsiteY2" fmla="*/ -1097 h 46342"/>
                <a:gd name="connsiteX3" fmla="*/ 68094 w 69659"/>
                <a:gd name="connsiteY3" fmla="*/ 22223 h 46342"/>
                <a:gd name="connsiteX4" fmla="*/ 36105 w 69659"/>
                <a:gd name="connsiteY4" fmla="*/ 45245 h 4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9" h="46342">
                  <a:moveTo>
                    <a:pt x="36105" y="45245"/>
                  </a:moveTo>
                  <a:cubicBezTo>
                    <a:pt x="16671" y="45245"/>
                    <a:pt x="-1566" y="36274"/>
                    <a:pt x="-1566" y="22223"/>
                  </a:cubicBezTo>
                  <a:cubicBezTo>
                    <a:pt x="-1566" y="8173"/>
                    <a:pt x="16671" y="-1097"/>
                    <a:pt x="36105" y="-1097"/>
                  </a:cubicBezTo>
                  <a:cubicBezTo>
                    <a:pt x="55539" y="-1097"/>
                    <a:pt x="68094" y="8472"/>
                    <a:pt x="68094" y="22223"/>
                  </a:cubicBezTo>
                  <a:cubicBezTo>
                    <a:pt x="68094" y="36274"/>
                    <a:pt x="55539" y="45245"/>
                    <a:pt x="36105" y="4524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Graphic 5">
              <a:extLst>
                <a:ext uri="{FF2B5EF4-FFF2-40B4-BE49-F238E27FC236}">
                  <a16:creationId xmlns:a16="http://schemas.microsoft.com/office/drawing/2014/main" id="{A7C283B5-0A86-42EB-BC6A-D1E536611EB5}"/>
                </a:ext>
              </a:extLst>
            </p:cNvPr>
            <p:cNvSpPr/>
            <p:nvPr/>
          </p:nvSpPr>
          <p:spPr>
            <a:xfrm>
              <a:off x="6605594" y="1575369"/>
              <a:ext cx="75640" cy="43652"/>
            </a:xfrm>
            <a:custGeom>
              <a:avLst/>
              <a:gdLst>
                <a:gd name="connsiteX0" fmla="*/ 37601 w 75640"/>
                <a:gd name="connsiteY0" fmla="*/ 42555 h 43652"/>
                <a:gd name="connsiteX1" fmla="*/ -1566 w 75640"/>
                <a:gd name="connsiteY1" fmla="*/ 20731 h 43652"/>
                <a:gd name="connsiteX2" fmla="*/ 37601 w 75640"/>
                <a:gd name="connsiteY2" fmla="*/ -1097 h 43652"/>
                <a:gd name="connsiteX3" fmla="*/ 74075 w 75640"/>
                <a:gd name="connsiteY3" fmla="*/ 20731 h 43652"/>
                <a:gd name="connsiteX4" fmla="*/ 37601 w 75640"/>
                <a:gd name="connsiteY4" fmla="*/ 42555 h 4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40" h="43652">
                  <a:moveTo>
                    <a:pt x="37601" y="42555"/>
                  </a:moveTo>
                  <a:cubicBezTo>
                    <a:pt x="18168" y="42555"/>
                    <a:pt x="-1566" y="34482"/>
                    <a:pt x="-1566" y="20731"/>
                  </a:cubicBezTo>
                  <a:cubicBezTo>
                    <a:pt x="-1566" y="6676"/>
                    <a:pt x="18168" y="-1097"/>
                    <a:pt x="37601" y="-1097"/>
                  </a:cubicBezTo>
                  <a:cubicBezTo>
                    <a:pt x="57035" y="-1097"/>
                    <a:pt x="74075" y="6676"/>
                    <a:pt x="74075" y="20731"/>
                  </a:cubicBezTo>
                  <a:cubicBezTo>
                    <a:pt x="74075" y="34482"/>
                    <a:pt x="57035" y="42555"/>
                    <a:pt x="37601" y="4255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Graphic 5">
              <a:extLst>
                <a:ext uri="{FF2B5EF4-FFF2-40B4-BE49-F238E27FC236}">
                  <a16:creationId xmlns:a16="http://schemas.microsoft.com/office/drawing/2014/main" id="{154AA528-5588-496F-B2BD-DD19BB8DEA4B}"/>
                </a:ext>
              </a:extLst>
            </p:cNvPr>
            <p:cNvSpPr/>
            <p:nvPr/>
          </p:nvSpPr>
          <p:spPr>
            <a:xfrm>
              <a:off x="6905164" y="1952672"/>
              <a:ext cx="62184" cy="47239"/>
            </a:xfrm>
            <a:custGeom>
              <a:avLst/>
              <a:gdLst>
                <a:gd name="connsiteX0" fmla="*/ 30127 w 62184"/>
                <a:gd name="connsiteY0" fmla="*/ 46143 h 47239"/>
                <a:gd name="connsiteX1" fmla="*/ -1566 w 62184"/>
                <a:gd name="connsiteY1" fmla="*/ 21026 h 47239"/>
                <a:gd name="connsiteX2" fmla="*/ 30127 w 62184"/>
                <a:gd name="connsiteY2" fmla="*/ -1097 h 47239"/>
                <a:gd name="connsiteX3" fmla="*/ 60619 w 62184"/>
                <a:gd name="connsiteY3" fmla="*/ 21026 h 47239"/>
                <a:gd name="connsiteX4" fmla="*/ 30127 w 62184"/>
                <a:gd name="connsiteY4" fmla="*/ 46143 h 4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84" h="47239">
                  <a:moveTo>
                    <a:pt x="30127" y="46143"/>
                  </a:moveTo>
                  <a:cubicBezTo>
                    <a:pt x="10693" y="46143"/>
                    <a:pt x="-1566" y="34782"/>
                    <a:pt x="-1566" y="21026"/>
                  </a:cubicBezTo>
                  <a:cubicBezTo>
                    <a:pt x="-1566" y="6976"/>
                    <a:pt x="10394" y="-1097"/>
                    <a:pt x="30127" y="-1097"/>
                  </a:cubicBezTo>
                  <a:cubicBezTo>
                    <a:pt x="49557" y="-1097"/>
                    <a:pt x="60619" y="6976"/>
                    <a:pt x="60619" y="21026"/>
                  </a:cubicBezTo>
                  <a:cubicBezTo>
                    <a:pt x="60619" y="34782"/>
                    <a:pt x="49557" y="46143"/>
                    <a:pt x="30127" y="4614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093FE1-B673-4853-A486-FCC6DB2D21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defTabSz="91440">
              <a:tabLst/>
              <a:defRPr sz="1800"/>
            </a:lvl1pPr>
            <a:lvl2pPr defTabSz="91440">
              <a:tabLst/>
              <a:defRPr sz="1800"/>
            </a:lvl2pPr>
            <a:lvl3pPr defTabSz="91440">
              <a:tabLst/>
              <a:defRPr sz="1800"/>
            </a:lvl3pPr>
            <a:lvl4pPr defTabSz="91440">
              <a:tabLst/>
              <a:defRPr sz="1800"/>
            </a:lvl4pPr>
            <a:lvl5pPr defTabSz="91440">
              <a:tabLst/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7C6F4D-2BE5-4E5A-9BBE-852783EFA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246E0AB8-9A08-41A0-95B1-42FFD2DECABE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96033198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raphic 6">
            <a:extLst>
              <a:ext uri="{FF2B5EF4-FFF2-40B4-BE49-F238E27FC236}">
                <a16:creationId xmlns:a16="http://schemas.microsoft.com/office/drawing/2014/main" id="{F0451AFC-4AC5-49C8-B787-7B906BAFBF9C}"/>
              </a:ext>
            </a:extLst>
          </p:cNvPr>
          <p:cNvSpPr/>
          <p:nvPr userDrawn="1"/>
        </p:nvSpPr>
        <p:spPr>
          <a:xfrm>
            <a:off x="11582307" y="86630"/>
            <a:ext cx="2311361" cy="1988539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solidFill>
            <a:schemeClr val="tx1"/>
          </a:solidFill>
          <a:ln w="123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15" name="Graphic 8">
            <a:extLst>
              <a:ext uri="{FF2B5EF4-FFF2-40B4-BE49-F238E27FC236}">
                <a16:creationId xmlns:a16="http://schemas.microsoft.com/office/drawing/2014/main" id="{EA5D466F-E61E-4CBE-9D3D-D7E54D32B405}"/>
              </a:ext>
            </a:extLst>
          </p:cNvPr>
          <p:cNvSpPr/>
          <p:nvPr userDrawn="1"/>
        </p:nvSpPr>
        <p:spPr>
          <a:xfrm>
            <a:off x="-1880821" y="4989346"/>
            <a:ext cx="3761641" cy="3994255"/>
          </a:xfrm>
          <a:custGeom>
            <a:avLst/>
            <a:gdLst>
              <a:gd name="connsiteX0" fmla="*/ 541167 w 1855320"/>
              <a:gd name="connsiteY0" fmla="*/ 87507 h 1970050"/>
              <a:gd name="connsiteX1" fmla="*/ 313909 w 1855320"/>
              <a:gd name="connsiteY1" fmla="*/ 218544 h 1970050"/>
              <a:gd name="connsiteX2" fmla="*/ 155106 w 1855320"/>
              <a:gd name="connsiteY2" fmla="*/ 425385 h 1970050"/>
              <a:gd name="connsiteX3" fmla="*/ 50952 w 1855320"/>
              <a:gd name="connsiteY3" fmla="*/ 661457 h 1970050"/>
              <a:gd name="connsiteX4" fmla="*/ -1640 w 1855320"/>
              <a:gd name="connsiteY4" fmla="*/ 918683 h 1970050"/>
              <a:gd name="connsiteX5" fmla="*/ 69315 w 1855320"/>
              <a:gd name="connsiteY5" fmla="*/ 1171503 h 1970050"/>
              <a:gd name="connsiteX6" fmla="*/ 153637 w 1855320"/>
              <a:gd name="connsiteY6" fmla="*/ 1414186 h 1970050"/>
              <a:gd name="connsiteX7" fmla="*/ 288640 w 1855320"/>
              <a:gd name="connsiteY7" fmla="*/ 1635423 h 1970050"/>
              <a:gd name="connsiteX8" fmla="*/ 486959 w 1855320"/>
              <a:gd name="connsiteY8" fmla="*/ 1802304 h 1970050"/>
              <a:gd name="connsiteX9" fmla="*/ 719360 w 1855320"/>
              <a:gd name="connsiteY9" fmla="*/ 1911893 h 1970050"/>
              <a:gd name="connsiteX10" fmla="*/ 970269 w 1855320"/>
              <a:gd name="connsiteY10" fmla="*/ 1966540 h 1970050"/>
              <a:gd name="connsiteX11" fmla="*/ 1226760 w 1855320"/>
              <a:gd name="connsiteY11" fmla="*/ 1954054 h 1970050"/>
              <a:gd name="connsiteX12" fmla="*/ 1471207 w 1855320"/>
              <a:gd name="connsiteY12" fmla="*/ 1861946 h 1970050"/>
              <a:gd name="connsiteX13" fmla="*/ 1648813 w 1855320"/>
              <a:gd name="connsiteY13" fmla="*/ 1669062 h 1970050"/>
              <a:gd name="connsiteX14" fmla="*/ 1777206 w 1855320"/>
              <a:gd name="connsiteY14" fmla="*/ 1445918 h 1970050"/>
              <a:gd name="connsiteX15" fmla="*/ 1830679 w 1855320"/>
              <a:gd name="connsiteY15" fmla="*/ 1194420 h 1970050"/>
              <a:gd name="connsiteX16" fmla="*/ 1850216 w 1855320"/>
              <a:gd name="connsiteY16" fmla="*/ 933815 h 1970050"/>
              <a:gd name="connsiteX17" fmla="*/ 1760900 w 1855320"/>
              <a:gd name="connsiteY17" fmla="*/ 688047 h 1970050"/>
              <a:gd name="connsiteX18" fmla="*/ 1657774 w 1855320"/>
              <a:gd name="connsiteY18" fmla="*/ 450651 h 1970050"/>
              <a:gd name="connsiteX19" fmla="*/ 1500148 w 1855320"/>
              <a:gd name="connsiteY19" fmla="*/ 243666 h 1970050"/>
              <a:gd name="connsiteX20" fmla="*/ 1297421 w 1855320"/>
              <a:gd name="connsiteY20" fmla="*/ 77812 h 1970050"/>
              <a:gd name="connsiteX21" fmla="*/ 1044455 w 1855320"/>
              <a:gd name="connsiteY21" fmla="*/ 19345 h 1970050"/>
              <a:gd name="connsiteX22" fmla="*/ 788550 w 1855320"/>
              <a:gd name="connsiteY22" fmla="*/ 6418 h 1970050"/>
              <a:gd name="connsiteX23" fmla="*/ 541167 w 1855320"/>
              <a:gd name="connsiteY23" fmla="*/ 87507 h 197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855320" h="1970050">
                <a:moveTo>
                  <a:pt x="541167" y="87507"/>
                </a:moveTo>
                <a:cubicBezTo>
                  <a:pt x="459488" y="120120"/>
                  <a:pt x="382952" y="164191"/>
                  <a:pt x="313909" y="218544"/>
                </a:cubicBezTo>
                <a:cubicBezTo>
                  <a:pt x="244130" y="275837"/>
                  <a:pt x="200351" y="353402"/>
                  <a:pt x="155106" y="425385"/>
                </a:cubicBezTo>
                <a:cubicBezTo>
                  <a:pt x="108390" y="498248"/>
                  <a:pt x="73282" y="577870"/>
                  <a:pt x="50952" y="661457"/>
                </a:cubicBezTo>
                <a:cubicBezTo>
                  <a:pt x="29064" y="745045"/>
                  <a:pt x="-2668" y="830689"/>
                  <a:pt x="-1640" y="918683"/>
                </a:cubicBezTo>
                <a:cubicBezTo>
                  <a:pt x="-611" y="1004915"/>
                  <a:pt x="47574" y="1086447"/>
                  <a:pt x="69315" y="1171503"/>
                </a:cubicBezTo>
                <a:cubicBezTo>
                  <a:pt x="90762" y="1255532"/>
                  <a:pt x="113386" y="1336476"/>
                  <a:pt x="153637" y="1414186"/>
                </a:cubicBezTo>
                <a:cubicBezTo>
                  <a:pt x="193594" y="1491310"/>
                  <a:pt x="231347" y="1569316"/>
                  <a:pt x="288640" y="1635423"/>
                </a:cubicBezTo>
                <a:cubicBezTo>
                  <a:pt x="345344" y="1700794"/>
                  <a:pt x="414537" y="1752651"/>
                  <a:pt x="486959" y="1802304"/>
                </a:cubicBezTo>
                <a:cubicBezTo>
                  <a:pt x="559088" y="1849312"/>
                  <a:pt x="637240" y="1886185"/>
                  <a:pt x="719360" y="1911893"/>
                </a:cubicBezTo>
                <a:cubicBezTo>
                  <a:pt x="800156" y="1941273"/>
                  <a:pt x="884625" y="1959636"/>
                  <a:pt x="970269" y="1966540"/>
                </a:cubicBezTo>
                <a:cubicBezTo>
                  <a:pt x="1055912" y="1972270"/>
                  <a:pt x="1141999" y="1968158"/>
                  <a:pt x="1226760" y="1954054"/>
                </a:cubicBezTo>
                <a:cubicBezTo>
                  <a:pt x="1314316" y="1922030"/>
                  <a:pt x="1403632" y="1907487"/>
                  <a:pt x="1471207" y="1861946"/>
                </a:cubicBezTo>
                <a:cubicBezTo>
                  <a:pt x="1547303" y="1810677"/>
                  <a:pt x="1596221" y="1733700"/>
                  <a:pt x="1648813" y="1669062"/>
                </a:cubicBezTo>
                <a:cubicBezTo>
                  <a:pt x="1703020" y="1601781"/>
                  <a:pt x="1746355" y="1526567"/>
                  <a:pt x="1777206" y="1445918"/>
                </a:cubicBezTo>
                <a:cubicBezTo>
                  <a:pt x="1806734" y="1364974"/>
                  <a:pt x="1824655" y="1280358"/>
                  <a:pt x="1830679" y="1194420"/>
                </a:cubicBezTo>
                <a:cubicBezTo>
                  <a:pt x="1838905" y="1108482"/>
                  <a:pt x="1862409" y="1020635"/>
                  <a:pt x="1850216" y="933815"/>
                </a:cubicBezTo>
                <a:cubicBezTo>
                  <a:pt x="1838169" y="848024"/>
                  <a:pt x="1790720" y="769724"/>
                  <a:pt x="1760900" y="688047"/>
                </a:cubicBezTo>
                <a:cubicBezTo>
                  <a:pt x="1730931" y="605780"/>
                  <a:pt x="1703461" y="523809"/>
                  <a:pt x="1657774" y="450651"/>
                </a:cubicBezTo>
                <a:cubicBezTo>
                  <a:pt x="1613262" y="375878"/>
                  <a:pt x="1560525" y="306392"/>
                  <a:pt x="1500148" y="243666"/>
                </a:cubicBezTo>
                <a:cubicBezTo>
                  <a:pt x="1437567" y="181085"/>
                  <a:pt x="1372341" y="119386"/>
                  <a:pt x="1297421" y="77812"/>
                </a:cubicBezTo>
                <a:cubicBezTo>
                  <a:pt x="1221033" y="35651"/>
                  <a:pt x="1130834" y="33741"/>
                  <a:pt x="1044455" y="19345"/>
                </a:cubicBezTo>
                <a:cubicBezTo>
                  <a:pt x="961455" y="5389"/>
                  <a:pt x="878161" y="-10771"/>
                  <a:pt x="788550" y="6418"/>
                </a:cubicBezTo>
                <a:cubicBezTo>
                  <a:pt x="702465" y="20814"/>
                  <a:pt x="619024" y="48138"/>
                  <a:pt x="541167" y="87507"/>
                </a:cubicBezTo>
                <a:close/>
              </a:path>
            </a:pathLst>
          </a:custGeom>
          <a:solidFill>
            <a:schemeClr val="tx1"/>
          </a:solidFill>
          <a:ln w="146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F2846682-1021-47D3-ADAE-95C9CFE62545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48" name="Graphic 7">
              <a:extLst>
                <a:ext uri="{FF2B5EF4-FFF2-40B4-BE49-F238E27FC236}">
                  <a16:creationId xmlns:a16="http://schemas.microsoft.com/office/drawing/2014/main" id="{ED445812-45A6-4269-BA56-B9E1A850932E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B1FDF358-BCA2-4C68-B6B8-B5F343CAF6CC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C9FDF081-0334-48B4-AB45-69D3D09A16FD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D71FCBD7-FE33-45A7-8D3F-188487889B9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29BDC283-0697-4100-BB6A-13FD661B389B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4E8EA31F-67D7-4908-8EE5-290F40FF5FD2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D33ED98-897F-4237-88A7-2B362514D1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67C91F5B-E657-4F6F-9023-27B86ECDB82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D6D7EDF6-37DE-4C4A-A143-05CE7EA4EA5D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BD630281-7C69-4546-9034-36948D0F06A7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49" name="Graphic 7">
              <a:extLst>
                <a:ext uri="{FF2B5EF4-FFF2-40B4-BE49-F238E27FC236}">
                  <a16:creationId xmlns:a16="http://schemas.microsoft.com/office/drawing/2014/main" id="{A6232C6C-6612-4DC1-988E-46D564FEFAA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D293EE9-49A4-44EF-A246-9A8085F4CBA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7A790A91-860B-4A50-9323-67F88B69115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7E2E6A49-6163-4475-9665-51592AE4BB13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A0C046A3-269A-479B-B430-71A8F7AB9F9D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8D52FC11-93E1-432A-9C0A-C836FC1AD1DA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505C4F29-D9A6-4FE7-A4BB-6FAB36005B7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155EE9DE-6D29-4EFF-A6D5-1FBC75DFCAF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EC61E24E-DB75-41EE-8EBF-97A8F803008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23805279-12DA-4FB7-A049-DE24D1782A65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468" name="Group 467">
            <a:extLst>
              <a:ext uri="{FF2B5EF4-FFF2-40B4-BE49-F238E27FC236}">
                <a16:creationId xmlns:a16="http://schemas.microsoft.com/office/drawing/2014/main" id="{6AE4F1E4-F06F-45B4-9AD1-CFA063DBA39E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69" name="Graphic 7">
              <a:extLst>
                <a:ext uri="{FF2B5EF4-FFF2-40B4-BE49-F238E27FC236}">
                  <a16:creationId xmlns:a16="http://schemas.microsoft.com/office/drawing/2014/main" id="{6FD57587-C655-4F30-94CC-EF1FBF99265D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2EB23912-45E7-42C4-AC21-DC2AE69C46CC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371F835F-8133-45AE-B515-132F31FE9A82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6E286AD5-EF7C-491C-9BED-3A0CBB3911D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A0D4F1B1-E049-4A53-B9D7-1C9686E6A4AE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C76F9FB2-6A60-46B7-8D80-F92352D74371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0BBFE7DC-2B32-420B-94FF-88EC6925807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C3BF933-AFAA-44E7-83F1-D1B7A57371B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470" name="Graphic 7">
              <a:extLst>
                <a:ext uri="{FF2B5EF4-FFF2-40B4-BE49-F238E27FC236}">
                  <a16:creationId xmlns:a16="http://schemas.microsoft.com/office/drawing/2014/main" id="{4C0A091F-2429-4266-9185-4039ADE17D3E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08E057ED-9775-405C-838C-FA27BB5A421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EB7C1584-E053-4E61-BABB-8B0688B8BD4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9B3A7304-1820-4AEC-848C-584335D1E1C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9EAE20D-F5C3-474F-ABAB-3A6B598244F6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0F49EE5D-748C-412F-BE08-26902E8E087F}"/>
              </a:ext>
            </a:extLst>
          </p:cNvPr>
          <p:cNvGrpSpPr/>
          <p:nvPr userDrawn="1"/>
        </p:nvGrpSpPr>
        <p:grpSpPr>
          <a:xfrm>
            <a:off x="10544532" y="283658"/>
            <a:ext cx="1404262" cy="1419726"/>
            <a:chOff x="5474536" y="1363399"/>
            <a:chExt cx="2124346" cy="2147740"/>
          </a:xfrm>
          <a:solidFill>
            <a:schemeClr val="tx2"/>
          </a:solidFill>
        </p:grpSpPr>
        <p:sp>
          <p:nvSpPr>
            <p:cNvPr id="93" name="Graphic 5">
              <a:extLst>
                <a:ext uri="{FF2B5EF4-FFF2-40B4-BE49-F238E27FC236}">
                  <a16:creationId xmlns:a16="http://schemas.microsoft.com/office/drawing/2014/main" id="{90F38697-A5C5-4613-8BD3-722A0B721816}"/>
                </a:ext>
              </a:extLst>
            </p:cNvPr>
            <p:cNvSpPr/>
            <p:nvPr/>
          </p:nvSpPr>
          <p:spPr>
            <a:xfrm>
              <a:off x="5971276" y="2351702"/>
              <a:ext cx="58296" cy="67910"/>
            </a:xfrm>
            <a:custGeom>
              <a:avLst/>
              <a:gdLst>
                <a:gd name="connsiteX0" fmla="*/ 4910 w 58296"/>
                <a:gd name="connsiteY0" fmla="*/ 43251 h 67910"/>
                <a:gd name="connsiteX1" fmla="*/ 45270 w 58296"/>
                <a:gd name="connsiteY1" fmla="*/ 64776 h 67910"/>
                <a:gd name="connsiteX2" fmla="*/ 50653 w 58296"/>
                <a:gd name="connsiteY2" fmla="*/ 16941 h 67910"/>
                <a:gd name="connsiteX3" fmla="*/ 8797 w 58296"/>
                <a:gd name="connsiteY3" fmla="*/ 1394 h 67910"/>
                <a:gd name="connsiteX4" fmla="*/ 4910 w 58296"/>
                <a:gd name="connsiteY4" fmla="*/ 43251 h 6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96" h="67910">
                  <a:moveTo>
                    <a:pt x="4910" y="43251"/>
                  </a:moveTo>
                  <a:cubicBezTo>
                    <a:pt x="14479" y="60291"/>
                    <a:pt x="33015" y="71652"/>
                    <a:pt x="45270" y="64776"/>
                  </a:cubicBezTo>
                  <a:cubicBezTo>
                    <a:pt x="58128" y="52218"/>
                    <a:pt x="60518" y="32189"/>
                    <a:pt x="50653" y="16941"/>
                  </a:cubicBezTo>
                  <a:cubicBezTo>
                    <a:pt x="42880" y="1693"/>
                    <a:pt x="24643" y="-5183"/>
                    <a:pt x="8797" y="1394"/>
                  </a:cubicBezTo>
                  <a:cubicBezTo>
                    <a:pt x="-3462" y="8569"/>
                    <a:pt x="-4955" y="26507"/>
                    <a:pt x="4910" y="4325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5">
              <a:extLst>
                <a:ext uri="{FF2B5EF4-FFF2-40B4-BE49-F238E27FC236}">
                  <a16:creationId xmlns:a16="http://schemas.microsoft.com/office/drawing/2014/main" id="{79935B2E-BD58-42AC-A659-7FBEA56A5AC8}"/>
                </a:ext>
              </a:extLst>
            </p:cNvPr>
            <p:cNvSpPr/>
            <p:nvPr/>
          </p:nvSpPr>
          <p:spPr>
            <a:xfrm>
              <a:off x="5702562" y="2300177"/>
              <a:ext cx="57428" cy="65353"/>
            </a:xfrm>
            <a:custGeom>
              <a:avLst/>
              <a:gdLst>
                <a:gd name="connsiteX0" fmla="*/ 3651 w 57428"/>
                <a:gd name="connsiteY0" fmla="*/ 42156 h 65353"/>
                <a:gd name="connsiteX1" fmla="*/ 46406 w 57428"/>
                <a:gd name="connsiteY1" fmla="*/ 61889 h 65353"/>
                <a:gd name="connsiteX2" fmla="*/ 49096 w 57428"/>
                <a:gd name="connsiteY2" fmla="*/ 16146 h 65353"/>
                <a:gd name="connsiteX3" fmla="*/ 13520 w 57428"/>
                <a:gd name="connsiteY3" fmla="*/ 898 h 65353"/>
                <a:gd name="connsiteX4" fmla="*/ 11724 w 57428"/>
                <a:gd name="connsiteY4" fmla="*/ 1796 h 65353"/>
                <a:gd name="connsiteX5" fmla="*/ 3056 w 57428"/>
                <a:gd name="connsiteY5" fmla="*/ 41259 h 65353"/>
                <a:gd name="connsiteX6" fmla="*/ 3651 w 57428"/>
                <a:gd name="connsiteY6" fmla="*/ 42156 h 65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28" h="65353">
                  <a:moveTo>
                    <a:pt x="3651" y="42156"/>
                  </a:moveTo>
                  <a:cubicBezTo>
                    <a:pt x="13520" y="59196"/>
                    <a:pt x="34446" y="69065"/>
                    <a:pt x="46406" y="61889"/>
                  </a:cubicBezTo>
                  <a:cubicBezTo>
                    <a:pt x="58366" y="55010"/>
                    <a:pt x="58665" y="32886"/>
                    <a:pt x="49096" y="16146"/>
                  </a:cubicBezTo>
                  <a:cubicBezTo>
                    <a:pt x="43417" y="2095"/>
                    <a:pt x="27571" y="-4784"/>
                    <a:pt x="13520" y="898"/>
                  </a:cubicBezTo>
                  <a:cubicBezTo>
                    <a:pt x="12921" y="1197"/>
                    <a:pt x="12323" y="1497"/>
                    <a:pt x="11724" y="1796"/>
                  </a:cubicBezTo>
                  <a:cubicBezTo>
                    <a:pt x="-1728" y="10164"/>
                    <a:pt x="-5615" y="27806"/>
                    <a:pt x="3056" y="41259"/>
                  </a:cubicBezTo>
                  <a:cubicBezTo>
                    <a:pt x="3056" y="41558"/>
                    <a:pt x="3356" y="41857"/>
                    <a:pt x="3651" y="4215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5">
              <a:extLst>
                <a:ext uri="{FF2B5EF4-FFF2-40B4-BE49-F238E27FC236}">
                  <a16:creationId xmlns:a16="http://schemas.microsoft.com/office/drawing/2014/main" id="{2B2B9BC7-FB9D-4E2E-B98F-E28E789ABC44}"/>
                </a:ext>
              </a:extLst>
            </p:cNvPr>
            <p:cNvSpPr/>
            <p:nvPr/>
          </p:nvSpPr>
          <p:spPr>
            <a:xfrm>
              <a:off x="5701539" y="2682913"/>
              <a:ext cx="55470" cy="65778"/>
            </a:xfrm>
            <a:custGeom>
              <a:avLst/>
              <a:gdLst>
                <a:gd name="connsiteX0" fmla="*/ 3781 w 55470"/>
                <a:gd name="connsiteY0" fmla="*/ 42702 h 65778"/>
                <a:gd name="connsiteX1" fmla="*/ 46232 w 55470"/>
                <a:gd name="connsiteY1" fmla="*/ 62435 h 65778"/>
                <a:gd name="connsiteX2" fmla="*/ 45039 w 55470"/>
                <a:gd name="connsiteY2" fmla="*/ 19086 h 65778"/>
                <a:gd name="connsiteX3" fmla="*/ 10956 w 55470"/>
                <a:gd name="connsiteY3" fmla="*/ 1444 h 65778"/>
                <a:gd name="connsiteX4" fmla="*/ 3481 w 55470"/>
                <a:gd name="connsiteY4" fmla="*/ 42403 h 65778"/>
                <a:gd name="connsiteX5" fmla="*/ 3781 w 55470"/>
                <a:gd name="connsiteY5" fmla="*/ 42702 h 6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70" h="65778">
                  <a:moveTo>
                    <a:pt x="3781" y="42702"/>
                  </a:moveTo>
                  <a:cubicBezTo>
                    <a:pt x="13646" y="59745"/>
                    <a:pt x="33977" y="69311"/>
                    <a:pt x="46232" y="62435"/>
                  </a:cubicBezTo>
                  <a:cubicBezTo>
                    <a:pt x="58192" y="55260"/>
                    <a:pt x="54904" y="35826"/>
                    <a:pt x="45039" y="19086"/>
                  </a:cubicBezTo>
                  <a:cubicBezTo>
                    <a:pt x="35171" y="2042"/>
                    <a:pt x="23215" y="-5432"/>
                    <a:pt x="10956" y="1444"/>
                  </a:cubicBezTo>
                  <a:cubicBezTo>
                    <a:pt x="-2201" y="10714"/>
                    <a:pt x="-5489" y="28950"/>
                    <a:pt x="3481" y="42403"/>
                  </a:cubicBezTo>
                  <a:cubicBezTo>
                    <a:pt x="3781" y="42403"/>
                    <a:pt x="3781" y="42702"/>
                    <a:pt x="3781" y="4270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5">
              <a:extLst>
                <a:ext uri="{FF2B5EF4-FFF2-40B4-BE49-F238E27FC236}">
                  <a16:creationId xmlns:a16="http://schemas.microsoft.com/office/drawing/2014/main" id="{C22DB281-3CD8-4A8B-B8EE-90FBE3732A65}"/>
                </a:ext>
              </a:extLst>
            </p:cNvPr>
            <p:cNvSpPr/>
            <p:nvPr/>
          </p:nvSpPr>
          <p:spPr>
            <a:xfrm>
              <a:off x="5640399" y="2983774"/>
              <a:ext cx="56172" cy="70382"/>
            </a:xfrm>
            <a:custGeom>
              <a:avLst/>
              <a:gdLst>
                <a:gd name="connsiteX0" fmla="*/ 6020 w 56172"/>
                <a:gd name="connsiteY0" fmla="*/ 44400 h 70382"/>
                <a:gd name="connsiteX1" fmla="*/ 45786 w 56172"/>
                <a:gd name="connsiteY1" fmla="*/ 67422 h 70382"/>
                <a:gd name="connsiteX2" fmla="*/ 47279 w 56172"/>
                <a:gd name="connsiteY2" fmla="*/ 20485 h 70382"/>
                <a:gd name="connsiteX3" fmla="*/ 7217 w 56172"/>
                <a:gd name="connsiteY3" fmla="*/ 1350 h 70382"/>
                <a:gd name="connsiteX4" fmla="*/ 6020 w 56172"/>
                <a:gd name="connsiteY4" fmla="*/ 44400 h 7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2" h="70382">
                  <a:moveTo>
                    <a:pt x="6020" y="44400"/>
                  </a:moveTo>
                  <a:cubicBezTo>
                    <a:pt x="15590" y="61144"/>
                    <a:pt x="33527" y="74297"/>
                    <a:pt x="45786" y="67422"/>
                  </a:cubicBezTo>
                  <a:cubicBezTo>
                    <a:pt x="57746" y="60546"/>
                    <a:pt x="56848" y="37524"/>
                    <a:pt x="47279" y="20485"/>
                  </a:cubicBezTo>
                  <a:cubicBezTo>
                    <a:pt x="37414" y="3441"/>
                    <a:pt x="19476" y="-5825"/>
                    <a:pt x="7217" y="1350"/>
                  </a:cubicBezTo>
                  <a:cubicBezTo>
                    <a:pt x="-4742" y="8226"/>
                    <a:pt x="-3844" y="27660"/>
                    <a:pt x="6020" y="4440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5">
              <a:extLst>
                <a:ext uri="{FF2B5EF4-FFF2-40B4-BE49-F238E27FC236}">
                  <a16:creationId xmlns:a16="http://schemas.microsoft.com/office/drawing/2014/main" id="{C777C280-E450-4B30-AF5B-B4CCE6E3C1A3}"/>
                </a:ext>
              </a:extLst>
            </p:cNvPr>
            <p:cNvSpPr/>
            <p:nvPr/>
          </p:nvSpPr>
          <p:spPr>
            <a:xfrm>
              <a:off x="6259353" y="3190918"/>
              <a:ext cx="58143" cy="66461"/>
            </a:xfrm>
            <a:custGeom>
              <a:avLst/>
              <a:gdLst>
                <a:gd name="connsiteX0" fmla="*/ 4145 w 58143"/>
                <a:gd name="connsiteY0" fmla="*/ 48931 h 66461"/>
                <a:gd name="connsiteX1" fmla="*/ 45703 w 58143"/>
                <a:gd name="connsiteY1" fmla="*/ 62084 h 66461"/>
                <a:gd name="connsiteX2" fmla="*/ 50786 w 58143"/>
                <a:gd name="connsiteY2" fmla="*/ 22023 h 66461"/>
                <a:gd name="connsiteX3" fmla="*/ 10426 w 58143"/>
                <a:gd name="connsiteY3" fmla="*/ 1093 h 66461"/>
                <a:gd name="connsiteX4" fmla="*/ 4145 w 58143"/>
                <a:gd name="connsiteY4" fmla="*/ 48931 h 66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43" h="66461">
                  <a:moveTo>
                    <a:pt x="4145" y="48931"/>
                  </a:moveTo>
                  <a:cubicBezTo>
                    <a:pt x="12218" y="63880"/>
                    <a:pt x="30455" y="69558"/>
                    <a:pt x="45703" y="62084"/>
                  </a:cubicBezTo>
                  <a:cubicBezTo>
                    <a:pt x="57662" y="55208"/>
                    <a:pt x="60352" y="39063"/>
                    <a:pt x="50786" y="22023"/>
                  </a:cubicBezTo>
                  <a:cubicBezTo>
                    <a:pt x="40922" y="5279"/>
                    <a:pt x="22382" y="-6082"/>
                    <a:pt x="10426" y="1093"/>
                  </a:cubicBezTo>
                  <a:cubicBezTo>
                    <a:pt x="-2731" y="13351"/>
                    <a:pt x="-5420" y="33384"/>
                    <a:pt x="4145" y="4893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5">
              <a:extLst>
                <a:ext uri="{FF2B5EF4-FFF2-40B4-BE49-F238E27FC236}">
                  <a16:creationId xmlns:a16="http://schemas.microsoft.com/office/drawing/2014/main" id="{779CBC9F-0CDD-4EB9-84F6-9805DBF2FAE4}"/>
                </a:ext>
              </a:extLst>
            </p:cNvPr>
            <p:cNvSpPr/>
            <p:nvPr/>
          </p:nvSpPr>
          <p:spPr>
            <a:xfrm>
              <a:off x="6608332" y="2721355"/>
              <a:ext cx="55867" cy="63578"/>
            </a:xfrm>
            <a:custGeom>
              <a:avLst/>
              <a:gdLst>
                <a:gd name="connsiteX0" fmla="*/ 3470 w 55867"/>
                <a:gd name="connsiteY0" fmla="*/ 44026 h 63578"/>
                <a:gd name="connsiteX1" fmla="*/ 45925 w 55867"/>
                <a:gd name="connsiteY1" fmla="*/ 60168 h 63578"/>
                <a:gd name="connsiteX2" fmla="*/ 46523 w 55867"/>
                <a:gd name="connsiteY2" fmla="*/ 19208 h 63578"/>
                <a:gd name="connsiteX3" fmla="*/ 12141 w 55867"/>
                <a:gd name="connsiteY3" fmla="*/ 1570 h 63578"/>
                <a:gd name="connsiteX4" fmla="*/ 3470 w 55867"/>
                <a:gd name="connsiteY4" fmla="*/ 44026 h 6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867" h="63578">
                  <a:moveTo>
                    <a:pt x="3470" y="44026"/>
                  </a:moveTo>
                  <a:cubicBezTo>
                    <a:pt x="11243" y="59569"/>
                    <a:pt x="29779" y="66448"/>
                    <a:pt x="45925" y="60168"/>
                  </a:cubicBezTo>
                  <a:cubicBezTo>
                    <a:pt x="57885" y="53292"/>
                    <a:pt x="56089" y="35953"/>
                    <a:pt x="46523" y="19208"/>
                  </a:cubicBezTo>
                  <a:cubicBezTo>
                    <a:pt x="36655" y="2169"/>
                    <a:pt x="24101" y="-5605"/>
                    <a:pt x="12141" y="1570"/>
                  </a:cubicBezTo>
                  <a:cubicBezTo>
                    <a:pt x="-1910" y="10840"/>
                    <a:pt x="-5797" y="29672"/>
                    <a:pt x="3470" y="4402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5">
              <a:extLst>
                <a:ext uri="{FF2B5EF4-FFF2-40B4-BE49-F238E27FC236}">
                  <a16:creationId xmlns:a16="http://schemas.microsoft.com/office/drawing/2014/main" id="{06C42593-39B1-4689-9770-23285C578FEF}"/>
                </a:ext>
              </a:extLst>
            </p:cNvPr>
            <p:cNvSpPr/>
            <p:nvPr/>
          </p:nvSpPr>
          <p:spPr>
            <a:xfrm>
              <a:off x="6522157" y="3356191"/>
              <a:ext cx="57166" cy="71110"/>
            </a:xfrm>
            <a:custGeom>
              <a:avLst/>
              <a:gdLst>
                <a:gd name="connsiteX0" fmla="*/ 6530 w 57166"/>
                <a:gd name="connsiteY0" fmla="*/ 45399 h 71110"/>
                <a:gd name="connsiteX1" fmla="*/ 45098 w 57166"/>
                <a:gd name="connsiteY1" fmla="*/ 68122 h 71110"/>
                <a:gd name="connsiteX2" fmla="*/ 49584 w 57166"/>
                <a:gd name="connsiteY2" fmla="*/ 20586 h 71110"/>
                <a:gd name="connsiteX3" fmla="*/ 6530 w 57166"/>
                <a:gd name="connsiteY3" fmla="*/ 1152 h 71110"/>
                <a:gd name="connsiteX4" fmla="*/ 6530 w 57166"/>
                <a:gd name="connsiteY4" fmla="*/ 45399 h 7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66" h="71110">
                  <a:moveTo>
                    <a:pt x="6530" y="45399"/>
                  </a:moveTo>
                  <a:cubicBezTo>
                    <a:pt x="16398" y="62144"/>
                    <a:pt x="32839" y="74997"/>
                    <a:pt x="45098" y="68122"/>
                  </a:cubicBezTo>
                  <a:cubicBezTo>
                    <a:pt x="57058" y="61246"/>
                    <a:pt x="59149" y="37330"/>
                    <a:pt x="49584" y="20586"/>
                  </a:cubicBezTo>
                  <a:cubicBezTo>
                    <a:pt x="39719" y="3846"/>
                    <a:pt x="18489" y="-5724"/>
                    <a:pt x="6530" y="1152"/>
                  </a:cubicBezTo>
                  <a:cubicBezTo>
                    <a:pt x="-5426" y="8327"/>
                    <a:pt x="-3036" y="28659"/>
                    <a:pt x="6530" y="453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5">
              <a:extLst>
                <a:ext uri="{FF2B5EF4-FFF2-40B4-BE49-F238E27FC236}">
                  <a16:creationId xmlns:a16="http://schemas.microsoft.com/office/drawing/2014/main" id="{EBEDEDA6-316E-435B-B7C5-10D75B065BE3}"/>
                </a:ext>
              </a:extLst>
            </p:cNvPr>
            <p:cNvSpPr/>
            <p:nvPr/>
          </p:nvSpPr>
          <p:spPr>
            <a:xfrm>
              <a:off x="6689462" y="3034107"/>
              <a:ext cx="54556" cy="67618"/>
            </a:xfrm>
            <a:custGeom>
              <a:avLst/>
              <a:gdLst>
                <a:gd name="connsiteX0" fmla="*/ 5454 w 54556"/>
                <a:gd name="connsiteY0" fmla="*/ 45493 h 67618"/>
                <a:gd name="connsiteX1" fmla="*/ 44322 w 54556"/>
                <a:gd name="connsiteY1" fmla="*/ 64029 h 67618"/>
                <a:gd name="connsiteX2" fmla="*/ 45516 w 54556"/>
                <a:gd name="connsiteY2" fmla="*/ 22173 h 67618"/>
                <a:gd name="connsiteX3" fmla="*/ 7845 w 54556"/>
                <a:gd name="connsiteY3" fmla="*/ 943 h 67618"/>
                <a:gd name="connsiteX4" fmla="*/ 5454 w 54556"/>
                <a:gd name="connsiteY4" fmla="*/ 45493 h 6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56" h="67618">
                  <a:moveTo>
                    <a:pt x="5454" y="45493"/>
                  </a:moveTo>
                  <a:cubicBezTo>
                    <a:pt x="15020" y="62234"/>
                    <a:pt x="32363" y="71204"/>
                    <a:pt x="44322" y="64029"/>
                  </a:cubicBezTo>
                  <a:cubicBezTo>
                    <a:pt x="56278" y="57150"/>
                    <a:pt x="55085" y="39212"/>
                    <a:pt x="45516" y="22173"/>
                  </a:cubicBezTo>
                  <a:cubicBezTo>
                    <a:pt x="35651" y="5428"/>
                    <a:pt x="19804" y="-5933"/>
                    <a:pt x="7845" y="943"/>
                  </a:cubicBezTo>
                  <a:cubicBezTo>
                    <a:pt x="-4115" y="7822"/>
                    <a:pt x="-4410" y="28450"/>
                    <a:pt x="5454" y="454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5">
              <a:extLst>
                <a:ext uri="{FF2B5EF4-FFF2-40B4-BE49-F238E27FC236}">
                  <a16:creationId xmlns:a16="http://schemas.microsoft.com/office/drawing/2014/main" id="{60B42D32-6CDA-4836-A96D-D945F75434A1}"/>
                </a:ext>
              </a:extLst>
            </p:cNvPr>
            <p:cNvSpPr/>
            <p:nvPr/>
          </p:nvSpPr>
          <p:spPr>
            <a:xfrm>
              <a:off x="6972681" y="3230845"/>
              <a:ext cx="58098" cy="61747"/>
            </a:xfrm>
            <a:custGeom>
              <a:avLst/>
              <a:gdLst>
                <a:gd name="connsiteX0" fmla="*/ 3869 w 58098"/>
                <a:gd name="connsiteY0" fmla="*/ 42489 h 61747"/>
                <a:gd name="connsiteX1" fmla="*/ 43032 w 58098"/>
                <a:gd name="connsiteY1" fmla="*/ 58332 h 61747"/>
                <a:gd name="connsiteX2" fmla="*/ 51404 w 58098"/>
                <a:gd name="connsiteY2" fmla="*/ 15281 h 61747"/>
                <a:gd name="connsiteX3" fmla="*/ 11044 w 58098"/>
                <a:gd name="connsiteY3" fmla="*/ 2128 h 61747"/>
                <a:gd name="connsiteX4" fmla="*/ 10745 w 58098"/>
                <a:gd name="connsiteY4" fmla="*/ 2128 h 61747"/>
                <a:gd name="connsiteX5" fmla="*/ 3270 w 58098"/>
                <a:gd name="connsiteY5" fmla="*/ 41591 h 61747"/>
                <a:gd name="connsiteX6" fmla="*/ 3869 w 58098"/>
                <a:gd name="connsiteY6" fmla="*/ 42489 h 6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98" h="61747">
                  <a:moveTo>
                    <a:pt x="3869" y="42489"/>
                  </a:moveTo>
                  <a:cubicBezTo>
                    <a:pt x="10445" y="57737"/>
                    <a:pt x="28084" y="64613"/>
                    <a:pt x="43032" y="58332"/>
                  </a:cubicBezTo>
                  <a:cubicBezTo>
                    <a:pt x="57083" y="48467"/>
                    <a:pt x="60671" y="29332"/>
                    <a:pt x="51404" y="15281"/>
                  </a:cubicBezTo>
                  <a:cubicBezTo>
                    <a:pt x="43930" y="632"/>
                    <a:pt x="25993" y="-5346"/>
                    <a:pt x="11044" y="2128"/>
                  </a:cubicBezTo>
                  <a:cubicBezTo>
                    <a:pt x="11044" y="2128"/>
                    <a:pt x="11044" y="2128"/>
                    <a:pt x="10745" y="2128"/>
                  </a:cubicBezTo>
                  <a:cubicBezTo>
                    <a:pt x="-2113" y="11095"/>
                    <a:pt x="-5401" y="28434"/>
                    <a:pt x="3270" y="41591"/>
                  </a:cubicBezTo>
                  <a:cubicBezTo>
                    <a:pt x="3570" y="41890"/>
                    <a:pt x="3570" y="42190"/>
                    <a:pt x="3869" y="424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5">
              <a:extLst>
                <a:ext uri="{FF2B5EF4-FFF2-40B4-BE49-F238E27FC236}">
                  <a16:creationId xmlns:a16="http://schemas.microsoft.com/office/drawing/2014/main" id="{B61935DC-5BDF-47C3-B93B-A962CA4A7773}"/>
                </a:ext>
              </a:extLst>
            </p:cNvPr>
            <p:cNvSpPr/>
            <p:nvPr/>
          </p:nvSpPr>
          <p:spPr>
            <a:xfrm>
              <a:off x="6751271" y="2424479"/>
              <a:ext cx="57126" cy="65715"/>
            </a:xfrm>
            <a:custGeom>
              <a:avLst/>
              <a:gdLst>
                <a:gd name="connsiteX0" fmla="*/ 4937 w 57126"/>
                <a:gd name="connsiteY0" fmla="*/ 45816 h 65715"/>
                <a:gd name="connsiteX1" fmla="*/ 44100 w 57126"/>
                <a:gd name="connsiteY1" fmla="*/ 62557 h 65715"/>
                <a:gd name="connsiteX2" fmla="*/ 49484 w 57126"/>
                <a:gd name="connsiteY2" fmla="*/ 20101 h 65715"/>
                <a:gd name="connsiteX3" fmla="*/ 8524 w 57126"/>
                <a:gd name="connsiteY3" fmla="*/ 1270 h 65715"/>
                <a:gd name="connsiteX4" fmla="*/ 4937 w 57126"/>
                <a:gd name="connsiteY4" fmla="*/ 45816 h 6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26" h="65715">
                  <a:moveTo>
                    <a:pt x="4937" y="45816"/>
                  </a:moveTo>
                  <a:cubicBezTo>
                    <a:pt x="11214" y="61064"/>
                    <a:pt x="28553" y="68538"/>
                    <a:pt x="44100" y="62557"/>
                  </a:cubicBezTo>
                  <a:cubicBezTo>
                    <a:pt x="56958" y="52093"/>
                    <a:pt x="59348" y="33258"/>
                    <a:pt x="49484" y="20101"/>
                  </a:cubicBezTo>
                  <a:cubicBezTo>
                    <a:pt x="39615" y="3062"/>
                    <a:pt x="20480" y="-5610"/>
                    <a:pt x="8524" y="1270"/>
                  </a:cubicBezTo>
                  <a:cubicBezTo>
                    <a:pt x="-3435" y="8445"/>
                    <a:pt x="-4931" y="28773"/>
                    <a:pt x="4937" y="4581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5">
              <a:extLst>
                <a:ext uri="{FF2B5EF4-FFF2-40B4-BE49-F238E27FC236}">
                  <a16:creationId xmlns:a16="http://schemas.microsoft.com/office/drawing/2014/main" id="{B2ADAE0A-1F28-4361-B5E9-679571642BBA}"/>
                </a:ext>
              </a:extLst>
            </p:cNvPr>
            <p:cNvSpPr/>
            <p:nvPr/>
          </p:nvSpPr>
          <p:spPr>
            <a:xfrm>
              <a:off x="5491383" y="2025458"/>
              <a:ext cx="55906" cy="61022"/>
            </a:xfrm>
            <a:custGeom>
              <a:avLst/>
              <a:gdLst>
                <a:gd name="connsiteX0" fmla="*/ 3159 w 55906"/>
                <a:gd name="connsiteY0" fmla="*/ 43017 h 61022"/>
                <a:gd name="connsiteX1" fmla="*/ 12429 w 55906"/>
                <a:gd name="connsiteY1" fmla="*/ 1758 h 61022"/>
                <a:gd name="connsiteX2" fmla="*/ 12729 w 55906"/>
                <a:gd name="connsiteY2" fmla="*/ 1758 h 61022"/>
                <a:gd name="connsiteX3" fmla="*/ 47706 w 55906"/>
                <a:gd name="connsiteY3" fmla="*/ 17306 h 61022"/>
                <a:gd name="connsiteX4" fmla="*/ 44717 w 55906"/>
                <a:gd name="connsiteY4" fmla="*/ 56768 h 61022"/>
                <a:gd name="connsiteX5" fmla="*/ 3159 w 55906"/>
                <a:gd name="connsiteY5" fmla="*/ 43017 h 6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06" h="61022">
                  <a:moveTo>
                    <a:pt x="3159" y="43017"/>
                  </a:moveTo>
                  <a:cubicBezTo>
                    <a:pt x="-5807" y="28966"/>
                    <a:pt x="-1625" y="10729"/>
                    <a:pt x="12429" y="1758"/>
                  </a:cubicBezTo>
                  <a:cubicBezTo>
                    <a:pt x="12729" y="1758"/>
                    <a:pt x="12729" y="1758"/>
                    <a:pt x="12729" y="1758"/>
                  </a:cubicBezTo>
                  <a:cubicBezTo>
                    <a:pt x="24685" y="-5117"/>
                    <a:pt x="37841" y="561"/>
                    <a:pt x="47706" y="17306"/>
                  </a:cubicBezTo>
                  <a:cubicBezTo>
                    <a:pt x="57275" y="34050"/>
                    <a:pt x="56677" y="49892"/>
                    <a:pt x="44717" y="56768"/>
                  </a:cubicBezTo>
                  <a:cubicBezTo>
                    <a:pt x="29469" y="64243"/>
                    <a:pt x="10933" y="57965"/>
                    <a:pt x="3159" y="4301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5">
              <a:extLst>
                <a:ext uri="{FF2B5EF4-FFF2-40B4-BE49-F238E27FC236}">
                  <a16:creationId xmlns:a16="http://schemas.microsoft.com/office/drawing/2014/main" id="{265700D2-38F5-44CF-AEB4-8E59D35C7BA0}"/>
                </a:ext>
              </a:extLst>
            </p:cNvPr>
            <p:cNvSpPr/>
            <p:nvPr/>
          </p:nvSpPr>
          <p:spPr>
            <a:xfrm>
              <a:off x="6077456" y="2183959"/>
              <a:ext cx="56684" cy="68664"/>
            </a:xfrm>
            <a:custGeom>
              <a:avLst/>
              <a:gdLst>
                <a:gd name="connsiteX0" fmla="*/ 4867 w 56684"/>
                <a:gd name="connsiteY0" fmla="*/ 45063 h 68664"/>
                <a:gd name="connsiteX1" fmla="*/ 9652 w 56684"/>
                <a:gd name="connsiteY1" fmla="*/ 1115 h 68664"/>
                <a:gd name="connsiteX2" fmla="*/ 47023 w 56684"/>
                <a:gd name="connsiteY2" fmla="*/ 20848 h 68664"/>
                <a:gd name="connsiteX3" fmla="*/ 47023 w 56684"/>
                <a:gd name="connsiteY3" fmla="*/ 65395 h 68664"/>
                <a:gd name="connsiteX4" fmla="*/ 4867 w 56684"/>
                <a:gd name="connsiteY4" fmla="*/ 45063 h 6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684" h="68664">
                  <a:moveTo>
                    <a:pt x="4867" y="45063"/>
                  </a:moveTo>
                  <a:cubicBezTo>
                    <a:pt x="-5297" y="31312"/>
                    <a:pt x="-3206" y="12177"/>
                    <a:pt x="9652" y="1115"/>
                  </a:cubicBezTo>
                  <a:cubicBezTo>
                    <a:pt x="21608" y="-5761"/>
                    <a:pt x="37155" y="4104"/>
                    <a:pt x="47023" y="20848"/>
                  </a:cubicBezTo>
                  <a:cubicBezTo>
                    <a:pt x="56589" y="37589"/>
                    <a:pt x="58979" y="58519"/>
                    <a:pt x="47023" y="65395"/>
                  </a:cubicBezTo>
                  <a:cubicBezTo>
                    <a:pt x="35064" y="72271"/>
                    <a:pt x="14433" y="62107"/>
                    <a:pt x="4867" y="450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5">
              <a:extLst>
                <a:ext uri="{FF2B5EF4-FFF2-40B4-BE49-F238E27FC236}">
                  <a16:creationId xmlns:a16="http://schemas.microsoft.com/office/drawing/2014/main" id="{FC53275F-05E6-4ACD-A21B-4A3FE8151D97}"/>
                </a:ext>
              </a:extLst>
            </p:cNvPr>
            <p:cNvSpPr/>
            <p:nvPr/>
          </p:nvSpPr>
          <p:spPr>
            <a:xfrm>
              <a:off x="6262286" y="2090384"/>
              <a:ext cx="57643" cy="68859"/>
            </a:xfrm>
            <a:custGeom>
              <a:avLst/>
              <a:gdLst>
                <a:gd name="connsiteX0" fmla="*/ 3906 w 57643"/>
                <a:gd name="connsiteY0" fmla="*/ 45958 h 68859"/>
                <a:gd name="connsiteX1" fmla="*/ 11380 w 57643"/>
                <a:gd name="connsiteY1" fmla="*/ 1112 h 68859"/>
                <a:gd name="connsiteX2" fmla="*/ 46956 w 57643"/>
                <a:gd name="connsiteY2" fmla="*/ 21144 h 68859"/>
                <a:gd name="connsiteX3" fmla="*/ 48752 w 57643"/>
                <a:gd name="connsiteY3" fmla="*/ 65392 h 68859"/>
                <a:gd name="connsiteX4" fmla="*/ 3906 w 57643"/>
                <a:gd name="connsiteY4" fmla="*/ 45958 h 6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43" h="68859">
                  <a:moveTo>
                    <a:pt x="3906" y="45958"/>
                  </a:moveTo>
                  <a:cubicBezTo>
                    <a:pt x="-5663" y="31308"/>
                    <a:pt x="-2375" y="11874"/>
                    <a:pt x="11380" y="1112"/>
                  </a:cubicBezTo>
                  <a:cubicBezTo>
                    <a:pt x="23336" y="-5764"/>
                    <a:pt x="37091" y="4101"/>
                    <a:pt x="46956" y="21144"/>
                  </a:cubicBezTo>
                  <a:cubicBezTo>
                    <a:pt x="56525" y="37885"/>
                    <a:pt x="60708" y="58516"/>
                    <a:pt x="48752" y="65392"/>
                  </a:cubicBezTo>
                  <a:cubicBezTo>
                    <a:pt x="36493" y="72567"/>
                    <a:pt x="13471" y="62698"/>
                    <a:pt x="3906" y="4595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5">
              <a:extLst>
                <a:ext uri="{FF2B5EF4-FFF2-40B4-BE49-F238E27FC236}">
                  <a16:creationId xmlns:a16="http://schemas.microsoft.com/office/drawing/2014/main" id="{810BE46D-8D42-45EF-9858-32C61B7460D4}"/>
                </a:ext>
              </a:extLst>
            </p:cNvPr>
            <p:cNvSpPr/>
            <p:nvPr/>
          </p:nvSpPr>
          <p:spPr>
            <a:xfrm>
              <a:off x="7544778" y="2196104"/>
              <a:ext cx="54104" cy="64713"/>
            </a:xfrm>
            <a:custGeom>
              <a:avLst/>
              <a:gdLst>
                <a:gd name="connsiteX0" fmla="*/ 46158 w 54104"/>
                <a:gd name="connsiteY0" fmla="*/ 20363 h 64713"/>
                <a:gd name="connsiteX1" fmla="*/ 7889 w 54104"/>
                <a:gd name="connsiteY1" fmla="*/ 1229 h 64713"/>
                <a:gd name="connsiteX2" fmla="*/ 5199 w 54104"/>
                <a:gd name="connsiteY2" fmla="*/ 43980 h 64713"/>
                <a:gd name="connsiteX3" fmla="*/ 42271 w 54104"/>
                <a:gd name="connsiteY3" fmla="*/ 61023 h 64713"/>
                <a:gd name="connsiteX4" fmla="*/ 46158 w 54104"/>
                <a:gd name="connsiteY4" fmla="*/ 20363 h 6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04" h="64713">
                  <a:moveTo>
                    <a:pt x="46158" y="20363"/>
                  </a:moveTo>
                  <a:cubicBezTo>
                    <a:pt x="36593" y="3320"/>
                    <a:pt x="19848" y="-5651"/>
                    <a:pt x="7889" y="1229"/>
                  </a:cubicBezTo>
                  <a:cubicBezTo>
                    <a:pt x="-4067" y="8404"/>
                    <a:pt x="-4366" y="27239"/>
                    <a:pt x="5199" y="43980"/>
                  </a:cubicBezTo>
                  <a:cubicBezTo>
                    <a:pt x="15064" y="60724"/>
                    <a:pt x="30312" y="67899"/>
                    <a:pt x="42271" y="61023"/>
                  </a:cubicBezTo>
                  <a:cubicBezTo>
                    <a:pt x="54231" y="53848"/>
                    <a:pt x="56027" y="37104"/>
                    <a:pt x="46158" y="203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5">
              <a:extLst>
                <a:ext uri="{FF2B5EF4-FFF2-40B4-BE49-F238E27FC236}">
                  <a16:creationId xmlns:a16="http://schemas.microsoft.com/office/drawing/2014/main" id="{29FFFAB1-2B22-400C-9F24-300D597BEE32}"/>
                </a:ext>
              </a:extLst>
            </p:cNvPr>
            <p:cNvSpPr/>
            <p:nvPr/>
          </p:nvSpPr>
          <p:spPr>
            <a:xfrm>
              <a:off x="7051988" y="2089177"/>
              <a:ext cx="53366" cy="65704"/>
            </a:xfrm>
            <a:custGeom>
              <a:avLst/>
              <a:gdLst>
                <a:gd name="connsiteX0" fmla="*/ 45045 w 53366"/>
                <a:gd name="connsiteY0" fmla="*/ 23245 h 65704"/>
                <a:gd name="connsiteX1" fmla="*/ 6779 w 53366"/>
                <a:gd name="connsiteY1" fmla="*/ 822 h 65704"/>
                <a:gd name="connsiteX2" fmla="*/ 6480 w 53366"/>
                <a:gd name="connsiteY2" fmla="*/ 45668 h 65704"/>
                <a:gd name="connsiteX3" fmla="*/ 42056 w 53366"/>
                <a:gd name="connsiteY3" fmla="*/ 61813 h 65704"/>
                <a:gd name="connsiteX4" fmla="*/ 45045 w 53366"/>
                <a:gd name="connsiteY4" fmla="*/ 23245 h 65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66" h="65704">
                  <a:moveTo>
                    <a:pt x="45045" y="23245"/>
                  </a:moveTo>
                  <a:cubicBezTo>
                    <a:pt x="35479" y="6504"/>
                    <a:pt x="18735" y="-6054"/>
                    <a:pt x="6779" y="822"/>
                  </a:cubicBezTo>
                  <a:cubicBezTo>
                    <a:pt x="-5181" y="7701"/>
                    <a:pt x="-3389" y="28927"/>
                    <a:pt x="6480" y="45668"/>
                  </a:cubicBezTo>
                  <a:cubicBezTo>
                    <a:pt x="16045" y="62711"/>
                    <a:pt x="29797" y="68689"/>
                    <a:pt x="42056" y="61813"/>
                  </a:cubicBezTo>
                  <a:cubicBezTo>
                    <a:pt x="54015" y="54938"/>
                    <a:pt x="54913" y="40288"/>
                    <a:pt x="45045" y="2324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5">
              <a:extLst>
                <a:ext uri="{FF2B5EF4-FFF2-40B4-BE49-F238E27FC236}">
                  <a16:creationId xmlns:a16="http://schemas.microsoft.com/office/drawing/2014/main" id="{74511EB6-FBE2-4D5D-A0B5-888500EBFA71}"/>
                </a:ext>
              </a:extLst>
            </p:cNvPr>
            <p:cNvSpPr/>
            <p:nvPr/>
          </p:nvSpPr>
          <p:spPr>
            <a:xfrm>
              <a:off x="6476675" y="1830086"/>
              <a:ext cx="59102" cy="67297"/>
            </a:xfrm>
            <a:custGeom>
              <a:avLst/>
              <a:gdLst>
                <a:gd name="connsiteX0" fmla="*/ 3578 w 59102"/>
                <a:gd name="connsiteY0" fmla="*/ 44655 h 67297"/>
                <a:gd name="connsiteX1" fmla="*/ 11651 w 59102"/>
                <a:gd name="connsiteY1" fmla="*/ 1006 h 67297"/>
                <a:gd name="connsiteX2" fmla="*/ 50519 w 59102"/>
                <a:gd name="connsiteY2" fmla="*/ 17448 h 67297"/>
                <a:gd name="connsiteX3" fmla="*/ 48125 w 59102"/>
                <a:gd name="connsiteY3" fmla="*/ 63790 h 67297"/>
                <a:gd name="connsiteX4" fmla="*/ 3578 w 59102"/>
                <a:gd name="connsiteY4" fmla="*/ 44655 h 6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2" h="67297">
                  <a:moveTo>
                    <a:pt x="3578" y="44655"/>
                  </a:moveTo>
                  <a:cubicBezTo>
                    <a:pt x="-5688" y="30305"/>
                    <a:pt x="-2101" y="11170"/>
                    <a:pt x="11651" y="1006"/>
                  </a:cubicBezTo>
                  <a:cubicBezTo>
                    <a:pt x="26899" y="-4975"/>
                    <a:pt x="44238" y="2200"/>
                    <a:pt x="50519" y="17448"/>
                  </a:cubicBezTo>
                  <a:cubicBezTo>
                    <a:pt x="60384" y="34491"/>
                    <a:pt x="60084" y="56914"/>
                    <a:pt x="48125" y="63790"/>
                  </a:cubicBezTo>
                  <a:cubicBezTo>
                    <a:pt x="36169" y="70965"/>
                    <a:pt x="13147" y="61396"/>
                    <a:pt x="3578" y="4465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5">
              <a:extLst>
                <a:ext uri="{FF2B5EF4-FFF2-40B4-BE49-F238E27FC236}">
                  <a16:creationId xmlns:a16="http://schemas.microsoft.com/office/drawing/2014/main" id="{97CA33C9-CB00-4420-AB34-B40D82A2BC55}"/>
                </a:ext>
              </a:extLst>
            </p:cNvPr>
            <p:cNvSpPr/>
            <p:nvPr/>
          </p:nvSpPr>
          <p:spPr>
            <a:xfrm>
              <a:off x="6142313" y="2426985"/>
              <a:ext cx="64484" cy="59578"/>
            </a:xfrm>
            <a:custGeom>
              <a:avLst/>
              <a:gdLst>
                <a:gd name="connsiteX0" fmla="*/ 17144 w 64484"/>
                <a:gd name="connsiteY0" fmla="*/ 52875 h 59578"/>
                <a:gd name="connsiteX1" fmla="*/ 60198 w 64484"/>
                <a:gd name="connsiteY1" fmla="*/ 46299 h 59578"/>
                <a:gd name="connsiteX2" fmla="*/ 45249 w 64484"/>
                <a:gd name="connsiteY2" fmla="*/ 4142 h 59578"/>
                <a:gd name="connsiteX3" fmla="*/ 703 w 64484"/>
                <a:gd name="connsiteY3" fmla="*/ 11916 h 59578"/>
                <a:gd name="connsiteX4" fmla="*/ 17144 w 64484"/>
                <a:gd name="connsiteY4" fmla="*/ 52875 h 59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84" h="59578">
                  <a:moveTo>
                    <a:pt x="17144" y="52875"/>
                  </a:moveTo>
                  <a:cubicBezTo>
                    <a:pt x="30899" y="62441"/>
                    <a:pt x="50030" y="59452"/>
                    <a:pt x="60198" y="46299"/>
                  </a:cubicBezTo>
                  <a:cubicBezTo>
                    <a:pt x="67073" y="30452"/>
                    <a:pt x="60497" y="12215"/>
                    <a:pt x="45249" y="4142"/>
                  </a:cubicBezTo>
                  <a:cubicBezTo>
                    <a:pt x="30600" y="-5124"/>
                    <a:pt x="11465" y="-1836"/>
                    <a:pt x="703" y="11916"/>
                  </a:cubicBezTo>
                  <a:cubicBezTo>
                    <a:pt x="-5578" y="27762"/>
                    <a:pt x="1597" y="45700"/>
                    <a:pt x="17144" y="528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5">
              <a:extLst>
                <a:ext uri="{FF2B5EF4-FFF2-40B4-BE49-F238E27FC236}">
                  <a16:creationId xmlns:a16="http://schemas.microsoft.com/office/drawing/2014/main" id="{84250A31-8A44-4861-9406-98A2D708C394}"/>
                </a:ext>
              </a:extLst>
            </p:cNvPr>
            <p:cNvSpPr/>
            <p:nvPr/>
          </p:nvSpPr>
          <p:spPr>
            <a:xfrm>
              <a:off x="5874870" y="2618133"/>
              <a:ext cx="66010" cy="56972"/>
            </a:xfrm>
            <a:custGeom>
              <a:avLst/>
              <a:gdLst>
                <a:gd name="connsiteX0" fmla="*/ 16409 w 66010"/>
                <a:gd name="connsiteY0" fmla="*/ 47986 h 56972"/>
                <a:gd name="connsiteX1" fmla="*/ 62152 w 66010"/>
                <a:gd name="connsiteY1" fmla="*/ 47388 h 56972"/>
                <a:gd name="connsiteX2" fmla="*/ 41821 w 66010"/>
                <a:gd name="connsiteY2" fmla="*/ 3739 h 56972"/>
                <a:gd name="connsiteX3" fmla="*/ 2358 w 66010"/>
                <a:gd name="connsiteY3" fmla="*/ 11213 h 56972"/>
                <a:gd name="connsiteX4" fmla="*/ 1460 w 66010"/>
                <a:gd name="connsiteY4" fmla="*/ 12410 h 56972"/>
                <a:gd name="connsiteX5" fmla="*/ 16409 w 66010"/>
                <a:gd name="connsiteY5" fmla="*/ 47986 h 5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010" h="56972">
                  <a:moveTo>
                    <a:pt x="16409" y="47986"/>
                  </a:moveTo>
                  <a:cubicBezTo>
                    <a:pt x="33149" y="57854"/>
                    <a:pt x="55277" y="59347"/>
                    <a:pt x="62152" y="47388"/>
                  </a:cubicBezTo>
                  <a:cubicBezTo>
                    <a:pt x="69327" y="35432"/>
                    <a:pt x="58864" y="13604"/>
                    <a:pt x="41821" y="3739"/>
                  </a:cubicBezTo>
                  <a:cubicBezTo>
                    <a:pt x="28967" y="-4933"/>
                    <a:pt x="11325" y="-1644"/>
                    <a:pt x="2358" y="11213"/>
                  </a:cubicBezTo>
                  <a:cubicBezTo>
                    <a:pt x="2059" y="11512"/>
                    <a:pt x="1759" y="12111"/>
                    <a:pt x="1460" y="12410"/>
                  </a:cubicBezTo>
                  <a:cubicBezTo>
                    <a:pt x="-5416" y="24370"/>
                    <a:pt x="-631" y="38421"/>
                    <a:pt x="16409" y="4798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5">
              <a:extLst>
                <a:ext uri="{FF2B5EF4-FFF2-40B4-BE49-F238E27FC236}">
                  <a16:creationId xmlns:a16="http://schemas.microsoft.com/office/drawing/2014/main" id="{593CC0CD-267B-4870-A6E1-2F50E83844D6}"/>
                </a:ext>
              </a:extLst>
            </p:cNvPr>
            <p:cNvSpPr/>
            <p:nvPr/>
          </p:nvSpPr>
          <p:spPr>
            <a:xfrm>
              <a:off x="5736439" y="2837270"/>
              <a:ext cx="62748" cy="57918"/>
            </a:xfrm>
            <a:custGeom>
              <a:avLst/>
              <a:gdLst>
                <a:gd name="connsiteX0" fmla="*/ 16117 w 62748"/>
                <a:gd name="connsiteY0" fmla="*/ 50389 h 57918"/>
                <a:gd name="connsiteX1" fmla="*/ 58871 w 62748"/>
                <a:gd name="connsiteY1" fmla="*/ 45604 h 57918"/>
                <a:gd name="connsiteX2" fmla="*/ 42726 w 62748"/>
                <a:gd name="connsiteY2" fmla="*/ 4046 h 57918"/>
                <a:gd name="connsiteX3" fmla="*/ 869 w 62748"/>
                <a:gd name="connsiteY3" fmla="*/ 12119 h 57918"/>
                <a:gd name="connsiteX4" fmla="*/ 14920 w 62748"/>
                <a:gd name="connsiteY4" fmla="*/ 49790 h 57918"/>
                <a:gd name="connsiteX5" fmla="*/ 16117 w 62748"/>
                <a:gd name="connsiteY5" fmla="*/ 50389 h 5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748" h="57918">
                  <a:moveTo>
                    <a:pt x="16117" y="50389"/>
                  </a:moveTo>
                  <a:cubicBezTo>
                    <a:pt x="29273" y="60553"/>
                    <a:pt x="48109" y="58461"/>
                    <a:pt x="58871" y="45604"/>
                  </a:cubicBezTo>
                  <a:cubicBezTo>
                    <a:pt x="65149" y="29758"/>
                    <a:pt x="58273" y="11521"/>
                    <a:pt x="42726" y="4046"/>
                  </a:cubicBezTo>
                  <a:cubicBezTo>
                    <a:pt x="28974" y="-5220"/>
                    <a:pt x="10438" y="-1632"/>
                    <a:pt x="869" y="12119"/>
                  </a:cubicBezTo>
                  <a:cubicBezTo>
                    <a:pt x="-5408" y="26469"/>
                    <a:pt x="869" y="43214"/>
                    <a:pt x="14920" y="49790"/>
                  </a:cubicBezTo>
                  <a:cubicBezTo>
                    <a:pt x="15518" y="50089"/>
                    <a:pt x="15818" y="50089"/>
                    <a:pt x="16117" y="503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5">
              <a:extLst>
                <a:ext uri="{FF2B5EF4-FFF2-40B4-BE49-F238E27FC236}">
                  <a16:creationId xmlns:a16="http://schemas.microsoft.com/office/drawing/2014/main" id="{9829DB2B-81FF-4A16-BE59-8B5266754CBC}"/>
                </a:ext>
              </a:extLst>
            </p:cNvPr>
            <p:cNvSpPr/>
            <p:nvPr/>
          </p:nvSpPr>
          <p:spPr>
            <a:xfrm>
              <a:off x="6064918" y="2925672"/>
              <a:ext cx="63367" cy="55505"/>
            </a:xfrm>
            <a:custGeom>
              <a:avLst/>
              <a:gdLst>
                <a:gd name="connsiteX0" fmla="*/ 17105 w 63367"/>
                <a:gd name="connsiteY0" fmla="*/ 48091 h 55505"/>
                <a:gd name="connsiteX1" fmla="*/ 59261 w 63367"/>
                <a:gd name="connsiteY1" fmla="*/ 43007 h 55505"/>
                <a:gd name="connsiteX2" fmla="*/ 41619 w 63367"/>
                <a:gd name="connsiteY2" fmla="*/ 5037 h 55505"/>
                <a:gd name="connsiteX3" fmla="*/ 660 w 63367"/>
                <a:gd name="connsiteY3" fmla="*/ 9223 h 55505"/>
                <a:gd name="connsiteX4" fmla="*/ 17105 w 63367"/>
                <a:gd name="connsiteY4" fmla="*/ 48091 h 55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367" h="55505">
                  <a:moveTo>
                    <a:pt x="17105" y="48091"/>
                  </a:moveTo>
                  <a:cubicBezTo>
                    <a:pt x="29959" y="58255"/>
                    <a:pt x="48794" y="55864"/>
                    <a:pt x="59261" y="43007"/>
                  </a:cubicBezTo>
                  <a:cubicBezTo>
                    <a:pt x="66137" y="31047"/>
                    <a:pt x="58663" y="14905"/>
                    <a:pt x="41619" y="5037"/>
                  </a:cubicBezTo>
                  <a:cubicBezTo>
                    <a:pt x="24879" y="-4529"/>
                    <a:pt x="7536" y="-2737"/>
                    <a:pt x="660" y="9223"/>
                  </a:cubicBezTo>
                  <a:cubicBezTo>
                    <a:pt x="-5617" y="24471"/>
                    <a:pt x="1857" y="41814"/>
                    <a:pt x="17105" y="4809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5">
              <a:extLst>
                <a:ext uri="{FF2B5EF4-FFF2-40B4-BE49-F238E27FC236}">
                  <a16:creationId xmlns:a16="http://schemas.microsoft.com/office/drawing/2014/main" id="{286320AA-FD84-44B3-9091-058ACB290AF0}"/>
                </a:ext>
              </a:extLst>
            </p:cNvPr>
            <p:cNvSpPr/>
            <p:nvPr/>
          </p:nvSpPr>
          <p:spPr>
            <a:xfrm>
              <a:off x="6155893" y="3222782"/>
              <a:ext cx="70645" cy="55207"/>
            </a:xfrm>
            <a:custGeom>
              <a:avLst/>
              <a:gdLst>
                <a:gd name="connsiteX0" fmla="*/ 20907 w 70645"/>
                <a:gd name="connsiteY0" fmla="*/ 46964 h 55207"/>
                <a:gd name="connsiteX1" fmla="*/ 67245 w 70645"/>
                <a:gd name="connsiteY1" fmla="*/ 44869 h 55207"/>
                <a:gd name="connsiteX2" fmla="*/ 43625 w 70645"/>
                <a:gd name="connsiteY2" fmla="*/ 7498 h 55207"/>
                <a:gd name="connsiteX3" fmla="*/ 575 w 70645"/>
                <a:gd name="connsiteY3" fmla="*/ 6600 h 55207"/>
                <a:gd name="connsiteX4" fmla="*/ 20907 w 70645"/>
                <a:gd name="connsiteY4" fmla="*/ 46964 h 5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45" h="55207">
                  <a:moveTo>
                    <a:pt x="20907" y="46964"/>
                  </a:moveTo>
                  <a:cubicBezTo>
                    <a:pt x="37946" y="56529"/>
                    <a:pt x="60070" y="57128"/>
                    <a:pt x="67245" y="44869"/>
                  </a:cubicBezTo>
                  <a:cubicBezTo>
                    <a:pt x="74121" y="32909"/>
                    <a:pt x="60669" y="17366"/>
                    <a:pt x="43625" y="7498"/>
                  </a:cubicBezTo>
                  <a:cubicBezTo>
                    <a:pt x="26885" y="-2068"/>
                    <a:pt x="7750" y="-5356"/>
                    <a:pt x="575" y="6600"/>
                  </a:cubicBezTo>
                  <a:cubicBezTo>
                    <a:pt x="-6301" y="18559"/>
                    <a:pt x="4162" y="37096"/>
                    <a:pt x="20907" y="469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5">
              <a:extLst>
                <a:ext uri="{FF2B5EF4-FFF2-40B4-BE49-F238E27FC236}">
                  <a16:creationId xmlns:a16="http://schemas.microsoft.com/office/drawing/2014/main" id="{F5B37B5A-5278-494F-B79C-A8F2400F9833}"/>
                </a:ext>
              </a:extLst>
            </p:cNvPr>
            <p:cNvSpPr/>
            <p:nvPr/>
          </p:nvSpPr>
          <p:spPr>
            <a:xfrm>
              <a:off x="6256705" y="2957029"/>
              <a:ext cx="65101" cy="56215"/>
            </a:xfrm>
            <a:custGeom>
              <a:avLst/>
              <a:gdLst>
                <a:gd name="connsiteX0" fmla="*/ 17260 w 65101"/>
                <a:gd name="connsiteY0" fmla="*/ 47829 h 56215"/>
                <a:gd name="connsiteX1" fmla="*/ 61208 w 65101"/>
                <a:gd name="connsiteY1" fmla="*/ 46033 h 56215"/>
                <a:gd name="connsiteX2" fmla="*/ 42373 w 65101"/>
                <a:gd name="connsiteY2" fmla="*/ 4176 h 56215"/>
                <a:gd name="connsiteX3" fmla="*/ 1713 w 65101"/>
                <a:gd name="connsiteY3" fmla="*/ 11351 h 56215"/>
                <a:gd name="connsiteX4" fmla="*/ 1414 w 65101"/>
                <a:gd name="connsiteY4" fmla="*/ 11650 h 56215"/>
                <a:gd name="connsiteX5" fmla="*/ 17260 w 65101"/>
                <a:gd name="connsiteY5" fmla="*/ 47829 h 5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01" h="56215">
                  <a:moveTo>
                    <a:pt x="17260" y="47829"/>
                  </a:moveTo>
                  <a:cubicBezTo>
                    <a:pt x="34001" y="57394"/>
                    <a:pt x="54332" y="58292"/>
                    <a:pt x="61208" y="46033"/>
                  </a:cubicBezTo>
                  <a:cubicBezTo>
                    <a:pt x="68084" y="34073"/>
                    <a:pt x="59113" y="13745"/>
                    <a:pt x="42373" y="4176"/>
                  </a:cubicBezTo>
                  <a:cubicBezTo>
                    <a:pt x="29216" y="-5090"/>
                    <a:pt x="10979" y="-1802"/>
                    <a:pt x="1713" y="11351"/>
                  </a:cubicBezTo>
                  <a:cubicBezTo>
                    <a:pt x="1713" y="11351"/>
                    <a:pt x="1414" y="11650"/>
                    <a:pt x="1414" y="11650"/>
                  </a:cubicBezTo>
                  <a:cubicBezTo>
                    <a:pt x="-5761" y="23610"/>
                    <a:pt x="217" y="37960"/>
                    <a:pt x="17260" y="4782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5">
              <a:extLst>
                <a:ext uri="{FF2B5EF4-FFF2-40B4-BE49-F238E27FC236}">
                  <a16:creationId xmlns:a16="http://schemas.microsoft.com/office/drawing/2014/main" id="{74BE6929-C830-4B13-B399-8518251486FC}"/>
                </a:ext>
              </a:extLst>
            </p:cNvPr>
            <p:cNvSpPr/>
            <p:nvPr/>
          </p:nvSpPr>
          <p:spPr>
            <a:xfrm>
              <a:off x="6468915" y="3030176"/>
              <a:ext cx="71117" cy="59700"/>
            </a:xfrm>
            <a:custGeom>
              <a:avLst/>
              <a:gdLst>
                <a:gd name="connsiteX0" fmla="*/ 18812 w 71117"/>
                <a:gd name="connsiteY0" fmla="*/ 52413 h 59700"/>
                <a:gd name="connsiteX1" fmla="*/ 67545 w 71117"/>
                <a:gd name="connsiteY1" fmla="*/ 47329 h 59700"/>
                <a:gd name="connsiteX2" fmla="*/ 45720 w 71117"/>
                <a:gd name="connsiteY2" fmla="*/ 5771 h 59700"/>
                <a:gd name="connsiteX3" fmla="*/ -23 w 71117"/>
                <a:gd name="connsiteY3" fmla="*/ 8465 h 59700"/>
                <a:gd name="connsiteX4" fmla="*/ 18812 w 71117"/>
                <a:gd name="connsiteY4" fmla="*/ 52413 h 5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17" h="59700">
                  <a:moveTo>
                    <a:pt x="18812" y="52413"/>
                  </a:moveTo>
                  <a:cubicBezTo>
                    <a:pt x="34359" y="62278"/>
                    <a:pt x="54392" y="60186"/>
                    <a:pt x="67545" y="47329"/>
                  </a:cubicBezTo>
                  <a:cubicBezTo>
                    <a:pt x="74421" y="35369"/>
                    <a:pt x="62764" y="15640"/>
                    <a:pt x="45720" y="5771"/>
                  </a:cubicBezTo>
                  <a:cubicBezTo>
                    <a:pt x="28980" y="-3794"/>
                    <a:pt x="6856" y="-3794"/>
                    <a:pt x="-23" y="8465"/>
                  </a:cubicBezTo>
                  <a:cubicBezTo>
                    <a:pt x="-5103" y="25505"/>
                    <a:pt x="2670" y="44340"/>
                    <a:pt x="18812" y="5241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5">
              <a:extLst>
                <a:ext uri="{FF2B5EF4-FFF2-40B4-BE49-F238E27FC236}">
                  <a16:creationId xmlns:a16="http://schemas.microsoft.com/office/drawing/2014/main" id="{58DBAD10-07E2-4178-8FD9-1C027E090615}"/>
                </a:ext>
              </a:extLst>
            </p:cNvPr>
            <p:cNvSpPr/>
            <p:nvPr/>
          </p:nvSpPr>
          <p:spPr>
            <a:xfrm>
              <a:off x="6290062" y="2284476"/>
              <a:ext cx="68586" cy="59912"/>
            </a:xfrm>
            <a:custGeom>
              <a:avLst/>
              <a:gdLst>
                <a:gd name="connsiteX0" fmla="*/ 20676 w 68586"/>
                <a:gd name="connsiteY0" fmla="*/ 53672 h 59912"/>
                <a:gd name="connsiteX1" fmla="*/ 64923 w 68586"/>
                <a:gd name="connsiteY1" fmla="*/ 45599 h 59912"/>
                <a:gd name="connsiteX2" fmla="*/ 48179 w 68586"/>
                <a:gd name="connsiteY2" fmla="*/ 5538 h 59912"/>
                <a:gd name="connsiteX3" fmla="*/ 643 w 68586"/>
                <a:gd name="connsiteY3" fmla="*/ 8527 h 59912"/>
                <a:gd name="connsiteX4" fmla="*/ 20676 w 68586"/>
                <a:gd name="connsiteY4" fmla="*/ 53672 h 5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6" h="59912">
                  <a:moveTo>
                    <a:pt x="20676" y="53672"/>
                  </a:moveTo>
                  <a:cubicBezTo>
                    <a:pt x="35325" y="62938"/>
                    <a:pt x="54460" y="59350"/>
                    <a:pt x="64923" y="45599"/>
                  </a:cubicBezTo>
                  <a:cubicBezTo>
                    <a:pt x="70901" y="30052"/>
                    <a:pt x="63726" y="12413"/>
                    <a:pt x="48179" y="5538"/>
                  </a:cubicBezTo>
                  <a:cubicBezTo>
                    <a:pt x="31439" y="-4031"/>
                    <a:pt x="7819" y="-3433"/>
                    <a:pt x="643" y="8527"/>
                  </a:cubicBezTo>
                  <a:cubicBezTo>
                    <a:pt x="-6232" y="20486"/>
                    <a:pt x="3632" y="44106"/>
                    <a:pt x="20676" y="5367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5">
              <a:extLst>
                <a:ext uri="{FF2B5EF4-FFF2-40B4-BE49-F238E27FC236}">
                  <a16:creationId xmlns:a16="http://schemas.microsoft.com/office/drawing/2014/main" id="{FFEB35A3-2C0E-44CB-914C-C6063FB505C9}"/>
                </a:ext>
              </a:extLst>
            </p:cNvPr>
            <p:cNvSpPr/>
            <p:nvPr/>
          </p:nvSpPr>
          <p:spPr>
            <a:xfrm>
              <a:off x="6436180" y="3459079"/>
              <a:ext cx="61483" cy="52060"/>
            </a:xfrm>
            <a:custGeom>
              <a:avLst/>
              <a:gdLst>
                <a:gd name="connsiteX0" fmla="*/ 18362 w 61483"/>
                <a:gd name="connsiteY0" fmla="*/ 45060 h 52060"/>
                <a:gd name="connsiteX1" fmla="*/ 57230 w 61483"/>
                <a:gd name="connsiteY1" fmla="*/ 40276 h 52060"/>
                <a:gd name="connsiteX2" fmla="*/ 40486 w 61483"/>
                <a:gd name="connsiteY2" fmla="*/ 6193 h 52060"/>
                <a:gd name="connsiteX3" fmla="*/ 1023 w 61483"/>
                <a:gd name="connsiteY3" fmla="*/ 7988 h 52060"/>
                <a:gd name="connsiteX4" fmla="*/ 18362 w 61483"/>
                <a:gd name="connsiteY4" fmla="*/ 45060 h 5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83" h="52060">
                  <a:moveTo>
                    <a:pt x="18362" y="45060"/>
                  </a:moveTo>
                  <a:cubicBezTo>
                    <a:pt x="35106" y="54626"/>
                    <a:pt x="50354" y="52235"/>
                    <a:pt x="57230" y="40276"/>
                  </a:cubicBezTo>
                  <a:cubicBezTo>
                    <a:pt x="64106" y="28316"/>
                    <a:pt x="57529" y="16061"/>
                    <a:pt x="40486" y="6193"/>
                  </a:cubicBezTo>
                  <a:cubicBezTo>
                    <a:pt x="23745" y="-3373"/>
                    <a:pt x="7899" y="-4271"/>
                    <a:pt x="1023" y="7988"/>
                  </a:cubicBezTo>
                  <a:cubicBezTo>
                    <a:pt x="-5853" y="19948"/>
                    <a:pt x="1322" y="35196"/>
                    <a:pt x="18362" y="4506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5">
              <a:extLst>
                <a:ext uri="{FF2B5EF4-FFF2-40B4-BE49-F238E27FC236}">
                  <a16:creationId xmlns:a16="http://schemas.microsoft.com/office/drawing/2014/main" id="{4C36B3B3-6531-4D6A-A641-CD71B81DBA68}"/>
                </a:ext>
              </a:extLst>
            </p:cNvPr>
            <p:cNvSpPr/>
            <p:nvPr/>
          </p:nvSpPr>
          <p:spPr>
            <a:xfrm>
              <a:off x="6722970" y="3246120"/>
              <a:ext cx="66456" cy="57123"/>
            </a:xfrm>
            <a:custGeom>
              <a:avLst/>
              <a:gdLst>
                <a:gd name="connsiteX0" fmla="*/ 20380 w 66456"/>
                <a:gd name="connsiteY0" fmla="*/ 48440 h 57123"/>
                <a:gd name="connsiteX1" fmla="*/ 62835 w 66456"/>
                <a:gd name="connsiteY1" fmla="*/ 47243 h 57123"/>
                <a:gd name="connsiteX2" fmla="*/ 45792 w 66456"/>
                <a:gd name="connsiteY2" fmla="*/ 4492 h 57123"/>
                <a:gd name="connsiteX3" fmla="*/ 647 w 66456"/>
                <a:gd name="connsiteY3" fmla="*/ 11368 h 57123"/>
                <a:gd name="connsiteX4" fmla="*/ 20380 w 66456"/>
                <a:gd name="connsiteY4" fmla="*/ 48440 h 5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56" h="57123">
                  <a:moveTo>
                    <a:pt x="20380" y="48440"/>
                  </a:moveTo>
                  <a:cubicBezTo>
                    <a:pt x="37420" y="58305"/>
                    <a:pt x="55956" y="59203"/>
                    <a:pt x="62835" y="47243"/>
                  </a:cubicBezTo>
                  <a:cubicBezTo>
                    <a:pt x="68813" y="30802"/>
                    <a:pt x="61339" y="12266"/>
                    <a:pt x="45792" y="4492"/>
                  </a:cubicBezTo>
                  <a:cubicBezTo>
                    <a:pt x="31142" y="-5077"/>
                    <a:pt x="11708" y="-2085"/>
                    <a:pt x="647" y="11368"/>
                  </a:cubicBezTo>
                  <a:cubicBezTo>
                    <a:pt x="-6229" y="23327"/>
                    <a:pt x="3636" y="38874"/>
                    <a:pt x="20380" y="4844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5">
              <a:extLst>
                <a:ext uri="{FF2B5EF4-FFF2-40B4-BE49-F238E27FC236}">
                  <a16:creationId xmlns:a16="http://schemas.microsoft.com/office/drawing/2014/main" id="{C211C07E-F9F3-4950-8CAB-20CAA8479936}"/>
                </a:ext>
              </a:extLst>
            </p:cNvPr>
            <p:cNvSpPr/>
            <p:nvPr/>
          </p:nvSpPr>
          <p:spPr>
            <a:xfrm>
              <a:off x="6859487" y="3035903"/>
              <a:ext cx="66160" cy="55668"/>
            </a:xfrm>
            <a:custGeom>
              <a:avLst/>
              <a:gdLst>
                <a:gd name="connsiteX0" fmla="*/ 18999 w 66160"/>
                <a:gd name="connsiteY0" fmla="*/ 46088 h 55668"/>
                <a:gd name="connsiteX1" fmla="*/ 62348 w 66160"/>
                <a:gd name="connsiteY1" fmla="*/ 46387 h 55668"/>
                <a:gd name="connsiteX2" fmla="*/ 42615 w 66160"/>
                <a:gd name="connsiteY2" fmla="*/ 4830 h 55668"/>
                <a:gd name="connsiteX3" fmla="*/ 1061 w 66160"/>
                <a:gd name="connsiteY3" fmla="*/ 11107 h 55668"/>
                <a:gd name="connsiteX4" fmla="*/ 762 w 66160"/>
                <a:gd name="connsiteY4" fmla="*/ 11107 h 55668"/>
                <a:gd name="connsiteX5" fmla="*/ 18999 w 66160"/>
                <a:gd name="connsiteY5" fmla="*/ 46088 h 5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160" h="55668">
                  <a:moveTo>
                    <a:pt x="18999" y="46088"/>
                  </a:moveTo>
                  <a:cubicBezTo>
                    <a:pt x="35739" y="55953"/>
                    <a:pt x="55473" y="58646"/>
                    <a:pt x="62348" y="46387"/>
                  </a:cubicBezTo>
                  <a:cubicBezTo>
                    <a:pt x="69224" y="34428"/>
                    <a:pt x="59659" y="14695"/>
                    <a:pt x="42615" y="4830"/>
                  </a:cubicBezTo>
                  <a:cubicBezTo>
                    <a:pt x="29462" y="-5035"/>
                    <a:pt x="10926" y="-2345"/>
                    <a:pt x="1061" y="11107"/>
                  </a:cubicBezTo>
                  <a:cubicBezTo>
                    <a:pt x="1061" y="11107"/>
                    <a:pt x="1061" y="11107"/>
                    <a:pt x="762" y="11107"/>
                  </a:cubicBezTo>
                  <a:cubicBezTo>
                    <a:pt x="-5818" y="23067"/>
                    <a:pt x="1955" y="36519"/>
                    <a:pt x="18999" y="460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5">
              <a:extLst>
                <a:ext uri="{FF2B5EF4-FFF2-40B4-BE49-F238E27FC236}">
                  <a16:creationId xmlns:a16="http://schemas.microsoft.com/office/drawing/2014/main" id="{E319E928-2AB2-47D1-9AEA-3D1BD6C1BB84}"/>
                </a:ext>
              </a:extLst>
            </p:cNvPr>
            <p:cNvSpPr/>
            <p:nvPr/>
          </p:nvSpPr>
          <p:spPr>
            <a:xfrm>
              <a:off x="6818837" y="2325328"/>
              <a:ext cx="62427" cy="52408"/>
            </a:xfrm>
            <a:custGeom>
              <a:avLst/>
              <a:gdLst>
                <a:gd name="connsiteX0" fmla="*/ 16595 w 62427"/>
                <a:gd name="connsiteY0" fmla="*/ 44809 h 52408"/>
                <a:gd name="connsiteX1" fmla="*/ 58452 w 62427"/>
                <a:gd name="connsiteY1" fmla="*/ 41221 h 52408"/>
                <a:gd name="connsiteX2" fmla="*/ 39317 w 62427"/>
                <a:gd name="connsiteY2" fmla="*/ 5944 h 52408"/>
                <a:gd name="connsiteX3" fmla="*/ 1347 w 62427"/>
                <a:gd name="connsiteY3" fmla="*/ 8036 h 52408"/>
                <a:gd name="connsiteX4" fmla="*/ 16595 w 62427"/>
                <a:gd name="connsiteY4" fmla="*/ 44809 h 5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27" h="52408">
                  <a:moveTo>
                    <a:pt x="16595" y="44809"/>
                  </a:moveTo>
                  <a:cubicBezTo>
                    <a:pt x="33638" y="54677"/>
                    <a:pt x="51576" y="53181"/>
                    <a:pt x="58452" y="41221"/>
                  </a:cubicBezTo>
                  <a:cubicBezTo>
                    <a:pt x="65627" y="29265"/>
                    <a:pt x="56061" y="15809"/>
                    <a:pt x="39317" y="5944"/>
                  </a:cubicBezTo>
                  <a:cubicBezTo>
                    <a:pt x="22576" y="-3625"/>
                    <a:pt x="8522" y="-3924"/>
                    <a:pt x="1347" y="8036"/>
                  </a:cubicBezTo>
                  <a:cubicBezTo>
                    <a:pt x="-5529" y="20295"/>
                    <a:pt x="-146" y="35243"/>
                    <a:pt x="16595" y="4480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5">
              <a:extLst>
                <a:ext uri="{FF2B5EF4-FFF2-40B4-BE49-F238E27FC236}">
                  <a16:creationId xmlns:a16="http://schemas.microsoft.com/office/drawing/2014/main" id="{E42AFD00-9795-4CFC-A373-7584A479DB45}"/>
                </a:ext>
              </a:extLst>
            </p:cNvPr>
            <p:cNvSpPr/>
            <p:nvPr/>
          </p:nvSpPr>
          <p:spPr>
            <a:xfrm>
              <a:off x="6893531" y="2555692"/>
              <a:ext cx="67777" cy="57266"/>
            </a:xfrm>
            <a:custGeom>
              <a:avLst/>
              <a:gdLst>
                <a:gd name="connsiteX0" fmla="*/ 19637 w 67777"/>
                <a:gd name="connsiteY0" fmla="*/ 49735 h 57266"/>
                <a:gd name="connsiteX1" fmla="*/ 63884 w 67777"/>
                <a:gd name="connsiteY1" fmla="*/ 44954 h 57266"/>
                <a:gd name="connsiteX2" fmla="*/ 45049 w 67777"/>
                <a:gd name="connsiteY2" fmla="*/ 5787 h 57266"/>
                <a:gd name="connsiteX3" fmla="*/ 801 w 67777"/>
                <a:gd name="connsiteY3" fmla="*/ 8477 h 57266"/>
                <a:gd name="connsiteX4" fmla="*/ 19637 w 67777"/>
                <a:gd name="connsiteY4" fmla="*/ 49735 h 5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77" h="57266">
                  <a:moveTo>
                    <a:pt x="19637" y="49735"/>
                  </a:moveTo>
                  <a:cubicBezTo>
                    <a:pt x="33388" y="59903"/>
                    <a:pt x="52523" y="57808"/>
                    <a:pt x="63884" y="44954"/>
                  </a:cubicBezTo>
                  <a:cubicBezTo>
                    <a:pt x="70760" y="32995"/>
                    <a:pt x="61789" y="15356"/>
                    <a:pt x="45049" y="5787"/>
                  </a:cubicBezTo>
                  <a:cubicBezTo>
                    <a:pt x="28005" y="-4078"/>
                    <a:pt x="7677" y="-3479"/>
                    <a:pt x="801" y="8477"/>
                  </a:cubicBezTo>
                  <a:cubicBezTo>
                    <a:pt x="-6078" y="20437"/>
                    <a:pt x="2593" y="39870"/>
                    <a:pt x="19637" y="4973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5">
              <a:extLst>
                <a:ext uri="{FF2B5EF4-FFF2-40B4-BE49-F238E27FC236}">
                  <a16:creationId xmlns:a16="http://schemas.microsoft.com/office/drawing/2014/main" id="{13890465-6399-48AD-A05B-1E3F17425434}"/>
                </a:ext>
              </a:extLst>
            </p:cNvPr>
            <p:cNvSpPr/>
            <p:nvPr/>
          </p:nvSpPr>
          <p:spPr>
            <a:xfrm>
              <a:off x="7014093" y="2705263"/>
              <a:ext cx="67670" cy="58561"/>
            </a:xfrm>
            <a:custGeom>
              <a:avLst/>
              <a:gdLst>
                <a:gd name="connsiteX0" fmla="*/ 19857 w 67670"/>
                <a:gd name="connsiteY0" fmla="*/ 51146 h 58561"/>
                <a:gd name="connsiteX1" fmla="*/ 64404 w 67670"/>
                <a:gd name="connsiteY1" fmla="*/ 46062 h 58561"/>
                <a:gd name="connsiteX2" fmla="*/ 46466 w 67670"/>
                <a:gd name="connsiteY2" fmla="*/ 5403 h 58561"/>
                <a:gd name="connsiteX3" fmla="*/ 722 w 67670"/>
                <a:gd name="connsiteY3" fmla="*/ 8990 h 58561"/>
                <a:gd name="connsiteX4" fmla="*/ 19857 w 67670"/>
                <a:gd name="connsiteY4" fmla="*/ 51146 h 58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70" h="58561">
                  <a:moveTo>
                    <a:pt x="19857" y="51146"/>
                  </a:moveTo>
                  <a:cubicBezTo>
                    <a:pt x="33908" y="61310"/>
                    <a:pt x="53042" y="58920"/>
                    <a:pt x="64404" y="46062"/>
                  </a:cubicBezTo>
                  <a:cubicBezTo>
                    <a:pt x="69787" y="29621"/>
                    <a:pt x="62013" y="11983"/>
                    <a:pt x="46466" y="5403"/>
                  </a:cubicBezTo>
                  <a:cubicBezTo>
                    <a:pt x="29725" y="-4462"/>
                    <a:pt x="7598" y="-2966"/>
                    <a:pt x="722" y="8990"/>
                  </a:cubicBezTo>
                  <a:cubicBezTo>
                    <a:pt x="-6153" y="21249"/>
                    <a:pt x="3116" y="41581"/>
                    <a:pt x="19857" y="5114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5">
              <a:extLst>
                <a:ext uri="{FF2B5EF4-FFF2-40B4-BE49-F238E27FC236}">
                  <a16:creationId xmlns:a16="http://schemas.microsoft.com/office/drawing/2014/main" id="{62868760-E4B2-41BF-B87A-DA52CB06FFAC}"/>
                </a:ext>
              </a:extLst>
            </p:cNvPr>
            <p:cNvSpPr/>
            <p:nvPr/>
          </p:nvSpPr>
          <p:spPr>
            <a:xfrm>
              <a:off x="5804248" y="1845958"/>
              <a:ext cx="67575" cy="58658"/>
            </a:xfrm>
            <a:custGeom>
              <a:avLst/>
              <a:gdLst>
                <a:gd name="connsiteX0" fmla="*/ 19463 w 67575"/>
                <a:gd name="connsiteY0" fmla="*/ 51505 h 58658"/>
                <a:gd name="connsiteX1" fmla="*/ 927 w 67575"/>
                <a:gd name="connsiteY1" fmla="*/ 9348 h 58658"/>
                <a:gd name="connsiteX2" fmla="*/ 46371 w 67575"/>
                <a:gd name="connsiteY2" fmla="*/ 5162 h 58658"/>
                <a:gd name="connsiteX3" fmla="*/ 64309 w 67575"/>
                <a:gd name="connsiteY3" fmla="*/ 45822 h 58658"/>
                <a:gd name="connsiteX4" fmla="*/ 19463 w 67575"/>
                <a:gd name="connsiteY4" fmla="*/ 51505 h 58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75" h="58658">
                  <a:moveTo>
                    <a:pt x="19463" y="51505"/>
                  </a:moveTo>
                  <a:cubicBezTo>
                    <a:pt x="2722" y="41640"/>
                    <a:pt x="-6248" y="21308"/>
                    <a:pt x="927" y="9348"/>
                  </a:cubicBezTo>
                  <a:cubicBezTo>
                    <a:pt x="7802" y="-2611"/>
                    <a:pt x="29328" y="-4702"/>
                    <a:pt x="46371" y="5162"/>
                  </a:cubicBezTo>
                  <a:cubicBezTo>
                    <a:pt x="61918" y="12038"/>
                    <a:pt x="69692" y="29680"/>
                    <a:pt x="64309" y="45822"/>
                  </a:cubicBezTo>
                  <a:cubicBezTo>
                    <a:pt x="52948" y="58979"/>
                    <a:pt x="33514" y="61369"/>
                    <a:pt x="19463" y="5150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5">
              <a:extLst>
                <a:ext uri="{FF2B5EF4-FFF2-40B4-BE49-F238E27FC236}">
                  <a16:creationId xmlns:a16="http://schemas.microsoft.com/office/drawing/2014/main" id="{0C486A8A-1A6E-40FF-8A85-FE46F0C06866}"/>
                </a:ext>
              </a:extLst>
            </p:cNvPr>
            <p:cNvSpPr/>
            <p:nvPr/>
          </p:nvSpPr>
          <p:spPr>
            <a:xfrm>
              <a:off x="5969666" y="2086761"/>
              <a:ext cx="72522" cy="56007"/>
            </a:xfrm>
            <a:custGeom>
              <a:avLst/>
              <a:gdLst>
                <a:gd name="connsiteX0" fmla="*/ 24163 w 72522"/>
                <a:gd name="connsiteY0" fmla="*/ 45694 h 56007"/>
                <a:gd name="connsiteX1" fmla="*/ 243 w 72522"/>
                <a:gd name="connsiteY1" fmla="*/ 7724 h 56007"/>
                <a:gd name="connsiteX2" fmla="*/ 46881 w 72522"/>
                <a:gd name="connsiteY2" fmla="*/ 6231 h 56007"/>
                <a:gd name="connsiteX3" fmla="*/ 69008 w 72522"/>
                <a:gd name="connsiteY3" fmla="*/ 47490 h 56007"/>
                <a:gd name="connsiteX4" fmla="*/ 24163 w 72522"/>
                <a:gd name="connsiteY4" fmla="*/ 45694 h 5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2" h="56007">
                  <a:moveTo>
                    <a:pt x="24163" y="45694"/>
                  </a:moveTo>
                  <a:cubicBezTo>
                    <a:pt x="7119" y="36128"/>
                    <a:pt x="-6632" y="19983"/>
                    <a:pt x="243" y="7724"/>
                  </a:cubicBezTo>
                  <a:cubicBezTo>
                    <a:pt x="7418" y="-4236"/>
                    <a:pt x="29841" y="-3338"/>
                    <a:pt x="46881" y="6231"/>
                  </a:cubicBezTo>
                  <a:cubicBezTo>
                    <a:pt x="63625" y="16096"/>
                    <a:pt x="75884" y="35231"/>
                    <a:pt x="69008" y="47490"/>
                  </a:cubicBezTo>
                  <a:cubicBezTo>
                    <a:pt x="61830" y="59446"/>
                    <a:pt x="40903" y="55559"/>
                    <a:pt x="24163" y="456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5">
              <a:extLst>
                <a:ext uri="{FF2B5EF4-FFF2-40B4-BE49-F238E27FC236}">
                  <a16:creationId xmlns:a16="http://schemas.microsoft.com/office/drawing/2014/main" id="{25BEBA6C-4F3E-492A-ABA7-77BBFE91D4AC}"/>
                </a:ext>
              </a:extLst>
            </p:cNvPr>
            <p:cNvSpPr/>
            <p:nvPr/>
          </p:nvSpPr>
          <p:spPr>
            <a:xfrm>
              <a:off x="6090383" y="1738832"/>
              <a:ext cx="72552" cy="61442"/>
            </a:xfrm>
            <a:custGeom>
              <a:avLst/>
              <a:gdLst>
                <a:gd name="connsiteX0" fmla="*/ 20641 w 72552"/>
                <a:gd name="connsiteY0" fmla="*/ 53991 h 61442"/>
                <a:gd name="connsiteX1" fmla="*/ 612 w 72552"/>
                <a:gd name="connsiteY1" fmla="*/ 10638 h 61442"/>
                <a:gd name="connsiteX2" fmla="*/ 49045 w 72552"/>
                <a:gd name="connsiteY2" fmla="*/ 4959 h 61442"/>
                <a:gd name="connsiteX3" fmla="*/ 68775 w 72552"/>
                <a:gd name="connsiteY3" fmla="*/ 49805 h 61442"/>
                <a:gd name="connsiteX4" fmla="*/ 20641 w 72552"/>
                <a:gd name="connsiteY4" fmla="*/ 53991 h 6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52" h="61442">
                  <a:moveTo>
                    <a:pt x="20641" y="53991"/>
                  </a:moveTo>
                  <a:cubicBezTo>
                    <a:pt x="3900" y="44422"/>
                    <a:pt x="-6268" y="22598"/>
                    <a:pt x="612" y="10638"/>
                  </a:cubicBezTo>
                  <a:cubicBezTo>
                    <a:pt x="13465" y="-2515"/>
                    <a:pt x="33797" y="-4905"/>
                    <a:pt x="49045" y="4959"/>
                  </a:cubicBezTo>
                  <a:cubicBezTo>
                    <a:pt x="65786" y="14824"/>
                    <a:pt x="75650" y="37845"/>
                    <a:pt x="68775" y="49805"/>
                  </a:cubicBezTo>
                  <a:cubicBezTo>
                    <a:pt x="61899" y="62064"/>
                    <a:pt x="37684" y="63856"/>
                    <a:pt x="20641" y="5399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5">
              <a:extLst>
                <a:ext uri="{FF2B5EF4-FFF2-40B4-BE49-F238E27FC236}">
                  <a16:creationId xmlns:a16="http://schemas.microsoft.com/office/drawing/2014/main" id="{387E9D7B-3766-4B69-8568-80ACD3BCCC3D}"/>
                </a:ext>
              </a:extLst>
            </p:cNvPr>
            <p:cNvSpPr/>
            <p:nvPr/>
          </p:nvSpPr>
          <p:spPr>
            <a:xfrm>
              <a:off x="6009776" y="1393732"/>
              <a:ext cx="61252" cy="54087"/>
            </a:xfrm>
            <a:custGeom>
              <a:avLst/>
              <a:gdLst>
                <a:gd name="connsiteX0" fmla="*/ 17238 w 61252"/>
                <a:gd name="connsiteY0" fmla="*/ 47499 h 54087"/>
                <a:gd name="connsiteX1" fmla="*/ 494 w 61252"/>
                <a:gd name="connsiteY1" fmla="*/ 8036 h 54087"/>
                <a:gd name="connsiteX2" fmla="*/ 41154 w 61252"/>
                <a:gd name="connsiteY2" fmla="*/ 5941 h 54087"/>
                <a:gd name="connsiteX3" fmla="*/ 56701 w 61252"/>
                <a:gd name="connsiteY3" fmla="*/ 40324 h 54087"/>
                <a:gd name="connsiteX4" fmla="*/ 18731 w 61252"/>
                <a:gd name="connsiteY4" fmla="*/ 48696 h 54087"/>
                <a:gd name="connsiteX5" fmla="*/ 17238 w 61252"/>
                <a:gd name="connsiteY5" fmla="*/ 47499 h 5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252" h="54087">
                  <a:moveTo>
                    <a:pt x="17238" y="47499"/>
                  </a:moveTo>
                  <a:cubicBezTo>
                    <a:pt x="1990" y="40922"/>
                    <a:pt x="-5484" y="23280"/>
                    <a:pt x="494" y="8036"/>
                  </a:cubicBezTo>
                  <a:cubicBezTo>
                    <a:pt x="7370" y="-3923"/>
                    <a:pt x="24114" y="-3624"/>
                    <a:pt x="41154" y="5941"/>
                  </a:cubicBezTo>
                  <a:cubicBezTo>
                    <a:pt x="57898" y="15806"/>
                    <a:pt x="63876" y="28364"/>
                    <a:pt x="56701" y="40324"/>
                  </a:cubicBezTo>
                  <a:cubicBezTo>
                    <a:pt x="48628" y="53178"/>
                    <a:pt x="31588" y="56765"/>
                    <a:pt x="18731" y="48696"/>
                  </a:cubicBezTo>
                  <a:cubicBezTo>
                    <a:pt x="18132" y="48097"/>
                    <a:pt x="17833" y="47798"/>
                    <a:pt x="17238" y="474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5">
              <a:extLst>
                <a:ext uri="{FF2B5EF4-FFF2-40B4-BE49-F238E27FC236}">
                  <a16:creationId xmlns:a16="http://schemas.microsoft.com/office/drawing/2014/main" id="{22D290BC-32DF-4500-9502-7431C3905619}"/>
                </a:ext>
              </a:extLst>
            </p:cNvPr>
            <p:cNvSpPr/>
            <p:nvPr/>
          </p:nvSpPr>
          <p:spPr>
            <a:xfrm>
              <a:off x="7301501" y="2377138"/>
              <a:ext cx="67711" cy="55850"/>
            </a:xfrm>
            <a:custGeom>
              <a:avLst/>
              <a:gdLst>
                <a:gd name="connsiteX0" fmla="*/ 40990 w 67711"/>
                <a:gd name="connsiteY0" fmla="*/ 6754 h 55850"/>
                <a:gd name="connsiteX1" fmla="*/ 926 w 67711"/>
                <a:gd name="connsiteY1" fmla="*/ 7648 h 55850"/>
                <a:gd name="connsiteX2" fmla="*/ 16473 w 67711"/>
                <a:gd name="connsiteY2" fmla="*/ 48610 h 55850"/>
                <a:gd name="connsiteX3" fmla="*/ 64308 w 67711"/>
                <a:gd name="connsiteY3" fmla="*/ 44125 h 55850"/>
                <a:gd name="connsiteX4" fmla="*/ 40990 w 67711"/>
                <a:gd name="connsiteY4" fmla="*/ 6754 h 5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11" h="55850">
                  <a:moveTo>
                    <a:pt x="40990" y="6754"/>
                  </a:moveTo>
                  <a:cubicBezTo>
                    <a:pt x="23947" y="-3115"/>
                    <a:pt x="7805" y="-4608"/>
                    <a:pt x="926" y="7648"/>
                  </a:cubicBezTo>
                  <a:cubicBezTo>
                    <a:pt x="-5651" y="23195"/>
                    <a:pt x="1225" y="41136"/>
                    <a:pt x="16473" y="48610"/>
                  </a:cubicBezTo>
                  <a:cubicBezTo>
                    <a:pt x="33516" y="58475"/>
                    <a:pt x="57132" y="56085"/>
                    <a:pt x="64308" y="44125"/>
                  </a:cubicBezTo>
                  <a:cubicBezTo>
                    <a:pt x="71187" y="32165"/>
                    <a:pt x="57731" y="16319"/>
                    <a:pt x="40990" y="67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5">
              <a:extLst>
                <a:ext uri="{FF2B5EF4-FFF2-40B4-BE49-F238E27FC236}">
                  <a16:creationId xmlns:a16="http://schemas.microsoft.com/office/drawing/2014/main" id="{30090CF7-2785-4F45-BDD4-BE55AABD080C}"/>
                </a:ext>
              </a:extLst>
            </p:cNvPr>
            <p:cNvSpPr/>
            <p:nvPr/>
          </p:nvSpPr>
          <p:spPr>
            <a:xfrm>
              <a:off x="7448500" y="2294790"/>
              <a:ext cx="66252" cy="59928"/>
            </a:xfrm>
            <a:custGeom>
              <a:avLst/>
              <a:gdLst>
                <a:gd name="connsiteX0" fmla="*/ 47959 w 66252"/>
                <a:gd name="connsiteY0" fmla="*/ 4490 h 59928"/>
                <a:gd name="connsiteX1" fmla="*/ 723 w 66252"/>
                <a:gd name="connsiteY1" fmla="*/ 11370 h 59928"/>
                <a:gd name="connsiteX2" fmla="*/ 19857 w 66252"/>
                <a:gd name="connsiteY2" fmla="*/ 53223 h 59928"/>
                <a:gd name="connsiteX3" fmla="*/ 61415 w 66252"/>
                <a:gd name="connsiteY3" fmla="*/ 46646 h 59928"/>
                <a:gd name="connsiteX4" fmla="*/ 61415 w 66252"/>
                <a:gd name="connsiteY4" fmla="*/ 46646 h 59928"/>
                <a:gd name="connsiteX5" fmla="*/ 47959 w 66252"/>
                <a:gd name="connsiteY5" fmla="*/ 4490 h 5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252" h="59928">
                  <a:moveTo>
                    <a:pt x="47959" y="4490"/>
                  </a:moveTo>
                  <a:cubicBezTo>
                    <a:pt x="32715" y="-5075"/>
                    <a:pt x="12682" y="-2086"/>
                    <a:pt x="723" y="11370"/>
                  </a:cubicBezTo>
                  <a:cubicBezTo>
                    <a:pt x="-6153" y="23326"/>
                    <a:pt x="3113" y="43358"/>
                    <a:pt x="19857" y="53223"/>
                  </a:cubicBezTo>
                  <a:cubicBezTo>
                    <a:pt x="33310" y="62792"/>
                    <a:pt x="51846" y="59803"/>
                    <a:pt x="61415" y="46646"/>
                  </a:cubicBezTo>
                  <a:cubicBezTo>
                    <a:pt x="61415" y="46646"/>
                    <a:pt x="61415" y="46646"/>
                    <a:pt x="61415" y="46646"/>
                  </a:cubicBezTo>
                  <a:cubicBezTo>
                    <a:pt x="68889" y="31099"/>
                    <a:pt x="63207" y="12563"/>
                    <a:pt x="47959" y="4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5">
              <a:extLst>
                <a:ext uri="{FF2B5EF4-FFF2-40B4-BE49-F238E27FC236}">
                  <a16:creationId xmlns:a16="http://schemas.microsoft.com/office/drawing/2014/main" id="{D8BA7252-E1EA-4DDC-BE82-8E238EE9FF99}"/>
                </a:ext>
              </a:extLst>
            </p:cNvPr>
            <p:cNvSpPr/>
            <p:nvPr/>
          </p:nvSpPr>
          <p:spPr>
            <a:xfrm>
              <a:off x="7381225" y="1876016"/>
              <a:ext cx="65832" cy="57497"/>
            </a:xfrm>
            <a:custGeom>
              <a:avLst/>
              <a:gdLst>
                <a:gd name="connsiteX0" fmla="*/ 44378 w 65832"/>
                <a:gd name="connsiteY0" fmla="*/ 6199 h 57497"/>
                <a:gd name="connsiteX1" fmla="*/ 131 w 65832"/>
                <a:gd name="connsiteY1" fmla="*/ 7991 h 57497"/>
                <a:gd name="connsiteX2" fmla="*/ 18368 w 65832"/>
                <a:gd name="connsiteY2" fmla="*/ 51045 h 57497"/>
                <a:gd name="connsiteX3" fmla="*/ 61721 w 65832"/>
                <a:gd name="connsiteY3" fmla="*/ 43870 h 57497"/>
                <a:gd name="connsiteX4" fmla="*/ 44378 w 65832"/>
                <a:gd name="connsiteY4" fmla="*/ 6199 h 5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32" h="57497">
                  <a:moveTo>
                    <a:pt x="44378" y="6199"/>
                  </a:moveTo>
                  <a:cubicBezTo>
                    <a:pt x="27338" y="-3666"/>
                    <a:pt x="7007" y="-3965"/>
                    <a:pt x="131" y="7991"/>
                  </a:cubicBezTo>
                  <a:cubicBezTo>
                    <a:pt x="-5249" y="25035"/>
                    <a:pt x="2525" y="43271"/>
                    <a:pt x="18368" y="51045"/>
                  </a:cubicBezTo>
                  <a:cubicBezTo>
                    <a:pt x="32422" y="60311"/>
                    <a:pt x="51553" y="57322"/>
                    <a:pt x="61721" y="43870"/>
                  </a:cubicBezTo>
                  <a:cubicBezTo>
                    <a:pt x="68597" y="31611"/>
                    <a:pt x="61122" y="15765"/>
                    <a:pt x="44378" y="61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5">
              <a:extLst>
                <a:ext uri="{FF2B5EF4-FFF2-40B4-BE49-F238E27FC236}">
                  <a16:creationId xmlns:a16="http://schemas.microsoft.com/office/drawing/2014/main" id="{272C1D4D-43BF-4CA6-B124-A611E43152D5}"/>
                </a:ext>
              </a:extLst>
            </p:cNvPr>
            <p:cNvSpPr/>
            <p:nvPr/>
          </p:nvSpPr>
          <p:spPr>
            <a:xfrm>
              <a:off x="7410626" y="2085938"/>
              <a:ext cx="64614" cy="58001"/>
            </a:xfrm>
            <a:custGeom>
              <a:avLst/>
              <a:gdLst>
                <a:gd name="connsiteX0" fmla="*/ 46072 w 64614"/>
                <a:gd name="connsiteY0" fmla="*/ 4959 h 58001"/>
                <a:gd name="connsiteX1" fmla="*/ 927 w 64614"/>
                <a:gd name="connsiteY1" fmla="*/ 10641 h 58001"/>
                <a:gd name="connsiteX2" fmla="*/ 19463 w 64614"/>
                <a:gd name="connsiteY2" fmla="*/ 51002 h 58001"/>
                <a:gd name="connsiteX3" fmla="*/ 58929 w 64614"/>
                <a:gd name="connsiteY3" fmla="*/ 46217 h 58001"/>
                <a:gd name="connsiteX4" fmla="*/ 59823 w 64614"/>
                <a:gd name="connsiteY4" fmla="*/ 45020 h 58001"/>
                <a:gd name="connsiteX5" fmla="*/ 46670 w 64614"/>
                <a:gd name="connsiteY5" fmla="*/ 5258 h 58001"/>
                <a:gd name="connsiteX6" fmla="*/ 46072 w 64614"/>
                <a:gd name="connsiteY6" fmla="*/ 4959 h 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4" h="58001">
                  <a:moveTo>
                    <a:pt x="46072" y="4959"/>
                  </a:moveTo>
                  <a:cubicBezTo>
                    <a:pt x="31722" y="-4906"/>
                    <a:pt x="12288" y="-2515"/>
                    <a:pt x="927" y="10641"/>
                  </a:cubicBezTo>
                  <a:cubicBezTo>
                    <a:pt x="-6248" y="22597"/>
                    <a:pt x="2722" y="41133"/>
                    <a:pt x="19463" y="51002"/>
                  </a:cubicBezTo>
                  <a:cubicBezTo>
                    <a:pt x="31722" y="60567"/>
                    <a:pt x="49360" y="58177"/>
                    <a:pt x="58929" y="46217"/>
                  </a:cubicBezTo>
                  <a:cubicBezTo>
                    <a:pt x="59228" y="45619"/>
                    <a:pt x="59524" y="45320"/>
                    <a:pt x="59823" y="45020"/>
                  </a:cubicBezTo>
                  <a:cubicBezTo>
                    <a:pt x="67298" y="30371"/>
                    <a:pt x="61320" y="12733"/>
                    <a:pt x="46670" y="5258"/>
                  </a:cubicBezTo>
                  <a:cubicBezTo>
                    <a:pt x="46371" y="5258"/>
                    <a:pt x="46371" y="4959"/>
                    <a:pt x="46072" y="495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5">
              <a:extLst>
                <a:ext uri="{FF2B5EF4-FFF2-40B4-BE49-F238E27FC236}">
                  <a16:creationId xmlns:a16="http://schemas.microsoft.com/office/drawing/2014/main" id="{6B46D72C-ABD8-4ECD-9152-1C5277865613}"/>
                </a:ext>
              </a:extLst>
            </p:cNvPr>
            <p:cNvSpPr/>
            <p:nvPr/>
          </p:nvSpPr>
          <p:spPr>
            <a:xfrm>
              <a:off x="7152525" y="1612851"/>
              <a:ext cx="67018" cy="58740"/>
            </a:xfrm>
            <a:custGeom>
              <a:avLst/>
              <a:gdLst>
                <a:gd name="connsiteX0" fmla="*/ 43769 w 67018"/>
                <a:gd name="connsiteY0" fmla="*/ 6567 h 58740"/>
                <a:gd name="connsiteX1" fmla="*/ 6098 w 67018"/>
                <a:gd name="connsiteY1" fmla="*/ 7165 h 58740"/>
                <a:gd name="connsiteX2" fmla="*/ 6697 w 67018"/>
                <a:gd name="connsiteY2" fmla="*/ 44836 h 58740"/>
                <a:gd name="connsiteX3" fmla="*/ 17759 w 67018"/>
                <a:gd name="connsiteY3" fmla="*/ 51413 h 58740"/>
                <a:gd name="connsiteX4" fmla="*/ 63203 w 67018"/>
                <a:gd name="connsiteY4" fmla="*/ 47227 h 58740"/>
                <a:gd name="connsiteX5" fmla="*/ 43769 w 67018"/>
                <a:gd name="connsiteY5" fmla="*/ 6567 h 5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18" h="58740">
                  <a:moveTo>
                    <a:pt x="43769" y="6567"/>
                  </a:moveTo>
                  <a:cubicBezTo>
                    <a:pt x="33007" y="-3897"/>
                    <a:pt x="16262" y="-3597"/>
                    <a:pt x="6098" y="7165"/>
                  </a:cubicBezTo>
                  <a:cubicBezTo>
                    <a:pt x="-4365" y="17629"/>
                    <a:pt x="-4066" y="34672"/>
                    <a:pt x="6697" y="44836"/>
                  </a:cubicBezTo>
                  <a:cubicBezTo>
                    <a:pt x="9686" y="47825"/>
                    <a:pt x="13573" y="50219"/>
                    <a:pt x="17759" y="51413"/>
                  </a:cubicBezTo>
                  <a:cubicBezTo>
                    <a:pt x="34499" y="60982"/>
                    <a:pt x="56024" y="59485"/>
                    <a:pt x="63203" y="47227"/>
                  </a:cubicBezTo>
                  <a:cubicBezTo>
                    <a:pt x="70079" y="35271"/>
                    <a:pt x="60510" y="16136"/>
                    <a:pt x="43769" y="65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Graphic 5">
              <a:extLst>
                <a:ext uri="{FF2B5EF4-FFF2-40B4-BE49-F238E27FC236}">
                  <a16:creationId xmlns:a16="http://schemas.microsoft.com/office/drawing/2014/main" id="{90FA697C-3CA9-441F-BE1B-E27711E32D4A}"/>
                </a:ext>
              </a:extLst>
            </p:cNvPr>
            <p:cNvSpPr/>
            <p:nvPr/>
          </p:nvSpPr>
          <p:spPr>
            <a:xfrm>
              <a:off x="7315697" y="2817491"/>
              <a:ext cx="61769" cy="58530"/>
            </a:xfrm>
            <a:custGeom>
              <a:avLst/>
              <a:gdLst>
                <a:gd name="connsiteX0" fmla="*/ 42043 w 61769"/>
                <a:gd name="connsiteY0" fmla="*/ 4395 h 58530"/>
                <a:gd name="connsiteX1" fmla="*/ 57885 w 61769"/>
                <a:gd name="connsiteY1" fmla="*/ 43858 h 58530"/>
                <a:gd name="connsiteX2" fmla="*/ 14536 w 61769"/>
                <a:gd name="connsiteY2" fmla="*/ 52530 h 58530"/>
                <a:gd name="connsiteX3" fmla="*/ 1978 w 61769"/>
                <a:gd name="connsiteY3" fmla="*/ 11570 h 58530"/>
                <a:gd name="connsiteX4" fmla="*/ 40846 w 61769"/>
                <a:gd name="connsiteY4" fmla="*/ 3498 h 58530"/>
                <a:gd name="connsiteX5" fmla="*/ 42043 w 61769"/>
                <a:gd name="connsiteY5" fmla="*/ 4395 h 5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69" h="58530">
                  <a:moveTo>
                    <a:pt x="42043" y="4395"/>
                  </a:moveTo>
                  <a:cubicBezTo>
                    <a:pt x="57287" y="10972"/>
                    <a:pt x="64166" y="28610"/>
                    <a:pt x="57885" y="43858"/>
                  </a:cubicBezTo>
                  <a:cubicBezTo>
                    <a:pt x="48021" y="57909"/>
                    <a:pt x="28886" y="61497"/>
                    <a:pt x="14536" y="52530"/>
                  </a:cubicBezTo>
                  <a:cubicBezTo>
                    <a:pt x="-413" y="44457"/>
                    <a:pt x="-5796" y="26220"/>
                    <a:pt x="1978" y="11570"/>
                  </a:cubicBezTo>
                  <a:cubicBezTo>
                    <a:pt x="10350" y="-1586"/>
                    <a:pt x="27988" y="-4874"/>
                    <a:pt x="40846" y="3498"/>
                  </a:cubicBezTo>
                  <a:cubicBezTo>
                    <a:pt x="41444" y="3797"/>
                    <a:pt x="41743" y="4096"/>
                    <a:pt x="42043" y="439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Graphic 5">
              <a:extLst>
                <a:ext uri="{FF2B5EF4-FFF2-40B4-BE49-F238E27FC236}">
                  <a16:creationId xmlns:a16="http://schemas.microsoft.com/office/drawing/2014/main" id="{37E99FF2-CAE1-415C-8E56-BE5CAE3799FB}"/>
                </a:ext>
              </a:extLst>
            </p:cNvPr>
            <p:cNvSpPr/>
            <p:nvPr/>
          </p:nvSpPr>
          <p:spPr>
            <a:xfrm>
              <a:off x="7257253" y="2952144"/>
              <a:ext cx="65179" cy="55979"/>
            </a:xfrm>
            <a:custGeom>
              <a:avLst/>
              <a:gdLst>
                <a:gd name="connsiteX0" fmla="*/ 43981 w 65179"/>
                <a:gd name="connsiteY0" fmla="*/ 7269 h 55979"/>
                <a:gd name="connsiteX1" fmla="*/ 61020 w 65179"/>
                <a:gd name="connsiteY1" fmla="*/ 41947 h 55979"/>
                <a:gd name="connsiteX2" fmla="*/ 19762 w 65179"/>
                <a:gd name="connsiteY2" fmla="*/ 49721 h 55979"/>
                <a:gd name="connsiteX3" fmla="*/ 19463 w 65179"/>
                <a:gd name="connsiteY3" fmla="*/ 49421 h 55979"/>
                <a:gd name="connsiteX4" fmla="*/ 927 w 65179"/>
                <a:gd name="connsiteY4" fmla="*/ 6970 h 55979"/>
                <a:gd name="connsiteX5" fmla="*/ 43981 w 65179"/>
                <a:gd name="connsiteY5" fmla="*/ 7269 h 5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79" h="55979">
                  <a:moveTo>
                    <a:pt x="43981" y="7269"/>
                  </a:moveTo>
                  <a:cubicBezTo>
                    <a:pt x="60721" y="16834"/>
                    <a:pt x="67896" y="29991"/>
                    <a:pt x="61020" y="41947"/>
                  </a:cubicBezTo>
                  <a:cubicBezTo>
                    <a:pt x="51754" y="55403"/>
                    <a:pt x="33218" y="58990"/>
                    <a:pt x="19762" y="49721"/>
                  </a:cubicBezTo>
                  <a:cubicBezTo>
                    <a:pt x="19762" y="49421"/>
                    <a:pt x="19762" y="49421"/>
                    <a:pt x="19463" y="49421"/>
                  </a:cubicBezTo>
                  <a:cubicBezTo>
                    <a:pt x="2722" y="39856"/>
                    <a:pt x="-6248" y="19228"/>
                    <a:pt x="927" y="6970"/>
                  </a:cubicBezTo>
                  <a:cubicBezTo>
                    <a:pt x="7802" y="-4990"/>
                    <a:pt x="27236" y="-2600"/>
                    <a:pt x="43981" y="72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Graphic 5">
              <a:extLst>
                <a:ext uri="{FF2B5EF4-FFF2-40B4-BE49-F238E27FC236}">
                  <a16:creationId xmlns:a16="http://schemas.microsoft.com/office/drawing/2014/main" id="{6797ABB3-9355-4C72-A080-9D9E2647F9F6}"/>
                </a:ext>
              </a:extLst>
            </p:cNvPr>
            <p:cNvSpPr/>
            <p:nvPr/>
          </p:nvSpPr>
          <p:spPr>
            <a:xfrm>
              <a:off x="7055414" y="3031383"/>
              <a:ext cx="67744" cy="55423"/>
            </a:xfrm>
            <a:custGeom>
              <a:avLst/>
              <a:gdLst>
                <a:gd name="connsiteX0" fmla="*/ 41021 w 67744"/>
                <a:gd name="connsiteY0" fmla="*/ 6061 h 55423"/>
                <a:gd name="connsiteX1" fmla="*/ 64342 w 67744"/>
                <a:gd name="connsiteY1" fmla="*/ 44926 h 55423"/>
                <a:gd name="connsiteX2" fmla="*/ 17105 w 67744"/>
                <a:gd name="connsiteY2" fmla="*/ 47320 h 55423"/>
                <a:gd name="connsiteX3" fmla="*/ 660 w 67744"/>
                <a:gd name="connsiteY3" fmla="*/ 8153 h 55423"/>
                <a:gd name="connsiteX4" fmla="*/ 41021 w 67744"/>
                <a:gd name="connsiteY4" fmla="*/ 6061 h 5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44" h="55423">
                  <a:moveTo>
                    <a:pt x="41021" y="6061"/>
                  </a:moveTo>
                  <a:cubicBezTo>
                    <a:pt x="57765" y="15627"/>
                    <a:pt x="71217" y="32970"/>
                    <a:pt x="64342" y="44926"/>
                  </a:cubicBezTo>
                  <a:cubicBezTo>
                    <a:pt x="57466" y="57185"/>
                    <a:pt x="33846" y="56885"/>
                    <a:pt x="17105" y="47320"/>
                  </a:cubicBezTo>
                  <a:cubicBezTo>
                    <a:pt x="1857" y="41039"/>
                    <a:pt x="-5617" y="23700"/>
                    <a:pt x="660" y="8153"/>
                  </a:cubicBezTo>
                  <a:cubicBezTo>
                    <a:pt x="7536" y="-3807"/>
                    <a:pt x="23981" y="-3807"/>
                    <a:pt x="41021" y="606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Graphic 5">
              <a:extLst>
                <a:ext uri="{FF2B5EF4-FFF2-40B4-BE49-F238E27FC236}">
                  <a16:creationId xmlns:a16="http://schemas.microsoft.com/office/drawing/2014/main" id="{9CD2725C-FBD2-4203-BDE9-A3A0CDD752D0}"/>
                </a:ext>
              </a:extLst>
            </p:cNvPr>
            <p:cNvSpPr/>
            <p:nvPr/>
          </p:nvSpPr>
          <p:spPr>
            <a:xfrm>
              <a:off x="6480101" y="1610527"/>
              <a:ext cx="66417" cy="58221"/>
            </a:xfrm>
            <a:custGeom>
              <a:avLst/>
              <a:gdLst>
                <a:gd name="connsiteX0" fmla="*/ 16597 w 66417"/>
                <a:gd name="connsiteY0" fmla="*/ 51047 h 58221"/>
                <a:gd name="connsiteX1" fmla="*/ 751 w 66417"/>
                <a:gd name="connsiteY1" fmla="*/ 9789 h 58221"/>
                <a:gd name="connsiteX2" fmla="*/ 42907 w 66417"/>
                <a:gd name="connsiteY2" fmla="*/ 5603 h 58221"/>
                <a:gd name="connsiteX3" fmla="*/ 62640 w 66417"/>
                <a:gd name="connsiteY3" fmla="*/ 45664 h 58221"/>
                <a:gd name="connsiteX4" fmla="*/ 16597 w 66417"/>
                <a:gd name="connsiteY4" fmla="*/ 51047 h 5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17" h="58221">
                  <a:moveTo>
                    <a:pt x="16597" y="51047"/>
                  </a:moveTo>
                  <a:cubicBezTo>
                    <a:pt x="1349" y="43573"/>
                    <a:pt x="-5526" y="25635"/>
                    <a:pt x="751" y="9789"/>
                  </a:cubicBezTo>
                  <a:cubicBezTo>
                    <a:pt x="11214" y="-2770"/>
                    <a:pt x="30050" y="-4861"/>
                    <a:pt x="42907" y="5603"/>
                  </a:cubicBezTo>
                  <a:cubicBezTo>
                    <a:pt x="59647" y="15172"/>
                    <a:pt x="69516" y="33409"/>
                    <a:pt x="62640" y="45664"/>
                  </a:cubicBezTo>
                  <a:cubicBezTo>
                    <a:pt x="50680" y="58521"/>
                    <a:pt x="31247" y="60912"/>
                    <a:pt x="16597" y="5104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Graphic 5">
              <a:extLst>
                <a:ext uri="{FF2B5EF4-FFF2-40B4-BE49-F238E27FC236}">
                  <a16:creationId xmlns:a16="http://schemas.microsoft.com/office/drawing/2014/main" id="{41326591-DECA-47C7-B94D-4AF85E90D348}"/>
                </a:ext>
              </a:extLst>
            </p:cNvPr>
            <p:cNvSpPr/>
            <p:nvPr/>
          </p:nvSpPr>
          <p:spPr>
            <a:xfrm>
              <a:off x="6486656" y="1450637"/>
              <a:ext cx="62164" cy="55560"/>
            </a:xfrm>
            <a:custGeom>
              <a:avLst/>
              <a:gdLst>
                <a:gd name="connsiteX0" fmla="*/ 18115 w 62164"/>
                <a:gd name="connsiteY0" fmla="*/ 47699 h 55560"/>
                <a:gd name="connsiteX1" fmla="*/ 1072 w 62164"/>
                <a:gd name="connsiteY1" fmla="*/ 12119 h 55560"/>
                <a:gd name="connsiteX2" fmla="*/ 42929 w 62164"/>
                <a:gd name="connsiteY2" fmla="*/ 4046 h 55560"/>
                <a:gd name="connsiteX3" fmla="*/ 57877 w 62164"/>
                <a:gd name="connsiteY3" fmla="*/ 45005 h 55560"/>
                <a:gd name="connsiteX4" fmla="*/ 18115 w 62164"/>
                <a:gd name="connsiteY4" fmla="*/ 47699 h 5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64" h="55560">
                  <a:moveTo>
                    <a:pt x="18115" y="47699"/>
                  </a:moveTo>
                  <a:cubicBezTo>
                    <a:pt x="1072" y="37830"/>
                    <a:pt x="-5804" y="24079"/>
                    <a:pt x="1072" y="12119"/>
                  </a:cubicBezTo>
                  <a:cubicBezTo>
                    <a:pt x="10641" y="-1632"/>
                    <a:pt x="29177" y="-5220"/>
                    <a:pt x="42929" y="4046"/>
                  </a:cubicBezTo>
                  <a:cubicBezTo>
                    <a:pt x="58176" y="11521"/>
                    <a:pt x="64753" y="29462"/>
                    <a:pt x="57877" y="45005"/>
                  </a:cubicBezTo>
                  <a:cubicBezTo>
                    <a:pt x="51301" y="56965"/>
                    <a:pt x="34856" y="57264"/>
                    <a:pt x="18115" y="476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Graphic 5">
              <a:extLst>
                <a:ext uri="{FF2B5EF4-FFF2-40B4-BE49-F238E27FC236}">
                  <a16:creationId xmlns:a16="http://schemas.microsoft.com/office/drawing/2014/main" id="{B13E76BA-2834-4102-A85D-1806FB1BA2D2}"/>
                </a:ext>
              </a:extLst>
            </p:cNvPr>
            <p:cNvSpPr/>
            <p:nvPr/>
          </p:nvSpPr>
          <p:spPr>
            <a:xfrm>
              <a:off x="6784104" y="1771644"/>
              <a:ext cx="66690" cy="56136"/>
            </a:xfrm>
            <a:custGeom>
              <a:avLst/>
              <a:gdLst>
                <a:gd name="connsiteX0" fmla="*/ 15453 w 66690"/>
                <a:gd name="connsiteY0" fmla="*/ 48981 h 56136"/>
                <a:gd name="connsiteX1" fmla="*/ 1402 w 66690"/>
                <a:gd name="connsiteY1" fmla="*/ 7723 h 56136"/>
                <a:gd name="connsiteX2" fmla="*/ 39967 w 66690"/>
                <a:gd name="connsiteY2" fmla="*/ 6230 h 56136"/>
                <a:gd name="connsiteX3" fmla="*/ 63288 w 66690"/>
                <a:gd name="connsiteY3" fmla="*/ 43302 h 56136"/>
                <a:gd name="connsiteX4" fmla="*/ 15453 w 66690"/>
                <a:gd name="connsiteY4" fmla="*/ 48981 h 5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90" h="56136">
                  <a:moveTo>
                    <a:pt x="15453" y="48981"/>
                  </a:moveTo>
                  <a:cubicBezTo>
                    <a:pt x="505" y="41211"/>
                    <a:pt x="-5773" y="22970"/>
                    <a:pt x="1402" y="7723"/>
                  </a:cubicBezTo>
                  <a:cubicBezTo>
                    <a:pt x="8577" y="-4233"/>
                    <a:pt x="23227" y="-3339"/>
                    <a:pt x="39967" y="6230"/>
                  </a:cubicBezTo>
                  <a:cubicBezTo>
                    <a:pt x="56712" y="16095"/>
                    <a:pt x="70164" y="31343"/>
                    <a:pt x="63288" y="43302"/>
                  </a:cubicBezTo>
                  <a:cubicBezTo>
                    <a:pt x="50730" y="56455"/>
                    <a:pt x="30701" y="58849"/>
                    <a:pt x="15453" y="4898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Graphic 5">
              <a:extLst>
                <a:ext uri="{FF2B5EF4-FFF2-40B4-BE49-F238E27FC236}">
                  <a16:creationId xmlns:a16="http://schemas.microsoft.com/office/drawing/2014/main" id="{C5A59462-AE92-4AB8-AF3A-22ABCF83A7E2}"/>
                </a:ext>
              </a:extLst>
            </p:cNvPr>
            <p:cNvSpPr/>
            <p:nvPr/>
          </p:nvSpPr>
          <p:spPr>
            <a:xfrm>
              <a:off x="6688806" y="1898118"/>
              <a:ext cx="66256" cy="57949"/>
            </a:xfrm>
            <a:custGeom>
              <a:avLst/>
              <a:gdLst>
                <a:gd name="connsiteX0" fmla="*/ 18369 w 66256"/>
                <a:gd name="connsiteY0" fmla="*/ 51366 h 57949"/>
                <a:gd name="connsiteX1" fmla="*/ 133 w 66256"/>
                <a:gd name="connsiteY1" fmla="*/ 8312 h 57949"/>
                <a:gd name="connsiteX2" fmla="*/ 44679 w 66256"/>
                <a:gd name="connsiteY2" fmla="*/ 5921 h 57949"/>
                <a:gd name="connsiteX3" fmla="*/ 62018 w 66256"/>
                <a:gd name="connsiteY3" fmla="*/ 44191 h 57949"/>
                <a:gd name="connsiteX4" fmla="*/ 18369 w 66256"/>
                <a:gd name="connsiteY4" fmla="*/ 51366 h 5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56" h="57949">
                  <a:moveTo>
                    <a:pt x="18369" y="51366"/>
                  </a:moveTo>
                  <a:cubicBezTo>
                    <a:pt x="2523" y="43592"/>
                    <a:pt x="-5251" y="25355"/>
                    <a:pt x="133" y="8312"/>
                  </a:cubicBezTo>
                  <a:cubicBezTo>
                    <a:pt x="7308" y="-3644"/>
                    <a:pt x="27935" y="-3943"/>
                    <a:pt x="44679" y="5921"/>
                  </a:cubicBezTo>
                  <a:cubicBezTo>
                    <a:pt x="61420" y="15491"/>
                    <a:pt x="69193" y="32231"/>
                    <a:pt x="62018" y="44191"/>
                  </a:cubicBezTo>
                  <a:cubicBezTo>
                    <a:pt x="51854" y="57643"/>
                    <a:pt x="32720" y="60931"/>
                    <a:pt x="18369" y="5136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Graphic 5">
              <a:extLst>
                <a:ext uri="{FF2B5EF4-FFF2-40B4-BE49-F238E27FC236}">
                  <a16:creationId xmlns:a16="http://schemas.microsoft.com/office/drawing/2014/main" id="{D09902C0-C44C-4AE0-A6B1-0D206ED9DEAF}"/>
                </a:ext>
              </a:extLst>
            </p:cNvPr>
            <p:cNvSpPr/>
            <p:nvPr/>
          </p:nvSpPr>
          <p:spPr>
            <a:xfrm>
              <a:off x="6749887" y="2088688"/>
              <a:ext cx="65670" cy="58828"/>
            </a:xfrm>
            <a:custGeom>
              <a:avLst/>
              <a:gdLst>
                <a:gd name="connsiteX0" fmla="*/ 14390 w 65670"/>
                <a:gd name="connsiteY0" fmla="*/ 51541 h 58828"/>
                <a:gd name="connsiteX1" fmla="*/ 1536 w 65670"/>
                <a:gd name="connsiteY1" fmla="*/ 12374 h 58828"/>
                <a:gd name="connsiteX2" fmla="*/ 1835 w 65670"/>
                <a:gd name="connsiteY2" fmla="*/ 11779 h 58828"/>
                <a:gd name="connsiteX3" fmla="*/ 40400 w 65670"/>
                <a:gd name="connsiteY3" fmla="*/ 3407 h 58828"/>
                <a:gd name="connsiteX4" fmla="*/ 41897 w 65670"/>
                <a:gd name="connsiteY4" fmla="*/ 4304 h 58828"/>
                <a:gd name="connsiteX5" fmla="*/ 61929 w 65670"/>
                <a:gd name="connsiteY5" fmla="*/ 46457 h 58828"/>
                <a:gd name="connsiteX6" fmla="*/ 14390 w 65670"/>
                <a:gd name="connsiteY6" fmla="*/ 51541 h 58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670" h="58828">
                  <a:moveTo>
                    <a:pt x="14390" y="51541"/>
                  </a:moveTo>
                  <a:cubicBezTo>
                    <a:pt x="40" y="44366"/>
                    <a:pt x="-5639" y="26727"/>
                    <a:pt x="1536" y="12374"/>
                  </a:cubicBezTo>
                  <a:cubicBezTo>
                    <a:pt x="1536" y="12074"/>
                    <a:pt x="1835" y="11779"/>
                    <a:pt x="1835" y="11779"/>
                  </a:cubicBezTo>
                  <a:cubicBezTo>
                    <a:pt x="10204" y="-1378"/>
                    <a:pt x="27546" y="-4966"/>
                    <a:pt x="40400" y="3407"/>
                  </a:cubicBezTo>
                  <a:cubicBezTo>
                    <a:pt x="40999" y="3706"/>
                    <a:pt x="41298" y="4005"/>
                    <a:pt x="41897" y="4304"/>
                  </a:cubicBezTo>
                  <a:cubicBezTo>
                    <a:pt x="58641" y="14169"/>
                    <a:pt x="68805" y="34202"/>
                    <a:pt x="61929" y="46457"/>
                  </a:cubicBezTo>
                  <a:cubicBezTo>
                    <a:pt x="49371" y="59314"/>
                    <a:pt x="29638" y="61405"/>
                    <a:pt x="14390" y="5154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Graphic 5">
              <a:extLst>
                <a:ext uri="{FF2B5EF4-FFF2-40B4-BE49-F238E27FC236}">
                  <a16:creationId xmlns:a16="http://schemas.microsoft.com/office/drawing/2014/main" id="{0540A4EE-768E-48E7-8582-DF26A9BB195B}"/>
                </a:ext>
              </a:extLst>
            </p:cNvPr>
            <p:cNvSpPr/>
            <p:nvPr/>
          </p:nvSpPr>
          <p:spPr>
            <a:xfrm>
              <a:off x="5965497" y="2478866"/>
              <a:ext cx="52620" cy="68162"/>
            </a:xfrm>
            <a:custGeom>
              <a:avLst/>
              <a:gdLst>
                <a:gd name="connsiteX0" fmla="*/ -1566 w 52620"/>
                <a:gd name="connsiteY0" fmla="*/ 29694 h 68162"/>
                <a:gd name="connsiteX1" fmla="*/ 20857 w 52620"/>
                <a:gd name="connsiteY1" fmla="*/ 67066 h 68162"/>
                <a:gd name="connsiteX2" fmla="*/ 51050 w 52620"/>
                <a:gd name="connsiteY2" fmla="*/ 29694 h 68162"/>
                <a:gd name="connsiteX3" fmla="*/ 20857 w 52620"/>
                <a:gd name="connsiteY3" fmla="*/ -1097 h 68162"/>
                <a:gd name="connsiteX4" fmla="*/ -1566 w 52620"/>
                <a:gd name="connsiteY4" fmla="*/ 29694 h 6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0" h="68162">
                  <a:moveTo>
                    <a:pt x="-1566" y="29694"/>
                  </a:moveTo>
                  <a:cubicBezTo>
                    <a:pt x="-1566" y="49128"/>
                    <a:pt x="7102" y="67066"/>
                    <a:pt x="20857" y="67066"/>
                  </a:cubicBezTo>
                  <a:cubicBezTo>
                    <a:pt x="38795" y="63478"/>
                    <a:pt x="51349" y="47635"/>
                    <a:pt x="51050" y="29694"/>
                  </a:cubicBezTo>
                  <a:cubicBezTo>
                    <a:pt x="51349" y="12654"/>
                    <a:pt x="37897" y="-1097"/>
                    <a:pt x="20857" y="-1097"/>
                  </a:cubicBezTo>
                  <a:cubicBezTo>
                    <a:pt x="7102" y="-1097"/>
                    <a:pt x="-1566" y="10264"/>
                    <a:pt x="-1566" y="296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Graphic 5">
              <a:extLst>
                <a:ext uri="{FF2B5EF4-FFF2-40B4-BE49-F238E27FC236}">
                  <a16:creationId xmlns:a16="http://schemas.microsoft.com/office/drawing/2014/main" id="{4D43C74F-F37D-4D39-A77E-9D412F6D186C}"/>
                </a:ext>
              </a:extLst>
            </p:cNvPr>
            <p:cNvSpPr/>
            <p:nvPr/>
          </p:nvSpPr>
          <p:spPr>
            <a:xfrm>
              <a:off x="5836937" y="2366752"/>
              <a:ext cx="50648" cy="66071"/>
            </a:xfrm>
            <a:custGeom>
              <a:avLst/>
              <a:gdLst>
                <a:gd name="connsiteX0" fmla="*/ -1566 w 50648"/>
                <a:gd name="connsiteY0" fmla="*/ 31490 h 66071"/>
                <a:gd name="connsiteX1" fmla="*/ 21456 w 50648"/>
                <a:gd name="connsiteY1" fmla="*/ 64974 h 66071"/>
                <a:gd name="connsiteX2" fmla="*/ 48959 w 50648"/>
                <a:gd name="connsiteY2" fmla="*/ 31490 h 66071"/>
                <a:gd name="connsiteX3" fmla="*/ 21456 w 50648"/>
                <a:gd name="connsiteY3" fmla="*/ -1097 h 66071"/>
                <a:gd name="connsiteX4" fmla="*/ -1566 w 50648"/>
                <a:gd name="connsiteY4" fmla="*/ 31490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48" h="66071">
                  <a:moveTo>
                    <a:pt x="-1566" y="31490"/>
                  </a:moveTo>
                  <a:cubicBezTo>
                    <a:pt x="-1566" y="50924"/>
                    <a:pt x="7701" y="64974"/>
                    <a:pt x="21456" y="64974"/>
                  </a:cubicBezTo>
                  <a:cubicBezTo>
                    <a:pt x="38196" y="62880"/>
                    <a:pt x="50455" y="48230"/>
                    <a:pt x="48959" y="31490"/>
                  </a:cubicBezTo>
                  <a:cubicBezTo>
                    <a:pt x="50156" y="15045"/>
                    <a:pt x="38196" y="395"/>
                    <a:pt x="21456" y="-1097"/>
                  </a:cubicBezTo>
                  <a:cubicBezTo>
                    <a:pt x="7701" y="-1097"/>
                    <a:pt x="-1566" y="12056"/>
                    <a:pt x="-1566" y="31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Graphic 5">
              <a:extLst>
                <a:ext uri="{FF2B5EF4-FFF2-40B4-BE49-F238E27FC236}">
                  <a16:creationId xmlns:a16="http://schemas.microsoft.com/office/drawing/2014/main" id="{88AF9D2C-1957-4D89-9738-9C0A67A0F55D}"/>
                </a:ext>
              </a:extLst>
            </p:cNvPr>
            <p:cNvSpPr/>
            <p:nvPr/>
          </p:nvSpPr>
          <p:spPr>
            <a:xfrm>
              <a:off x="5700305" y="2445082"/>
              <a:ext cx="46342" cy="68462"/>
            </a:xfrm>
            <a:custGeom>
              <a:avLst/>
              <a:gdLst>
                <a:gd name="connsiteX0" fmla="*/ -1566 w 46342"/>
                <a:gd name="connsiteY0" fmla="*/ 36869 h 68462"/>
                <a:gd name="connsiteX1" fmla="*/ 20562 w 46342"/>
                <a:gd name="connsiteY1" fmla="*/ 67365 h 68462"/>
                <a:gd name="connsiteX2" fmla="*/ 44777 w 46342"/>
                <a:gd name="connsiteY2" fmla="*/ 36869 h 68462"/>
                <a:gd name="connsiteX3" fmla="*/ 20562 w 46342"/>
                <a:gd name="connsiteY3" fmla="*/ -1097 h 68462"/>
                <a:gd name="connsiteX4" fmla="*/ -1566 w 46342"/>
                <a:gd name="connsiteY4" fmla="*/ 36869 h 6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42" h="68462">
                  <a:moveTo>
                    <a:pt x="-1566" y="36869"/>
                  </a:moveTo>
                  <a:cubicBezTo>
                    <a:pt x="-1566" y="56303"/>
                    <a:pt x="6507" y="67365"/>
                    <a:pt x="20562" y="67365"/>
                  </a:cubicBezTo>
                  <a:cubicBezTo>
                    <a:pt x="34313" y="67365"/>
                    <a:pt x="44777" y="56303"/>
                    <a:pt x="44777" y="36869"/>
                  </a:cubicBezTo>
                  <a:cubicBezTo>
                    <a:pt x="44777" y="17439"/>
                    <a:pt x="34313" y="-1097"/>
                    <a:pt x="20562" y="-1097"/>
                  </a:cubicBezTo>
                  <a:cubicBezTo>
                    <a:pt x="6507" y="-1097"/>
                    <a:pt x="-1566" y="17439"/>
                    <a:pt x="-1566" y="368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Graphic 5">
              <a:extLst>
                <a:ext uri="{FF2B5EF4-FFF2-40B4-BE49-F238E27FC236}">
                  <a16:creationId xmlns:a16="http://schemas.microsoft.com/office/drawing/2014/main" id="{018FEB7A-243F-433E-B304-3C407E1E1113}"/>
                </a:ext>
              </a:extLst>
            </p:cNvPr>
            <p:cNvSpPr/>
            <p:nvPr/>
          </p:nvSpPr>
          <p:spPr>
            <a:xfrm>
              <a:off x="5573242" y="2288122"/>
              <a:ext cx="44250" cy="71454"/>
            </a:xfrm>
            <a:custGeom>
              <a:avLst/>
              <a:gdLst>
                <a:gd name="connsiteX0" fmla="*/ -1566 w 44250"/>
                <a:gd name="connsiteY0" fmla="*/ 35077 h 71454"/>
                <a:gd name="connsiteX1" fmla="*/ 22054 w 44250"/>
                <a:gd name="connsiteY1" fmla="*/ 70358 h 71454"/>
                <a:gd name="connsiteX2" fmla="*/ 42685 w 44250"/>
                <a:gd name="connsiteY2" fmla="*/ 35077 h 71454"/>
                <a:gd name="connsiteX3" fmla="*/ 22054 w 44250"/>
                <a:gd name="connsiteY3" fmla="*/ -1097 h 71454"/>
                <a:gd name="connsiteX4" fmla="*/ -1566 w 44250"/>
                <a:gd name="connsiteY4" fmla="*/ 35077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50" h="71454">
                  <a:moveTo>
                    <a:pt x="-1566" y="35077"/>
                  </a:moveTo>
                  <a:cubicBezTo>
                    <a:pt x="-1566" y="54810"/>
                    <a:pt x="8303" y="70358"/>
                    <a:pt x="22054" y="70358"/>
                  </a:cubicBezTo>
                  <a:cubicBezTo>
                    <a:pt x="35806" y="70358"/>
                    <a:pt x="42685" y="54810"/>
                    <a:pt x="42685" y="35077"/>
                  </a:cubicBezTo>
                  <a:cubicBezTo>
                    <a:pt x="42685" y="15643"/>
                    <a:pt x="35806" y="-1097"/>
                    <a:pt x="22054" y="-1097"/>
                  </a:cubicBezTo>
                  <a:cubicBezTo>
                    <a:pt x="8303" y="-1097"/>
                    <a:pt x="-1566" y="15643"/>
                    <a:pt x="-1566" y="3507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Graphic 5">
              <a:extLst>
                <a:ext uri="{FF2B5EF4-FFF2-40B4-BE49-F238E27FC236}">
                  <a16:creationId xmlns:a16="http://schemas.microsoft.com/office/drawing/2014/main" id="{037A7649-4F84-4FC0-B9CE-11916274053D}"/>
                </a:ext>
              </a:extLst>
            </p:cNvPr>
            <p:cNvSpPr/>
            <p:nvPr/>
          </p:nvSpPr>
          <p:spPr>
            <a:xfrm>
              <a:off x="5474536" y="2470494"/>
              <a:ext cx="55955" cy="76235"/>
            </a:xfrm>
            <a:custGeom>
              <a:avLst/>
              <a:gdLst>
                <a:gd name="connsiteX0" fmla="*/ -1518 w 55955"/>
                <a:gd name="connsiteY0" fmla="*/ 35376 h 76235"/>
                <a:gd name="connsiteX1" fmla="*/ 26883 w 55955"/>
                <a:gd name="connsiteY1" fmla="*/ 75138 h 76235"/>
                <a:gd name="connsiteX2" fmla="*/ 54389 w 55955"/>
                <a:gd name="connsiteY2" fmla="*/ 35376 h 76235"/>
                <a:gd name="connsiteX3" fmla="*/ 26883 w 55955"/>
                <a:gd name="connsiteY3" fmla="*/ -1097 h 76235"/>
                <a:gd name="connsiteX4" fmla="*/ -1518 w 55955"/>
                <a:gd name="connsiteY4" fmla="*/ 35376 h 7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55" h="76235">
                  <a:moveTo>
                    <a:pt x="-1518" y="35376"/>
                  </a:moveTo>
                  <a:cubicBezTo>
                    <a:pt x="-1518" y="54810"/>
                    <a:pt x="12832" y="75138"/>
                    <a:pt x="26883" y="75138"/>
                  </a:cubicBezTo>
                  <a:cubicBezTo>
                    <a:pt x="40638" y="75138"/>
                    <a:pt x="54389" y="54810"/>
                    <a:pt x="54389" y="35376"/>
                  </a:cubicBezTo>
                  <a:cubicBezTo>
                    <a:pt x="54389" y="15643"/>
                    <a:pt x="40638" y="-1097"/>
                    <a:pt x="26883" y="-1097"/>
                  </a:cubicBezTo>
                  <a:cubicBezTo>
                    <a:pt x="9544" y="2191"/>
                    <a:pt x="-2416" y="17738"/>
                    <a:pt x="-1518" y="3537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Graphic 5">
              <a:extLst>
                <a:ext uri="{FF2B5EF4-FFF2-40B4-BE49-F238E27FC236}">
                  <a16:creationId xmlns:a16="http://schemas.microsoft.com/office/drawing/2014/main" id="{4D24D1DD-285A-410E-8BA4-42E2E6B28D81}"/>
                </a:ext>
              </a:extLst>
            </p:cNvPr>
            <p:cNvSpPr/>
            <p:nvPr/>
          </p:nvSpPr>
          <p:spPr>
            <a:xfrm>
              <a:off x="5549326" y="2745846"/>
              <a:ext cx="55907" cy="78629"/>
            </a:xfrm>
            <a:custGeom>
              <a:avLst/>
              <a:gdLst>
                <a:gd name="connsiteX0" fmla="*/ -1566 w 55907"/>
                <a:gd name="connsiteY0" fmla="*/ 38070 h 78629"/>
                <a:gd name="connsiteX1" fmla="*/ 27733 w 55907"/>
                <a:gd name="connsiteY1" fmla="*/ 77533 h 78629"/>
                <a:gd name="connsiteX2" fmla="*/ 54342 w 55907"/>
                <a:gd name="connsiteY2" fmla="*/ 38070 h 78629"/>
                <a:gd name="connsiteX3" fmla="*/ 27733 w 55907"/>
                <a:gd name="connsiteY3" fmla="*/ -1097 h 78629"/>
                <a:gd name="connsiteX4" fmla="*/ -1566 w 55907"/>
                <a:gd name="connsiteY4" fmla="*/ 38070 h 7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07" h="78629">
                  <a:moveTo>
                    <a:pt x="-1566" y="38070"/>
                  </a:moveTo>
                  <a:cubicBezTo>
                    <a:pt x="-1566" y="57500"/>
                    <a:pt x="13982" y="77533"/>
                    <a:pt x="27733" y="77533"/>
                  </a:cubicBezTo>
                  <a:cubicBezTo>
                    <a:pt x="41485" y="77533"/>
                    <a:pt x="54342" y="57500"/>
                    <a:pt x="54342" y="38070"/>
                  </a:cubicBezTo>
                  <a:cubicBezTo>
                    <a:pt x="54342" y="18636"/>
                    <a:pt x="41485" y="-1097"/>
                    <a:pt x="27733" y="-1097"/>
                  </a:cubicBezTo>
                  <a:cubicBezTo>
                    <a:pt x="13982" y="-1097"/>
                    <a:pt x="-1566" y="18636"/>
                    <a:pt x="-1566" y="3807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Graphic 5">
              <a:extLst>
                <a:ext uri="{FF2B5EF4-FFF2-40B4-BE49-F238E27FC236}">
                  <a16:creationId xmlns:a16="http://schemas.microsoft.com/office/drawing/2014/main" id="{CF1C5B81-E9BD-4F88-B0A6-DBA16521385D}"/>
                </a:ext>
              </a:extLst>
            </p:cNvPr>
            <p:cNvSpPr/>
            <p:nvPr/>
          </p:nvSpPr>
          <p:spPr>
            <a:xfrm>
              <a:off x="5838433" y="2915066"/>
              <a:ext cx="40959" cy="72648"/>
            </a:xfrm>
            <a:custGeom>
              <a:avLst/>
              <a:gdLst>
                <a:gd name="connsiteX0" fmla="*/ -1566 w 40959"/>
                <a:gd name="connsiteY0" fmla="*/ 37767 h 72648"/>
                <a:gd name="connsiteX1" fmla="*/ 19062 w 40959"/>
                <a:gd name="connsiteY1" fmla="*/ 71551 h 72648"/>
                <a:gd name="connsiteX2" fmla="*/ 39393 w 40959"/>
                <a:gd name="connsiteY2" fmla="*/ 37767 h 72648"/>
                <a:gd name="connsiteX3" fmla="*/ 19062 w 40959"/>
                <a:gd name="connsiteY3" fmla="*/ -1097 h 72648"/>
                <a:gd name="connsiteX4" fmla="*/ -1566 w 40959"/>
                <a:gd name="connsiteY4" fmla="*/ 37767 h 7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59" h="72648">
                  <a:moveTo>
                    <a:pt x="-1566" y="37767"/>
                  </a:moveTo>
                  <a:cubicBezTo>
                    <a:pt x="-1566" y="57201"/>
                    <a:pt x="5011" y="71551"/>
                    <a:pt x="19062" y="71551"/>
                  </a:cubicBezTo>
                  <a:cubicBezTo>
                    <a:pt x="32813" y="71551"/>
                    <a:pt x="39393" y="57201"/>
                    <a:pt x="39393" y="37767"/>
                  </a:cubicBezTo>
                  <a:cubicBezTo>
                    <a:pt x="39393" y="18337"/>
                    <a:pt x="32813" y="-1097"/>
                    <a:pt x="19062" y="-1097"/>
                  </a:cubicBezTo>
                  <a:cubicBezTo>
                    <a:pt x="5011" y="-1097"/>
                    <a:pt x="-1566" y="18337"/>
                    <a:pt x="-1566" y="377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Graphic 5">
              <a:extLst>
                <a:ext uri="{FF2B5EF4-FFF2-40B4-BE49-F238E27FC236}">
                  <a16:creationId xmlns:a16="http://schemas.microsoft.com/office/drawing/2014/main" id="{26165281-62EC-4378-AC70-559E6F733B88}"/>
                </a:ext>
              </a:extLst>
            </p:cNvPr>
            <p:cNvSpPr/>
            <p:nvPr/>
          </p:nvSpPr>
          <p:spPr>
            <a:xfrm>
              <a:off x="6002270" y="2680074"/>
              <a:ext cx="44247" cy="72648"/>
            </a:xfrm>
            <a:custGeom>
              <a:avLst/>
              <a:gdLst>
                <a:gd name="connsiteX0" fmla="*/ -1566 w 44247"/>
                <a:gd name="connsiteY0" fmla="*/ 35975 h 72648"/>
                <a:gd name="connsiteX1" fmla="*/ 20558 w 44247"/>
                <a:gd name="connsiteY1" fmla="*/ 71551 h 72648"/>
                <a:gd name="connsiteX2" fmla="*/ 42682 w 44247"/>
                <a:gd name="connsiteY2" fmla="*/ 35975 h 72648"/>
                <a:gd name="connsiteX3" fmla="*/ 20558 w 44247"/>
                <a:gd name="connsiteY3" fmla="*/ -1097 h 72648"/>
                <a:gd name="connsiteX4" fmla="*/ -1566 w 44247"/>
                <a:gd name="connsiteY4" fmla="*/ 35975 h 7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72648">
                  <a:moveTo>
                    <a:pt x="-1566" y="35975"/>
                  </a:moveTo>
                  <a:cubicBezTo>
                    <a:pt x="-1566" y="55409"/>
                    <a:pt x="6507" y="71551"/>
                    <a:pt x="20558" y="71551"/>
                  </a:cubicBezTo>
                  <a:cubicBezTo>
                    <a:pt x="34310" y="71551"/>
                    <a:pt x="42682" y="55409"/>
                    <a:pt x="42682" y="35975"/>
                  </a:cubicBezTo>
                  <a:cubicBezTo>
                    <a:pt x="42682" y="16541"/>
                    <a:pt x="34310" y="-1097"/>
                    <a:pt x="20558" y="-1097"/>
                  </a:cubicBezTo>
                  <a:cubicBezTo>
                    <a:pt x="6507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Graphic 5">
              <a:extLst>
                <a:ext uri="{FF2B5EF4-FFF2-40B4-BE49-F238E27FC236}">
                  <a16:creationId xmlns:a16="http://schemas.microsoft.com/office/drawing/2014/main" id="{412737A0-269D-4695-8DD2-51583C13BB67}"/>
                </a:ext>
              </a:extLst>
            </p:cNvPr>
            <p:cNvSpPr/>
            <p:nvPr/>
          </p:nvSpPr>
          <p:spPr>
            <a:xfrm>
              <a:off x="6115259" y="3021199"/>
              <a:ext cx="53537" cy="73848"/>
            </a:xfrm>
            <a:custGeom>
              <a:avLst/>
              <a:gdLst>
                <a:gd name="connsiteX0" fmla="*/ -1546 w 53537"/>
                <a:gd name="connsiteY0" fmla="*/ 38369 h 73848"/>
                <a:gd name="connsiteX1" fmla="*/ 28056 w 53537"/>
                <a:gd name="connsiteY1" fmla="*/ 72752 h 73848"/>
                <a:gd name="connsiteX2" fmla="*/ 51971 w 53537"/>
                <a:gd name="connsiteY2" fmla="*/ 38369 h 73848"/>
                <a:gd name="connsiteX3" fmla="*/ 28056 w 53537"/>
                <a:gd name="connsiteY3" fmla="*/ -1097 h 73848"/>
                <a:gd name="connsiteX4" fmla="*/ -1546 w 53537"/>
                <a:gd name="connsiteY4" fmla="*/ 38369 h 7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37" h="73848">
                  <a:moveTo>
                    <a:pt x="-1546" y="38369"/>
                  </a:moveTo>
                  <a:cubicBezTo>
                    <a:pt x="-2141" y="55708"/>
                    <a:pt x="10713" y="70657"/>
                    <a:pt x="28056" y="72752"/>
                  </a:cubicBezTo>
                  <a:cubicBezTo>
                    <a:pt x="41807" y="72752"/>
                    <a:pt x="51971" y="57803"/>
                    <a:pt x="51971" y="38369"/>
                  </a:cubicBezTo>
                  <a:cubicBezTo>
                    <a:pt x="51971" y="18935"/>
                    <a:pt x="41807" y="-1097"/>
                    <a:pt x="28056" y="-1097"/>
                  </a:cubicBezTo>
                  <a:cubicBezTo>
                    <a:pt x="14001" y="-1097"/>
                    <a:pt x="-1546" y="18935"/>
                    <a:pt x="-1546" y="383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Graphic 5">
              <a:extLst>
                <a:ext uri="{FF2B5EF4-FFF2-40B4-BE49-F238E27FC236}">
                  <a16:creationId xmlns:a16="http://schemas.microsoft.com/office/drawing/2014/main" id="{FB13D963-E41A-4BF8-AE6D-1EE52BC30C90}"/>
                </a:ext>
              </a:extLst>
            </p:cNvPr>
            <p:cNvSpPr/>
            <p:nvPr/>
          </p:nvSpPr>
          <p:spPr>
            <a:xfrm>
              <a:off x="5834842" y="3185338"/>
              <a:ext cx="46940" cy="69659"/>
            </a:xfrm>
            <a:custGeom>
              <a:avLst/>
              <a:gdLst>
                <a:gd name="connsiteX0" fmla="*/ -1566 w 46940"/>
                <a:gd name="connsiteY0" fmla="*/ 36869 h 69659"/>
                <a:gd name="connsiteX1" fmla="*/ 22354 w 46940"/>
                <a:gd name="connsiteY1" fmla="*/ 68562 h 69659"/>
                <a:gd name="connsiteX2" fmla="*/ 45375 w 46940"/>
                <a:gd name="connsiteY2" fmla="*/ 36869 h 69659"/>
                <a:gd name="connsiteX3" fmla="*/ 22354 w 46940"/>
                <a:gd name="connsiteY3" fmla="*/ -1097 h 69659"/>
                <a:gd name="connsiteX4" fmla="*/ -1566 w 46940"/>
                <a:gd name="connsiteY4" fmla="*/ 36869 h 6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40" h="69659">
                  <a:moveTo>
                    <a:pt x="-1566" y="36869"/>
                  </a:moveTo>
                  <a:cubicBezTo>
                    <a:pt x="-1566" y="56303"/>
                    <a:pt x="8602" y="68562"/>
                    <a:pt x="22354" y="68562"/>
                  </a:cubicBezTo>
                  <a:cubicBezTo>
                    <a:pt x="36105" y="68562"/>
                    <a:pt x="45375" y="56303"/>
                    <a:pt x="45375" y="36869"/>
                  </a:cubicBezTo>
                  <a:cubicBezTo>
                    <a:pt x="45375" y="17439"/>
                    <a:pt x="36105" y="-1097"/>
                    <a:pt x="22354" y="-1097"/>
                  </a:cubicBezTo>
                  <a:cubicBezTo>
                    <a:pt x="8303" y="-1097"/>
                    <a:pt x="-1566" y="17439"/>
                    <a:pt x="-1566" y="368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Graphic 5">
              <a:extLst>
                <a:ext uri="{FF2B5EF4-FFF2-40B4-BE49-F238E27FC236}">
                  <a16:creationId xmlns:a16="http://schemas.microsoft.com/office/drawing/2014/main" id="{1DBFA6BB-D093-48F7-87E7-3CE7AD1F749D}"/>
                </a:ext>
              </a:extLst>
            </p:cNvPr>
            <p:cNvSpPr/>
            <p:nvPr/>
          </p:nvSpPr>
          <p:spPr>
            <a:xfrm>
              <a:off x="6002270" y="3217027"/>
              <a:ext cx="44247" cy="72651"/>
            </a:xfrm>
            <a:custGeom>
              <a:avLst/>
              <a:gdLst>
                <a:gd name="connsiteX0" fmla="*/ -1566 w 44247"/>
                <a:gd name="connsiteY0" fmla="*/ 31490 h 72651"/>
                <a:gd name="connsiteX1" fmla="*/ 20558 w 44247"/>
                <a:gd name="connsiteY1" fmla="*/ 71555 h 72651"/>
                <a:gd name="connsiteX2" fmla="*/ 42682 w 44247"/>
                <a:gd name="connsiteY2" fmla="*/ 31490 h 72651"/>
                <a:gd name="connsiteX3" fmla="*/ 20558 w 44247"/>
                <a:gd name="connsiteY3" fmla="*/ -1097 h 72651"/>
                <a:gd name="connsiteX4" fmla="*/ -1566 w 44247"/>
                <a:gd name="connsiteY4" fmla="*/ 31490 h 7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72651">
                  <a:moveTo>
                    <a:pt x="-1566" y="31490"/>
                  </a:moveTo>
                  <a:cubicBezTo>
                    <a:pt x="-1566" y="50924"/>
                    <a:pt x="6507" y="71555"/>
                    <a:pt x="20558" y="71555"/>
                  </a:cubicBezTo>
                  <a:cubicBezTo>
                    <a:pt x="34310" y="71555"/>
                    <a:pt x="42682" y="50924"/>
                    <a:pt x="42682" y="31490"/>
                  </a:cubicBezTo>
                  <a:cubicBezTo>
                    <a:pt x="42682" y="12059"/>
                    <a:pt x="34310" y="-1097"/>
                    <a:pt x="20558" y="-1097"/>
                  </a:cubicBezTo>
                  <a:cubicBezTo>
                    <a:pt x="6507" y="-1097"/>
                    <a:pt x="-1566" y="12059"/>
                    <a:pt x="-1566" y="31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Graphic 5">
              <a:extLst>
                <a:ext uri="{FF2B5EF4-FFF2-40B4-BE49-F238E27FC236}">
                  <a16:creationId xmlns:a16="http://schemas.microsoft.com/office/drawing/2014/main" id="{975F67C6-EB83-4806-A7AA-13C319982393}"/>
                </a:ext>
              </a:extLst>
            </p:cNvPr>
            <p:cNvSpPr/>
            <p:nvPr/>
          </p:nvSpPr>
          <p:spPr>
            <a:xfrm>
              <a:off x="6215736" y="3368904"/>
              <a:ext cx="47236" cy="68465"/>
            </a:xfrm>
            <a:custGeom>
              <a:avLst/>
              <a:gdLst>
                <a:gd name="connsiteX0" fmla="*/ -1566 w 47236"/>
                <a:gd name="connsiteY0" fmla="*/ 36274 h 68465"/>
                <a:gd name="connsiteX1" fmla="*/ 22649 w 47236"/>
                <a:gd name="connsiteY1" fmla="*/ 67369 h 68465"/>
                <a:gd name="connsiteX2" fmla="*/ 45671 w 47236"/>
                <a:gd name="connsiteY2" fmla="*/ 36274 h 68465"/>
                <a:gd name="connsiteX3" fmla="*/ 22649 w 47236"/>
                <a:gd name="connsiteY3" fmla="*/ -1097 h 68465"/>
                <a:gd name="connsiteX4" fmla="*/ -1566 w 47236"/>
                <a:gd name="connsiteY4" fmla="*/ 36274 h 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36" h="68465">
                  <a:moveTo>
                    <a:pt x="-1566" y="36274"/>
                  </a:moveTo>
                  <a:cubicBezTo>
                    <a:pt x="-1566" y="55708"/>
                    <a:pt x="8898" y="67369"/>
                    <a:pt x="22649" y="67369"/>
                  </a:cubicBezTo>
                  <a:cubicBezTo>
                    <a:pt x="36700" y="67369"/>
                    <a:pt x="45671" y="55708"/>
                    <a:pt x="45671" y="36274"/>
                  </a:cubicBezTo>
                  <a:cubicBezTo>
                    <a:pt x="45671" y="16844"/>
                    <a:pt x="36700" y="-1097"/>
                    <a:pt x="22649" y="-1097"/>
                  </a:cubicBezTo>
                  <a:cubicBezTo>
                    <a:pt x="8898" y="-1097"/>
                    <a:pt x="-1566" y="16844"/>
                    <a:pt x="-1566" y="3627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Graphic 5">
              <a:extLst>
                <a:ext uri="{FF2B5EF4-FFF2-40B4-BE49-F238E27FC236}">
                  <a16:creationId xmlns:a16="http://schemas.microsoft.com/office/drawing/2014/main" id="{303F4898-1942-4C4E-B718-77A20394FFB8}"/>
                </a:ext>
              </a:extLst>
            </p:cNvPr>
            <p:cNvSpPr/>
            <p:nvPr/>
          </p:nvSpPr>
          <p:spPr>
            <a:xfrm>
              <a:off x="6331438" y="2685154"/>
              <a:ext cx="41853" cy="66969"/>
            </a:xfrm>
            <a:custGeom>
              <a:avLst/>
              <a:gdLst>
                <a:gd name="connsiteX0" fmla="*/ -1566 w 41853"/>
                <a:gd name="connsiteY0" fmla="*/ 31793 h 66969"/>
                <a:gd name="connsiteX1" fmla="*/ 19361 w 41853"/>
                <a:gd name="connsiteY1" fmla="*/ 65872 h 66969"/>
                <a:gd name="connsiteX2" fmla="*/ 40288 w 41853"/>
                <a:gd name="connsiteY2" fmla="*/ 31793 h 66969"/>
                <a:gd name="connsiteX3" fmla="*/ 19361 w 41853"/>
                <a:gd name="connsiteY3" fmla="*/ -1097 h 66969"/>
                <a:gd name="connsiteX4" fmla="*/ -1566 w 41853"/>
                <a:gd name="connsiteY4" fmla="*/ 31793 h 6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53" h="66969">
                  <a:moveTo>
                    <a:pt x="-1566" y="31793"/>
                  </a:moveTo>
                  <a:cubicBezTo>
                    <a:pt x="-1566" y="51223"/>
                    <a:pt x="5310" y="65872"/>
                    <a:pt x="19361" y="65872"/>
                  </a:cubicBezTo>
                  <a:cubicBezTo>
                    <a:pt x="33412" y="65872"/>
                    <a:pt x="40288" y="50924"/>
                    <a:pt x="40288" y="31793"/>
                  </a:cubicBezTo>
                  <a:cubicBezTo>
                    <a:pt x="40288" y="12359"/>
                    <a:pt x="33113" y="-1097"/>
                    <a:pt x="19361" y="-1097"/>
                  </a:cubicBezTo>
                  <a:cubicBezTo>
                    <a:pt x="5609" y="-1097"/>
                    <a:pt x="-1566" y="12359"/>
                    <a:pt x="-1566" y="317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Graphic 5">
              <a:extLst>
                <a:ext uri="{FF2B5EF4-FFF2-40B4-BE49-F238E27FC236}">
                  <a16:creationId xmlns:a16="http://schemas.microsoft.com/office/drawing/2014/main" id="{8F8F586F-173F-49FE-8307-7B48EA437328}"/>
                </a:ext>
              </a:extLst>
            </p:cNvPr>
            <p:cNvSpPr/>
            <p:nvPr/>
          </p:nvSpPr>
          <p:spPr>
            <a:xfrm>
              <a:off x="6255199" y="2533577"/>
              <a:ext cx="44546" cy="71754"/>
            </a:xfrm>
            <a:custGeom>
              <a:avLst/>
              <a:gdLst>
                <a:gd name="connsiteX0" fmla="*/ -1566 w 44546"/>
                <a:gd name="connsiteY0" fmla="*/ 35676 h 71754"/>
                <a:gd name="connsiteX1" fmla="*/ 21456 w 44546"/>
                <a:gd name="connsiteY1" fmla="*/ 70657 h 71754"/>
                <a:gd name="connsiteX2" fmla="*/ 42981 w 44546"/>
                <a:gd name="connsiteY2" fmla="*/ 35676 h 71754"/>
                <a:gd name="connsiteX3" fmla="*/ 21456 w 44546"/>
                <a:gd name="connsiteY3" fmla="*/ -1097 h 71754"/>
                <a:gd name="connsiteX4" fmla="*/ -1566 w 44546"/>
                <a:gd name="connsiteY4" fmla="*/ 35676 h 7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46" h="71754">
                  <a:moveTo>
                    <a:pt x="-1566" y="35676"/>
                  </a:moveTo>
                  <a:cubicBezTo>
                    <a:pt x="-1566" y="55110"/>
                    <a:pt x="7405" y="70657"/>
                    <a:pt x="21456" y="70657"/>
                  </a:cubicBezTo>
                  <a:cubicBezTo>
                    <a:pt x="35207" y="70657"/>
                    <a:pt x="42981" y="55110"/>
                    <a:pt x="42981" y="35676"/>
                  </a:cubicBezTo>
                  <a:cubicBezTo>
                    <a:pt x="42981" y="15943"/>
                    <a:pt x="35207" y="-1097"/>
                    <a:pt x="21456" y="-1097"/>
                  </a:cubicBezTo>
                  <a:cubicBezTo>
                    <a:pt x="7405" y="-1097"/>
                    <a:pt x="-1566" y="15943"/>
                    <a:pt x="-1566" y="3567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Graphic 5">
              <a:extLst>
                <a:ext uri="{FF2B5EF4-FFF2-40B4-BE49-F238E27FC236}">
                  <a16:creationId xmlns:a16="http://schemas.microsoft.com/office/drawing/2014/main" id="{220EDBFC-9120-4C89-8045-744B5C915545}"/>
                </a:ext>
              </a:extLst>
            </p:cNvPr>
            <p:cNvSpPr/>
            <p:nvPr/>
          </p:nvSpPr>
          <p:spPr>
            <a:xfrm>
              <a:off x="6391749" y="2422659"/>
              <a:ext cx="51803" cy="69958"/>
            </a:xfrm>
            <a:custGeom>
              <a:avLst/>
              <a:gdLst>
                <a:gd name="connsiteX0" fmla="*/ -1487 w 51803"/>
                <a:gd name="connsiteY0" fmla="*/ 31789 h 69958"/>
                <a:gd name="connsiteX1" fmla="*/ 26618 w 51803"/>
                <a:gd name="connsiteY1" fmla="*/ 68861 h 69958"/>
                <a:gd name="connsiteX2" fmla="*/ 50238 w 51803"/>
                <a:gd name="connsiteY2" fmla="*/ 31789 h 69958"/>
                <a:gd name="connsiteX3" fmla="*/ 26618 w 51803"/>
                <a:gd name="connsiteY3" fmla="*/ -1097 h 69958"/>
                <a:gd name="connsiteX4" fmla="*/ -1487 w 51803"/>
                <a:gd name="connsiteY4" fmla="*/ 31789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3" h="69958">
                  <a:moveTo>
                    <a:pt x="-1487" y="31789"/>
                  </a:moveTo>
                  <a:cubicBezTo>
                    <a:pt x="-1487" y="51223"/>
                    <a:pt x="12567" y="68861"/>
                    <a:pt x="26618" y="68861"/>
                  </a:cubicBezTo>
                  <a:cubicBezTo>
                    <a:pt x="40370" y="68861"/>
                    <a:pt x="50238" y="51223"/>
                    <a:pt x="50238" y="31789"/>
                  </a:cubicBezTo>
                  <a:cubicBezTo>
                    <a:pt x="50238" y="12355"/>
                    <a:pt x="40370" y="-1097"/>
                    <a:pt x="26618" y="-1097"/>
                  </a:cubicBezTo>
                  <a:cubicBezTo>
                    <a:pt x="9874" y="395"/>
                    <a:pt x="-2681" y="15045"/>
                    <a:pt x="-1487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Graphic 5">
              <a:extLst>
                <a:ext uri="{FF2B5EF4-FFF2-40B4-BE49-F238E27FC236}">
                  <a16:creationId xmlns:a16="http://schemas.microsoft.com/office/drawing/2014/main" id="{D018198C-670F-47F2-875B-6AAAA48EE5E5}"/>
                </a:ext>
              </a:extLst>
            </p:cNvPr>
            <p:cNvSpPr/>
            <p:nvPr/>
          </p:nvSpPr>
          <p:spPr>
            <a:xfrm>
              <a:off x="6599569" y="2344030"/>
              <a:ext cx="54158" cy="71750"/>
            </a:xfrm>
            <a:custGeom>
              <a:avLst/>
              <a:gdLst>
                <a:gd name="connsiteX0" fmla="*/ -1519 w 54158"/>
                <a:gd name="connsiteY0" fmla="*/ 33581 h 71750"/>
                <a:gd name="connsiteX1" fmla="*/ 27181 w 54158"/>
                <a:gd name="connsiteY1" fmla="*/ 70653 h 71750"/>
                <a:gd name="connsiteX2" fmla="*/ 52593 w 54158"/>
                <a:gd name="connsiteY2" fmla="*/ 33581 h 71750"/>
                <a:gd name="connsiteX3" fmla="*/ 27181 w 54158"/>
                <a:gd name="connsiteY3" fmla="*/ -1097 h 71750"/>
                <a:gd name="connsiteX4" fmla="*/ -1519 w 54158"/>
                <a:gd name="connsiteY4" fmla="*/ 33581 h 7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58" h="71750">
                  <a:moveTo>
                    <a:pt x="-1519" y="33581"/>
                  </a:moveTo>
                  <a:cubicBezTo>
                    <a:pt x="-2417" y="51522"/>
                    <a:pt x="9842" y="67066"/>
                    <a:pt x="27181" y="70653"/>
                  </a:cubicBezTo>
                  <a:cubicBezTo>
                    <a:pt x="41232" y="70653"/>
                    <a:pt x="52593" y="53015"/>
                    <a:pt x="52593" y="33581"/>
                  </a:cubicBezTo>
                  <a:cubicBezTo>
                    <a:pt x="52593" y="14151"/>
                    <a:pt x="41232" y="-1097"/>
                    <a:pt x="27181" y="-1097"/>
                  </a:cubicBezTo>
                  <a:cubicBezTo>
                    <a:pt x="10141" y="1293"/>
                    <a:pt x="-2417" y="16242"/>
                    <a:pt x="-1519" y="3358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Graphic 5">
              <a:extLst>
                <a:ext uri="{FF2B5EF4-FFF2-40B4-BE49-F238E27FC236}">
                  <a16:creationId xmlns:a16="http://schemas.microsoft.com/office/drawing/2014/main" id="{13AF9DEF-CA68-48EE-AF47-992BE5F95719}"/>
                </a:ext>
              </a:extLst>
            </p:cNvPr>
            <p:cNvSpPr/>
            <p:nvPr/>
          </p:nvSpPr>
          <p:spPr>
            <a:xfrm>
              <a:off x="6470930" y="2631341"/>
              <a:ext cx="56352" cy="66071"/>
            </a:xfrm>
            <a:custGeom>
              <a:avLst/>
              <a:gdLst>
                <a:gd name="connsiteX0" fmla="*/ -1440 w 56352"/>
                <a:gd name="connsiteY0" fmla="*/ 31789 h 66071"/>
                <a:gd name="connsiteX1" fmla="*/ 25468 w 56352"/>
                <a:gd name="connsiteY1" fmla="*/ 64974 h 66071"/>
                <a:gd name="connsiteX2" fmla="*/ 54767 w 56352"/>
                <a:gd name="connsiteY2" fmla="*/ 31789 h 66071"/>
                <a:gd name="connsiteX3" fmla="*/ 25468 w 56352"/>
                <a:gd name="connsiteY3" fmla="*/ -1097 h 66071"/>
                <a:gd name="connsiteX4" fmla="*/ -1440 w 56352"/>
                <a:gd name="connsiteY4" fmla="*/ 31789 h 66071"/>
                <a:gd name="connsiteX5" fmla="*/ -1440 w 56352"/>
                <a:gd name="connsiteY5" fmla="*/ 31789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352" h="66071">
                  <a:moveTo>
                    <a:pt x="-1440" y="31789"/>
                  </a:moveTo>
                  <a:cubicBezTo>
                    <a:pt x="-2932" y="48234"/>
                    <a:pt x="9023" y="63183"/>
                    <a:pt x="25468" y="64974"/>
                  </a:cubicBezTo>
                  <a:cubicBezTo>
                    <a:pt x="42508" y="63482"/>
                    <a:pt x="55366" y="48829"/>
                    <a:pt x="54767" y="31789"/>
                  </a:cubicBezTo>
                  <a:cubicBezTo>
                    <a:pt x="55366" y="14749"/>
                    <a:pt x="42508" y="96"/>
                    <a:pt x="25468" y="-1097"/>
                  </a:cubicBezTo>
                  <a:cubicBezTo>
                    <a:pt x="9023" y="695"/>
                    <a:pt x="-2932" y="15344"/>
                    <a:pt x="-1440" y="31789"/>
                  </a:cubicBezTo>
                  <a:cubicBezTo>
                    <a:pt x="-1440" y="31789"/>
                    <a:pt x="-1440" y="31789"/>
                    <a:pt x="-1440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Graphic 5">
              <a:extLst>
                <a:ext uri="{FF2B5EF4-FFF2-40B4-BE49-F238E27FC236}">
                  <a16:creationId xmlns:a16="http://schemas.microsoft.com/office/drawing/2014/main" id="{FBFBA962-989B-47C7-9B0A-475EF8B5B3DD}"/>
                </a:ext>
              </a:extLst>
            </p:cNvPr>
            <p:cNvSpPr/>
            <p:nvPr/>
          </p:nvSpPr>
          <p:spPr>
            <a:xfrm>
              <a:off x="6466826" y="2837034"/>
              <a:ext cx="51170" cy="65772"/>
            </a:xfrm>
            <a:custGeom>
              <a:avLst/>
              <a:gdLst>
                <a:gd name="connsiteX0" fmla="*/ -1522 w 51170"/>
                <a:gd name="connsiteY0" fmla="*/ 31789 h 65772"/>
                <a:gd name="connsiteX1" fmla="*/ 27182 w 51170"/>
                <a:gd name="connsiteY1" fmla="*/ 64675 h 65772"/>
                <a:gd name="connsiteX2" fmla="*/ 49605 w 51170"/>
                <a:gd name="connsiteY2" fmla="*/ 31789 h 65772"/>
                <a:gd name="connsiteX3" fmla="*/ 27182 w 51170"/>
                <a:gd name="connsiteY3" fmla="*/ -1097 h 65772"/>
                <a:gd name="connsiteX4" fmla="*/ -1522 w 51170"/>
                <a:gd name="connsiteY4" fmla="*/ 31789 h 6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70" h="65772">
                  <a:moveTo>
                    <a:pt x="-1522" y="31789"/>
                  </a:moveTo>
                  <a:cubicBezTo>
                    <a:pt x="-2416" y="48829"/>
                    <a:pt x="10438" y="63183"/>
                    <a:pt x="27182" y="64675"/>
                  </a:cubicBezTo>
                  <a:cubicBezTo>
                    <a:pt x="41233" y="64675"/>
                    <a:pt x="49605" y="51522"/>
                    <a:pt x="49605" y="31789"/>
                  </a:cubicBezTo>
                  <a:cubicBezTo>
                    <a:pt x="49605" y="12355"/>
                    <a:pt x="41233" y="-1097"/>
                    <a:pt x="27182" y="-1097"/>
                  </a:cubicBezTo>
                  <a:cubicBezTo>
                    <a:pt x="10438" y="395"/>
                    <a:pt x="-2416" y="15045"/>
                    <a:pt x="-1522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Graphic 5">
              <a:extLst>
                <a:ext uri="{FF2B5EF4-FFF2-40B4-BE49-F238E27FC236}">
                  <a16:creationId xmlns:a16="http://schemas.microsoft.com/office/drawing/2014/main" id="{CD3D3575-510A-4271-9A1F-2E0A977D0505}"/>
                </a:ext>
              </a:extLst>
            </p:cNvPr>
            <p:cNvSpPr/>
            <p:nvPr/>
          </p:nvSpPr>
          <p:spPr>
            <a:xfrm>
              <a:off x="6543988" y="2924631"/>
              <a:ext cx="57466" cy="62188"/>
            </a:xfrm>
            <a:custGeom>
              <a:avLst/>
              <a:gdLst>
                <a:gd name="connsiteX0" fmla="*/ -1546 w 57466"/>
                <a:gd name="connsiteY0" fmla="*/ 29698 h 62188"/>
                <a:gd name="connsiteX1" fmla="*/ 27753 w 57466"/>
                <a:gd name="connsiteY1" fmla="*/ 61091 h 62188"/>
                <a:gd name="connsiteX2" fmla="*/ 55854 w 57466"/>
                <a:gd name="connsiteY2" fmla="*/ 29997 h 62188"/>
                <a:gd name="connsiteX3" fmla="*/ 55854 w 57466"/>
                <a:gd name="connsiteY3" fmla="*/ 29698 h 62188"/>
                <a:gd name="connsiteX4" fmla="*/ 28650 w 57466"/>
                <a:gd name="connsiteY4" fmla="*/ -1097 h 62188"/>
                <a:gd name="connsiteX5" fmla="*/ 27453 w 57466"/>
                <a:gd name="connsiteY5" fmla="*/ -1097 h 62188"/>
                <a:gd name="connsiteX6" fmla="*/ -1546 w 57466"/>
                <a:gd name="connsiteY6" fmla="*/ 29399 h 62188"/>
                <a:gd name="connsiteX7" fmla="*/ -1546 w 57466"/>
                <a:gd name="connsiteY7" fmla="*/ 29698 h 6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466" h="62188">
                  <a:moveTo>
                    <a:pt x="-1546" y="29698"/>
                  </a:moveTo>
                  <a:cubicBezTo>
                    <a:pt x="-2145" y="46442"/>
                    <a:pt x="11009" y="60493"/>
                    <a:pt x="27753" y="61091"/>
                  </a:cubicBezTo>
                  <a:cubicBezTo>
                    <a:pt x="43898" y="60194"/>
                    <a:pt x="56453" y="46442"/>
                    <a:pt x="55854" y="29997"/>
                  </a:cubicBezTo>
                  <a:cubicBezTo>
                    <a:pt x="55854" y="29997"/>
                    <a:pt x="55854" y="29997"/>
                    <a:pt x="55854" y="29698"/>
                  </a:cubicBezTo>
                  <a:cubicBezTo>
                    <a:pt x="56752" y="13851"/>
                    <a:pt x="44493" y="100"/>
                    <a:pt x="28650" y="-1097"/>
                  </a:cubicBezTo>
                  <a:cubicBezTo>
                    <a:pt x="28351" y="-1097"/>
                    <a:pt x="28052" y="-1097"/>
                    <a:pt x="27453" y="-1097"/>
                  </a:cubicBezTo>
                  <a:cubicBezTo>
                    <a:pt x="11009" y="-798"/>
                    <a:pt x="-1845" y="12957"/>
                    <a:pt x="-1546" y="29399"/>
                  </a:cubicBezTo>
                  <a:cubicBezTo>
                    <a:pt x="-1546" y="29698"/>
                    <a:pt x="-1546" y="29698"/>
                    <a:pt x="-1546" y="2969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Graphic 5">
              <a:extLst>
                <a:ext uri="{FF2B5EF4-FFF2-40B4-BE49-F238E27FC236}">
                  <a16:creationId xmlns:a16="http://schemas.microsoft.com/office/drawing/2014/main" id="{EE451C9F-B9E1-4D6B-9CF4-D52DE5ECE649}"/>
                </a:ext>
              </a:extLst>
            </p:cNvPr>
            <p:cNvSpPr/>
            <p:nvPr/>
          </p:nvSpPr>
          <p:spPr>
            <a:xfrm>
              <a:off x="6738292" y="3378173"/>
              <a:ext cx="48181" cy="69958"/>
            </a:xfrm>
            <a:custGeom>
              <a:avLst/>
              <a:gdLst>
                <a:gd name="connsiteX0" fmla="*/ -1219 w 48181"/>
                <a:gd name="connsiteY0" fmla="*/ 30296 h 69958"/>
                <a:gd name="connsiteX1" fmla="*/ 25390 w 48181"/>
                <a:gd name="connsiteY1" fmla="*/ 68861 h 69958"/>
                <a:gd name="connsiteX2" fmla="*/ 46616 w 48181"/>
                <a:gd name="connsiteY2" fmla="*/ 30296 h 69958"/>
                <a:gd name="connsiteX3" fmla="*/ 25390 w 48181"/>
                <a:gd name="connsiteY3" fmla="*/ -1097 h 69958"/>
                <a:gd name="connsiteX4" fmla="*/ -1518 w 48181"/>
                <a:gd name="connsiteY4" fmla="*/ 29399 h 69958"/>
                <a:gd name="connsiteX5" fmla="*/ -1219 w 48181"/>
                <a:gd name="connsiteY5" fmla="*/ 30296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181" h="69958">
                  <a:moveTo>
                    <a:pt x="-1219" y="30296"/>
                  </a:moveTo>
                  <a:cubicBezTo>
                    <a:pt x="-1219" y="49727"/>
                    <a:pt x="11336" y="68861"/>
                    <a:pt x="25390" y="68861"/>
                  </a:cubicBezTo>
                  <a:cubicBezTo>
                    <a:pt x="39441" y="68861"/>
                    <a:pt x="46616" y="49727"/>
                    <a:pt x="46616" y="30296"/>
                  </a:cubicBezTo>
                  <a:cubicBezTo>
                    <a:pt x="46616" y="10862"/>
                    <a:pt x="39441" y="-1097"/>
                    <a:pt x="25390" y="-1097"/>
                  </a:cubicBezTo>
                  <a:cubicBezTo>
                    <a:pt x="9544" y="100"/>
                    <a:pt x="-2416" y="13552"/>
                    <a:pt x="-1518" y="29399"/>
                  </a:cubicBezTo>
                  <a:cubicBezTo>
                    <a:pt x="-1518" y="29698"/>
                    <a:pt x="-1518" y="29997"/>
                    <a:pt x="-1219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Graphic 5">
              <a:extLst>
                <a:ext uri="{FF2B5EF4-FFF2-40B4-BE49-F238E27FC236}">
                  <a16:creationId xmlns:a16="http://schemas.microsoft.com/office/drawing/2014/main" id="{71E81A5E-0853-4EE8-AEA2-81C650229229}"/>
                </a:ext>
              </a:extLst>
            </p:cNvPr>
            <p:cNvSpPr/>
            <p:nvPr/>
          </p:nvSpPr>
          <p:spPr>
            <a:xfrm>
              <a:off x="6907854" y="3317780"/>
              <a:ext cx="52619" cy="75042"/>
            </a:xfrm>
            <a:custGeom>
              <a:avLst/>
              <a:gdLst>
                <a:gd name="connsiteX0" fmla="*/ -1566 w 52619"/>
                <a:gd name="connsiteY0" fmla="*/ 35975 h 75042"/>
                <a:gd name="connsiteX1" fmla="*/ 24146 w 52619"/>
                <a:gd name="connsiteY1" fmla="*/ 73945 h 75042"/>
                <a:gd name="connsiteX2" fmla="*/ 51054 w 52619"/>
                <a:gd name="connsiteY2" fmla="*/ 35975 h 75042"/>
                <a:gd name="connsiteX3" fmla="*/ 24146 w 52619"/>
                <a:gd name="connsiteY3" fmla="*/ -1097 h 75042"/>
                <a:gd name="connsiteX4" fmla="*/ -1566 w 52619"/>
                <a:gd name="connsiteY4" fmla="*/ 35975 h 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19" h="75042">
                  <a:moveTo>
                    <a:pt x="-1566" y="35975"/>
                  </a:moveTo>
                  <a:cubicBezTo>
                    <a:pt x="-1566" y="55409"/>
                    <a:pt x="10394" y="73945"/>
                    <a:pt x="24146" y="73945"/>
                  </a:cubicBezTo>
                  <a:cubicBezTo>
                    <a:pt x="38200" y="73945"/>
                    <a:pt x="51054" y="55409"/>
                    <a:pt x="51054" y="35975"/>
                  </a:cubicBezTo>
                  <a:cubicBezTo>
                    <a:pt x="51054" y="16242"/>
                    <a:pt x="38200" y="-1097"/>
                    <a:pt x="24146" y="-1097"/>
                  </a:cubicBezTo>
                  <a:cubicBezTo>
                    <a:pt x="10394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Graphic 5">
              <a:extLst>
                <a:ext uri="{FF2B5EF4-FFF2-40B4-BE49-F238E27FC236}">
                  <a16:creationId xmlns:a16="http://schemas.microsoft.com/office/drawing/2014/main" id="{5156DD31-A9B9-45BF-9828-82F952FBDA81}"/>
                </a:ext>
              </a:extLst>
            </p:cNvPr>
            <p:cNvSpPr/>
            <p:nvPr/>
          </p:nvSpPr>
          <p:spPr>
            <a:xfrm>
              <a:off x="6976021" y="2833447"/>
              <a:ext cx="55330" cy="76834"/>
            </a:xfrm>
            <a:custGeom>
              <a:avLst/>
              <a:gdLst>
                <a:gd name="connsiteX0" fmla="*/ -1566 w 55330"/>
                <a:gd name="connsiteY0" fmla="*/ 35975 h 76834"/>
                <a:gd name="connsiteX1" fmla="*/ 24445 w 55330"/>
                <a:gd name="connsiteY1" fmla="*/ 75737 h 76834"/>
                <a:gd name="connsiteX2" fmla="*/ 53743 w 55330"/>
                <a:gd name="connsiteY2" fmla="*/ 35975 h 76834"/>
                <a:gd name="connsiteX3" fmla="*/ 24445 w 55330"/>
                <a:gd name="connsiteY3" fmla="*/ -1097 h 76834"/>
                <a:gd name="connsiteX4" fmla="*/ -1566 w 55330"/>
                <a:gd name="connsiteY4" fmla="*/ 35975 h 7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30" h="76834">
                  <a:moveTo>
                    <a:pt x="-1566" y="35975"/>
                  </a:moveTo>
                  <a:cubicBezTo>
                    <a:pt x="-1566" y="55708"/>
                    <a:pt x="10394" y="75737"/>
                    <a:pt x="24445" y="75737"/>
                  </a:cubicBezTo>
                  <a:cubicBezTo>
                    <a:pt x="38496" y="75737"/>
                    <a:pt x="53743" y="55708"/>
                    <a:pt x="53743" y="35975"/>
                  </a:cubicBezTo>
                  <a:cubicBezTo>
                    <a:pt x="54342" y="18337"/>
                    <a:pt x="42083" y="2490"/>
                    <a:pt x="24445" y="-1097"/>
                  </a:cubicBezTo>
                  <a:cubicBezTo>
                    <a:pt x="10394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Graphic 5">
              <a:extLst>
                <a:ext uri="{FF2B5EF4-FFF2-40B4-BE49-F238E27FC236}">
                  <a16:creationId xmlns:a16="http://schemas.microsoft.com/office/drawing/2014/main" id="{5CB6F753-3634-4DEC-B8EB-D757E9B225A6}"/>
                </a:ext>
              </a:extLst>
            </p:cNvPr>
            <p:cNvSpPr/>
            <p:nvPr/>
          </p:nvSpPr>
          <p:spPr>
            <a:xfrm>
              <a:off x="5770566" y="1989449"/>
              <a:ext cx="46039" cy="62184"/>
            </a:xfrm>
            <a:custGeom>
              <a:avLst/>
              <a:gdLst>
                <a:gd name="connsiteX0" fmla="*/ -1566 w 46039"/>
                <a:gd name="connsiteY0" fmla="*/ 29993 h 62184"/>
                <a:gd name="connsiteX1" fmla="*/ 19959 w 46039"/>
                <a:gd name="connsiteY1" fmla="*/ -1097 h 62184"/>
                <a:gd name="connsiteX2" fmla="*/ 44474 w 46039"/>
                <a:gd name="connsiteY2" fmla="*/ 29993 h 62184"/>
                <a:gd name="connsiteX3" fmla="*/ 19959 w 46039"/>
                <a:gd name="connsiteY3" fmla="*/ 61088 h 62184"/>
                <a:gd name="connsiteX4" fmla="*/ -1566 w 46039"/>
                <a:gd name="connsiteY4" fmla="*/ 29993 h 6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39" h="62184">
                  <a:moveTo>
                    <a:pt x="-1566" y="29993"/>
                  </a:moveTo>
                  <a:cubicBezTo>
                    <a:pt x="-1566" y="10559"/>
                    <a:pt x="6208" y="-1097"/>
                    <a:pt x="19959" y="-1097"/>
                  </a:cubicBezTo>
                  <a:cubicBezTo>
                    <a:pt x="34010" y="-1097"/>
                    <a:pt x="44474" y="10559"/>
                    <a:pt x="44474" y="29993"/>
                  </a:cubicBezTo>
                  <a:cubicBezTo>
                    <a:pt x="44474" y="49727"/>
                    <a:pt x="34010" y="61088"/>
                    <a:pt x="19959" y="61088"/>
                  </a:cubicBezTo>
                  <a:cubicBezTo>
                    <a:pt x="6208" y="61088"/>
                    <a:pt x="-1566" y="49727"/>
                    <a:pt x="-1566" y="299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Graphic 5">
              <a:extLst>
                <a:ext uri="{FF2B5EF4-FFF2-40B4-BE49-F238E27FC236}">
                  <a16:creationId xmlns:a16="http://schemas.microsoft.com/office/drawing/2014/main" id="{45DFDEFE-D858-4A85-B038-E1138AA824EE}"/>
                </a:ext>
              </a:extLst>
            </p:cNvPr>
            <p:cNvSpPr/>
            <p:nvPr/>
          </p:nvSpPr>
          <p:spPr>
            <a:xfrm>
              <a:off x="5961610" y="1838766"/>
              <a:ext cx="49707" cy="71754"/>
            </a:xfrm>
            <a:custGeom>
              <a:avLst/>
              <a:gdLst>
                <a:gd name="connsiteX0" fmla="*/ -1566 w 49707"/>
                <a:gd name="connsiteY0" fmla="*/ 37172 h 71754"/>
                <a:gd name="connsiteX1" fmla="*/ 20259 w 49707"/>
                <a:gd name="connsiteY1" fmla="*/ -1097 h 71754"/>
                <a:gd name="connsiteX2" fmla="*/ 48061 w 49707"/>
                <a:gd name="connsiteY2" fmla="*/ 37172 h 71754"/>
                <a:gd name="connsiteX3" fmla="*/ 20259 w 49707"/>
                <a:gd name="connsiteY3" fmla="*/ 70657 h 71754"/>
                <a:gd name="connsiteX4" fmla="*/ -1566 w 49707"/>
                <a:gd name="connsiteY4" fmla="*/ 37172 h 7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07" h="71754">
                  <a:moveTo>
                    <a:pt x="-1566" y="37172"/>
                  </a:moveTo>
                  <a:cubicBezTo>
                    <a:pt x="-1566" y="17738"/>
                    <a:pt x="6504" y="-1097"/>
                    <a:pt x="20259" y="-1097"/>
                  </a:cubicBezTo>
                  <a:cubicBezTo>
                    <a:pt x="34310" y="-1097"/>
                    <a:pt x="48061" y="17738"/>
                    <a:pt x="48061" y="37172"/>
                  </a:cubicBezTo>
                  <a:cubicBezTo>
                    <a:pt x="49258" y="53913"/>
                    <a:pt x="36999" y="68861"/>
                    <a:pt x="20259" y="70657"/>
                  </a:cubicBezTo>
                  <a:cubicBezTo>
                    <a:pt x="6504" y="70657"/>
                    <a:pt x="-1566" y="56602"/>
                    <a:pt x="-1566" y="3717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Graphic 5">
              <a:extLst>
                <a:ext uri="{FF2B5EF4-FFF2-40B4-BE49-F238E27FC236}">
                  <a16:creationId xmlns:a16="http://schemas.microsoft.com/office/drawing/2014/main" id="{6A12C878-B4D3-456B-9741-2CC55F031F9A}"/>
                </a:ext>
              </a:extLst>
            </p:cNvPr>
            <p:cNvSpPr/>
            <p:nvPr/>
          </p:nvSpPr>
          <p:spPr>
            <a:xfrm>
              <a:off x="5893743" y="1687484"/>
              <a:ext cx="53293" cy="70261"/>
            </a:xfrm>
            <a:custGeom>
              <a:avLst/>
              <a:gdLst>
                <a:gd name="connsiteX0" fmla="*/ -1566 w 53293"/>
                <a:gd name="connsiteY0" fmla="*/ 31194 h 70261"/>
                <a:gd name="connsiteX1" fmla="*/ 23846 w 53293"/>
                <a:gd name="connsiteY1" fmla="*/ -1097 h 70261"/>
                <a:gd name="connsiteX2" fmla="*/ 51649 w 53293"/>
                <a:gd name="connsiteY2" fmla="*/ 31194 h 70261"/>
                <a:gd name="connsiteX3" fmla="*/ 23846 w 53293"/>
                <a:gd name="connsiteY3" fmla="*/ 69164 h 70261"/>
                <a:gd name="connsiteX4" fmla="*/ -1566 w 53293"/>
                <a:gd name="connsiteY4" fmla="*/ 31194 h 7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93" h="70261">
                  <a:moveTo>
                    <a:pt x="-1566" y="31194"/>
                  </a:moveTo>
                  <a:cubicBezTo>
                    <a:pt x="-1566" y="11760"/>
                    <a:pt x="10095" y="-1097"/>
                    <a:pt x="23846" y="-1097"/>
                  </a:cubicBezTo>
                  <a:cubicBezTo>
                    <a:pt x="40291" y="100"/>
                    <a:pt x="52846" y="14450"/>
                    <a:pt x="51649" y="31194"/>
                  </a:cubicBezTo>
                  <a:cubicBezTo>
                    <a:pt x="51649" y="50628"/>
                    <a:pt x="37598" y="69164"/>
                    <a:pt x="23846" y="69164"/>
                  </a:cubicBezTo>
                  <a:cubicBezTo>
                    <a:pt x="10095" y="69164"/>
                    <a:pt x="-1566" y="50628"/>
                    <a:pt x="-1566" y="311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Graphic 5">
              <a:extLst>
                <a:ext uri="{FF2B5EF4-FFF2-40B4-BE49-F238E27FC236}">
                  <a16:creationId xmlns:a16="http://schemas.microsoft.com/office/drawing/2014/main" id="{81621EEE-645B-4152-B73D-9EAAB770A261}"/>
                </a:ext>
              </a:extLst>
            </p:cNvPr>
            <p:cNvSpPr/>
            <p:nvPr/>
          </p:nvSpPr>
          <p:spPr>
            <a:xfrm>
              <a:off x="6146672" y="1363399"/>
              <a:ext cx="50823" cy="75341"/>
            </a:xfrm>
            <a:custGeom>
              <a:avLst/>
              <a:gdLst>
                <a:gd name="connsiteX0" fmla="*/ -1566 w 50823"/>
                <a:gd name="connsiteY0" fmla="*/ 34482 h 75341"/>
                <a:gd name="connsiteX1" fmla="*/ 24146 w 50823"/>
                <a:gd name="connsiteY1" fmla="*/ -1097 h 75341"/>
                <a:gd name="connsiteX2" fmla="*/ 49258 w 50823"/>
                <a:gd name="connsiteY2" fmla="*/ 34482 h 75341"/>
                <a:gd name="connsiteX3" fmla="*/ 24146 w 50823"/>
                <a:gd name="connsiteY3" fmla="*/ 74244 h 75341"/>
                <a:gd name="connsiteX4" fmla="*/ -1566 w 50823"/>
                <a:gd name="connsiteY4" fmla="*/ 34482 h 7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23" h="75341">
                  <a:moveTo>
                    <a:pt x="-1566" y="34482"/>
                  </a:moveTo>
                  <a:cubicBezTo>
                    <a:pt x="-1566" y="15048"/>
                    <a:pt x="10394" y="-1097"/>
                    <a:pt x="24146" y="-1097"/>
                  </a:cubicBezTo>
                  <a:cubicBezTo>
                    <a:pt x="38196" y="-1097"/>
                    <a:pt x="49258" y="15048"/>
                    <a:pt x="49258" y="34482"/>
                  </a:cubicBezTo>
                  <a:cubicBezTo>
                    <a:pt x="49258" y="53913"/>
                    <a:pt x="38196" y="74244"/>
                    <a:pt x="24146" y="74244"/>
                  </a:cubicBezTo>
                  <a:cubicBezTo>
                    <a:pt x="10394" y="74244"/>
                    <a:pt x="-1566" y="53913"/>
                    <a:pt x="-1566" y="3448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Graphic 5">
              <a:extLst>
                <a:ext uri="{FF2B5EF4-FFF2-40B4-BE49-F238E27FC236}">
                  <a16:creationId xmlns:a16="http://schemas.microsoft.com/office/drawing/2014/main" id="{03CF3ECB-F882-4F48-A194-1082BEA4BE90}"/>
                </a:ext>
              </a:extLst>
            </p:cNvPr>
            <p:cNvSpPr/>
            <p:nvPr/>
          </p:nvSpPr>
          <p:spPr>
            <a:xfrm>
              <a:off x="6189726" y="1572380"/>
              <a:ext cx="50049" cy="70856"/>
            </a:xfrm>
            <a:custGeom>
              <a:avLst/>
              <a:gdLst>
                <a:gd name="connsiteX0" fmla="*/ -1566 w 50049"/>
                <a:gd name="connsiteY0" fmla="*/ 36574 h 70856"/>
                <a:gd name="connsiteX1" fmla="*/ 20857 w 50049"/>
                <a:gd name="connsiteY1" fmla="*/ -1097 h 70856"/>
                <a:gd name="connsiteX2" fmla="*/ 48360 w 50049"/>
                <a:gd name="connsiteY2" fmla="*/ 36574 h 70856"/>
                <a:gd name="connsiteX3" fmla="*/ 20857 w 50049"/>
                <a:gd name="connsiteY3" fmla="*/ 69759 h 70856"/>
                <a:gd name="connsiteX4" fmla="*/ -1566 w 50049"/>
                <a:gd name="connsiteY4" fmla="*/ 36574 h 70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9" h="70856">
                  <a:moveTo>
                    <a:pt x="-1566" y="36574"/>
                  </a:moveTo>
                  <a:cubicBezTo>
                    <a:pt x="-1566" y="17140"/>
                    <a:pt x="6803" y="-1097"/>
                    <a:pt x="20857" y="-1097"/>
                  </a:cubicBezTo>
                  <a:cubicBezTo>
                    <a:pt x="34908" y="-1097"/>
                    <a:pt x="48360" y="17140"/>
                    <a:pt x="48360" y="36574"/>
                  </a:cubicBezTo>
                  <a:cubicBezTo>
                    <a:pt x="49857" y="53318"/>
                    <a:pt x="37598" y="67967"/>
                    <a:pt x="20857" y="69759"/>
                  </a:cubicBezTo>
                  <a:cubicBezTo>
                    <a:pt x="6803" y="69759"/>
                    <a:pt x="-1566" y="56007"/>
                    <a:pt x="-1566" y="3657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5">
              <a:extLst>
                <a:ext uri="{FF2B5EF4-FFF2-40B4-BE49-F238E27FC236}">
                  <a16:creationId xmlns:a16="http://schemas.microsoft.com/office/drawing/2014/main" id="{DD2F1B82-75EB-4AC7-87A3-756D9F9C46DE}"/>
                </a:ext>
              </a:extLst>
            </p:cNvPr>
            <p:cNvSpPr/>
            <p:nvPr/>
          </p:nvSpPr>
          <p:spPr>
            <a:xfrm>
              <a:off x="6151756" y="1816044"/>
              <a:ext cx="44247" cy="66071"/>
            </a:xfrm>
            <a:custGeom>
              <a:avLst/>
              <a:gdLst>
                <a:gd name="connsiteX0" fmla="*/ -1566 w 44247"/>
                <a:gd name="connsiteY0" fmla="*/ 32687 h 66071"/>
                <a:gd name="connsiteX1" fmla="*/ 19959 w 44247"/>
                <a:gd name="connsiteY1" fmla="*/ -1097 h 66071"/>
                <a:gd name="connsiteX2" fmla="*/ 42682 w 44247"/>
                <a:gd name="connsiteY2" fmla="*/ 32687 h 66071"/>
                <a:gd name="connsiteX3" fmla="*/ 19959 w 44247"/>
                <a:gd name="connsiteY3" fmla="*/ 64974 h 66071"/>
                <a:gd name="connsiteX4" fmla="*/ -1566 w 44247"/>
                <a:gd name="connsiteY4" fmla="*/ 32687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66071">
                  <a:moveTo>
                    <a:pt x="-1566" y="32687"/>
                  </a:moveTo>
                  <a:cubicBezTo>
                    <a:pt x="-1566" y="13253"/>
                    <a:pt x="5909" y="-1097"/>
                    <a:pt x="19959" y="-1097"/>
                  </a:cubicBezTo>
                  <a:cubicBezTo>
                    <a:pt x="33711" y="-1097"/>
                    <a:pt x="42682" y="13253"/>
                    <a:pt x="42682" y="32687"/>
                  </a:cubicBezTo>
                  <a:cubicBezTo>
                    <a:pt x="42682" y="52121"/>
                    <a:pt x="33711" y="64974"/>
                    <a:pt x="19959" y="64974"/>
                  </a:cubicBezTo>
                  <a:cubicBezTo>
                    <a:pt x="5909" y="64974"/>
                    <a:pt x="-1566" y="52121"/>
                    <a:pt x="-1566" y="3268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5">
              <a:extLst>
                <a:ext uri="{FF2B5EF4-FFF2-40B4-BE49-F238E27FC236}">
                  <a16:creationId xmlns:a16="http://schemas.microsoft.com/office/drawing/2014/main" id="{194EEC4E-DEBF-41EF-AA2E-B0EDC5940171}"/>
                </a:ext>
              </a:extLst>
            </p:cNvPr>
            <p:cNvSpPr/>
            <p:nvPr/>
          </p:nvSpPr>
          <p:spPr>
            <a:xfrm>
              <a:off x="7535995" y="2373029"/>
              <a:ext cx="52320" cy="73545"/>
            </a:xfrm>
            <a:custGeom>
              <a:avLst/>
              <a:gdLst>
                <a:gd name="connsiteX0" fmla="*/ 50755 w 52320"/>
                <a:gd name="connsiteY0" fmla="*/ 35975 h 73545"/>
                <a:gd name="connsiteX1" fmla="*/ 22653 w 52320"/>
                <a:gd name="connsiteY1" fmla="*/ -1097 h 73545"/>
                <a:gd name="connsiteX2" fmla="*/ -1566 w 52320"/>
                <a:gd name="connsiteY2" fmla="*/ 35975 h 73545"/>
                <a:gd name="connsiteX3" fmla="*/ 22653 w 52320"/>
                <a:gd name="connsiteY3" fmla="*/ 72449 h 73545"/>
                <a:gd name="connsiteX4" fmla="*/ 50755 w 52320"/>
                <a:gd name="connsiteY4" fmla="*/ 35975 h 7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20" h="73545">
                  <a:moveTo>
                    <a:pt x="50755" y="35975"/>
                  </a:moveTo>
                  <a:cubicBezTo>
                    <a:pt x="50755" y="16242"/>
                    <a:pt x="36404" y="-1097"/>
                    <a:pt x="22653" y="-1097"/>
                  </a:cubicBezTo>
                  <a:cubicBezTo>
                    <a:pt x="8602" y="-1097"/>
                    <a:pt x="-1566" y="16242"/>
                    <a:pt x="-1566" y="35975"/>
                  </a:cubicBezTo>
                  <a:cubicBezTo>
                    <a:pt x="-1566" y="55409"/>
                    <a:pt x="8602" y="72449"/>
                    <a:pt x="22653" y="72449"/>
                  </a:cubicBezTo>
                  <a:cubicBezTo>
                    <a:pt x="36404" y="72449"/>
                    <a:pt x="50755" y="55409"/>
                    <a:pt x="50755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5">
              <a:extLst>
                <a:ext uri="{FF2B5EF4-FFF2-40B4-BE49-F238E27FC236}">
                  <a16:creationId xmlns:a16="http://schemas.microsoft.com/office/drawing/2014/main" id="{6C9754F5-0B34-4627-9956-EEBC87C836C3}"/>
                </a:ext>
              </a:extLst>
            </p:cNvPr>
            <p:cNvSpPr/>
            <p:nvPr/>
          </p:nvSpPr>
          <p:spPr>
            <a:xfrm>
              <a:off x="7531088" y="1989745"/>
              <a:ext cx="52446" cy="75042"/>
            </a:xfrm>
            <a:custGeom>
              <a:avLst/>
              <a:gdLst>
                <a:gd name="connsiteX0" fmla="*/ 50881 w 52446"/>
                <a:gd name="connsiteY0" fmla="*/ 34482 h 75042"/>
                <a:gd name="connsiteX1" fmla="*/ 25765 w 52446"/>
                <a:gd name="connsiteY1" fmla="*/ -1097 h 75042"/>
                <a:gd name="connsiteX2" fmla="*/ -1439 w 52446"/>
                <a:gd name="connsiteY2" fmla="*/ 34482 h 75042"/>
                <a:gd name="connsiteX3" fmla="*/ 25765 w 52446"/>
                <a:gd name="connsiteY3" fmla="*/ 73945 h 75042"/>
                <a:gd name="connsiteX4" fmla="*/ 50881 w 52446"/>
                <a:gd name="connsiteY4" fmla="*/ 34482 h 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46" h="75042">
                  <a:moveTo>
                    <a:pt x="50881" y="34482"/>
                  </a:moveTo>
                  <a:cubicBezTo>
                    <a:pt x="50881" y="15048"/>
                    <a:pt x="39819" y="-1097"/>
                    <a:pt x="25765" y="-1097"/>
                  </a:cubicBezTo>
                  <a:cubicBezTo>
                    <a:pt x="9024" y="1895"/>
                    <a:pt x="-2936" y="17143"/>
                    <a:pt x="-1439" y="34482"/>
                  </a:cubicBezTo>
                  <a:cubicBezTo>
                    <a:pt x="-1439" y="53916"/>
                    <a:pt x="12013" y="73945"/>
                    <a:pt x="25765" y="73945"/>
                  </a:cubicBezTo>
                  <a:cubicBezTo>
                    <a:pt x="39819" y="73945"/>
                    <a:pt x="50881" y="53916"/>
                    <a:pt x="50881" y="3448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5">
              <a:extLst>
                <a:ext uri="{FF2B5EF4-FFF2-40B4-BE49-F238E27FC236}">
                  <a16:creationId xmlns:a16="http://schemas.microsoft.com/office/drawing/2014/main" id="{9A57E4FB-7FC8-4BA6-9F95-15F30CD8303A}"/>
                </a:ext>
              </a:extLst>
            </p:cNvPr>
            <p:cNvSpPr/>
            <p:nvPr/>
          </p:nvSpPr>
          <p:spPr>
            <a:xfrm>
              <a:off x="7203218" y="1957756"/>
              <a:ext cx="53238" cy="75341"/>
            </a:xfrm>
            <a:custGeom>
              <a:avLst/>
              <a:gdLst>
                <a:gd name="connsiteX0" fmla="*/ 51673 w 53238"/>
                <a:gd name="connsiteY0" fmla="*/ 34778 h 75341"/>
                <a:gd name="connsiteX1" fmla="*/ 27754 w 53238"/>
                <a:gd name="connsiteY1" fmla="*/ -1097 h 75341"/>
                <a:gd name="connsiteX2" fmla="*/ -1545 w 53238"/>
                <a:gd name="connsiteY2" fmla="*/ 34778 h 75341"/>
                <a:gd name="connsiteX3" fmla="*/ 27754 w 53238"/>
                <a:gd name="connsiteY3" fmla="*/ 74244 h 75341"/>
                <a:gd name="connsiteX4" fmla="*/ 51673 w 53238"/>
                <a:gd name="connsiteY4" fmla="*/ 34778 h 7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38" h="75341">
                  <a:moveTo>
                    <a:pt x="51673" y="34778"/>
                  </a:moveTo>
                  <a:cubicBezTo>
                    <a:pt x="51673" y="15348"/>
                    <a:pt x="41509" y="-1097"/>
                    <a:pt x="27754" y="-1097"/>
                  </a:cubicBezTo>
                  <a:cubicBezTo>
                    <a:pt x="10415" y="1892"/>
                    <a:pt x="-2144" y="17140"/>
                    <a:pt x="-1545" y="34778"/>
                  </a:cubicBezTo>
                  <a:cubicBezTo>
                    <a:pt x="-1545" y="54212"/>
                    <a:pt x="13703" y="74244"/>
                    <a:pt x="27754" y="74244"/>
                  </a:cubicBezTo>
                  <a:cubicBezTo>
                    <a:pt x="41509" y="74244"/>
                    <a:pt x="51673" y="54212"/>
                    <a:pt x="51673" y="3477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5">
              <a:extLst>
                <a:ext uri="{FF2B5EF4-FFF2-40B4-BE49-F238E27FC236}">
                  <a16:creationId xmlns:a16="http://schemas.microsoft.com/office/drawing/2014/main" id="{C334B4D8-5E4C-4618-B1E2-A1218D45D6BB}"/>
                </a:ext>
              </a:extLst>
            </p:cNvPr>
            <p:cNvSpPr/>
            <p:nvPr/>
          </p:nvSpPr>
          <p:spPr>
            <a:xfrm>
              <a:off x="7248983" y="1551753"/>
              <a:ext cx="52939" cy="69359"/>
            </a:xfrm>
            <a:custGeom>
              <a:avLst/>
              <a:gdLst>
                <a:gd name="connsiteX0" fmla="*/ 51353 w 52939"/>
                <a:gd name="connsiteY0" fmla="*/ 32388 h 69359"/>
                <a:gd name="connsiteX1" fmla="*/ 22653 w 52939"/>
                <a:gd name="connsiteY1" fmla="*/ -1097 h 69359"/>
                <a:gd name="connsiteX2" fmla="*/ -1566 w 52939"/>
                <a:gd name="connsiteY2" fmla="*/ 32388 h 69359"/>
                <a:gd name="connsiteX3" fmla="*/ 22653 w 52939"/>
                <a:gd name="connsiteY3" fmla="*/ 68263 h 69359"/>
                <a:gd name="connsiteX4" fmla="*/ 51353 w 52939"/>
                <a:gd name="connsiteY4" fmla="*/ 32388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939" h="69359">
                  <a:moveTo>
                    <a:pt x="51353" y="32388"/>
                  </a:moveTo>
                  <a:cubicBezTo>
                    <a:pt x="51952" y="15344"/>
                    <a:pt x="39393" y="695"/>
                    <a:pt x="22653" y="-1097"/>
                  </a:cubicBezTo>
                  <a:cubicBezTo>
                    <a:pt x="8598" y="-1097"/>
                    <a:pt x="-1566" y="12954"/>
                    <a:pt x="-1566" y="32388"/>
                  </a:cubicBezTo>
                  <a:cubicBezTo>
                    <a:pt x="-1566" y="51821"/>
                    <a:pt x="8598" y="68263"/>
                    <a:pt x="22653" y="68263"/>
                  </a:cubicBezTo>
                  <a:cubicBezTo>
                    <a:pt x="39693" y="65274"/>
                    <a:pt x="51952" y="49727"/>
                    <a:pt x="51353" y="323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5">
              <a:extLst>
                <a:ext uri="{FF2B5EF4-FFF2-40B4-BE49-F238E27FC236}">
                  <a16:creationId xmlns:a16="http://schemas.microsoft.com/office/drawing/2014/main" id="{9184C2E0-3380-461B-970E-41E95AAF4905}"/>
                </a:ext>
              </a:extLst>
            </p:cNvPr>
            <p:cNvSpPr/>
            <p:nvPr/>
          </p:nvSpPr>
          <p:spPr>
            <a:xfrm>
              <a:off x="7109580" y="2197532"/>
              <a:ext cx="49112" cy="76235"/>
            </a:xfrm>
            <a:custGeom>
              <a:avLst/>
              <a:gdLst>
                <a:gd name="connsiteX0" fmla="*/ 47546 w 49112"/>
                <a:gd name="connsiteY0" fmla="*/ 38964 h 76235"/>
                <a:gd name="connsiteX1" fmla="*/ 26620 w 49112"/>
                <a:gd name="connsiteY1" fmla="*/ -1097 h 76235"/>
                <a:gd name="connsiteX2" fmla="*/ -1485 w 49112"/>
                <a:gd name="connsiteY2" fmla="*/ 38964 h 76235"/>
                <a:gd name="connsiteX3" fmla="*/ 26620 w 49112"/>
                <a:gd name="connsiteY3" fmla="*/ 75138 h 76235"/>
                <a:gd name="connsiteX4" fmla="*/ 47546 w 49112"/>
                <a:gd name="connsiteY4" fmla="*/ 38964 h 7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12" h="76235">
                  <a:moveTo>
                    <a:pt x="47546" y="38964"/>
                  </a:moveTo>
                  <a:cubicBezTo>
                    <a:pt x="47546" y="19530"/>
                    <a:pt x="40371" y="-1097"/>
                    <a:pt x="26620" y="-1097"/>
                  </a:cubicBezTo>
                  <a:cubicBezTo>
                    <a:pt x="12868" y="-1097"/>
                    <a:pt x="-1485" y="19530"/>
                    <a:pt x="-1485" y="38964"/>
                  </a:cubicBezTo>
                  <a:cubicBezTo>
                    <a:pt x="-2679" y="56307"/>
                    <a:pt x="9576" y="71850"/>
                    <a:pt x="26620" y="75138"/>
                  </a:cubicBezTo>
                  <a:cubicBezTo>
                    <a:pt x="40371" y="75138"/>
                    <a:pt x="47546" y="58398"/>
                    <a:pt x="47546" y="389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5">
              <a:extLst>
                <a:ext uri="{FF2B5EF4-FFF2-40B4-BE49-F238E27FC236}">
                  <a16:creationId xmlns:a16="http://schemas.microsoft.com/office/drawing/2014/main" id="{743C1786-F3C4-4B27-9769-98C843353427}"/>
                </a:ext>
              </a:extLst>
            </p:cNvPr>
            <p:cNvSpPr/>
            <p:nvPr/>
          </p:nvSpPr>
          <p:spPr>
            <a:xfrm>
              <a:off x="7115642" y="2482454"/>
              <a:ext cx="48433" cy="67268"/>
            </a:xfrm>
            <a:custGeom>
              <a:avLst/>
              <a:gdLst>
                <a:gd name="connsiteX0" fmla="*/ 46868 w 48433"/>
                <a:gd name="connsiteY0" fmla="*/ 32986 h 67268"/>
                <a:gd name="connsiteX1" fmla="*/ 22350 w 48433"/>
                <a:gd name="connsiteY1" fmla="*/ -1097 h 67268"/>
                <a:gd name="connsiteX2" fmla="*/ -1566 w 48433"/>
                <a:gd name="connsiteY2" fmla="*/ 32986 h 67268"/>
                <a:gd name="connsiteX3" fmla="*/ 22350 w 48433"/>
                <a:gd name="connsiteY3" fmla="*/ 66172 h 67268"/>
                <a:gd name="connsiteX4" fmla="*/ 46868 w 48433"/>
                <a:gd name="connsiteY4" fmla="*/ 32986 h 6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33" h="67268">
                  <a:moveTo>
                    <a:pt x="46868" y="32986"/>
                  </a:moveTo>
                  <a:cubicBezTo>
                    <a:pt x="46868" y="13552"/>
                    <a:pt x="36404" y="-1097"/>
                    <a:pt x="22350" y="-1097"/>
                  </a:cubicBezTo>
                  <a:cubicBezTo>
                    <a:pt x="8598" y="-1097"/>
                    <a:pt x="-1566" y="13552"/>
                    <a:pt x="-1566" y="32986"/>
                  </a:cubicBezTo>
                  <a:cubicBezTo>
                    <a:pt x="-1566" y="52416"/>
                    <a:pt x="8598" y="66172"/>
                    <a:pt x="22350" y="66172"/>
                  </a:cubicBezTo>
                  <a:cubicBezTo>
                    <a:pt x="36404" y="66172"/>
                    <a:pt x="46868" y="52416"/>
                    <a:pt x="46868" y="3298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5">
              <a:extLst>
                <a:ext uri="{FF2B5EF4-FFF2-40B4-BE49-F238E27FC236}">
                  <a16:creationId xmlns:a16="http://schemas.microsoft.com/office/drawing/2014/main" id="{184706A8-309C-434C-967A-37CAC416590B}"/>
                </a:ext>
              </a:extLst>
            </p:cNvPr>
            <p:cNvSpPr/>
            <p:nvPr/>
          </p:nvSpPr>
          <p:spPr>
            <a:xfrm>
              <a:off x="7528202" y="2574536"/>
              <a:ext cx="55628" cy="76538"/>
            </a:xfrm>
            <a:custGeom>
              <a:avLst/>
              <a:gdLst>
                <a:gd name="connsiteX0" fmla="*/ 54063 w 55628"/>
                <a:gd name="connsiteY0" fmla="*/ 38365 h 76538"/>
                <a:gd name="connsiteX1" fmla="*/ 28351 w 55628"/>
                <a:gd name="connsiteY1" fmla="*/ 75441 h 76538"/>
                <a:gd name="connsiteX2" fmla="*/ -1546 w 55628"/>
                <a:gd name="connsiteY2" fmla="*/ 38365 h 76538"/>
                <a:gd name="connsiteX3" fmla="*/ 28351 w 55628"/>
                <a:gd name="connsiteY3" fmla="*/ -1097 h 76538"/>
                <a:gd name="connsiteX4" fmla="*/ 54063 w 55628"/>
                <a:gd name="connsiteY4" fmla="*/ 38365 h 7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8" h="76538">
                  <a:moveTo>
                    <a:pt x="54063" y="38365"/>
                  </a:moveTo>
                  <a:cubicBezTo>
                    <a:pt x="54063" y="57799"/>
                    <a:pt x="42107" y="75441"/>
                    <a:pt x="28351" y="75441"/>
                  </a:cubicBezTo>
                  <a:cubicBezTo>
                    <a:pt x="10713" y="72149"/>
                    <a:pt x="-2141" y="56307"/>
                    <a:pt x="-1546" y="38365"/>
                  </a:cubicBezTo>
                  <a:cubicBezTo>
                    <a:pt x="-1546" y="18935"/>
                    <a:pt x="14301" y="-1097"/>
                    <a:pt x="28351" y="-1097"/>
                  </a:cubicBezTo>
                  <a:cubicBezTo>
                    <a:pt x="42107" y="-1097"/>
                    <a:pt x="54063" y="18935"/>
                    <a:pt x="54063" y="3836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5">
              <a:extLst>
                <a:ext uri="{FF2B5EF4-FFF2-40B4-BE49-F238E27FC236}">
                  <a16:creationId xmlns:a16="http://schemas.microsoft.com/office/drawing/2014/main" id="{10D1B960-6157-4404-ACCD-EB90DB3EF76E}"/>
                </a:ext>
              </a:extLst>
            </p:cNvPr>
            <p:cNvSpPr/>
            <p:nvPr/>
          </p:nvSpPr>
          <p:spPr>
            <a:xfrm>
              <a:off x="7297416" y="2589485"/>
              <a:ext cx="49929" cy="69359"/>
            </a:xfrm>
            <a:custGeom>
              <a:avLst/>
              <a:gdLst>
                <a:gd name="connsiteX0" fmla="*/ 48364 w 49929"/>
                <a:gd name="connsiteY0" fmla="*/ 35975 h 69359"/>
                <a:gd name="connsiteX1" fmla="*/ 22952 w 49929"/>
                <a:gd name="connsiteY1" fmla="*/ 68263 h 69359"/>
                <a:gd name="connsiteX2" fmla="*/ -1566 w 49929"/>
                <a:gd name="connsiteY2" fmla="*/ 35975 h 69359"/>
                <a:gd name="connsiteX3" fmla="*/ 22952 w 49929"/>
                <a:gd name="connsiteY3" fmla="*/ -1097 h 69359"/>
                <a:gd name="connsiteX4" fmla="*/ 48364 w 49929"/>
                <a:gd name="connsiteY4" fmla="*/ 35975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29" h="69359">
                  <a:moveTo>
                    <a:pt x="48364" y="35975"/>
                  </a:moveTo>
                  <a:cubicBezTo>
                    <a:pt x="48364" y="55409"/>
                    <a:pt x="36704" y="68263"/>
                    <a:pt x="22952" y="68263"/>
                  </a:cubicBezTo>
                  <a:cubicBezTo>
                    <a:pt x="8898" y="68263"/>
                    <a:pt x="-1566" y="55409"/>
                    <a:pt x="-1566" y="35975"/>
                  </a:cubicBezTo>
                  <a:cubicBezTo>
                    <a:pt x="-1566" y="16541"/>
                    <a:pt x="8898" y="-1097"/>
                    <a:pt x="22952" y="-1097"/>
                  </a:cubicBezTo>
                  <a:cubicBezTo>
                    <a:pt x="36704" y="-1097"/>
                    <a:pt x="48364" y="16541"/>
                    <a:pt x="48364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5">
              <a:extLst>
                <a:ext uri="{FF2B5EF4-FFF2-40B4-BE49-F238E27FC236}">
                  <a16:creationId xmlns:a16="http://schemas.microsoft.com/office/drawing/2014/main" id="{ADD04BF8-BBF0-4642-B7D1-7BC4DFF7DFB0}"/>
                </a:ext>
              </a:extLst>
            </p:cNvPr>
            <p:cNvSpPr/>
            <p:nvPr/>
          </p:nvSpPr>
          <p:spPr>
            <a:xfrm>
              <a:off x="7186498" y="3133613"/>
              <a:ext cx="52624" cy="68765"/>
            </a:xfrm>
            <a:custGeom>
              <a:avLst/>
              <a:gdLst>
                <a:gd name="connsiteX0" fmla="*/ 51054 w 52624"/>
                <a:gd name="connsiteY0" fmla="*/ 35679 h 68765"/>
                <a:gd name="connsiteX1" fmla="*/ 21157 w 52624"/>
                <a:gd name="connsiteY1" fmla="*/ 67668 h 68765"/>
                <a:gd name="connsiteX2" fmla="*/ -1566 w 52624"/>
                <a:gd name="connsiteY2" fmla="*/ 35679 h 68765"/>
                <a:gd name="connsiteX3" fmla="*/ 21157 w 52624"/>
                <a:gd name="connsiteY3" fmla="*/ -1097 h 68765"/>
                <a:gd name="connsiteX4" fmla="*/ 51054 w 52624"/>
                <a:gd name="connsiteY4" fmla="*/ 35679 h 6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4" h="68765">
                  <a:moveTo>
                    <a:pt x="51054" y="35679"/>
                  </a:moveTo>
                  <a:cubicBezTo>
                    <a:pt x="51353" y="52719"/>
                    <a:pt x="37897" y="66770"/>
                    <a:pt x="21157" y="67668"/>
                  </a:cubicBezTo>
                  <a:cubicBezTo>
                    <a:pt x="7102" y="67668"/>
                    <a:pt x="-1566" y="55110"/>
                    <a:pt x="-1566" y="35679"/>
                  </a:cubicBezTo>
                  <a:cubicBezTo>
                    <a:pt x="-1566" y="16245"/>
                    <a:pt x="7102" y="-1097"/>
                    <a:pt x="21157" y="-1097"/>
                  </a:cubicBezTo>
                  <a:cubicBezTo>
                    <a:pt x="38795" y="2195"/>
                    <a:pt x="51353" y="17738"/>
                    <a:pt x="51054" y="3567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5">
              <a:extLst>
                <a:ext uri="{FF2B5EF4-FFF2-40B4-BE49-F238E27FC236}">
                  <a16:creationId xmlns:a16="http://schemas.microsoft.com/office/drawing/2014/main" id="{FE0468B1-FB4C-4437-B713-834DE3D4866E}"/>
                </a:ext>
              </a:extLst>
            </p:cNvPr>
            <p:cNvSpPr/>
            <p:nvPr/>
          </p:nvSpPr>
          <p:spPr>
            <a:xfrm>
              <a:off x="7106237" y="2690238"/>
              <a:ext cx="51261" cy="63381"/>
            </a:xfrm>
            <a:custGeom>
              <a:avLst/>
              <a:gdLst>
                <a:gd name="connsiteX0" fmla="*/ 49696 w 51261"/>
                <a:gd name="connsiteY0" fmla="*/ 30296 h 63381"/>
                <a:gd name="connsiteX1" fmla="*/ 25178 w 51261"/>
                <a:gd name="connsiteY1" fmla="*/ 62285 h 63381"/>
                <a:gd name="connsiteX2" fmla="*/ -1431 w 51261"/>
                <a:gd name="connsiteY2" fmla="*/ 30596 h 63381"/>
                <a:gd name="connsiteX3" fmla="*/ -1431 w 51261"/>
                <a:gd name="connsiteY3" fmla="*/ 29997 h 63381"/>
                <a:gd name="connsiteX4" fmla="*/ 23686 w 51261"/>
                <a:gd name="connsiteY4" fmla="*/ -1097 h 63381"/>
                <a:gd name="connsiteX5" fmla="*/ 25178 w 51261"/>
                <a:gd name="connsiteY5" fmla="*/ -1097 h 63381"/>
                <a:gd name="connsiteX6" fmla="*/ 49696 w 51261"/>
                <a:gd name="connsiteY6" fmla="*/ 30296 h 6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61" h="63381">
                  <a:moveTo>
                    <a:pt x="49696" y="30296"/>
                  </a:moveTo>
                  <a:cubicBezTo>
                    <a:pt x="49696" y="49727"/>
                    <a:pt x="39229" y="62285"/>
                    <a:pt x="25178" y="62285"/>
                  </a:cubicBezTo>
                  <a:cubicBezTo>
                    <a:pt x="9033" y="61088"/>
                    <a:pt x="-2923" y="46738"/>
                    <a:pt x="-1431" y="30596"/>
                  </a:cubicBezTo>
                  <a:cubicBezTo>
                    <a:pt x="-1431" y="30596"/>
                    <a:pt x="-1431" y="30296"/>
                    <a:pt x="-1431" y="29997"/>
                  </a:cubicBezTo>
                  <a:cubicBezTo>
                    <a:pt x="-2923" y="14450"/>
                    <a:pt x="8138" y="698"/>
                    <a:pt x="23686" y="-1097"/>
                  </a:cubicBezTo>
                  <a:cubicBezTo>
                    <a:pt x="24280" y="-1097"/>
                    <a:pt x="24879" y="-1097"/>
                    <a:pt x="25178" y="-1097"/>
                  </a:cubicBezTo>
                  <a:cubicBezTo>
                    <a:pt x="39229" y="-1097"/>
                    <a:pt x="49696" y="10563"/>
                    <a:pt x="49696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5">
              <a:extLst>
                <a:ext uri="{FF2B5EF4-FFF2-40B4-BE49-F238E27FC236}">
                  <a16:creationId xmlns:a16="http://schemas.microsoft.com/office/drawing/2014/main" id="{E28FB3BE-9620-477F-A732-FB03DC9F9331}"/>
                </a:ext>
              </a:extLst>
            </p:cNvPr>
            <p:cNvSpPr/>
            <p:nvPr/>
          </p:nvSpPr>
          <p:spPr>
            <a:xfrm>
              <a:off x="6537427" y="2055820"/>
              <a:ext cx="50228" cy="69359"/>
            </a:xfrm>
            <a:custGeom>
              <a:avLst/>
              <a:gdLst>
                <a:gd name="connsiteX0" fmla="*/ -1566 w 50228"/>
                <a:gd name="connsiteY0" fmla="*/ 32088 h 69359"/>
                <a:gd name="connsiteX1" fmla="*/ 22952 w 50228"/>
                <a:gd name="connsiteY1" fmla="*/ -1097 h 69359"/>
                <a:gd name="connsiteX2" fmla="*/ 48663 w 50228"/>
                <a:gd name="connsiteY2" fmla="*/ 32088 h 69359"/>
                <a:gd name="connsiteX3" fmla="*/ 22952 w 50228"/>
                <a:gd name="connsiteY3" fmla="*/ 68263 h 69359"/>
                <a:gd name="connsiteX4" fmla="*/ -1566 w 50228"/>
                <a:gd name="connsiteY4" fmla="*/ 32088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28" h="69359">
                  <a:moveTo>
                    <a:pt x="-1566" y="32088"/>
                  </a:moveTo>
                  <a:cubicBezTo>
                    <a:pt x="-1566" y="12654"/>
                    <a:pt x="9201" y="-1097"/>
                    <a:pt x="22952" y="-1097"/>
                  </a:cubicBezTo>
                  <a:cubicBezTo>
                    <a:pt x="37003" y="-1097"/>
                    <a:pt x="48663" y="12654"/>
                    <a:pt x="48663" y="32088"/>
                  </a:cubicBezTo>
                  <a:cubicBezTo>
                    <a:pt x="48663" y="51522"/>
                    <a:pt x="37003" y="68263"/>
                    <a:pt x="22952" y="68263"/>
                  </a:cubicBezTo>
                  <a:cubicBezTo>
                    <a:pt x="9201" y="68263"/>
                    <a:pt x="-1566" y="51522"/>
                    <a:pt x="-1566" y="320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5">
              <a:extLst>
                <a:ext uri="{FF2B5EF4-FFF2-40B4-BE49-F238E27FC236}">
                  <a16:creationId xmlns:a16="http://schemas.microsoft.com/office/drawing/2014/main" id="{CC03E5FB-6581-4603-9852-84C395FA09D3}"/>
                </a:ext>
              </a:extLst>
            </p:cNvPr>
            <p:cNvSpPr/>
            <p:nvPr/>
          </p:nvSpPr>
          <p:spPr>
            <a:xfrm>
              <a:off x="6401913" y="1900053"/>
              <a:ext cx="56037" cy="67568"/>
            </a:xfrm>
            <a:custGeom>
              <a:avLst/>
              <a:gdLst>
                <a:gd name="connsiteX0" fmla="*/ -1483 w 56037"/>
                <a:gd name="connsiteY0" fmla="*/ 33884 h 67568"/>
                <a:gd name="connsiteX1" fmla="*/ 26020 w 56037"/>
                <a:gd name="connsiteY1" fmla="*/ -1097 h 67568"/>
                <a:gd name="connsiteX2" fmla="*/ 54425 w 56037"/>
                <a:gd name="connsiteY2" fmla="*/ 33884 h 67568"/>
                <a:gd name="connsiteX3" fmla="*/ 26020 w 56037"/>
                <a:gd name="connsiteY3" fmla="*/ 66471 h 67568"/>
                <a:gd name="connsiteX4" fmla="*/ -1483 w 56037"/>
                <a:gd name="connsiteY4" fmla="*/ 33884 h 6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037" h="67568">
                  <a:moveTo>
                    <a:pt x="-1483" y="33884"/>
                  </a:moveTo>
                  <a:cubicBezTo>
                    <a:pt x="-2680" y="16844"/>
                    <a:pt x="9279" y="1596"/>
                    <a:pt x="26020" y="-1097"/>
                  </a:cubicBezTo>
                  <a:cubicBezTo>
                    <a:pt x="43363" y="1596"/>
                    <a:pt x="55322" y="16545"/>
                    <a:pt x="54425" y="33884"/>
                  </a:cubicBezTo>
                  <a:cubicBezTo>
                    <a:pt x="55322" y="50628"/>
                    <a:pt x="42764" y="64978"/>
                    <a:pt x="26020" y="66471"/>
                  </a:cubicBezTo>
                  <a:cubicBezTo>
                    <a:pt x="9579" y="64978"/>
                    <a:pt x="-2680" y="50329"/>
                    <a:pt x="-1483" y="3388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5">
              <a:extLst>
                <a:ext uri="{FF2B5EF4-FFF2-40B4-BE49-F238E27FC236}">
                  <a16:creationId xmlns:a16="http://schemas.microsoft.com/office/drawing/2014/main" id="{D004EF2C-C6F8-43FA-99CE-B5A3F34BA103}"/>
                </a:ext>
              </a:extLst>
            </p:cNvPr>
            <p:cNvSpPr/>
            <p:nvPr/>
          </p:nvSpPr>
          <p:spPr>
            <a:xfrm>
              <a:off x="6614265" y="1730837"/>
              <a:ext cx="48134" cy="71454"/>
            </a:xfrm>
            <a:custGeom>
              <a:avLst/>
              <a:gdLst>
                <a:gd name="connsiteX0" fmla="*/ -1566 w 48134"/>
                <a:gd name="connsiteY0" fmla="*/ 37767 h 71454"/>
                <a:gd name="connsiteX1" fmla="*/ 22354 w 48134"/>
                <a:gd name="connsiteY1" fmla="*/ -1097 h 71454"/>
                <a:gd name="connsiteX2" fmla="*/ 46568 w 48134"/>
                <a:gd name="connsiteY2" fmla="*/ 37767 h 71454"/>
                <a:gd name="connsiteX3" fmla="*/ 22354 w 48134"/>
                <a:gd name="connsiteY3" fmla="*/ 70358 h 71454"/>
                <a:gd name="connsiteX4" fmla="*/ -1566 w 48134"/>
                <a:gd name="connsiteY4" fmla="*/ 37767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34" h="71454">
                  <a:moveTo>
                    <a:pt x="-1566" y="37767"/>
                  </a:moveTo>
                  <a:cubicBezTo>
                    <a:pt x="-1566" y="18337"/>
                    <a:pt x="8299" y="-1097"/>
                    <a:pt x="22354" y="-1097"/>
                  </a:cubicBezTo>
                  <a:cubicBezTo>
                    <a:pt x="36105" y="-1097"/>
                    <a:pt x="46568" y="18337"/>
                    <a:pt x="46568" y="37767"/>
                  </a:cubicBezTo>
                  <a:cubicBezTo>
                    <a:pt x="46568" y="57201"/>
                    <a:pt x="36105" y="70358"/>
                    <a:pt x="22354" y="70358"/>
                  </a:cubicBezTo>
                  <a:cubicBezTo>
                    <a:pt x="8299" y="70358"/>
                    <a:pt x="-1566" y="57201"/>
                    <a:pt x="-1566" y="377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5">
              <a:extLst>
                <a:ext uri="{FF2B5EF4-FFF2-40B4-BE49-F238E27FC236}">
                  <a16:creationId xmlns:a16="http://schemas.microsoft.com/office/drawing/2014/main" id="{D178D180-F53C-4512-AAF8-3C6A08B71171}"/>
                </a:ext>
              </a:extLst>
            </p:cNvPr>
            <p:cNvSpPr/>
            <p:nvPr/>
          </p:nvSpPr>
          <p:spPr>
            <a:xfrm>
              <a:off x="6824015" y="1500926"/>
              <a:ext cx="51551" cy="67867"/>
            </a:xfrm>
            <a:custGeom>
              <a:avLst/>
              <a:gdLst>
                <a:gd name="connsiteX0" fmla="*/ -1436 w 51551"/>
                <a:gd name="connsiteY0" fmla="*/ 30296 h 67867"/>
                <a:gd name="connsiteX1" fmla="*/ 24873 w 51551"/>
                <a:gd name="connsiteY1" fmla="*/ -1097 h 67867"/>
                <a:gd name="connsiteX2" fmla="*/ 25767 w 51551"/>
                <a:gd name="connsiteY2" fmla="*/ -1097 h 67867"/>
                <a:gd name="connsiteX3" fmla="*/ 49986 w 51551"/>
                <a:gd name="connsiteY3" fmla="*/ 30296 h 67867"/>
                <a:gd name="connsiteX4" fmla="*/ 25767 w 51551"/>
                <a:gd name="connsiteY4" fmla="*/ 66770 h 67867"/>
                <a:gd name="connsiteX5" fmla="*/ -1436 w 51551"/>
                <a:gd name="connsiteY5" fmla="*/ 30296 h 6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1" h="67867">
                  <a:moveTo>
                    <a:pt x="-1436" y="30296"/>
                  </a:moveTo>
                  <a:cubicBezTo>
                    <a:pt x="-2933" y="14450"/>
                    <a:pt x="8728" y="399"/>
                    <a:pt x="24873" y="-1097"/>
                  </a:cubicBezTo>
                  <a:cubicBezTo>
                    <a:pt x="25173" y="-1097"/>
                    <a:pt x="25472" y="-1097"/>
                    <a:pt x="25767" y="-1097"/>
                  </a:cubicBezTo>
                  <a:cubicBezTo>
                    <a:pt x="39523" y="-1097"/>
                    <a:pt x="49986" y="10862"/>
                    <a:pt x="49986" y="30296"/>
                  </a:cubicBezTo>
                  <a:cubicBezTo>
                    <a:pt x="49986" y="50029"/>
                    <a:pt x="39523" y="66770"/>
                    <a:pt x="25767" y="66770"/>
                  </a:cubicBezTo>
                  <a:cubicBezTo>
                    <a:pt x="11717" y="66770"/>
                    <a:pt x="-1436" y="49730"/>
                    <a:pt x="-1436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5">
              <a:extLst>
                <a:ext uri="{FF2B5EF4-FFF2-40B4-BE49-F238E27FC236}">
                  <a16:creationId xmlns:a16="http://schemas.microsoft.com/office/drawing/2014/main" id="{DA48F104-8803-463B-87C4-49F76C28B748}"/>
                </a:ext>
              </a:extLst>
            </p:cNvPr>
            <p:cNvSpPr/>
            <p:nvPr/>
          </p:nvSpPr>
          <p:spPr>
            <a:xfrm>
              <a:off x="6930277" y="1684196"/>
              <a:ext cx="46342" cy="69962"/>
            </a:xfrm>
            <a:custGeom>
              <a:avLst/>
              <a:gdLst>
                <a:gd name="connsiteX0" fmla="*/ -1566 w 46342"/>
                <a:gd name="connsiteY0" fmla="*/ 33285 h 69962"/>
                <a:gd name="connsiteX1" fmla="*/ 22354 w 46342"/>
                <a:gd name="connsiteY1" fmla="*/ -1097 h 69962"/>
                <a:gd name="connsiteX2" fmla="*/ 44777 w 46342"/>
                <a:gd name="connsiteY2" fmla="*/ 33285 h 69962"/>
                <a:gd name="connsiteX3" fmla="*/ 22354 w 46342"/>
                <a:gd name="connsiteY3" fmla="*/ 68865 h 69962"/>
                <a:gd name="connsiteX4" fmla="*/ -1566 w 46342"/>
                <a:gd name="connsiteY4" fmla="*/ 33285 h 69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42" h="69962">
                  <a:moveTo>
                    <a:pt x="-1566" y="33285"/>
                  </a:moveTo>
                  <a:cubicBezTo>
                    <a:pt x="-1566" y="13851"/>
                    <a:pt x="8602" y="-1097"/>
                    <a:pt x="22354" y="-1097"/>
                  </a:cubicBezTo>
                  <a:cubicBezTo>
                    <a:pt x="36105" y="-1097"/>
                    <a:pt x="44777" y="13851"/>
                    <a:pt x="44777" y="33285"/>
                  </a:cubicBezTo>
                  <a:cubicBezTo>
                    <a:pt x="44777" y="52719"/>
                    <a:pt x="36404" y="68865"/>
                    <a:pt x="22354" y="68865"/>
                  </a:cubicBezTo>
                  <a:cubicBezTo>
                    <a:pt x="8602" y="68865"/>
                    <a:pt x="-1566" y="52719"/>
                    <a:pt x="-1566" y="3328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5">
              <a:extLst>
                <a:ext uri="{FF2B5EF4-FFF2-40B4-BE49-F238E27FC236}">
                  <a16:creationId xmlns:a16="http://schemas.microsoft.com/office/drawing/2014/main" id="{41AB4A67-3604-457F-944E-1AF771E9A896}"/>
                </a:ext>
              </a:extLst>
            </p:cNvPr>
            <p:cNvSpPr/>
            <p:nvPr/>
          </p:nvSpPr>
          <p:spPr>
            <a:xfrm>
              <a:off x="6908153" y="2061199"/>
              <a:ext cx="45145" cy="72352"/>
            </a:xfrm>
            <a:custGeom>
              <a:avLst/>
              <a:gdLst>
                <a:gd name="connsiteX0" fmla="*/ -1566 w 45145"/>
                <a:gd name="connsiteY0" fmla="*/ 34183 h 72352"/>
                <a:gd name="connsiteX1" fmla="*/ 22952 w 45145"/>
                <a:gd name="connsiteY1" fmla="*/ -1097 h 72352"/>
                <a:gd name="connsiteX2" fmla="*/ 43579 w 45145"/>
                <a:gd name="connsiteY2" fmla="*/ 34183 h 72352"/>
                <a:gd name="connsiteX3" fmla="*/ 22952 w 45145"/>
                <a:gd name="connsiteY3" fmla="*/ 71255 h 72352"/>
                <a:gd name="connsiteX4" fmla="*/ -1566 w 45145"/>
                <a:gd name="connsiteY4" fmla="*/ 34183 h 7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45" h="72352">
                  <a:moveTo>
                    <a:pt x="-1566" y="34183"/>
                  </a:moveTo>
                  <a:cubicBezTo>
                    <a:pt x="-1566" y="14450"/>
                    <a:pt x="8898" y="-1097"/>
                    <a:pt x="22952" y="-1097"/>
                  </a:cubicBezTo>
                  <a:cubicBezTo>
                    <a:pt x="36704" y="-1097"/>
                    <a:pt x="43579" y="14450"/>
                    <a:pt x="43579" y="34183"/>
                  </a:cubicBezTo>
                  <a:cubicBezTo>
                    <a:pt x="43579" y="53617"/>
                    <a:pt x="36704" y="71255"/>
                    <a:pt x="22952" y="71255"/>
                  </a:cubicBezTo>
                  <a:cubicBezTo>
                    <a:pt x="8898" y="71255"/>
                    <a:pt x="-1566" y="53617"/>
                    <a:pt x="-1566" y="3418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5">
              <a:extLst>
                <a:ext uri="{FF2B5EF4-FFF2-40B4-BE49-F238E27FC236}">
                  <a16:creationId xmlns:a16="http://schemas.microsoft.com/office/drawing/2014/main" id="{9E46A293-3D77-4DD2-9087-09976172848F}"/>
                </a:ext>
              </a:extLst>
            </p:cNvPr>
            <p:cNvSpPr/>
            <p:nvPr/>
          </p:nvSpPr>
          <p:spPr>
            <a:xfrm>
              <a:off x="5584008" y="2575434"/>
              <a:ext cx="75337" cy="56826"/>
            </a:xfrm>
            <a:custGeom>
              <a:avLst/>
              <a:gdLst>
                <a:gd name="connsiteX0" fmla="*/ 35207 w 75337"/>
                <a:gd name="connsiteY0" fmla="*/ 55708 h 56826"/>
                <a:gd name="connsiteX1" fmla="*/ 73772 w 75337"/>
                <a:gd name="connsiteY1" fmla="*/ 26406 h 56826"/>
                <a:gd name="connsiteX2" fmla="*/ 35207 w 75337"/>
                <a:gd name="connsiteY2" fmla="*/ -1097 h 56826"/>
                <a:gd name="connsiteX3" fmla="*/ -1566 w 75337"/>
                <a:gd name="connsiteY3" fmla="*/ 26406 h 56826"/>
                <a:gd name="connsiteX4" fmla="*/ 35207 w 75337"/>
                <a:gd name="connsiteY4" fmla="*/ 55708 h 5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37" h="56826">
                  <a:moveTo>
                    <a:pt x="35207" y="55708"/>
                  </a:moveTo>
                  <a:cubicBezTo>
                    <a:pt x="54937" y="55708"/>
                    <a:pt x="73772" y="40460"/>
                    <a:pt x="73772" y="26406"/>
                  </a:cubicBezTo>
                  <a:cubicBezTo>
                    <a:pt x="73772" y="12654"/>
                    <a:pt x="54937" y="-1097"/>
                    <a:pt x="35207" y="-1097"/>
                  </a:cubicBezTo>
                  <a:cubicBezTo>
                    <a:pt x="15773" y="-1097"/>
                    <a:pt x="-1566" y="12654"/>
                    <a:pt x="-1566" y="26406"/>
                  </a:cubicBezTo>
                  <a:cubicBezTo>
                    <a:pt x="1723" y="44048"/>
                    <a:pt x="17565" y="56303"/>
                    <a:pt x="35207" y="5570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5">
              <a:extLst>
                <a:ext uri="{FF2B5EF4-FFF2-40B4-BE49-F238E27FC236}">
                  <a16:creationId xmlns:a16="http://schemas.microsoft.com/office/drawing/2014/main" id="{13EEB3BF-2339-4735-82B4-0A019B32BF71}"/>
                </a:ext>
              </a:extLst>
            </p:cNvPr>
            <p:cNvSpPr/>
            <p:nvPr/>
          </p:nvSpPr>
          <p:spPr>
            <a:xfrm>
              <a:off x="5834247" y="2802306"/>
              <a:ext cx="71155" cy="49975"/>
            </a:xfrm>
            <a:custGeom>
              <a:avLst/>
              <a:gdLst>
                <a:gd name="connsiteX0" fmla="*/ 33412 w 71155"/>
                <a:gd name="connsiteY0" fmla="*/ 48879 h 49975"/>
                <a:gd name="connsiteX1" fmla="*/ 69590 w 71155"/>
                <a:gd name="connsiteY1" fmla="*/ 27350 h 49975"/>
                <a:gd name="connsiteX2" fmla="*/ 33412 w 71155"/>
                <a:gd name="connsiteY2" fmla="*/ -1051 h 49975"/>
                <a:gd name="connsiteX3" fmla="*/ -1566 w 71155"/>
                <a:gd name="connsiteY3" fmla="*/ 27350 h 49975"/>
                <a:gd name="connsiteX4" fmla="*/ 33412 w 71155"/>
                <a:gd name="connsiteY4" fmla="*/ 48879 h 4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55" h="49975">
                  <a:moveTo>
                    <a:pt x="33412" y="48879"/>
                  </a:moveTo>
                  <a:cubicBezTo>
                    <a:pt x="52846" y="48879"/>
                    <a:pt x="69590" y="41404"/>
                    <a:pt x="69590" y="27350"/>
                  </a:cubicBezTo>
                  <a:cubicBezTo>
                    <a:pt x="66298" y="10310"/>
                    <a:pt x="50755" y="-1949"/>
                    <a:pt x="33412" y="-1051"/>
                  </a:cubicBezTo>
                  <a:cubicBezTo>
                    <a:pt x="16073" y="-1949"/>
                    <a:pt x="825" y="10310"/>
                    <a:pt x="-1566" y="27350"/>
                  </a:cubicBezTo>
                  <a:cubicBezTo>
                    <a:pt x="-1566" y="41404"/>
                    <a:pt x="13978" y="48879"/>
                    <a:pt x="33412" y="4887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5">
              <a:extLst>
                <a:ext uri="{FF2B5EF4-FFF2-40B4-BE49-F238E27FC236}">
                  <a16:creationId xmlns:a16="http://schemas.microsoft.com/office/drawing/2014/main" id="{49302722-B882-44A8-B091-FC94A9B8E550}"/>
                </a:ext>
              </a:extLst>
            </p:cNvPr>
            <p:cNvSpPr/>
            <p:nvPr/>
          </p:nvSpPr>
          <p:spPr>
            <a:xfrm>
              <a:off x="5732895" y="3051694"/>
              <a:ext cx="78330" cy="50528"/>
            </a:xfrm>
            <a:custGeom>
              <a:avLst/>
              <a:gdLst>
                <a:gd name="connsiteX0" fmla="*/ 36704 w 78330"/>
                <a:gd name="connsiteY0" fmla="*/ 49431 h 50528"/>
                <a:gd name="connsiteX1" fmla="*/ 76765 w 78330"/>
                <a:gd name="connsiteY1" fmla="*/ 28501 h 50528"/>
                <a:gd name="connsiteX2" fmla="*/ 36704 w 78330"/>
                <a:gd name="connsiteY2" fmla="*/ -1097 h 50528"/>
                <a:gd name="connsiteX3" fmla="*/ -1566 w 78330"/>
                <a:gd name="connsiteY3" fmla="*/ 28501 h 50528"/>
                <a:gd name="connsiteX4" fmla="*/ 36704 w 78330"/>
                <a:gd name="connsiteY4" fmla="*/ 49431 h 50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30" h="50528">
                  <a:moveTo>
                    <a:pt x="36704" y="49431"/>
                  </a:moveTo>
                  <a:cubicBezTo>
                    <a:pt x="56134" y="49431"/>
                    <a:pt x="76765" y="42555"/>
                    <a:pt x="76765" y="28501"/>
                  </a:cubicBezTo>
                  <a:cubicBezTo>
                    <a:pt x="76765" y="14450"/>
                    <a:pt x="56134" y="-1097"/>
                    <a:pt x="36704" y="-1097"/>
                  </a:cubicBezTo>
                  <a:cubicBezTo>
                    <a:pt x="17270" y="-1097"/>
                    <a:pt x="-1566" y="14450"/>
                    <a:pt x="-1566" y="28501"/>
                  </a:cubicBezTo>
                  <a:cubicBezTo>
                    <a:pt x="-1566" y="42555"/>
                    <a:pt x="17270" y="49431"/>
                    <a:pt x="36704" y="4943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5">
              <a:extLst>
                <a:ext uri="{FF2B5EF4-FFF2-40B4-BE49-F238E27FC236}">
                  <a16:creationId xmlns:a16="http://schemas.microsoft.com/office/drawing/2014/main" id="{F1A0C499-3893-4AC7-8AE9-540FACB19385}"/>
                </a:ext>
              </a:extLst>
            </p:cNvPr>
            <p:cNvSpPr/>
            <p:nvPr/>
          </p:nvSpPr>
          <p:spPr>
            <a:xfrm>
              <a:off x="6127837" y="2634929"/>
              <a:ext cx="73246" cy="53522"/>
            </a:xfrm>
            <a:custGeom>
              <a:avLst/>
              <a:gdLst>
                <a:gd name="connsiteX0" fmla="*/ 37601 w 73246"/>
                <a:gd name="connsiteY0" fmla="*/ 52420 h 53522"/>
                <a:gd name="connsiteX1" fmla="*/ 71681 w 73246"/>
                <a:gd name="connsiteY1" fmla="*/ 22523 h 53522"/>
                <a:gd name="connsiteX2" fmla="*/ 37601 w 73246"/>
                <a:gd name="connsiteY2" fmla="*/ -1097 h 53522"/>
                <a:gd name="connsiteX3" fmla="*/ -1566 w 73246"/>
                <a:gd name="connsiteY3" fmla="*/ 22523 h 53522"/>
                <a:gd name="connsiteX4" fmla="*/ 37601 w 73246"/>
                <a:gd name="connsiteY4" fmla="*/ 52420 h 5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46" h="53522">
                  <a:moveTo>
                    <a:pt x="37601" y="52420"/>
                  </a:moveTo>
                  <a:cubicBezTo>
                    <a:pt x="54941" y="52716"/>
                    <a:pt x="69889" y="39862"/>
                    <a:pt x="71681" y="22523"/>
                  </a:cubicBezTo>
                  <a:cubicBezTo>
                    <a:pt x="71681" y="8468"/>
                    <a:pt x="57032" y="-1097"/>
                    <a:pt x="37601" y="-1097"/>
                  </a:cubicBezTo>
                  <a:cubicBezTo>
                    <a:pt x="18168" y="-1097"/>
                    <a:pt x="-1566" y="8468"/>
                    <a:pt x="-1566" y="22523"/>
                  </a:cubicBezTo>
                  <a:cubicBezTo>
                    <a:pt x="-1566" y="36274"/>
                    <a:pt x="18168" y="52420"/>
                    <a:pt x="37601" y="5242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5">
              <a:extLst>
                <a:ext uri="{FF2B5EF4-FFF2-40B4-BE49-F238E27FC236}">
                  <a16:creationId xmlns:a16="http://schemas.microsoft.com/office/drawing/2014/main" id="{50886761-8223-4598-8D62-611178A1FD5B}"/>
                </a:ext>
              </a:extLst>
            </p:cNvPr>
            <p:cNvSpPr/>
            <p:nvPr/>
          </p:nvSpPr>
          <p:spPr>
            <a:xfrm>
              <a:off x="6157135" y="2836137"/>
              <a:ext cx="67568" cy="49331"/>
            </a:xfrm>
            <a:custGeom>
              <a:avLst/>
              <a:gdLst>
                <a:gd name="connsiteX0" fmla="*/ 30426 w 67568"/>
                <a:gd name="connsiteY0" fmla="*/ 48234 h 49331"/>
                <a:gd name="connsiteX1" fmla="*/ 66002 w 67568"/>
                <a:gd name="connsiteY1" fmla="*/ 24315 h 49331"/>
                <a:gd name="connsiteX2" fmla="*/ 30426 w 67568"/>
                <a:gd name="connsiteY2" fmla="*/ -1097 h 49331"/>
                <a:gd name="connsiteX3" fmla="*/ -1566 w 67568"/>
                <a:gd name="connsiteY3" fmla="*/ 24315 h 49331"/>
                <a:gd name="connsiteX4" fmla="*/ 30426 w 67568"/>
                <a:gd name="connsiteY4" fmla="*/ 48234 h 4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68" h="49331">
                  <a:moveTo>
                    <a:pt x="30426" y="48234"/>
                  </a:moveTo>
                  <a:cubicBezTo>
                    <a:pt x="49857" y="48234"/>
                    <a:pt x="66002" y="38070"/>
                    <a:pt x="66002" y="24315"/>
                  </a:cubicBezTo>
                  <a:cubicBezTo>
                    <a:pt x="66002" y="10264"/>
                    <a:pt x="49857" y="-1097"/>
                    <a:pt x="30426" y="-1097"/>
                  </a:cubicBezTo>
                  <a:cubicBezTo>
                    <a:pt x="10993" y="-1097"/>
                    <a:pt x="-1566" y="10264"/>
                    <a:pt x="-1566" y="24315"/>
                  </a:cubicBezTo>
                  <a:cubicBezTo>
                    <a:pt x="-1566" y="38070"/>
                    <a:pt x="10993" y="48234"/>
                    <a:pt x="30426" y="4823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5">
              <a:extLst>
                <a:ext uri="{FF2B5EF4-FFF2-40B4-BE49-F238E27FC236}">
                  <a16:creationId xmlns:a16="http://schemas.microsoft.com/office/drawing/2014/main" id="{1D304E31-3CFB-433F-B3DB-B588E7FF44E4}"/>
                </a:ext>
              </a:extLst>
            </p:cNvPr>
            <p:cNvSpPr/>
            <p:nvPr/>
          </p:nvSpPr>
          <p:spPr>
            <a:xfrm>
              <a:off x="5956825" y="3096494"/>
              <a:ext cx="72648" cy="54642"/>
            </a:xfrm>
            <a:custGeom>
              <a:avLst/>
              <a:gdLst>
                <a:gd name="connsiteX0" fmla="*/ 38196 w 72648"/>
                <a:gd name="connsiteY0" fmla="*/ 53364 h 54642"/>
                <a:gd name="connsiteX1" fmla="*/ 71083 w 72648"/>
                <a:gd name="connsiteY1" fmla="*/ 27353 h 54642"/>
                <a:gd name="connsiteX2" fmla="*/ 71083 w 72648"/>
                <a:gd name="connsiteY2" fmla="*/ 27054 h 54642"/>
                <a:gd name="connsiteX3" fmla="*/ 38196 w 72648"/>
                <a:gd name="connsiteY3" fmla="*/ -1051 h 54642"/>
                <a:gd name="connsiteX4" fmla="*/ -1566 w 72648"/>
                <a:gd name="connsiteY4" fmla="*/ 27054 h 54642"/>
                <a:gd name="connsiteX5" fmla="*/ 38196 w 72648"/>
                <a:gd name="connsiteY5" fmla="*/ 53364 h 5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48" h="54642">
                  <a:moveTo>
                    <a:pt x="38196" y="53364"/>
                  </a:moveTo>
                  <a:cubicBezTo>
                    <a:pt x="54342" y="55156"/>
                    <a:pt x="69291" y="43495"/>
                    <a:pt x="71083" y="27353"/>
                  </a:cubicBezTo>
                  <a:cubicBezTo>
                    <a:pt x="71083" y="27353"/>
                    <a:pt x="71083" y="27054"/>
                    <a:pt x="71083" y="27054"/>
                  </a:cubicBezTo>
                  <a:cubicBezTo>
                    <a:pt x="69590" y="10310"/>
                    <a:pt x="54941" y="-1945"/>
                    <a:pt x="38196" y="-1051"/>
                  </a:cubicBezTo>
                  <a:cubicBezTo>
                    <a:pt x="18762" y="-1051"/>
                    <a:pt x="-1566" y="13299"/>
                    <a:pt x="-1566" y="27054"/>
                  </a:cubicBezTo>
                  <a:cubicBezTo>
                    <a:pt x="-1566" y="41105"/>
                    <a:pt x="18762" y="53364"/>
                    <a:pt x="38196" y="533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5">
              <a:extLst>
                <a:ext uri="{FF2B5EF4-FFF2-40B4-BE49-F238E27FC236}">
                  <a16:creationId xmlns:a16="http://schemas.microsoft.com/office/drawing/2014/main" id="{4EED0EE9-F72B-487A-8425-E63C83622582}"/>
                </a:ext>
              </a:extLst>
            </p:cNvPr>
            <p:cNvSpPr/>
            <p:nvPr/>
          </p:nvSpPr>
          <p:spPr>
            <a:xfrm>
              <a:off x="6034557" y="3429297"/>
              <a:ext cx="70557" cy="43951"/>
            </a:xfrm>
            <a:custGeom>
              <a:avLst/>
              <a:gdLst>
                <a:gd name="connsiteX0" fmla="*/ 32518 w 70557"/>
                <a:gd name="connsiteY0" fmla="*/ 42854 h 43951"/>
                <a:gd name="connsiteX1" fmla="*/ 68991 w 70557"/>
                <a:gd name="connsiteY1" fmla="*/ 22223 h 43951"/>
                <a:gd name="connsiteX2" fmla="*/ 32518 w 70557"/>
                <a:gd name="connsiteY2" fmla="*/ -1097 h 43951"/>
                <a:gd name="connsiteX3" fmla="*/ -1566 w 70557"/>
                <a:gd name="connsiteY3" fmla="*/ 22223 h 43951"/>
                <a:gd name="connsiteX4" fmla="*/ 32518 w 70557"/>
                <a:gd name="connsiteY4" fmla="*/ 42854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57" h="43951">
                  <a:moveTo>
                    <a:pt x="32518" y="42854"/>
                  </a:moveTo>
                  <a:cubicBezTo>
                    <a:pt x="51952" y="42854"/>
                    <a:pt x="68991" y="35975"/>
                    <a:pt x="68991" y="22223"/>
                  </a:cubicBezTo>
                  <a:cubicBezTo>
                    <a:pt x="68991" y="8173"/>
                    <a:pt x="51952" y="-1097"/>
                    <a:pt x="32518" y="-1097"/>
                  </a:cubicBezTo>
                  <a:cubicBezTo>
                    <a:pt x="12784" y="-1097"/>
                    <a:pt x="-1566" y="8173"/>
                    <a:pt x="-1566" y="22223"/>
                  </a:cubicBezTo>
                  <a:cubicBezTo>
                    <a:pt x="-1566" y="35975"/>
                    <a:pt x="12784" y="42854"/>
                    <a:pt x="32518" y="428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5">
              <a:extLst>
                <a:ext uri="{FF2B5EF4-FFF2-40B4-BE49-F238E27FC236}">
                  <a16:creationId xmlns:a16="http://schemas.microsoft.com/office/drawing/2014/main" id="{D05EE5B8-A285-459B-9E16-63D9DDA532A0}"/>
                </a:ext>
              </a:extLst>
            </p:cNvPr>
            <p:cNvSpPr/>
            <p:nvPr/>
          </p:nvSpPr>
          <p:spPr>
            <a:xfrm>
              <a:off x="6321271" y="3316583"/>
              <a:ext cx="69662" cy="43951"/>
            </a:xfrm>
            <a:custGeom>
              <a:avLst/>
              <a:gdLst>
                <a:gd name="connsiteX0" fmla="*/ 35806 w 69662"/>
                <a:gd name="connsiteY0" fmla="*/ 42854 h 43951"/>
                <a:gd name="connsiteX1" fmla="*/ 68097 w 69662"/>
                <a:gd name="connsiteY1" fmla="*/ 19833 h 43951"/>
                <a:gd name="connsiteX2" fmla="*/ 35806 w 69662"/>
                <a:gd name="connsiteY2" fmla="*/ -1097 h 43951"/>
                <a:gd name="connsiteX3" fmla="*/ -1566 w 69662"/>
                <a:gd name="connsiteY3" fmla="*/ 19833 h 43951"/>
                <a:gd name="connsiteX4" fmla="*/ 35806 w 69662"/>
                <a:gd name="connsiteY4" fmla="*/ 42854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62" h="43951">
                  <a:moveTo>
                    <a:pt x="35806" y="42854"/>
                  </a:moveTo>
                  <a:cubicBezTo>
                    <a:pt x="55240" y="42854"/>
                    <a:pt x="68097" y="33585"/>
                    <a:pt x="68097" y="19833"/>
                  </a:cubicBezTo>
                  <a:cubicBezTo>
                    <a:pt x="68097" y="5782"/>
                    <a:pt x="55240" y="-1097"/>
                    <a:pt x="35806" y="-1097"/>
                  </a:cubicBezTo>
                  <a:cubicBezTo>
                    <a:pt x="16376" y="-1097"/>
                    <a:pt x="-1566" y="6081"/>
                    <a:pt x="-1566" y="19833"/>
                  </a:cubicBezTo>
                  <a:cubicBezTo>
                    <a:pt x="-1566" y="33585"/>
                    <a:pt x="16376" y="42854"/>
                    <a:pt x="35806" y="428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5">
              <a:extLst>
                <a:ext uri="{FF2B5EF4-FFF2-40B4-BE49-F238E27FC236}">
                  <a16:creationId xmlns:a16="http://schemas.microsoft.com/office/drawing/2014/main" id="{FAA418D9-0055-4EF7-AC12-1FC7BC33C318}"/>
                </a:ext>
              </a:extLst>
            </p:cNvPr>
            <p:cNvSpPr/>
            <p:nvPr/>
          </p:nvSpPr>
          <p:spPr>
            <a:xfrm>
              <a:off x="6504840" y="3209553"/>
              <a:ext cx="66969" cy="48682"/>
            </a:xfrm>
            <a:custGeom>
              <a:avLst/>
              <a:gdLst>
                <a:gd name="connsiteX0" fmla="*/ 32218 w 66969"/>
                <a:gd name="connsiteY0" fmla="*/ 47336 h 48682"/>
                <a:gd name="connsiteX1" fmla="*/ 65404 w 66969"/>
                <a:gd name="connsiteY1" fmla="*/ 21625 h 48682"/>
                <a:gd name="connsiteX2" fmla="*/ 65404 w 66969"/>
                <a:gd name="connsiteY2" fmla="*/ 21625 h 48682"/>
                <a:gd name="connsiteX3" fmla="*/ 32218 w 66969"/>
                <a:gd name="connsiteY3" fmla="*/ -1097 h 48682"/>
                <a:gd name="connsiteX4" fmla="*/ -1566 w 66969"/>
                <a:gd name="connsiteY4" fmla="*/ 21625 h 48682"/>
                <a:gd name="connsiteX5" fmla="*/ 32218 w 66969"/>
                <a:gd name="connsiteY5" fmla="*/ 47336 h 4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969" h="48682">
                  <a:moveTo>
                    <a:pt x="32218" y="47336"/>
                  </a:moveTo>
                  <a:cubicBezTo>
                    <a:pt x="48364" y="49431"/>
                    <a:pt x="63313" y="37771"/>
                    <a:pt x="65404" y="21625"/>
                  </a:cubicBezTo>
                  <a:cubicBezTo>
                    <a:pt x="65404" y="21625"/>
                    <a:pt x="65404" y="21625"/>
                    <a:pt x="65404" y="21625"/>
                  </a:cubicBezTo>
                  <a:cubicBezTo>
                    <a:pt x="65404" y="7574"/>
                    <a:pt x="51652" y="-1097"/>
                    <a:pt x="32218" y="-1097"/>
                  </a:cubicBezTo>
                  <a:cubicBezTo>
                    <a:pt x="12784" y="-1097"/>
                    <a:pt x="-1566" y="7574"/>
                    <a:pt x="-1566" y="21625"/>
                  </a:cubicBezTo>
                  <a:cubicBezTo>
                    <a:pt x="828" y="38070"/>
                    <a:pt x="15777" y="49431"/>
                    <a:pt x="32218" y="4733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5">
              <a:extLst>
                <a:ext uri="{FF2B5EF4-FFF2-40B4-BE49-F238E27FC236}">
                  <a16:creationId xmlns:a16="http://schemas.microsoft.com/office/drawing/2014/main" id="{5A538F75-0BA9-47F6-990A-2211491D875A}"/>
                </a:ext>
              </a:extLst>
            </p:cNvPr>
            <p:cNvSpPr/>
            <p:nvPr/>
          </p:nvSpPr>
          <p:spPr>
            <a:xfrm>
              <a:off x="6815174" y="3190413"/>
              <a:ext cx="72951" cy="55314"/>
            </a:xfrm>
            <a:custGeom>
              <a:avLst/>
              <a:gdLst>
                <a:gd name="connsiteX0" fmla="*/ 31321 w 72951"/>
                <a:gd name="connsiteY0" fmla="*/ 54217 h 55314"/>
                <a:gd name="connsiteX1" fmla="*/ 71385 w 72951"/>
                <a:gd name="connsiteY1" fmla="*/ 28805 h 55314"/>
                <a:gd name="connsiteX2" fmla="*/ 31321 w 72951"/>
                <a:gd name="connsiteY2" fmla="*/ -1092 h 55314"/>
                <a:gd name="connsiteX3" fmla="*/ -1566 w 72951"/>
                <a:gd name="connsiteY3" fmla="*/ 28805 h 55314"/>
                <a:gd name="connsiteX4" fmla="*/ 31321 w 72951"/>
                <a:gd name="connsiteY4" fmla="*/ 54217 h 5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51" h="55314">
                  <a:moveTo>
                    <a:pt x="31321" y="54217"/>
                  </a:moveTo>
                  <a:cubicBezTo>
                    <a:pt x="50755" y="54217"/>
                    <a:pt x="71385" y="42560"/>
                    <a:pt x="71385" y="28805"/>
                  </a:cubicBezTo>
                  <a:cubicBezTo>
                    <a:pt x="71385" y="14754"/>
                    <a:pt x="50755" y="-1092"/>
                    <a:pt x="31321" y="-1092"/>
                  </a:cubicBezTo>
                  <a:cubicBezTo>
                    <a:pt x="14281" y="-1391"/>
                    <a:pt x="-69" y="11466"/>
                    <a:pt x="-1566" y="28805"/>
                  </a:cubicBezTo>
                  <a:cubicBezTo>
                    <a:pt x="-1566" y="42560"/>
                    <a:pt x="11890" y="54217"/>
                    <a:pt x="31321" y="5421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5">
              <a:extLst>
                <a:ext uri="{FF2B5EF4-FFF2-40B4-BE49-F238E27FC236}">
                  <a16:creationId xmlns:a16="http://schemas.microsoft.com/office/drawing/2014/main" id="{2DD910FF-9A25-4258-AECE-8178CF34C1E6}"/>
                </a:ext>
              </a:extLst>
            </p:cNvPr>
            <p:cNvSpPr/>
            <p:nvPr/>
          </p:nvSpPr>
          <p:spPr>
            <a:xfrm>
              <a:off x="6717405" y="2915618"/>
              <a:ext cx="69966" cy="53260"/>
            </a:xfrm>
            <a:custGeom>
              <a:avLst/>
              <a:gdLst>
                <a:gd name="connsiteX0" fmla="*/ 34018 w 69966"/>
                <a:gd name="connsiteY0" fmla="*/ 52163 h 53260"/>
                <a:gd name="connsiteX1" fmla="*/ 68401 w 69966"/>
                <a:gd name="connsiteY1" fmla="*/ 27350 h 53260"/>
                <a:gd name="connsiteX2" fmla="*/ 34018 w 69966"/>
                <a:gd name="connsiteY2" fmla="*/ -1051 h 53260"/>
                <a:gd name="connsiteX3" fmla="*/ -1562 w 69966"/>
                <a:gd name="connsiteY3" fmla="*/ 27350 h 53260"/>
                <a:gd name="connsiteX4" fmla="*/ 34018 w 69966"/>
                <a:gd name="connsiteY4" fmla="*/ 52163 h 5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66" h="53260">
                  <a:moveTo>
                    <a:pt x="34018" y="52163"/>
                  </a:moveTo>
                  <a:cubicBezTo>
                    <a:pt x="53452" y="52163"/>
                    <a:pt x="68401" y="41401"/>
                    <a:pt x="68401" y="27350"/>
                  </a:cubicBezTo>
                  <a:cubicBezTo>
                    <a:pt x="66006" y="10310"/>
                    <a:pt x="51058" y="-1949"/>
                    <a:pt x="34018" y="-1051"/>
                  </a:cubicBezTo>
                  <a:cubicBezTo>
                    <a:pt x="16675" y="-1949"/>
                    <a:pt x="1132" y="10310"/>
                    <a:pt x="-1562" y="27350"/>
                  </a:cubicBezTo>
                  <a:cubicBezTo>
                    <a:pt x="-1861" y="41401"/>
                    <a:pt x="14584" y="52163"/>
                    <a:pt x="34018" y="521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5">
              <a:extLst>
                <a:ext uri="{FF2B5EF4-FFF2-40B4-BE49-F238E27FC236}">
                  <a16:creationId xmlns:a16="http://schemas.microsoft.com/office/drawing/2014/main" id="{2AB550D5-F4F2-47A1-9481-213036AC4E2F}"/>
                </a:ext>
              </a:extLst>
            </p:cNvPr>
            <p:cNvSpPr/>
            <p:nvPr/>
          </p:nvSpPr>
          <p:spPr>
            <a:xfrm>
              <a:off x="6772123" y="2726113"/>
              <a:ext cx="72049" cy="53861"/>
            </a:xfrm>
            <a:custGeom>
              <a:avLst/>
              <a:gdLst>
                <a:gd name="connsiteX0" fmla="*/ 38496 w 72049"/>
                <a:gd name="connsiteY0" fmla="*/ 52719 h 53861"/>
                <a:gd name="connsiteX1" fmla="*/ 70484 w 72049"/>
                <a:gd name="connsiteY1" fmla="*/ 24318 h 53861"/>
                <a:gd name="connsiteX2" fmla="*/ 38496 w 72049"/>
                <a:gd name="connsiteY2" fmla="*/ -1097 h 53861"/>
                <a:gd name="connsiteX3" fmla="*/ -1566 w 72049"/>
                <a:gd name="connsiteY3" fmla="*/ 24318 h 53861"/>
                <a:gd name="connsiteX4" fmla="*/ 38496 w 72049"/>
                <a:gd name="connsiteY4" fmla="*/ 52719 h 5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9" h="53861">
                  <a:moveTo>
                    <a:pt x="38496" y="52719"/>
                  </a:moveTo>
                  <a:cubicBezTo>
                    <a:pt x="54941" y="53617"/>
                    <a:pt x="69291" y="41059"/>
                    <a:pt x="70484" y="24318"/>
                  </a:cubicBezTo>
                  <a:cubicBezTo>
                    <a:pt x="70484" y="10563"/>
                    <a:pt x="57930" y="-1097"/>
                    <a:pt x="38496" y="-1097"/>
                  </a:cubicBezTo>
                  <a:cubicBezTo>
                    <a:pt x="19062" y="-1097"/>
                    <a:pt x="-1566" y="10563"/>
                    <a:pt x="-1566" y="24318"/>
                  </a:cubicBezTo>
                  <a:cubicBezTo>
                    <a:pt x="-1566" y="38369"/>
                    <a:pt x="19062" y="52719"/>
                    <a:pt x="38496" y="5271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5">
              <a:extLst>
                <a:ext uri="{FF2B5EF4-FFF2-40B4-BE49-F238E27FC236}">
                  <a16:creationId xmlns:a16="http://schemas.microsoft.com/office/drawing/2014/main" id="{7923AE1A-EDFA-40F2-9C0C-5A0574D0B6F0}"/>
                </a:ext>
              </a:extLst>
            </p:cNvPr>
            <p:cNvSpPr/>
            <p:nvPr/>
          </p:nvSpPr>
          <p:spPr>
            <a:xfrm>
              <a:off x="6703358" y="2583431"/>
              <a:ext cx="62484" cy="57819"/>
            </a:xfrm>
            <a:custGeom>
              <a:avLst/>
              <a:gdLst>
                <a:gd name="connsiteX0" fmla="*/ 29529 w 62484"/>
                <a:gd name="connsiteY0" fmla="*/ 56678 h 57819"/>
                <a:gd name="connsiteX1" fmla="*/ 60919 w 62484"/>
                <a:gd name="connsiteY1" fmla="*/ 28277 h 57819"/>
                <a:gd name="connsiteX2" fmla="*/ 60919 w 62484"/>
                <a:gd name="connsiteY2" fmla="*/ 28277 h 57819"/>
                <a:gd name="connsiteX3" fmla="*/ 27733 w 62484"/>
                <a:gd name="connsiteY3" fmla="*/ -1022 h 57819"/>
                <a:gd name="connsiteX4" fmla="*/ -1566 w 62484"/>
                <a:gd name="connsiteY4" fmla="*/ 28277 h 57819"/>
                <a:gd name="connsiteX5" fmla="*/ 28930 w 62484"/>
                <a:gd name="connsiteY5" fmla="*/ 56678 h 57819"/>
                <a:gd name="connsiteX6" fmla="*/ 29529 w 62484"/>
                <a:gd name="connsiteY6" fmla="*/ 56678 h 5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84" h="57819">
                  <a:moveTo>
                    <a:pt x="29529" y="56678"/>
                  </a:moveTo>
                  <a:cubicBezTo>
                    <a:pt x="45970" y="57576"/>
                    <a:pt x="60024" y="44718"/>
                    <a:pt x="60919" y="28277"/>
                  </a:cubicBezTo>
                  <a:cubicBezTo>
                    <a:pt x="60919" y="28277"/>
                    <a:pt x="60919" y="28277"/>
                    <a:pt x="60919" y="28277"/>
                  </a:cubicBezTo>
                  <a:cubicBezTo>
                    <a:pt x="59725" y="10934"/>
                    <a:pt x="44777" y="-2219"/>
                    <a:pt x="27733" y="-1022"/>
                  </a:cubicBezTo>
                  <a:cubicBezTo>
                    <a:pt x="11887" y="-127"/>
                    <a:pt x="-668" y="12431"/>
                    <a:pt x="-1566" y="28277"/>
                  </a:cubicBezTo>
                  <a:cubicBezTo>
                    <a:pt x="-967" y="44419"/>
                    <a:pt x="12784" y="57277"/>
                    <a:pt x="28930" y="56678"/>
                  </a:cubicBezTo>
                  <a:cubicBezTo>
                    <a:pt x="29229" y="56678"/>
                    <a:pt x="29229" y="56678"/>
                    <a:pt x="29529" y="5667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5">
              <a:extLst>
                <a:ext uri="{FF2B5EF4-FFF2-40B4-BE49-F238E27FC236}">
                  <a16:creationId xmlns:a16="http://schemas.microsoft.com/office/drawing/2014/main" id="{BBAF9900-F395-48E8-A8FF-DD100CFEDA3F}"/>
                </a:ext>
              </a:extLst>
            </p:cNvPr>
            <p:cNvSpPr/>
            <p:nvPr/>
          </p:nvSpPr>
          <p:spPr>
            <a:xfrm>
              <a:off x="6967054" y="2452257"/>
              <a:ext cx="72049" cy="47479"/>
            </a:xfrm>
            <a:custGeom>
              <a:avLst/>
              <a:gdLst>
                <a:gd name="connsiteX0" fmla="*/ 32514 w 72049"/>
                <a:gd name="connsiteY0" fmla="*/ 46139 h 47479"/>
                <a:gd name="connsiteX1" fmla="*/ 70484 w 72049"/>
                <a:gd name="connsiteY1" fmla="*/ 20129 h 47479"/>
                <a:gd name="connsiteX2" fmla="*/ 32514 w 72049"/>
                <a:gd name="connsiteY2" fmla="*/ -1097 h 47479"/>
                <a:gd name="connsiteX3" fmla="*/ -1566 w 72049"/>
                <a:gd name="connsiteY3" fmla="*/ 20129 h 47479"/>
                <a:gd name="connsiteX4" fmla="*/ 32514 w 72049"/>
                <a:gd name="connsiteY4" fmla="*/ 46139 h 4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9" h="47479">
                  <a:moveTo>
                    <a:pt x="32514" y="46139"/>
                  </a:moveTo>
                  <a:cubicBezTo>
                    <a:pt x="51948" y="46139"/>
                    <a:pt x="70484" y="33880"/>
                    <a:pt x="70484" y="20129"/>
                  </a:cubicBezTo>
                  <a:cubicBezTo>
                    <a:pt x="70484" y="6078"/>
                    <a:pt x="51948" y="-1097"/>
                    <a:pt x="32514" y="-1097"/>
                  </a:cubicBezTo>
                  <a:cubicBezTo>
                    <a:pt x="13084" y="-1097"/>
                    <a:pt x="-1566" y="6078"/>
                    <a:pt x="-1566" y="20129"/>
                  </a:cubicBezTo>
                  <a:cubicBezTo>
                    <a:pt x="825" y="36574"/>
                    <a:pt x="16073" y="48234"/>
                    <a:pt x="32514" y="4613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5">
              <a:extLst>
                <a:ext uri="{FF2B5EF4-FFF2-40B4-BE49-F238E27FC236}">
                  <a16:creationId xmlns:a16="http://schemas.microsoft.com/office/drawing/2014/main" id="{8214DAF2-A47D-45FE-9346-8CBEE7E172D5}"/>
                </a:ext>
              </a:extLst>
            </p:cNvPr>
            <p:cNvSpPr/>
            <p:nvPr/>
          </p:nvSpPr>
          <p:spPr>
            <a:xfrm>
              <a:off x="5827368" y="2213678"/>
              <a:ext cx="78034" cy="44546"/>
            </a:xfrm>
            <a:custGeom>
              <a:avLst/>
              <a:gdLst>
                <a:gd name="connsiteX0" fmla="*/ 37601 w 78034"/>
                <a:gd name="connsiteY0" fmla="*/ 43449 h 44546"/>
                <a:gd name="connsiteX1" fmla="*/ -1566 w 78034"/>
                <a:gd name="connsiteY1" fmla="*/ 22519 h 44546"/>
                <a:gd name="connsiteX2" fmla="*/ 37601 w 78034"/>
                <a:gd name="connsiteY2" fmla="*/ -1097 h 44546"/>
                <a:gd name="connsiteX3" fmla="*/ 76469 w 78034"/>
                <a:gd name="connsiteY3" fmla="*/ 22519 h 44546"/>
                <a:gd name="connsiteX4" fmla="*/ 37601 w 78034"/>
                <a:gd name="connsiteY4" fmla="*/ 43449 h 4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034" h="44546">
                  <a:moveTo>
                    <a:pt x="37601" y="43449"/>
                  </a:moveTo>
                  <a:cubicBezTo>
                    <a:pt x="18168" y="43449"/>
                    <a:pt x="-1566" y="36274"/>
                    <a:pt x="-1566" y="22519"/>
                  </a:cubicBezTo>
                  <a:cubicBezTo>
                    <a:pt x="-1566" y="8468"/>
                    <a:pt x="18168" y="-1097"/>
                    <a:pt x="37601" y="-1097"/>
                  </a:cubicBezTo>
                  <a:cubicBezTo>
                    <a:pt x="57035" y="-1097"/>
                    <a:pt x="76469" y="8468"/>
                    <a:pt x="76469" y="22519"/>
                  </a:cubicBezTo>
                  <a:cubicBezTo>
                    <a:pt x="76469" y="36274"/>
                    <a:pt x="57035" y="43449"/>
                    <a:pt x="37601" y="4344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5">
              <a:extLst>
                <a:ext uri="{FF2B5EF4-FFF2-40B4-BE49-F238E27FC236}">
                  <a16:creationId xmlns:a16="http://schemas.microsoft.com/office/drawing/2014/main" id="{6DB35971-D726-43FB-B8FD-501817E9D64D}"/>
                </a:ext>
              </a:extLst>
            </p:cNvPr>
            <p:cNvSpPr/>
            <p:nvPr/>
          </p:nvSpPr>
          <p:spPr>
            <a:xfrm>
              <a:off x="5621974" y="2077046"/>
              <a:ext cx="73549" cy="44247"/>
            </a:xfrm>
            <a:custGeom>
              <a:avLst/>
              <a:gdLst>
                <a:gd name="connsiteX0" fmla="*/ 36105 w 73549"/>
                <a:gd name="connsiteY0" fmla="*/ 43150 h 44247"/>
                <a:gd name="connsiteX1" fmla="*/ -1566 w 73549"/>
                <a:gd name="connsiteY1" fmla="*/ 22223 h 44247"/>
                <a:gd name="connsiteX2" fmla="*/ 36105 w 73549"/>
                <a:gd name="connsiteY2" fmla="*/ -1097 h 44247"/>
                <a:gd name="connsiteX3" fmla="*/ 71984 w 73549"/>
                <a:gd name="connsiteY3" fmla="*/ 22223 h 44247"/>
                <a:gd name="connsiteX4" fmla="*/ 36105 w 73549"/>
                <a:gd name="connsiteY4" fmla="*/ 43150 h 4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9" h="44247">
                  <a:moveTo>
                    <a:pt x="36105" y="43150"/>
                  </a:moveTo>
                  <a:cubicBezTo>
                    <a:pt x="16675" y="43150"/>
                    <a:pt x="-1566" y="35975"/>
                    <a:pt x="-1566" y="22223"/>
                  </a:cubicBezTo>
                  <a:cubicBezTo>
                    <a:pt x="-1566" y="8472"/>
                    <a:pt x="16376" y="-1097"/>
                    <a:pt x="36105" y="-1097"/>
                  </a:cubicBezTo>
                  <a:cubicBezTo>
                    <a:pt x="55539" y="-1097"/>
                    <a:pt x="71984" y="8472"/>
                    <a:pt x="71984" y="22223"/>
                  </a:cubicBezTo>
                  <a:cubicBezTo>
                    <a:pt x="71984" y="36274"/>
                    <a:pt x="55539" y="43150"/>
                    <a:pt x="36105" y="4315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5">
              <a:extLst>
                <a:ext uri="{FF2B5EF4-FFF2-40B4-BE49-F238E27FC236}">
                  <a16:creationId xmlns:a16="http://schemas.microsoft.com/office/drawing/2014/main" id="{3721AE9D-0C3C-4BB2-82C2-F75D90FEECCC}"/>
                </a:ext>
              </a:extLst>
            </p:cNvPr>
            <p:cNvSpPr/>
            <p:nvPr/>
          </p:nvSpPr>
          <p:spPr>
            <a:xfrm>
              <a:off x="6087775" y="2001106"/>
              <a:ext cx="69659" cy="48137"/>
            </a:xfrm>
            <a:custGeom>
              <a:avLst/>
              <a:gdLst>
                <a:gd name="connsiteX0" fmla="*/ 36704 w 69659"/>
                <a:gd name="connsiteY0" fmla="*/ 47041 h 48137"/>
                <a:gd name="connsiteX1" fmla="*/ -1566 w 69659"/>
                <a:gd name="connsiteY1" fmla="*/ 23121 h 48137"/>
                <a:gd name="connsiteX2" fmla="*/ 36704 w 69659"/>
                <a:gd name="connsiteY2" fmla="*/ -1097 h 48137"/>
                <a:gd name="connsiteX3" fmla="*/ 68094 w 69659"/>
                <a:gd name="connsiteY3" fmla="*/ 23121 h 48137"/>
                <a:gd name="connsiteX4" fmla="*/ 36704 w 69659"/>
                <a:gd name="connsiteY4" fmla="*/ 47041 h 4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9" h="48137">
                  <a:moveTo>
                    <a:pt x="36704" y="47041"/>
                  </a:moveTo>
                  <a:cubicBezTo>
                    <a:pt x="17270" y="47041"/>
                    <a:pt x="-1566" y="36873"/>
                    <a:pt x="-1566" y="23121"/>
                  </a:cubicBezTo>
                  <a:cubicBezTo>
                    <a:pt x="-1566" y="9070"/>
                    <a:pt x="17270" y="-1097"/>
                    <a:pt x="36704" y="-1097"/>
                  </a:cubicBezTo>
                  <a:cubicBezTo>
                    <a:pt x="56134" y="-1097"/>
                    <a:pt x="68094" y="9070"/>
                    <a:pt x="68094" y="23121"/>
                  </a:cubicBezTo>
                  <a:cubicBezTo>
                    <a:pt x="68094" y="36873"/>
                    <a:pt x="56134" y="47041"/>
                    <a:pt x="36704" y="4704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5">
              <a:extLst>
                <a:ext uri="{FF2B5EF4-FFF2-40B4-BE49-F238E27FC236}">
                  <a16:creationId xmlns:a16="http://schemas.microsoft.com/office/drawing/2014/main" id="{EC12F341-1599-4B97-93C3-62CE37C70A72}"/>
                </a:ext>
              </a:extLst>
            </p:cNvPr>
            <p:cNvSpPr/>
            <p:nvPr/>
          </p:nvSpPr>
          <p:spPr>
            <a:xfrm>
              <a:off x="5924833" y="1569371"/>
              <a:ext cx="75640" cy="57125"/>
            </a:xfrm>
            <a:custGeom>
              <a:avLst/>
              <a:gdLst>
                <a:gd name="connsiteX0" fmla="*/ 37302 w 75640"/>
                <a:gd name="connsiteY0" fmla="*/ 56028 h 57125"/>
                <a:gd name="connsiteX1" fmla="*/ -1566 w 75640"/>
                <a:gd name="connsiteY1" fmla="*/ 27923 h 57125"/>
                <a:gd name="connsiteX2" fmla="*/ 37302 w 75640"/>
                <a:gd name="connsiteY2" fmla="*/ -1076 h 57125"/>
                <a:gd name="connsiteX3" fmla="*/ 74075 w 75640"/>
                <a:gd name="connsiteY3" fmla="*/ 27923 h 57125"/>
                <a:gd name="connsiteX4" fmla="*/ 37302 w 75640"/>
                <a:gd name="connsiteY4" fmla="*/ 56028 h 5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40" h="57125">
                  <a:moveTo>
                    <a:pt x="37302" y="56028"/>
                  </a:moveTo>
                  <a:cubicBezTo>
                    <a:pt x="17868" y="56028"/>
                    <a:pt x="-1566" y="41678"/>
                    <a:pt x="-1566" y="27923"/>
                  </a:cubicBezTo>
                  <a:cubicBezTo>
                    <a:pt x="-1566" y="13872"/>
                    <a:pt x="17868" y="-1076"/>
                    <a:pt x="37302" y="-1076"/>
                  </a:cubicBezTo>
                  <a:cubicBezTo>
                    <a:pt x="54941" y="-1675"/>
                    <a:pt x="70787" y="10584"/>
                    <a:pt x="74075" y="27923"/>
                  </a:cubicBezTo>
                  <a:cubicBezTo>
                    <a:pt x="74075" y="41678"/>
                    <a:pt x="56736" y="56028"/>
                    <a:pt x="37302" y="5602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5">
              <a:extLst>
                <a:ext uri="{FF2B5EF4-FFF2-40B4-BE49-F238E27FC236}">
                  <a16:creationId xmlns:a16="http://schemas.microsoft.com/office/drawing/2014/main" id="{EB70D7B1-1102-4E3A-9D42-7C94C29B040C}"/>
                </a:ext>
              </a:extLst>
            </p:cNvPr>
            <p:cNvSpPr/>
            <p:nvPr/>
          </p:nvSpPr>
          <p:spPr>
            <a:xfrm>
              <a:off x="6051302" y="1600785"/>
              <a:ext cx="71750" cy="45440"/>
            </a:xfrm>
            <a:custGeom>
              <a:avLst/>
              <a:gdLst>
                <a:gd name="connsiteX0" fmla="*/ 33412 w 71750"/>
                <a:gd name="connsiteY0" fmla="*/ 44343 h 45440"/>
                <a:gd name="connsiteX1" fmla="*/ -1566 w 71750"/>
                <a:gd name="connsiteY1" fmla="*/ 23716 h 45440"/>
                <a:gd name="connsiteX2" fmla="*/ 33412 w 71750"/>
                <a:gd name="connsiteY2" fmla="*/ -1097 h 45440"/>
                <a:gd name="connsiteX3" fmla="*/ 70185 w 71750"/>
                <a:gd name="connsiteY3" fmla="*/ 23716 h 45440"/>
                <a:gd name="connsiteX4" fmla="*/ 33412 w 71750"/>
                <a:gd name="connsiteY4" fmla="*/ 44343 h 4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50" h="45440">
                  <a:moveTo>
                    <a:pt x="33412" y="44343"/>
                  </a:moveTo>
                  <a:cubicBezTo>
                    <a:pt x="13978" y="44343"/>
                    <a:pt x="-1566" y="37468"/>
                    <a:pt x="-1566" y="23716"/>
                  </a:cubicBezTo>
                  <a:cubicBezTo>
                    <a:pt x="-1566" y="9665"/>
                    <a:pt x="13978" y="-1097"/>
                    <a:pt x="33412" y="-1097"/>
                  </a:cubicBezTo>
                  <a:cubicBezTo>
                    <a:pt x="52846" y="-1097"/>
                    <a:pt x="70185" y="9665"/>
                    <a:pt x="70185" y="23716"/>
                  </a:cubicBezTo>
                  <a:cubicBezTo>
                    <a:pt x="70185" y="37468"/>
                    <a:pt x="52846" y="44343"/>
                    <a:pt x="33412" y="4434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5">
              <a:extLst>
                <a:ext uri="{FF2B5EF4-FFF2-40B4-BE49-F238E27FC236}">
                  <a16:creationId xmlns:a16="http://schemas.microsoft.com/office/drawing/2014/main" id="{A00986CC-E410-45F1-81EF-431D879632F7}"/>
                </a:ext>
              </a:extLst>
            </p:cNvPr>
            <p:cNvSpPr/>
            <p:nvPr/>
          </p:nvSpPr>
          <p:spPr>
            <a:xfrm>
              <a:off x="6245929" y="1522155"/>
              <a:ext cx="78629" cy="47236"/>
            </a:xfrm>
            <a:custGeom>
              <a:avLst/>
              <a:gdLst>
                <a:gd name="connsiteX0" fmla="*/ 37901 w 78629"/>
                <a:gd name="connsiteY0" fmla="*/ 46139 h 47236"/>
                <a:gd name="connsiteX1" fmla="*/ -1566 w 78629"/>
                <a:gd name="connsiteY1" fmla="*/ 19530 h 47236"/>
                <a:gd name="connsiteX2" fmla="*/ 37901 w 78629"/>
                <a:gd name="connsiteY2" fmla="*/ -1097 h 47236"/>
                <a:gd name="connsiteX3" fmla="*/ 77064 w 78629"/>
                <a:gd name="connsiteY3" fmla="*/ 19530 h 47236"/>
                <a:gd name="connsiteX4" fmla="*/ 37901 w 78629"/>
                <a:gd name="connsiteY4" fmla="*/ 46139 h 4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29" h="47236">
                  <a:moveTo>
                    <a:pt x="37901" y="46139"/>
                  </a:moveTo>
                  <a:cubicBezTo>
                    <a:pt x="18467" y="46139"/>
                    <a:pt x="-1566" y="33282"/>
                    <a:pt x="-1566" y="19530"/>
                  </a:cubicBezTo>
                  <a:cubicBezTo>
                    <a:pt x="-1566" y="5479"/>
                    <a:pt x="18467" y="-1097"/>
                    <a:pt x="37901" y="-1097"/>
                  </a:cubicBezTo>
                  <a:cubicBezTo>
                    <a:pt x="57335" y="-1097"/>
                    <a:pt x="77064" y="5479"/>
                    <a:pt x="77064" y="19530"/>
                  </a:cubicBezTo>
                  <a:cubicBezTo>
                    <a:pt x="77064" y="33282"/>
                    <a:pt x="57335" y="46139"/>
                    <a:pt x="37901" y="4613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5">
              <a:extLst>
                <a:ext uri="{FF2B5EF4-FFF2-40B4-BE49-F238E27FC236}">
                  <a16:creationId xmlns:a16="http://schemas.microsoft.com/office/drawing/2014/main" id="{D82A48FE-759D-4E96-ADD2-312FB2E60B68}"/>
                </a:ext>
              </a:extLst>
            </p:cNvPr>
            <p:cNvSpPr/>
            <p:nvPr/>
          </p:nvSpPr>
          <p:spPr>
            <a:xfrm>
              <a:off x="6362529" y="1789734"/>
              <a:ext cx="68465" cy="43648"/>
            </a:xfrm>
            <a:custGeom>
              <a:avLst/>
              <a:gdLst>
                <a:gd name="connsiteX0" fmla="*/ 33415 w 68465"/>
                <a:gd name="connsiteY0" fmla="*/ 42552 h 43648"/>
                <a:gd name="connsiteX1" fmla="*/ -1566 w 68465"/>
                <a:gd name="connsiteY1" fmla="*/ 20727 h 43648"/>
                <a:gd name="connsiteX2" fmla="*/ 33415 w 68465"/>
                <a:gd name="connsiteY2" fmla="*/ -1097 h 43648"/>
                <a:gd name="connsiteX3" fmla="*/ 66900 w 68465"/>
                <a:gd name="connsiteY3" fmla="*/ 20727 h 43648"/>
                <a:gd name="connsiteX4" fmla="*/ 33415 w 68465"/>
                <a:gd name="connsiteY4" fmla="*/ 42552 h 4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65" h="43648">
                  <a:moveTo>
                    <a:pt x="33415" y="42552"/>
                  </a:moveTo>
                  <a:cubicBezTo>
                    <a:pt x="13982" y="42552"/>
                    <a:pt x="-1566" y="34778"/>
                    <a:pt x="-1566" y="20727"/>
                  </a:cubicBezTo>
                  <a:cubicBezTo>
                    <a:pt x="-1566" y="6976"/>
                    <a:pt x="13982" y="-1097"/>
                    <a:pt x="33415" y="-1097"/>
                  </a:cubicBezTo>
                  <a:cubicBezTo>
                    <a:pt x="53149" y="-1097"/>
                    <a:pt x="66900" y="6976"/>
                    <a:pt x="66900" y="20727"/>
                  </a:cubicBezTo>
                  <a:cubicBezTo>
                    <a:pt x="66900" y="34778"/>
                    <a:pt x="53149" y="42552"/>
                    <a:pt x="33415" y="4255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5">
              <a:extLst>
                <a:ext uri="{FF2B5EF4-FFF2-40B4-BE49-F238E27FC236}">
                  <a16:creationId xmlns:a16="http://schemas.microsoft.com/office/drawing/2014/main" id="{B9D4925C-AE2D-43B3-A30F-F86337364237}"/>
                </a:ext>
              </a:extLst>
            </p:cNvPr>
            <p:cNvSpPr/>
            <p:nvPr/>
          </p:nvSpPr>
          <p:spPr>
            <a:xfrm>
              <a:off x="7404447" y="2471982"/>
              <a:ext cx="69662" cy="52624"/>
            </a:xfrm>
            <a:custGeom>
              <a:avLst/>
              <a:gdLst>
                <a:gd name="connsiteX0" fmla="*/ 37601 w 69662"/>
                <a:gd name="connsiteY0" fmla="*/ -1092 h 52624"/>
                <a:gd name="connsiteX1" fmla="*/ -1566 w 69662"/>
                <a:gd name="connsiteY1" fmla="*/ 26415 h 52624"/>
                <a:gd name="connsiteX2" fmla="*/ 37601 w 69662"/>
                <a:gd name="connsiteY2" fmla="*/ 51527 h 52624"/>
                <a:gd name="connsiteX3" fmla="*/ 68097 w 69662"/>
                <a:gd name="connsiteY3" fmla="*/ 26415 h 52624"/>
                <a:gd name="connsiteX4" fmla="*/ 39098 w 69662"/>
                <a:gd name="connsiteY4" fmla="*/ -1092 h 52624"/>
                <a:gd name="connsiteX5" fmla="*/ 37601 w 69662"/>
                <a:gd name="connsiteY5" fmla="*/ -1092 h 5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62" h="52624">
                  <a:moveTo>
                    <a:pt x="37601" y="-1092"/>
                  </a:moveTo>
                  <a:cubicBezTo>
                    <a:pt x="18168" y="-1092"/>
                    <a:pt x="-1566" y="12663"/>
                    <a:pt x="-1566" y="26415"/>
                  </a:cubicBezTo>
                  <a:cubicBezTo>
                    <a:pt x="-1566" y="40466"/>
                    <a:pt x="18168" y="51527"/>
                    <a:pt x="37601" y="51527"/>
                  </a:cubicBezTo>
                  <a:cubicBezTo>
                    <a:pt x="57035" y="51527"/>
                    <a:pt x="68097" y="40466"/>
                    <a:pt x="68097" y="26415"/>
                  </a:cubicBezTo>
                  <a:cubicBezTo>
                    <a:pt x="67798" y="10868"/>
                    <a:pt x="54641" y="-1388"/>
                    <a:pt x="39098" y="-1092"/>
                  </a:cubicBezTo>
                  <a:cubicBezTo>
                    <a:pt x="38499" y="-1092"/>
                    <a:pt x="38200" y="-1092"/>
                    <a:pt x="37601" y="-109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5">
              <a:extLst>
                <a:ext uri="{FF2B5EF4-FFF2-40B4-BE49-F238E27FC236}">
                  <a16:creationId xmlns:a16="http://schemas.microsoft.com/office/drawing/2014/main" id="{084B654B-FA5F-4B15-86E7-28DA63F3FAFB}"/>
                </a:ext>
              </a:extLst>
            </p:cNvPr>
            <p:cNvSpPr/>
            <p:nvPr/>
          </p:nvSpPr>
          <p:spPr>
            <a:xfrm>
              <a:off x="7218786" y="2204408"/>
              <a:ext cx="79228" cy="45145"/>
            </a:xfrm>
            <a:custGeom>
              <a:avLst/>
              <a:gdLst>
                <a:gd name="connsiteX0" fmla="*/ 37901 w 79228"/>
                <a:gd name="connsiteY0" fmla="*/ -1097 h 45145"/>
                <a:gd name="connsiteX1" fmla="*/ -1566 w 79228"/>
                <a:gd name="connsiteY1" fmla="*/ 20727 h 45145"/>
                <a:gd name="connsiteX2" fmla="*/ 37901 w 79228"/>
                <a:gd name="connsiteY2" fmla="*/ 44048 h 45145"/>
                <a:gd name="connsiteX3" fmla="*/ 77663 w 79228"/>
                <a:gd name="connsiteY3" fmla="*/ 20727 h 45145"/>
                <a:gd name="connsiteX4" fmla="*/ 37901 w 79228"/>
                <a:gd name="connsiteY4" fmla="*/ -1097 h 4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28" h="45145">
                  <a:moveTo>
                    <a:pt x="37901" y="-1097"/>
                  </a:moveTo>
                  <a:cubicBezTo>
                    <a:pt x="18467" y="-1097"/>
                    <a:pt x="-1566" y="6976"/>
                    <a:pt x="-1566" y="20727"/>
                  </a:cubicBezTo>
                  <a:cubicBezTo>
                    <a:pt x="-1566" y="34778"/>
                    <a:pt x="18467" y="44048"/>
                    <a:pt x="37901" y="44048"/>
                  </a:cubicBezTo>
                  <a:cubicBezTo>
                    <a:pt x="57331" y="44048"/>
                    <a:pt x="77663" y="34778"/>
                    <a:pt x="77663" y="20727"/>
                  </a:cubicBezTo>
                  <a:cubicBezTo>
                    <a:pt x="77663" y="6976"/>
                    <a:pt x="57331" y="-1097"/>
                    <a:pt x="37901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Graphic 5">
              <a:extLst>
                <a:ext uri="{FF2B5EF4-FFF2-40B4-BE49-F238E27FC236}">
                  <a16:creationId xmlns:a16="http://schemas.microsoft.com/office/drawing/2014/main" id="{0D629007-E57A-441C-86BF-7F8E27D807E7}"/>
                </a:ext>
              </a:extLst>
            </p:cNvPr>
            <p:cNvSpPr/>
            <p:nvPr/>
          </p:nvSpPr>
          <p:spPr>
            <a:xfrm>
              <a:off x="7239716" y="1764621"/>
              <a:ext cx="73546" cy="41557"/>
            </a:xfrm>
            <a:custGeom>
              <a:avLst/>
              <a:gdLst>
                <a:gd name="connsiteX0" fmla="*/ 37299 w 73546"/>
                <a:gd name="connsiteY0" fmla="*/ -1097 h 41557"/>
                <a:gd name="connsiteX1" fmla="*/ -1566 w 73546"/>
                <a:gd name="connsiteY1" fmla="*/ 19231 h 41557"/>
                <a:gd name="connsiteX2" fmla="*/ 37299 w 73546"/>
                <a:gd name="connsiteY2" fmla="*/ 40460 h 41557"/>
                <a:gd name="connsiteX3" fmla="*/ 71980 w 73546"/>
                <a:gd name="connsiteY3" fmla="*/ 19231 h 41557"/>
                <a:gd name="connsiteX4" fmla="*/ 37299 w 73546"/>
                <a:gd name="connsiteY4" fmla="*/ -1097 h 4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6" h="41557">
                  <a:moveTo>
                    <a:pt x="37299" y="-1097"/>
                  </a:moveTo>
                  <a:cubicBezTo>
                    <a:pt x="17865" y="-1097"/>
                    <a:pt x="-1566" y="5479"/>
                    <a:pt x="-1566" y="19231"/>
                  </a:cubicBezTo>
                  <a:cubicBezTo>
                    <a:pt x="-1566" y="33285"/>
                    <a:pt x="17865" y="40460"/>
                    <a:pt x="37299" y="40460"/>
                  </a:cubicBezTo>
                  <a:cubicBezTo>
                    <a:pt x="57032" y="40460"/>
                    <a:pt x="71980" y="33285"/>
                    <a:pt x="71980" y="19231"/>
                  </a:cubicBezTo>
                  <a:cubicBezTo>
                    <a:pt x="71980" y="5479"/>
                    <a:pt x="56732" y="-1097"/>
                    <a:pt x="37299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Graphic 5">
              <a:extLst>
                <a:ext uri="{FF2B5EF4-FFF2-40B4-BE49-F238E27FC236}">
                  <a16:creationId xmlns:a16="http://schemas.microsoft.com/office/drawing/2014/main" id="{3B2FFF7D-626D-44DB-B6ED-208F4C6FFAA6}"/>
                </a:ext>
              </a:extLst>
            </p:cNvPr>
            <p:cNvSpPr/>
            <p:nvPr/>
          </p:nvSpPr>
          <p:spPr>
            <a:xfrm>
              <a:off x="7034917" y="1519761"/>
              <a:ext cx="65776" cy="53263"/>
            </a:xfrm>
            <a:custGeom>
              <a:avLst/>
              <a:gdLst>
                <a:gd name="connsiteX0" fmla="*/ 33415 w 65776"/>
                <a:gd name="connsiteY0" fmla="*/ -1097 h 53263"/>
                <a:gd name="connsiteX1" fmla="*/ -1566 w 65776"/>
                <a:gd name="connsiteY1" fmla="*/ 23121 h 53263"/>
                <a:gd name="connsiteX2" fmla="*/ 33415 w 65776"/>
                <a:gd name="connsiteY2" fmla="*/ 52121 h 53263"/>
                <a:gd name="connsiteX3" fmla="*/ 64210 w 65776"/>
                <a:gd name="connsiteY3" fmla="*/ 23421 h 53263"/>
                <a:gd name="connsiteX4" fmla="*/ 64210 w 65776"/>
                <a:gd name="connsiteY4" fmla="*/ 23121 h 53263"/>
                <a:gd name="connsiteX5" fmla="*/ 33415 w 65776"/>
                <a:gd name="connsiteY5" fmla="*/ -1097 h 5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76" h="53263">
                  <a:moveTo>
                    <a:pt x="33415" y="-1097"/>
                  </a:moveTo>
                  <a:cubicBezTo>
                    <a:pt x="13982" y="-1097"/>
                    <a:pt x="-1566" y="9366"/>
                    <a:pt x="-1566" y="23121"/>
                  </a:cubicBezTo>
                  <a:cubicBezTo>
                    <a:pt x="828" y="40460"/>
                    <a:pt x="16076" y="53018"/>
                    <a:pt x="33415" y="52121"/>
                  </a:cubicBezTo>
                  <a:cubicBezTo>
                    <a:pt x="49860" y="52719"/>
                    <a:pt x="63612" y="39862"/>
                    <a:pt x="64210" y="23421"/>
                  </a:cubicBezTo>
                  <a:cubicBezTo>
                    <a:pt x="64210" y="23421"/>
                    <a:pt x="64210" y="23421"/>
                    <a:pt x="64210" y="23121"/>
                  </a:cubicBezTo>
                  <a:cubicBezTo>
                    <a:pt x="64210" y="9366"/>
                    <a:pt x="52849" y="-1097"/>
                    <a:pt x="33415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Graphic 5">
              <a:extLst>
                <a:ext uri="{FF2B5EF4-FFF2-40B4-BE49-F238E27FC236}">
                  <a16:creationId xmlns:a16="http://schemas.microsoft.com/office/drawing/2014/main" id="{63D2208F-34D9-4C0E-AE8D-21D5381B1A8F}"/>
                </a:ext>
              </a:extLst>
            </p:cNvPr>
            <p:cNvSpPr/>
            <p:nvPr/>
          </p:nvSpPr>
          <p:spPr>
            <a:xfrm>
              <a:off x="7149725" y="1865329"/>
              <a:ext cx="73246" cy="53263"/>
            </a:xfrm>
            <a:custGeom>
              <a:avLst/>
              <a:gdLst>
                <a:gd name="connsiteX0" fmla="*/ 37299 w 73246"/>
                <a:gd name="connsiteY0" fmla="*/ -1052 h 53263"/>
                <a:gd name="connsiteX1" fmla="*/ -1566 w 73246"/>
                <a:gd name="connsiteY1" fmla="*/ 27648 h 53263"/>
                <a:gd name="connsiteX2" fmla="*/ 37299 w 73246"/>
                <a:gd name="connsiteY2" fmla="*/ 52166 h 53263"/>
                <a:gd name="connsiteX3" fmla="*/ 71681 w 73246"/>
                <a:gd name="connsiteY3" fmla="*/ 27648 h 53263"/>
                <a:gd name="connsiteX4" fmla="*/ 37299 w 73246"/>
                <a:gd name="connsiteY4" fmla="*/ -1052 h 5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46" h="53263">
                  <a:moveTo>
                    <a:pt x="37299" y="-1052"/>
                  </a:moveTo>
                  <a:cubicBezTo>
                    <a:pt x="17865" y="-1052"/>
                    <a:pt x="-1566" y="13897"/>
                    <a:pt x="-1566" y="27648"/>
                  </a:cubicBezTo>
                  <a:cubicBezTo>
                    <a:pt x="-1566" y="41699"/>
                    <a:pt x="17865" y="52166"/>
                    <a:pt x="37299" y="52166"/>
                  </a:cubicBezTo>
                  <a:cubicBezTo>
                    <a:pt x="56732" y="52166"/>
                    <a:pt x="71681" y="41699"/>
                    <a:pt x="71681" y="27648"/>
                  </a:cubicBezTo>
                  <a:cubicBezTo>
                    <a:pt x="69590" y="10608"/>
                    <a:pt x="54641" y="-1950"/>
                    <a:pt x="37299" y="-105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Graphic 5">
              <a:extLst>
                <a:ext uri="{FF2B5EF4-FFF2-40B4-BE49-F238E27FC236}">
                  <a16:creationId xmlns:a16="http://schemas.microsoft.com/office/drawing/2014/main" id="{44106494-D01A-4F61-8556-3A0EF8E148DD}"/>
                </a:ext>
              </a:extLst>
            </p:cNvPr>
            <p:cNvSpPr/>
            <p:nvPr/>
          </p:nvSpPr>
          <p:spPr>
            <a:xfrm>
              <a:off x="7431355" y="2745547"/>
              <a:ext cx="69662" cy="43053"/>
            </a:xfrm>
            <a:custGeom>
              <a:avLst/>
              <a:gdLst>
                <a:gd name="connsiteX0" fmla="*/ 30426 w 69662"/>
                <a:gd name="connsiteY0" fmla="*/ -1097 h 43053"/>
                <a:gd name="connsiteX1" fmla="*/ 68097 w 69662"/>
                <a:gd name="connsiteY1" fmla="*/ 19833 h 43053"/>
                <a:gd name="connsiteX2" fmla="*/ 30426 w 69662"/>
                <a:gd name="connsiteY2" fmla="*/ 41957 h 43053"/>
                <a:gd name="connsiteX3" fmla="*/ -1566 w 69662"/>
                <a:gd name="connsiteY3" fmla="*/ 19833 h 43053"/>
                <a:gd name="connsiteX4" fmla="*/ 30426 w 69662"/>
                <a:gd name="connsiteY4" fmla="*/ -1097 h 4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62" h="43053">
                  <a:moveTo>
                    <a:pt x="30426" y="-1097"/>
                  </a:moveTo>
                  <a:cubicBezTo>
                    <a:pt x="49860" y="-1097"/>
                    <a:pt x="68097" y="5779"/>
                    <a:pt x="68097" y="19833"/>
                  </a:cubicBezTo>
                  <a:cubicBezTo>
                    <a:pt x="68097" y="33884"/>
                    <a:pt x="49860" y="41957"/>
                    <a:pt x="30426" y="41957"/>
                  </a:cubicBezTo>
                  <a:cubicBezTo>
                    <a:pt x="10993" y="41957"/>
                    <a:pt x="-1566" y="33884"/>
                    <a:pt x="-1566" y="19833"/>
                  </a:cubicBezTo>
                  <a:cubicBezTo>
                    <a:pt x="-1566" y="6078"/>
                    <a:pt x="10993" y="-1097"/>
                    <a:pt x="30426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Graphic 5">
              <a:extLst>
                <a:ext uri="{FF2B5EF4-FFF2-40B4-BE49-F238E27FC236}">
                  <a16:creationId xmlns:a16="http://schemas.microsoft.com/office/drawing/2014/main" id="{212CA567-4B93-4A83-95C3-60F1AD2685BB}"/>
                </a:ext>
              </a:extLst>
            </p:cNvPr>
            <p:cNvSpPr/>
            <p:nvPr/>
          </p:nvSpPr>
          <p:spPr>
            <a:xfrm>
              <a:off x="6400499" y="2195438"/>
              <a:ext cx="69659" cy="46342"/>
            </a:xfrm>
            <a:custGeom>
              <a:avLst/>
              <a:gdLst>
                <a:gd name="connsiteX0" fmla="*/ 36105 w 69659"/>
                <a:gd name="connsiteY0" fmla="*/ 45245 h 46342"/>
                <a:gd name="connsiteX1" fmla="*/ -1566 w 69659"/>
                <a:gd name="connsiteY1" fmla="*/ 22223 h 46342"/>
                <a:gd name="connsiteX2" fmla="*/ 36105 w 69659"/>
                <a:gd name="connsiteY2" fmla="*/ -1097 h 46342"/>
                <a:gd name="connsiteX3" fmla="*/ 68094 w 69659"/>
                <a:gd name="connsiteY3" fmla="*/ 22223 h 46342"/>
                <a:gd name="connsiteX4" fmla="*/ 36105 w 69659"/>
                <a:gd name="connsiteY4" fmla="*/ 45245 h 4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9" h="46342">
                  <a:moveTo>
                    <a:pt x="36105" y="45245"/>
                  </a:moveTo>
                  <a:cubicBezTo>
                    <a:pt x="16671" y="45245"/>
                    <a:pt x="-1566" y="36274"/>
                    <a:pt x="-1566" y="22223"/>
                  </a:cubicBezTo>
                  <a:cubicBezTo>
                    <a:pt x="-1566" y="8173"/>
                    <a:pt x="16671" y="-1097"/>
                    <a:pt x="36105" y="-1097"/>
                  </a:cubicBezTo>
                  <a:cubicBezTo>
                    <a:pt x="55539" y="-1097"/>
                    <a:pt x="68094" y="8472"/>
                    <a:pt x="68094" y="22223"/>
                  </a:cubicBezTo>
                  <a:cubicBezTo>
                    <a:pt x="68094" y="36274"/>
                    <a:pt x="55539" y="45245"/>
                    <a:pt x="36105" y="4524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Graphic 5">
              <a:extLst>
                <a:ext uri="{FF2B5EF4-FFF2-40B4-BE49-F238E27FC236}">
                  <a16:creationId xmlns:a16="http://schemas.microsoft.com/office/drawing/2014/main" id="{A7C283B5-0A86-42EB-BC6A-D1E536611EB5}"/>
                </a:ext>
              </a:extLst>
            </p:cNvPr>
            <p:cNvSpPr/>
            <p:nvPr/>
          </p:nvSpPr>
          <p:spPr>
            <a:xfrm>
              <a:off x="6605594" y="1575369"/>
              <a:ext cx="75640" cy="43652"/>
            </a:xfrm>
            <a:custGeom>
              <a:avLst/>
              <a:gdLst>
                <a:gd name="connsiteX0" fmla="*/ 37601 w 75640"/>
                <a:gd name="connsiteY0" fmla="*/ 42555 h 43652"/>
                <a:gd name="connsiteX1" fmla="*/ -1566 w 75640"/>
                <a:gd name="connsiteY1" fmla="*/ 20731 h 43652"/>
                <a:gd name="connsiteX2" fmla="*/ 37601 w 75640"/>
                <a:gd name="connsiteY2" fmla="*/ -1097 h 43652"/>
                <a:gd name="connsiteX3" fmla="*/ 74075 w 75640"/>
                <a:gd name="connsiteY3" fmla="*/ 20731 h 43652"/>
                <a:gd name="connsiteX4" fmla="*/ 37601 w 75640"/>
                <a:gd name="connsiteY4" fmla="*/ 42555 h 4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40" h="43652">
                  <a:moveTo>
                    <a:pt x="37601" y="42555"/>
                  </a:moveTo>
                  <a:cubicBezTo>
                    <a:pt x="18168" y="42555"/>
                    <a:pt x="-1566" y="34482"/>
                    <a:pt x="-1566" y="20731"/>
                  </a:cubicBezTo>
                  <a:cubicBezTo>
                    <a:pt x="-1566" y="6676"/>
                    <a:pt x="18168" y="-1097"/>
                    <a:pt x="37601" y="-1097"/>
                  </a:cubicBezTo>
                  <a:cubicBezTo>
                    <a:pt x="57035" y="-1097"/>
                    <a:pt x="74075" y="6676"/>
                    <a:pt x="74075" y="20731"/>
                  </a:cubicBezTo>
                  <a:cubicBezTo>
                    <a:pt x="74075" y="34482"/>
                    <a:pt x="57035" y="42555"/>
                    <a:pt x="37601" y="4255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Graphic 5">
              <a:extLst>
                <a:ext uri="{FF2B5EF4-FFF2-40B4-BE49-F238E27FC236}">
                  <a16:creationId xmlns:a16="http://schemas.microsoft.com/office/drawing/2014/main" id="{154AA528-5588-496F-B2BD-DD19BB8DEA4B}"/>
                </a:ext>
              </a:extLst>
            </p:cNvPr>
            <p:cNvSpPr/>
            <p:nvPr/>
          </p:nvSpPr>
          <p:spPr>
            <a:xfrm>
              <a:off x="6905164" y="1952672"/>
              <a:ext cx="62184" cy="47239"/>
            </a:xfrm>
            <a:custGeom>
              <a:avLst/>
              <a:gdLst>
                <a:gd name="connsiteX0" fmla="*/ 30127 w 62184"/>
                <a:gd name="connsiteY0" fmla="*/ 46143 h 47239"/>
                <a:gd name="connsiteX1" fmla="*/ -1566 w 62184"/>
                <a:gd name="connsiteY1" fmla="*/ 21026 h 47239"/>
                <a:gd name="connsiteX2" fmla="*/ 30127 w 62184"/>
                <a:gd name="connsiteY2" fmla="*/ -1097 h 47239"/>
                <a:gd name="connsiteX3" fmla="*/ 60619 w 62184"/>
                <a:gd name="connsiteY3" fmla="*/ 21026 h 47239"/>
                <a:gd name="connsiteX4" fmla="*/ 30127 w 62184"/>
                <a:gd name="connsiteY4" fmla="*/ 46143 h 4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84" h="47239">
                  <a:moveTo>
                    <a:pt x="30127" y="46143"/>
                  </a:moveTo>
                  <a:cubicBezTo>
                    <a:pt x="10693" y="46143"/>
                    <a:pt x="-1566" y="34782"/>
                    <a:pt x="-1566" y="21026"/>
                  </a:cubicBezTo>
                  <a:cubicBezTo>
                    <a:pt x="-1566" y="6976"/>
                    <a:pt x="10394" y="-1097"/>
                    <a:pt x="30127" y="-1097"/>
                  </a:cubicBezTo>
                  <a:cubicBezTo>
                    <a:pt x="49557" y="-1097"/>
                    <a:pt x="60619" y="6976"/>
                    <a:pt x="60619" y="21026"/>
                  </a:cubicBezTo>
                  <a:cubicBezTo>
                    <a:pt x="60619" y="34782"/>
                    <a:pt x="49557" y="46143"/>
                    <a:pt x="30127" y="4614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093FE1-B673-4853-A486-FCC6DB2D21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defTabSz="91440">
              <a:tabLst/>
              <a:defRPr sz="1800"/>
            </a:lvl1pPr>
            <a:lvl2pPr defTabSz="91440">
              <a:tabLst/>
              <a:defRPr sz="1800"/>
            </a:lvl2pPr>
            <a:lvl3pPr defTabSz="91440">
              <a:tabLst/>
              <a:defRPr sz="1800"/>
            </a:lvl3pPr>
            <a:lvl4pPr defTabSz="91440">
              <a:tabLst/>
              <a:defRPr sz="1800"/>
            </a:lvl4pPr>
            <a:lvl5pPr defTabSz="91440">
              <a:tabLst/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7C6F4D-2BE5-4E5A-9BBE-852783EFA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214" name="Graphic 14">
            <a:extLst>
              <a:ext uri="{FF2B5EF4-FFF2-40B4-BE49-F238E27FC236}">
                <a16:creationId xmlns:a16="http://schemas.microsoft.com/office/drawing/2014/main" id="{D31AD105-CC76-4315-AA9F-40DCD3CE98EC}"/>
              </a:ext>
            </a:extLst>
          </p:cNvPr>
          <p:cNvSpPr/>
          <p:nvPr userDrawn="1"/>
        </p:nvSpPr>
        <p:spPr>
          <a:xfrm rot="3498007">
            <a:off x="-1139495" y="3362855"/>
            <a:ext cx="8356214" cy="6403208"/>
          </a:xfrm>
          <a:custGeom>
            <a:avLst/>
            <a:gdLst>
              <a:gd name="connsiteX0" fmla="*/ 1665715 w 1748142"/>
              <a:gd name="connsiteY0" fmla="*/ 452031 h 1982439"/>
              <a:gd name="connsiteX1" fmla="*/ 1741069 w 1748142"/>
              <a:gd name="connsiteY1" fmla="*/ 654883 h 1982439"/>
              <a:gd name="connsiteX2" fmla="*/ 1736515 w 1748142"/>
              <a:gd name="connsiteY2" fmla="*/ 870957 h 1982439"/>
              <a:gd name="connsiteX3" fmla="*/ 1731227 w 1748142"/>
              <a:gd name="connsiteY3" fmla="*/ 1088645 h 1982439"/>
              <a:gd name="connsiteX4" fmla="*/ 1649411 w 1748142"/>
              <a:gd name="connsiteY4" fmla="*/ 1290616 h 1982439"/>
              <a:gd name="connsiteX5" fmla="*/ 1528961 w 1748142"/>
              <a:gd name="connsiteY5" fmla="*/ 1469968 h 1982439"/>
              <a:gd name="connsiteX6" fmla="*/ 1405575 w 1748142"/>
              <a:gd name="connsiteY6" fmla="*/ 1647409 h 1982439"/>
              <a:gd name="connsiteX7" fmla="*/ 1240472 w 1748142"/>
              <a:gd name="connsiteY7" fmla="*/ 1787980 h 1982439"/>
              <a:gd name="connsiteX8" fmla="*/ 1045406 w 1748142"/>
              <a:gd name="connsiteY8" fmla="*/ 1879933 h 1982439"/>
              <a:gd name="connsiteX9" fmla="*/ 842258 w 1748142"/>
              <a:gd name="connsiteY9" fmla="*/ 1945005 h 1982439"/>
              <a:gd name="connsiteX10" fmla="*/ 628242 w 1748142"/>
              <a:gd name="connsiteY10" fmla="*/ 1980698 h 1982439"/>
              <a:gd name="connsiteX11" fmla="*/ 415401 w 1748142"/>
              <a:gd name="connsiteY11" fmla="*/ 1933400 h 1982439"/>
              <a:gd name="connsiteX12" fmla="*/ 250738 w 1748142"/>
              <a:gd name="connsiteY12" fmla="*/ 1820297 h 1982439"/>
              <a:gd name="connsiteX13" fmla="*/ 112223 w 1748142"/>
              <a:gd name="connsiteY13" fmla="*/ 1677961 h 1982439"/>
              <a:gd name="connsiteX14" fmla="*/ 25118 w 1748142"/>
              <a:gd name="connsiteY14" fmla="*/ 1500814 h 1982439"/>
              <a:gd name="connsiteX15" fmla="*/ 11605 w 1748142"/>
              <a:gd name="connsiteY15" fmla="*/ 1307068 h 1982439"/>
              <a:gd name="connsiteX16" fmla="*/ 207407 w 1748142"/>
              <a:gd name="connsiteY16" fmla="*/ 1208947 h 1982439"/>
              <a:gd name="connsiteX17" fmla="*/ 436405 w 1748142"/>
              <a:gd name="connsiteY17" fmla="*/ 1202630 h 1982439"/>
              <a:gd name="connsiteX18" fmla="*/ 663055 w 1748142"/>
              <a:gd name="connsiteY18" fmla="*/ 1157389 h 1982439"/>
              <a:gd name="connsiteX19" fmla="*/ 848575 w 1748142"/>
              <a:gd name="connsiteY19" fmla="*/ 1026805 h 1982439"/>
              <a:gd name="connsiteX20" fmla="*/ 977983 w 1748142"/>
              <a:gd name="connsiteY20" fmla="*/ 853182 h 1982439"/>
              <a:gd name="connsiteX21" fmla="*/ 1011621 w 1748142"/>
              <a:gd name="connsiteY21" fmla="*/ 637257 h 1982439"/>
              <a:gd name="connsiteX22" fmla="*/ 1032038 w 1748142"/>
              <a:gd name="connsiteY22" fmla="*/ 418834 h 1982439"/>
              <a:gd name="connsiteX23" fmla="*/ 1027925 w 1748142"/>
              <a:gd name="connsiteY23" fmla="*/ 199236 h 1982439"/>
              <a:gd name="connsiteX24" fmla="*/ 1115470 w 1748142"/>
              <a:gd name="connsiteY24" fmla="*/ 7252 h 1982439"/>
              <a:gd name="connsiteX25" fmla="*/ 1294381 w 1748142"/>
              <a:gd name="connsiteY25" fmla="*/ 42064 h 1982439"/>
              <a:gd name="connsiteX26" fmla="*/ 1453608 w 1748142"/>
              <a:gd name="connsiteY26" fmla="*/ 142536 h 1982439"/>
              <a:gd name="connsiteX27" fmla="*/ 1566272 w 1748142"/>
              <a:gd name="connsiteY27" fmla="*/ 293978 h 1982439"/>
              <a:gd name="connsiteX28" fmla="*/ 1665715 w 1748142"/>
              <a:gd name="connsiteY28" fmla="*/ 452031 h 198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48142" h="1982439">
                <a:moveTo>
                  <a:pt x="1665715" y="452031"/>
                </a:moveTo>
                <a:cubicBezTo>
                  <a:pt x="1695826" y="519011"/>
                  <a:pt x="1728143" y="584965"/>
                  <a:pt x="1741069" y="654883"/>
                </a:cubicBezTo>
                <a:cubicBezTo>
                  <a:pt x="1754142" y="726125"/>
                  <a:pt x="1739746" y="798981"/>
                  <a:pt x="1736515" y="870957"/>
                </a:cubicBezTo>
                <a:cubicBezTo>
                  <a:pt x="1733431" y="942932"/>
                  <a:pt x="1748853" y="1018431"/>
                  <a:pt x="1731227" y="1088645"/>
                </a:cubicBezTo>
                <a:cubicBezTo>
                  <a:pt x="1713748" y="1158270"/>
                  <a:pt x="1679522" y="1224810"/>
                  <a:pt x="1649411" y="1290616"/>
                </a:cubicBezTo>
                <a:cubicBezTo>
                  <a:pt x="1619592" y="1356130"/>
                  <a:pt x="1569797" y="1410478"/>
                  <a:pt x="1528961" y="1469968"/>
                </a:cubicBezTo>
                <a:cubicBezTo>
                  <a:pt x="1488126" y="1529457"/>
                  <a:pt x="1455664" y="1595998"/>
                  <a:pt x="1405575" y="1647409"/>
                </a:cubicBezTo>
                <a:cubicBezTo>
                  <a:pt x="1354899" y="1699114"/>
                  <a:pt x="1299669" y="1746264"/>
                  <a:pt x="1240472" y="1787980"/>
                </a:cubicBezTo>
                <a:cubicBezTo>
                  <a:pt x="1181278" y="1829990"/>
                  <a:pt x="1110918" y="1851290"/>
                  <a:pt x="1045406" y="1879933"/>
                </a:cubicBezTo>
                <a:cubicBezTo>
                  <a:pt x="980333" y="1909457"/>
                  <a:pt x="912324" y="1931197"/>
                  <a:pt x="842258" y="1945005"/>
                </a:cubicBezTo>
                <a:cubicBezTo>
                  <a:pt x="772192" y="1958225"/>
                  <a:pt x="701246" y="1985252"/>
                  <a:pt x="628242" y="1980698"/>
                </a:cubicBezTo>
                <a:cubicBezTo>
                  <a:pt x="555679" y="1973647"/>
                  <a:pt x="484144" y="1957784"/>
                  <a:pt x="415401" y="1933400"/>
                </a:cubicBezTo>
                <a:cubicBezTo>
                  <a:pt x="355323" y="1907107"/>
                  <a:pt x="302590" y="1863040"/>
                  <a:pt x="250738" y="1820297"/>
                </a:cubicBezTo>
                <a:cubicBezTo>
                  <a:pt x="199035" y="1778579"/>
                  <a:pt x="152471" y="1730840"/>
                  <a:pt x="112223" y="1677961"/>
                </a:cubicBezTo>
                <a:cubicBezTo>
                  <a:pt x="73886" y="1623907"/>
                  <a:pt x="44508" y="1564122"/>
                  <a:pt x="25118" y="1500814"/>
                </a:cubicBezTo>
                <a:cubicBezTo>
                  <a:pt x="881" y="1428104"/>
                  <a:pt x="-13808" y="1360976"/>
                  <a:pt x="11605" y="1307068"/>
                </a:cubicBezTo>
                <a:cubicBezTo>
                  <a:pt x="44214" y="1238031"/>
                  <a:pt x="118099" y="1219817"/>
                  <a:pt x="207407" y="1208947"/>
                </a:cubicBezTo>
                <a:cubicBezTo>
                  <a:pt x="275269" y="1200868"/>
                  <a:pt x="354295" y="1208359"/>
                  <a:pt x="436405" y="1202630"/>
                </a:cubicBezTo>
                <a:cubicBezTo>
                  <a:pt x="513522" y="1196754"/>
                  <a:pt x="589611" y="1181626"/>
                  <a:pt x="663055" y="1157389"/>
                </a:cubicBezTo>
                <a:cubicBezTo>
                  <a:pt x="732680" y="1134474"/>
                  <a:pt x="789526" y="1084092"/>
                  <a:pt x="848575" y="1026805"/>
                </a:cubicBezTo>
                <a:cubicBezTo>
                  <a:pt x="903658" y="973190"/>
                  <a:pt x="952130" y="920017"/>
                  <a:pt x="977983" y="853182"/>
                </a:cubicBezTo>
                <a:cubicBezTo>
                  <a:pt x="1004276" y="785320"/>
                  <a:pt x="1004570" y="710407"/>
                  <a:pt x="1011621" y="637257"/>
                </a:cubicBezTo>
                <a:cubicBezTo>
                  <a:pt x="1018818" y="563224"/>
                  <a:pt x="1033066" y="489633"/>
                  <a:pt x="1032038" y="418834"/>
                </a:cubicBezTo>
                <a:cubicBezTo>
                  <a:pt x="1030862" y="338633"/>
                  <a:pt x="1023812" y="263279"/>
                  <a:pt x="1027925" y="199236"/>
                </a:cubicBezTo>
                <a:cubicBezTo>
                  <a:pt x="1034095" y="105960"/>
                  <a:pt x="1054513" y="33398"/>
                  <a:pt x="1115470" y="7252"/>
                </a:cubicBezTo>
                <a:cubicBezTo>
                  <a:pt x="1164679" y="-13752"/>
                  <a:pt x="1227107" y="6664"/>
                  <a:pt x="1294381" y="42064"/>
                </a:cubicBezTo>
                <a:cubicBezTo>
                  <a:pt x="1344029" y="68211"/>
                  <a:pt x="1403959" y="95826"/>
                  <a:pt x="1453608" y="142536"/>
                </a:cubicBezTo>
                <a:cubicBezTo>
                  <a:pt x="1497674" y="184106"/>
                  <a:pt x="1528228" y="242420"/>
                  <a:pt x="1566272" y="293978"/>
                </a:cubicBezTo>
                <a:cubicBezTo>
                  <a:pt x="1604462" y="343333"/>
                  <a:pt x="1637806" y="396212"/>
                  <a:pt x="1665715" y="452031"/>
                </a:cubicBezTo>
                <a:close/>
              </a:path>
            </a:pathLst>
          </a:custGeom>
          <a:noFill/>
          <a:ln w="76200" cap="flat">
            <a:solidFill>
              <a:schemeClr val="bg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E4721170-66F3-4D4A-8D2B-DF4E779170A1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753586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raphic 16">
            <a:extLst>
              <a:ext uri="{FF2B5EF4-FFF2-40B4-BE49-F238E27FC236}">
                <a16:creationId xmlns:a16="http://schemas.microsoft.com/office/drawing/2014/main" id="{BC24B2F7-31C5-4322-B588-B067BCC30DD1}"/>
              </a:ext>
            </a:extLst>
          </p:cNvPr>
          <p:cNvSpPr/>
          <p:nvPr userDrawn="1"/>
        </p:nvSpPr>
        <p:spPr>
          <a:xfrm>
            <a:off x="-847670" y="5909567"/>
            <a:ext cx="4720479" cy="4385266"/>
          </a:xfrm>
          <a:custGeom>
            <a:avLst/>
            <a:gdLst>
              <a:gd name="connsiteX0" fmla="*/ 1225767 w 2124847"/>
              <a:gd name="connsiteY0" fmla="*/ 12867 h 1973956"/>
              <a:gd name="connsiteX1" fmla="*/ 990063 w 2124847"/>
              <a:gd name="connsiteY1" fmla="*/ -643 h 1973956"/>
              <a:gd name="connsiteX2" fmla="*/ 758990 w 2124847"/>
              <a:gd name="connsiteY2" fmla="*/ 45547 h 1973956"/>
              <a:gd name="connsiteX3" fmla="*/ 539495 w 2124847"/>
              <a:gd name="connsiteY3" fmla="*/ 123385 h 1973956"/>
              <a:gd name="connsiteX4" fmla="*/ 348435 w 2124847"/>
              <a:gd name="connsiteY4" fmla="*/ 262596 h 1973956"/>
              <a:gd name="connsiteX5" fmla="*/ 321803 w 2124847"/>
              <a:gd name="connsiteY5" fmla="*/ 468708 h 1973956"/>
              <a:gd name="connsiteX6" fmla="*/ 321159 w 2124847"/>
              <a:gd name="connsiteY6" fmla="*/ 680484 h 1973956"/>
              <a:gd name="connsiteX7" fmla="*/ 278445 w 2124847"/>
              <a:gd name="connsiteY7" fmla="*/ 888397 h 1973956"/>
              <a:gd name="connsiteX8" fmla="*/ 195973 w 2124847"/>
              <a:gd name="connsiteY8" fmla="*/ 1131694 h 1973956"/>
              <a:gd name="connsiteX9" fmla="*/ 66669 w 2124847"/>
              <a:gd name="connsiteY9" fmla="*/ 1353890 h 1973956"/>
              <a:gd name="connsiteX10" fmla="*/ 6328 w 2124847"/>
              <a:gd name="connsiteY10" fmla="*/ 1583934 h 1973956"/>
              <a:gd name="connsiteX11" fmla="*/ 149270 w 2124847"/>
              <a:gd name="connsiteY11" fmla="*/ 1798154 h 1973956"/>
              <a:gd name="connsiteX12" fmla="*/ 367734 w 2124847"/>
              <a:gd name="connsiteY12" fmla="*/ 1953188 h 1973956"/>
              <a:gd name="connsiteX13" fmla="*/ 633289 w 2124847"/>
              <a:gd name="connsiteY13" fmla="*/ 1949587 h 1973956"/>
              <a:gd name="connsiteX14" fmla="*/ 800804 w 2124847"/>
              <a:gd name="connsiteY14" fmla="*/ 1776667 h 1973956"/>
              <a:gd name="connsiteX15" fmla="*/ 896784 w 2124847"/>
              <a:gd name="connsiteY15" fmla="*/ 1538775 h 1973956"/>
              <a:gd name="connsiteX16" fmla="*/ 1092220 w 2124847"/>
              <a:gd name="connsiteY16" fmla="*/ 1378207 h 1973956"/>
              <a:gd name="connsiteX17" fmla="*/ 1338989 w 2124847"/>
              <a:gd name="connsiteY17" fmla="*/ 1309759 h 1973956"/>
              <a:gd name="connsiteX18" fmla="*/ 1594121 w 2124847"/>
              <a:gd name="connsiteY18" fmla="*/ 1351574 h 1973956"/>
              <a:gd name="connsiteX19" fmla="*/ 1843336 w 2124847"/>
              <a:gd name="connsiteY19" fmla="*/ 1303584 h 1973956"/>
              <a:gd name="connsiteX20" fmla="*/ 2024748 w 2124847"/>
              <a:gd name="connsiteY20" fmla="*/ 1148934 h 1973956"/>
              <a:gd name="connsiteX21" fmla="*/ 2103872 w 2124847"/>
              <a:gd name="connsiteY21" fmla="*/ 927639 h 1973956"/>
              <a:gd name="connsiteX22" fmla="*/ 2113522 w 2124847"/>
              <a:gd name="connsiteY22" fmla="*/ 696309 h 1973956"/>
              <a:gd name="connsiteX23" fmla="*/ 2017284 w 2124847"/>
              <a:gd name="connsiteY23" fmla="*/ 481190 h 1973956"/>
              <a:gd name="connsiteX24" fmla="*/ 1864951 w 2124847"/>
              <a:gd name="connsiteY24" fmla="*/ 300164 h 1973956"/>
              <a:gd name="connsiteX25" fmla="*/ 1673762 w 2124847"/>
              <a:gd name="connsiteY25" fmla="*/ 160182 h 1973956"/>
              <a:gd name="connsiteX26" fmla="*/ 1453110 w 2124847"/>
              <a:gd name="connsiteY26" fmla="*/ 77712 h 1973956"/>
              <a:gd name="connsiteX27" fmla="*/ 1225767 w 2124847"/>
              <a:gd name="connsiteY27" fmla="*/ 12867 h 19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24847" h="1973956">
                <a:moveTo>
                  <a:pt x="1225767" y="12867"/>
                </a:moveTo>
                <a:cubicBezTo>
                  <a:pt x="1147800" y="1416"/>
                  <a:pt x="1068931" y="-3087"/>
                  <a:pt x="990063" y="-643"/>
                </a:cubicBezTo>
                <a:cubicBezTo>
                  <a:pt x="912995" y="2573"/>
                  <a:pt x="835671" y="27919"/>
                  <a:pt x="758990" y="45547"/>
                </a:cubicBezTo>
                <a:cubicBezTo>
                  <a:pt x="682694" y="61500"/>
                  <a:pt x="608843" y="87617"/>
                  <a:pt x="539495" y="123385"/>
                </a:cubicBezTo>
                <a:cubicBezTo>
                  <a:pt x="468218" y="162112"/>
                  <a:pt x="393080" y="199295"/>
                  <a:pt x="348435" y="262596"/>
                </a:cubicBezTo>
                <a:cubicBezTo>
                  <a:pt x="298129" y="334002"/>
                  <a:pt x="320002" y="400133"/>
                  <a:pt x="321803" y="468708"/>
                </a:cubicBezTo>
                <a:cubicBezTo>
                  <a:pt x="323218" y="527121"/>
                  <a:pt x="325276" y="593767"/>
                  <a:pt x="321159" y="680484"/>
                </a:cubicBezTo>
                <a:cubicBezTo>
                  <a:pt x="318458" y="738894"/>
                  <a:pt x="299030" y="806570"/>
                  <a:pt x="278445" y="888397"/>
                </a:cubicBezTo>
                <a:cubicBezTo>
                  <a:pt x="254257" y="984892"/>
                  <a:pt x="229038" y="1066335"/>
                  <a:pt x="195973" y="1131694"/>
                </a:cubicBezTo>
                <a:cubicBezTo>
                  <a:pt x="156860" y="1207990"/>
                  <a:pt x="113759" y="1282227"/>
                  <a:pt x="66669" y="1353890"/>
                </a:cubicBezTo>
                <a:cubicBezTo>
                  <a:pt x="15592" y="1433788"/>
                  <a:pt x="-17346" y="1490141"/>
                  <a:pt x="6328" y="1583934"/>
                </a:cubicBezTo>
                <a:cubicBezTo>
                  <a:pt x="26527" y="1664218"/>
                  <a:pt x="77476" y="1734981"/>
                  <a:pt x="149270" y="1798154"/>
                </a:cubicBezTo>
                <a:cubicBezTo>
                  <a:pt x="215530" y="1856437"/>
                  <a:pt x="285005" y="1924755"/>
                  <a:pt x="367734" y="1953188"/>
                </a:cubicBezTo>
                <a:cubicBezTo>
                  <a:pt x="459469" y="1984711"/>
                  <a:pt x="555577" y="1973902"/>
                  <a:pt x="633289" y="1949587"/>
                </a:cubicBezTo>
                <a:cubicBezTo>
                  <a:pt x="725023" y="1921023"/>
                  <a:pt x="765294" y="1857466"/>
                  <a:pt x="800804" y="1776667"/>
                </a:cubicBezTo>
                <a:cubicBezTo>
                  <a:pt x="832969" y="1703716"/>
                  <a:pt x="853168" y="1616228"/>
                  <a:pt x="896784" y="1538775"/>
                </a:cubicBezTo>
                <a:cubicBezTo>
                  <a:pt x="935382" y="1470457"/>
                  <a:pt x="1004730" y="1422981"/>
                  <a:pt x="1092220" y="1378207"/>
                </a:cubicBezTo>
                <a:cubicBezTo>
                  <a:pt x="1179836" y="1333305"/>
                  <a:pt x="1258319" y="1303841"/>
                  <a:pt x="1338989" y="1309759"/>
                </a:cubicBezTo>
                <a:cubicBezTo>
                  <a:pt x="1424934" y="1316065"/>
                  <a:pt x="1508177" y="1346557"/>
                  <a:pt x="1594121" y="1351574"/>
                </a:cubicBezTo>
                <a:cubicBezTo>
                  <a:pt x="1674278" y="1356207"/>
                  <a:pt x="1756363" y="1351189"/>
                  <a:pt x="1843336" y="1303584"/>
                </a:cubicBezTo>
                <a:cubicBezTo>
                  <a:pt x="1916415" y="1253664"/>
                  <a:pt x="1980745" y="1205031"/>
                  <a:pt x="2024748" y="1148934"/>
                </a:cubicBezTo>
                <a:cubicBezTo>
                  <a:pt x="2078140" y="1081003"/>
                  <a:pt x="2087790" y="1000333"/>
                  <a:pt x="2103872" y="927639"/>
                </a:cubicBezTo>
                <a:cubicBezTo>
                  <a:pt x="2120985" y="849543"/>
                  <a:pt x="2132565" y="774147"/>
                  <a:pt x="2113522" y="696309"/>
                </a:cubicBezTo>
                <a:cubicBezTo>
                  <a:pt x="2093838" y="619755"/>
                  <a:pt x="2061287" y="546935"/>
                  <a:pt x="2017284" y="481190"/>
                </a:cubicBezTo>
                <a:cubicBezTo>
                  <a:pt x="1974183" y="414800"/>
                  <a:pt x="1923106" y="353945"/>
                  <a:pt x="1864951" y="300164"/>
                </a:cubicBezTo>
                <a:cubicBezTo>
                  <a:pt x="1806410" y="246770"/>
                  <a:pt x="1742338" y="199810"/>
                  <a:pt x="1673762" y="160182"/>
                </a:cubicBezTo>
                <a:cubicBezTo>
                  <a:pt x="1605443" y="120169"/>
                  <a:pt x="1528247" y="101898"/>
                  <a:pt x="1453110" y="77712"/>
                </a:cubicBezTo>
                <a:cubicBezTo>
                  <a:pt x="1377072" y="53266"/>
                  <a:pt x="1304251" y="17369"/>
                  <a:pt x="1225767" y="12867"/>
                </a:cubicBezTo>
                <a:close/>
              </a:path>
            </a:pathLst>
          </a:custGeom>
          <a:solidFill>
            <a:srgbClr val="49C5B1"/>
          </a:solidFill>
          <a:ln w="128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7C6F4D-2BE5-4E5A-9BBE-852783EFA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093FE1-B673-4853-A486-FCC6DB2D21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defTabSz="91440">
              <a:tabLst/>
              <a:defRPr sz="1800"/>
            </a:lvl1pPr>
            <a:lvl2pPr defTabSz="91440">
              <a:tabLst/>
              <a:defRPr sz="1800"/>
            </a:lvl2pPr>
            <a:lvl3pPr defTabSz="91440">
              <a:tabLst/>
              <a:defRPr sz="1800"/>
            </a:lvl3pPr>
            <a:lvl4pPr defTabSz="91440">
              <a:tabLst/>
              <a:defRPr sz="1800"/>
            </a:lvl4pPr>
            <a:lvl5pPr defTabSz="91440">
              <a:tabLst/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132" name="Group 131">
            <a:extLst>
              <a:ext uri="{FF2B5EF4-FFF2-40B4-BE49-F238E27FC236}">
                <a16:creationId xmlns:a16="http://schemas.microsoft.com/office/drawing/2014/main" id="{2E499299-5416-4570-9E8A-1B01D55EC5F2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133" name="Graphic 7">
              <a:extLst>
                <a:ext uri="{FF2B5EF4-FFF2-40B4-BE49-F238E27FC236}">
                  <a16:creationId xmlns:a16="http://schemas.microsoft.com/office/drawing/2014/main" id="{FDB141EE-B85A-4FC1-B173-361C8AFFEBC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85EE38B6-5DF2-4E99-A532-834C7E196173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D2C53673-CE9D-47E4-818D-0EA8A59A825A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1263BC4B-9EF3-4DD4-B90E-F8C9B58F7FD5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A38FF73B-4D39-4919-A862-53B558D07E41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C87AFC9F-1507-468F-9CC1-808E193DB61F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EC402B9-5738-481D-B0FA-06FCC57AC3D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7120A23A-240B-47E2-B5B5-392CFC5C5B40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81F8F8AB-16DF-4796-AE02-DD4540C7317F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FBE8B72F-1199-47CD-97CD-1A5CC1B169FA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134" name="Graphic 7">
              <a:extLst>
                <a:ext uri="{FF2B5EF4-FFF2-40B4-BE49-F238E27FC236}">
                  <a16:creationId xmlns:a16="http://schemas.microsoft.com/office/drawing/2014/main" id="{2E363427-EACC-4A1F-A66C-BF46D3014283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60806070-9C5A-40F5-A7E5-5FB4A32EDBB7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DFD0EBB4-40ED-43AA-93F1-5B259BAB34B6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EBD9B76E-F124-41BA-915A-8CEC53CAA56C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035386B6-3140-4D05-97B4-CC404DFCD1B6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09D1DF18-DB25-48EA-9D4E-991C459999E5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4D5A9C49-DE78-4218-8751-35F0CF4DD531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DF029254-71B3-4338-9981-71BE415C9840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2EEE9CC5-A5EE-465F-9885-E6D7AF1E26E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EBE65F2-149C-468C-8CC8-A9EC3E1D156D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53" name="Group 152">
            <a:extLst>
              <a:ext uri="{FF2B5EF4-FFF2-40B4-BE49-F238E27FC236}">
                <a16:creationId xmlns:a16="http://schemas.microsoft.com/office/drawing/2014/main" id="{4D36B4C6-1AE4-469A-9812-61861C98650A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54" name="Graphic 7">
              <a:extLst>
                <a:ext uri="{FF2B5EF4-FFF2-40B4-BE49-F238E27FC236}">
                  <a16:creationId xmlns:a16="http://schemas.microsoft.com/office/drawing/2014/main" id="{9C797FC8-11E3-4D0F-B91D-294E1CF5C2B8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81259807-B86C-48DE-B903-37FCBE2F2C3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258D9030-B53D-4112-A6EC-57F8FE13DC0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09FB3BF5-A145-4B5D-AB5B-1F857BC61361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F8CB7FE-B23D-4244-AB51-AD35A68D1F0F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ADE1DBA4-E99F-4B64-A56E-6F98AE6D20E3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E17C44EA-AA49-41AC-8A29-6A9F5D80F4EB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A4EB1DB2-BD05-4BAC-937B-4101E0DCCDF4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55" name="Graphic 7">
              <a:extLst>
                <a:ext uri="{FF2B5EF4-FFF2-40B4-BE49-F238E27FC236}">
                  <a16:creationId xmlns:a16="http://schemas.microsoft.com/office/drawing/2014/main" id="{FBE547AD-424D-438A-97EF-D0080D79F816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BE62697C-D21C-4BA4-89C4-44DA01A97E99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A6E9522B-4506-4665-B6AE-4BEEA7E2D53A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AD7A58B4-5A3D-42F2-B181-5084E19703D1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7E928DD6-5A0A-45FC-A420-3D690CA03327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5F8CE87-D073-47EE-B669-C8BD335BEE59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0" name="Graphic 7">
              <a:extLst>
                <a:ext uri="{FF2B5EF4-FFF2-40B4-BE49-F238E27FC236}">
                  <a16:creationId xmlns:a16="http://schemas.microsoft.com/office/drawing/2014/main" id="{D13E9F84-340F-4F54-848F-73F60DC649C2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6BCA85D6-1D70-4185-BA3F-290CD299BB6A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F7DB944A-F068-4425-A66F-560A20F92A87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29D9F210-8C62-47F6-959F-F4C6CCA32676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50D97185-9605-436B-953C-2AC0B4D1313E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5EE6E91-4C50-4400-9F5D-259A5142D029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C904594-E785-435A-84C5-5FB315337D9B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D1D53D34-ADD7-40A6-ABF7-E0B4D24B5561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3069727A-194F-4C13-8358-8839C14D17DC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965A492D-052C-4105-82B7-BF3A689BA093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80376688-2117-4B16-9120-2181801AAF91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54B198BD-3A59-47CB-9591-4C30E377AA35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16B93E93-D7F5-4079-964A-9DF51577451B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098E7B83-C9E8-4B84-B6E9-4A4864D621F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195E2EF6-B03C-46DD-8042-9490E3CC2B7E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BE430A6F-16DC-431A-98E8-9A0257A0D301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17610D75-448E-439E-9426-8163B8312BA1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B1A5E040-2C0F-4BE5-8379-784975616A8D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01F40A0F-8E6E-4E9C-8F3C-D02217B7E475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47815A74-1032-4525-A1FF-D4C3609650D6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72060791-256B-454F-964A-E4BDF0DFB541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CCF5BAFB-96A5-4931-A024-BB42E576A638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57690D7D-5C27-46C8-96BC-638A0F136163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5BFDD67F-8F83-45B9-974B-51CC6489ACA5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9A7E20D1-A71D-4DA0-9DC4-85FA856BDE1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735F79AC-21DE-4CED-A7F8-D594AC27D09B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F0812BFD-50DE-4B00-8C0B-0431B6A6534F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CC6301A1-EF92-44AE-AF85-C50C47DDB943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03F4F9C7-06C5-47A5-BB10-9DEC65CEB65E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463B5FD0-E762-45F1-9F85-BE7F90E7CE45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A9D191B-C552-4157-86FB-07B2F96F59A5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038935F-2E17-4A28-B301-58F4AEAFAD18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CE6027C3-AB89-451E-9DC8-14BE73C94CF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48FB9B9-DDE8-49B3-90DB-71965F4A5EA3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4" name="Graphic 6">
            <a:extLst>
              <a:ext uri="{FF2B5EF4-FFF2-40B4-BE49-F238E27FC236}">
                <a16:creationId xmlns:a16="http://schemas.microsoft.com/office/drawing/2014/main" id="{299DE3BC-B22B-4C27-8158-6D157676442F}"/>
              </a:ext>
            </a:extLst>
          </p:cNvPr>
          <p:cNvSpPr/>
          <p:nvPr userDrawn="1"/>
        </p:nvSpPr>
        <p:spPr>
          <a:xfrm rot="9251142">
            <a:off x="6324279" y="4534056"/>
            <a:ext cx="7266960" cy="4867485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6" name="Graphic 10">
            <a:extLst>
              <a:ext uri="{FF2B5EF4-FFF2-40B4-BE49-F238E27FC236}">
                <a16:creationId xmlns:a16="http://schemas.microsoft.com/office/drawing/2014/main" id="{868D4185-4FFC-4A89-88D1-237A9E72CC6D}"/>
              </a:ext>
            </a:extLst>
          </p:cNvPr>
          <p:cNvSpPr/>
          <p:nvPr userDrawn="1"/>
        </p:nvSpPr>
        <p:spPr>
          <a:xfrm rot="2433858">
            <a:off x="11157105" y="-1232271"/>
            <a:ext cx="2069790" cy="2491919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rgbClr val="49C5B1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77" name="Group 76">
            <a:extLst>
              <a:ext uri="{FF2B5EF4-FFF2-40B4-BE49-F238E27FC236}">
                <a16:creationId xmlns:a16="http://schemas.microsoft.com/office/drawing/2014/main" id="{E5A3261B-9BCA-4C25-A9EE-934D1FBF3492}"/>
              </a:ext>
            </a:extLst>
          </p:cNvPr>
          <p:cNvGrpSpPr/>
          <p:nvPr userDrawn="1"/>
        </p:nvGrpSpPr>
        <p:grpSpPr>
          <a:xfrm>
            <a:off x="2868758" y="6044504"/>
            <a:ext cx="1053656" cy="1079618"/>
            <a:chOff x="1859833" y="1425075"/>
            <a:chExt cx="2116757" cy="2168912"/>
          </a:xfrm>
          <a:solidFill>
            <a:schemeClr val="tx2"/>
          </a:solidFill>
        </p:grpSpPr>
        <p:sp>
          <p:nvSpPr>
            <p:cNvPr id="78" name="Graphic 2">
              <a:extLst>
                <a:ext uri="{FF2B5EF4-FFF2-40B4-BE49-F238E27FC236}">
                  <a16:creationId xmlns:a16="http://schemas.microsoft.com/office/drawing/2014/main" id="{7FD728DE-AD81-40AD-A865-350B274623B8}"/>
                </a:ext>
              </a:extLst>
            </p:cNvPr>
            <p:cNvSpPr/>
            <p:nvPr/>
          </p:nvSpPr>
          <p:spPr>
            <a:xfrm>
              <a:off x="2371663" y="2443874"/>
              <a:ext cx="57357" cy="66939"/>
            </a:xfrm>
            <a:custGeom>
              <a:avLst/>
              <a:gdLst>
                <a:gd name="connsiteX0" fmla="*/ 4726 w 57357"/>
                <a:gd name="connsiteY0" fmla="*/ 42637 h 66939"/>
                <a:gd name="connsiteX1" fmla="*/ 44530 w 57357"/>
                <a:gd name="connsiteY1" fmla="*/ 63863 h 66939"/>
                <a:gd name="connsiteX2" fmla="*/ 49834 w 57357"/>
                <a:gd name="connsiteY2" fmla="*/ 16692 h 66939"/>
                <a:gd name="connsiteX3" fmla="*/ 8559 w 57357"/>
                <a:gd name="connsiteY3" fmla="*/ 1361 h 66939"/>
                <a:gd name="connsiteX4" fmla="*/ 4726 w 57357"/>
                <a:gd name="connsiteY4" fmla="*/ 42637 h 66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357" h="66939">
                  <a:moveTo>
                    <a:pt x="4726" y="42637"/>
                  </a:moveTo>
                  <a:cubicBezTo>
                    <a:pt x="14457" y="59145"/>
                    <a:pt x="32736" y="70643"/>
                    <a:pt x="44530" y="63863"/>
                  </a:cubicBezTo>
                  <a:cubicBezTo>
                    <a:pt x="57500" y="51184"/>
                    <a:pt x="59562" y="31433"/>
                    <a:pt x="49834" y="16692"/>
                  </a:cubicBezTo>
                  <a:cubicBezTo>
                    <a:pt x="42169" y="1656"/>
                    <a:pt x="24185" y="-5124"/>
                    <a:pt x="8559" y="1361"/>
                  </a:cubicBezTo>
                  <a:cubicBezTo>
                    <a:pt x="-3231" y="8141"/>
                    <a:pt x="-4707" y="26125"/>
                    <a:pt x="4726" y="426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79" name="Graphic 2">
              <a:extLst>
                <a:ext uri="{FF2B5EF4-FFF2-40B4-BE49-F238E27FC236}">
                  <a16:creationId xmlns:a16="http://schemas.microsoft.com/office/drawing/2014/main" id="{451A984D-27CF-40DF-B33B-C80E730F191E}"/>
                </a:ext>
              </a:extLst>
            </p:cNvPr>
            <p:cNvSpPr/>
            <p:nvPr/>
          </p:nvSpPr>
          <p:spPr>
            <a:xfrm>
              <a:off x="2106666" y="2393060"/>
              <a:ext cx="56647" cy="64295"/>
            </a:xfrm>
            <a:custGeom>
              <a:avLst/>
              <a:gdLst>
                <a:gd name="connsiteX0" fmla="*/ 3799 w 56647"/>
                <a:gd name="connsiteY0" fmla="*/ 41562 h 64295"/>
                <a:gd name="connsiteX1" fmla="*/ 45661 w 56647"/>
                <a:gd name="connsiteY1" fmla="*/ 61017 h 64295"/>
                <a:gd name="connsiteX2" fmla="*/ 48314 w 56647"/>
                <a:gd name="connsiteY2" fmla="*/ 15617 h 64295"/>
                <a:gd name="connsiteX3" fmla="*/ 13527 w 56647"/>
                <a:gd name="connsiteY3" fmla="*/ 876 h 64295"/>
                <a:gd name="connsiteX4" fmla="*/ 11461 w 56647"/>
                <a:gd name="connsiteY4" fmla="*/ 1467 h 64295"/>
                <a:gd name="connsiteX5" fmla="*/ 2914 w 56647"/>
                <a:gd name="connsiteY5" fmla="*/ 40676 h 64295"/>
                <a:gd name="connsiteX6" fmla="*/ 3504 w 56647"/>
                <a:gd name="connsiteY6" fmla="*/ 41562 h 6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647" h="64295">
                  <a:moveTo>
                    <a:pt x="3799" y="41562"/>
                  </a:moveTo>
                  <a:cubicBezTo>
                    <a:pt x="13232" y="58070"/>
                    <a:pt x="33868" y="67801"/>
                    <a:pt x="45661" y="61017"/>
                  </a:cubicBezTo>
                  <a:cubicBezTo>
                    <a:pt x="57750" y="54237"/>
                    <a:pt x="58045" y="32421"/>
                    <a:pt x="48314" y="15617"/>
                  </a:cubicBezTo>
                  <a:cubicBezTo>
                    <a:pt x="43009" y="2053"/>
                    <a:pt x="27088" y="-4727"/>
                    <a:pt x="13527" y="876"/>
                  </a:cubicBezTo>
                  <a:cubicBezTo>
                    <a:pt x="12642" y="876"/>
                    <a:pt x="12051" y="1172"/>
                    <a:pt x="11461" y="1467"/>
                  </a:cubicBezTo>
                  <a:cubicBezTo>
                    <a:pt x="-1509" y="10014"/>
                    <a:pt x="-5342" y="27411"/>
                    <a:pt x="2914" y="40676"/>
                  </a:cubicBezTo>
                  <a:cubicBezTo>
                    <a:pt x="3209" y="40972"/>
                    <a:pt x="3504" y="41267"/>
                    <a:pt x="3504" y="415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0" name="Graphic 2">
              <a:extLst>
                <a:ext uri="{FF2B5EF4-FFF2-40B4-BE49-F238E27FC236}">
                  <a16:creationId xmlns:a16="http://schemas.microsoft.com/office/drawing/2014/main" id="{7EB96B96-54E1-4983-AB26-3B651E27BEEC}"/>
                </a:ext>
              </a:extLst>
            </p:cNvPr>
            <p:cNvSpPr/>
            <p:nvPr/>
          </p:nvSpPr>
          <p:spPr>
            <a:xfrm>
              <a:off x="2105539" y="2770479"/>
              <a:ext cx="54641" cy="64578"/>
            </a:xfrm>
            <a:custGeom>
              <a:avLst/>
              <a:gdLst>
                <a:gd name="connsiteX0" fmla="*/ 4041 w 54641"/>
                <a:gd name="connsiteY0" fmla="*/ 42100 h 64578"/>
                <a:gd name="connsiteX1" fmla="*/ 45608 w 54641"/>
                <a:gd name="connsiteY1" fmla="*/ 61264 h 64578"/>
                <a:gd name="connsiteX2" fmla="*/ 44726 w 54641"/>
                <a:gd name="connsiteY2" fmla="*/ 18517 h 64578"/>
                <a:gd name="connsiteX3" fmla="*/ 11116 w 54641"/>
                <a:gd name="connsiteY3" fmla="*/ 1415 h 64578"/>
                <a:gd name="connsiteX4" fmla="*/ 3746 w 54641"/>
                <a:gd name="connsiteY4" fmla="*/ 41805 h 64578"/>
                <a:gd name="connsiteX5" fmla="*/ 4041 w 54641"/>
                <a:gd name="connsiteY5" fmla="*/ 42100 h 6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641" h="64578">
                  <a:moveTo>
                    <a:pt x="4041" y="42100"/>
                  </a:moveTo>
                  <a:cubicBezTo>
                    <a:pt x="13473" y="58612"/>
                    <a:pt x="33818" y="68044"/>
                    <a:pt x="45608" y="61264"/>
                  </a:cubicBezTo>
                  <a:cubicBezTo>
                    <a:pt x="57401" y="54484"/>
                    <a:pt x="54159" y="35320"/>
                    <a:pt x="44726" y="18517"/>
                  </a:cubicBezTo>
                  <a:cubicBezTo>
                    <a:pt x="34995" y="2005"/>
                    <a:pt x="22910" y="-5366"/>
                    <a:pt x="11116" y="1415"/>
                  </a:cubicBezTo>
                  <a:cubicBezTo>
                    <a:pt x="-2153" y="10556"/>
                    <a:pt x="-5395" y="28539"/>
                    <a:pt x="3746" y="41805"/>
                  </a:cubicBezTo>
                  <a:cubicBezTo>
                    <a:pt x="3746" y="41805"/>
                    <a:pt x="4041" y="42100"/>
                    <a:pt x="4041" y="42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1" name="Graphic 2">
              <a:extLst>
                <a:ext uri="{FF2B5EF4-FFF2-40B4-BE49-F238E27FC236}">
                  <a16:creationId xmlns:a16="http://schemas.microsoft.com/office/drawing/2014/main" id="{CB6B107C-6154-443E-B3CC-977CBD58673D}"/>
                </a:ext>
              </a:extLst>
            </p:cNvPr>
            <p:cNvSpPr/>
            <p:nvPr/>
          </p:nvSpPr>
          <p:spPr>
            <a:xfrm>
              <a:off x="2045310" y="3067032"/>
              <a:ext cx="55245" cy="69540"/>
            </a:xfrm>
            <a:custGeom>
              <a:avLst/>
              <a:gdLst>
                <a:gd name="connsiteX0" fmla="*/ 5896 w 55245"/>
                <a:gd name="connsiteY0" fmla="*/ 43905 h 69540"/>
                <a:gd name="connsiteX1" fmla="*/ 45106 w 55245"/>
                <a:gd name="connsiteY1" fmla="*/ 66607 h 69540"/>
                <a:gd name="connsiteX2" fmla="*/ 46581 w 55245"/>
                <a:gd name="connsiteY2" fmla="*/ 20322 h 69540"/>
                <a:gd name="connsiteX3" fmla="*/ 7368 w 55245"/>
                <a:gd name="connsiteY3" fmla="*/ 1158 h 69540"/>
                <a:gd name="connsiteX4" fmla="*/ 5896 w 55245"/>
                <a:gd name="connsiteY4" fmla="*/ 43905 h 69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" h="69540">
                  <a:moveTo>
                    <a:pt x="5896" y="43905"/>
                  </a:moveTo>
                  <a:cubicBezTo>
                    <a:pt x="15624" y="60417"/>
                    <a:pt x="33017" y="73387"/>
                    <a:pt x="45106" y="66607"/>
                  </a:cubicBezTo>
                  <a:cubicBezTo>
                    <a:pt x="56899" y="59827"/>
                    <a:pt x="56014" y="37125"/>
                    <a:pt x="46581" y="20322"/>
                  </a:cubicBezTo>
                  <a:cubicBezTo>
                    <a:pt x="36850" y="3515"/>
                    <a:pt x="19161" y="-5623"/>
                    <a:pt x="7368" y="1158"/>
                  </a:cubicBezTo>
                  <a:cubicBezTo>
                    <a:pt x="-4721" y="8233"/>
                    <a:pt x="-3540" y="27102"/>
                    <a:pt x="5896" y="439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2" name="Graphic 2">
              <a:extLst>
                <a:ext uri="{FF2B5EF4-FFF2-40B4-BE49-F238E27FC236}">
                  <a16:creationId xmlns:a16="http://schemas.microsoft.com/office/drawing/2014/main" id="{A0E6D395-5559-4B44-A90B-5FED8454D91A}"/>
                </a:ext>
              </a:extLst>
            </p:cNvPr>
            <p:cNvSpPr/>
            <p:nvPr/>
          </p:nvSpPr>
          <p:spPr>
            <a:xfrm>
              <a:off x="2655538" y="3271257"/>
              <a:ext cx="57552" cy="65614"/>
            </a:xfrm>
            <a:custGeom>
              <a:avLst/>
              <a:gdLst>
                <a:gd name="connsiteX0" fmla="*/ 4172 w 57552"/>
                <a:gd name="connsiteY0" fmla="*/ 48415 h 65614"/>
                <a:gd name="connsiteX1" fmla="*/ 45448 w 57552"/>
                <a:gd name="connsiteY1" fmla="*/ 61090 h 65614"/>
                <a:gd name="connsiteX2" fmla="*/ 50166 w 57552"/>
                <a:gd name="connsiteY2" fmla="*/ 21881 h 65614"/>
                <a:gd name="connsiteX3" fmla="*/ 10661 w 57552"/>
                <a:gd name="connsiteY3" fmla="*/ 946 h 65614"/>
                <a:gd name="connsiteX4" fmla="*/ 4172 w 57552"/>
                <a:gd name="connsiteY4" fmla="*/ 48415 h 65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552" h="65614">
                  <a:moveTo>
                    <a:pt x="4172" y="48415"/>
                  </a:moveTo>
                  <a:cubicBezTo>
                    <a:pt x="12133" y="63156"/>
                    <a:pt x="30411" y="68756"/>
                    <a:pt x="45448" y="61090"/>
                  </a:cubicBezTo>
                  <a:cubicBezTo>
                    <a:pt x="57241" y="54310"/>
                    <a:pt x="59893" y="38389"/>
                    <a:pt x="50166" y="21881"/>
                  </a:cubicBezTo>
                  <a:cubicBezTo>
                    <a:pt x="40438" y="5074"/>
                    <a:pt x="22454" y="-5834"/>
                    <a:pt x="10661" y="946"/>
                  </a:cubicBezTo>
                  <a:cubicBezTo>
                    <a:pt x="-2608" y="13330"/>
                    <a:pt x="-5261" y="33084"/>
                    <a:pt x="4172" y="4841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3" name="Graphic 2">
              <a:extLst>
                <a:ext uri="{FF2B5EF4-FFF2-40B4-BE49-F238E27FC236}">
                  <a16:creationId xmlns:a16="http://schemas.microsoft.com/office/drawing/2014/main" id="{1FFC28FF-D348-4006-AF36-3AE5FE0C5BCF}"/>
                </a:ext>
              </a:extLst>
            </p:cNvPr>
            <p:cNvSpPr/>
            <p:nvPr/>
          </p:nvSpPr>
          <p:spPr>
            <a:xfrm>
              <a:off x="2999781" y="2808263"/>
              <a:ext cx="55223" cy="62777"/>
            </a:xfrm>
            <a:custGeom>
              <a:avLst/>
              <a:gdLst>
                <a:gd name="connsiteX0" fmla="*/ 3395 w 55223"/>
                <a:gd name="connsiteY0" fmla="*/ 43235 h 62777"/>
                <a:gd name="connsiteX1" fmla="*/ 45556 w 55223"/>
                <a:gd name="connsiteY1" fmla="*/ 59448 h 62777"/>
                <a:gd name="connsiteX2" fmla="*/ 45851 w 55223"/>
                <a:gd name="connsiteY2" fmla="*/ 18762 h 62777"/>
                <a:gd name="connsiteX3" fmla="*/ 11946 w 55223"/>
                <a:gd name="connsiteY3" fmla="*/ 1369 h 62777"/>
                <a:gd name="connsiteX4" fmla="*/ 3395 w 55223"/>
                <a:gd name="connsiteY4" fmla="*/ 43235 h 627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23" h="62777">
                  <a:moveTo>
                    <a:pt x="3395" y="43235"/>
                  </a:moveTo>
                  <a:cubicBezTo>
                    <a:pt x="11356" y="58562"/>
                    <a:pt x="29339" y="65638"/>
                    <a:pt x="45556" y="59448"/>
                  </a:cubicBezTo>
                  <a:cubicBezTo>
                    <a:pt x="57349" y="52667"/>
                    <a:pt x="55579" y="35569"/>
                    <a:pt x="45851" y="18762"/>
                  </a:cubicBezTo>
                  <a:cubicBezTo>
                    <a:pt x="36119" y="2254"/>
                    <a:pt x="23739" y="-5411"/>
                    <a:pt x="11946" y="1369"/>
                  </a:cubicBezTo>
                  <a:cubicBezTo>
                    <a:pt x="-1910" y="10802"/>
                    <a:pt x="-5448" y="29376"/>
                    <a:pt x="3395" y="4323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4" name="Graphic 2">
              <a:extLst>
                <a:ext uri="{FF2B5EF4-FFF2-40B4-BE49-F238E27FC236}">
                  <a16:creationId xmlns:a16="http://schemas.microsoft.com/office/drawing/2014/main" id="{907A9D85-9CF9-4989-8DC5-656BC7934C7A}"/>
                </a:ext>
              </a:extLst>
            </p:cNvPr>
            <p:cNvSpPr/>
            <p:nvPr/>
          </p:nvSpPr>
          <p:spPr>
            <a:xfrm>
              <a:off x="2914704" y="3434376"/>
              <a:ext cx="56557" cy="70001"/>
            </a:xfrm>
            <a:custGeom>
              <a:avLst/>
              <a:gdLst>
                <a:gd name="connsiteX0" fmla="*/ 6806 w 56557"/>
                <a:gd name="connsiteY0" fmla="*/ 44790 h 70001"/>
                <a:gd name="connsiteX1" fmla="*/ 44544 w 56557"/>
                <a:gd name="connsiteY1" fmla="*/ 66902 h 70001"/>
                <a:gd name="connsiteX2" fmla="*/ 48967 w 56557"/>
                <a:gd name="connsiteY2" fmla="*/ 20322 h 70001"/>
                <a:gd name="connsiteX3" fmla="*/ 6515 w 56557"/>
                <a:gd name="connsiteY3" fmla="*/ 1158 h 70001"/>
                <a:gd name="connsiteX4" fmla="*/ 6806 w 56557"/>
                <a:gd name="connsiteY4" fmla="*/ 44790 h 70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557" h="70001">
                  <a:moveTo>
                    <a:pt x="6806" y="44790"/>
                  </a:moveTo>
                  <a:cubicBezTo>
                    <a:pt x="16243" y="61302"/>
                    <a:pt x="32751" y="73977"/>
                    <a:pt x="44544" y="66902"/>
                  </a:cubicBezTo>
                  <a:cubicBezTo>
                    <a:pt x="56633" y="60122"/>
                    <a:pt x="58695" y="36830"/>
                    <a:pt x="48967" y="20322"/>
                  </a:cubicBezTo>
                  <a:cubicBezTo>
                    <a:pt x="39534" y="3515"/>
                    <a:pt x="18600" y="-5623"/>
                    <a:pt x="6515" y="1158"/>
                  </a:cubicBezTo>
                  <a:cubicBezTo>
                    <a:pt x="-5279" y="7938"/>
                    <a:pt x="-2921" y="27987"/>
                    <a:pt x="6806" y="447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5" name="Graphic 2">
              <a:extLst>
                <a:ext uri="{FF2B5EF4-FFF2-40B4-BE49-F238E27FC236}">
                  <a16:creationId xmlns:a16="http://schemas.microsoft.com/office/drawing/2014/main" id="{4C7ECE2A-FAB5-4FD0-89F8-9BFE16C2CBFE}"/>
                </a:ext>
              </a:extLst>
            </p:cNvPr>
            <p:cNvSpPr/>
            <p:nvPr/>
          </p:nvSpPr>
          <p:spPr>
            <a:xfrm>
              <a:off x="3079804" y="3116656"/>
              <a:ext cx="53760" cy="66697"/>
            </a:xfrm>
            <a:custGeom>
              <a:avLst/>
              <a:gdLst>
                <a:gd name="connsiteX0" fmla="*/ 5333 w 53760"/>
                <a:gd name="connsiteY0" fmla="*/ 44694 h 66697"/>
                <a:gd name="connsiteX1" fmla="*/ 43661 w 53760"/>
                <a:gd name="connsiteY1" fmla="*/ 63268 h 66697"/>
                <a:gd name="connsiteX2" fmla="*/ 44838 w 53760"/>
                <a:gd name="connsiteY2" fmla="*/ 21996 h 66697"/>
                <a:gd name="connsiteX3" fmla="*/ 7986 w 53760"/>
                <a:gd name="connsiteY3" fmla="*/ 1061 h 66697"/>
                <a:gd name="connsiteX4" fmla="*/ 5333 w 53760"/>
                <a:gd name="connsiteY4" fmla="*/ 44694 h 66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760" h="66697">
                  <a:moveTo>
                    <a:pt x="5333" y="44694"/>
                  </a:moveTo>
                  <a:cubicBezTo>
                    <a:pt x="15061" y="61501"/>
                    <a:pt x="31868" y="70052"/>
                    <a:pt x="43661" y="63268"/>
                  </a:cubicBezTo>
                  <a:cubicBezTo>
                    <a:pt x="55451" y="56487"/>
                    <a:pt x="54570" y="38504"/>
                    <a:pt x="44838" y="21996"/>
                  </a:cubicBezTo>
                  <a:cubicBezTo>
                    <a:pt x="35406" y="5189"/>
                    <a:pt x="19779" y="-6014"/>
                    <a:pt x="7986" y="1061"/>
                  </a:cubicBezTo>
                  <a:cubicBezTo>
                    <a:pt x="-4099" y="7841"/>
                    <a:pt x="-4099" y="28186"/>
                    <a:pt x="5333" y="44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6" name="Graphic 2">
              <a:extLst>
                <a:ext uri="{FF2B5EF4-FFF2-40B4-BE49-F238E27FC236}">
                  <a16:creationId xmlns:a16="http://schemas.microsoft.com/office/drawing/2014/main" id="{5FFDF2A0-7122-4F51-976F-17247FE37F87}"/>
                </a:ext>
              </a:extLst>
            </p:cNvPr>
            <p:cNvSpPr/>
            <p:nvPr/>
          </p:nvSpPr>
          <p:spPr>
            <a:xfrm>
              <a:off x="3359032" y="3310749"/>
              <a:ext cx="57213" cy="60823"/>
            </a:xfrm>
            <a:custGeom>
              <a:avLst/>
              <a:gdLst>
                <a:gd name="connsiteX0" fmla="*/ 4121 w 57213"/>
                <a:gd name="connsiteY0" fmla="*/ 41942 h 60823"/>
                <a:gd name="connsiteX1" fmla="*/ 42741 w 57213"/>
                <a:gd name="connsiteY1" fmla="*/ 57270 h 60823"/>
                <a:gd name="connsiteX2" fmla="*/ 50701 w 57213"/>
                <a:gd name="connsiteY2" fmla="*/ 15113 h 60823"/>
                <a:gd name="connsiteX3" fmla="*/ 11196 w 57213"/>
                <a:gd name="connsiteY3" fmla="*/ 2139 h 60823"/>
                <a:gd name="connsiteX4" fmla="*/ 10901 w 57213"/>
                <a:gd name="connsiteY4" fmla="*/ 2139 h 60823"/>
                <a:gd name="connsiteX5" fmla="*/ 3236 w 57213"/>
                <a:gd name="connsiteY5" fmla="*/ 40762 h 60823"/>
                <a:gd name="connsiteX6" fmla="*/ 4121 w 57213"/>
                <a:gd name="connsiteY6" fmla="*/ 41942 h 60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213" h="60823">
                  <a:moveTo>
                    <a:pt x="4121" y="41942"/>
                  </a:moveTo>
                  <a:cubicBezTo>
                    <a:pt x="10606" y="56975"/>
                    <a:pt x="27705" y="63759"/>
                    <a:pt x="42741" y="57270"/>
                  </a:cubicBezTo>
                  <a:cubicBezTo>
                    <a:pt x="56301" y="47837"/>
                    <a:pt x="59839" y="28968"/>
                    <a:pt x="50701" y="15113"/>
                  </a:cubicBezTo>
                  <a:cubicBezTo>
                    <a:pt x="43331" y="372"/>
                    <a:pt x="25642" y="-5232"/>
                    <a:pt x="11196" y="2139"/>
                  </a:cubicBezTo>
                  <a:cubicBezTo>
                    <a:pt x="11196" y="2139"/>
                    <a:pt x="10901" y="2139"/>
                    <a:pt x="10901" y="2139"/>
                  </a:cubicBezTo>
                  <a:cubicBezTo>
                    <a:pt x="-1777" y="10690"/>
                    <a:pt x="-5315" y="28083"/>
                    <a:pt x="3236" y="40762"/>
                  </a:cubicBezTo>
                  <a:cubicBezTo>
                    <a:pt x="3531" y="41352"/>
                    <a:pt x="3826" y="41647"/>
                    <a:pt x="4121" y="419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7" name="Graphic 2">
              <a:extLst>
                <a:ext uri="{FF2B5EF4-FFF2-40B4-BE49-F238E27FC236}">
                  <a16:creationId xmlns:a16="http://schemas.microsoft.com/office/drawing/2014/main" id="{E18BF6BF-B699-4A5B-8771-7DE54773BC0E}"/>
                </a:ext>
              </a:extLst>
            </p:cNvPr>
            <p:cNvSpPr/>
            <p:nvPr/>
          </p:nvSpPr>
          <p:spPr>
            <a:xfrm>
              <a:off x="3140752" y="2515512"/>
              <a:ext cx="56460" cy="64928"/>
            </a:xfrm>
            <a:custGeom>
              <a:avLst/>
              <a:gdLst>
                <a:gd name="connsiteX0" fmla="*/ 4825 w 56460"/>
                <a:gd name="connsiteY0" fmla="*/ 45290 h 64928"/>
                <a:gd name="connsiteX1" fmla="*/ 43444 w 56460"/>
                <a:gd name="connsiteY1" fmla="*/ 61802 h 64928"/>
                <a:gd name="connsiteX2" fmla="*/ 49048 w 56460"/>
                <a:gd name="connsiteY2" fmla="*/ 19641 h 64928"/>
                <a:gd name="connsiteX3" fmla="*/ 8657 w 56460"/>
                <a:gd name="connsiteY3" fmla="*/ 1362 h 64928"/>
                <a:gd name="connsiteX4" fmla="*/ 4825 w 56460"/>
                <a:gd name="connsiteY4" fmla="*/ 45290 h 6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460" h="64928">
                  <a:moveTo>
                    <a:pt x="4825" y="45290"/>
                  </a:moveTo>
                  <a:cubicBezTo>
                    <a:pt x="11015" y="60326"/>
                    <a:pt x="28113" y="67697"/>
                    <a:pt x="43444" y="61802"/>
                  </a:cubicBezTo>
                  <a:cubicBezTo>
                    <a:pt x="56418" y="51484"/>
                    <a:pt x="58775" y="32910"/>
                    <a:pt x="49048" y="19641"/>
                  </a:cubicBezTo>
                  <a:cubicBezTo>
                    <a:pt x="39316" y="3133"/>
                    <a:pt x="20447" y="-5713"/>
                    <a:pt x="8657" y="1362"/>
                  </a:cubicBezTo>
                  <a:cubicBezTo>
                    <a:pt x="-3431" y="8146"/>
                    <a:pt x="-4612" y="28487"/>
                    <a:pt x="4825" y="452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8" name="Graphic 2">
              <a:extLst>
                <a:ext uri="{FF2B5EF4-FFF2-40B4-BE49-F238E27FC236}">
                  <a16:creationId xmlns:a16="http://schemas.microsoft.com/office/drawing/2014/main" id="{5A0C8952-673D-4167-9D02-7EA3C2CEF2E7}"/>
                </a:ext>
              </a:extLst>
            </p:cNvPr>
            <p:cNvSpPr/>
            <p:nvPr/>
          </p:nvSpPr>
          <p:spPr>
            <a:xfrm>
              <a:off x="1898431" y="2121872"/>
              <a:ext cx="55033" cy="60464"/>
            </a:xfrm>
            <a:custGeom>
              <a:avLst/>
              <a:gdLst>
                <a:gd name="connsiteX0" fmla="*/ 3004 w 55033"/>
                <a:gd name="connsiteY0" fmla="*/ 42694 h 60464"/>
                <a:gd name="connsiteX1" fmla="*/ 12440 w 55033"/>
                <a:gd name="connsiteY1" fmla="*/ 2009 h 60464"/>
                <a:gd name="connsiteX2" fmla="*/ 12735 w 55033"/>
                <a:gd name="connsiteY2" fmla="*/ 1714 h 60464"/>
                <a:gd name="connsiteX3" fmla="*/ 46931 w 55033"/>
                <a:gd name="connsiteY3" fmla="*/ 17340 h 60464"/>
                <a:gd name="connsiteX4" fmla="*/ 43984 w 55033"/>
                <a:gd name="connsiteY4" fmla="*/ 56255 h 60464"/>
                <a:gd name="connsiteX5" fmla="*/ 3004 w 55033"/>
                <a:gd name="connsiteY5" fmla="*/ 42694 h 60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033" h="60464">
                  <a:moveTo>
                    <a:pt x="3004" y="42694"/>
                  </a:moveTo>
                  <a:cubicBezTo>
                    <a:pt x="-5544" y="28839"/>
                    <a:pt x="-1419" y="10560"/>
                    <a:pt x="12440" y="2009"/>
                  </a:cubicBezTo>
                  <a:cubicBezTo>
                    <a:pt x="12440" y="2009"/>
                    <a:pt x="12440" y="2009"/>
                    <a:pt x="12735" y="1714"/>
                  </a:cubicBezTo>
                  <a:cubicBezTo>
                    <a:pt x="24230" y="-5066"/>
                    <a:pt x="37499" y="534"/>
                    <a:pt x="46931" y="17340"/>
                  </a:cubicBezTo>
                  <a:cubicBezTo>
                    <a:pt x="56663" y="33848"/>
                    <a:pt x="55777" y="49475"/>
                    <a:pt x="43984" y="56255"/>
                  </a:cubicBezTo>
                  <a:cubicBezTo>
                    <a:pt x="28948" y="63626"/>
                    <a:pt x="10964" y="57435"/>
                    <a:pt x="3004" y="4269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9" name="Graphic 2">
              <a:extLst>
                <a:ext uri="{FF2B5EF4-FFF2-40B4-BE49-F238E27FC236}">
                  <a16:creationId xmlns:a16="http://schemas.microsoft.com/office/drawing/2014/main" id="{C19173D5-58E4-4FCE-922F-3D7A648F8F93}"/>
                </a:ext>
              </a:extLst>
            </p:cNvPr>
            <p:cNvSpPr/>
            <p:nvPr/>
          </p:nvSpPr>
          <p:spPr>
            <a:xfrm>
              <a:off x="2476387" y="2278461"/>
              <a:ext cx="55762" cy="67679"/>
            </a:xfrm>
            <a:custGeom>
              <a:avLst/>
              <a:gdLst>
                <a:gd name="connsiteX0" fmla="*/ 4664 w 55762"/>
                <a:gd name="connsiteY0" fmla="*/ 44424 h 67679"/>
                <a:gd name="connsiteX1" fmla="*/ 9678 w 55762"/>
                <a:gd name="connsiteY1" fmla="*/ 1086 h 67679"/>
                <a:gd name="connsiteX2" fmla="*/ 46235 w 55762"/>
                <a:gd name="connsiteY2" fmla="*/ 20542 h 67679"/>
                <a:gd name="connsiteX3" fmla="*/ 46235 w 55762"/>
                <a:gd name="connsiteY3" fmla="*/ 64473 h 67679"/>
                <a:gd name="connsiteX4" fmla="*/ 4664 w 55762"/>
                <a:gd name="connsiteY4" fmla="*/ 44424 h 6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762" h="67679">
                  <a:moveTo>
                    <a:pt x="4664" y="44424"/>
                  </a:moveTo>
                  <a:cubicBezTo>
                    <a:pt x="-5063" y="30863"/>
                    <a:pt x="-3001" y="11994"/>
                    <a:pt x="9678" y="1086"/>
                  </a:cubicBezTo>
                  <a:cubicBezTo>
                    <a:pt x="21468" y="-5694"/>
                    <a:pt x="36799" y="4034"/>
                    <a:pt x="46235" y="20542"/>
                  </a:cubicBezTo>
                  <a:cubicBezTo>
                    <a:pt x="55963" y="36758"/>
                    <a:pt x="58025" y="57394"/>
                    <a:pt x="46235" y="64473"/>
                  </a:cubicBezTo>
                  <a:cubicBezTo>
                    <a:pt x="34442" y="71253"/>
                    <a:pt x="14392" y="60935"/>
                    <a:pt x="4664" y="444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0" name="Graphic 2">
              <a:extLst>
                <a:ext uri="{FF2B5EF4-FFF2-40B4-BE49-F238E27FC236}">
                  <a16:creationId xmlns:a16="http://schemas.microsoft.com/office/drawing/2014/main" id="{BC0878D5-C3AE-46EC-A919-9E7A9C0E7773}"/>
                </a:ext>
              </a:extLst>
            </p:cNvPr>
            <p:cNvSpPr/>
            <p:nvPr/>
          </p:nvSpPr>
          <p:spPr>
            <a:xfrm>
              <a:off x="2182047" y="1682584"/>
              <a:ext cx="54035" cy="64435"/>
            </a:xfrm>
            <a:custGeom>
              <a:avLst/>
              <a:gdLst>
                <a:gd name="connsiteX0" fmla="*/ 6543 w 54035"/>
                <a:gd name="connsiteY0" fmla="*/ 44471 h 64435"/>
                <a:gd name="connsiteX1" fmla="*/ 6543 w 54035"/>
                <a:gd name="connsiteY1" fmla="*/ 1129 h 64435"/>
                <a:gd name="connsiteX2" fmla="*/ 46638 w 54035"/>
                <a:gd name="connsiteY2" fmla="*/ 21474 h 64435"/>
                <a:gd name="connsiteX3" fmla="*/ 42513 w 54035"/>
                <a:gd name="connsiteY3" fmla="*/ 59802 h 64435"/>
                <a:gd name="connsiteX4" fmla="*/ 41038 w 54035"/>
                <a:gd name="connsiteY4" fmla="*/ 60684 h 64435"/>
                <a:gd name="connsiteX5" fmla="*/ 6543 w 54035"/>
                <a:gd name="connsiteY5" fmla="*/ 44471 h 64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035" h="64435">
                  <a:moveTo>
                    <a:pt x="6543" y="44471"/>
                  </a:moveTo>
                  <a:cubicBezTo>
                    <a:pt x="-2890" y="27664"/>
                    <a:pt x="-5247" y="7913"/>
                    <a:pt x="6543" y="1129"/>
                  </a:cubicBezTo>
                  <a:cubicBezTo>
                    <a:pt x="18631" y="-5946"/>
                    <a:pt x="36910" y="4667"/>
                    <a:pt x="46638" y="21474"/>
                  </a:cubicBezTo>
                  <a:cubicBezTo>
                    <a:pt x="56074" y="33267"/>
                    <a:pt x="54008" y="50366"/>
                    <a:pt x="42513" y="59802"/>
                  </a:cubicBezTo>
                  <a:cubicBezTo>
                    <a:pt x="41923" y="60093"/>
                    <a:pt x="41628" y="60388"/>
                    <a:pt x="41038" y="60684"/>
                  </a:cubicBezTo>
                  <a:cubicBezTo>
                    <a:pt x="29244" y="67464"/>
                    <a:pt x="16274" y="60979"/>
                    <a:pt x="6543" y="444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1" name="Graphic 2">
              <a:extLst>
                <a:ext uri="{FF2B5EF4-FFF2-40B4-BE49-F238E27FC236}">
                  <a16:creationId xmlns:a16="http://schemas.microsoft.com/office/drawing/2014/main" id="{E8ADC418-7447-4950-8ABD-2D8147F208C3}"/>
                </a:ext>
              </a:extLst>
            </p:cNvPr>
            <p:cNvSpPr/>
            <p:nvPr/>
          </p:nvSpPr>
          <p:spPr>
            <a:xfrm>
              <a:off x="2658637" y="2186185"/>
              <a:ext cx="56713" cy="68041"/>
            </a:xfrm>
            <a:custGeom>
              <a:avLst/>
              <a:gdLst>
                <a:gd name="connsiteX0" fmla="*/ 3729 w 56713"/>
                <a:gd name="connsiteY0" fmla="*/ 45306 h 68041"/>
                <a:gd name="connsiteX1" fmla="*/ 11395 w 56713"/>
                <a:gd name="connsiteY1" fmla="*/ 1083 h 68041"/>
                <a:gd name="connsiteX2" fmla="*/ 46182 w 56713"/>
                <a:gd name="connsiteY2" fmla="*/ 20834 h 68041"/>
                <a:gd name="connsiteX3" fmla="*/ 47952 w 56713"/>
                <a:gd name="connsiteY3" fmla="*/ 64765 h 68041"/>
                <a:gd name="connsiteX4" fmla="*/ 3729 w 56713"/>
                <a:gd name="connsiteY4" fmla="*/ 45306 h 68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713" h="68041">
                  <a:moveTo>
                    <a:pt x="3729" y="45306"/>
                  </a:moveTo>
                  <a:cubicBezTo>
                    <a:pt x="-5412" y="30860"/>
                    <a:pt x="-2169" y="11696"/>
                    <a:pt x="11395" y="1083"/>
                  </a:cubicBezTo>
                  <a:cubicBezTo>
                    <a:pt x="23185" y="-5697"/>
                    <a:pt x="36749" y="4030"/>
                    <a:pt x="46182" y="20834"/>
                  </a:cubicBezTo>
                  <a:cubicBezTo>
                    <a:pt x="55913" y="37640"/>
                    <a:pt x="59746" y="57686"/>
                    <a:pt x="47952" y="64765"/>
                  </a:cubicBezTo>
                  <a:cubicBezTo>
                    <a:pt x="36159" y="71545"/>
                    <a:pt x="13457" y="61814"/>
                    <a:pt x="3729" y="45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2" name="Graphic 2">
              <a:extLst>
                <a:ext uri="{FF2B5EF4-FFF2-40B4-BE49-F238E27FC236}">
                  <a16:creationId xmlns:a16="http://schemas.microsoft.com/office/drawing/2014/main" id="{2CA2CE2F-6317-4F91-BE34-A2905C7D7C42}"/>
                </a:ext>
              </a:extLst>
            </p:cNvPr>
            <p:cNvSpPr/>
            <p:nvPr/>
          </p:nvSpPr>
          <p:spPr>
            <a:xfrm>
              <a:off x="3923135" y="2290432"/>
              <a:ext cx="53455" cy="63699"/>
            </a:xfrm>
            <a:custGeom>
              <a:avLst/>
              <a:gdLst>
                <a:gd name="connsiteX0" fmla="*/ 45871 w 53455"/>
                <a:gd name="connsiteY0" fmla="*/ 19774 h 63699"/>
                <a:gd name="connsiteX1" fmla="*/ 7841 w 53455"/>
                <a:gd name="connsiteY1" fmla="*/ 1200 h 63699"/>
                <a:gd name="connsiteX2" fmla="*/ 5481 w 53455"/>
                <a:gd name="connsiteY2" fmla="*/ 43361 h 63699"/>
                <a:gd name="connsiteX3" fmla="*/ 41743 w 53455"/>
                <a:gd name="connsiteY3" fmla="*/ 59872 h 63699"/>
                <a:gd name="connsiteX4" fmla="*/ 45871 w 53455"/>
                <a:gd name="connsiteY4" fmla="*/ 19774 h 63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455" h="63699">
                  <a:moveTo>
                    <a:pt x="45871" y="19774"/>
                  </a:moveTo>
                  <a:cubicBezTo>
                    <a:pt x="36143" y="3266"/>
                    <a:pt x="19926" y="-5580"/>
                    <a:pt x="7841" y="1200"/>
                  </a:cubicBezTo>
                  <a:cubicBezTo>
                    <a:pt x="-3952" y="7984"/>
                    <a:pt x="-4247" y="26558"/>
                    <a:pt x="5481" y="43361"/>
                  </a:cubicBezTo>
                  <a:cubicBezTo>
                    <a:pt x="14917" y="59872"/>
                    <a:pt x="29953" y="66948"/>
                    <a:pt x="41743" y="59872"/>
                  </a:cubicBezTo>
                  <a:cubicBezTo>
                    <a:pt x="53831" y="53088"/>
                    <a:pt x="55307" y="36580"/>
                    <a:pt x="45871" y="197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3" name="Graphic 2">
              <a:extLst>
                <a:ext uri="{FF2B5EF4-FFF2-40B4-BE49-F238E27FC236}">
                  <a16:creationId xmlns:a16="http://schemas.microsoft.com/office/drawing/2014/main" id="{DD02BEFC-6BF9-4EDB-A87D-E6C4BA67E312}"/>
                </a:ext>
              </a:extLst>
            </p:cNvPr>
            <p:cNvSpPr/>
            <p:nvPr/>
          </p:nvSpPr>
          <p:spPr>
            <a:xfrm>
              <a:off x="3437407" y="2184884"/>
              <a:ext cx="52411" cy="64741"/>
            </a:xfrm>
            <a:custGeom>
              <a:avLst/>
              <a:gdLst>
                <a:gd name="connsiteX0" fmla="*/ 44556 w 52411"/>
                <a:gd name="connsiteY0" fmla="*/ 23020 h 64741"/>
                <a:gd name="connsiteX1" fmla="*/ 6822 w 52411"/>
                <a:gd name="connsiteY1" fmla="*/ 908 h 64741"/>
                <a:gd name="connsiteX2" fmla="*/ 6232 w 52411"/>
                <a:gd name="connsiteY2" fmla="*/ 45131 h 64741"/>
                <a:gd name="connsiteX3" fmla="*/ 41314 w 52411"/>
                <a:gd name="connsiteY3" fmla="*/ 60758 h 64741"/>
                <a:gd name="connsiteX4" fmla="*/ 44556 w 52411"/>
                <a:gd name="connsiteY4" fmla="*/ 23020 h 64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11" h="64741">
                  <a:moveTo>
                    <a:pt x="44556" y="23020"/>
                  </a:moveTo>
                  <a:cubicBezTo>
                    <a:pt x="34829" y="6512"/>
                    <a:pt x="18612" y="-6167"/>
                    <a:pt x="6822" y="908"/>
                  </a:cubicBezTo>
                  <a:cubicBezTo>
                    <a:pt x="-4971" y="7689"/>
                    <a:pt x="-3204" y="28328"/>
                    <a:pt x="6232" y="45131"/>
                  </a:cubicBezTo>
                  <a:cubicBezTo>
                    <a:pt x="15960" y="61643"/>
                    <a:pt x="29520" y="67833"/>
                    <a:pt x="41314" y="60758"/>
                  </a:cubicBezTo>
                  <a:cubicBezTo>
                    <a:pt x="53107" y="53977"/>
                    <a:pt x="53993" y="39531"/>
                    <a:pt x="44556" y="2302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2">
              <a:extLst>
                <a:ext uri="{FF2B5EF4-FFF2-40B4-BE49-F238E27FC236}">
                  <a16:creationId xmlns:a16="http://schemas.microsoft.com/office/drawing/2014/main" id="{03F87010-0518-4F19-8280-3A57B8C3FB2E}"/>
                </a:ext>
              </a:extLst>
            </p:cNvPr>
            <p:cNvSpPr/>
            <p:nvPr/>
          </p:nvSpPr>
          <p:spPr>
            <a:xfrm>
              <a:off x="2869838" y="1929378"/>
              <a:ext cx="58414" cy="66366"/>
            </a:xfrm>
            <a:custGeom>
              <a:avLst/>
              <a:gdLst>
                <a:gd name="connsiteX0" fmla="*/ 3617 w 58414"/>
                <a:gd name="connsiteY0" fmla="*/ 44146 h 66366"/>
                <a:gd name="connsiteX1" fmla="*/ 11872 w 58414"/>
                <a:gd name="connsiteY1" fmla="*/ 1100 h 66366"/>
                <a:gd name="connsiteX2" fmla="*/ 50200 w 58414"/>
                <a:gd name="connsiteY2" fmla="*/ 17316 h 66366"/>
                <a:gd name="connsiteX3" fmla="*/ 47548 w 58414"/>
                <a:gd name="connsiteY3" fmla="*/ 63015 h 66366"/>
                <a:gd name="connsiteX4" fmla="*/ 3617 w 58414"/>
                <a:gd name="connsiteY4" fmla="*/ 44146 h 66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414" h="66366">
                  <a:moveTo>
                    <a:pt x="3617" y="44146"/>
                  </a:moveTo>
                  <a:cubicBezTo>
                    <a:pt x="-5521" y="29700"/>
                    <a:pt x="-1983" y="11126"/>
                    <a:pt x="11872" y="1100"/>
                  </a:cubicBezTo>
                  <a:cubicBezTo>
                    <a:pt x="26908" y="-5090"/>
                    <a:pt x="44010" y="2280"/>
                    <a:pt x="50200" y="17316"/>
                  </a:cubicBezTo>
                  <a:cubicBezTo>
                    <a:pt x="59633" y="33828"/>
                    <a:pt x="59633" y="56234"/>
                    <a:pt x="47548" y="63015"/>
                  </a:cubicBezTo>
                  <a:cubicBezTo>
                    <a:pt x="35754" y="69795"/>
                    <a:pt x="13348" y="60654"/>
                    <a:pt x="3617" y="441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2">
              <a:extLst>
                <a:ext uri="{FF2B5EF4-FFF2-40B4-BE49-F238E27FC236}">
                  <a16:creationId xmlns:a16="http://schemas.microsoft.com/office/drawing/2014/main" id="{7AB21504-0A9F-4D70-9DD6-1D0BB523ADB7}"/>
                </a:ext>
              </a:extLst>
            </p:cNvPr>
            <p:cNvSpPr/>
            <p:nvPr/>
          </p:nvSpPr>
          <p:spPr>
            <a:xfrm>
              <a:off x="2542798" y="2524892"/>
              <a:ext cx="63547" cy="58750"/>
            </a:xfrm>
            <a:custGeom>
              <a:avLst/>
              <a:gdLst>
                <a:gd name="connsiteX0" fmla="*/ 16971 w 63547"/>
                <a:gd name="connsiteY0" fmla="*/ 52127 h 58750"/>
                <a:gd name="connsiteX1" fmla="*/ 59424 w 63547"/>
                <a:gd name="connsiteY1" fmla="*/ 45642 h 58750"/>
                <a:gd name="connsiteX2" fmla="*/ 44683 w 63547"/>
                <a:gd name="connsiteY2" fmla="*/ 4071 h 58750"/>
                <a:gd name="connsiteX3" fmla="*/ 755 w 63547"/>
                <a:gd name="connsiteY3" fmla="*/ 11737 h 58750"/>
                <a:gd name="connsiteX4" fmla="*/ 16971 w 63547"/>
                <a:gd name="connsiteY4" fmla="*/ 52127 h 5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547" h="58750">
                  <a:moveTo>
                    <a:pt x="16971" y="52127"/>
                  </a:moveTo>
                  <a:cubicBezTo>
                    <a:pt x="30827" y="61560"/>
                    <a:pt x="49401" y="58612"/>
                    <a:pt x="59424" y="45642"/>
                  </a:cubicBezTo>
                  <a:cubicBezTo>
                    <a:pt x="66204" y="30016"/>
                    <a:pt x="59719" y="12032"/>
                    <a:pt x="44683" y="4071"/>
                  </a:cubicBezTo>
                  <a:cubicBezTo>
                    <a:pt x="30237" y="-5066"/>
                    <a:pt x="11368" y="-1824"/>
                    <a:pt x="755" y="11737"/>
                  </a:cubicBezTo>
                  <a:cubicBezTo>
                    <a:pt x="-5435" y="27363"/>
                    <a:pt x="1935" y="45052"/>
                    <a:pt x="16971" y="5212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2">
              <a:extLst>
                <a:ext uri="{FF2B5EF4-FFF2-40B4-BE49-F238E27FC236}">
                  <a16:creationId xmlns:a16="http://schemas.microsoft.com/office/drawing/2014/main" id="{A6E69281-3CA8-4478-BE2C-0B1ECDEDFC47}"/>
                </a:ext>
              </a:extLst>
            </p:cNvPr>
            <p:cNvSpPr/>
            <p:nvPr/>
          </p:nvSpPr>
          <p:spPr>
            <a:xfrm>
              <a:off x="2279317" y="2713385"/>
              <a:ext cx="64951" cy="56181"/>
            </a:xfrm>
            <a:custGeom>
              <a:avLst/>
              <a:gdLst>
                <a:gd name="connsiteX0" fmla="*/ 15997 w 64951"/>
                <a:gd name="connsiteY0" fmla="*/ 47306 h 56181"/>
                <a:gd name="connsiteX1" fmla="*/ 61400 w 64951"/>
                <a:gd name="connsiteY1" fmla="*/ 46716 h 56181"/>
                <a:gd name="connsiteX2" fmla="*/ 41351 w 64951"/>
                <a:gd name="connsiteY2" fmla="*/ 3673 h 56181"/>
                <a:gd name="connsiteX3" fmla="*/ 2436 w 64951"/>
                <a:gd name="connsiteY3" fmla="*/ 11044 h 56181"/>
                <a:gd name="connsiteX4" fmla="*/ 1551 w 64951"/>
                <a:gd name="connsiteY4" fmla="*/ 12224 h 56181"/>
                <a:gd name="connsiteX5" fmla="*/ 15997 w 64951"/>
                <a:gd name="connsiteY5" fmla="*/ 47306 h 56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951" h="56181">
                  <a:moveTo>
                    <a:pt x="15997" y="47306"/>
                  </a:moveTo>
                  <a:cubicBezTo>
                    <a:pt x="32804" y="57037"/>
                    <a:pt x="54620" y="58509"/>
                    <a:pt x="61400" y="46716"/>
                  </a:cubicBezTo>
                  <a:cubicBezTo>
                    <a:pt x="68180" y="34926"/>
                    <a:pt x="57862" y="13401"/>
                    <a:pt x="41351" y="3673"/>
                  </a:cubicBezTo>
                  <a:cubicBezTo>
                    <a:pt x="28381" y="-4878"/>
                    <a:pt x="10987" y="-1635"/>
                    <a:pt x="2436" y="11044"/>
                  </a:cubicBezTo>
                  <a:cubicBezTo>
                    <a:pt x="2141" y="11339"/>
                    <a:pt x="1846" y="11929"/>
                    <a:pt x="1551" y="12224"/>
                  </a:cubicBezTo>
                  <a:cubicBezTo>
                    <a:pt x="-5229" y="24018"/>
                    <a:pt x="-511" y="37873"/>
                    <a:pt x="15997" y="4730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2">
              <a:extLst>
                <a:ext uri="{FF2B5EF4-FFF2-40B4-BE49-F238E27FC236}">
                  <a16:creationId xmlns:a16="http://schemas.microsoft.com/office/drawing/2014/main" id="{3491502F-1060-42E2-81B1-DC720278058B}"/>
                </a:ext>
              </a:extLst>
            </p:cNvPr>
            <p:cNvSpPr/>
            <p:nvPr/>
          </p:nvSpPr>
          <p:spPr>
            <a:xfrm>
              <a:off x="2142643" y="2929478"/>
              <a:ext cx="62008" cy="57114"/>
            </a:xfrm>
            <a:custGeom>
              <a:avLst/>
              <a:gdLst>
                <a:gd name="connsiteX0" fmla="*/ 16169 w 62008"/>
                <a:gd name="connsiteY0" fmla="*/ 49675 h 57114"/>
                <a:gd name="connsiteX1" fmla="*/ 58330 w 62008"/>
                <a:gd name="connsiteY1" fmla="*/ 44957 h 57114"/>
                <a:gd name="connsiteX2" fmla="*/ 42408 w 62008"/>
                <a:gd name="connsiteY2" fmla="*/ 3977 h 57114"/>
                <a:gd name="connsiteX3" fmla="*/ 1133 w 62008"/>
                <a:gd name="connsiteY3" fmla="*/ 11937 h 57114"/>
                <a:gd name="connsiteX4" fmla="*/ 14992 w 62008"/>
                <a:gd name="connsiteY4" fmla="*/ 49085 h 57114"/>
                <a:gd name="connsiteX5" fmla="*/ 16169 w 62008"/>
                <a:gd name="connsiteY5" fmla="*/ 49675 h 57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008" h="57114">
                  <a:moveTo>
                    <a:pt x="16169" y="49675"/>
                  </a:moveTo>
                  <a:cubicBezTo>
                    <a:pt x="29143" y="59698"/>
                    <a:pt x="47717" y="57636"/>
                    <a:pt x="58330" y="44957"/>
                  </a:cubicBezTo>
                  <a:cubicBezTo>
                    <a:pt x="64520" y="29331"/>
                    <a:pt x="57444" y="11347"/>
                    <a:pt x="42408" y="3977"/>
                  </a:cubicBezTo>
                  <a:cubicBezTo>
                    <a:pt x="28848" y="-5161"/>
                    <a:pt x="10274" y="-1623"/>
                    <a:pt x="1133" y="11937"/>
                  </a:cubicBezTo>
                  <a:cubicBezTo>
                    <a:pt x="-5352" y="26088"/>
                    <a:pt x="841" y="42600"/>
                    <a:pt x="14992" y="49085"/>
                  </a:cubicBezTo>
                  <a:cubicBezTo>
                    <a:pt x="15287" y="49380"/>
                    <a:pt x="15582" y="49380"/>
                    <a:pt x="16169" y="4967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2">
              <a:extLst>
                <a:ext uri="{FF2B5EF4-FFF2-40B4-BE49-F238E27FC236}">
                  <a16:creationId xmlns:a16="http://schemas.microsoft.com/office/drawing/2014/main" id="{D31C7639-AB4F-4A75-92D9-4A555FFFEEBB}"/>
                </a:ext>
              </a:extLst>
            </p:cNvPr>
            <p:cNvSpPr/>
            <p:nvPr/>
          </p:nvSpPr>
          <p:spPr>
            <a:xfrm>
              <a:off x="2466562" y="3016652"/>
              <a:ext cx="62617" cy="54609"/>
            </a:xfrm>
            <a:custGeom>
              <a:avLst/>
              <a:gdLst>
                <a:gd name="connsiteX0" fmla="*/ 16847 w 62617"/>
                <a:gd name="connsiteY0" fmla="*/ 47409 h 54609"/>
                <a:gd name="connsiteX1" fmla="*/ 58713 w 62617"/>
                <a:gd name="connsiteY1" fmla="*/ 42396 h 54609"/>
                <a:gd name="connsiteX2" fmla="*/ 41319 w 62617"/>
                <a:gd name="connsiteY2" fmla="*/ 4953 h 54609"/>
                <a:gd name="connsiteX3" fmla="*/ 634 w 62617"/>
                <a:gd name="connsiteY3" fmla="*/ 9081 h 54609"/>
                <a:gd name="connsiteX4" fmla="*/ 16847 w 62617"/>
                <a:gd name="connsiteY4" fmla="*/ 47409 h 54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617" h="54609">
                  <a:moveTo>
                    <a:pt x="16847" y="47409"/>
                  </a:moveTo>
                  <a:cubicBezTo>
                    <a:pt x="29821" y="57137"/>
                    <a:pt x="48395" y="55075"/>
                    <a:pt x="58713" y="42396"/>
                  </a:cubicBezTo>
                  <a:cubicBezTo>
                    <a:pt x="65493" y="30603"/>
                    <a:pt x="57828" y="14685"/>
                    <a:pt x="41319" y="4953"/>
                  </a:cubicBezTo>
                  <a:cubicBezTo>
                    <a:pt x="24513" y="-4479"/>
                    <a:pt x="7414" y="-2712"/>
                    <a:pt x="634" y="9081"/>
                  </a:cubicBezTo>
                  <a:cubicBezTo>
                    <a:pt x="-5264" y="24117"/>
                    <a:pt x="1811" y="41219"/>
                    <a:pt x="16847" y="47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2">
              <a:extLst>
                <a:ext uri="{FF2B5EF4-FFF2-40B4-BE49-F238E27FC236}">
                  <a16:creationId xmlns:a16="http://schemas.microsoft.com/office/drawing/2014/main" id="{E56DAD04-6D88-4E80-8424-CB3AF172F37D}"/>
                </a:ext>
              </a:extLst>
            </p:cNvPr>
            <p:cNvSpPr/>
            <p:nvPr/>
          </p:nvSpPr>
          <p:spPr>
            <a:xfrm>
              <a:off x="2556294" y="3309636"/>
              <a:ext cx="69632" cy="54440"/>
            </a:xfrm>
            <a:custGeom>
              <a:avLst/>
              <a:gdLst>
                <a:gd name="connsiteX0" fmla="*/ 20870 w 69632"/>
                <a:gd name="connsiteY0" fmla="*/ 46298 h 54440"/>
                <a:gd name="connsiteX1" fmla="*/ 66273 w 69632"/>
                <a:gd name="connsiteY1" fmla="*/ 44232 h 54440"/>
                <a:gd name="connsiteX2" fmla="*/ 43276 w 69632"/>
                <a:gd name="connsiteY2" fmla="*/ 7380 h 54440"/>
                <a:gd name="connsiteX3" fmla="*/ 820 w 69632"/>
                <a:gd name="connsiteY3" fmla="*/ 6495 h 54440"/>
                <a:gd name="connsiteX4" fmla="*/ 20870 w 69632"/>
                <a:gd name="connsiteY4" fmla="*/ 46298 h 54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32" h="54440">
                  <a:moveTo>
                    <a:pt x="20870" y="46298"/>
                  </a:moveTo>
                  <a:cubicBezTo>
                    <a:pt x="37378" y="55731"/>
                    <a:pt x="59489" y="56321"/>
                    <a:pt x="66273" y="44232"/>
                  </a:cubicBezTo>
                  <a:cubicBezTo>
                    <a:pt x="73348" y="32439"/>
                    <a:pt x="59784" y="17111"/>
                    <a:pt x="43276" y="7380"/>
                  </a:cubicBezTo>
                  <a:cubicBezTo>
                    <a:pt x="26469" y="-2053"/>
                    <a:pt x="7896" y="-5295"/>
                    <a:pt x="820" y="6495"/>
                  </a:cubicBezTo>
                  <a:cubicBezTo>
                    <a:pt x="-6255" y="18288"/>
                    <a:pt x="4063" y="36567"/>
                    <a:pt x="20870" y="4629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2">
              <a:extLst>
                <a:ext uri="{FF2B5EF4-FFF2-40B4-BE49-F238E27FC236}">
                  <a16:creationId xmlns:a16="http://schemas.microsoft.com/office/drawing/2014/main" id="{0F6ABAA1-F712-4449-A1D4-D90ADA17C800}"/>
                </a:ext>
              </a:extLst>
            </p:cNvPr>
            <p:cNvSpPr/>
            <p:nvPr/>
          </p:nvSpPr>
          <p:spPr>
            <a:xfrm>
              <a:off x="2655737" y="3047573"/>
              <a:ext cx="64179" cy="55434"/>
            </a:xfrm>
            <a:custGeom>
              <a:avLst/>
              <a:gdLst>
                <a:gd name="connsiteX0" fmla="*/ 16947 w 64179"/>
                <a:gd name="connsiteY0" fmla="*/ 47151 h 55434"/>
                <a:gd name="connsiteX1" fmla="*/ 60285 w 64179"/>
                <a:gd name="connsiteY1" fmla="*/ 45380 h 55434"/>
                <a:gd name="connsiteX2" fmla="*/ 41711 w 64179"/>
                <a:gd name="connsiteY2" fmla="*/ 4105 h 55434"/>
                <a:gd name="connsiteX3" fmla="*/ 1911 w 64179"/>
                <a:gd name="connsiteY3" fmla="*/ 11180 h 55434"/>
                <a:gd name="connsiteX4" fmla="*/ 1321 w 64179"/>
                <a:gd name="connsiteY4" fmla="*/ 11475 h 55434"/>
                <a:gd name="connsiteX5" fmla="*/ 16947 w 64179"/>
                <a:gd name="connsiteY5" fmla="*/ 47151 h 554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179" h="55434">
                  <a:moveTo>
                    <a:pt x="16947" y="47151"/>
                  </a:moveTo>
                  <a:cubicBezTo>
                    <a:pt x="33750" y="56583"/>
                    <a:pt x="53504" y="57469"/>
                    <a:pt x="60285" y="45380"/>
                  </a:cubicBezTo>
                  <a:cubicBezTo>
                    <a:pt x="67360" y="33587"/>
                    <a:pt x="58518" y="13541"/>
                    <a:pt x="41711" y="4105"/>
                  </a:cubicBezTo>
                  <a:cubicBezTo>
                    <a:pt x="29036" y="-5033"/>
                    <a:pt x="11052" y="-1790"/>
                    <a:pt x="1911" y="11180"/>
                  </a:cubicBezTo>
                  <a:cubicBezTo>
                    <a:pt x="1616" y="11180"/>
                    <a:pt x="1616" y="11475"/>
                    <a:pt x="1321" y="11475"/>
                  </a:cubicBezTo>
                  <a:cubicBezTo>
                    <a:pt x="-5460" y="23269"/>
                    <a:pt x="435" y="37419"/>
                    <a:pt x="16947" y="471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2">
              <a:extLst>
                <a:ext uri="{FF2B5EF4-FFF2-40B4-BE49-F238E27FC236}">
                  <a16:creationId xmlns:a16="http://schemas.microsoft.com/office/drawing/2014/main" id="{0DEFAA85-91D7-4206-8370-FD7D370EC607}"/>
                </a:ext>
              </a:extLst>
            </p:cNvPr>
            <p:cNvSpPr/>
            <p:nvPr/>
          </p:nvSpPr>
          <p:spPr>
            <a:xfrm>
              <a:off x="2865120" y="3119705"/>
              <a:ext cx="70102" cy="58871"/>
            </a:xfrm>
            <a:custGeom>
              <a:avLst/>
              <a:gdLst>
                <a:gd name="connsiteX0" fmla="*/ 18656 w 70102"/>
                <a:gd name="connsiteY0" fmla="*/ 51671 h 58871"/>
                <a:gd name="connsiteX1" fmla="*/ 66712 w 70102"/>
                <a:gd name="connsiteY1" fmla="*/ 46658 h 58871"/>
                <a:gd name="connsiteX2" fmla="*/ 45187 w 70102"/>
                <a:gd name="connsiteY2" fmla="*/ 5678 h 58871"/>
                <a:gd name="connsiteX3" fmla="*/ 82 w 70102"/>
                <a:gd name="connsiteY3" fmla="*/ 8334 h 58871"/>
                <a:gd name="connsiteX4" fmla="*/ 18656 w 70102"/>
                <a:gd name="connsiteY4" fmla="*/ 51671 h 58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02" h="58871">
                  <a:moveTo>
                    <a:pt x="18656" y="51671"/>
                  </a:moveTo>
                  <a:cubicBezTo>
                    <a:pt x="33692" y="61399"/>
                    <a:pt x="53738" y="59337"/>
                    <a:pt x="66712" y="46658"/>
                  </a:cubicBezTo>
                  <a:cubicBezTo>
                    <a:pt x="73492" y="34865"/>
                    <a:pt x="61699" y="15409"/>
                    <a:pt x="45187" y="5678"/>
                  </a:cubicBezTo>
                  <a:cubicBezTo>
                    <a:pt x="28679" y="-3755"/>
                    <a:pt x="6863" y="-3755"/>
                    <a:pt x="82" y="8334"/>
                  </a:cubicBezTo>
                  <a:cubicBezTo>
                    <a:pt x="-4931" y="25137"/>
                    <a:pt x="2735" y="43416"/>
                    <a:pt x="18656" y="5167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2">
              <a:extLst>
                <a:ext uri="{FF2B5EF4-FFF2-40B4-BE49-F238E27FC236}">
                  <a16:creationId xmlns:a16="http://schemas.microsoft.com/office/drawing/2014/main" id="{DF3214FD-5E87-40A3-B22A-C5443D87F838}"/>
                </a:ext>
              </a:extLst>
            </p:cNvPr>
            <p:cNvSpPr/>
            <p:nvPr/>
          </p:nvSpPr>
          <p:spPr>
            <a:xfrm>
              <a:off x="2688747" y="2384362"/>
              <a:ext cx="67601" cy="59080"/>
            </a:xfrm>
            <a:custGeom>
              <a:avLst/>
              <a:gdLst>
                <a:gd name="connsiteX0" fmla="*/ 20200 w 67601"/>
                <a:gd name="connsiteY0" fmla="*/ 52913 h 59080"/>
                <a:gd name="connsiteX1" fmla="*/ 64128 w 67601"/>
                <a:gd name="connsiteY1" fmla="*/ 44952 h 59080"/>
                <a:gd name="connsiteX2" fmla="*/ 47620 w 67601"/>
                <a:gd name="connsiteY2" fmla="*/ 5447 h 59080"/>
                <a:gd name="connsiteX3" fmla="*/ 741 w 67601"/>
                <a:gd name="connsiteY3" fmla="*/ 8395 h 59080"/>
                <a:gd name="connsiteX4" fmla="*/ 20200 w 67601"/>
                <a:gd name="connsiteY4" fmla="*/ 52913 h 59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01" h="59080">
                  <a:moveTo>
                    <a:pt x="20200" y="52913"/>
                  </a:moveTo>
                  <a:cubicBezTo>
                    <a:pt x="34646" y="62050"/>
                    <a:pt x="53810" y="58513"/>
                    <a:pt x="64128" y="44952"/>
                  </a:cubicBezTo>
                  <a:cubicBezTo>
                    <a:pt x="70026" y="29621"/>
                    <a:pt x="62656" y="12228"/>
                    <a:pt x="47620" y="5447"/>
                  </a:cubicBezTo>
                  <a:cubicBezTo>
                    <a:pt x="31108" y="-3989"/>
                    <a:pt x="7525" y="-3399"/>
                    <a:pt x="741" y="8395"/>
                  </a:cubicBezTo>
                  <a:cubicBezTo>
                    <a:pt x="-6039" y="20188"/>
                    <a:pt x="3692" y="43480"/>
                    <a:pt x="20200" y="529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2">
              <a:extLst>
                <a:ext uri="{FF2B5EF4-FFF2-40B4-BE49-F238E27FC236}">
                  <a16:creationId xmlns:a16="http://schemas.microsoft.com/office/drawing/2014/main" id="{6321AECB-DACD-416A-BEE3-0C609351E452}"/>
                </a:ext>
              </a:extLst>
            </p:cNvPr>
            <p:cNvSpPr/>
            <p:nvPr/>
          </p:nvSpPr>
          <p:spPr>
            <a:xfrm>
              <a:off x="2832833" y="3542650"/>
              <a:ext cx="60634" cy="51337"/>
            </a:xfrm>
            <a:custGeom>
              <a:avLst/>
              <a:gdLst>
                <a:gd name="connsiteX0" fmla="*/ 17924 w 60634"/>
                <a:gd name="connsiteY0" fmla="*/ 44421 h 51337"/>
                <a:gd name="connsiteX1" fmla="*/ 56543 w 60634"/>
                <a:gd name="connsiteY1" fmla="*/ 39703 h 51337"/>
                <a:gd name="connsiteX2" fmla="*/ 40035 w 60634"/>
                <a:gd name="connsiteY2" fmla="*/ 6093 h 51337"/>
                <a:gd name="connsiteX3" fmla="*/ 1117 w 60634"/>
                <a:gd name="connsiteY3" fmla="*/ 7864 h 51337"/>
                <a:gd name="connsiteX4" fmla="*/ 17924 w 60634"/>
                <a:gd name="connsiteY4" fmla="*/ 44421 h 51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634" h="51337">
                  <a:moveTo>
                    <a:pt x="17924" y="44421"/>
                  </a:moveTo>
                  <a:cubicBezTo>
                    <a:pt x="34727" y="53854"/>
                    <a:pt x="49763" y="51496"/>
                    <a:pt x="56543" y="39703"/>
                  </a:cubicBezTo>
                  <a:cubicBezTo>
                    <a:pt x="63324" y="27909"/>
                    <a:pt x="56838" y="15824"/>
                    <a:pt x="40035" y="6093"/>
                  </a:cubicBezTo>
                  <a:cubicBezTo>
                    <a:pt x="23524" y="-3340"/>
                    <a:pt x="7897" y="-4225"/>
                    <a:pt x="1117" y="7864"/>
                  </a:cubicBezTo>
                  <a:cubicBezTo>
                    <a:pt x="-5663" y="19657"/>
                    <a:pt x="1412" y="34693"/>
                    <a:pt x="17924" y="444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2">
              <a:extLst>
                <a:ext uri="{FF2B5EF4-FFF2-40B4-BE49-F238E27FC236}">
                  <a16:creationId xmlns:a16="http://schemas.microsoft.com/office/drawing/2014/main" id="{F87154A5-7400-42F6-8AC7-094327AE7BCB}"/>
                </a:ext>
              </a:extLst>
            </p:cNvPr>
            <p:cNvSpPr/>
            <p:nvPr/>
          </p:nvSpPr>
          <p:spPr>
            <a:xfrm>
              <a:off x="3115613" y="3332649"/>
              <a:ext cx="65444" cy="56329"/>
            </a:xfrm>
            <a:custGeom>
              <a:avLst/>
              <a:gdLst>
                <a:gd name="connsiteX0" fmla="*/ 20232 w 65444"/>
                <a:gd name="connsiteY0" fmla="*/ 47754 h 56329"/>
                <a:gd name="connsiteX1" fmla="*/ 62098 w 65444"/>
                <a:gd name="connsiteY1" fmla="*/ 46573 h 56329"/>
                <a:gd name="connsiteX2" fmla="*/ 45291 w 65444"/>
                <a:gd name="connsiteY2" fmla="*/ 4416 h 56329"/>
                <a:gd name="connsiteX3" fmla="*/ 777 w 65444"/>
                <a:gd name="connsiteY3" fmla="*/ 11196 h 56329"/>
                <a:gd name="connsiteX4" fmla="*/ 20232 w 65444"/>
                <a:gd name="connsiteY4" fmla="*/ 47754 h 56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444" h="56329">
                  <a:moveTo>
                    <a:pt x="20232" y="47754"/>
                  </a:moveTo>
                  <a:cubicBezTo>
                    <a:pt x="36744" y="57481"/>
                    <a:pt x="55022" y="58367"/>
                    <a:pt x="62098" y="46573"/>
                  </a:cubicBezTo>
                  <a:cubicBezTo>
                    <a:pt x="67698" y="30360"/>
                    <a:pt x="60622" y="12082"/>
                    <a:pt x="45291" y="4416"/>
                  </a:cubicBezTo>
                  <a:cubicBezTo>
                    <a:pt x="30845" y="-5020"/>
                    <a:pt x="11685" y="-2069"/>
                    <a:pt x="777" y="11196"/>
                  </a:cubicBezTo>
                  <a:cubicBezTo>
                    <a:pt x="-6007" y="22990"/>
                    <a:pt x="3429" y="38321"/>
                    <a:pt x="20232" y="477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2">
              <a:extLst>
                <a:ext uri="{FF2B5EF4-FFF2-40B4-BE49-F238E27FC236}">
                  <a16:creationId xmlns:a16="http://schemas.microsoft.com/office/drawing/2014/main" id="{F7983754-AAED-426D-BFC4-C2A1913932F8}"/>
                </a:ext>
              </a:extLst>
            </p:cNvPr>
            <p:cNvSpPr/>
            <p:nvPr/>
          </p:nvSpPr>
          <p:spPr>
            <a:xfrm>
              <a:off x="3250140" y="3125352"/>
              <a:ext cx="65336" cy="54895"/>
            </a:xfrm>
            <a:custGeom>
              <a:avLst/>
              <a:gdLst>
                <a:gd name="connsiteX0" fmla="*/ 18669 w 65336"/>
                <a:gd name="connsiteY0" fmla="*/ 45434 h 54895"/>
                <a:gd name="connsiteX1" fmla="*/ 61715 w 65336"/>
                <a:gd name="connsiteY1" fmla="*/ 45730 h 54895"/>
                <a:gd name="connsiteX2" fmla="*/ 42256 w 65336"/>
                <a:gd name="connsiteY2" fmla="*/ 4749 h 54895"/>
                <a:gd name="connsiteX3" fmla="*/ 980 w 65336"/>
                <a:gd name="connsiteY3" fmla="*/ 10939 h 54895"/>
                <a:gd name="connsiteX4" fmla="*/ 980 w 65336"/>
                <a:gd name="connsiteY4" fmla="*/ 10939 h 54895"/>
                <a:gd name="connsiteX5" fmla="*/ 18669 w 65336"/>
                <a:gd name="connsiteY5" fmla="*/ 45434 h 548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336" h="54895">
                  <a:moveTo>
                    <a:pt x="18669" y="45434"/>
                  </a:moveTo>
                  <a:cubicBezTo>
                    <a:pt x="35475" y="55162"/>
                    <a:pt x="54636" y="57818"/>
                    <a:pt x="61715" y="45730"/>
                  </a:cubicBezTo>
                  <a:cubicBezTo>
                    <a:pt x="68495" y="33936"/>
                    <a:pt x="58764" y="14477"/>
                    <a:pt x="42256" y="4749"/>
                  </a:cubicBezTo>
                  <a:cubicBezTo>
                    <a:pt x="29282" y="-4979"/>
                    <a:pt x="10708" y="-2326"/>
                    <a:pt x="980" y="10939"/>
                  </a:cubicBezTo>
                  <a:cubicBezTo>
                    <a:pt x="980" y="10939"/>
                    <a:pt x="980" y="10939"/>
                    <a:pt x="980" y="10939"/>
                  </a:cubicBezTo>
                  <a:cubicBezTo>
                    <a:pt x="-5800" y="22733"/>
                    <a:pt x="2161" y="35998"/>
                    <a:pt x="18669" y="454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2">
              <a:extLst>
                <a:ext uri="{FF2B5EF4-FFF2-40B4-BE49-F238E27FC236}">
                  <a16:creationId xmlns:a16="http://schemas.microsoft.com/office/drawing/2014/main" id="{A837AAB0-B79E-4E32-B01E-F4F62BB401E8}"/>
                </a:ext>
              </a:extLst>
            </p:cNvPr>
            <p:cNvSpPr/>
            <p:nvPr/>
          </p:nvSpPr>
          <p:spPr>
            <a:xfrm>
              <a:off x="3210183" y="2424646"/>
              <a:ext cx="61555" cy="51680"/>
            </a:xfrm>
            <a:custGeom>
              <a:avLst/>
              <a:gdLst>
                <a:gd name="connsiteX0" fmla="*/ 16469 w 61555"/>
                <a:gd name="connsiteY0" fmla="*/ 44173 h 51680"/>
                <a:gd name="connsiteX1" fmla="*/ 57740 w 61555"/>
                <a:gd name="connsiteY1" fmla="*/ 40635 h 51680"/>
                <a:gd name="connsiteX2" fmla="*/ 38580 w 61555"/>
                <a:gd name="connsiteY2" fmla="*/ 5848 h 51680"/>
                <a:gd name="connsiteX3" fmla="*/ 1432 w 61555"/>
                <a:gd name="connsiteY3" fmla="*/ 7911 h 51680"/>
                <a:gd name="connsiteX4" fmla="*/ 16469 w 61555"/>
                <a:gd name="connsiteY4" fmla="*/ 44173 h 5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555" h="51680">
                  <a:moveTo>
                    <a:pt x="16469" y="44173"/>
                  </a:moveTo>
                  <a:cubicBezTo>
                    <a:pt x="32977" y="53904"/>
                    <a:pt x="50960" y="52429"/>
                    <a:pt x="57740" y="40635"/>
                  </a:cubicBezTo>
                  <a:cubicBezTo>
                    <a:pt x="64819" y="28845"/>
                    <a:pt x="55383" y="15576"/>
                    <a:pt x="38580" y="5848"/>
                  </a:cubicBezTo>
                  <a:cubicBezTo>
                    <a:pt x="22068" y="-3588"/>
                    <a:pt x="8213" y="-3883"/>
                    <a:pt x="1432" y="7911"/>
                  </a:cubicBezTo>
                  <a:cubicBezTo>
                    <a:pt x="-5348" y="19999"/>
                    <a:pt x="-43" y="34740"/>
                    <a:pt x="16469" y="441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2">
              <a:extLst>
                <a:ext uri="{FF2B5EF4-FFF2-40B4-BE49-F238E27FC236}">
                  <a16:creationId xmlns:a16="http://schemas.microsoft.com/office/drawing/2014/main" id="{93CAFB08-890D-4960-AEF5-8F669D957393}"/>
                </a:ext>
              </a:extLst>
            </p:cNvPr>
            <p:cNvSpPr/>
            <p:nvPr/>
          </p:nvSpPr>
          <p:spPr>
            <a:xfrm>
              <a:off x="3283713" y="2651811"/>
              <a:ext cx="66956" cy="56471"/>
            </a:xfrm>
            <a:custGeom>
              <a:avLst/>
              <a:gdLst>
                <a:gd name="connsiteX0" fmla="*/ 19297 w 66956"/>
                <a:gd name="connsiteY0" fmla="*/ 49031 h 56471"/>
                <a:gd name="connsiteX1" fmla="*/ 63224 w 66956"/>
                <a:gd name="connsiteY1" fmla="*/ 44316 h 56471"/>
                <a:gd name="connsiteX2" fmla="*/ 44356 w 66956"/>
                <a:gd name="connsiteY2" fmla="*/ 5693 h 56471"/>
                <a:gd name="connsiteX3" fmla="*/ 1018 w 66956"/>
                <a:gd name="connsiteY3" fmla="*/ 8346 h 56471"/>
                <a:gd name="connsiteX4" fmla="*/ 19297 w 66956"/>
                <a:gd name="connsiteY4" fmla="*/ 49031 h 56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956" h="56471">
                  <a:moveTo>
                    <a:pt x="19297" y="49031"/>
                  </a:moveTo>
                  <a:cubicBezTo>
                    <a:pt x="33152" y="59057"/>
                    <a:pt x="52021" y="56992"/>
                    <a:pt x="63224" y="44316"/>
                  </a:cubicBezTo>
                  <a:cubicBezTo>
                    <a:pt x="70005" y="32523"/>
                    <a:pt x="61162" y="15130"/>
                    <a:pt x="44356" y="5693"/>
                  </a:cubicBezTo>
                  <a:cubicBezTo>
                    <a:pt x="27847" y="-4034"/>
                    <a:pt x="7798" y="-3444"/>
                    <a:pt x="1018" y="8346"/>
                  </a:cubicBezTo>
                  <a:cubicBezTo>
                    <a:pt x="-6058" y="20139"/>
                    <a:pt x="2785" y="39303"/>
                    <a:pt x="19297" y="490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2">
              <a:extLst>
                <a:ext uri="{FF2B5EF4-FFF2-40B4-BE49-F238E27FC236}">
                  <a16:creationId xmlns:a16="http://schemas.microsoft.com/office/drawing/2014/main" id="{3F6A40F8-A56C-4D4D-8683-75395B44BC3A}"/>
                </a:ext>
              </a:extLst>
            </p:cNvPr>
            <p:cNvSpPr/>
            <p:nvPr/>
          </p:nvSpPr>
          <p:spPr>
            <a:xfrm>
              <a:off x="3402690" y="2799305"/>
              <a:ext cx="66766" cy="57747"/>
            </a:xfrm>
            <a:custGeom>
              <a:avLst/>
              <a:gdLst>
                <a:gd name="connsiteX0" fmla="*/ 19722 w 66766"/>
                <a:gd name="connsiteY0" fmla="*/ 50422 h 57747"/>
                <a:gd name="connsiteX1" fmla="*/ 63650 w 66766"/>
                <a:gd name="connsiteY1" fmla="*/ 45409 h 57747"/>
                <a:gd name="connsiteX2" fmla="*/ 45958 w 66766"/>
                <a:gd name="connsiteY2" fmla="*/ 5314 h 57747"/>
                <a:gd name="connsiteX3" fmla="*/ 853 w 66766"/>
                <a:gd name="connsiteY3" fmla="*/ 8852 h 57747"/>
                <a:gd name="connsiteX4" fmla="*/ 19722 w 66766"/>
                <a:gd name="connsiteY4" fmla="*/ 50422 h 57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66" h="57747">
                  <a:moveTo>
                    <a:pt x="19722" y="50422"/>
                  </a:moveTo>
                  <a:cubicBezTo>
                    <a:pt x="33283" y="60445"/>
                    <a:pt x="52447" y="58088"/>
                    <a:pt x="63650" y="45409"/>
                  </a:cubicBezTo>
                  <a:cubicBezTo>
                    <a:pt x="68955" y="29196"/>
                    <a:pt x="61289" y="11803"/>
                    <a:pt x="45958" y="5314"/>
                  </a:cubicBezTo>
                  <a:cubicBezTo>
                    <a:pt x="29155" y="-4414"/>
                    <a:pt x="7634" y="-2938"/>
                    <a:pt x="853" y="8852"/>
                  </a:cubicBezTo>
                  <a:cubicBezTo>
                    <a:pt x="-5930" y="20940"/>
                    <a:pt x="2916" y="40990"/>
                    <a:pt x="19722" y="504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2">
              <a:extLst>
                <a:ext uri="{FF2B5EF4-FFF2-40B4-BE49-F238E27FC236}">
                  <a16:creationId xmlns:a16="http://schemas.microsoft.com/office/drawing/2014/main" id="{FAA18FC5-2740-4478-B72A-50F065A4182C}"/>
                </a:ext>
              </a:extLst>
            </p:cNvPr>
            <p:cNvSpPr/>
            <p:nvPr/>
          </p:nvSpPr>
          <p:spPr>
            <a:xfrm>
              <a:off x="2209550" y="1951935"/>
              <a:ext cx="66625" cy="57843"/>
            </a:xfrm>
            <a:custGeom>
              <a:avLst/>
              <a:gdLst>
                <a:gd name="connsiteX0" fmla="*/ 19429 w 66625"/>
                <a:gd name="connsiteY0" fmla="*/ 50776 h 57843"/>
                <a:gd name="connsiteX1" fmla="*/ 855 w 66625"/>
                <a:gd name="connsiteY1" fmla="*/ 9205 h 57843"/>
                <a:gd name="connsiteX2" fmla="*/ 45668 w 66625"/>
                <a:gd name="connsiteY2" fmla="*/ 5077 h 57843"/>
                <a:gd name="connsiteX3" fmla="*/ 63357 w 66625"/>
                <a:gd name="connsiteY3" fmla="*/ 45172 h 57843"/>
                <a:gd name="connsiteX4" fmla="*/ 19429 w 66625"/>
                <a:gd name="connsiteY4" fmla="*/ 50776 h 57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57843">
                  <a:moveTo>
                    <a:pt x="19429" y="50776"/>
                  </a:moveTo>
                  <a:cubicBezTo>
                    <a:pt x="2921" y="41048"/>
                    <a:pt x="-5925" y="20999"/>
                    <a:pt x="855" y="9205"/>
                  </a:cubicBezTo>
                  <a:cubicBezTo>
                    <a:pt x="7639" y="-2588"/>
                    <a:pt x="29160" y="-4651"/>
                    <a:pt x="45668" y="5077"/>
                  </a:cubicBezTo>
                  <a:cubicBezTo>
                    <a:pt x="61295" y="11857"/>
                    <a:pt x="68960" y="29254"/>
                    <a:pt x="63357" y="45172"/>
                  </a:cubicBezTo>
                  <a:cubicBezTo>
                    <a:pt x="52449" y="58146"/>
                    <a:pt x="33288" y="60503"/>
                    <a:pt x="19429" y="5077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2">
              <a:extLst>
                <a:ext uri="{FF2B5EF4-FFF2-40B4-BE49-F238E27FC236}">
                  <a16:creationId xmlns:a16="http://schemas.microsoft.com/office/drawing/2014/main" id="{1CF62F38-948A-4DF4-9ADB-A65980DE05B3}"/>
                </a:ext>
              </a:extLst>
            </p:cNvPr>
            <p:cNvSpPr/>
            <p:nvPr/>
          </p:nvSpPr>
          <p:spPr>
            <a:xfrm>
              <a:off x="2372801" y="2189393"/>
              <a:ext cx="71248" cy="55230"/>
            </a:xfrm>
            <a:custGeom>
              <a:avLst/>
              <a:gdLst>
                <a:gd name="connsiteX0" fmla="*/ 23637 w 71248"/>
                <a:gd name="connsiteY0" fmla="*/ 45046 h 55230"/>
                <a:gd name="connsiteX1" fmla="*/ 345 w 71248"/>
                <a:gd name="connsiteY1" fmla="*/ 7603 h 55230"/>
                <a:gd name="connsiteX2" fmla="*/ 46044 w 71248"/>
                <a:gd name="connsiteY2" fmla="*/ 6131 h 55230"/>
                <a:gd name="connsiteX3" fmla="*/ 67860 w 71248"/>
                <a:gd name="connsiteY3" fmla="*/ 46816 h 55230"/>
                <a:gd name="connsiteX4" fmla="*/ 23637 w 71248"/>
                <a:gd name="connsiteY4" fmla="*/ 45046 h 55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248" h="55230">
                  <a:moveTo>
                    <a:pt x="23637" y="45046"/>
                  </a:moveTo>
                  <a:cubicBezTo>
                    <a:pt x="7126" y="35613"/>
                    <a:pt x="-6435" y="19692"/>
                    <a:pt x="345" y="7603"/>
                  </a:cubicBezTo>
                  <a:cubicBezTo>
                    <a:pt x="7126" y="-4190"/>
                    <a:pt x="29532" y="-3305"/>
                    <a:pt x="46044" y="6131"/>
                  </a:cubicBezTo>
                  <a:cubicBezTo>
                    <a:pt x="62847" y="15859"/>
                    <a:pt x="74641" y="34728"/>
                    <a:pt x="67860" y="46816"/>
                  </a:cubicBezTo>
                  <a:cubicBezTo>
                    <a:pt x="61080" y="58606"/>
                    <a:pt x="40440" y="54774"/>
                    <a:pt x="23637" y="450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2">
              <a:extLst>
                <a:ext uri="{FF2B5EF4-FFF2-40B4-BE49-F238E27FC236}">
                  <a16:creationId xmlns:a16="http://schemas.microsoft.com/office/drawing/2014/main" id="{6DABA23B-EE34-4F17-8B97-62DA52E37F88}"/>
                </a:ext>
              </a:extLst>
            </p:cNvPr>
            <p:cNvSpPr/>
            <p:nvPr/>
          </p:nvSpPr>
          <p:spPr>
            <a:xfrm>
              <a:off x="2491845" y="1846296"/>
              <a:ext cx="71407" cy="60589"/>
            </a:xfrm>
            <a:custGeom>
              <a:avLst/>
              <a:gdLst>
                <a:gd name="connsiteX0" fmla="*/ 20456 w 71407"/>
                <a:gd name="connsiteY0" fmla="*/ 53228 h 60589"/>
                <a:gd name="connsiteX1" fmla="*/ 705 w 71407"/>
                <a:gd name="connsiteY1" fmla="*/ 10477 h 60589"/>
                <a:gd name="connsiteX2" fmla="*/ 48466 w 71407"/>
                <a:gd name="connsiteY2" fmla="*/ 4877 h 60589"/>
                <a:gd name="connsiteX3" fmla="*/ 67630 w 71407"/>
                <a:gd name="connsiteY3" fmla="*/ 49100 h 60589"/>
                <a:gd name="connsiteX4" fmla="*/ 20456 w 71407"/>
                <a:gd name="connsiteY4" fmla="*/ 53228 h 60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407" h="60589">
                  <a:moveTo>
                    <a:pt x="20456" y="53228"/>
                  </a:moveTo>
                  <a:cubicBezTo>
                    <a:pt x="3948" y="43792"/>
                    <a:pt x="-6075" y="22270"/>
                    <a:pt x="705" y="10477"/>
                  </a:cubicBezTo>
                  <a:cubicBezTo>
                    <a:pt x="13381" y="-2494"/>
                    <a:pt x="33135" y="-4851"/>
                    <a:pt x="48466" y="4877"/>
                  </a:cubicBezTo>
                  <a:cubicBezTo>
                    <a:pt x="64974" y="14605"/>
                    <a:pt x="74705" y="37306"/>
                    <a:pt x="67630" y="49100"/>
                  </a:cubicBezTo>
                  <a:cubicBezTo>
                    <a:pt x="60850" y="61188"/>
                    <a:pt x="37263" y="62956"/>
                    <a:pt x="20456" y="532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2">
              <a:extLst>
                <a:ext uri="{FF2B5EF4-FFF2-40B4-BE49-F238E27FC236}">
                  <a16:creationId xmlns:a16="http://schemas.microsoft.com/office/drawing/2014/main" id="{B99F5374-4167-4B16-B040-81B90C555251}"/>
                </a:ext>
              </a:extLst>
            </p:cNvPr>
            <p:cNvSpPr/>
            <p:nvPr/>
          </p:nvSpPr>
          <p:spPr>
            <a:xfrm>
              <a:off x="2412314" y="1505990"/>
              <a:ext cx="60261" cy="53336"/>
            </a:xfrm>
            <a:custGeom>
              <a:avLst/>
              <a:gdLst>
                <a:gd name="connsiteX0" fmla="*/ 16849 w 60261"/>
                <a:gd name="connsiteY0" fmla="*/ 46826 h 53336"/>
                <a:gd name="connsiteX1" fmla="*/ 632 w 60261"/>
                <a:gd name="connsiteY1" fmla="*/ 7911 h 53336"/>
                <a:gd name="connsiteX2" fmla="*/ 40436 w 60261"/>
                <a:gd name="connsiteY2" fmla="*/ 5845 h 53336"/>
                <a:gd name="connsiteX3" fmla="*/ 56058 w 60261"/>
                <a:gd name="connsiteY3" fmla="*/ 39750 h 53336"/>
                <a:gd name="connsiteX4" fmla="*/ 18619 w 60261"/>
                <a:gd name="connsiteY4" fmla="*/ 48006 h 53336"/>
                <a:gd name="connsiteX5" fmla="*/ 16849 w 60261"/>
                <a:gd name="connsiteY5" fmla="*/ 46826 h 53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0261" h="53336">
                  <a:moveTo>
                    <a:pt x="16849" y="46826"/>
                  </a:moveTo>
                  <a:cubicBezTo>
                    <a:pt x="1813" y="40341"/>
                    <a:pt x="-5263" y="22944"/>
                    <a:pt x="632" y="7911"/>
                  </a:cubicBezTo>
                  <a:cubicBezTo>
                    <a:pt x="7416" y="-3882"/>
                    <a:pt x="23924" y="-3587"/>
                    <a:pt x="40436" y="5845"/>
                  </a:cubicBezTo>
                  <a:cubicBezTo>
                    <a:pt x="56944" y="15573"/>
                    <a:pt x="62842" y="27957"/>
                    <a:pt x="56058" y="39750"/>
                  </a:cubicBezTo>
                  <a:cubicBezTo>
                    <a:pt x="47806" y="52426"/>
                    <a:pt x="31295" y="55963"/>
                    <a:pt x="18619" y="48006"/>
                  </a:cubicBezTo>
                  <a:cubicBezTo>
                    <a:pt x="18029" y="47416"/>
                    <a:pt x="17439" y="47121"/>
                    <a:pt x="16849" y="4682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2">
              <a:extLst>
                <a:ext uri="{FF2B5EF4-FFF2-40B4-BE49-F238E27FC236}">
                  <a16:creationId xmlns:a16="http://schemas.microsoft.com/office/drawing/2014/main" id="{4AB32A68-1C79-4A07-8C9A-F28CECD882D4}"/>
                </a:ext>
              </a:extLst>
            </p:cNvPr>
            <p:cNvSpPr/>
            <p:nvPr/>
          </p:nvSpPr>
          <p:spPr>
            <a:xfrm>
              <a:off x="3686019" y="2475737"/>
              <a:ext cx="66732" cy="55075"/>
            </a:xfrm>
            <a:custGeom>
              <a:avLst/>
              <a:gdLst>
                <a:gd name="connsiteX0" fmla="*/ 40350 w 66732"/>
                <a:gd name="connsiteY0" fmla="*/ 6646 h 55075"/>
                <a:gd name="connsiteX1" fmla="*/ 846 w 66732"/>
                <a:gd name="connsiteY1" fmla="*/ 7528 h 55075"/>
                <a:gd name="connsiteX2" fmla="*/ 16472 w 66732"/>
                <a:gd name="connsiteY2" fmla="*/ 47922 h 55075"/>
                <a:gd name="connsiteX3" fmla="*/ 63347 w 66732"/>
                <a:gd name="connsiteY3" fmla="*/ 43499 h 55075"/>
                <a:gd name="connsiteX4" fmla="*/ 40350 w 66732"/>
                <a:gd name="connsiteY4" fmla="*/ 6646 h 55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32" h="55075">
                  <a:moveTo>
                    <a:pt x="40350" y="6646"/>
                  </a:moveTo>
                  <a:cubicBezTo>
                    <a:pt x="23842" y="-3085"/>
                    <a:pt x="7921" y="-4557"/>
                    <a:pt x="846" y="7528"/>
                  </a:cubicBezTo>
                  <a:cubicBezTo>
                    <a:pt x="-5348" y="22859"/>
                    <a:pt x="1436" y="40551"/>
                    <a:pt x="16472" y="47922"/>
                  </a:cubicBezTo>
                  <a:cubicBezTo>
                    <a:pt x="32980" y="57650"/>
                    <a:pt x="56567" y="55292"/>
                    <a:pt x="63347" y="43499"/>
                  </a:cubicBezTo>
                  <a:cubicBezTo>
                    <a:pt x="70423" y="31705"/>
                    <a:pt x="57154" y="16079"/>
                    <a:pt x="40350" y="66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2">
              <a:extLst>
                <a:ext uri="{FF2B5EF4-FFF2-40B4-BE49-F238E27FC236}">
                  <a16:creationId xmlns:a16="http://schemas.microsoft.com/office/drawing/2014/main" id="{2FB209FD-5E7A-45E2-82F8-D634ECA1F62C}"/>
                </a:ext>
              </a:extLst>
            </p:cNvPr>
            <p:cNvSpPr/>
            <p:nvPr/>
          </p:nvSpPr>
          <p:spPr>
            <a:xfrm>
              <a:off x="3830978" y="2394532"/>
              <a:ext cx="65399" cy="59096"/>
            </a:xfrm>
            <a:custGeom>
              <a:avLst/>
              <a:gdLst>
                <a:gd name="connsiteX0" fmla="*/ 47520 w 65399"/>
                <a:gd name="connsiteY0" fmla="*/ 4414 h 59096"/>
                <a:gd name="connsiteX1" fmla="*/ 936 w 65399"/>
                <a:gd name="connsiteY1" fmla="*/ 11198 h 59096"/>
                <a:gd name="connsiteX2" fmla="*/ 19805 w 65399"/>
                <a:gd name="connsiteY2" fmla="*/ 52470 h 59096"/>
                <a:gd name="connsiteX3" fmla="*/ 60786 w 65399"/>
                <a:gd name="connsiteY3" fmla="*/ 45985 h 59096"/>
                <a:gd name="connsiteX4" fmla="*/ 47520 w 65399"/>
                <a:gd name="connsiteY4" fmla="*/ 4414 h 59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399" h="59096">
                  <a:moveTo>
                    <a:pt x="47520" y="4414"/>
                  </a:moveTo>
                  <a:cubicBezTo>
                    <a:pt x="32484" y="-5018"/>
                    <a:pt x="12730" y="-2071"/>
                    <a:pt x="936" y="11198"/>
                  </a:cubicBezTo>
                  <a:cubicBezTo>
                    <a:pt x="-6139" y="22988"/>
                    <a:pt x="3297" y="42742"/>
                    <a:pt x="19805" y="52470"/>
                  </a:cubicBezTo>
                  <a:cubicBezTo>
                    <a:pt x="33074" y="61906"/>
                    <a:pt x="51353" y="58959"/>
                    <a:pt x="60786" y="45985"/>
                  </a:cubicBezTo>
                  <a:cubicBezTo>
                    <a:pt x="68156" y="30654"/>
                    <a:pt x="62261" y="12375"/>
                    <a:pt x="47520" y="44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2">
              <a:extLst>
                <a:ext uri="{FF2B5EF4-FFF2-40B4-BE49-F238E27FC236}">
                  <a16:creationId xmlns:a16="http://schemas.microsoft.com/office/drawing/2014/main" id="{8BAB5E38-D164-49B9-8B86-10D984C448F3}"/>
                </a:ext>
              </a:extLst>
            </p:cNvPr>
            <p:cNvSpPr/>
            <p:nvPr/>
          </p:nvSpPr>
          <p:spPr>
            <a:xfrm>
              <a:off x="3764463" y="1981575"/>
              <a:ext cx="65083" cy="56699"/>
            </a:xfrm>
            <a:custGeom>
              <a:avLst/>
              <a:gdLst>
                <a:gd name="connsiteX0" fmla="*/ 43867 w 65083"/>
                <a:gd name="connsiteY0" fmla="*/ 6100 h 56699"/>
                <a:gd name="connsiteX1" fmla="*/ 234 w 65083"/>
                <a:gd name="connsiteY1" fmla="*/ 7867 h 56699"/>
                <a:gd name="connsiteX2" fmla="*/ 18218 w 65083"/>
                <a:gd name="connsiteY2" fmla="*/ 50323 h 56699"/>
                <a:gd name="connsiteX3" fmla="*/ 60965 w 65083"/>
                <a:gd name="connsiteY3" fmla="*/ 43247 h 56699"/>
                <a:gd name="connsiteX4" fmla="*/ 43867 w 65083"/>
                <a:gd name="connsiteY4" fmla="*/ 6100 h 56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083" h="56699">
                  <a:moveTo>
                    <a:pt x="43867" y="6100"/>
                  </a:moveTo>
                  <a:cubicBezTo>
                    <a:pt x="27355" y="-3628"/>
                    <a:pt x="7015" y="-3923"/>
                    <a:pt x="234" y="7867"/>
                  </a:cubicBezTo>
                  <a:cubicBezTo>
                    <a:pt x="-5074" y="24673"/>
                    <a:pt x="2592" y="42657"/>
                    <a:pt x="18218" y="50323"/>
                  </a:cubicBezTo>
                  <a:cubicBezTo>
                    <a:pt x="32074" y="59460"/>
                    <a:pt x="50943" y="56513"/>
                    <a:pt x="60965" y="43247"/>
                  </a:cubicBezTo>
                  <a:cubicBezTo>
                    <a:pt x="68041" y="31159"/>
                    <a:pt x="60670" y="15532"/>
                    <a:pt x="43867" y="61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2">
              <a:extLst>
                <a:ext uri="{FF2B5EF4-FFF2-40B4-BE49-F238E27FC236}">
                  <a16:creationId xmlns:a16="http://schemas.microsoft.com/office/drawing/2014/main" id="{67B53E6F-8AFB-4DD6-BD9C-51AE24B95007}"/>
                </a:ext>
              </a:extLst>
            </p:cNvPr>
            <p:cNvSpPr/>
            <p:nvPr/>
          </p:nvSpPr>
          <p:spPr>
            <a:xfrm>
              <a:off x="3793618" y="2188581"/>
              <a:ext cx="63668" cy="57174"/>
            </a:xfrm>
            <a:custGeom>
              <a:avLst/>
              <a:gdLst>
                <a:gd name="connsiteX0" fmla="*/ 45667 w 63668"/>
                <a:gd name="connsiteY0" fmla="*/ 4877 h 57174"/>
                <a:gd name="connsiteX1" fmla="*/ 857 w 63668"/>
                <a:gd name="connsiteY1" fmla="*/ 10480 h 57174"/>
                <a:gd name="connsiteX2" fmla="*/ 19431 w 63668"/>
                <a:gd name="connsiteY2" fmla="*/ 50280 h 57174"/>
                <a:gd name="connsiteX3" fmla="*/ 58345 w 63668"/>
                <a:gd name="connsiteY3" fmla="*/ 45267 h 57174"/>
                <a:gd name="connsiteX4" fmla="*/ 59231 w 63668"/>
                <a:gd name="connsiteY4" fmla="*/ 44381 h 57174"/>
                <a:gd name="connsiteX5" fmla="*/ 46257 w 63668"/>
                <a:gd name="connsiteY5" fmla="*/ 5172 h 57174"/>
                <a:gd name="connsiteX6" fmla="*/ 45667 w 63668"/>
                <a:gd name="connsiteY6" fmla="*/ 4877 h 571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68" h="57174">
                  <a:moveTo>
                    <a:pt x="45667" y="4877"/>
                  </a:moveTo>
                  <a:cubicBezTo>
                    <a:pt x="31516" y="-4851"/>
                    <a:pt x="12352" y="-2494"/>
                    <a:pt x="857" y="10480"/>
                  </a:cubicBezTo>
                  <a:cubicBezTo>
                    <a:pt x="-5927" y="22270"/>
                    <a:pt x="2919" y="40549"/>
                    <a:pt x="19431" y="50280"/>
                  </a:cubicBezTo>
                  <a:cubicBezTo>
                    <a:pt x="31516" y="59713"/>
                    <a:pt x="48913" y="57355"/>
                    <a:pt x="58345" y="45267"/>
                  </a:cubicBezTo>
                  <a:cubicBezTo>
                    <a:pt x="58641" y="44972"/>
                    <a:pt x="58936" y="44677"/>
                    <a:pt x="59231" y="44381"/>
                  </a:cubicBezTo>
                  <a:cubicBezTo>
                    <a:pt x="66306" y="29936"/>
                    <a:pt x="60408" y="12247"/>
                    <a:pt x="46257" y="5172"/>
                  </a:cubicBezTo>
                  <a:cubicBezTo>
                    <a:pt x="45962" y="5172"/>
                    <a:pt x="45667" y="4877"/>
                    <a:pt x="45667" y="48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2">
              <a:extLst>
                <a:ext uri="{FF2B5EF4-FFF2-40B4-BE49-F238E27FC236}">
                  <a16:creationId xmlns:a16="http://schemas.microsoft.com/office/drawing/2014/main" id="{A1DB095E-7DD2-419E-9312-572BA18B7F47}"/>
                </a:ext>
              </a:extLst>
            </p:cNvPr>
            <p:cNvSpPr/>
            <p:nvPr/>
          </p:nvSpPr>
          <p:spPr>
            <a:xfrm>
              <a:off x="3539159" y="1722065"/>
              <a:ext cx="65901" cy="57925"/>
            </a:xfrm>
            <a:custGeom>
              <a:avLst/>
              <a:gdLst>
                <a:gd name="connsiteX0" fmla="*/ 43044 w 65901"/>
                <a:gd name="connsiteY0" fmla="*/ 6462 h 57925"/>
                <a:gd name="connsiteX1" fmla="*/ 5896 w 65901"/>
                <a:gd name="connsiteY1" fmla="*/ 7052 h 57925"/>
                <a:gd name="connsiteX2" fmla="*/ 6486 w 65901"/>
                <a:gd name="connsiteY2" fmla="*/ 44200 h 57925"/>
                <a:gd name="connsiteX3" fmla="*/ 17690 w 65901"/>
                <a:gd name="connsiteY3" fmla="*/ 50685 h 57925"/>
                <a:gd name="connsiteX4" fmla="*/ 62208 w 65901"/>
                <a:gd name="connsiteY4" fmla="*/ 46557 h 57925"/>
                <a:gd name="connsiteX5" fmla="*/ 43044 w 65901"/>
                <a:gd name="connsiteY5" fmla="*/ 6462 h 57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901" h="57925">
                  <a:moveTo>
                    <a:pt x="43044" y="6462"/>
                  </a:moveTo>
                  <a:cubicBezTo>
                    <a:pt x="32726" y="-3856"/>
                    <a:pt x="15923" y="-3561"/>
                    <a:pt x="5896" y="7052"/>
                  </a:cubicBezTo>
                  <a:cubicBezTo>
                    <a:pt x="-4127" y="17370"/>
                    <a:pt x="-3832" y="34177"/>
                    <a:pt x="6486" y="44200"/>
                  </a:cubicBezTo>
                  <a:cubicBezTo>
                    <a:pt x="9729" y="47147"/>
                    <a:pt x="13562" y="49508"/>
                    <a:pt x="17690" y="50685"/>
                  </a:cubicBezTo>
                  <a:cubicBezTo>
                    <a:pt x="34201" y="60121"/>
                    <a:pt x="55427" y="58646"/>
                    <a:pt x="62208" y="46557"/>
                  </a:cubicBezTo>
                  <a:cubicBezTo>
                    <a:pt x="68988" y="34767"/>
                    <a:pt x="59850" y="15898"/>
                    <a:pt x="43044" y="6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2">
              <a:extLst>
                <a:ext uri="{FF2B5EF4-FFF2-40B4-BE49-F238E27FC236}">
                  <a16:creationId xmlns:a16="http://schemas.microsoft.com/office/drawing/2014/main" id="{FEB2A534-9BB1-48D4-AEC8-1FC5B46041FB}"/>
                </a:ext>
              </a:extLst>
            </p:cNvPr>
            <p:cNvSpPr/>
            <p:nvPr/>
          </p:nvSpPr>
          <p:spPr>
            <a:xfrm>
              <a:off x="3833141" y="3021292"/>
              <a:ext cx="62187" cy="56029"/>
            </a:xfrm>
            <a:custGeom>
              <a:avLst/>
              <a:gdLst>
                <a:gd name="connsiteX0" fmla="*/ 40638 w 62187"/>
                <a:gd name="connsiteY0" fmla="*/ 4737 h 56029"/>
                <a:gd name="connsiteX1" fmla="*/ 58327 w 62187"/>
                <a:gd name="connsiteY1" fmla="*/ 43360 h 56029"/>
                <a:gd name="connsiteX2" fmla="*/ 14989 w 62187"/>
                <a:gd name="connsiteY2" fmla="*/ 48960 h 56029"/>
                <a:gd name="connsiteX3" fmla="*/ 1133 w 62187"/>
                <a:gd name="connsiteY3" fmla="*/ 11517 h 56029"/>
                <a:gd name="connsiteX4" fmla="*/ 1429 w 62187"/>
                <a:gd name="connsiteY4" fmla="*/ 10635 h 56029"/>
                <a:gd name="connsiteX5" fmla="*/ 39163 w 62187"/>
                <a:gd name="connsiteY5" fmla="*/ 3560 h 56029"/>
                <a:gd name="connsiteX6" fmla="*/ 40638 w 62187"/>
                <a:gd name="connsiteY6" fmla="*/ 4737 h 56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87" h="56029">
                  <a:moveTo>
                    <a:pt x="40638" y="4737"/>
                  </a:moveTo>
                  <a:cubicBezTo>
                    <a:pt x="57150" y="14173"/>
                    <a:pt x="65107" y="31566"/>
                    <a:pt x="58327" y="43360"/>
                  </a:cubicBezTo>
                  <a:cubicBezTo>
                    <a:pt x="47419" y="56330"/>
                    <a:pt x="28845" y="58691"/>
                    <a:pt x="14989" y="48960"/>
                  </a:cubicBezTo>
                  <a:cubicBezTo>
                    <a:pt x="838" y="42474"/>
                    <a:pt x="-5352" y="25671"/>
                    <a:pt x="1133" y="11517"/>
                  </a:cubicBezTo>
                  <a:cubicBezTo>
                    <a:pt x="1133" y="11222"/>
                    <a:pt x="1429" y="10930"/>
                    <a:pt x="1429" y="10635"/>
                  </a:cubicBezTo>
                  <a:cubicBezTo>
                    <a:pt x="9976" y="-1749"/>
                    <a:pt x="26783" y="-4696"/>
                    <a:pt x="39163" y="3560"/>
                  </a:cubicBezTo>
                  <a:cubicBezTo>
                    <a:pt x="39753" y="3851"/>
                    <a:pt x="40048" y="4146"/>
                    <a:pt x="40638" y="47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2">
              <a:extLst>
                <a:ext uri="{FF2B5EF4-FFF2-40B4-BE49-F238E27FC236}">
                  <a16:creationId xmlns:a16="http://schemas.microsoft.com/office/drawing/2014/main" id="{7FDB8DF2-86F9-4446-A15D-693BB8A4F654}"/>
                </a:ext>
              </a:extLst>
            </p:cNvPr>
            <p:cNvSpPr/>
            <p:nvPr/>
          </p:nvSpPr>
          <p:spPr>
            <a:xfrm>
              <a:off x="3699904" y="2909974"/>
              <a:ext cx="61147" cy="57717"/>
            </a:xfrm>
            <a:custGeom>
              <a:avLst/>
              <a:gdLst>
                <a:gd name="connsiteX0" fmla="*/ 41797 w 61147"/>
                <a:gd name="connsiteY0" fmla="*/ 4321 h 57717"/>
                <a:gd name="connsiteX1" fmla="*/ 57423 w 61147"/>
                <a:gd name="connsiteY1" fmla="*/ 43236 h 57717"/>
                <a:gd name="connsiteX2" fmla="*/ 14377 w 61147"/>
                <a:gd name="connsiteY2" fmla="*/ 51786 h 57717"/>
                <a:gd name="connsiteX3" fmla="*/ 1997 w 61147"/>
                <a:gd name="connsiteY3" fmla="*/ 11396 h 57717"/>
                <a:gd name="connsiteX4" fmla="*/ 40617 w 61147"/>
                <a:gd name="connsiteY4" fmla="*/ 3436 h 57717"/>
                <a:gd name="connsiteX5" fmla="*/ 41797 w 61147"/>
                <a:gd name="connsiteY5" fmla="*/ 4321 h 57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147" h="57717">
                  <a:moveTo>
                    <a:pt x="41797" y="4321"/>
                  </a:moveTo>
                  <a:cubicBezTo>
                    <a:pt x="56833" y="10806"/>
                    <a:pt x="63613" y="28199"/>
                    <a:pt x="57423" y="43236"/>
                  </a:cubicBezTo>
                  <a:cubicBezTo>
                    <a:pt x="47397" y="57091"/>
                    <a:pt x="28823" y="60629"/>
                    <a:pt x="14377" y="51786"/>
                  </a:cubicBezTo>
                  <a:cubicBezTo>
                    <a:pt x="-69" y="43826"/>
                    <a:pt x="-5668" y="25842"/>
                    <a:pt x="1997" y="11396"/>
                  </a:cubicBezTo>
                  <a:cubicBezTo>
                    <a:pt x="10544" y="-1578"/>
                    <a:pt x="27941" y="-4820"/>
                    <a:pt x="40617" y="3436"/>
                  </a:cubicBezTo>
                  <a:cubicBezTo>
                    <a:pt x="40912" y="3731"/>
                    <a:pt x="41502" y="4026"/>
                    <a:pt x="41797" y="43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2">
              <a:extLst>
                <a:ext uri="{FF2B5EF4-FFF2-40B4-BE49-F238E27FC236}">
                  <a16:creationId xmlns:a16="http://schemas.microsoft.com/office/drawing/2014/main" id="{75ECABCA-0857-4594-9B73-EC432B1F188A}"/>
                </a:ext>
              </a:extLst>
            </p:cNvPr>
            <p:cNvSpPr/>
            <p:nvPr/>
          </p:nvSpPr>
          <p:spPr>
            <a:xfrm>
              <a:off x="3642375" y="3042756"/>
              <a:ext cx="64407" cy="55002"/>
            </a:xfrm>
            <a:custGeom>
              <a:avLst/>
              <a:gdLst>
                <a:gd name="connsiteX0" fmla="*/ 43604 w 64407"/>
                <a:gd name="connsiteY0" fmla="*/ 7154 h 55002"/>
                <a:gd name="connsiteX1" fmla="*/ 60408 w 64407"/>
                <a:gd name="connsiteY1" fmla="*/ 41351 h 55002"/>
                <a:gd name="connsiteX2" fmla="*/ 19431 w 64407"/>
                <a:gd name="connsiteY2" fmla="*/ 48721 h 55002"/>
                <a:gd name="connsiteX3" fmla="*/ 857 w 64407"/>
                <a:gd name="connsiteY3" fmla="*/ 6859 h 55002"/>
                <a:gd name="connsiteX4" fmla="*/ 43604 w 64407"/>
                <a:gd name="connsiteY4" fmla="*/ 7154 h 55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07" h="55002">
                  <a:moveTo>
                    <a:pt x="43604" y="7154"/>
                  </a:moveTo>
                  <a:cubicBezTo>
                    <a:pt x="60116" y="16587"/>
                    <a:pt x="67192" y="29561"/>
                    <a:pt x="60408" y="41351"/>
                  </a:cubicBezTo>
                  <a:cubicBezTo>
                    <a:pt x="51270" y="54620"/>
                    <a:pt x="32696" y="57862"/>
                    <a:pt x="19431" y="48721"/>
                  </a:cubicBezTo>
                  <a:cubicBezTo>
                    <a:pt x="2919" y="39289"/>
                    <a:pt x="-5927" y="18948"/>
                    <a:pt x="857" y="6859"/>
                  </a:cubicBezTo>
                  <a:cubicBezTo>
                    <a:pt x="7637" y="-4934"/>
                    <a:pt x="26801" y="-2577"/>
                    <a:pt x="43604" y="715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2">
              <a:extLst>
                <a:ext uri="{FF2B5EF4-FFF2-40B4-BE49-F238E27FC236}">
                  <a16:creationId xmlns:a16="http://schemas.microsoft.com/office/drawing/2014/main" id="{001B9121-ADDD-49FF-ACB8-0C8F5D2AC04F}"/>
                </a:ext>
              </a:extLst>
            </p:cNvPr>
            <p:cNvSpPr/>
            <p:nvPr/>
          </p:nvSpPr>
          <p:spPr>
            <a:xfrm>
              <a:off x="3443428" y="3120895"/>
              <a:ext cx="66847" cy="54653"/>
            </a:xfrm>
            <a:custGeom>
              <a:avLst/>
              <a:gdLst>
                <a:gd name="connsiteX0" fmla="*/ 40306 w 66847"/>
                <a:gd name="connsiteY0" fmla="*/ 5964 h 54653"/>
                <a:gd name="connsiteX1" fmla="*/ 63597 w 66847"/>
                <a:gd name="connsiteY1" fmla="*/ 44288 h 54653"/>
                <a:gd name="connsiteX2" fmla="*/ 16719 w 66847"/>
                <a:gd name="connsiteY2" fmla="*/ 46649 h 54653"/>
                <a:gd name="connsiteX3" fmla="*/ 801 w 66847"/>
                <a:gd name="connsiteY3" fmla="*/ 8026 h 54653"/>
                <a:gd name="connsiteX4" fmla="*/ 40306 w 66847"/>
                <a:gd name="connsiteY4" fmla="*/ 5964 h 54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847" h="54653">
                  <a:moveTo>
                    <a:pt x="40306" y="5964"/>
                  </a:moveTo>
                  <a:cubicBezTo>
                    <a:pt x="57109" y="15396"/>
                    <a:pt x="70378" y="32498"/>
                    <a:pt x="63597" y="44288"/>
                  </a:cubicBezTo>
                  <a:cubicBezTo>
                    <a:pt x="56518" y="56377"/>
                    <a:pt x="33525" y="56082"/>
                    <a:pt x="16719" y="46649"/>
                  </a:cubicBezTo>
                  <a:cubicBezTo>
                    <a:pt x="1682" y="40455"/>
                    <a:pt x="-5393" y="23357"/>
                    <a:pt x="801" y="8026"/>
                  </a:cubicBezTo>
                  <a:cubicBezTo>
                    <a:pt x="7581" y="-3768"/>
                    <a:pt x="23794" y="-3768"/>
                    <a:pt x="40306" y="596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2">
              <a:extLst>
                <a:ext uri="{FF2B5EF4-FFF2-40B4-BE49-F238E27FC236}">
                  <a16:creationId xmlns:a16="http://schemas.microsoft.com/office/drawing/2014/main" id="{3DD09A1B-A4D7-4303-8A88-FA4541B453F4}"/>
                </a:ext>
              </a:extLst>
            </p:cNvPr>
            <p:cNvSpPr/>
            <p:nvPr/>
          </p:nvSpPr>
          <p:spPr>
            <a:xfrm>
              <a:off x="2876025" y="1719773"/>
              <a:ext cx="65615" cy="57413"/>
            </a:xfrm>
            <a:custGeom>
              <a:avLst/>
              <a:gdLst>
                <a:gd name="connsiteX0" fmla="*/ 16594 w 65615"/>
                <a:gd name="connsiteY0" fmla="*/ 50324 h 57413"/>
                <a:gd name="connsiteX1" fmla="*/ 971 w 65615"/>
                <a:gd name="connsiteY1" fmla="*/ 9639 h 57413"/>
                <a:gd name="connsiteX2" fmla="*/ 42243 w 65615"/>
                <a:gd name="connsiteY2" fmla="*/ 5511 h 57413"/>
                <a:gd name="connsiteX3" fmla="*/ 61997 w 65615"/>
                <a:gd name="connsiteY3" fmla="*/ 45016 h 57413"/>
                <a:gd name="connsiteX4" fmla="*/ 16594 w 65615"/>
                <a:gd name="connsiteY4" fmla="*/ 50324 h 5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15" h="57413">
                  <a:moveTo>
                    <a:pt x="16594" y="50324"/>
                  </a:moveTo>
                  <a:cubicBezTo>
                    <a:pt x="1557" y="42954"/>
                    <a:pt x="-5518" y="25265"/>
                    <a:pt x="971" y="9639"/>
                  </a:cubicBezTo>
                  <a:cubicBezTo>
                    <a:pt x="11289" y="-2745"/>
                    <a:pt x="29567" y="-4807"/>
                    <a:pt x="42243" y="5511"/>
                  </a:cubicBezTo>
                  <a:cubicBezTo>
                    <a:pt x="59049" y="14948"/>
                    <a:pt x="68777" y="32931"/>
                    <a:pt x="61997" y="45016"/>
                  </a:cubicBezTo>
                  <a:cubicBezTo>
                    <a:pt x="50203" y="57695"/>
                    <a:pt x="30744" y="60052"/>
                    <a:pt x="16594" y="503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2">
              <a:extLst>
                <a:ext uri="{FF2B5EF4-FFF2-40B4-BE49-F238E27FC236}">
                  <a16:creationId xmlns:a16="http://schemas.microsoft.com/office/drawing/2014/main" id="{D7697411-10E5-4BBF-A6D7-6DD638B44DFB}"/>
                </a:ext>
              </a:extLst>
            </p:cNvPr>
            <p:cNvSpPr/>
            <p:nvPr/>
          </p:nvSpPr>
          <p:spPr>
            <a:xfrm>
              <a:off x="2882485" y="1562104"/>
              <a:ext cx="61257" cy="54788"/>
            </a:xfrm>
            <a:custGeom>
              <a:avLst/>
              <a:gdLst>
                <a:gd name="connsiteX0" fmla="*/ 17800 w 61257"/>
                <a:gd name="connsiteY0" fmla="*/ 47023 h 54788"/>
                <a:gd name="connsiteX1" fmla="*/ 1292 w 61257"/>
                <a:gd name="connsiteY1" fmla="*/ 11937 h 54788"/>
                <a:gd name="connsiteX2" fmla="*/ 42564 w 61257"/>
                <a:gd name="connsiteY2" fmla="*/ 3977 h 54788"/>
                <a:gd name="connsiteX3" fmla="*/ 57305 w 61257"/>
                <a:gd name="connsiteY3" fmla="*/ 44367 h 54788"/>
                <a:gd name="connsiteX4" fmla="*/ 17800 w 61257"/>
                <a:gd name="connsiteY4" fmla="*/ 47023 h 54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257" h="54788">
                  <a:moveTo>
                    <a:pt x="17800" y="47023"/>
                  </a:moveTo>
                  <a:cubicBezTo>
                    <a:pt x="1292" y="37292"/>
                    <a:pt x="-5784" y="23731"/>
                    <a:pt x="1292" y="11937"/>
                  </a:cubicBezTo>
                  <a:cubicBezTo>
                    <a:pt x="10429" y="-1623"/>
                    <a:pt x="29003" y="-5161"/>
                    <a:pt x="42564" y="3977"/>
                  </a:cubicBezTo>
                  <a:cubicBezTo>
                    <a:pt x="57305" y="11347"/>
                    <a:pt x="63793" y="29039"/>
                    <a:pt x="57305" y="44367"/>
                  </a:cubicBezTo>
                  <a:cubicBezTo>
                    <a:pt x="50524" y="56160"/>
                    <a:pt x="34607" y="56456"/>
                    <a:pt x="17800" y="470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2">
              <a:extLst>
                <a:ext uri="{FF2B5EF4-FFF2-40B4-BE49-F238E27FC236}">
                  <a16:creationId xmlns:a16="http://schemas.microsoft.com/office/drawing/2014/main" id="{DA782698-C892-4023-9AAD-4D494351B8D4}"/>
                </a:ext>
              </a:extLst>
            </p:cNvPr>
            <p:cNvSpPr/>
            <p:nvPr/>
          </p:nvSpPr>
          <p:spPr>
            <a:xfrm>
              <a:off x="3175872" y="1878653"/>
              <a:ext cx="65666" cy="55356"/>
            </a:xfrm>
            <a:custGeom>
              <a:avLst/>
              <a:gdLst>
                <a:gd name="connsiteX0" fmla="*/ 15105 w 65666"/>
                <a:gd name="connsiteY0" fmla="*/ 48287 h 55356"/>
                <a:gd name="connsiteX1" fmla="*/ 1544 w 65666"/>
                <a:gd name="connsiteY1" fmla="*/ 7602 h 55356"/>
                <a:gd name="connsiteX2" fmla="*/ 39577 w 65666"/>
                <a:gd name="connsiteY2" fmla="*/ 6130 h 55356"/>
                <a:gd name="connsiteX3" fmla="*/ 62279 w 65666"/>
                <a:gd name="connsiteY3" fmla="*/ 42687 h 55356"/>
                <a:gd name="connsiteX4" fmla="*/ 15105 w 65666"/>
                <a:gd name="connsiteY4" fmla="*/ 48287 h 55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666" h="55356">
                  <a:moveTo>
                    <a:pt x="15105" y="48287"/>
                  </a:moveTo>
                  <a:cubicBezTo>
                    <a:pt x="364" y="40625"/>
                    <a:pt x="-5531" y="22638"/>
                    <a:pt x="1544" y="7602"/>
                  </a:cubicBezTo>
                  <a:cubicBezTo>
                    <a:pt x="8324" y="-4188"/>
                    <a:pt x="22770" y="-3306"/>
                    <a:pt x="39577" y="6130"/>
                  </a:cubicBezTo>
                  <a:cubicBezTo>
                    <a:pt x="56085" y="15858"/>
                    <a:pt x="69354" y="30894"/>
                    <a:pt x="62279" y="42687"/>
                  </a:cubicBezTo>
                  <a:cubicBezTo>
                    <a:pt x="49895" y="55658"/>
                    <a:pt x="30141" y="58018"/>
                    <a:pt x="15105" y="4828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2">
              <a:extLst>
                <a:ext uri="{FF2B5EF4-FFF2-40B4-BE49-F238E27FC236}">
                  <a16:creationId xmlns:a16="http://schemas.microsoft.com/office/drawing/2014/main" id="{F065296A-E8C3-4AE7-9F07-EA7F555DEFE1}"/>
                </a:ext>
              </a:extLst>
            </p:cNvPr>
            <p:cNvSpPr/>
            <p:nvPr/>
          </p:nvSpPr>
          <p:spPr>
            <a:xfrm>
              <a:off x="3081955" y="2003370"/>
              <a:ext cx="65211" cy="57144"/>
            </a:xfrm>
            <a:custGeom>
              <a:avLst/>
              <a:gdLst>
                <a:gd name="connsiteX0" fmla="*/ 18218 w 65211"/>
                <a:gd name="connsiteY0" fmla="*/ 50639 h 57144"/>
                <a:gd name="connsiteX1" fmla="*/ 234 w 65211"/>
                <a:gd name="connsiteY1" fmla="*/ 8183 h 57144"/>
                <a:gd name="connsiteX2" fmla="*/ 44162 w 65211"/>
                <a:gd name="connsiteY2" fmla="*/ 5826 h 57144"/>
                <a:gd name="connsiteX3" fmla="*/ 61260 w 65211"/>
                <a:gd name="connsiteY3" fmla="*/ 43563 h 57144"/>
                <a:gd name="connsiteX4" fmla="*/ 18218 w 65211"/>
                <a:gd name="connsiteY4" fmla="*/ 50639 h 57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211" h="57144">
                  <a:moveTo>
                    <a:pt x="18218" y="50639"/>
                  </a:moveTo>
                  <a:cubicBezTo>
                    <a:pt x="2592" y="42973"/>
                    <a:pt x="-5074" y="24990"/>
                    <a:pt x="234" y="8183"/>
                  </a:cubicBezTo>
                  <a:cubicBezTo>
                    <a:pt x="7015" y="-3607"/>
                    <a:pt x="27355" y="-3902"/>
                    <a:pt x="44162" y="5826"/>
                  </a:cubicBezTo>
                  <a:cubicBezTo>
                    <a:pt x="60670" y="15262"/>
                    <a:pt x="68041" y="31770"/>
                    <a:pt x="61260" y="43563"/>
                  </a:cubicBezTo>
                  <a:cubicBezTo>
                    <a:pt x="50943" y="56829"/>
                    <a:pt x="32074" y="60072"/>
                    <a:pt x="18218" y="506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2">
              <a:extLst>
                <a:ext uri="{FF2B5EF4-FFF2-40B4-BE49-F238E27FC236}">
                  <a16:creationId xmlns:a16="http://schemas.microsoft.com/office/drawing/2014/main" id="{ACDB36EE-369A-4F20-8F1D-96C6CD50EF4B}"/>
                </a:ext>
              </a:extLst>
            </p:cNvPr>
            <p:cNvSpPr/>
            <p:nvPr/>
          </p:nvSpPr>
          <p:spPr>
            <a:xfrm>
              <a:off x="3141953" y="2191293"/>
              <a:ext cx="64730" cy="58011"/>
            </a:xfrm>
            <a:custGeom>
              <a:avLst/>
              <a:gdLst>
                <a:gd name="connsiteX0" fmla="*/ 14531 w 64730"/>
                <a:gd name="connsiteY0" fmla="*/ 50811 h 58011"/>
                <a:gd name="connsiteX1" fmla="*/ 1557 w 64730"/>
                <a:gd name="connsiteY1" fmla="*/ 12188 h 58011"/>
                <a:gd name="connsiteX2" fmla="*/ 2148 w 64730"/>
                <a:gd name="connsiteY2" fmla="*/ 11602 h 58011"/>
                <a:gd name="connsiteX3" fmla="*/ 40180 w 64730"/>
                <a:gd name="connsiteY3" fmla="*/ 3346 h 58011"/>
                <a:gd name="connsiteX4" fmla="*/ 41357 w 64730"/>
                <a:gd name="connsiteY4" fmla="*/ 4231 h 58011"/>
                <a:gd name="connsiteX5" fmla="*/ 61111 w 64730"/>
                <a:gd name="connsiteY5" fmla="*/ 45798 h 58011"/>
                <a:gd name="connsiteX6" fmla="*/ 14531 w 64730"/>
                <a:gd name="connsiteY6" fmla="*/ 50811 h 580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730" h="58011">
                  <a:moveTo>
                    <a:pt x="14531" y="50811"/>
                  </a:moveTo>
                  <a:cubicBezTo>
                    <a:pt x="381" y="43736"/>
                    <a:pt x="-5518" y="26343"/>
                    <a:pt x="1557" y="12188"/>
                  </a:cubicBezTo>
                  <a:cubicBezTo>
                    <a:pt x="1852" y="11893"/>
                    <a:pt x="1852" y="11602"/>
                    <a:pt x="2148" y="11602"/>
                  </a:cubicBezTo>
                  <a:cubicBezTo>
                    <a:pt x="10403" y="-1372"/>
                    <a:pt x="27207" y="-4910"/>
                    <a:pt x="40180" y="3346"/>
                  </a:cubicBezTo>
                  <a:cubicBezTo>
                    <a:pt x="40476" y="3641"/>
                    <a:pt x="41062" y="3936"/>
                    <a:pt x="41357" y="4231"/>
                  </a:cubicBezTo>
                  <a:cubicBezTo>
                    <a:pt x="58164" y="13959"/>
                    <a:pt x="67892" y="33713"/>
                    <a:pt x="61111" y="45798"/>
                  </a:cubicBezTo>
                  <a:cubicBezTo>
                    <a:pt x="49023" y="58477"/>
                    <a:pt x="29272" y="60539"/>
                    <a:pt x="14531" y="5081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2">
              <a:extLst>
                <a:ext uri="{FF2B5EF4-FFF2-40B4-BE49-F238E27FC236}">
                  <a16:creationId xmlns:a16="http://schemas.microsoft.com/office/drawing/2014/main" id="{A47CE1B7-B84F-43F5-A55E-CC0B71CD74FE}"/>
                </a:ext>
              </a:extLst>
            </p:cNvPr>
            <p:cNvSpPr/>
            <p:nvPr/>
          </p:nvSpPr>
          <p:spPr>
            <a:xfrm>
              <a:off x="2368397" y="2576052"/>
              <a:ext cx="52188" cy="67216"/>
            </a:xfrm>
            <a:custGeom>
              <a:avLst/>
              <a:gdLst>
                <a:gd name="connsiteX0" fmla="*/ -1440 w 52188"/>
                <a:gd name="connsiteY0" fmla="*/ 29268 h 67216"/>
                <a:gd name="connsiteX1" fmla="*/ 20966 w 52188"/>
                <a:gd name="connsiteY1" fmla="*/ 66121 h 67216"/>
                <a:gd name="connsiteX2" fmla="*/ 50743 w 52188"/>
                <a:gd name="connsiteY2" fmla="*/ 29268 h 67216"/>
                <a:gd name="connsiteX3" fmla="*/ 20966 w 52188"/>
                <a:gd name="connsiteY3" fmla="*/ -1096 h 67216"/>
                <a:gd name="connsiteX4" fmla="*/ -1440 w 52188"/>
                <a:gd name="connsiteY4" fmla="*/ 29268 h 67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188" h="67216">
                  <a:moveTo>
                    <a:pt x="-1440" y="29268"/>
                  </a:moveTo>
                  <a:cubicBezTo>
                    <a:pt x="-1440" y="48432"/>
                    <a:pt x="7406" y="66121"/>
                    <a:pt x="20966" y="66121"/>
                  </a:cubicBezTo>
                  <a:cubicBezTo>
                    <a:pt x="38655" y="62583"/>
                    <a:pt x="51039" y="46960"/>
                    <a:pt x="50743" y="29268"/>
                  </a:cubicBezTo>
                  <a:cubicBezTo>
                    <a:pt x="50743" y="12465"/>
                    <a:pt x="37474" y="-1096"/>
                    <a:pt x="20966" y="-1096"/>
                  </a:cubicBezTo>
                  <a:cubicBezTo>
                    <a:pt x="7406" y="-1096"/>
                    <a:pt x="-1440" y="10108"/>
                    <a:pt x="-1440" y="2926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2">
              <a:extLst>
                <a:ext uri="{FF2B5EF4-FFF2-40B4-BE49-F238E27FC236}">
                  <a16:creationId xmlns:a16="http://schemas.microsoft.com/office/drawing/2014/main" id="{D21AAFEC-1B4D-4394-B792-68871824E43B}"/>
                </a:ext>
              </a:extLst>
            </p:cNvPr>
            <p:cNvSpPr/>
            <p:nvPr/>
          </p:nvSpPr>
          <p:spPr>
            <a:xfrm>
              <a:off x="2241623" y="2465495"/>
              <a:ext cx="49950" cy="65154"/>
            </a:xfrm>
            <a:custGeom>
              <a:avLst/>
              <a:gdLst>
                <a:gd name="connsiteX0" fmla="*/ -1440 w 49950"/>
                <a:gd name="connsiteY0" fmla="*/ 31039 h 65154"/>
                <a:gd name="connsiteX1" fmla="*/ 21557 w 49950"/>
                <a:gd name="connsiteY1" fmla="*/ 64059 h 65154"/>
                <a:gd name="connsiteX2" fmla="*/ 48386 w 49950"/>
                <a:gd name="connsiteY2" fmla="*/ 31039 h 65154"/>
                <a:gd name="connsiteX3" fmla="*/ 21557 w 49950"/>
                <a:gd name="connsiteY3" fmla="*/ -1096 h 65154"/>
                <a:gd name="connsiteX4" fmla="*/ -1440 w 49950"/>
                <a:gd name="connsiteY4" fmla="*/ 3103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50" h="65154">
                  <a:moveTo>
                    <a:pt x="-1440" y="31039"/>
                  </a:moveTo>
                  <a:cubicBezTo>
                    <a:pt x="-1440" y="50203"/>
                    <a:pt x="7996" y="64059"/>
                    <a:pt x="21557" y="64059"/>
                  </a:cubicBezTo>
                  <a:cubicBezTo>
                    <a:pt x="38068" y="61993"/>
                    <a:pt x="49858" y="47547"/>
                    <a:pt x="48386" y="31039"/>
                  </a:cubicBezTo>
                  <a:cubicBezTo>
                    <a:pt x="49858" y="14822"/>
                    <a:pt x="37773" y="376"/>
                    <a:pt x="21557" y="-1096"/>
                  </a:cubicBezTo>
                  <a:cubicBezTo>
                    <a:pt x="7996" y="-1096"/>
                    <a:pt x="-1440" y="11875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2">
              <a:extLst>
                <a:ext uri="{FF2B5EF4-FFF2-40B4-BE49-F238E27FC236}">
                  <a16:creationId xmlns:a16="http://schemas.microsoft.com/office/drawing/2014/main" id="{AA75D410-7510-4660-91C6-45330301C02D}"/>
                </a:ext>
              </a:extLst>
            </p:cNvPr>
            <p:cNvSpPr/>
            <p:nvPr/>
          </p:nvSpPr>
          <p:spPr>
            <a:xfrm>
              <a:off x="2107187" y="2542737"/>
              <a:ext cx="45399" cy="67511"/>
            </a:xfrm>
            <a:custGeom>
              <a:avLst/>
              <a:gdLst>
                <a:gd name="connsiteX0" fmla="*/ -1440 w 45399"/>
                <a:gd name="connsiteY0" fmla="*/ 36344 h 67511"/>
                <a:gd name="connsiteX1" fmla="*/ 20081 w 45399"/>
                <a:gd name="connsiteY1" fmla="*/ 66416 h 67511"/>
                <a:gd name="connsiteX2" fmla="*/ 43960 w 45399"/>
                <a:gd name="connsiteY2" fmla="*/ 36344 h 67511"/>
                <a:gd name="connsiteX3" fmla="*/ 20081 w 45399"/>
                <a:gd name="connsiteY3" fmla="*/ -1096 h 67511"/>
                <a:gd name="connsiteX4" fmla="*/ -1440 w 45399"/>
                <a:gd name="connsiteY4" fmla="*/ 36344 h 675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399" h="67511">
                  <a:moveTo>
                    <a:pt x="-1440" y="36344"/>
                  </a:moveTo>
                  <a:cubicBezTo>
                    <a:pt x="-1440" y="55508"/>
                    <a:pt x="6520" y="66416"/>
                    <a:pt x="20081" y="66416"/>
                  </a:cubicBezTo>
                  <a:cubicBezTo>
                    <a:pt x="33937" y="66416"/>
                    <a:pt x="43960" y="55508"/>
                    <a:pt x="43960" y="36344"/>
                  </a:cubicBezTo>
                  <a:cubicBezTo>
                    <a:pt x="43960" y="17183"/>
                    <a:pt x="33937" y="-1096"/>
                    <a:pt x="20081" y="-1096"/>
                  </a:cubicBezTo>
                  <a:cubicBezTo>
                    <a:pt x="6520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2">
              <a:extLst>
                <a:ext uri="{FF2B5EF4-FFF2-40B4-BE49-F238E27FC236}">
                  <a16:creationId xmlns:a16="http://schemas.microsoft.com/office/drawing/2014/main" id="{0914045C-4AE4-4B9F-8D0F-7BDB7540EB4F}"/>
                </a:ext>
              </a:extLst>
            </p:cNvPr>
            <p:cNvSpPr/>
            <p:nvPr/>
          </p:nvSpPr>
          <p:spPr>
            <a:xfrm>
              <a:off x="1981593" y="2387957"/>
              <a:ext cx="43927" cy="70462"/>
            </a:xfrm>
            <a:custGeom>
              <a:avLst/>
              <a:gdLst>
                <a:gd name="connsiteX0" fmla="*/ -1440 w 43927"/>
                <a:gd name="connsiteY0" fmla="*/ 34577 h 70462"/>
                <a:gd name="connsiteX1" fmla="*/ 22143 w 43927"/>
                <a:gd name="connsiteY1" fmla="*/ 69367 h 70462"/>
                <a:gd name="connsiteX2" fmla="*/ 42488 w 43927"/>
                <a:gd name="connsiteY2" fmla="*/ 34577 h 70462"/>
                <a:gd name="connsiteX3" fmla="*/ 22143 w 43927"/>
                <a:gd name="connsiteY3" fmla="*/ -1096 h 70462"/>
                <a:gd name="connsiteX4" fmla="*/ -1440 w 43927"/>
                <a:gd name="connsiteY4" fmla="*/ 34577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462">
                  <a:moveTo>
                    <a:pt x="-1440" y="34577"/>
                  </a:moveTo>
                  <a:cubicBezTo>
                    <a:pt x="-1440" y="54036"/>
                    <a:pt x="8287" y="69367"/>
                    <a:pt x="22143" y="69367"/>
                  </a:cubicBezTo>
                  <a:cubicBezTo>
                    <a:pt x="35707" y="69367"/>
                    <a:pt x="42488" y="54036"/>
                    <a:pt x="42488" y="34577"/>
                  </a:cubicBezTo>
                  <a:cubicBezTo>
                    <a:pt x="42488" y="15413"/>
                    <a:pt x="35707" y="-1096"/>
                    <a:pt x="22143" y="-1096"/>
                  </a:cubicBezTo>
                  <a:cubicBezTo>
                    <a:pt x="8287" y="-1096"/>
                    <a:pt x="-1440" y="15413"/>
                    <a:pt x="-1440" y="3457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2">
              <a:extLst>
                <a:ext uri="{FF2B5EF4-FFF2-40B4-BE49-F238E27FC236}">
                  <a16:creationId xmlns:a16="http://schemas.microsoft.com/office/drawing/2014/main" id="{552507D4-4C56-458F-A26C-D6C669D031EE}"/>
                </a:ext>
              </a:extLst>
            </p:cNvPr>
            <p:cNvSpPr/>
            <p:nvPr/>
          </p:nvSpPr>
          <p:spPr>
            <a:xfrm>
              <a:off x="1884518" y="2567796"/>
              <a:ext cx="55210" cy="75176"/>
            </a:xfrm>
            <a:custGeom>
              <a:avLst/>
              <a:gdLst>
                <a:gd name="connsiteX0" fmla="*/ -1361 w 55210"/>
                <a:gd name="connsiteY0" fmla="*/ 34872 h 75176"/>
                <a:gd name="connsiteX1" fmla="*/ 26649 w 55210"/>
                <a:gd name="connsiteY1" fmla="*/ 74081 h 75176"/>
                <a:gd name="connsiteX2" fmla="*/ 53770 w 55210"/>
                <a:gd name="connsiteY2" fmla="*/ 34872 h 75176"/>
                <a:gd name="connsiteX3" fmla="*/ 26649 w 55210"/>
                <a:gd name="connsiteY3" fmla="*/ -1096 h 75176"/>
                <a:gd name="connsiteX4" fmla="*/ -1361 w 55210"/>
                <a:gd name="connsiteY4" fmla="*/ 34872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10" h="75176">
                  <a:moveTo>
                    <a:pt x="-1361" y="34872"/>
                  </a:moveTo>
                  <a:cubicBezTo>
                    <a:pt x="-1361" y="54036"/>
                    <a:pt x="12790" y="74081"/>
                    <a:pt x="26649" y="74081"/>
                  </a:cubicBezTo>
                  <a:cubicBezTo>
                    <a:pt x="40209" y="74081"/>
                    <a:pt x="53770" y="54036"/>
                    <a:pt x="53770" y="34872"/>
                  </a:cubicBezTo>
                  <a:cubicBezTo>
                    <a:pt x="53770" y="15413"/>
                    <a:pt x="40209" y="-1096"/>
                    <a:pt x="26649" y="-1096"/>
                  </a:cubicBezTo>
                  <a:cubicBezTo>
                    <a:pt x="9547" y="2147"/>
                    <a:pt x="-2538" y="17478"/>
                    <a:pt x="-1361" y="348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2">
              <a:extLst>
                <a:ext uri="{FF2B5EF4-FFF2-40B4-BE49-F238E27FC236}">
                  <a16:creationId xmlns:a16="http://schemas.microsoft.com/office/drawing/2014/main" id="{0C2594CB-524E-4C23-9F75-7CA7B31B6540}"/>
                </a:ext>
              </a:extLst>
            </p:cNvPr>
            <p:cNvSpPr/>
            <p:nvPr/>
          </p:nvSpPr>
          <p:spPr>
            <a:xfrm>
              <a:off x="1958006" y="2839324"/>
              <a:ext cx="55426" cy="77537"/>
            </a:xfrm>
            <a:custGeom>
              <a:avLst/>
              <a:gdLst>
                <a:gd name="connsiteX0" fmla="*/ -1440 w 55426"/>
                <a:gd name="connsiteY0" fmla="*/ 37528 h 77537"/>
                <a:gd name="connsiteX1" fmla="*/ 27747 w 55426"/>
                <a:gd name="connsiteY1" fmla="*/ 76442 h 77537"/>
                <a:gd name="connsiteX2" fmla="*/ 53986 w 55426"/>
                <a:gd name="connsiteY2" fmla="*/ 37528 h 77537"/>
                <a:gd name="connsiteX3" fmla="*/ 27747 w 55426"/>
                <a:gd name="connsiteY3" fmla="*/ -1096 h 77537"/>
                <a:gd name="connsiteX4" fmla="*/ -1440 w 55426"/>
                <a:gd name="connsiteY4" fmla="*/ 37528 h 77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426" h="77537">
                  <a:moveTo>
                    <a:pt x="-1440" y="37528"/>
                  </a:moveTo>
                  <a:cubicBezTo>
                    <a:pt x="-1440" y="56688"/>
                    <a:pt x="13891" y="76442"/>
                    <a:pt x="27747" y="76442"/>
                  </a:cubicBezTo>
                  <a:cubicBezTo>
                    <a:pt x="41311" y="76442"/>
                    <a:pt x="53986" y="56688"/>
                    <a:pt x="53986" y="37528"/>
                  </a:cubicBezTo>
                  <a:cubicBezTo>
                    <a:pt x="53986" y="18364"/>
                    <a:pt x="41311" y="-1096"/>
                    <a:pt x="27747" y="-1096"/>
                  </a:cubicBezTo>
                  <a:cubicBezTo>
                    <a:pt x="13891" y="-1096"/>
                    <a:pt x="-1440" y="18364"/>
                    <a:pt x="-1440" y="3752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2">
              <a:extLst>
                <a:ext uri="{FF2B5EF4-FFF2-40B4-BE49-F238E27FC236}">
                  <a16:creationId xmlns:a16="http://schemas.microsoft.com/office/drawing/2014/main" id="{859224D8-DE44-4CFF-AF8B-E6B4A74DB207}"/>
                </a:ext>
              </a:extLst>
            </p:cNvPr>
            <p:cNvSpPr/>
            <p:nvPr/>
          </p:nvSpPr>
          <p:spPr>
            <a:xfrm>
              <a:off x="2243394" y="3006193"/>
              <a:ext cx="40095" cy="71639"/>
            </a:xfrm>
            <a:custGeom>
              <a:avLst/>
              <a:gdLst>
                <a:gd name="connsiteX0" fmla="*/ -1440 w 40095"/>
                <a:gd name="connsiteY0" fmla="*/ 37229 h 71639"/>
                <a:gd name="connsiteX1" fmla="*/ 18605 w 40095"/>
                <a:gd name="connsiteY1" fmla="*/ 70544 h 71639"/>
                <a:gd name="connsiteX2" fmla="*/ 38655 w 40095"/>
                <a:gd name="connsiteY2" fmla="*/ 37229 h 71639"/>
                <a:gd name="connsiteX3" fmla="*/ 18605 w 40095"/>
                <a:gd name="connsiteY3" fmla="*/ -1096 h 71639"/>
                <a:gd name="connsiteX4" fmla="*/ -1440 w 40095"/>
                <a:gd name="connsiteY4" fmla="*/ 37229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95" h="71639">
                  <a:moveTo>
                    <a:pt x="-1440" y="37229"/>
                  </a:moveTo>
                  <a:cubicBezTo>
                    <a:pt x="-1440" y="56393"/>
                    <a:pt x="5045" y="70544"/>
                    <a:pt x="18605" y="70544"/>
                  </a:cubicBezTo>
                  <a:cubicBezTo>
                    <a:pt x="32465" y="70544"/>
                    <a:pt x="38655" y="56393"/>
                    <a:pt x="38655" y="37229"/>
                  </a:cubicBezTo>
                  <a:cubicBezTo>
                    <a:pt x="38655" y="18068"/>
                    <a:pt x="32465" y="-1096"/>
                    <a:pt x="18605" y="-1096"/>
                  </a:cubicBezTo>
                  <a:cubicBezTo>
                    <a:pt x="5045" y="-1096"/>
                    <a:pt x="-1440" y="18068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2">
              <a:extLst>
                <a:ext uri="{FF2B5EF4-FFF2-40B4-BE49-F238E27FC236}">
                  <a16:creationId xmlns:a16="http://schemas.microsoft.com/office/drawing/2014/main" id="{8B142B23-3ADC-46A9-B111-9746CD93BD07}"/>
                </a:ext>
              </a:extLst>
            </p:cNvPr>
            <p:cNvSpPr/>
            <p:nvPr/>
          </p:nvSpPr>
          <p:spPr>
            <a:xfrm>
              <a:off x="2404659" y="2774465"/>
              <a:ext cx="43632" cy="71639"/>
            </a:xfrm>
            <a:custGeom>
              <a:avLst/>
              <a:gdLst>
                <a:gd name="connsiteX0" fmla="*/ -1440 w 43632"/>
                <a:gd name="connsiteY0" fmla="*/ 35462 h 71639"/>
                <a:gd name="connsiteX1" fmla="*/ 20376 w 43632"/>
                <a:gd name="connsiteY1" fmla="*/ 70544 h 71639"/>
                <a:gd name="connsiteX2" fmla="*/ 42192 w 43632"/>
                <a:gd name="connsiteY2" fmla="*/ 35462 h 71639"/>
                <a:gd name="connsiteX3" fmla="*/ 20376 w 43632"/>
                <a:gd name="connsiteY3" fmla="*/ -1096 h 71639"/>
                <a:gd name="connsiteX4" fmla="*/ -1440 w 43632"/>
                <a:gd name="connsiteY4" fmla="*/ 35462 h 71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39">
                  <a:moveTo>
                    <a:pt x="-1440" y="35462"/>
                  </a:moveTo>
                  <a:cubicBezTo>
                    <a:pt x="-1440" y="54626"/>
                    <a:pt x="6816" y="70544"/>
                    <a:pt x="20376" y="70544"/>
                  </a:cubicBezTo>
                  <a:cubicBezTo>
                    <a:pt x="34232" y="70544"/>
                    <a:pt x="42192" y="54626"/>
                    <a:pt x="42192" y="35462"/>
                  </a:cubicBezTo>
                  <a:cubicBezTo>
                    <a:pt x="42192" y="16298"/>
                    <a:pt x="34232" y="-1096"/>
                    <a:pt x="20376" y="-1096"/>
                  </a:cubicBezTo>
                  <a:cubicBezTo>
                    <a:pt x="6816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2">
              <a:extLst>
                <a:ext uri="{FF2B5EF4-FFF2-40B4-BE49-F238E27FC236}">
                  <a16:creationId xmlns:a16="http://schemas.microsoft.com/office/drawing/2014/main" id="{204498F8-F95E-4E56-A8F2-B10E9D4D5693}"/>
                </a:ext>
              </a:extLst>
            </p:cNvPr>
            <p:cNvSpPr/>
            <p:nvPr/>
          </p:nvSpPr>
          <p:spPr>
            <a:xfrm>
              <a:off x="2516377" y="3110852"/>
              <a:ext cx="52790" cy="72823"/>
            </a:xfrm>
            <a:custGeom>
              <a:avLst/>
              <a:gdLst>
                <a:gd name="connsiteX0" fmla="*/ -1420 w 52790"/>
                <a:gd name="connsiteY0" fmla="*/ 37823 h 72823"/>
                <a:gd name="connsiteX1" fmla="*/ 27766 w 52790"/>
                <a:gd name="connsiteY1" fmla="*/ 71728 h 72823"/>
                <a:gd name="connsiteX2" fmla="*/ 51350 w 52790"/>
                <a:gd name="connsiteY2" fmla="*/ 37823 h 72823"/>
                <a:gd name="connsiteX3" fmla="*/ 27766 w 52790"/>
                <a:gd name="connsiteY3" fmla="*/ -1096 h 72823"/>
                <a:gd name="connsiteX4" fmla="*/ -1420 w 52790"/>
                <a:gd name="connsiteY4" fmla="*/ 37823 h 72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90" h="72823">
                  <a:moveTo>
                    <a:pt x="-1420" y="37823"/>
                  </a:moveTo>
                  <a:cubicBezTo>
                    <a:pt x="-2011" y="54921"/>
                    <a:pt x="10665" y="69662"/>
                    <a:pt x="27766" y="71728"/>
                  </a:cubicBezTo>
                  <a:cubicBezTo>
                    <a:pt x="41327" y="71728"/>
                    <a:pt x="51350" y="56987"/>
                    <a:pt x="51350" y="37823"/>
                  </a:cubicBezTo>
                  <a:cubicBezTo>
                    <a:pt x="51350" y="18659"/>
                    <a:pt x="41327" y="-1096"/>
                    <a:pt x="27766" y="-1096"/>
                  </a:cubicBezTo>
                  <a:cubicBezTo>
                    <a:pt x="13911" y="-1096"/>
                    <a:pt x="-1420" y="18659"/>
                    <a:pt x="-1420" y="3782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2">
              <a:extLst>
                <a:ext uri="{FF2B5EF4-FFF2-40B4-BE49-F238E27FC236}">
                  <a16:creationId xmlns:a16="http://schemas.microsoft.com/office/drawing/2014/main" id="{E31CD2F7-C3EC-499F-836D-7A98A5141FE7}"/>
                </a:ext>
              </a:extLst>
            </p:cNvPr>
            <p:cNvSpPr/>
            <p:nvPr/>
          </p:nvSpPr>
          <p:spPr>
            <a:xfrm>
              <a:off x="2239561" y="3272711"/>
              <a:ext cx="46285" cy="68691"/>
            </a:xfrm>
            <a:custGeom>
              <a:avLst/>
              <a:gdLst>
                <a:gd name="connsiteX0" fmla="*/ -1440 w 46285"/>
                <a:gd name="connsiteY0" fmla="*/ 36344 h 68691"/>
                <a:gd name="connsiteX1" fmla="*/ 22143 w 46285"/>
                <a:gd name="connsiteY1" fmla="*/ 67596 h 68691"/>
                <a:gd name="connsiteX2" fmla="*/ 44845 w 46285"/>
                <a:gd name="connsiteY2" fmla="*/ 36344 h 68691"/>
                <a:gd name="connsiteX3" fmla="*/ 22143 w 46285"/>
                <a:gd name="connsiteY3" fmla="*/ -1096 h 68691"/>
                <a:gd name="connsiteX4" fmla="*/ -1440 w 46285"/>
                <a:gd name="connsiteY4" fmla="*/ 36344 h 68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85" h="68691">
                  <a:moveTo>
                    <a:pt x="-1440" y="36344"/>
                  </a:moveTo>
                  <a:cubicBezTo>
                    <a:pt x="-1440" y="55508"/>
                    <a:pt x="8583" y="67596"/>
                    <a:pt x="22143" y="67596"/>
                  </a:cubicBezTo>
                  <a:cubicBezTo>
                    <a:pt x="36002" y="67596"/>
                    <a:pt x="44845" y="55508"/>
                    <a:pt x="44845" y="36344"/>
                  </a:cubicBezTo>
                  <a:cubicBezTo>
                    <a:pt x="44845" y="17183"/>
                    <a:pt x="36002" y="-1096"/>
                    <a:pt x="22143" y="-1096"/>
                  </a:cubicBezTo>
                  <a:cubicBezTo>
                    <a:pt x="8287" y="-1096"/>
                    <a:pt x="-1440" y="17183"/>
                    <a:pt x="-1440" y="3634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2">
              <a:extLst>
                <a:ext uri="{FF2B5EF4-FFF2-40B4-BE49-F238E27FC236}">
                  <a16:creationId xmlns:a16="http://schemas.microsoft.com/office/drawing/2014/main" id="{6A6541F9-8F76-496D-BD53-F4CE1A937617}"/>
                </a:ext>
              </a:extLst>
            </p:cNvPr>
            <p:cNvSpPr/>
            <p:nvPr/>
          </p:nvSpPr>
          <p:spPr>
            <a:xfrm>
              <a:off x="2404659" y="3303960"/>
              <a:ext cx="43632" cy="71642"/>
            </a:xfrm>
            <a:custGeom>
              <a:avLst/>
              <a:gdLst>
                <a:gd name="connsiteX0" fmla="*/ -1440 w 43632"/>
                <a:gd name="connsiteY0" fmla="*/ 31039 h 71642"/>
                <a:gd name="connsiteX1" fmla="*/ 20376 w 43632"/>
                <a:gd name="connsiteY1" fmla="*/ 70547 h 71642"/>
                <a:gd name="connsiteX2" fmla="*/ 42192 w 43632"/>
                <a:gd name="connsiteY2" fmla="*/ 31039 h 71642"/>
                <a:gd name="connsiteX3" fmla="*/ 20376 w 43632"/>
                <a:gd name="connsiteY3" fmla="*/ -1096 h 71642"/>
                <a:gd name="connsiteX4" fmla="*/ -1440 w 43632"/>
                <a:gd name="connsiteY4" fmla="*/ 31039 h 71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71642">
                  <a:moveTo>
                    <a:pt x="-1440" y="31039"/>
                  </a:moveTo>
                  <a:cubicBezTo>
                    <a:pt x="-1440" y="50203"/>
                    <a:pt x="6816" y="70547"/>
                    <a:pt x="20376" y="70547"/>
                  </a:cubicBezTo>
                  <a:cubicBezTo>
                    <a:pt x="34232" y="70547"/>
                    <a:pt x="42192" y="50203"/>
                    <a:pt x="42192" y="31039"/>
                  </a:cubicBezTo>
                  <a:cubicBezTo>
                    <a:pt x="42192" y="11878"/>
                    <a:pt x="34232" y="-1096"/>
                    <a:pt x="20376" y="-1096"/>
                  </a:cubicBezTo>
                  <a:cubicBezTo>
                    <a:pt x="6816" y="-1096"/>
                    <a:pt x="-1440" y="1187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2">
              <a:extLst>
                <a:ext uri="{FF2B5EF4-FFF2-40B4-BE49-F238E27FC236}">
                  <a16:creationId xmlns:a16="http://schemas.microsoft.com/office/drawing/2014/main" id="{A862F3AC-3029-4324-9EEB-C5BD16FAEE5C}"/>
                </a:ext>
              </a:extLst>
            </p:cNvPr>
            <p:cNvSpPr/>
            <p:nvPr/>
          </p:nvSpPr>
          <p:spPr>
            <a:xfrm>
              <a:off x="2615161" y="3453727"/>
              <a:ext cx="46875" cy="67514"/>
            </a:xfrm>
            <a:custGeom>
              <a:avLst/>
              <a:gdLst>
                <a:gd name="connsiteX0" fmla="*/ -1440 w 46875"/>
                <a:gd name="connsiteY0" fmla="*/ 35757 h 67514"/>
                <a:gd name="connsiteX1" fmla="*/ 22733 w 46875"/>
                <a:gd name="connsiteY1" fmla="*/ 66419 h 67514"/>
                <a:gd name="connsiteX2" fmla="*/ 45435 w 46875"/>
                <a:gd name="connsiteY2" fmla="*/ 35757 h 67514"/>
                <a:gd name="connsiteX3" fmla="*/ 22733 w 46875"/>
                <a:gd name="connsiteY3" fmla="*/ -1096 h 67514"/>
                <a:gd name="connsiteX4" fmla="*/ -1440 w 46875"/>
                <a:gd name="connsiteY4" fmla="*/ 35757 h 67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875" h="67514">
                  <a:moveTo>
                    <a:pt x="-1440" y="35757"/>
                  </a:moveTo>
                  <a:cubicBezTo>
                    <a:pt x="-1440" y="54921"/>
                    <a:pt x="8878" y="66419"/>
                    <a:pt x="22733" y="66419"/>
                  </a:cubicBezTo>
                  <a:cubicBezTo>
                    <a:pt x="36298" y="66419"/>
                    <a:pt x="45435" y="54921"/>
                    <a:pt x="45435" y="35757"/>
                  </a:cubicBezTo>
                  <a:cubicBezTo>
                    <a:pt x="45435" y="16597"/>
                    <a:pt x="36298" y="-1096"/>
                    <a:pt x="22733" y="-1096"/>
                  </a:cubicBezTo>
                  <a:cubicBezTo>
                    <a:pt x="8878" y="-1096"/>
                    <a:pt x="-1440" y="16597"/>
                    <a:pt x="-1440" y="3575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2">
              <a:extLst>
                <a:ext uri="{FF2B5EF4-FFF2-40B4-BE49-F238E27FC236}">
                  <a16:creationId xmlns:a16="http://schemas.microsoft.com/office/drawing/2014/main" id="{5796DAC0-85DB-4FE0-BFD1-CFB1EBCB2E53}"/>
                </a:ext>
              </a:extLst>
            </p:cNvPr>
            <p:cNvSpPr/>
            <p:nvPr/>
          </p:nvSpPr>
          <p:spPr>
            <a:xfrm>
              <a:off x="2729551" y="2779475"/>
              <a:ext cx="41275" cy="66039"/>
            </a:xfrm>
            <a:custGeom>
              <a:avLst/>
              <a:gdLst>
                <a:gd name="connsiteX0" fmla="*/ -1440 w 41275"/>
                <a:gd name="connsiteY0" fmla="*/ 31338 h 66039"/>
                <a:gd name="connsiteX1" fmla="*/ 19196 w 41275"/>
                <a:gd name="connsiteY1" fmla="*/ 64944 h 66039"/>
                <a:gd name="connsiteX2" fmla="*/ 39835 w 41275"/>
                <a:gd name="connsiteY2" fmla="*/ 31338 h 66039"/>
                <a:gd name="connsiteX3" fmla="*/ 19196 w 41275"/>
                <a:gd name="connsiteY3" fmla="*/ -1096 h 66039"/>
                <a:gd name="connsiteX4" fmla="*/ -1440 w 41275"/>
                <a:gd name="connsiteY4" fmla="*/ 31338 h 66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275" h="66039">
                  <a:moveTo>
                    <a:pt x="-1440" y="31338"/>
                  </a:moveTo>
                  <a:cubicBezTo>
                    <a:pt x="-1440" y="50498"/>
                    <a:pt x="5340" y="64944"/>
                    <a:pt x="19196" y="64944"/>
                  </a:cubicBezTo>
                  <a:cubicBezTo>
                    <a:pt x="33055" y="64944"/>
                    <a:pt x="39835" y="50203"/>
                    <a:pt x="39835" y="31338"/>
                  </a:cubicBezTo>
                  <a:cubicBezTo>
                    <a:pt x="39835" y="12174"/>
                    <a:pt x="32760" y="-1096"/>
                    <a:pt x="19196" y="-1096"/>
                  </a:cubicBezTo>
                  <a:cubicBezTo>
                    <a:pt x="5340" y="-1096"/>
                    <a:pt x="-1440" y="12174"/>
                    <a:pt x="-1440" y="3133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2">
              <a:extLst>
                <a:ext uri="{FF2B5EF4-FFF2-40B4-BE49-F238E27FC236}">
                  <a16:creationId xmlns:a16="http://schemas.microsoft.com/office/drawing/2014/main" id="{EB0830D6-8E0D-49B7-A32C-ADB816DAD42D}"/>
                </a:ext>
              </a:extLst>
            </p:cNvPr>
            <p:cNvSpPr/>
            <p:nvPr/>
          </p:nvSpPr>
          <p:spPr>
            <a:xfrm>
              <a:off x="2654370" y="2630003"/>
              <a:ext cx="43927" cy="70757"/>
            </a:xfrm>
            <a:custGeom>
              <a:avLst/>
              <a:gdLst>
                <a:gd name="connsiteX0" fmla="*/ -1440 w 43927"/>
                <a:gd name="connsiteY0" fmla="*/ 35167 h 70757"/>
                <a:gd name="connsiteX1" fmla="*/ 20966 w 43927"/>
                <a:gd name="connsiteY1" fmla="*/ 69662 h 70757"/>
                <a:gd name="connsiteX2" fmla="*/ 42488 w 43927"/>
                <a:gd name="connsiteY2" fmla="*/ 35167 h 70757"/>
                <a:gd name="connsiteX3" fmla="*/ 20966 w 43927"/>
                <a:gd name="connsiteY3" fmla="*/ -1096 h 70757"/>
                <a:gd name="connsiteX4" fmla="*/ -1440 w 43927"/>
                <a:gd name="connsiteY4" fmla="*/ 35167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927" h="70757">
                  <a:moveTo>
                    <a:pt x="-1440" y="35167"/>
                  </a:moveTo>
                  <a:cubicBezTo>
                    <a:pt x="-1440" y="54331"/>
                    <a:pt x="7406" y="69662"/>
                    <a:pt x="20966" y="69662"/>
                  </a:cubicBezTo>
                  <a:cubicBezTo>
                    <a:pt x="34822" y="69662"/>
                    <a:pt x="42488" y="54331"/>
                    <a:pt x="42488" y="35167"/>
                  </a:cubicBezTo>
                  <a:cubicBezTo>
                    <a:pt x="42488" y="15708"/>
                    <a:pt x="34822" y="-1096"/>
                    <a:pt x="20966" y="-1096"/>
                  </a:cubicBezTo>
                  <a:cubicBezTo>
                    <a:pt x="7406" y="-1096"/>
                    <a:pt x="-1440" y="15708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2">
              <a:extLst>
                <a:ext uri="{FF2B5EF4-FFF2-40B4-BE49-F238E27FC236}">
                  <a16:creationId xmlns:a16="http://schemas.microsoft.com/office/drawing/2014/main" id="{24B9879C-0AE6-40C0-B0E3-276C3CD3F636}"/>
                </a:ext>
              </a:extLst>
            </p:cNvPr>
            <p:cNvSpPr/>
            <p:nvPr/>
          </p:nvSpPr>
          <p:spPr>
            <a:xfrm>
              <a:off x="2789026" y="2520626"/>
              <a:ext cx="50787" cy="68986"/>
            </a:xfrm>
            <a:custGeom>
              <a:avLst/>
              <a:gdLst>
                <a:gd name="connsiteX0" fmla="*/ -1361 w 50787"/>
                <a:gd name="connsiteY0" fmla="*/ 31334 h 68986"/>
                <a:gd name="connsiteX1" fmla="*/ 26056 w 50787"/>
                <a:gd name="connsiteY1" fmla="*/ 67891 h 68986"/>
                <a:gd name="connsiteX2" fmla="*/ 49347 w 50787"/>
                <a:gd name="connsiteY2" fmla="*/ 31334 h 68986"/>
                <a:gd name="connsiteX3" fmla="*/ 26056 w 50787"/>
                <a:gd name="connsiteY3" fmla="*/ -1096 h 68986"/>
                <a:gd name="connsiteX4" fmla="*/ -1361 w 50787"/>
                <a:gd name="connsiteY4" fmla="*/ 31334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87" h="68986">
                  <a:moveTo>
                    <a:pt x="-1361" y="31334"/>
                  </a:moveTo>
                  <a:cubicBezTo>
                    <a:pt x="-1361" y="50498"/>
                    <a:pt x="12495" y="67891"/>
                    <a:pt x="26056" y="67891"/>
                  </a:cubicBezTo>
                  <a:cubicBezTo>
                    <a:pt x="39915" y="67891"/>
                    <a:pt x="49347" y="50498"/>
                    <a:pt x="49347" y="31334"/>
                  </a:cubicBezTo>
                  <a:cubicBezTo>
                    <a:pt x="49347" y="12170"/>
                    <a:pt x="39915" y="-1096"/>
                    <a:pt x="26056" y="-1096"/>
                  </a:cubicBezTo>
                  <a:cubicBezTo>
                    <a:pt x="9547" y="376"/>
                    <a:pt x="-2541" y="14822"/>
                    <a:pt x="-1361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2">
              <a:extLst>
                <a:ext uri="{FF2B5EF4-FFF2-40B4-BE49-F238E27FC236}">
                  <a16:creationId xmlns:a16="http://schemas.microsoft.com/office/drawing/2014/main" id="{DB967EAA-0267-4241-9D05-9BFCDF39A322}"/>
                </a:ext>
              </a:extLst>
            </p:cNvPr>
            <p:cNvSpPr/>
            <p:nvPr/>
          </p:nvSpPr>
          <p:spPr>
            <a:xfrm>
              <a:off x="2993688" y="2443088"/>
              <a:ext cx="53384" cy="70753"/>
            </a:xfrm>
            <a:custGeom>
              <a:avLst/>
              <a:gdLst>
                <a:gd name="connsiteX0" fmla="*/ -1420 w 53384"/>
                <a:gd name="connsiteY0" fmla="*/ 33101 h 70753"/>
                <a:gd name="connsiteX1" fmla="*/ 27177 w 53384"/>
                <a:gd name="connsiteY1" fmla="*/ 69658 h 70753"/>
                <a:gd name="connsiteX2" fmla="*/ 51945 w 53384"/>
                <a:gd name="connsiteY2" fmla="*/ 33101 h 70753"/>
                <a:gd name="connsiteX3" fmla="*/ 27177 w 53384"/>
                <a:gd name="connsiteY3" fmla="*/ -1096 h 70753"/>
                <a:gd name="connsiteX4" fmla="*/ -1420 w 53384"/>
                <a:gd name="connsiteY4" fmla="*/ 33101 h 70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84" h="70753">
                  <a:moveTo>
                    <a:pt x="-1420" y="33101"/>
                  </a:moveTo>
                  <a:cubicBezTo>
                    <a:pt x="-2010" y="50793"/>
                    <a:pt x="10079" y="66121"/>
                    <a:pt x="27177" y="69658"/>
                  </a:cubicBezTo>
                  <a:cubicBezTo>
                    <a:pt x="41036" y="69658"/>
                    <a:pt x="51945" y="52265"/>
                    <a:pt x="51945" y="33101"/>
                  </a:cubicBezTo>
                  <a:cubicBezTo>
                    <a:pt x="51945" y="13941"/>
                    <a:pt x="41036" y="-1096"/>
                    <a:pt x="27177" y="-1096"/>
                  </a:cubicBezTo>
                  <a:cubicBezTo>
                    <a:pt x="10374" y="1262"/>
                    <a:pt x="-2010" y="16003"/>
                    <a:pt x="-1420" y="3310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2">
              <a:extLst>
                <a:ext uri="{FF2B5EF4-FFF2-40B4-BE49-F238E27FC236}">
                  <a16:creationId xmlns:a16="http://schemas.microsoft.com/office/drawing/2014/main" id="{F87CFCDB-A12D-42A5-B327-85455DA0087B}"/>
                </a:ext>
              </a:extLst>
            </p:cNvPr>
            <p:cNvSpPr/>
            <p:nvPr/>
          </p:nvSpPr>
          <p:spPr>
            <a:xfrm>
              <a:off x="2867057" y="2726410"/>
              <a:ext cx="55621" cy="65154"/>
            </a:xfrm>
            <a:custGeom>
              <a:avLst/>
              <a:gdLst>
                <a:gd name="connsiteX0" fmla="*/ -1264 w 55621"/>
                <a:gd name="connsiteY0" fmla="*/ 31334 h 65154"/>
                <a:gd name="connsiteX1" fmla="*/ 24972 w 55621"/>
                <a:gd name="connsiteY1" fmla="*/ 64059 h 65154"/>
                <a:gd name="connsiteX2" fmla="*/ 54162 w 55621"/>
                <a:gd name="connsiteY2" fmla="*/ 31334 h 65154"/>
                <a:gd name="connsiteX3" fmla="*/ 24972 w 55621"/>
                <a:gd name="connsiteY3" fmla="*/ -1096 h 65154"/>
                <a:gd name="connsiteX4" fmla="*/ -1264 w 55621"/>
                <a:gd name="connsiteY4" fmla="*/ 31334 h 65154"/>
                <a:gd name="connsiteX5" fmla="*/ -1264 w 55621"/>
                <a:gd name="connsiteY5" fmla="*/ 31334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621" h="65154">
                  <a:moveTo>
                    <a:pt x="-1264" y="31334"/>
                  </a:moveTo>
                  <a:cubicBezTo>
                    <a:pt x="-3035" y="47550"/>
                    <a:pt x="8759" y="62291"/>
                    <a:pt x="24972" y="64059"/>
                  </a:cubicBezTo>
                  <a:cubicBezTo>
                    <a:pt x="41778" y="62587"/>
                    <a:pt x="54453" y="48137"/>
                    <a:pt x="54162" y="31334"/>
                  </a:cubicBezTo>
                  <a:cubicBezTo>
                    <a:pt x="54749" y="14531"/>
                    <a:pt x="41778" y="81"/>
                    <a:pt x="24972" y="-1096"/>
                  </a:cubicBezTo>
                  <a:cubicBezTo>
                    <a:pt x="8759" y="672"/>
                    <a:pt x="-3035" y="15117"/>
                    <a:pt x="-1264" y="31334"/>
                  </a:cubicBezTo>
                  <a:cubicBezTo>
                    <a:pt x="-1264" y="31334"/>
                    <a:pt x="-1264" y="31334"/>
                    <a:pt x="-1264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2">
              <a:extLst>
                <a:ext uri="{FF2B5EF4-FFF2-40B4-BE49-F238E27FC236}">
                  <a16:creationId xmlns:a16="http://schemas.microsoft.com/office/drawing/2014/main" id="{E7709792-C3BC-482B-AD5B-9244C7397C0C}"/>
                </a:ext>
              </a:extLst>
            </p:cNvPr>
            <p:cNvSpPr/>
            <p:nvPr/>
          </p:nvSpPr>
          <p:spPr>
            <a:xfrm>
              <a:off x="2863061" y="2929246"/>
              <a:ext cx="50457" cy="64858"/>
            </a:xfrm>
            <a:custGeom>
              <a:avLst/>
              <a:gdLst>
                <a:gd name="connsiteX0" fmla="*/ -1396 w 50457"/>
                <a:gd name="connsiteY0" fmla="*/ 31334 h 64858"/>
                <a:gd name="connsiteX1" fmla="*/ 26906 w 50457"/>
                <a:gd name="connsiteY1" fmla="*/ 63763 h 64858"/>
                <a:gd name="connsiteX2" fmla="*/ 49017 w 50457"/>
                <a:gd name="connsiteY2" fmla="*/ 31334 h 64858"/>
                <a:gd name="connsiteX3" fmla="*/ 26906 w 50457"/>
                <a:gd name="connsiteY3" fmla="*/ -1096 h 64858"/>
                <a:gd name="connsiteX4" fmla="*/ -1396 w 50457"/>
                <a:gd name="connsiteY4" fmla="*/ 31334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57" h="64858">
                  <a:moveTo>
                    <a:pt x="-1396" y="31334"/>
                  </a:moveTo>
                  <a:cubicBezTo>
                    <a:pt x="-2281" y="48137"/>
                    <a:pt x="10103" y="62291"/>
                    <a:pt x="26906" y="63763"/>
                  </a:cubicBezTo>
                  <a:cubicBezTo>
                    <a:pt x="40466" y="63763"/>
                    <a:pt x="49017" y="50793"/>
                    <a:pt x="49017" y="31334"/>
                  </a:cubicBezTo>
                  <a:cubicBezTo>
                    <a:pt x="49017" y="12170"/>
                    <a:pt x="40466" y="-1096"/>
                    <a:pt x="26906" y="-1096"/>
                  </a:cubicBezTo>
                  <a:cubicBezTo>
                    <a:pt x="10103" y="376"/>
                    <a:pt x="-2281" y="14822"/>
                    <a:pt x="-1396" y="3133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2">
              <a:extLst>
                <a:ext uri="{FF2B5EF4-FFF2-40B4-BE49-F238E27FC236}">
                  <a16:creationId xmlns:a16="http://schemas.microsoft.com/office/drawing/2014/main" id="{1AD26AD8-EE2D-4A03-A038-4227A12D0943}"/>
                </a:ext>
              </a:extLst>
            </p:cNvPr>
            <p:cNvSpPr/>
            <p:nvPr/>
          </p:nvSpPr>
          <p:spPr>
            <a:xfrm>
              <a:off x="2938867" y="3015626"/>
              <a:ext cx="56658" cy="61324"/>
            </a:xfrm>
            <a:custGeom>
              <a:avLst/>
              <a:gdLst>
                <a:gd name="connsiteX0" fmla="*/ -1435 w 56658"/>
                <a:gd name="connsiteY0" fmla="*/ 29272 h 61324"/>
                <a:gd name="connsiteX1" fmla="*/ 27457 w 56658"/>
                <a:gd name="connsiteY1" fmla="*/ 60229 h 61324"/>
                <a:gd name="connsiteX2" fmla="*/ 55171 w 56658"/>
                <a:gd name="connsiteY2" fmla="*/ 29567 h 61324"/>
                <a:gd name="connsiteX3" fmla="*/ 55171 w 56658"/>
                <a:gd name="connsiteY3" fmla="*/ 29272 h 61324"/>
                <a:gd name="connsiteX4" fmla="*/ 28342 w 56658"/>
                <a:gd name="connsiteY4" fmla="*/ -1096 h 61324"/>
                <a:gd name="connsiteX5" fmla="*/ 27457 w 56658"/>
                <a:gd name="connsiteY5" fmla="*/ -1096 h 61324"/>
                <a:gd name="connsiteX6" fmla="*/ -1435 w 56658"/>
                <a:gd name="connsiteY6" fmla="*/ 28977 h 61324"/>
                <a:gd name="connsiteX7" fmla="*/ -1435 w 56658"/>
                <a:gd name="connsiteY7" fmla="*/ 29272 h 61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6658" h="61324">
                  <a:moveTo>
                    <a:pt x="-1435" y="29272"/>
                  </a:moveTo>
                  <a:cubicBezTo>
                    <a:pt x="-1730" y="45783"/>
                    <a:pt x="10949" y="59639"/>
                    <a:pt x="27457" y="60229"/>
                  </a:cubicBezTo>
                  <a:cubicBezTo>
                    <a:pt x="43673" y="59344"/>
                    <a:pt x="56057" y="45783"/>
                    <a:pt x="55171" y="29567"/>
                  </a:cubicBezTo>
                  <a:cubicBezTo>
                    <a:pt x="55171" y="29567"/>
                    <a:pt x="55171" y="29567"/>
                    <a:pt x="55171" y="29272"/>
                  </a:cubicBezTo>
                  <a:cubicBezTo>
                    <a:pt x="56057" y="13645"/>
                    <a:pt x="44263" y="85"/>
                    <a:pt x="28342" y="-1096"/>
                  </a:cubicBezTo>
                  <a:cubicBezTo>
                    <a:pt x="28047" y="-1096"/>
                    <a:pt x="27752" y="-1096"/>
                    <a:pt x="27457" y="-1096"/>
                  </a:cubicBezTo>
                  <a:cubicBezTo>
                    <a:pt x="11244" y="-800"/>
                    <a:pt x="-1730" y="12764"/>
                    <a:pt x="-1435" y="28977"/>
                  </a:cubicBezTo>
                  <a:cubicBezTo>
                    <a:pt x="-1435" y="29272"/>
                    <a:pt x="-1435" y="29272"/>
                    <a:pt x="-1435" y="2927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2">
              <a:extLst>
                <a:ext uri="{FF2B5EF4-FFF2-40B4-BE49-F238E27FC236}">
                  <a16:creationId xmlns:a16="http://schemas.microsoft.com/office/drawing/2014/main" id="{67B19F8A-21B7-4603-AD4A-C2A92A6F69C2}"/>
                </a:ext>
              </a:extLst>
            </p:cNvPr>
            <p:cNvSpPr/>
            <p:nvPr/>
          </p:nvSpPr>
          <p:spPr>
            <a:xfrm>
              <a:off x="3130753" y="3462869"/>
              <a:ext cx="47217" cy="68986"/>
            </a:xfrm>
            <a:custGeom>
              <a:avLst/>
              <a:gdLst>
                <a:gd name="connsiteX0" fmla="*/ -1394 w 47217"/>
                <a:gd name="connsiteY0" fmla="*/ 29862 h 68986"/>
                <a:gd name="connsiteX1" fmla="*/ 25141 w 47217"/>
                <a:gd name="connsiteY1" fmla="*/ 67891 h 68986"/>
                <a:gd name="connsiteX2" fmla="*/ 45777 w 47217"/>
                <a:gd name="connsiteY2" fmla="*/ 29862 h 68986"/>
                <a:gd name="connsiteX3" fmla="*/ 25141 w 47217"/>
                <a:gd name="connsiteY3" fmla="*/ -1096 h 68986"/>
                <a:gd name="connsiteX4" fmla="*/ -1394 w 47217"/>
                <a:gd name="connsiteY4" fmla="*/ 28977 h 68986"/>
                <a:gd name="connsiteX5" fmla="*/ -1394 w 47217"/>
                <a:gd name="connsiteY5" fmla="*/ 29862 h 68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217" h="68986">
                  <a:moveTo>
                    <a:pt x="-1394" y="29862"/>
                  </a:moveTo>
                  <a:cubicBezTo>
                    <a:pt x="-1394" y="49022"/>
                    <a:pt x="11285" y="67891"/>
                    <a:pt x="25141" y="67891"/>
                  </a:cubicBezTo>
                  <a:cubicBezTo>
                    <a:pt x="38702" y="67891"/>
                    <a:pt x="45777" y="49022"/>
                    <a:pt x="45777" y="29862"/>
                  </a:cubicBezTo>
                  <a:cubicBezTo>
                    <a:pt x="45777" y="10698"/>
                    <a:pt x="38702" y="-1096"/>
                    <a:pt x="25141" y="-1096"/>
                  </a:cubicBezTo>
                  <a:cubicBezTo>
                    <a:pt x="9515" y="85"/>
                    <a:pt x="-2279" y="13350"/>
                    <a:pt x="-1394" y="28977"/>
                  </a:cubicBezTo>
                  <a:cubicBezTo>
                    <a:pt x="-1394" y="29272"/>
                    <a:pt x="-1394" y="29567"/>
                    <a:pt x="-1394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2">
              <a:extLst>
                <a:ext uri="{FF2B5EF4-FFF2-40B4-BE49-F238E27FC236}">
                  <a16:creationId xmlns:a16="http://schemas.microsoft.com/office/drawing/2014/main" id="{74738812-8F9F-4BD1-9272-545B272D90FF}"/>
                </a:ext>
              </a:extLst>
            </p:cNvPr>
            <p:cNvSpPr/>
            <p:nvPr/>
          </p:nvSpPr>
          <p:spPr>
            <a:xfrm>
              <a:off x="3297964" y="3403314"/>
              <a:ext cx="51888" cy="74000"/>
            </a:xfrm>
            <a:custGeom>
              <a:avLst/>
              <a:gdLst>
                <a:gd name="connsiteX0" fmla="*/ -1440 w 51888"/>
                <a:gd name="connsiteY0" fmla="*/ 35462 h 74000"/>
                <a:gd name="connsiteX1" fmla="*/ 23914 w 51888"/>
                <a:gd name="connsiteY1" fmla="*/ 72905 h 74000"/>
                <a:gd name="connsiteX2" fmla="*/ 50448 w 51888"/>
                <a:gd name="connsiteY2" fmla="*/ 35462 h 74000"/>
                <a:gd name="connsiteX3" fmla="*/ 23914 w 51888"/>
                <a:gd name="connsiteY3" fmla="*/ -1096 h 74000"/>
                <a:gd name="connsiteX4" fmla="*/ -1440 w 51888"/>
                <a:gd name="connsiteY4" fmla="*/ 35462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88" h="74000">
                  <a:moveTo>
                    <a:pt x="-1440" y="35462"/>
                  </a:moveTo>
                  <a:cubicBezTo>
                    <a:pt x="-1440" y="54626"/>
                    <a:pt x="10350" y="72905"/>
                    <a:pt x="23914" y="72905"/>
                  </a:cubicBezTo>
                  <a:cubicBezTo>
                    <a:pt x="37769" y="72905"/>
                    <a:pt x="50448" y="54626"/>
                    <a:pt x="50448" y="35462"/>
                  </a:cubicBezTo>
                  <a:cubicBezTo>
                    <a:pt x="50448" y="16003"/>
                    <a:pt x="37769" y="-1096"/>
                    <a:pt x="23914" y="-1096"/>
                  </a:cubicBezTo>
                  <a:cubicBezTo>
                    <a:pt x="10058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2">
              <a:extLst>
                <a:ext uri="{FF2B5EF4-FFF2-40B4-BE49-F238E27FC236}">
                  <a16:creationId xmlns:a16="http://schemas.microsoft.com/office/drawing/2014/main" id="{80D286A3-3476-4302-B256-8FC4283F9546}"/>
                </a:ext>
              </a:extLst>
            </p:cNvPr>
            <p:cNvSpPr/>
            <p:nvPr/>
          </p:nvSpPr>
          <p:spPr>
            <a:xfrm>
              <a:off x="3365180" y="2925708"/>
              <a:ext cx="54293" cy="75767"/>
            </a:xfrm>
            <a:custGeom>
              <a:avLst/>
              <a:gdLst>
                <a:gd name="connsiteX0" fmla="*/ -1440 w 54293"/>
                <a:gd name="connsiteY0" fmla="*/ 35462 h 75767"/>
                <a:gd name="connsiteX1" fmla="*/ 24209 w 54293"/>
                <a:gd name="connsiteY1" fmla="*/ 74672 h 75767"/>
                <a:gd name="connsiteX2" fmla="*/ 52809 w 54293"/>
                <a:gd name="connsiteY2" fmla="*/ 35462 h 75767"/>
                <a:gd name="connsiteX3" fmla="*/ 23917 w 54293"/>
                <a:gd name="connsiteY3" fmla="*/ -1096 h 75767"/>
                <a:gd name="connsiteX4" fmla="*/ -1440 w 54293"/>
                <a:gd name="connsiteY4" fmla="*/ 35462 h 75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293" h="75767">
                  <a:moveTo>
                    <a:pt x="-1440" y="35462"/>
                  </a:moveTo>
                  <a:cubicBezTo>
                    <a:pt x="-1440" y="54921"/>
                    <a:pt x="10353" y="74672"/>
                    <a:pt x="24209" y="74672"/>
                  </a:cubicBezTo>
                  <a:cubicBezTo>
                    <a:pt x="37773" y="74672"/>
                    <a:pt x="52809" y="54921"/>
                    <a:pt x="52809" y="35462"/>
                  </a:cubicBezTo>
                  <a:cubicBezTo>
                    <a:pt x="53691" y="18068"/>
                    <a:pt x="41311" y="2442"/>
                    <a:pt x="23917" y="-1096"/>
                  </a:cubicBezTo>
                  <a:cubicBezTo>
                    <a:pt x="10353" y="-1096"/>
                    <a:pt x="-1440" y="16298"/>
                    <a:pt x="-1440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2">
              <a:extLst>
                <a:ext uri="{FF2B5EF4-FFF2-40B4-BE49-F238E27FC236}">
                  <a16:creationId xmlns:a16="http://schemas.microsoft.com/office/drawing/2014/main" id="{7EA0075C-164C-4300-B188-D0AA83B400C1}"/>
                </a:ext>
              </a:extLst>
            </p:cNvPr>
            <p:cNvSpPr/>
            <p:nvPr/>
          </p:nvSpPr>
          <p:spPr>
            <a:xfrm>
              <a:off x="1859833" y="2298921"/>
              <a:ext cx="50117" cy="71052"/>
            </a:xfrm>
            <a:custGeom>
              <a:avLst/>
              <a:gdLst>
                <a:gd name="connsiteX0" fmla="*/ -1440 w 50117"/>
                <a:gd name="connsiteY0" fmla="*/ 35167 h 71052"/>
                <a:gd name="connsiteX1" fmla="*/ 22733 w 50117"/>
                <a:gd name="connsiteY1" fmla="*/ -1096 h 71052"/>
                <a:gd name="connsiteX2" fmla="*/ 48678 w 50117"/>
                <a:gd name="connsiteY2" fmla="*/ 35167 h 71052"/>
                <a:gd name="connsiteX3" fmla="*/ 22733 w 50117"/>
                <a:gd name="connsiteY3" fmla="*/ 69957 h 71052"/>
                <a:gd name="connsiteX4" fmla="*/ -1440 w 50117"/>
                <a:gd name="connsiteY4" fmla="*/ 35167 h 71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117" h="71052">
                  <a:moveTo>
                    <a:pt x="-1440" y="35167"/>
                  </a:moveTo>
                  <a:cubicBezTo>
                    <a:pt x="-1440" y="16003"/>
                    <a:pt x="8878" y="-1096"/>
                    <a:pt x="22733" y="-1096"/>
                  </a:cubicBezTo>
                  <a:cubicBezTo>
                    <a:pt x="36298" y="-1096"/>
                    <a:pt x="48678" y="16003"/>
                    <a:pt x="48678" y="35167"/>
                  </a:cubicBezTo>
                  <a:cubicBezTo>
                    <a:pt x="48678" y="54331"/>
                    <a:pt x="36298" y="69957"/>
                    <a:pt x="22733" y="69957"/>
                  </a:cubicBezTo>
                  <a:cubicBezTo>
                    <a:pt x="8878" y="69957"/>
                    <a:pt x="-1440" y="54331"/>
                    <a:pt x="-1440" y="3516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2">
              <a:extLst>
                <a:ext uri="{FF2B5EF4-FFF2-40B4-BE49-F238E27FC236}">
                  <a16:creationId xmlns:a16="http://schemas.microsoft.com/office/drawing/2014/main" id="{9A027121-6B7F-4791-BEB3-28AF9149CA44}"/>
                </a:ext>
              </a:extLst>
            </p:cNvPr>
            <p:cNvSpPr/>
            <p:nvPr/>
          </p:nvSpPr>
          <p:spPr>
            <a:xfrm>
              <a:off x="2176469" y="2093432"/>
              <a:ext cx="45403" cy="61321"/>
            </a:xfrm>
            <a:custGeom>
              <a:avLst/>
              <a:gdLst>
                <a:gd name="connsiteX0" fmla="*/ -1440 w 45403"/>
                <a:gd name="connsiteY0" fmla="*/ 29563 h 61321"/>
                <a:gd name="connsiteX1" fmla="*/ 19786 w 45403"/>
                <a:gd name="connsiteY1" fmla="*/ -1096 h 61321"/>
                <a:gd name="connsiteX2" fmla="*/ 43963 w 45403"/>
                <a:gd name="connsiteY2" fmla="*/ 29563 h 61321"/>
                <a:gd name="connsiteX3" fmla="*/ 19786 w 45403"/>
                <a:gd name="connsiteY3" fmla="*/ 60226 h 61321"/>
                <a:gd name="connsiteX4" fmla="*/ -1440 w 45403"/>
                <a:gd name="connsiteY4" fmla="*/ 29563 h 613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403" h="61321">
                  <a:moveTo>
                    <a:pt x="-1440" y="29563"/>
                  </a:moveTo>
                  <a:cubicBezTo>
                    <a:pt x="-1440" y="10399"/>
                    <a:pt x="5930" y="-1096"/>
                    <a:pt x="19786" y="-1096"/>
                  </a:cubicBezTo>
                  <a:cubicBezTo>
                    <a:pt x="33350" y="-1096"/>
                    <a:pt x="43963" y="10399"/>
                    <a:pt x="43963" y="29563"/>
                  </a:cubicBezTo>
                  <a:cubicBezTo>
                    <a:pt x="43963" y="49022"/>
                    <a:pt x="33350" y="60226"/>
                    <a:pt x="19786" y="60226"/>
                  </a:cubicBezTo>
                  <a:cubicBezTo>
                    <a:pt x="5930" y="60226"/>
                    <a:pt x="-1440" y="49022"/>
                    <a:pt x="-1440" y="2956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2">
              <a:extLst>
                <a:ext uri="{FF2B5EF4-FFF2-40B4-BE49-F238E27FC236}">
                  <a16:creationId xmlns:a16="http://schemas.microsoft.com/office/drawing/2014/main" id="{0709117F-1F55-4EEF-A92A-EF31CD8E46E4}"/>
                </a:ext>
              </a:extLst>
            </p:cNvPr>
            <p:cNvSpPr/>
            <p:nvPr/>
          </p:nvSpPr>
          <p:spPr>
            <a:xfrm>
              <a:off x="1965947" y="1896196"/>
              <a:ext cx="51908" cy="64858"/>
            </a:xfrm>
            <a:custGeom>
              <a:avLst/>
              <a:gdLst>
                <a:gd name="connsiteX0" fmla="*/ -1420 w 51908"/>
                <a:gd name="connsiteY0" fmla="*/ 33105 h 64858"/>
                <a:gd name="connsiteX1" fmla="*/ 27472 w 51908"/>
                <a:gd name="connsiteY1" fmla="*/ -1096 h 64858"/>
                <a:gd name="connsiteX2" fmla="*/ 50469 w 51908"/>
                <a:gd name="connsiteY2" fmla="*/ 33105 h 64858"/>
                <a:gd name="connsiteX3" fmla="*/ 27472 w 51908"/>
                <a:gd name="connsiteY3" fmla="*/ 63763 h 64858"/>
                <a:gd name="connsiteX4" fmla="*/ -1420 w 51908"/>
                <a:gd name="connsiteY4" fmla="*/ 33105 h 64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08" h="64858">
                  <a:moveTo>
                    <a:pt x="-1420" y="33105"/>
                  </a:moveTo>
                  <a:cubicBezTo>
                    <a:pt x="-2010" y="16003"/>
                    <a:pt x="10373" y="1262"/>
                    <a:pt x="27472" y="-1096"/>
                  </a:cubicBezTo>
                  <a:cubicBezTo>
                    <a:pt x="41036" y="-1096"/>
                    <a:pt x="50469" y="13941"/>
                    <a:pt x="50469" y="33105"/>
                  </a:cubicBezTo>
                  <a:cubicBezTo>
                    <a:pt x="50469" y="52269"/>
                    <a:pt x="41036" y="63763"/>
                    <a:pt x="27472" y="63763"/>
                  </a:cubicBezTo>
                  <a:cubicBezTo>
                    <a:pt x="10964" y="63177"/>
                    <a:pt x="-2010" y="49613"/>
                    <a:pt x="-1420" y="3310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2">
              <a:extLst>
                <a:ext uri="{FF2B5EF4-FFF2-40B4-BE49-F238E27FC236}">
                  <a16:creationId xmlns:a16="http://schemas.microsoft.com/office/drawing/2014/main" id="{4A58F6E6-B1BC-4126-B4E9-C416FCE8AAEC}"/>
                </a:ext>
              </a:extLst>
            </p:cNvPr>
            <p:cNvSpPr/>
            <p:nvPr/>
          </p:nvSpPr>
          <p:spPr>
            <a:xfrm>
              <a:off x="2364564" y="1944842"/>
              <a:ext cx="49315" cy="70757"/>
            </a:xfrm>
            <a:custGeom>
              <a:avLst/>
              <a:gdLst>
                <a:gd name="connsiteX0" fmla="*/ -1440 w 49315"/>
                <a:gd name="connsiteY0" fmla="*/ 36642 h 70757"/>
                <a:gd name="connsiteX1" fmla="*/ 20376 w 49315"/>
                <a:gd name="connsiteY1" fmla="*/ -1096 h 70757"/>
                <a:gd name="connsiteX2" fmla="*/ 47796 w 49315"/>
                <a:gd name="connsiteY2" fmla="*/ 36642 h 70757"/>
                <a:gd name="connsiteX3" fmla="*/ 20376 w 49315"/>
                <a:gd name="connsiteY3" fmla="*/ 69662 h 70757"/>
                <a:gd name="connsiteX4" fmla="*/ -1440 w 49315"/>
                <a:gd name="connsiteY4" fmla="*/ 36642 h 70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315" h="70757">
                  <a:moveTo>
                    <a:pt x="-1440" y="36642"/>
                  </a:moveTo>
                  <a:cubicBezTo>
                    <a:pt x="-1440" y="17478"/>
                    <a:pt x="6520" y="-1096"/>
                    <a:pt x="20376" y="-1096"/>
                  </a:cubicBezTo>
                  <a:cubicBezTo>
                    <a:pt x="33937" y="-1096"/>
                    <a:pt x="47796" y="17478"/>
                    <a:pt x="47796" y="36642"/>
                  </a:cubicBezTo>
                  <a:cubicBezTo>
                    <a:pt x="48973" y="53150"/>
                    <a:pt x="36888" y="67891"/>
                    <a:pt x="20376" y="69662"/>
                  </a:cubicBezTo>
                  <a:cubicBezTo>
                    <a:pt x="6520" y="69662"/>
                    <a:pt x="-1440" y="55803"/>
                    <a:pt x="-1440" y="3664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2">
              <a:extLst>
                <a:ext uri="{FF2B5EF4-FFF2-40B4-BE49-F238E27FC236}">
                  <a16:creationId xmlns:a16="http://schemas.microsoft.com/office/drawing/2014/main" id="{002E77A3-60EA-4744-BBAA-5FB167C5F0C3}"/>
                </a:ext>
              </a:extLst>
            </p:cNvPr>
            <p:cNvSpPr/>
            <p:nvPr/>
          </p:nvSpPr>
          <p:spPr>
            <a:xfrm>
              <a:off x="2297934" y="1795662"/>
              <a:ext cx="52556" cy="69285"/>
            </a:xfrm>
            <a:custGeom>
              <a:avLst/>
              <a:gdLst>
                <a:gd name="connsiteX0" fmla="*/ -1440 w 52556"/>
                <a:gd name="connsiteY0" fmla="*/ 30747 h 69285"/>
                <a:gd name="connsiteX1" fmla="*/ 23619 w 52556"/>
                <a:gd name="connsiteY1" fmla="*/ -1096 h 69285"/>
                <a:gd name="connsiteX2" fmla="*/ 51039 w 52556"/>
                <a:gd name="connsiteY2" fmla="*/ 30747 h 69285"/>
                <a:gd name="connsiteX3" fmla="*/ 23619 w 52556"/>
                <a:gd name="connsiteY3" fmla="*/ 68190 h 69285"/>
                <a:gd name="connsiteX4" fmla="*/ -1440 w 52556"/>
                <a:gd name="connsiteY4" fmla="*/ 30747 h 6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556" h="69285">
                  <a:moveTo>
                    <a:pt x="-1440" y="30747"/>
                  </a:moveTo>
                  <a:cubicBezTo>
                    <a:pt x="-1440" y="11583"/>
                    <a:pt x="9763" y="-1096"/>
                    <a:pt x="23619" y="-1096"/>
                  </a:cubicBezTo>
                  <a:cubicBezTo>
                    <a:pt x="39835" y="85"/>
                    <a:pt x="52215" y="14236"/>
                    <a:pt x="51039" y="30747"/>
                  </a:cubicBezTo>
                  <a:cubicBezTo>
                    <a:pt x="51039" y="49911"/>
                    <a:pt x="37183" y="68190"/>
                    <a:pt x="23619" y="68190"/>
                  </a:cubicBezTo>
                  <a:cubicBezTo>
                    <a:pt x="9763" y="68190"/>
                    <a:pt x="-1440" y="49911"/>
                    <a:pt x="-1440" y="307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2">
              <a:extLst>
                <a:ext uri="{FF2B5EF4-FFF2-40B4-BE49-F238E27FC236}">
                  <a16:creationId xmlns:a16="http://schemas.microsoft.com/office/drawing/2014/main" id="{23E71317-93A1-425C-81F9-456020CBF50F}"/>
                </a:ext>
              </a:extLst>
            </p:cNvPr>
            <p:cNvSpPr/>
            <p:nvPr/>
          </p:nvSpPr>
          <p:spPr>
            <a:xfrm>
              <a:off x="2547056" y="1476078"/>
              <a:ext cx="50416" cy="74295"/>
            </a:xfrm>
            <a:custGeom>
              <a:avLst/>
              <a:gdLst>
                <a:gd name="connsiteX0" fmla="*/ -1440 w 50416"/>
                <a:gd name="connsiteY0" fmla="*/ 33990 h 74295"/>
                <a:gd name="connsiteX1" fmla="*/ 24209 w 50416"/>
                <a:gd name="connsiteY1" fmla="*/ -1096 h 74295"/>
                <a:gd name="connsiteX2" fmla="*/ 48976 w 50416"/>
                <a:gd name="connsiteY2" fmla="*/ 33990 h 74295"/>
                <a:gd name="connsiteX3" fmla="*/ 24209 w 50416"/>
                <a:gd name="connsiteY3" fmla="*/ 73200 h 74295"/>
                <a:gd name="connsiteX4" fmla="*/ -1440 w 50416"/>
                <a:gd name="connsiteY4" fmla="*/ 33990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416" h="74295">
                  <a:moveTo>
                    <a:pt x="-1440" y="33990"/>
                  </a:moveTo>
                  <a:cubicBezTo>
                    <a:pt x="-1440" y="14826"/>
                    <a:pt x="10353" y="-1096"/>
                    <a:pt x="24209" y="-1096"/>
                  </a:cubicBezTo>
                  <a:cubicBezTo>
                    <a:pt x="38068" y="-1096"/>
                    <a:pt x="48976" y="14826"/>
                    <a:pt x="48976" y="33990"/>
                  </a:cubicBezTo>
                  <a:cubicBezTo>
                    <a:pt x="48976" y="53150"/>
                    <a:pt x="38068" y="73200"/>
                    <a:pt x="24209" y="73200"/>
                  </a:cubicBezTo>
                  <a:cubicBezTo>
                    <a:pt x="10353" y="73200"/>
                    <a:pt x="-1440" y="53150"/>
                    <a:pt x="-1440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2">
              <a:extLst>
                <a:ext uri="{FF2B5EF4-FFF2-40B4-BE49-F238E27FC236}">
                  <a16:creationId xmlns:a16="http://schemas.microsoft.com/office/drawing/2014/main" id="{0DC7215B-5FA6-45F3-BF20-7FC5AD06A840}"/>
                </a:ext>
              </a:extLst>
            </p:cNvPr>
            <p:cNvSpPr/>
            <p:nvPr/>
          </p:nvSpPr>
          <p:spPr>
            <a:xfrm>
              <a:off x="2589512" y="1682157"/>
              <a:ext cx="49607" cy="69872"/>
            </a:xfrm>
            <a:custGeom>
              <a:avLst/>
              <a:gdLst>
                <a:gd name="connsiteX0" fmla="*/ -1440 w 49607"/>
                <a:gd name="connsiteY0" fmla="*/ 36052 h 69872"/>
                <a:gd name="connsiteX1" fmla="*/ 20966 w 49607"/>
                <a:gd name="connsiteY1" fmla="*/ -1096 h 69872"/>
                <a:gd name="connsiteX2" fmla="*/ 48087 w 49607"/>
                <a:gd name="connsiteY2" fmla="*/ 36052 h 69872"/>
                <a:gd name="connsiteX3" fmla="*/ 20966 w 49607"/>
                <a:gd name="connsiteY3" fmla="*/ 68777 h 69872"/>
                <a:gd name="connsiteX4" fmla="*/ -1440 w 49607"/>
                <a:gd name="connsiteY4" fmla="*/ 36052 h 69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607" h="69872">
                  <a:moveTo>
                    <a:pt x="-1440" y="36052"/>
                  </a:moveTo>
                  <a:cubicBezTo>
                    <a:pt x="-1440" y="16888"/>
                    <a:pt x="7111" y="-1096"/>
                    <a:pt x="20966" y="-1096"/>
                  </a:cubicBezTo>
                  <a:cubicBezTo>
                    <a:pt x="34527" y="-1096"/>
                    <a:pt x="48087" y="16888"/>
                    <a:pt x="48087" y="36052"/>
                  </a:cubicBezTo>
                  <a:cubicBezTo>
                    <a:pt x="49268" y="52564"/>
                    <a:pt x="37179" y="67010"/>
                    <a:pt x="20966" y="68777"/>
                  </a:cubicBezTo>
                  <a:cubicBezTo>
                    <a:pt x="7111" y="68777"/>
                    <a:pt x="-1440" y="55216"/>
                    <a:pt x="-1440" y="3605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2">
              <a:extLst>
                <a:ext uri="{FF2B5EF4-FFF2-40B4-BE49-F238E27FC236}">
                  <a16:creationId xmlns:a16="http://schemas.microsoft.com/office/drawing/2014/main" id="{E2BC9D43-815A-4EDF-9E11-FC74B458F642}"/>
                </a:ext>
              </a:extLst>
            </p:cNvPr>
            <p:cNvSpPr/>
            <p:nvPr/>
          </p:nvSpPr>
          <p:spPr>
            <a:xfrm>
              <a:off x="2552364" y="1922436"/>
              <a:ext cx="43632" cy="65154"/>
            </a:xfrm>
            <a:custGeom>
              <a:avLst/>
              <a:gdLst>
                <a:gd name="connsiteX0" fmla="*/ -1440 w 43632"/>
                <a:gd name="connsiteY0" fmla="*/ 32219 h 65154"/>
                <a:gd name="connsiteX1" fmla="*/ 19491 w 43632"/>
                <a:gd name="connsiteY1" fmla="*/ -1096 h 65154"/>
                <a:gd name="connsiteX2" fmla="*/ 42192 w 43632"/>
                <a:gd name="connsiteY2" fmla="*/ 32219 h 65154"/>
                <a:gd name="connsiteX3" fmla="*/ 19491 w 43632"/>
                <a:gd name="connsiteY3" fmla="*/ 64059 h 65154"/>
                <a:gd name="connsiteX4" fmla="*/ -1440 w 43632"/>
                <a:gd name="connsiteY4" fmla="*/ 32219 h 6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32" h="65154">
                  <a:moveTo>
                    <a:pt x="-1440" y="32219"/>
                  </a:moveTo>
                  <a:cubicBezTo>
                    <a:pt x="-1440" y="13055"/>
                    <a:pt x="5930" y="-1096"/>
                    <a:pt x="19491" y="-1096"/>
                  </a:cubicBezTo>
                  <a:cubicBezTo>
                    <a:pt x="33350" y="-1096"/>
                    <a:pt x="42192" y="13055"/>
                    <a:pt x="42192" y="32219"/>
                  </a:cubicBezTo>
                  <a:cubicBezTo>
                    <a:pt x="42192" y="51383"/>
                    <a:pt x="33350" y="64059"/>
                    <a:pt x="19491" y="64059"/>
                  </a:cubicBezTo>
                  <a:cubicBezTo>
                    <a:pt x="5635" y="64059"/>
                    <a:pt x="-1440" y="51383"/>
                    <a:pt x="-1440" y="322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2">
              <a:extLst>
                <a:ext uri="{FF2B5EF4-FFF2-40B4-BE49-F238E27FC236}">
                  <a16:creationId xmlns:a16="http://schemas.microsoft.com/office/drawing/2014/main" id="{DCA109D8-3FC9-4A78-80C7-7DFB7D4C0EE1}"/>
                </a:ext>
              </a:extLst>
            </p:cNvPr>
            <p:cNvSpPr/>
            <p:nvPr/>
          </p:nvSpPr>
          <p:spPr>
            <a:xfrm>
              <a:off x="3917381" y="2471685"/>
              <a:ext cx="51298" cy="72524"/>
            </a:xfrm>
            <a:custGeom>
              <a:avLst/>
              <a:gdLst>
                <a:gd name="connsiteX0" fmla="*/ 49858 w 51298"/>
                <a:gd name="connsiteY0" fmla="*/ 35462 h 72524"/>
                <a:gd name="connsiteX1" fmla="*/ 22143 w 51298"/>
                <a:gd name="connsiteY1" fmla="*/ -1096 h 72524"/>
                <a:gd name="connsiteX2" fmla="*/ -1440 w 51298"/>
                <a:gd name="connsiteY2" fmla="*/ 35462 h 72524"/>
                <a:gd name="connsiteX3" fmla="*/ 22143 w 51298"/>
                <a:gd name="connsiteY3" fmla="*/ 71429 h 72524"/>
                <a:gd name="connsiteX4" fmla="*/ 49858 w 51298"/>
                <a:gd name="connsiteY4" fmla="*/ 35462 h 72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298" h="72524">
                  <a:moveTo>
                    <a:pt x="49858" y="35462"/>
                  </a:moveTo>
                  <a:cubicBezTo>
                    <a:pt x="49858" y="16003"/>
                    <a:pt x="35999" y="-1096"/>
                    <a:pt x="22143" y="-1096"/>
                  </a:cubicBezTo>
                  <a:cubicBezTo>
                    <a:pt x="8583" y="-1096"/>
                    <a:pt x="-1440" y="16003"/>
                    <a:pt x="-1440" y="35462"/>
                  </a:cubicBezTo>
                  <a:cubicBezTo>
                    <a:pt x="-1440" y="54626"/>
                    <a:pt x="8583" y="71429"/>
                    <a:pt x="22143" y="71429"/>
                  </a:cubicBezTo>
                  <a:cubicBezTo>
                    <a:pt x="35999" y="71429"/>
                    <a:pt x="49858" y="54626"/>
                    <a:pt x="49858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2">
              <a:extLst>
                <a:ext uri="{FF2B5EF4-FFF2-40B4-BE49-F238E27FC236}">
                  <a16:creationId xmlns:a16="http://schemas.microsoft.com/office/drawing/2014/main" id="{280CA9F4-78B5-4997-877C-2AA842A209C7}"/>
                </a:ext>
              </a:extLst>
            </p:cNvPr>
            <p:cNvSpPr/>
            <p:nvPr/>
          </p:nvSpPr>
          <p:spPr>
            <a:xfrm>
              <a:off x="3912284" y="2093724"/>
              <a:ext cx="51971" cy="74000"/>
            </a:xfrm>
            <a:custGeom>
              <a:avLst/>
              <a:gdLst>
                <a:gd name="connsiteX0" fmla="*/ 50531 w 51971"/>
                <a:gd name="connsiteY0" fmla="*/ 33990 h 74000"/>
                <a:gd name="connsiteX1" fmla="*/ 25768 w 51971"/>
                <a:gd name="connsiteY1" fmla="*/ -1096 h 74000"/>
                <a:gd name="connsiteX2" fmla="*/ -1357 w 51971"/>
                <a:gd name="connsiteY2" fmla="*/ 33990 h 74000"/>
                <a:gd name="connsiteX3" fmla="*/ 25768 w 51971"/>
                <a:gd name="connsiteY3" fmla="*/ 72905 h 74000"/>
                <a:gd name="connsiteX4" fmla="*/ 50531 w 51971"/>
                <a:gd name="connsiteY4" fmla="*/ 33990 h 7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71" h="74000">
                  <a:moveTo>
                    <a:pt x="50531" y="33990"/>
                  </a:moveTo>
                  <a:cubicBezTo>
                    <a:pt x="50531" y="14826"/>
                    <a:pt x="39623" y="-1096"/>
                    <a:pt x="25768" y="-1096"/>
                  </a:cubicBezTo>
                  <a:cubicBezTo>
                    <a:pt x="8961" y="1856"/>
                    <a:pt x="-2538" y="16892"/>
                    <a:pt x="-1357" y="33990"/>
                  </a:cubicBezTo>
                  <a:cubicBezTo>
                    <a:pt x="-1357" y="53154"/>
                    <a:pt x="11908" y="72905"/>
                    <a:pt x="25768" y="72905"/>
                  </a:cubicBezTo>
                  <a:cubicBezTo>
                    <a:pt x="39623" y="72905"/>
                    <a:pt x="50531" y="53154"/>
                    <a:pt x="50531" y="339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2">
              <a:extLst>
                <a:ext uri="{FF2B5EF4-FFF2-40B4-BE49-F238E27FC236}">
                  <a16:creationId xmlns:a16="http://schemas.microsoft.com/office/drawing/2014/main" id="{6B454066-2793-42C2-BA0E-E82BB33BDC53}"/>
                </a:ext>
              </a:extLst>
            </p:cNvPr>
            <p:cNvSpPr/>
            <p:nvPr/>
          </p:nvSpPr>
          <p:spPr>
            <a:xfrm>
              <a:off x="3589202" y="2062180"/>
              <a:ext cx="52224" cy="74295"/>
            </a:xfrm>
            <a:custGeom>
              <a:avLst/>
              <a:gdLst>
                <a:gd name="connsiteX0" fmla="*/ 50784 w 52224"/>
                <a:gd name="connsiteY0" fmla="*/ 34281 h 74295"/>
                <a:gd name="connsiteX1" fmla="*/ 27201 w 52224"/>
                <a:gd name="connsiteY1" fmla="*/ -1096 h 74295"/>
                <a:gd name="connsiteX2" fmla="*/ -1396 w 52224"/>
                <a:gd name="connsiteY2" fmla="*/ 34281 h 74295"/>
                <a:gd name="connsiteX3" fmla="*/ 27201 w 52224"/>
                <a:gd name="connsiteY3" fmla="*/ 73200 h 74295"/>
                <a:gd name="connsiteX4" fmla="*/ 50784 w 52224"/>
                <a:gd name="connsiteY4" fmla="*/ 34281 h 7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24" h="74295">
                  <a:moveTo>
                    <a:pt x="50784" y="34281"/>
                  </a:moveTo>
                  <a:cubicBezTo>
                    <a:pt x="50784" y="15121"/>
                    <a:pt x="41057" y="-1096"/>
                    <a:pt x="27201" y="-1096"/>
                  </a:cubicBezTo>
                  <a:cubicBezTo>
                    <a:pt x="10103" y="1852"/>
                    <a:pt x="-2281" y="16888"/>
                    <a:pt x="-1396" y="34281"/>
                  </a:cubicBezTo>
                  <a:cubicBezTo>
                    <a:pt x="-1396" y="53445"/>
                    <a:pt x="13640" y="73200"/>
                    <a:pt x="27201" y="73200"/>
                  </a:cubicBezTo>
                  <a:cubicBezTo>
                    <a:pt x="41057" y="73200"/>
                    <a:pt x="50784" y="53445"/>
                    <a:pt x="50784" y="3428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2">
              <a:extLst>
                <a:ext uri="{FF2B5EF4-FFF2-40B4-BE49-F238E27FC236}">
                  <a16:creationId xmlns:a16="http://schemas.microsoft.com/office/drawing/2014/main" id="{3D790A57-FC31-4F94-A3E7-2F92A4CCA202}"/>
                </a:ext>
              </a:extLst>
            </p:cNvPr>
            <p:cNvSpPr/>
            <p:nvPr/>
          </p:nvSpPr>
          <p:spPr>
            <a:xfrm>
              <a:off x="3634351" y="1661816"/>
              <a:ext cx="51934" cy="68396"/>
            </a:xfrm>
            <a:custGeom>
              <a:avLst/>
              <a:gdLst>
                <a:gd name="connsiteX0" fmla="*/ 50448 w 51934"/>
                <a:gd name="connsiteY0" fmla="*/ 31924 h 68396"/>
                <a:gd name="connsiteX1" fmla="*/ 22147 w 51934"/>
                <a:gd name="connsiteY1" fmla="*/ -1096 h 68396"/>
                <a:gd name="connsiteX2" fmla="*/ -1440 w 51934"/>
                <a:gd name="connsiteY2" fmla="*/ 31924 h 68396"/>
                <a:gd name="connsiteX3" fmla="*/ 22147 w 51934"/>
                <a:gd name="connsiteY3" fmla="*/ 67301 h 68396"/>
                <a:gd name="connsiteX4" fmla="*/ 50448 w 51934"/>
                <a:gd name="connsiteY4" fmla="*/ 31924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934" h="68396">
                  <a:moveTo>
                    <a:pt x="50448" y="31924"/>
                  </a:moveTo>
                  <a:cubicBezTo>
                    <a:pt x="51334" y="15117"/>
                    <a:pt x="38950" y="672"/>
                    <a:pt x="22147" y="-1096"/>
                  </a:cubicBezTo>
                  <a:cubicBezTo>
                    <a:pt x="8586" y="-1096"/>
                    <a:pt x="-1440" y="12760"/>
                    <a:pt x="-1440" y="31924"/>
                  </a:cubicBezTo>
                  <a:cubicBezTo>
                    <a:pt x="-1440" y="51088"/>
                    <a:pt x="8586" y="67301"/>
                    <a:pt x="22147" y="67301"/>
                  </a:cubicBezTo>
                  <a:cubicBezTo>
                    <a:pt x="39245" y="64354"/>
                    <a:pt x="51334" y="49022"/>
                    <a:pt x="50448" y="3192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2">
              <a:extLst>
                <a:ext uri="{FF2B5EF4-FFF2-40B4-BE49-F238E27FC236}">
                  <a16:creationId xmlns:a16="http://schemas.microsoft.com/office/drawing/2014/main" id="{AAF97C28-9FC9-4D46-A8F7-84E3C1B80993}"/>
                </a:ext>
              </a:extLst>
            </p:cNvPr>
            <p:cNvSpPr/>
            <p:nvPr/>
          </p:nvSpPr>
          <p:spPr>
            <a:xfrm>
              <a:off x="3496626" y="2298626"/>
              <a:ext cx="48692" cy="75176"/>
            </a:xfrm>
            <a:custGeom>
              <a:avLst/>
              <a:gdLst>
                <a:gd name="connsiteX0" fmla="*/ 47252 w 48692"/>
                <a:gd name="connsiteY0" fmla="*/ 38409 h 75176"/>
                <a:gd name="connsiteX1" fmla="*/ 26613 w 48692"/>
                <a:gd name="connsiteY1" fmla="*/ -1096 h 75176"/>
                <a:gd name="connsiteX2" fmla="*/ -1394 w 48692"/>
                <a:gd name="connsiteY2" fmla="*/ 38409 h 75176"/>
                <a:gd name="connsiteX3" fmla="*/ 26613 w 48692"/>
                <a:gd name="connsiteY3" fmla="*/ 74081 h 75176"/>
                <a:gd name="connsiteX4" fmla="*/ 47252 w 48692"/>
                <a:gd name="connsiteY4" fmla="*/ 38409 h 75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692" h="75176">
                  <a:moveTo>
                    <a:pt x="47252" y="38409"/>
                  </a:moveTo>
                  <a:cubicBezTo>
                    <a:pt x="47252" y="19245"/>
                    <a:pt x="40173" y="-1096"/>
                    <a:pt x="26613" y="-1096"/>
                  </a:cubicBezTo>
                  <a:cubicBezTo>
                    <a:pt x="13052" y="-1096"/>
                    <a:pt x="-1394" y="19245"/>
                    <a:pt x="-1394" y="38409"/>
                  </a:cubicBezTo>
                  <a:cubicBezTo>
                    <a:pt x="-2279" y="55511"/>
                    <a:pt x="9515" y="70839"/>
                    <a:pt x="26613" y="74081"/>
                  </a:cubicBezTo>
                  <a:cubicBezTo>
                    <a:pt x="40173" y="74081"/>
                    <a:pt x="47252" y="57573"/>
                    <a:pt x="47252" y="384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2">
              <a:extLst>
                <a:ext uri="{FF2B5EF4-FFF2-40B4-BE49-F238E27FC236}">
                  <a16:creationId xmlns:a16="http://schemas.microsoft.com/office/drawing/2014/main" id="{AC21BB87-77E5-4AF8-A420-F90D12D6FF82}"/>
                </a:ext>
              </a:extLst>
            </p:cNvPr>
            <p:cNvSpPr/>
            <p:nvPr/>
          </p:nvSpPr>
          <p:spPr>
            <a:xfrm>
              <a:off x="3502567" y="2579590"/>
              <a:ext cx="48055" cy="66334"/>
            </a:xfrm>
            <a:custGeom>
              <a:avLst/>
              <a:gdLst>
                <a:gd name="connsiteX0" fmla="*/ 46616 w 48055"/>
                <a:gd name="connsiteY0" fmla="*/ 32514 h 66334"/>
                <a:gd name="connsiteX1" fmla="*/ 22442 w 48055"/>
                <a:gd name="connsiteY1" fmla="*/ -1096 h 66334"/>
                <a:gd name="connsiteX2" fmla="*/ -1440 w 48055"/>
                <a:gd name="connsiteY2" fmla="*/ 32514 h 66334"/>
                <a:gd name="connsiteX3" fmla="*/ 22442 w 48055"/>
                <a:gd name="connsiteY3" fmla="*/ 65239 h 66334"/>
                <a:gd name="connsiteX4" fmla="*/ 46616 w 48055"/>
                <a:gd name="connsiteY4" fmla="*/ 32514 h 66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055" h="66334">
                  <a:moveTo>
                    <a:pt x="46616" y="32514"/>
                  </a:moveTo>
                  <a:cubicBezTo>
                    <a:pt x="46616" y="13350"/>
                    <a:pt x="36298" y="-1096"/>
                    <a:pt x="22442" y="-1096"/>
                  </a:cubicBezTo>
                  <a:cubicBezTo>
                    <a:pt x="8878" y="-1096"/>
                    <a:pt x="-1440" y="13350"/>
                    <a:pt x="-1440" y="32514"/>
                  </a:cubicBezTo>
                  <a:cubicBezTo>
                    <a:pt x="-1440" y="51675"/>
                    <a:pt x="8878" y="65239"/>
                    <a:pt x="22442" y="65239"/>
                  </a:cubicBezTo>
                  <a:cubicBezTo>
                    <a:pt x="36298" y="65239"/>
                    <a:pt x="46616" y="51675"/>
                    <a:pt x="46616" y="325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2">
              <a:extLst>
                <a:ext uri="{FF2B5EF4-FFF2-40B4-BE49-F238E27FC236}">
                  <a16:creationId xmlns:a16="http://schemas.microsoft.com/office/drawing/2014/main" id="{610CDF24-E687-4234-9AAB-0D9D52FCFF05}"/>
                </a:ext>
              </a:extLst>
            </p:cNvPr>
            <p:cNvSpPr/>
            <p:nvPr/>
          </p:nvSpPr>
          <p:spPr>
            <a:xfrm>
              <a:off x="3909415" y="2670393"/>
              <a:ext cx="54841" cy="75475"/>
            </a:xfrm>
            <a:custGeom>
              <a:avLst/>
              <a:gdLst>
                <a:gd name="connsiteX0" fmla="*/ 53401 w 54841"/>
                <a:gd name="connsiteY0" fmla="*/ 37819 h 75475"/>
                <a:gd name="connsiteX1" fmla="*/ 28047 w 54841"/>
                <a:gd name="connsiteY1" fmla="*/ 74380 h 75475"/>
                <a:gd name="connsiteX2" fmla="*/ -1435 w 54841"/>
                <a:gd name="connsiteY2" fmla="*/ 37819 h 75475"/>
                <a:gd name="connsiteX3" fmla="*/ 28047 w 54841"/>
                <a:gd name="connsiteY3" fmla="*/ -1096 h 75475"/>
                <a:gd name="connsiteX4" fmla="*/ 53401 w 54841"/>
                <a:gd name="connsiteY4" fmla="*/ 37819 h 75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841" h="75475">
                  <a:moveTo>
                    <a:pt x="53401" y="37819"/>
                  </a:moveTo>
                  <a:cubicBezTo>
                    <a:pt x="53401" y="56983"/>
                    <a:pt x="41903" y="74380"/>
                    <a:pt x="28047" y="74380"/>
                  </a:cubicBezTo>
                  <a:cubicBezTo>
                    <a:pt x="10650" y="71134"/>
                    <a:pt x="-1730" y="55511"/>
                    <a:pt x="-1435" y="37819"/>
                  </a:cubicBezTo>
                  <a:cubicBezTo>
                    <a:pt x="-1435" y="18659"/>
                    <a:pt x="14483" y="-1096"/>
                    <a:pt x="28047" y="-1096"/>
                  </a:cubicBezTo>
                  <a:cubicBezTo>
                    <a:pt x="41903" y="-1096"/>
                    <a:pt x="53401" y="18659"/>
                    <a:pt x="53401" y="3781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2">
              <a:extLst>
                <a:ext uri="{FF2B5EF4-FFF2-40B4-BE49-F238E27FC236}">
                  <a16:creationId xmlns:a16="http://schemas.microsoft.com/office/drawing/2014/main" id="{123C7ED4-9ED1-4EA4-89B1-11AEE77055BB}"/>
                </a:ext>
              </a:extLst>
            </p:cNvPr>
            <p:cNvSpPr/>
            <p:nvPr/>
          </p:nvSpPr>
          <p:spPr>
            <a:xfrm>
              <a:off x="3681820" y="2685134"/>
              <a:ext cx="49232" cy="68396"/>
            </a:xfrm>
            <a:custGeom>
              <a:avLst/>
              <a:gdLst>
                <a:gd name="connsiteX0" fmla="*/ 47792 w 49232"/>
                <a:gd name="connsiteY0" fmla="*/ 35462 h 68396"/>
                <a:gd name="connsiteX1" fmla="*/ 23028 w 49232"/>
                <a:gd name="connsiteY1" fmla="*/ 67301 h 68396"/>
                <a:gd name="connsiteX2" fmla="*/ -1440 w 49232"/>
                <a:gd name="connsiteY2" fmla="*/ 35462 h 68396"/>
                <a:gd name="connsiteX3" fmla="*/ 23028 w 49232"/>
                <a:gd name="connsiteY3" fmla="*/ -1096 h 68396"/>
                <a:gd name="connsiteX4" fmla="*/ 47792 w 49232"/>
                <a:gd name="connsiteY4" fmla="*/ 35462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232" h="68396">
                  <a:moveTo>
                    <a:pt x="47792" y="35462"/>
                  </a:moveTo>
                  <a:cubicBezTo>
                    <a:pt x="47792" y="54626"/>
                    <a:pt x="36589" y="67301"/>
                    <a:pt x="23028" y="67301"/>
                  </a:cubicBezTo>
                  <a:cubicBezTo>
                    <a:pt x="9173" y="67301"/>
                    <a:pt x="-1440" y="54626"/>
                    <a:pt x="-1440" y="35462"/>
                  </a:cubicBezTo>
                  <a:cubicBezTo>
                    <a:pt x="-1440" y="16298"/>
                    <a:pt x="9173" y="-1096"/>
                    <a:pt x="23028" y="-1096"/>
                  </a:cubicBezTo>
                  <a:cubicBezTo>
                    <a:pt x="36589" y="-1096"/>
                    <a:pt x="47792" y="16298"/>
                    <a:pt x="47792" y="354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2">
              <a:extLst>
                <a:ext uri="{FF2B5EF4-FFF2-40B4-BE49-F238E27FC236}">
                  <a16:creationId xmlns:a16="http://schemas.microsoft.com/office/drawing/2014/main" id="{34025B18-D12B-4BF7-9F12-ED2EE09D39B5}"/>
                </a:ext>
              </a:extLst>
            </p:cNvPr>
            <p:cNvSpPr/>
            <p:nvPr/>
          </p:nvSpPr>
          <p:spPr>
            <a:xfrm>
              <a:off x="3572735" y="3221704"/>
              <a:ext cx="51613" cy="67809"/>
            </a:xfrm>
            <a:custGeom>
              <a:avLst/>
              <a:gdLst>
                <a:gd name="connsiteX0" fmla="*/ 50153 w 51613"/>
                <a:gd name="connsiteY0" fmla="*/ 35170 h 67809"/>
                <a:gd name="connsiteX1" fmla="*/ 20671 w 51613"/>
                <a:gd name="connsiteY1" fmla="*/ 66714 h 67809"/>
                <a:gd name="connsiteX2" fmla="*/ -1440 w 51613"/>
                <a:gd name="connsiteY2" fmla="*/ 35170 h 67809"/>
                <a:gd name="connsiteX3" fmla="*/ 20671 w 51613"/>
                <a:gd name="connsiteY3" fmla="*/ -1096 h 67809"/>
                <a:gd name="connsiteX4" fmla="*/ 50153 w 51613"/>
                <a:gd name="connsiteY4" fmla="*/ 35170 h 6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613" h="67809">
                  <a:moveTo>
                    <a:pt x="50153" y="35170"/>
                  </a:moveTo>
                  <a:cubicBezTo>
                    <a:pt x="50448" y="51973"/>
                    <a:pt x="37478" y="65829"/>
                    <a:pt x="20671" y="66714"/>
                  </a:cubicBezTo>
                  <a:cubicBezTo>
                    <a:pt x="7111" y="66714"/>
                    <a:pt x="-1440" y="54331"/>
                    <a:pt x="-1440" y="35170"/>
                  </a:cubicBezTo>
                  <a:cubicBezTo>
                    <a:pt x="-1440" y="16006"/>
                    <a:pt x="7111" y="-1096"/>
                    <a:pt x="20671" y="-1096"/>
                  </a:cubicBezTo>
                  <a:cubicBezTo>
                    <a:pt x="38065" y="2151"/>
                    <a:pt x="50743" y="17478"/>
                    <a:pt x="50153" y="3517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2">
              <a:extLst>
                <a:ext uri="{FF2B5EF4-FFF2-40B4-BE49-F238E27FC236}">
                  <a16:creationId xmlns:a16="http://schemas.microsoft.com/office/drawing/2014/main" id="{31846571-1D84-46B1-9824-58933B6AE452}"/>
                </a:ext>
              </a:extLst>
            </p:cNvPr>
            <p:cNvSpPr/>
            <p:nvPr/>
          </p:nvSpPr>
          <p:spPr>
            <a:xfrm>
              <a:off x="3493591" y="2784488"/>
              <a:ext cx="50251" cy="62501"/>
            </a:xfrm>
            <a:custGeom>
              <a:avLst/>
              <a:gdLst>
                <a:gd name="connsiteX0" fmla="*/ 48811 w 50251"/>
                <a:gd name="connsiteY0" fmla="*/ 29862 h 62501"/>
                <a:gd name="connsiteX1" fmla="*/ 24929 w 50251"/>
                <a:gd name="connsiteY1" fmla="*/ 61406 h 62501"/>
                <a:gd name="connsiteX2" fmla="*/ -1307 w 50251"/>
                <a:gd name="connsiteY2" fmla="*/ 30157 h 62501"/>
                <a:gd name="connsiteX3" fmla="*/ -1307 w 50251"/>
                <a:gd name="connsiteY3" fmla="*/ 29862 h 62501"/>
                <a:gd name="connsiteX4" fmla="*/ 23457 w 50251"/>
                <a:gd name="connsiteY4" fmla="*/ -1096 h 62501"/>
                <a:gd name="connsiteX5" fmla="*/ 24929 w 50251"/>
                <a:gd name="connsiteY5" fmla="*/ -1096 h 62501"/>
                <a:gd name="connsiteX6" fmla="*/ 48811 w 50251"/>
                <a:gd name="connsiteY6" fmla="*/ 29862 h 62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251" h="62501">
                  <a:moveTo>
                    <a:pt x="48811" y="29862"/>
                  </a:moveTo>
                  <a:cubicBezTo>
                    <a:pt x="48811" y="49022"/>
                    <a:pt x="38493" y="61406"/>
                    <a:pt x="24929" y="61406"/>
                  </a:cubicBezTo>
                  <a:cubicBezTo>
                    <a:pt x="9011" y="60226"/>
                    <a:pt x="-2782" y="46075"/>
                    <a:pt x="-1307" y="30157"/>
                  </a:cubicBezTo>
                  <a:cubicBezTo>
                    <a:pt x="-1307" y="30157"/>
                    <a:pt x="-1307" y="29862"/>
                    <a:pt x="-1307" y="29862"/>
                  </a:cubicBezTo>
                  <a:cubicBezTo>
                    <a:pt x="-2782" y="14531"/>
                    <a:pt x="8126" y="675"/>
                    <a:pt x="23457" y="-1096"/>
                  </a:cubicBezTo>
                  <a:cubicBezTo>
                    <a:pt x="24047" y="-1096"/>
                    <a:pt x="24343" y="-1096"/>
                    <a:pt x="24929" y="-1096"/>
                  </a:cubicBezTo>
                  <a:cubicBezTo>
                    <a:pt x="38493" y="-1096"/>
                    <a:pt x="48811" y="10403"/>
                    <a:pt x="48811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2">
              <a:extLst>
                <a:ext uri="{FF2B5EF4-FFF2-40B4-BE49-F238E27FC236}">
                  <a16:creationId xmlns:a16="http://schemas.microsoft.com/office/drawing/2014/main" id="{69EE368A-1AC8-4F43-9729-BE359DFDD313}"/>
                </a:ext>
              </a:extLst>
            </p:cNvPr>
            <p:cNvSpPr/>
            <p:nvPr/>
          </p:nvSpPr>
          <p:spPr>
            <a:xfrm>
              <a:off x="2932682" y="2158882"/>
              <a:ext cx="49527" cy="68396"/>
            </a:xfrm>
            <a:custGeom>
              <a:avLst/>
              <a:gdLst>
                <a:gd name="connsiteX0" fmla="*/ -1440 w 49527"/>
                <a:gd name="connsiteY0" fmla="*/ 31629 h 68396"/>
                <a:gd name="connsiteX1" fmla="*/ 22733 w 49527"/>
                <a:gd name="connsiteY1" fmla="*/ -1096 h 68396"/>
                <a:gd name="connsiteX2" fmla="*/ 48087 w 49527"/>
                <a:gd name="connsiteY2" fmla="*/ 31629 h 68396"/>
                <a:gd name="connsiteX3" fmla="*/ 22733 w 49527"/>
                <a:gd name="connsiteY3" fmla="*/ 67301 h 68396"/>
                <a:gd name="connsiteX4" fmla="*/ -1440 w 49527"/>
                <a:gd name="connsiteY4" fmla="*/ 31629 h 68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527" h="68396">
                  <a:moveTo>
                    <a:pt x="-1440" y="31629"/>
                  </a:moveTo>
                  <a:cubicBezTo>
                    <a:pt x="-1440" y="12465"/>
                    <a:pt x="8878" y="-1096"/>
                    <a:pt x="22733" y="-1096"/>
                  </a:cubicBezTo>
                  <a:cubicBezTo>
                    <a:pt x="36298" y="-1096"/>
                    <a:pt x="48087" y="12465"/>
                    <a:pt x="48087" y="31629"/>
                  </a:cubicBezTo>
                  <a:cubicBezTo>
                    <a:pt x="48087" y="50793"/>
                    <a:pt x="36298" y="67301"/>
                    <a:pt x="22733" y="67301"/>
                  </a:cubicBezTo>
                  <a:cubicBezTo>
                    <a:pt x="9173" y="67301"/>
                    <a:pt x="-1440" y="50793"/>
                    <a:pt x="-1440" y="316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2">
              <a:extLst>
                <a:ext uri="{FF2B5EF4-FFF2-40B4-BE49-F238E27FC236}">
                  <a16:creationId xmlns:a16="http://schemas.microsoft.com/office/drawing/2014/main" id="{CED0F32D-99BE-4BC4-96C3-4573B73E9EBC}"/>
                </a:ext>
              </a:extLst>
            </p:cNvPr>
            <p:cNvSpPr/>
            <p:nvPr/>
          </p:nvSpPr>
          <p:spPr>
            <a:xfrm>
              <a:off x="2799006" y="2005278"/>
              <a:ext cx="55037" cy="66629"/>
            </a:xfrm>
            <a:custGeom>
              <a:avLst/>
              <a:gdLst>
                <a:gd name="connsiteX0" fmla="*/ -1318 w 55037"/>
                <a:gd name="connsiteY0" fmla="*/ 33400 h 66629"/>
                <a:gd name="connsiteX1" fmla="*/ 25806 w 55037"/>
                <a:gd name="connsiteY1" fmla="*/ -1096 h 66629"/>
                <a:gd name="connsiteX2" fmla="*/ 53518 w 55037"/>
                <a:gd name="connsiteY2" fmla="*/ 33400 h 66629"/>
                <a:gd name="connsiteX3" fmla="*/ 25806 w 55037"/>
                <a:gd name="connsiteY3" fmla="*/ 65534 h 66629"/>
                <a:gd name="connsiteX4" fmla="*/ -1318 w 55037"/>
                <a:gd name="connsiteY4" fmla="*/ 33400 h 66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037" h="66629">
                  <a:moveTo>
                    <a:pt x="-1318" y="33400"/>
                  </a:moveTo>
                  <a:cubicBezTo>
                    <a:pt x="-2794" y="16597"/>
                    <a:pt x="9295" y="1560"/>
                    <a:pt x="25806" y="-1096"/>
                  </a:cubicBezTo>
                  <a:cubicBezTo>
                    <a:pt x="42609" y="1560"/>
                    <a:pt x="54698" y="16301"/>
                    <a:pt x="53518" y="33400"/>
                  </a:cubicBezTo>
                  <a:cubicBezTo>
                    <a:pt x="54698" y="49911"/>
                    <a:pt x="42314" y="64062"/>
                    <a:pt x="25806" y="65534"/>
                  </a:cubicBezTo>
                  <a:cubicBezTo>
                    <a:pt x="9590" y="64062"/>
                    <a:pt x="-2499" y="49616"/>
                    <a:pt x="-1318" y="3340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2">
              <a:extLst>
                <a:ext uri="{FF2B5EF4-FFF2-40B4-BE49-F238E27FC236}">
                  <a16:creationId xmlns:a16="http://schemas.microsoft.com/office/drawing/2014/main" id="{404D6A0B-A022-403F-B563-A76951F3D166}"/>
                </a:ext>
              </a:extLst>
            </p:cNvPr>
            <p:cNvSpPr/>
            <p:nvPr/>
          </p:nvSpPr>
          <p:spPr>
            <a:xfrm>
              <a:off x="2731027" y="1425075"/>
              <a:ext cx="41862" cy="64268"/>
            </a:xfrm>
            <a:custGeom>
              <a:avLst/>
              <a:gdLst>
                <a:gd name="connsiteX0" fmla="*/ -1440 w 41862"/>
                <a:gd name="connsiteY0" fmla="*/ 31039 h 64268"/>
                <a:gd name="connsiteX1" fmla="*/ 18901 w 41862"/>
                <a:gd name="connsiteY1" fmla="*/ -1096 h 64268"/>
                <a:gd name="connsiteX2" fmla="*/ 40422 w 41862"/>
                <a:gd name="connsiteY2" fmla="*/ 31039 h 64268"/>
                <a:gd name="connsiteX3" fmla="*/ 18901 w 41862"/>
                <a:gd name="connsiteY3" fmla="*/ 63173 h 64268"/>
                <a:gd name="connsiteX4" fmla="*/ -1440 w 41862"/>
                <a:gd name="connsiteY4" fmla="*/ 31039 h 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62" h="64268">
                  <a:moveTo>
                    <a:pt x="-1440" y="31039"/>
                  </a:moveTo>
                  <a:cubicBezTo>
                    <a:pt x="-1440" y="11875"/>
                    <a:pt x="5045" y="-1096"/>
                    <a:pt x="18901" y="-1096"/>
                  </a:cubicBezTo>
                  <a:cubicBezTo>
                    <a:pt x="32461" y="-1096"/>
                    <a:pt x="40422" y="11875"/>
                    <a:pt x="40422" y="31039"/>
                  </a:cubicBezTo>
                  <a:cubicBezTo>
                    <a:pt x="40422" y="50203"/>
                    <a:pt x="32461" y="63173"/>
                    <a:pt x="18901" y="63173"/>
                  </a:cubicBezTo>
                  <a:cubicBezTo>
                    <a:pt x="5045" y="63173"/>
                    <a:pt x="-1440" y="50498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2">
              <a:extLst>
                <a:ext uri="{FF2B5EF4-FFF2-40B4-BE49-F238E27FC236}">
                  <a16:creationId xmlns:a16="http://schemas.microsoft.com/office/drawing/2014/main" id="{E1E363D1-0CDF-4D44-B3A4-3C9E81D7E7B0}"/>
                </a:ext>
              </a:extLst>
            </p:cNvPr>
            <p:cNvSpPr/>
            <p:nvPr/>
          </p:nvSpPr>
          <p:spPr>
            <a:xfrm>
              <a:off x="3068299" y="1477258"/>
              <a:ext cx="53383" cy="62206"/>
            </a:xfrm>
            <a:custGeom>
              <a:avLst/>
              <a:gdLst>
                <a:gd name="connsiteX0" fmla="*/ -1440 w 53383"/>
                <a:gd name="connsiteY0" fmla="*/ 31039 h 62206"/>
                <a:gd name="connsiteX1" fmla="*/ 23324 w 53383"/>
                <a:gd name="connsiteY1" fmla="*/ -1096 h 62206"/>
                <a:gd name="connsiteX2" fmla="*/ 51924 w 53383"/>
                <a:gd name="connsiteY2" fmla="*/ 31039 h 62206"/>
                <a:gd name="connsiteX3" fmla="*/ 23914 w 53383"/>
                <a:gd name="connsiteY3" fmla="*/ 61111 h 62206"/>
                <a:gd name="connsiteX4" fmla="*/ 23324 w 53383"/>
                <a:gd name="connsiteY4" fmla="*/ 61111 h 62206"/>
                <a:gd name="connsiteX5" fmla="*/ -1440 w 53383"/>
                <a:gd name="connsiteY5" fmla="*/ 31039 h 62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383" h="62206">
                  <a:moveTo>
                    <a:pt x="-1440" y="31039"/>
                  </a:moveTo>
                  <a:cubicBezTo>
                    <a:pt x="-1440" y="11875"/>
                    <a:pt x="9468" y="-1096"/>
                    <a:pt x="23324" y="-1096"/>
                  </a:cubicBezTo>
                  <a:cubicBezTo>
                    <a:pt x="39835" y="81"/>
                    <a:pt x="52510" y="14236"/>
                    <a:pt x="51924" y="31039"/>
                  </a:cubicBezTo>
                  <a:cubicBezTo>
                    <a:pt x="52510" y="46960"/>
                    <a:pt x="39835" y="60521"/>
                    <a:pt x="23914" y="61111"/>
                  </a:cubicBezTo>
                  <a:cubicBezTo>
                    <a:pt x="23619" y="61111"/>
                    <a:pt x="23324" y="61111"/>
                    <a:pt x="23324" y="61111"/>
                  </a:cubicBezTo>
                  <a:cubicBezTo>
                    <a:pt x="9468" y="61111"/>
                    <a:pt x="-1440" y="50203"/>
                    <a:pt x="-1440" y="3103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2">
              <a:extLst>
                <a:ext uri="{FF2B5EF4-FFF2-40B4-BE49-F238E27FC236}">
                  <a16:creationId xmlns:a16="http://schemas.microsoft.com/office/drawing/2014/main" id="{8A87089D-D505-4F68-9F2C-FBB056897392}"/>
                </a:ext>
              </a:extLst>
            </p:cNvPr>
            <p:cNvSpPr/>
            <p:nvPr/>
          </p:nvSpPr>
          <p:spPr>
            <a:xfrm>
              <a:off x="3008154" y="1838413"/>
              <a:ext cx="47760" cy="70462"/>
            </a:xfrm>
            <a:custGeom>
              <a:avLst/>
              <a:gdLst>
                <a:gd name="connsiteX0" fmla="*/ -1440 w 47760"/>
                <a:gd name="connsiteY0" fmla="*/ 37229 h 70462"/>
                <a:gd name="connsiteX1" fmla="*/ 22147 w 47760"/>
                <a:gd name="connsiteY1" fmla="*/ -1096 h 70462"/>
                <a:gd name="connsiteX2" fmla="*/ 46320 w 47760"/>
                <a:gd name="connsiteY2" fmla="*/ 37229 h 70462"/>
                <a:gd name="connsiteX3" fmla="*/ 22147 w 47760"/>
                <a:gd name="connsiteY3" fmla="*/ 69367 h 70462"/>
                <a:gd name="connsiteX4" fmla="*/ -1440 w 47760"/>
                <a:gd name="connsiteY4" fmla="*/ 37229 h 70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760" h="70462">
                  <a:moveTo>
                    <a:pt x="-1440" y="37229"/>
                  </a:moveTo>
                  <a:cubicBezTo>
                    <a:pt x="-1440" y="18068"/>
                    <a:pt x="8586" y="-1096"/>
                    <a:pt x="22147" y="-1096"/>
                  </a:cubicBezTo>
                  <a:cubicBezTo>
                    <a:pt x="36002" y="-1096"/>
                    <a:pt x="46320" y="18068"/>
                    <a:pt x="46320" y="37229"/>
                  </a:cubicBezTo>
                  <a:cubicBezTo>
                    <a:pt x="46320" y="56393"/>
                    <a:pt x="36002" y="69367"/>
                    <a:pt x="22147" y="69367"/>
                  </a:cubicBezTo>
                  <a:cubicBezTo>
                    <a:pt x="8586" y="69367"/>
                    <a:pt x="-1440" y="56393"/>
                    <a:pt x="-1440" y="3722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Graphic 2">
              <a:extLst>
                <a:ext uri="{FF2B5EF4-FFF2-40B4-BE49-F238E27FC236}">
                  <a16:creationId xmlns:a16="http://schemas.microsoft.com/office/drawing/2014/main" id="{F9297BAD-EF07-497E-A35E-0CFFF52B2CCA}"/>
                </a:ext>
              </a:extLst>
            </p:cNvPr>
            <p:cNvSpPr/>
            <p:nvPr/>
          </p:nvSpPr>
          <p:spPr>
            <a:xfrm>
              <a:off x="3215035" y="1611694"/>
              <a:ext cx="51086" cy="66924"/>
            </a:xfrm>
            <a:custGeom>
              <a:avLst/>
              <a:gdLst>
                <a:gd name="connsiteX0" fmla="*/ -1357 w 51086"/>
                <a:gd name="connsiteY0" fmla="*/ 29862 h 66924"/>
                <a:gd name="connsiteX1" fmla="*/ 24882 w 51086"/>
                <a:gd name="connsiteY1" fmla="*/ -1096 h 66924"/>
                <a:gd name="connsiteX2" fmla="*/ 25473 w 51086"/>
                <a:gd name="connsiteY2" fmla="*/ -1096 h 66924"/>
                <a:gd name="connsiteX3" fmla="*/ 49646 w 51086"/>
                <a:gd name="connsiteY3" fmla="*/ 29862 h 66924"/>
                <a:gd name="connsiteX4" fmla="*/ 25473 w 51086"/>
                <a:gd name="connsiteY4" fmla="*/ 65829 h 66924"/>
                <a:gd name="connsiteX5" fmla="*/ -1357 w 51086"/>
                <a:gd name="connsiteY5" fmla="*/ 29862 h 66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086" h="66924">
                  <a:moveTo>
                    <a:pt x="-1357" y="29862"/>
                  </a:moveTo>
                  <a:cubicBezTo>
                    <a:pt x="-2537" y="14236"/>
                    <a:pt x="8961" y="85"/>
                    <a:pt x="24882" y="-1096"/>
                  </a:cubicBezTo>
                  <a:cubicBezTo>
                    <a:pt x="25178" y="-1096"/>
                    <a:pt x="25178" y="-1096"/>
                    <a:pt x="25473" y="-1096"/>
                  </a:cubicBezTo>
                  <a:cubicBezTo>
                    <a:pt x="39328" y="-1096"/>
                    <a:pt x="49646" y="10698"/>
                    <a:pt x="49646" y="29862"/>
                  </a:cubicBezTo>
                  <a:cubicBezTo>
                    <a:pt x="49646" y="49321"/>
                    <a:pt x="39328" y="65829"/>
                    <a:pt x="25473" y="65829"/>
                  </a:cubicBezTo>
                  <a:cubicBezTo>
                    <a:pt x="11912" y="65829"/>
                    <a:pt x="-1357" y="49026"/>
                    <a:pt x="-1357" y="2986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Graphic 2">
              <a:extLst>
                <a:ext uri="{FF2B5EF4-FFF2-40B4-BE49-F238E27FC236}">
                  <a16:creationId xmlns:a16="http://schemas.microsoft.com/office/drawing/2014/main" id="{C6345316-D1D6-43B7-8C34-FBA6ABAA5BF7}"/>
                </a:ext>
              </a:extLst>
            </p:cNvPr>
            <p:cNvSpPr/>
            <p:nvPr/>
          </p:nvSpPr>
          <p:spPr>
            <a:xfrm>
              <a:off x="3320076" y="1792419"/>
              <a:ext cx="45694" cy="68990"/>
            </a:xfrm>
            <a:custGeom>
              <a:avLst/>
              <a:gdLst>
                <a:gd name="connsiteX0" fmla="*/ -1440 w 45694"/>
                <a:gd name="connsiteY0" fmla="*/ 32809 h 68990"/>
                <a:gd name="connsiteX1" fmla="*/ 22143 w 45694"/>
                <a:gd name="connsiteY1" fmla="*/ -1096 h 68990"/>
                <a:gd name="connsiteX2" fmla="*/ 44255 w 45694"/>
                <a:gd name="connsiteY2" fmla="*/ 32809 h 68990"/>
                <a:gd name="connsiteX3" fmla="*/ 22143 w 45694"/>
                <a:gd name="connsiteY3" fmla="*/ 67895 h 68990"/>
                <a:gd name="connsiteX4" fmla="*/ -1440 w 45694"/>
                <a:gd name="connsiteY4" fmla="*/ 32809 h 68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694" h="68990">
                  <a:moveTo>
                    <a:pt x="-1440" y="32809"/>
                  </a:moveTo>
                  <a:cubicBezTo>
                    <a:pt x="-1440" y="13645"/>
                    <a:pt x="8583" y="-1096"/>
                    <a:pt x="22143" y="-1096"/>
                  </a:cubicBezTo>
                  <a:cubicBezTo>
                    <a:pt x="35707" y="-1096"/>
                    <a:pt x="44255" y="13645"/>
                    <a:pt x="44255" y="32809"/>
                  </a:cubicBezTo>
                  <a:cubicBezTo>
                    <a:pt x="44255" y="51973"/>
                    <a:pt x="36002" y="67895"/>
                    <a:pt x="22143" y="67895"/>
                  </a:cubicBezTo>
                  <a:cubicBezTo>
                    <a:pt x="8583" y="67895"/>
                    <a:pt x="-1440" y="51973"/>
                    <a:pt x="-1440" y="328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Graphic 2">
              <a:extLst>
                <a:ext uri="{FF2B5EF4-FFF2-40B4-BE49-F238E27FC236}">
                  <a16:creationId xmlns:a16="http://schemas.microsoft.com/office/drawing/2014/main" id="{61285328-2C15-4952-BED6-8794F2F34572}"/>
                </a:ext>
              </a:extLst>
            </p:cNvPr>
            <p:cNvSpPr/>
            <p:nvPr/>
          </p:nvSpPr>
          <p:spPr>
            <a:xfrm>
              <a:off x="3298259" y="2164186"/>
              <a:ext cx="44518" cy="71347"/>
            </a:xfrm>
            <a:custGeom>
              <a:avLst/>
              <a:gdLst>
                <a:gd name="connsiteX0" fmla="*/ -1440 w 44518"/>
                <a:gd name="connsiteY0" fmla="*/ 33695 h 71347"/>
                <a:gd name="connsiteX1" fmla="*/ 22438 w 44518"/>
                <a:gd name="connsiteY1" fmla="*/ -1096 h 71347"/>
                <a:gd name="connsiteX2" fmla="*/ 43078 w 44518"/>
                <a:gd name="connsiteY2" fmla="*/ 33695 h 71347"/>
                <a:gd name="connsiteX3" fmla="*/ 22438 w 44518"/>
                <a:gd name="connsiteY3" fmla="*/ 70252 h 71347"/>
                <a:gd name="connsiteX4" fmla="*/ -1440 w 44518"/>
                <a:gd name="connsiteY4" fmla="*/ 33695 h 71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18" h="71347">
                  <a:moveTo>
                    <a:pt x="-1440" y="33695"/>
                  </a:moveTo>
                  <a:cubicBezTo>
                    <a:pt x="-1440" y="14236"/>
                    <a:pt x="8878" y="-1096"/>
                    <a:pt x="22438" y="-1096"/>
                  </a:cubicBezTo>
                  <a:cubicBezTo>
                    <a:pt x="36294" y="-1096"/>
                    <a:pt x="43078" y="14236"/>
                    <a:pt x="43078" y="33695"/>
                  </a:cubicBezTo>
                  <a:cubicBezTo>
                    <a:pt x="43078" y="52859"/>
                    <a:pt x="36294" y="70252"/>
                    <a:pt x="22438" y="70252"/>
                  </a:cubicBezTo>
                  <a:cubicBezTo>
                    <a:pt x="8878" y="70252"/>
                    <a:pt x="-1440" y="52859"/>
                    <a:pt x="-1440" y="3369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Graphic 2">
              <a:extLst>
                <a:ext uri="{FF2B5EF4-FFF2-40B4-BE49-F238E27FC236}">
                  <a16:creationId xmlns:a16="http://schemas.microsoft.com/office/drawing/2014/main" id="{781C57E9-E4A6-4F3D-8F88-66365147CD9E}"/>
                </a:ext>
              </a:extLst>
            </p:cNvPr>
            <p:cNvSpPr/>
            <p:nvPr/>
          </p:nvSpPr>
          <p:spPr>
            <a:xfrm>
              <a:off x="1992502" y="2671278"/>
              <a:ext cx="74295" cy="56036"/>
            </a:xfrm>
            <a:custGeom>
              <a:avLst/>
              <a:gdLst>
                <a:gd name="connsiteX0" fmla="*/ 34822 w 74295"/>
                <a:gd name="connsiteY0" fmla="*/ 54921 h 56036"/>
                <a:gd name="connsiteX1" fmla="*/ 72855 w 74295"/>
                <a:gd name="connsiteY1" fmla="*/ 26026 h 56036"/>
                <a:gd name="connsiteX2" fmla="*/ 34822 w 74295"/>
                <a:gd name="connsiteY2" fmla="*/ -1096 h 56036"/>
                <a:gd name="connsiteX3" fmla="*/ -1440 w 74295"/>
                <a:gd name="connsiteY3" fmla="*/ 26026 h 56036"/>
                <a:gd name="connsiteX4" fmla="*/ 34822 w 74295"/>
                <a:gd name="connsiteY4" fmla="*/ 54921 h 560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5" h="56036">
                  <a:moveTo>
                    <a:pt x="34822" y="54921"/>
                  </a:moveTo>
                  <a:cubicBezTo>
                    <a:pt x="53986" y="54921"/>
                    <a:pt x="72855" y="39885"/>
                    <a:pt x="72855" y="26026"/>
                  </a:cubicBezTo>
                  <a:cubicBezTo>
                    <a:pt x="72855" y="12465"/>
                    <a:pt x="53986" y="-1096"/>
                    <a:pt x="34822" y="-1096"/>
                  </a:cubicBezTo>
                  <a:cubicBezTo>
                    <a:pt x="15658" y="-1096"/>
                    <a:pt x="-1440" y="12465"/>
                    <a:pt x="-1440" y="26026"/>
                  </a:cubicBezTo>
                  <a:cubicBezTo>
                    <a:pt x="1802" y="43423"/>
                    <a:pt x="17134" y="55508"/>
                    <a:pt x="34822" y="5492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Graphic 2">
              <a:extLst>
                <a:ext uri="{FF2B5EF4-FFF2-40B4-BE49-F238E27FC236}">
                  <a16:creationId xmlns:a16="http://schemas.microsoft.com/office/drawing/2014/main" id="{80B1DD09-DC94-428E-B927-17497706F0DD}"/>
                </a:ext>
              </a:extLst>
            </p:cNvPr>
            <p:cNvSpPr/>
            <p:nvPr/>
          </p:nvSpPr>
          <p:spPr>
            <a:xfrm>
              <a:off x="2238971" y="2895000"/>
              <a:ext cx="70167" cy="49281"/>
            </a:xfrm>
            <a:custGeom>
              <a:avLst/>
              <a:gdLst>
                <a:gd name="connsiteX0" fmla="*/ 33055 w 70167"/>
                <a:gd name="connsiteY0" fmla="*/ 48186 h 49281"/>
                <a:gd name="connsiteX1" fmla="*/ 68727 w 70167"/>
                <a:gd name="connsiteY1" fmla="*/ 26957 h 49281"/>
                <a:gd name="connsiteX2" fmla="*/ 33055 w 70167"/>
                <a:gd name="connsiteY2" fmla="*/ -1050 h 49281"/>
                <a:gd name="connsiteX3" fmla="*/ -1440 w 70167"/>
                <a:gd name="connsiteY3" fmla="*/ 26957 h 49281"/>
                <a:gd name="connsiteX4" fmla="*/ 33055 w 70167"/>
                <a:gd name="connsiteY4" fmla="*/ 48186 h 4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167" h="49281">
                  <a:moveTo>
                    <a:pt x="33055" y="48186"/>
                  </a:moveTo>
                  <a:cubicBezTo>
                    <a:pt x="52215" y="48186"/>
                    <a:pt x="68727" y="40816"/>
                    <a:pt x="68727" y="26957"/>
                  </a:cubicBezTo>
                  <a:cubicBezTo>
                    <a:pt x="65780" y="10153"/>
                    <a:pt x="50448" y="-1935"/>
                    <a:pt x="33055" y="-1050"/>
                  </a:cubicBezTo>
                  <a:cubicBezTo>
                    <a:pt x="16248" y="-1935"/>
                    <a:pt x="1212" y="10153"/>
                    <a:pt x="-1440" y="26957"/>
                  </a:cubicBezTo>
                  <a:cubicBezTo>
                    <a:pt x="-1440" y="40816"/>
                    <a:pt x="13891" y="48186"/>
                    <a:pt x="33055" y="4818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Graphic 2">
              <a:extLst>
                <a:ext uri="{FF2B5EF4-FFF2-40B4-BE49-F238E27FC236}">
                  <a16:creationId xmlns:a16="http://schemas.microsoft.com/office/drawing/2014/main" id="{D6E5F31E-0786-4044-B2A1-C4EFA7A587E7}"/>
                </a:ext>
              </a:extLst>
            </p:cNvPr>
            <p:cNvSpPr/>
            <p:nvPr/>
          </p:nvSpPr>
          <p:spPr>
            <a:xfrm>
              <a:off x="2139321" y="3140924"/>
              <a:ext cx="76947" cy="49826"/>
            </a:xfrm>
            <a:custGeom>
              <a:avLst/>
              <a:gdLst>
                <a:gd name="connsiteX0" fmla="*/ 36002 w 76947"/>
                <a:gd name="connsiteY0" fmla="*/ 48731 h 49826"/>
                <a:gd name="connsiteX1" fmla="*/ 75507 w 76947"/>
                <a:gd name="connsiteY1" fmla="*/ 28091 h 49826"/>
                <a:gd name="connsiteX2" fmla="*/ 36002 w 76947"/>
                <a:gd name="connsiteY2" fmla="*/ -1096 h 49826"/>
                <a:gd name="connsiteX3" fmla="*/ -1440 w 76947"/>
                <a:gd name="connsiteY3" fmla="*/ 28091 h 49826"/>
                <a:gd name="connsiteX4" fmla="*/ 36002 w 76947"/>
                <a:gd name="connsiteY4" fmla="*/ 48731 h 4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9826">
                  <a:moveTo>
                    <a:pt x="36002" y="48731"/>
                  </a:moveTo>
                  <a:cubicBezTo>
                    <a:pt x="55166" y="48731"/>
                    <a:pt x="75507" y="41951"/>
                    <a:pt x="75507" y="28091"/>
                  </a:cubicBezTo>
                  <a:cubicBezTo>
                    <a:pt x="75507" y="14236"/>
                    <a:pt x="55166" y="-1096"/>
                    <a:pt x="36002" y="-1096"/>
                  </a:cubicBezTo>
                  <a:cubicBezTo>
                    <a:pt x="16838" y="-1096"/>
                    <a:pt x="-1440" y="14236"/>
                    <a:pt x="-1440" y="28091"/>
                  </a:cubicBezTo>
                  <a:cubicBezTo>
                    <a:pt x="-1440" y="41951"/>
                    <a:pt x="16838" y="48731"/>
                    <a:pt x="36002" y="4873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Graphic 2">
              <a:extLst>
                <a:ext uri="{FF2B5EF4-FFF2-40B4-BE49-F238E27FC236}">
                  <a16:creationId xmlns:a16="http://schemas.microsoft.com/office/drawing/2014/main" id="{768B29A4-1135-49E8-9D65-46E365F00A18}"/>
                </a:ext>
              </a:extLst>
            </p:cNvPr>
            <p:cNvSpPr/>
            <p:nvPr/>
          </p:nvSpPr>
          <p:spPr>
            <a:xfrm>
              <a:off x="2528777" y="2729947"/>
              <a:ext cx="72232" cy="52778"/>
            </a:xfrm>
            <a:custGeom>
              <a:avLst/>
              <a:gdLst>
                <a:gd name="connsiteX0" fmla="*/ 37183 w 72232"/>
                <a:gd name="connsiteY0" fmla="*/ 51678 h 52778"/>
                <a:gd name="connsiteX1" fmla="*/ 70793 w 72232"/>
                <a:gd name="connsiteY1" fmla="*/ 22196 h 52778"/>
                <a:gd name="connsiteX2" fmla="*/ 37183 w 72232"/>
                <a:gd name="connsiteY2" fmla="*/ -1096 h 52778"/>
                <a:gd name="connsiteX3" fmla="*/ -1440 w 72232"/>
                <a:gd name="connsiteY3" fmla="*/ 22196 h 52778"/>
                <a:gd name="connsiteX4" fmla="*/ 37183 w 72232"/>
                <a:gd name="connsiteY4" fmla="*/ 51678 h 52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32" h="52778">
                  <a:moveTo>
                    <a:pt x="37183" y="51678"/>
                  </a:moveTo>
                  <a:cubicBezTo>
                    <a:pt x="54281" y="51970"/>
                    <a:pt x="68727" y="39295"/>
                    <a:pt x="70793" y="22196"/>
                  </a:cubicBezTo>
                  <a:cubicBezTo>
                    <a:pt x="70793" y="8337"/>
                    <a:pt x="56347" y="-1096"/>
                    <a:pt x="37183" y="-1096"/>
                  </a:cubicBezTo>
                  <a:cubicBezTo>
                    <a:pt x="17724" y="-1096"/>
                    <a:pt x="-1440" y="8337"/>
                    <a:pt x="-1440" y="22196"/>
                  </a:cubicBezTo>
                  <a:cubicBezTo>
                    <a:pt x="-1440" y="35757"/>
                    <a:pt x="18019" y="51678"/>
                    <a:pt x="37183" y="5167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4" name="Graphic 2">
              <a:extLst>
                <a:ext uri="{FF2B5EF4-FFF2-40B4-BE49-F238E27FC236}">
                  <a16:creationId xmlns:a16="http://schemas.microsoft.com/office/drawing/2014/main" id="{B7F8D70C-8BA3-4131-8519-AAA473BFB580}"/>
                </a:ext>
              </a:extLst>
            </p:cNvPr>
            <p:cNvSpPr/>
            <p:nvPr/>
          </p:nvSpPr>
          <p:spPr>
            <a:xfrm>
              <a:off x="2557672" y="2928360"/>
              <a:ext cx="66625" cy="48645"/>
            </a:xfrm>
            <a:custGeom>
              <a:avLst/>
              <a:gdLst>
                <a:gd name="connsiteX0" fmla="*/ 30104 w 66625"/>
                <a:gd name="connsiteY0" fmla="*/ 47550 h 48645"/>
                <a:gd name="connsiteX1" fmla="*/ 65186 w 66625"/>
                <a:gd name="connsiteY1" fmla="*/ 23963 h 48645"/>
                <a:gd name="connsiteX2" fmla="*/ 30104 w 66625"/>
                <a:gd name="connsiteY2" fmla="*/ -1096 h 48645"/>
                <a:gd name="connsiteX3" fmla="*/ -1440 w 66625"/>
                <a:gd name="connsiteY3" fmla="*/ 23963 h 48645"/>
                <a:gd name="connsiteX4" fmla="*/ 30104 w 66625"/>
                <a:gd name="connsiteY4" fmla="*/ 47550 h 48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25" h="48645">
                  <a:moveTo>
                    <a:pt x="30104" y="47550"/>
                  </a:moveTo>
                  <a:cubicBezTo>
                    <a:pt x="49268" y="47550"/>
                    <a:pt x="65186" y="37528"/>
                    <a:pt x="65186" y="23963"/>
                  </a:cubicBezTo>
                  <a:cubicBezTo>
                    <a:pt x="65186" y="10108"/>
                    <a:pt x="49268" y="-1096"/>
                    <a:pt x="30104" y="-1096"/>
                  </a:cubicBezTo>
                  <a:cubicBezTo>
                    <a:pt x="10940" y="-1096"/>
                    <a:pt x="-1440" y="10108"/>
                    <a:pt x="-1440" y="23963"/>
                  </a:cubicBezTo>
                  <a:cubicBezTo>
                    <a:pt x="-1440" y="37528"/>
                    <a:pt x="10940" y="47550"/>
                    <a:pt x="30104" y="4755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5" name="Graphic 2">
              <a:extLst>
                <a:ext uri="{FF2B5EF4-FFF2-40B4-BE49-F238E27FC236}">
                  <a16:creationId xmlns:a16="http://schemas.microsoft.com/office/drawing/2014/main" id="{9EAEF480-9101-438A-A6A9-D79CC7C13EC8}"/>
                </a:ext>
              </a:extLst>
            </p:cNvPr>
            <p:cNvSpPr/>
            <p:nvPr/>
          </p:nvSpPr>
          <p:spPr>
            <a:xfrm>
              <a:off x="2360141" y="3185102"/>
              <a:ext cx="71642" cy="53883"/>
            </a:xfrm>
            <a:custGeom>
              <a:avLst/>
              <a:gdLst>
                <a:gd name="connsiteX0" fmla="*/ 37773 w 71642"/>
                <a:gd name="connsiteY0" fmla="*/ 52609 h 53883"/>
                <a:gd name="connsiteX1" fmla="*/ 70203 w 71642"/>
                <a:gd name="connsiteY1" fmla="*/ 26665 h 53883"/>
                <a:gd name="connsiteX2" fmla="*/ 70203 w 71642"/>
                <a:gd name="connsiteY2" fmla="*/ 26665 h 53883"/>
                <a:gd name="connsiteX3" fmla="*/ 37773 w 71642"/>
                <a:gd name="connsiteY3" fmla="*/ -1050 h 53883"/>
                <a:gd name="connsiteX4" fmla="*/ -1440 w 71642"/>
                <a:gd name="connsiteY4" fmla="*/ 26665 h 53883"/>
                <a:gd name="connsiteX5" fmla="*/ 37773 w 71642"/>
                <a:gd name="connsiteY5" fmla="*/ 52609 h 53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1642" h="53883">
                  <a:moveTo>
                    <a:pt x="37773" y="52609"/>
                  </a:moveTo>
                  <a:cubicBezTo>
                    <a:pt x="53691" y="54376"/>
                    <a:pt x="68432" y="42878"/>
                    <a:pt x="70203" y="26665"/>
                  </a:cubicBezTo>
                  <a:cubicBezTo>
                    <a:pt x="70203" y="26665"/>
                    <a:pt x="70203" y="26665"/>
                    <a:pt x="70203" y="26665"/>
                  </a:cubicBezTo>
                  <a:cubicBezTo>
                    <a:pt x="68727" y="10153"/>
                    <a:pt x="54281" y="-1932"/>
                    <a:pt x="37773" y="-1050"/>
                  </a:cubicBezTo>
                  <a:cubicBezTo>
                    <a:pt x="18609" y="-1050"/>
                    <a:pt x="-1440" y="13101"/>
                    <a:pt x="-1440" y="26665"/>
                  </a:cubicBezTo>
                  <a:cubicBezTo>
                    <a:pt x="-1440" y="40520"/>
                    <a:pt x="18609" y="52609"/>
                    <a:pt x="37773" y="52609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6" name="Graphic 2">
              <a:extLst>
                <a:ext uri="{FF2B5EF4-FFF2-40B4-BE49-F238E27FC236}">
                  <a16:creationId xmlns:a16="http://schemas.microsoft.com/office/drawing/2014/main" id="{6D4AD87A-86E6-4806-9C47-9B92631A127D}"/>
                </a:ext>
              </a:extLst>
            </p:cNvPr>
            <p:cNvSpPr/>
            <p:nvPr/>
          </p:nvSpPr>
          <p:spPr>
            <a:xfrm>
              <a:off x="2436793" y="3513282"/>
              <a:ext cx="69285" cy="43341"/>
            </a:xfrm>
            <a:custGeom>
              <a:avLst/>
              <a:gdLst>
                <a:gd name="connsiteX0" fmla="*/ 31875 w 69285"/>
                <a:gd name="connsiteY0" fmla="*/ 42246 h 43341"/>
                <a:gd name="connsiteX1" fmla="*/ 67845 w 69285"/>
                <a:gd name="connsiteY1" fmla="*/ 21901 h 43341"/>
                <a:gd name="connsiteX2" fmla="*/ 31875 w 69285"/>
                <a:gd name="connsiteY2" fmla="*/ -1096 h 43341"/>
                <a:gd name="connsiteX3" fmla="*/ -1440 w 69285"/>
                <a:gd name="connsiteY3" fmla="*/ 21901 h 43341"/>
                <a:gd name="connsiteX4" fmla="*/ 31875 w 69285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285" h="43341">
                  <a:moveTo>
                    <a:pt x="31875" y="42246"/>
                  </a:moveTo>
                  <a:cubicBezTo>
                    <a:pt x="51039" y="42246"/>
                    <a:pt x="67845" y="35462"/>
                    <a:pt x="67845" y="21901"/>
                  </a:cubicBezTo>
                  <a:cubicBezTo>
                    <a:pt x="67845" y="8046"/>
                    <a:pt x="51039" y="-1096"/>
                    <a:pt x="31875" y="-1096"/>
                  </a:cubicBezTo>
                  <a:cubicBezTo>
                    <a:pt x="12714" y="-1096"/>
                    <a:pt x="-1440" y="8046"/>
                    <a:pt x="-1440" y="21901"/>
                  </a:cubicBezTo>
                  <a:cubicBezTo>
                    <a:pt x="-1440" y="35462"/>
                    <a:pt x="12714" y="42246"/>
                    <a:pt x="31875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7" name="Graphic 2">
              <a:extLst>
                <a:ext uri="{FF2B5EF4-FFF2-40B4-BE49-F238E27FC236}">
                  <a16:creationId xmlns:a16="http://schemas.microsoft.com/office/drawing/2014/main" id="{9AAB9948-AAD0-4E13-8F01-2C876F36D15F}"/>
                </a:ext>
              </a:extLst>
            </p:cNvPr>
            <p:cNvSpPr/>
            <p:nvPr/>
          </p:nvSpPr>
          <p:spPr>
            <a:xfrm>
              <a:off x="2719233" y="3402134"/>
              <a:ext cx="68691" cy="43341"/>
            </a:xfrm>
            <a:custGeom>
              <a:avLst/>
              <a:gdLst>
                <a:gd name="connsiteX0" fmla="*/ 35707 w 68691"/>
                <a:gd name="connsiteY0" fmla="*/ 42246 h 43341"/>
                <a:gd name="connsiteX1" fmla="*/ 67251 w 68691"/>
                <a:gd name="connsiteY1" fmla="*/ 19544 h 43341"/>
                <a:gd name="connsiteX2" fmla="*/ 35707 w 68691"/>
                <a:gd name="connsiteY2" fmla="*/ -1096 h 43341"/>
                <a:gd name="connsiteX3" fmla="*/ -1440 w 68691"/>
                <a:gd name="connsiteY3" fmla="*/ 19544 h 43341"/>
                <a:gd name="connsiteX4" fmla="*/ 35707 w 68691"/>
                <a:gd name="connsiteY4" fmla="*/ 42246 h 43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1" h="43341">
                  <a:moveTo>
                    <a:pt x="35707" y="42246"/>
                  </a:moveTo>
                  <a:cubicBezTo>
                    <a:pt x="54868" y="42246"/>
                    <a:pt x="67251" y="33105"/>
                    <a:pt x="67251" y="19544"/>
                  </a:cubicBezTo>
                  <a:cubicBezTo>
                    <a:pt x="67251" y="5688"/>
                    <a:pt x="54868" y="-1096"/>
                    <a:pt x="35707" y="-1096"/>
                  </a:cubicBezTo>
                  <a:cubicBezTo>
                    <a:pt x="16543" y="-1096"/>
                    <a:pt x="-1440" y="5983"/>
                    <a:pt x="-1440" y="19544"/>
                  </a:cubicBezTo>
                  <a:cubicBezTo>
                    <a:pt x="-1440" y="33105"/>
                    <a:pt x="16543" y="42246"/>
                    <a:pt x="35707" y="4224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8" name="Graphic 2">
              <a:extLst>
                <a:ext uri="{FF2B5EF4-FFF2-40B4-BE49-F238E27FC236}">
                  <a16:creationId xmlns:a16="http://schemas.microsoft.com/office/drawing/2014/main" id="{EF8F885D-D8EB-4DC1-B8C3-7E2F4CF54703}"/>
                </a:ext>
              </a:extLst>
            </p:cNvPr>
            <p:cNvSpPr/>
            <p:nvPr/>
          </p:nvSpPr>
          <p:spPr>
            <a:xfrm>
              <a:off x="2900253" y="3296590"/>
              <a:ext cx="66039" cy="48005"/>
            </a:xfrm>
            <a:custGeom>
              <a:avLst/>
              <a:gdLst>
                <a:gd name="connsiteX0" fmla="*/ 32166 w 66039"/>
                <a:gd name="connsiteY0" fmla="*/ 46665 h 48005"/>
                <a:gd name="connsiteX1" fmla="*/ 64599 w 66039"/>
                <a:gd name="connsiteY1" fmla="*/ 21311 h 48005"/>
                <a:gd name="connsiteX2" fmla="*/ 32166 w 66039"/>
                <a:gd name="connsiteY2" fmla="*/ -1096 h 48005"/>
                <a:gd name="connsiteX3" fmla="*/ -1440 w 66039"/>
                <a:gd name="connsiteY3" fmla="*/ 21311 h 48005"/>
                <a:gd name="connsiteX4" fmla="*/ 32166 w 66039"/>
                <a:gd name="connsiteY4" fmla="*/ 46665 h 4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039" h="48005">
                  <a:moveTo>
                    <a:pt x="32166" y="46665"/>
                  </a:moveTo>
                  <a:cubicBezTo>
                    <a:pt x="48087" y="48731"/>
                    <a:pt x="62533" y="37232"/>
                    <a:pt x="64599" y="21311"/>
                  </a:cubicBezTo>
                  <a:cubicBezTo>
                    <a:pt x="64599" y="7455"/>
                    <a:pt x="51330" y="-1096"/>
                    <a:pt x="32166" y="-1096"/>
                  </a:cubicBezTo>
                  <a:cubicBezTo>
                    <a:pt x="12711" y="-1096"/>
                    <a:pt x="-1440" y="7455"/>
                    <a:pt x="-1440" y="21311"/>
                  </a:cubicBezTo>
                  <a:cubicBezTo>
                    <a:pt x="917" y="37528"/>
                    <a:pt x="15658" y="48731"/>
                    <a:pt x="32166" y="466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9" name="Graphic 2">
              <a:extLst>
                <a:ext uri="{FF2B5EF4-FFF2-40B4-BE49-F238E27FC236}">
                  <a16:creationId xmlns:a16="http://schemas.microsoft.com/office/drawing/2014/main" id="{736344AF-2372-4161-99A1-C7A957550E8A}"/>
                </a:ext>
              </a:extLst>
            </p:cNvPr>
            <p:cNvSpPr/>
            <p:nvPr/>
          </p:nvSpPr>
          <p:spPr>
            <a:xfrm>
              <a:off x="3206276" y="3277702"/>
              <a:ext cx="72229" cy="54560"/>
            </a:xfrm>
            <a:custGeom>
              <a:avLst/>
              <a:gdLst>
                <a:gd name="connsiteX0" fmla="*/ 31284 w 72229"/>
                <a:gd name="connsiteY0" fmla="*/ 53465 h 54560"/>
                <a:gd name="connsiteX1" fmla="*/ 70789 w 72229"/>
                <a:gd name="connsiteY1" fmla="*/ 28406 h 54560"/>
                <a:gd name="connsiteX2" fmla="*/ 31284 w 72229"/>
                <a:gd name="connsiteY2" fmla="*/ -1076 h 54560"/>
                <a:gd name="connsiteX3" fmla="*/ -1440 w 72229"/>
                <a:gd name="connsiteY3" fmla="*/ 28406 h 54560"/>
                <a:gd name="connsiteX4" fmla="*/ 31284 w 72229"/>
                <a:gd name="connsiteY4" fmla="*/ 53465 h 54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4560">
                  <a:moveTo>
                    <a:pt x="31284" y="53465"/>
                  </a:moveTo>
                  <a:cubicBezTo>
                    <a:pt x="50445" y="53465"/>
                    <a:pt x="70789" y="41970"/>
                    <a:pt x="70789" y="28406"/>
                  </a:cubicBezTo>
                  <a:cubicBezTo>
                    <a:pt x="70789" y="14550"/>
                    <a:pt x="50445" y="-1076"/>
                    <a:pt x="31284" y="-1076"/>
                  </a:cubicBezTo>
                  <a:cubicBezTo>
                    <a:pt x="14182" y="-1666"/>
                    <a:pt x="32" y="11308"/>
                    <a:pt x="-1440" y="28406"/>
                  </a:cubicBezTo>
                  <a:cubicBezTo>
                    <a:pt x="-1440" y="41970"/>
                    <a:pt x="12120" y="53465"/>
                    <a:pt x="31284" y="5346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0" name="Graphic 2">
              <a:extLst>
                <a:ext uri="{FF2B5EF4-FFF2-40B4-BE49-F238E27FC236}">
                  <a16:creationId xmlns:a16="http://schemas.microsoft.com/office/drawing/2014/main" id="{68018336-0748-4A41-BFB2-9C1B303DD786}"/>
                </a:ext>
              </a:extLst>
            </p:cNvPr>
            <p:cNvSpPr/>
            <p:nvPr/>
          </p:nvSpPr>
          <p:spPr>
            <a:xfrm>
              <a:off x="3109869" y="3006738"/>
              <a:ext cx="68986" cy="52520"/>
            </a:xfrm>
            <a:custGeom>
              <a:avLst/>
              <a:gdLst>
                <a:gd name="connsiteX0" fmla="*/ 33642 w 68986"/>
                <a:gd name="connsiteY0" fmla="*/ 51425 h 52520"/>
                <a:gd name="connsiteX1" fmla="*/ 67547 w 68986"/>
                <a:gd name="connsiteY1" fmla="*/ 26957 h 52520"/>
                <a:gd name="connsiteX2" fmla="*/ 33642 w 68986"/>
                <a:gd name="connsiteY2" fmla="*/ -1050 h 52520"/>
                <a:gd name="connsiteX3" fmla="*/ -1440 w 68986"/>
                <a:gd name="connsiteY3" fmla="*/ 26957 h 52520"/>
                <a:gd name="connsiteX4" fmla="*/ 33642 w 68986"/>
                <a:gd name="connsiteY4" fmla="*/ 51425 h 52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986" h="52520">
                  <a:moveTo>
                    <a:pt x="33642" y="51425"/>
                  </a:moveTo>
                  <a:cubicBezTo>
                    <a:pt x="53101" y="51425"/>
                    <a:pt x="67547" y="40812"/>
                    <a:pt x="67547" y="26957"/>
                  </a:cubicBezTo>
                  <a:cubicBezTo>
                    <a:pt x="65484" y="10153"/>
                    <a:pt x="50743" y="-1935"/>
                    <a:pt x="33642" y="-1050"/>
                  </a:cubicBezTo>
                  <a:cubicBezTo>
                    <a:pt x="16543" y="-1935"/>
                    <a:pt x="1507" y="10153"/>
                    <a:pt x="-1440" y="26957"/>
                  </a:cubicBezTo>
                  <a:cubicBezTo>
                    <a:pt x="-1440" y="40812"/>
                    <a:pt x="14478" y="51425"/>
                    <a:pt x="33642" y="5142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1" name="Graphic 2">
              <a:extLst>
                <a:ext uri="{FF2B5EF4-FFF2-40B4-BE49-F238E27FC236}">
                  <a16:creationId xmlns:a16="http://schemas.microsoft.com/office/drawing/2014/main" id="{E8518219-6891-4463-9F5A-FDA2D2284F05}"/>
                </a:ext>
              </a:extLst>
            </p:cNvPr>
            <p:cNvSpPr/>
            <p:nvPr/>
          </p:nvSpPr>
          <p:spPr>
            <a:xfrm>
              <a:off x="3164115" y="2819865"/>
              <a:ext cx="71052" cy="53113"/>
            </a:xfrm>
            <a:custGeom>
              <a:avLst/>
              <a:gdLst>
                <a:gd name="connsiteX0" fmla="*/ 37769 w 71052"/>
                <a:gd name="connsiteY0" fmla="*/ 51973 h 53113"/>
                <a:gd name="connsiteX1" fmla="*/ 69612 w 71052"/>
                <a:gd name="connsiteY1" fmla="*/ 23967 h 53113"/>
                <a:gd name="connsiteX2" fmla="*/ 37769 w 71052"/>
                <a:gd name="connsiteY2" fmla="*/ -1096 h 53113"/>
                <a:gd name="connsiteX3" fmla="*/ -1440 w 71052"/>
                <a:gd name="connsiteY3" fmla="*/ 23967 h 53113"/>
                <a:gd name="connsiteX4" fmla="*/ 37769 w 71052"/>
                <a:gd name="connsiteY4" fmla="*/ 51973 h 53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53113">
                  <a:moveTo>
                    <a:pt x="37769" y="51973"/>
                  </a:moveTo>
                  <a:cubicBezTo>
                    <a:pt x="54281" y="52859"/>
                    <a:pt x="68432" y="40475"/>
                    <a:pt x="69612" y="23967"/>
                  </a:cubicBezTo>
                  <a:cubicBezTo>
                    <a:pt x="69612" y="10403"/>
                    <a:pt x="56933" y="-1096"/>
                    <a:pt x="37769" y="-1096"/>
                  </a:cubicBezTo>
                  <a:cubicBezTo>
                    <a:pt x="18609" y="-1096"/>
                    <a:pt x="-1440" y="10403"/>
                    <a:pt x="-1440" y="23967"/>
                  </a:cubicBezTo>
                  <a:cubicBezTo>
                    <a:pt x="-1440" y="37823"/>
                    <a:pt x="18609" y="51973"/>
                    <a:pt x="37769" y="5197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2" name="Graphic 2">
              <a:extLst>
                <a:ext uri="{FF2B5EF4-FFF2-40B4-BE49-F238E27FC236}">
                  <a16:creationId xmlns:a16="http://schemas.microsoft.com/office/drawing/2014/main" id="{F6A84323-4C94-48D3-B2FB-ECD8E1CF6C4B}"/>
                </a:ext>
              </a:extLst>
            </p:cNvPr>
            <p:cNvSpPr/>
            <p:nvPr/>
          </p:nvSpPr>
          <p:spPr>
            <a:xfrm>
              <a:off x="3096305" y="2679220"/>
              <a:ext cx="61324" cy="56961"/>
            </a:xfrm>
            <a:custGeom>
              <a:avLst/>
              <a:gdLst>
                <a:gd name="connsiteX0" fmla="*/ 28927 w 61324"/>
                <a:gd name="connsiteY0" fmla="*/ 55822 h 56961"/>
                <a:gd name="connsiteX1" fmla="*/ 59885 w 61324"/>
                <a:gd name="connsiteY1" fmla="*/ 27816 h 56961"/>
                <a:gd name="connsiteX2" fmla="*/ 59885 w 61324"/>
                <a:gd name="connsiteY2" fmla="*/ 27816 h 56961"/>
                <a:gd name="connsiteX3" fmla="*/ 28927 w 61324"/>
                <a:gd name="connsiteY3" fmla="*/ -1076 h 56961"/>
                <a:gd name="connsiteX4" fmla="*/ -1440 w 61324"/>
                <a:gd name="connsiteY4" fmla="*/ 27521 h 56961"/>
                <a:gd name="connsiteX5" fmla="*/ -1440 w 61324"/>
                <a:gd name="connsiteY5" fmla="*/ 27816 h 56961"/>
                <a:gd name="connsiteX6" fmla="*/ 28632 w 61324"/>
                <a:gd name="connsiteY6" fmla="*/ 55822 h 56961"/>
                <a:gd name="connsiteX7" fmla="*/ 28927 w 61324"/>
                <a:gd name="connsiteY7" fmla="*/ 55822 h 56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1324" h="56961">
                  <a:moveTo>
                    <a:pt x="28927" y="55822"/>
                  </a:moveTo>
                  <a:cubicBezTo>
                    <a:pt x="45439" y="56707"/>
                    <a:pt x="59294" y="44029"/>
                    <a:pt x="59885" y="27816"/>
                  </a:cubicBezTo>
                  <a:cubicBezTo>
                    <a:pt x="59885" y="27816"/>
                    <a:pt x="59885" y="27816"/>
                    <a:pt x="59885" y="27816"/>
                  </a:cubicBezTo>
                  <a:cubicBezTo>
                    <a:pt x="59294" y="11304"/>
                    <a:pt x="45439" y="-1666"/>
                    <a:pt x="28927" y="-1076"/>
                  </a:cubicBezTo>
                  <a:cubicBezTo>
                    <a:pt x="12714" y="-1666"/>
                    <a:pt x="-850" y="11304"/>
                    <a:pt x="-1440" y="27521"/>
                  </a:cubicBezTo>
                  <a:cubicBezTo>
                    <a:pt x="-1440" y="27816"/>
                    <a:pt x="-1440" y="27816"/>
                    <a:pt x="-1440" y="27816"/>
                  </a:cubicBezTo>
                  <a:cubicBezTo>
                    <a:pt x="-850" y="43733"/>
                    <a:pt x="12419" y="56412"/>
                    <a:pt x="28632" y="55822"/>
                  </a:cubicBezTo>
                  <a:cubicBezTo>
                    <a:pt x="28632" y="55822"/>
                    <a:pt x="28927" y="55822"/>
                    <a:pt x="28927" y="558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3" name="Graphic 2">
              <a:extLst>
                <a:ext uri="{FF2B5EF4-FFF2-40B4-BE49-F238E27FC236}">
                  <a16:creationId xmlns:a16="http://schemas.microsoft.com/office/drawing/2014/main" id="{F06C1CF5-EFE9-4C51-B72C-9B7248497D4E}"/>
                </a:ext>
              </a:extLst>
            </p:cNvPr>
            <p:cNvSpPr/>
            <p:nvPr/>
          </p:nvSpPr>
          <p:spPr>
            <a:xfrm>
              <a:off x="3356043" y="2549813"/>
              <a:ext cx="71347" cy="46820"/>
            </a:xfrm>
            <a:custGeom>
              <a:avLst/>
              <a:gdLst>
                <a:gd name="connsiteX0" fmla="*/ 32170 w 71347"/>
                <a:gd name="connsiteY0" fmla="*/ 45485 h 46820"/>
                <a:gd name="connsiteX1" fmla="*/ 69907 w 71347"/>
                <a:gd name="connsiteY1" fmla="*/ 19836 h 46820"/>
                <a:gd name="connsiteX2" fmla="*/ 32170 w 71347"/>
                <a:gd name="connsiteY2" fmla="*/ -1096 h 46820"/>
                <a:gd name="connsiteX3" fmla="*/ -1440 w 71347"/>
                <a:gd name="connsiteY3" fmla="*/ 19836 h 46820"/>
                <a:gd name="connsiteX4" fmla="*/ 32170 w 71347"/>
                <a:gd name="connsiteY4" fmla="*/ 45485 h 46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347" h="46820">
                  <a:moveTo>
                    <a:pt x="32170" y="45485"/>
                  </a:moveTo>
                  <a:cubicBezTo>
                    <a:pt x="51334" y="45485"/>
                    <a:pt x="69907" y="33396"/>
                    <a:pt x="69907" y="19836"/>
                  </a:cubicBezTo>
                  <a:cubicBezTo>
                    <a:pt x="69907" y="5980"/>
                    <a:pt x="51334" y="-1096"/>
                    <a:pt x="32170" y="-1096"/>
                  </a:cubicBezTo>
                  <a:cubicBezTo>
                    <a:pt x="13006" y="-1096"/>
                    <a:pt x="-1440" y="5980"/>
                    <a:pt x="-1440" y="19836"/>
                  </a:cubicBezTo>
                  <a:cubicBezTo>
                    <a:pt x="917" y="36052"/>
                    <a:pt x="15953" y="47550"/>
                    <a:pt x="32170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4" name="Graphic 2">
              <a:extLst>
                <a:ext uri="{FF2B5EF4-FFF2-40B4-BE49-F238E27FC236}">
                  <a16:creationId xmlns:a16="http://schemas.microsoft.com/office/drawing/2014/main" id="{5A835D37-45BD-4CF8-AAFF-0B04993664D9}"/>
                </a:ext>
              </a:extLst>
            </p:cNvPr>
            <p:cNvSpPr/>
            <p:nvPr/>
          </p:nvSpPr>
          <p:spPr>
            <a:xfrm>
              <a:off x="2232485" y="2314547"/>
              <a:ext cx="76947" cy="43927"/>
            </a:xfrm>
            <a:custGeom>
              <a:avLst/>
              <a:gdLst>
                <a:gd name="connsiteX0" fmla="*/ 37179 w 76947"/>
                <a:gd name="connsiteY0" fmla="*/ 42832 h 43927"/>
                <a:gd name="connsiteX1" fmla="*/ -1440 w 76947"/>
                <a:gd name="connsiteY1" fmla="*/ 22193 h 43927"/>
                <a:gd name="connsiteX2" fmla="*/ 37179 w 76947"/>
                <a:gd name="connsiteY2" fmla="*/ -1096 h 43927"/>
                <a:gd name="connsiteX3" fmla="*/ 75507 w 76947"/>
                <a:gd name="connsiteY3" fmla="*/ 22193 h 43927"/>
                <a:gd name="connsiteX4" fmla="*/ 37179 w 76947"/>
                <a:gd name="connsiteY4" fmla="*/ 42832 h 43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947" h="43927">
                  <a:moveTo>
                    <a:pt x="37179" y="42832"/>
                  </a:moveTo>
                  <a:cubicBezTo>
                    <a:pt x="18019" y="42832"/>
                    <a:pt x="-1440" y="35757"/>
                    <a:pt x="-1440" y="22193"/>
                  </a:cubicBezTo>
                  <a:cubicBezTo>
                    <a:pt x="-1440" y="8337"/>
                    <a:pt x="18019" y="-1096"/>
                    <a:pt x="37179" y="-1096"/>
                  </a:cubicBezTo>
                  <a:cubicBezTo>
                    <a:pt x="56343" y="-1096"/>
                    <a:pt x="75507" y="8337"/>
                    <a:pt x="75507" y="22193"/>
                  </a:cubicBezTo>
                  <a:cubicBezTo>
                    <a:pt x="75507" y="35757"/>
                    <a:pt x="56343" y="42832"/>
                    <a:pt x="37179" y="4283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5" name="Graphic 2">
              <a:extLst>
                <a:ext uri="{FF2B5EF4-FFF2-40B4-BE49-F238E27FC236}">
                  <a16:creationId xmlns:a16="http://schemas.microsoft.com/office/drawing/2014/main" id="{FADA613C-0F48-4152-A27D-2B0922A00425}"/>
                </a:ext>
              </a:extLst>
            </p:cNvPr>
            <p:cNvSpPr/>
            <p:nvPr/>
          </p:nvSpPr>
          <p:spPr>
            <a:xfrm>
              <a:off x="2029944" y="2179813"/>
              <a:ext cx="72524" cy="43632"/>
            </a:xfrm>
            <a:custGeom>
              <a:avLst/>
              <a:gdLst>
                <a:gd name="connsiteX0" fmla="*/ 35412 w 72524"/>
                <a:gd name="connsiteY0" fmla="*/ 42537 h 43632"/>
                <a:gd name="connsiteX1" fmla="*/ -1440 w 72524"/>
                <a:gd name="connsiteY1" fmla="*/ 21901 h 43632"/>
                <a:gd name="connsiteX2" fmla="*/ 35412 w 72524"/>
                <a:gd name="connsiteY2" fmla="*/ -1096 h 43632"/>
                <a:gd name="connsiteX3" fmla="*/ 71084 w 72524"/>
                <a:gd name="connsiteY3" fmla="*/ 21901 h 43632"/>
                <a:gd name="connsiteX4" fmla="*/ 35412 w 72524"/>
                <a:gd name="connsiteY4" fmla="*/ 42537 h 43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4" h="43632">
                  <a:moveTo>
                    <a:pt x="35412" y="42537"/>
                  </a:moveTo>
                  <a:cubicBezTo>
                    <a:pt x="16248" y="42537"/>
                    <a:pt x="-1440" y="35462"/>
                    <a:pt x="-1440" y="21901"/>
                  </a:cubicBezTo>
                  <a:cubicBezTo>
                    <a:pt x="-1440" y="8341"/>
                    <a:pt x="16248" y="-1096"/>
                    <a:pt x="35412" y="-1096"/>
                  </a:cubicBezTo>
                  <a:cubicBezTo>
                    <a:pt x="54576" y="-1096"/>
                    <a:pt x="71084" y="8341"/>
                    <a:pt x="71084" y="21901"/>
                  </a:cubicBezTo>
                  <a:cubicBezTo>
                    <a:pt x="71084" y="35757"/>
                    <a:pt x="54576" y="42537"/>
                    <a:pt x="35412" y="425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6" name="Graphic 2">
              <a:extLst>
                <a:ext uri="{FF2B5EF4-FFF2-40B4-BE49-F238E27FC236}">
                  <a16:creationId xmlns:a16="http://schemas.microsoft.com/office/drawing/2014/main" id="{EAD5F8C1-E11C-4F38-979F-7EDA55AA8FCF}"/>
                </a:ext>
              </a:extLst>
            </p:cNvPr>
            <p:cNvSpPr/>
            <p:nvPr/>
          </p:nvSpPr>
          <p:spPr>
            <a:xfrm>
              <a:off x="2074462" y="1838288"/>
              <a:ext cx="67806" cy="51717"/>
            </a:xfrm>
            <a:custGeom>
              <a:avLst/>
              <a:gdLst>
                <a:gd name="connsiteX0" fmla="*/ 34232 w 67806"/>
                <a:gd name="connsiteY0" fmla="*/ 50622 h 51717"/>
                <a:gd name="connsiteX1" fmla="*/ -1440 w 67806"/>
                <a:gd name="connsiteY1" fmla="*/ 26150 h 51717"/>
                <a:gd name="connsiteX2" fmla="*/ 34232 w 67806"/>
                <a:gd name="connsiteY2" fmla="*/ -971 h 51717"/>
                <a:gd name="connsiteX3" fmla="*/ 66366 w 67806"/>
                <a:gd name="connsiteY3" fmla="*/ 26150 h 51717"/>
                <a:gd name="connsiteX4" fmla="*/ 34232 w 67806"/>
                <a:gd name="connsiteY4" fmla="*/ 50622 h 51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806" h="51717">
                  <a:moveTo>
                    <a:pt x="34232" y="50622"/>
                  </a:moveTo>
                  <a:cubicBezTo>
                    <a:pt x="15068" y="50622"/>
                    <a:pt x="-1440" y="40009"/>
                    <a:pt x="-1440" y="26150"/>
                  </a:cubicBezTo>
                  <a:cubicBezTo>
                    <a:pt x="1802" y="9347"/>
                    <a:pt x="17134" y="-2447"/>
                    <a:pt x="34232" y="-971"/>
                  </a:cubicBezTo>
                  <a:cubicBezTo>
                    <a:pt x="50448" y="-2151"/>
                    <a:pt x="64894" y="9937"/>
                    <a:pt x="66366" y="26150"/>
                  </a:cubicBezTo>
                  <a:cubicBezTo>
                    <a:pt x="66366" y="40009"/>
                    <a:pt x="53396" y="50622"/>
                    <a:pt x="34232" y="50622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7" name="Graphic 2">
              <a:extLst>
                <a:ext uri="{FF2B5EF4-FFF2-40B4-BE49-F238E27FC236}">
                  <a16:creationId xmlns:a16="http://schemas.microsoft.com/office/drawing/2014/main" id="{232CEC27-E8B9-46CA-9AAD-4A2A74EE7F16}"/>
                </a:ext>
              </a:extLst>
            </p:cNvPr>
            <p:cNvSpPr/>
            <p:nvPr/>
          </p:nvSpPr>
          <p:spPr>
            <a:xfrm>
              <a:off x="2488977" y="2104927"/>
              <a:ext cx="68695" cy="47469"/>
            </a:xfrm>
            <a:custGeom>
              <a:avLst/>
              <a:gdLst>
                <a:gd name="connsiteX0" fmla="*/ 36593 w 68695"/>
                <a:gd name="connsiteY0" fmla="*/ 46374 h 47469"/>
                <a:gd name="connsiteX1" fmla="*/ -1440 w 68695"/>
                <a:gd name="connsiteY1" fmla="*/ 22787 h 47469"/>
                <a:gd name="connsiteX2" fmla="*/ 36593 w 68695"/>
                <a:gd name="connsiteY2" fmla="*/ -1096 h 47469"/>
                <a:gd name="connsiteX3" fmla="*/ 67255 w 68695"/>
                <a:gd name="connsiteY3" fmla="*/ 22787 h 47469"/>
                <a:gd name="connsiteX4" fmla="*/ 36593 w 68695"/>
                <a:gd name="connsiteY4" fmla="*/ 46374 h 47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695" h="47469">
                  <a:moveTo>
                    <a:pt x="36593" y="46374"/>
                  </a:moveTo>
                  <a:cubicBezTo>
                    <a:pt x="17134" y="46374"/>
                    <a:pt x="-1440" y="36347"/>
                    <a:pt x="-1440" y="22787"/>
                  </a:cubicBezTo>
                  <a:cubicBezTo>
                    <a:pt x="-1440" y="8931"/>
                    <a:pt x="17134" y="-1096"/>
                    <a:pt x="36593" y="-1096"/>
                  </a:cubicBezTo>
                  <a:cubicBezTo>
                    <a:pt x="55757" y="-1096"/>
                    <a:pt x="67255" y="8931"/>
                    <a:pt x="67255" y="22787"/>
                  </a:cubicBezTo>
                  <a:cubicBezTo>
                    <a:pt x="67255" y="36347"/>
                    <a:pt x="55757" y="46374"/>
                    <a:pt x="36593" y="4637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8" name="Graphic 2">
              <a:extLst>
                <a:ext uri="{FF2B5EF4-FFF2-40B4-BE49-F238E27FC236}">
                  <a16:creationId xmlns:a16="http://schemas.microsoft.com/office/drawing/2014/main" id="{EF613441-17E0-47F1-9D9B-FD0CBC4EBCBC}"/>
                </a:ext>
              </a:extLst>
            </p:cNvPr>
            <p:cNvSpPr/>
            <p:nvPr/>
          </p:nvSpPr>
          <p:spPr>
            <a:xfrm>
              <a:off x="2328302" y="1679189"/>
              <a:ext cx="74881" cy="56332"/>
            </a:xfrm>
            <a:custGeom>
              <a:avLst/>
              <a:gdLst>
                <a:gd name="connsiteX0" fmla="*/ 36884 w 74881"/>
                <a:gd name="connsiteY0" fmla="*/ 55237 h 56332"/>
                <a:gd name="connsiteX1" fmla="*/ -1440 w 74881"/>
                <a:gd name="connsiteY1" fmla="*/ 27522 h 56332"/>
                <a:gd name="connsiteX2" fmla="*/ 36884 w 74881"/>
                <a:gd name="connsiteY2" fmla="*/ -1075 h 56332"/>
                <a:gd name="connsiteX3" fmla="*/ 73442 w 74881"/>
                <a:gd name="connsiteY3" fmla="*/ 27522 h 56332"/>
                <a:gd name="connsiteX4" fmla="*/ 36884 w 74881"/>
                <a:gd name="connsiteY4" fmla="*/ 55237 h 56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56332">
                  <a:moveTo>
                    <a:pt x="36884" y="55237"/>
                  </a:moveTo>
                  <a:cubicBezTo>
                    <a:pt x="17724" y="55237"/>
                    <a:pt x="-1440" y="41086"/>
                    <a:pt x="-1440" y="27522"/>
                  </a:cubicBezTo>
                  <a:cubicBezTo>
                    <a:pt x="-1440" y="13666"/>
                    <a:pt x="17724" y="-1075"/>
                    <a:pt x="36884" y="-1075"/>
                  </a:cubicBezTo>
                  <a:cubicBezTo>
                    <a:pt x="54576" y="-1665"/>
                    <a:pt x="69904" y="10424"/>
                    <a:pt x="73442" y="27522"/>
                  </a:cubicBezTo>
                  <a:cubicBezTo>
                    <a:pt x="73442" y="41086"/>
                    <a:pt x="56048" y="55237"/>
                    <a:pt x="36884" y="5523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29" name="Graphic 2">
              <a:extLst>
                <a:ext uri="{FF2B5EF4-FFF2-40B4-BE49-F238E27FC236}">
                  <a16:creationId xmlns:a16="http://schemas.microsoft.com/office/drawing/2014/main" id="{1C88386B-0AED-491E-BE3F-0C4237F6A19B}"/>
                </a:ext>
              </a:extLst>
            </p:cNvPr>
            <p:cNvSpPr/>
            <p:nvPr/>
          </p:nvSpPr>
          <p:spPr>
            <a:xfrm>
              <a:off x="2453010" y="1710167"/>
              <a:ext cx="71052" cy="44809"/>
            </a:xfrm>
            <a:custGeom>
              <a:avLst/>
              <a:gdLst>
                <a:gd name="connsiteX0" fmla="*/ 33350 w 71052"/>
                <a:gd name="connsiteY0" fmla="*/ 43714 h 44809"/>
                <a:gd name="connsiteX1" fmla="*/ -1440 w 71052"/>
                <a:gd name="connsiteY1" fmla="*/ 23373 h 44809"/>
                <a:gd name="connsiteX2" fmla="*/ 33350 w 71052"/>
                <a:gd name="connsiteY2" fmla="*/ -1096 h 44809"/>
                <a:gd name="connsiteX3" fmla="*/ 69612 w 71052"/>
                <a:gd name="connsiteY3" fmla="*/ 23373 h 44809"/>
                <a:gd name="connsiteX4" fmla="*/ 33350 w 71052"/>
                <a:gd name="connsiteY4" fmla="*/ 43714 h 44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052" h="44809">
                  <a:moveTo>
                    <a:pt x="33350" y="43714"/>
                  </a:moveTo>
                  <a:cubicBezTo>
                    <a:pt x="14186" y="43714"/>
                    <a:pt x="-1440" y="36934"/>
                    <a:pt x="-1440" y="23373"/>
                  </a:cubicBezTo>
                  <a:cubicBezTo>
                    <a:pt x="-1440" y="9518"/>
                    <a:pt x="14186" y="-1096"/>
                    <a:pt x="33350" y="-1096"/>
                  </a:cubicBezTo>
                  <a:cubicBezTo>
                    <a:pt x="52510" y="-1096"/>
                    <a:pt x="69612" y="9518"/>
                    <a:pt x="69612" y="23373"/>
                  </a:cubicBezTo>
                  <a:cubicBezTo>
                    <a:pt x="69612" y="36934"/>
                    <a:pt x="52510" y="43714"/>
                    <a:pt x="33350" y="43714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0" name="Graphic 2">
              <a:extLst>
                <a:ext uri="{FF2B5EF4-FFF2-40B4-BE49-F238E27FC236}">
                  <a16:creationId xmlns:a16="http://schemas.microsoft.com/office/drawing/2014/main" id="{2A6B97CD-377D-4578-902E-4FD72A966E0C}"/>
                </a:ext>
              </a:extLst>
            </p:cNvPr>
            <p:cNvSpPr/>
            <p:nvPr/>
          </p:nvSpPr>
          <p:spPr>
            <a:xfrm>
              <a:off x="2645233" y="1632629"/>
              <a:ext cx="77537" cy="46580"/>
            </a:xfrm>
            <a:custGeom>
              <a:avLst/>
              <a:gdLst>
                <a:gd name="connsiteX0" fmla="*/ 37474 w 77537"/>
                <a:gd name="connsiteY0" fmla="*/ 45485 h 46580"/>
                <a:gd name="connsiteX1" fmla="*/ -1440 w 77537"/>
                <a:gd name="connsiteY1" fmla="*/ 19245 h 46580"/>
                <a:gd name="connsiteX2" fmla="*/ 37474 w 77537"/>
                <a:gd name="connsiteY2" fmla="*/ -1096 h 46580"/>
                <a:gd name="connsiteX3" fmla="*/ 76097 w 77537"/>
                <a:gd name="connsiteY3" fmla="*/ 19245 h 46580"/>
                <a:gd name="connsiteX4" fmla="*/ 37474 w 77537"/>
                <a:gd name="connsiteY4" fmla="*/ 45485 h 4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537" h="46580">
                  <a:moveTo>
                    <a:pt x="37474" y="45485"/>
                  </a:moveTo>
                  <a:cubicBezTo>
                    <a:pt x="18310" y="45485"/>
                    <a:pt x="-1440" y="32806"/>
                    <a:pt x="-1440" y="19245"/>
                  </a:cubicBezTo>
                  <a:cubicBezTo>
                    <a:pt x="-1440" y="5390"/>
                    <a:pt x="18310" y="-1096"/>
                    <a:pt x="37474" y="-1096"/>
                  </a:cubicBezTo>
                  <a:cubicBezTo>
                    <a:pt x="56638" y="-1096"/>
                    <a:pt x="76097" y="5390"/>
                    <a:pt x="76097" y="19245"/>
                  </a:cubicBezTo>
                  <a:cubicBezTo>
                    <a:pt x="76097" y="32806"/>
                    <a:pt x="56638" y="45485"/>
                    <a:pt x="37474" y="45485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1" name="Graphic 2">
              <a:extLst>
                <a:ext uri="{FF2B5EF4-FFF2-40B4-BE49-F238E27FC236}">
                  <a16:creationId xmlns:a16="http://schemas.microsoft.com/office/drawing/2014/main" id="{A9BC41A8-9C6B-4ECA-8F7B-F4CA395FE7C5}"/>
                </a:ext>
              </a:extLst>
            </p:cNvPr>
            <p:cNvSpPr/>
            <p:nvPr/>
          </p:nvSpPr>
          <p:spPr>
            <a:xfrm>
              <a:off x="2760213" y="1896491"/>
              <a:ext cx="67216" cy="43042"/>
            </a:xfrm>
            <a:custGeom>
              <a:avLst/>
              <a:gdLst>
                <a:gd name="connsiteX0" fmla="*/ 33051 w 67216"/>
                <a:gd name="connsiteY0" fmla="*/ 41947 h 43042"/>
                <a:gd name="connsiteX1" fmla="*/ -1440 w 67216"/>
                <a:gd name="connsiteY1" fmla="*/ 20426 h 43042"/>
                <a:gd name="connsiteX2" fmla="*/ 33051 w 67216"/>
                <a:gd name="connsiteY2" fmla="*/ -1096 h 43042"/>
                <a:gd name="connsiteX3" fmla="*/ 65776 w 67216"/>
                <a:gd name="connsiteY3" fmla="*/ 20426 h 43042"/>
                <a:gd name="connsiteX4" fmla="*/ 33051 w 67216"/>
                <a:gd name="connsiteY4" fmla="*/ 41947 h 43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216" h="43042">
                  <a:moveTo>
                    <a:pt x="33051" y="41947"/>
                  </a:moveTo>
                  <a:cubicBezTo>
                    <a:pt x="13887" y="41947"/>
                    <a:pt x="-1440" y="34281"/>
                    <a:pt x="-1440" y="20426"/>
                  </a:cubicBezTo>
                  <a:cubicBezTo>
                    <a:pt x="-1440" y="6865"/>
                    <a:pt x="13887" y="-1096"/>
                    <a:pt x="33051" y="-1096"/>
                  </a:cubicBezTo>
                  <a:cubicBezTo>
                    <a:pt x="52215" y="-1096"/>
                    <a:pt x="65776" y="6865"/>
                    <a:pt x="65776" y="20426"/>
                  </a:cubicBezTo>
                  <a:cubicBezTo>
                    <a:pt x="65776" y="34281"/>
                    <a:pt x="52215" y="41947"/>
                    <a:pt x="33051" y="41947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2" name="Graphic 2">
              <a:extLst>
                <a:ext uri="{FF2B5EF4-FFF2-40B4-BE49-F238E27FC236}">
                  <a16:creationId xmlns:a16="http://schemas.microsoft.com/office/drawing/2014/main" id="{016EA412-0914-42A2-BB2D-88492F879F14}"/>
                </a:ext>
              </a:extLst>
            </p:cNvPr>
            <p:cNvSpPr/>
            <p:nvPr/>
          </p:nvSpPr>
          <p:spPr>
            <a:xfrm>
              <a:off x="3787659" y="2569263"/>
              <a:ext cx="68691" cy="51893"/>
            </a:xfrm>
            <a:custGeom>
              <a:avLst/>
              <a:gdLst>
                <a:gd name="connsiteX0" fmla="*/ 37179 w 68691"/>
                <a:gd name="connsiteY0" fmla="*/ -1090 h 51893"/>
                <a:gd name="connsiteX1" fmla="*/ -1440 w 68691"/>
                <a:gd name="connsiteY1" fmla="*/ 26034 h 51893"/>
                <a:gd name="connsiteX2" fmla="*/ 37179 w 68691"/>
                <a:gd name="connsiteY2" fmla="*/ 50798 h 51893"/>
                <a:gd name="connsiteX3" fmla="*/ 67251 w 68691"/>
                <a:gd name="connsiteY3" fmla="*/ 26034 h 51893"/>
                <a:gd name="connsiteX4" fmla="*/ 38655 w 68691"/>
                <a:gd name="connsiteY4" fmla="*/ -1090 h 51893"/>
                <a:gd name="connsiteX5" fmla="*/ 37179 w 68691"/>
                <a:gd name="connsiteY5" fmla="*/ -1090 h 51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8691" h="51893">
                  <a:moveTo>
                    <a:pt x="37179" y="-1090"/>
                  </a:moveTo>
                  <a:cubicBezTo>
                    <a:pt x="18019" y="-1090"/>
                    <a:pt x="-1440" y="12474"/>
                    <a:pt x="-1440" y="26034"/>
                  </a:cubicBezTo>
                  <a:cubicBezTo>
                    <a:pt x="-1440" y="39890"/>
                    <a:pt x="18019" y="50798"/>
                    <a:pt x="37179" y="50798"/>
                  </a:cubicBezTo>
                  <a:cubicBezTo>
                    <a:pt x="56343" y="50798"/>
                    <a:pt x="67251" y="39890"/>
                    <a:pt x="67251" y="26034"/>
                  </a:cubicBezTo>
                  <a:cubicBezTo>
                    <a:pt x="66661" y="10703"/>
                    <a:pt x="53986" y="-1382"/>
                    <a:pt x="38655" y="-1090"/>
                  </a:cubicBezTo>
                  <a:cubicBezTo>
                    <a:pt x="38065" y="-1090"/>
                    <a:pt x="37474" y="-1090"/>
                    <a:pt x="37179" y="-1090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3" name="Graphic 2">
              <a:extLst>
                <a:ext uri="{FF2B5EF4-FFF2-40B4-BE49-F238E27FC236}">
                  <a16:creationId xmlns:a16="http://schemas.microsoft.com/office/drawing/2014/main" id="{E735C40D-A30F-42E0-8896-6743E6F70384}"/>
                </a:ext>
              </a:extLst>
            </p:cNvPr>
            <p:cNvSpPr/>
            <p:nvPr/>
          </p:nvSpPr>
          <p:spPr>
            <a:xfrm>
              <a:off x="3604574" y="2305406"/>
              <a:ext cx="78127" cy="44518"/>
            </a:xfrm>
            <a:custGeom>
              <a:avLst/>
              <a:gdLst>
                <a:gd name="connsiteX0" fmla="*/ 37478 w 78127"/>
                <a:gd name="connsiteY0" fmla="*/ -1096 h 44518"/>
                <a:gd name="connsiteX1" fmla="*/ -1440 w 78127"/>
                <a:gd name="connsiteY1" fmla="*/ 20426 h 44518"/>
                <a:gd name="connsiteX2" fmla="*/ 37478 w 78127"/>
                <a:gd name="connsiteY2" fmla="*/ 43423 h 44518"/>
                <a:gd name="connsiteX3" fmla="*/ 76688 w 78127"/>
                <a:gd name="connsiteY3" fmla="*/ 20426 h 44518"/>
                <a:gd name="connsiteX4" fmla="*/ 37478 w 78127"/>
                <a:gd name="connsiteY4" fmla="*/ -1096 h 44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127" h="44518">
                  <a:moveTo>
                    <a:pt x="37478" y="-1096"/>
                  </a:moveTo>
                  <a:cubicBezTo>
                    <a:pt x="18314" y="-1096"/>
                    <a:pt x="-1440" y="6865"/>
                    <a:pt x="-1440" y="20426"/>
                  </a:cubicBezTo>
                  <a:cubicBezTo>
                    <a:pt x="-1440" y="34281"/>
                    <a:pt x="18314" y="43423"/>
                    <a:pt x="37478" y="43423"/>
                  </a:cubicBezTo>
                  <a:cubicBezTo>
                    <a:pt x="56642" y="43423"/>
                    <a:pt x="76688" y="34281"/>
                    <a:pt x="76688" y="20426"/>
                  </a:cubicBezTo>
                  <a:cubicBezTo>
                    <a:pt x="76688" y="6865"/>
                    <a:pt x="56642" y="-1096"/>
                    <a:pt x="37478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4" name="Graphic 2">
              <a:extLst>
                <a:ext uri="{FF2B5EF4-FFF2-40B4-BE49-F238E27FC236}">
                  <a16:creationId xmlns:a16="http://schemas.microsoft.com/office/drawing/2014/main" id="{9CC7DD02-6A0B-49AA-B538-D23F6F764CC4}"/>
                </a:ext>
              </a:extLst>
            </p:cNvPr>
            <p:cNvSpPr/>
            <p:nvPr/>
          </p:nvSpPr>
          <p:spPr>
            <a:xfrm>
              <a:off x="3625213" y="1871727"/>
              <a:ext cx="72229" cy="40980"/>
            </a:xfrm>
            <a:custGeom>
              <a:avLst/>
              <a:gdLst>
                <a:gd name="connsiteX0" fmla="*/ 36884 w 72229"/>
                <a:gd name="connsiteY0" fmla="*/ -1096 h 40980"/>
                <a:gd name="connsiteX1" fmla="*/ -1440 w 72229"/>
                <a:gd name="connsiteY1" fmla="*/ 18950 h 40980"/>
                <a:gd name="connsiteX2" fmla="*/ 36884 w 72229"/>
                <a:gd name="connsiteY2" fmla="*/ 39885 h 40980"/>
                <a:gd name="connsiteX3" fmla="*/ 70789 w 72229"/>
                <a:gd name="connsiteY3" fmla="*/ 18950 h 40980"/>
                <a:gd name="connsiteX4" fmla="*/ 36884 w 72229"/>
                <a:gd name="connsiteY4" fmla="*/ -1096 h 40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40980">
                  <a:moveTo>
                    <a:pt x="36884" y="-1096"/>
                  </a:moveTo>
                  <a:cubicBezTo>
                    <a:pt x="17724" y="-1096"/>
                    <a:pt x="-1440" y="5390"/>
                    <a:pt x="-1440" y="18950"/>
                  </a:cubicBezTo>
                  <a:cubicBezTo>
                    <a:pt x="-1440" y="32809"/>
                    <a:pt x="17429" y="39885"/>
                    <a:pt x="36884" y="39885"/>
                  </a:cubicBezTo>
                  <a:cubicBezTo>
                    <a:pt x="56048" y="39885"/>
                    <a:pt x="70789" y="32809"/>
                    <a:pt x="70789" y="18950"/>
                  </a:cubicBezTo>
                  <a:cubicBezTo>
                    <a:pt x="70789" y="5390"/>
                    <a:pt x="56048" y="-1096"/>
                    <a:pt x="36884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5" name="Graphic 2">
              <a:extLst>
                <a:ext uri="{FF2B5EF4-FFF2-40B4-BE49-F238E27FC236}">
                  <a16:creationId xmlns:a16="http://schemas.microsoft.com/office/drawing/2014/main" id="{056CB60F-AB7B-4718-9213-EB79280B1650}"/>
                </a:ext>
              </a:extLst>
            </p:cNvPr>
            <p:cNvSpPr/>
            <p:nvPr/>
          </p:nvSpPr>
          <p:spPr>
            <a:xfrm>
              <a:off x="3422968" y="1630268"/>
              <a:ext cx="64858" cy="52523"/>
            </a:xfrm>
            <a:custGeom>
              <a:avLst/>
              <a:gdLst>
                <a:gd name="connsiteX0" fmla="*/ 33051 w 64858"/>
                <a:gd name="connsiteY0" fmla="*/ -1096 h 52523"/>
                <a:gd name="connsiteX1" fmla="*/ -1440 w 64858"/>
                <a:gd name="connsiteY1" fmla="*/ 22787 h 52523"/>
                <a:gd name="connsiteX2" fmla="*/ 33051 w 64858"/>
                <a:gd name="connsiteY2" fmla="*/ 51383 h 52523"/>
                <a:gd name="connsiteX3" fmla="*/ 63419 w 64858"/>
                <a:gd name="connsiteY3" fmla="*/ 23082 h 52523"/>
                <a:gd name="connsiteX4" fmla="*/ 63419 w 64858"/>
                <a:gd name="connsiteY4" fmla="*/ 22787 h 52523"/>
                <a:gd name="connsiteX5" fmla="*/ 33051 w 64858"/>
                <a:gd name="connsiteY5" fmla="*/ -1096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858" h="52523">
                  <a:moveTo>
                    <a:pt x="33051" y="-1096"/>
                  </a:moveTo>
                  <a:cubicBezTo>
                    <a:pt x="13891" y="-1096"/>
                    <a:pt x="-1440" y="9222"/>
                    <a:pt x="-1440" y="22787"/>
                  </a:cubicBezTo>
                  <a:cubicBezTo>
                    <a:pt x="1212" y="39885"/>
                    <a:pt x="15953" y="52269"/>
                    <a:pt x="33051" y="51383"/>
                  </a:cubicBezTo>
                  <a:cubicBezTo>
                    <a:pt x="49268" y="51973"/>
                    <a:pt x="62828" y="39295"/>
                    <a:pt x="63419" y="23082"/>
                  </a:cubicBezTo>
                  <a:cubicBezTo>
                    <a:pt x="63419" y="23082"/>
                    <a:pt x="63419" y="23082"/>
                    <a:pt x="63419" y="22787"/>
                  </a:cubicBezTo>
                  <a:cubicBezTo>
                    <a:pt x="63419" y="9222"/>
                    <a:pt x="52215" y="-1096"/>
                    <a:pt x="33051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6" name="Graphic 2">
              <a:extLst>
                <a:ext uri="{FF2B5EF4-FFF2-40B4-BE49-F238E27FC236}">
                  <a16:creationId xmlns:a16="http://schemas.microsoft.com/office/drawing/2014/main" id="{21972975-945D-4554-BDE7-9A6336C3B4C9}"/>
                </a:ext>
              </a:extLst>
            </p:cNvPr>
            <p:cNvSpPr/>
            <p:nvPr/>
          </p:nvSpPr>
          <p:spPr>
            <a:xfrm>
              <a:off x="3536472" y="1971037"/>
              <a:ext cx="72229" cy="52523"/>
            </a:xfrm>
            <a:custGeom>
              <a:avLst/>
              <a:gdLst>
                <a:gd name="connsiteX0" fmla="*/ 36888 w 72229"/>
                <a:gd name="connsiteY0" fmla="*/ -1051 h 52523"/>
                <a:gd name="connsiteX1" fmla="*/ -1440 w 72229"/>
                <a:gd name="connsiteY1" fmla="*/ 27251 h 52523"/>
                <a:gd name="connsiteX2" fmla="*/ 36888 w 72229"/>
                <a:gd name="connsiteY2" fmla="*/ 51428 h 52523"/>
                <a:gd name="connsiteX3" fmla="*/ 70789 w 72229"/>
                <a:gd name="connsiteY3" fmla="*/ 27251 h 52523"/>
                <a:gd name="connsiteX4" fmla="*/ 36888 w 72229"/>
                <a:gd name="connsiteY4" fmla="*/ -1051 h 52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229" h="52523">
                  <a:moveTo>
                    <a:pt x="36888" y="-1051"/>
                  </a:moveTo>
                  <a:cubicBezTo>
                    <a:pt x="17724" y="-1051"/>
                    <a:pt x="-1440" y="13690"/>
                    <a:pt x="-1440" y="27251"/>
                  </a:cubicBezTo>
                  <a:cubicBezTo>
                    <a:pt x="-1440" y="41106"/>
                    <a:pt x="17724" y="51428"/>
                    <a:pt x="36888" y="51428"/>
                  </a:cubicBezTo>
                  <a:cubicBezTo>
                    <a:pt x="56048" y="51428"/>
                    <a:pt x="70789" y="41106"/>
                    <a:pt x="70789" y="27251"/>
                  </a:cubicBezTo>
                  <a:cubicBezTo>
                    <a:pt x="68727" y="10448"/>
                    <a:pt x="53986" y="-1936"/>
                    <a:pt x="36888" y="-10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7" name="Graphic 2">
              <a:extLst>
                <a:ext uri="{FF2B5EF4-FFF2-40B4-BE49-F238E27FC236}">
                  <a16:creationId xmlns:a16="http://schemas.microsoft.com/office/drawing/2014/main" id="{F7CEBD10-3F35-4B68-9B39-F8C631D2D955}"/>
                </a:ext>
              </a:extLst>
            </p:cNvPr>
            <p:cNvSpPr/>
            <p:nvPr/>
          </p:nvSpPr>
          <p:spPr>
            <a:xfrm>
              <a:off x="3814194" y="2839029"/>
              <a:ext cx="68396" cy="42455"/>
            </a:xfrm>
            <a:custGeom>
              <a:avLst/>
              <a:gdLst>
                <a:gd name="connsiteX0" fmla="*/ 29809 w 68396"/>
                <a:gd name="connsiteY0" fmla="*/ -1096 h 42455"/>
                <a:gd name="connsiteX1" fmla="*/ 66956 w 68396"/>
                <a:gd name="connsiteY1" fmla="*/ 19544 h 42455"/>
                <a:gd name="connsiteX2" fmla="*/ 29809 w 68396"/>
                <a:gd name="connsiteY2" fmla="*/ 41360 h 42455"/>
                <a:gd name="connsiteX3" fmla="*/ -1440 w 68396"/>
                <a:gd name="connsiteY3" fmla="*/ 19544 h 42455"/>
                <a:gd name="connsiteX4" fmla="*/ 29809 w 68396"/>
                <a:gd name="connsiteY4" fmla="*/ -1096 h 4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396" h="42455">
                  <a:moveTo>
                    <a:pt x="29809" y="-1096"/>
                  </a:moveTo>
                  <a:cubicBezTo>
                    <a:pt x="49268" y="-1096"/>
                    <a:pt x="66956" y="5685"/>
                    <a:pt x="66956" y="19544"/>
                  </a:cubicBezTo>
                  <a:cubicBezTo>
                    <a:pt x="66956" y="33400"/>
                    <a:pt x="49268" y="41360"/>
                    <a:pt x="29809" y="41360"/>
                  </a:cubicBezTo>
                  <a:cubicBezTo>
                    <a:pt x="10645" y="41360"/>
                    <a:pt x="-1440" y="33400"/>
                    <a:pt x="-1440" y="19544"/>
                  </a:cubicBezTo>
                  <a:cubicBezTo>
                    <a:pt x="-1440" y="5980"/>
                    <a:pt x="10645" y="-1096"/>
                    <a:pt x="29809" y="-1096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8" name="Graphic 2">
              <a:extLst>
                <a:ext uri="{FF2B5EF4-FFF2-40B4-BE49-F238E27FC236}">
                  <a16:creationId xmlns:a16="http://schemas.microsoft.com/office/drawing/2014/main" id="{FAA82A6A-DEC3-443F-BFF1-1B9E11E00824}"/>
                </a:ext>
              </a:extLst>
            </p:cNvPr>
            <p:cNvSpPr/>
            <p:nvPr/>
          </p:nvSpPr>
          <p:spPr>
            <a:xfrm>
              <a:off x="3696853" y="3166196"/>
              <a:ext cx="66042" cy="53199"/>
            </a:xfrm>
            <a:custGeom>
              <a:avLst/>
              <a:gdLst>
                <a:gd name="connsiteX0" fmla="*/ 33350 w 66042"/>
                <a:gd name="connsiteY0" fmla="*/ -1013 h 53199"/>
                <a:gd name="connsiteX1" fmla="*/ 64308 w 66042"/>
                <a:gd name="connsiteY1" fmla="*/ 25522 h 53199"/>
                <a:gd name="connsiteX2" fmla="*/ 64603 w 66042"/>
                <a:gd name="connsiteY2" fmla="*/ 26112 h 53199"/>
                <a:gd name="connsiteX3" fmla="*/ 34826 w 66042"/>
                <a:gd name="connsiteY3" fmla="*/ 52056 h 53199"/>
                <a:gd name="connsiteX4" fmla="*/ 33350 w 66042"/>
                <a:gd name="connsiteY4" fmla="*/ 51761 h 53199"/>
                <a:gd name="connsiteX5" fmla="*/ -1440 w 66042"/>
                <a:gd name="connsiteY5" fmla="*/ 26112 h 53199"/>
                <a:gd name="connsiteX6" fmla="*/ 33350 w 66042"/>
                <a:gd name="connsiteY6" fmla="*/ -1013 h 53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42" h="53199">
                  <a:moveTo>
                    <a:pt x="33350" y="-1013"/>
                  </a:moveTo>
                  <a:cubicBezTo>
                    <a:pt x="49271" y="-2190"/>
                    <a:pt x="63127" y="9604"/>
                    <a:pt x="64308" y="25522"/>
                  </a:cubicBezTo>
                  <a:cubicBezTo>
                    <a:pt x="64603" y="25522"/>
                    <a:pt x="64603" y="25817"/>
                    <a:pt x="64603" y="26112"/>
                  </a:cubicBezTo>
                  <a:cubicBezTo>
                    <a:pt x="63422" y="41443"/>
                    <a:pt x="50153" y="52942"/>
                    <a:pt x="34826" y="52056"/>
                  </a:cubicBezTo>
                  <a:cubicBezTo>
                    <a:pt x="34235" y="52056"/>
                    <a:pt x="33940" y="51761"/>
                    <a:pt x="33350" y="51761"/>
                  </a:cubicBezTo>
                  <a:cubicBezTo>
                    <a:pt x="14186" y="51761"/>
                    <a:pt x="-1440" y="39968"/>
                    <a:pt x="-1440" y="26112"/>
                  </a:cubicBezTo>
                  <a:cubicBezTo>
                    <a:pt x="1511" y="9309"/>
                    <a:pt x="16547" y="-2190"/>
                    <a:pt x="33350" y="-101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39" name="Graphic 2">
              <a:extLst>
                <a:ext uri="{FF2B5EF4-FFF2-40B4-BE49-F238E27FC236}">
                  <a16:creationId xmlns:a16="http://schemas.microsoft.com/office/drawing/2014/main" id="{5B0E92E9-368B-431C-8353-334FBB1FD3E8}"/>
                </a:ext>
              </a:extLst>
            </p:cNvPr>
            <p:cNvSpPr/>
            <p:nvPr/>
          </p:nvSpPr>
          <p:spPr>
            <a:xfrm>
              <a:off x="2797652" y="2296560"/>
              <a:ext cx="68400" cy="45698"/>
            </a:xfrm>
            <a:custGeom>
              <a:avLst/>
              <a:gdLst>
                <a:gd name="connsiteX0" fmla="*/ 35707 w 68400"/>
                <a:gd name="connsiteY0" fmla="*/ 44603 h 45698"/>
                <a:gd name="connsiteX1" fmla="*/ -1440 w 68400"/>
                <a:gd name="connsiteY1" fmla="*/ 21901 h 45698"/>
                <a:gd name="connsiteX2" fmla="*/ 35707 w 68400"/>
                <a:gd name="connsiteY2" fmla="*/ -1096 h 45698"/>
                <a:gd name="connsiteX3" fmla="*/ 66960 w 68400"/>
                <a:gd name="connsiteY3" fmla="*/ 21901 h 45698"/>
                <a:gd name="connsiteX4" fmla="*/ 35707 w 68400"/>
                <a:gd name="connsiteY4" fmla="*/ 44603 h 456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00" h="45698">
                  <a:moveTo>
                    <a:pt x="35707" y="44603"/>
                  </a:moveTo>
                  <a:cubicBezTo>
                    <a:pt x="16547" y="44603"/>
                    <a:pt x="-1440" y="35757"/>
                    <a:pt x="-1440" y="21901"/>
                  </a:cubicBezTo>
                  <a:cubicBezTo>
                    <a:pt x="-1440" y="8046"/>
                    <a:pt x="16547" y="-1096"/>
                    <a:pt x="35707" y="-1096"/>
                  </a:cubicBezTo>
                  <a:cubicBezTo>
                    <a:pt x="54871" y="-1096"/>
                    <a:pt x="66960" y="8341"/>
                    <a:pt x="66960" y="21901"/>
                  </a:cubicBezTo>
                  <a:cubicBezTo>
                    <a:pt x="66960" y="35757"/>
                    <a:pt x="54871" y="44603"/>
                    <a:pt x="35707" y="44603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0" name="Graphic 2">
              <a:extLst>
                <a:ext uri="{FF2B5EF4-FFF2-40B4-BE49-F238E27FC236}">
                  <a16:creationId xmlns:a16="http://schemas.microsoft.com/office/drawing/2014/main" id="{9BEEBA90-1097-43A3-BECA-5325B7525849}"/>
                </a:ext>
              </a:extLst>
            </p:cNvPr>
            <p:cNvSpPr/>
            <p:nvPr/>
          </p:nvSpPr>
          <p:spPr>
            <a:xfrm>
              <a:off x="2999607" y="1685104"/>
              <a:ext cx="74881" cy="43046"/>
            </a:xfrm>
            <a:custGeom>
              <a:avLst/>
              <a:gdLst>
                <a:gd name="connsiteX0" fmla="*/ 37474 w 74881"/>
                <a:gd name="connsiteY0" fmla="*/ 41951 h 43046"/>
                <a:gd name="connsiteX1" fmla="*/ -1440 w 74881"/>
                <a:gd name="connsiteY1" fmla="*/ 20429 h 43046"/>
                <a:gd name="connsiteX2" fmla="*/ 37474 w 74881"/>
                <a:gd name="connsiteY2" fmla="*/ -1096 h 43046"/>
                <a:gd name="connsiteX3" fmla="*/ 73442 w 74881"/>
                <a:gd name="connsiteY3" fmla="*/ 20429 h 43046"/>
                <a:gd name="connsiteX4" fmla="*/ 37474 w 74881"/>
                <a:gd name="connsiteY4" fmla="*/ 41951 h 43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881" h="43046">
                  <a:moveTo>
                    <a:pt x="37474" y="41951"/>
                  </a:moveTo>
                  <a:cubicBezTo>
                    <a:pt x="18310" y="41951"/>
                    <a:pt x="-1440" y="33990"/>
                    <a:pt x="-1440" y="20429"/>
                  </a:cubicBezTo>
                  <a:cubicBezTo>
                    <a:pt x="-1440" y="6570"/>
                    <a:pt x="18310" y="-1096"/>
                    <a:pt x="37474" y="-1096"/>
                  </a:cubicBezTo>
                  <a:cubicBezTo>
                    <a:pt x="56638" y="-1096"/>
                    <a:pt x="73442" y="6570"/>
                    <a:pt x="73442" y="20429"/>
                  </a:cubicBezTo>
                  <a:cubicBezTo>
                    <a:pt x="73442" y="33990"/>
                    <a:pt x="56638" y="41951"/>
                    <a:pt x="37474" y="41951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41" name="Graphic 2">
              <a:extLst>
                <a:ext uri="{FF2B5EF4-FFF2-40B4-BE49-F238E27FC236}">
                  <a16:creationId xmlns:a16="http://schemas.microsoft.com/office/drawing/2014/main" id="{02FD042E-5826-4AEF-A936-5C12F292F1FD}"/>
                </a:ext>
              </a:extLst>
            </p:cNvPr>
            <p:cNvSpPr/>
            <p:nvPr/>
          </p:nvSpPr>
          <p:spPr>
            <a:xfrm>
              <a:off x="3295308" y="2057167"/>
              <a:ext cx="61324" cy="46583"/>
            </a:xfrm>
            <a:custGeom>
              <a:avLst/>
              <a:gdLst>
                <a:gd name="connsiteX0" fmla="*/ 29812 w 61324"/>
                <a:gd name="connsiteY0" fmla="*/ 45488 h 46583"/>
                <a:gd name="connsiteX1" fmla="*/ -1440 w 61324"/>
                <a:gd name="connsiteY1" fmla="*/ 20721 h 46583"/>
                <a:gd name="connsiteX2" fmla="*/ 29812 w 61324"/>
                <a:gd name="connsiteY2" fmla="*/ -1096 h 46583"/>
                <a:gd name="connsiteX3" fmla="*/ 59885 w 61324"/>
                <a:gd name="connsiteY3" fmla="*/ 20721 h 46583"/>
                <a:gd name="connsiteX4" fmla="*/ 29812 w 61324"/>
                <a:gd name="connsiteY4" fmla="*/ 45488 h 46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324" h="46583">
                  <a:moveTo>
                    <a:pt x="29812" y="45488"/>
                  </a:moveTo>
                  <a:cubicBezTo>
                    <a:pt x="10353" y="45488"/>
                    <a:pt x="-1440" y="34285"/>
                    <a:pt x="-1440" y="20721"/>
                  </a:cubicBezTo>
                  <a:cubicBezTo>
                    <a:pt x="-1440" y="6865"/>
                    <a:pt x="10353" y="-1096"/>
                    <a:pt x="29812" y="-1096"/>
                  </a:cubicBezTo>
                  <a:cubicBezTo>
                    <a:pt x="48976" y="-1096"/>
                    <a:pt x="59885" y="6865"/>
                    <a:pt x="59885" y="20721"/>
                  </a:cubicBezTo>
                  <a:cubicBezTo>
                    <a:pt x="59885" y="34285"/>
                    <a:pt x="48976" y="45488"/>
                    <a:pt x="29812" y="45488"/>
                  </a:cubicBezTo>
                  <a:close/>
                </a:path>
              </a:pathLst>
            </a:custGeom>
            <a:grpFill/>
            <a:ln w="293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113F970A-EEAF-4B50-B635-C5BCCD20444D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0500318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raphic 6">
            <a:extLst>
              <a:ext uri="{FF2B5EF4-FFF2-40B4-BE49-F238E27FC236}">
                <a16:creationId xmlns:a16="http://schemas.microsoft.com/office/drawing/2014/main" id="{F0451AFC-4AC5-49C8-B787-7B906BAFBF9C}"/>
              </a:ext>
            </a:extLst>
          </p:cNvPr>
          <p:cNvSpPr/>
          <p:nvPr userDrawn="1"/>
        </p:nvSpPr>
        <p:spPr>
          <a:xfrm rot="20826079">
            <a:off x="-909825" y="5336170"/>
            <a:ext cx="3357400" cy="3247054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solidFill>
            <a:srgbClr val="49C5B1"/>
          </a:solidFill>
          <a:ln w="123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15" name="Graphic 8">
            <a:extLst>
              <a:ext uri="{FF2B5EF4-FFF2-40B4-BE49-F238E27FC236}">
                <a16:creationId xmlns:a16="http://schemas.microsoft.com/office/drawing/2014/main" id="{EA5D466F-E61E-4CBE-9D3D-D7E54D32B405}"/>
              </a:ext>
            </a:extLst>
          </p:cNvPr>
          <p:cNvSpPr/>
          <p:nvPr userDrawn="1"/>
        </p:nvSpPr>
        <p:spPr>
          <a:xfrm>
            <a:off x="9669656" y="4830063"/>
            <a:ext cx="3761641" cy="3994255"/>
          </a:xfrm>
          <a:custGeom>
            <a:avLst/>
            <a:gdLst>
              <a:gd name="connsiteX0" fmla="*/ 541167 w 1855320"/>
              <a:gd name="connsiteY0" fmla="*/ 87507 h 1970050"/>
              <a:gd name="connsiteX1" fmla="*/ 313909 w 1855320"/>
              <a:gd name="connsiteY1" fmla="*/ 218544 h 1970050"/>
              <a:gd name="connsiteX2" fmla="*/ 155106 w 1855320"/>
              <a:gd name="connsiteY2" fmla="*/ 425385 h 1970050"/>
              <a:gd name="connsiteX3" fmla="*/ 50952 w 1855320"/>
              <a:gd name="connsiteY3" fmla="*/ 661457 h 1970050"/>
              <a:gd name="connsiteX4" fmla="*/ -1640 w 1855320"/>
              <a:gd name="connsiteY4" fmla="*/ 918683 h 1970050"/>
              <a:gd name="connsiteX5" fmla="*/ 69315 w 1855320"/>
              <a:gd name="connsiteY5" fmla="*/ 1171503 h 1970050"/>
              <a:gd name="connsiteX6" fmla="*/ 153637 w 1855320"/>
              <a:gd name="connsiteY6" fmla="*/ 1414186 h 1970050"/>
              <a:gd name="connsiteX7" fmla="*/ 288640 w 1855320"/>
              <a:gd name="connsiteY7" fmla="*/ 1635423 h 1970050"/>
              <a:gd name="connsiteX8" fmla="*/ 486959 w 1855320"/>
              <a:gd name="connsiteY8" fmla="*/ 1802304 h 1970050"/>
              <a:gd name="connsiteX9" fmla="*/ 719360 w 1855320"/>
              <a:gd name="connsiteY9" fmla="*/ 1911893 h 1970050"/>
              <a:gd name="connsiteX10" fmla="*/ 970269 w 1855320"/>
              <a:gd name="connsiteY10" fmla="*/ 1966540 h 1970050"/>
              <a:gd name="connsiteX11" fmla="*/ 1226760 w 1855320"/>
              <a:gd name="connsiteY11" fmla="*/ 1954054 h 1970050"/>
              <a:gd name="connsiteX12" fmla="*/ 1471207 w 1855320"/>
              <a:gd name="connsiteY12" fmla="*/ 1861946 h 1970050"/>
              <a:gd name="connsiteX13" fmla="*/ 1648813 w 1855320"/>
              <a:gd name="connsiteY13" fmla="*/ 1669062 h 1970050"/>
              <a:gd name="connsiteX14" fmla="*/ 1777206 w 1855320"/>
              <a:gd name="connsiteY14" fmla="*/ 1445918 h 1970050"/>
              <a:gd name="connsiteX15" fmla="*/ 1830679 w 1855320"/>
              <a:gd name="connsiteY15" fmla="*/ 1194420 h 1970050"/>
              <a:gd name="connsiteX16" fmla="*/ 1850216 w 1855320"/>
              <a:gd name="connsiteY16" fmla="*/ 933815 h 1970050"/>
              <a:gd name="connsiteX17" fmla="*/ 1760900 w 1855320"/>
              <a:gd name="connsiteY17" fmla="*/ 688047 h 1970050"/>
              <a:gd name="connsiteX18" fmla="*/ 1657774 w 1855320"/>
              <a:gd name="connsiteY18" fmla="*/ 450651 h 1970050"/>
              <a:gd name="connsiteX19" fmla="*/ 1500148 w 1855320"/>
              <a:gd name="connsiteY19" fmla="*/ 243666 h 1970050"/>
              <a:gd name="connsiteX20" fmla="*/ 1297421 w 1855320"/>
              <a:gd name="connsiteY20" fmla="*/ 77812 h 1970050"/>
              <a:gd name="connsiteX21" fmla="*/ 1044455 w 1855320"/>
              <a:gd name="connsiteY21" fmla="*/ 19345 h 1970050"/>
              <a:gd name="connsiteX22" fmla="*/ 788550 w 1855320"/>
              <a:gd name="connsiteY22" fmla="*/ 6418 h 1970050"/>
              <a:gd name="connsiteX23" fmla="*/ 541167 w 1855320"/>
              <a:gd name="connsiteY23" fmla="*/ 87507 h 197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855320" h="1970050">
                <a:moveTo>
                  <a:pt x="541167" y="87507"/>
                </a:moveTo>
                <a:cubicBezTo>
                  <a:pt x="459488" y="120120"/>
                  <a:pt x="382952" y="164191"/>
                  <a:pt x="313909" y="218544"/>
                </a:cubicBezTo>
                <a:cubicBezTo>
                  <a:pt x="244130" y="275837"/>
                  <a:pt x="200351" y="353402"/>
                  <a:pt x="155106" y="425385"/>
                </a:cubicBezTo>
                <a:cubicBezTo>
                  <a:pt x="108390" y="498248"/>
                  <a:pt x="73282" y="577870"/>
                  <a:pt x="50952" y="661457"/>
                </a:cubicBezTo>
                <a:cubicBezTo>
                  <a:pt x="29064" y="745045"/>
                  <a:pt x="-2668" y="830689"/>
                  <a:pt x="-1640" y="918683"/>
                </a:cubicBezTo>
                <a:cubicBezTo>
                  <a:pt x="-611" y="1004915"/>
                  <a:pt x="47574" y="1086447"/>
                  <a:pt x="69315" y="1171503"/>
                </a:cubicBezTo>
                <a:cubicBezTo>
                  <a:pt x="90762" y="1255532"/>
                  <a:pt x="113386" y="1336476"/>
                  <a:pt x="153637" y="1414186"/>
                </a:cubicBezTo>
                <a:cubicBezTo>
                  <a:pt x="193594" y="1491310"/>
                  <a:pt x="231347" y="1569316"/>
                  <a:pt x="288640" y="1635423"/>
                </a:cubicBezTo>
                <a:cubicBezTo>
                  <a:pt x="345344" y="1700794"/>
                  <a:pt x="414537" y="1752651"/>
                  <a:pt x="486959" y="1802304"/>
                </a:cubicBezTo>
                <a:cubicBezTo>
                  <a:pt x="559088" y="1849312"/>
                  <a:pt x="637240" y="1886185"/>
                  <a:pt x="719360" y="1911893"/>
                </a:cubicBezTo>
                <a:cubicBezTo>
                  <a:pt x="800156" y="1941273"/>
                  <a:pt x="884625" y="1959636"/>
                  <a:pt x="970269" y="1966540"/>
                </a:cubicBezTo>
                <a:cubicBezTo>
                  <a:pt x="1055912" y="1972270"/>
                  <a:pt x="1141999" y="1968158"/>
                  <a:pt x="1226760" y="1954054"/>
                </a:cubicBezTo>
                <a:cubicBezTo>
                  <a:pt x="1314316" y="1922030"/>
                  <a:pt x="1403632" y="1907487"/>
                  <a:pt x="1471207" y="1861946"/>
                </a:cubicBezTo>
                <a:cubicBezTo>
                  <a:pt x="1547303" y="1810677"/>
                  <a:pt x="1596221" y="1733700"/>
                  <a:pt x="1648813" y="1669062"/>
                </a:cubicBezTo>
                <a:cubicBezTo>
                  <a:pt x="1703020" y="1601781"/>
                  <a:pt x="1746355" y="1526567"/>
                  <a:pt x="1777206" y="1445918"/>
                </a:cubicBezTo>
                <a:cubicBezTo>
                  <a:pt x="1806734" y="1364974"/>
                  <a:pt x="1824655" y="1280358"/>
                  <a:pt x="1830679" y="1194420"/>
                </a:cubicBezTo>
                <a:cubicBezTo>
                  <a:pt x="1838905" y="1108482"/>
                  <a:pt x="1862409" y="1020635"/>
                  <a:pt x="1850216" y="933815"/>
                </a:cubicBezTo>
                <a:cubicBezTo>
                  <a:pt x="1838169" y="848024"/>
                  <a:pt x="1790720" y="769724"/>
                  <a:pt x="1760900" y="688047"/>
                </a:cubicBezTo>
                <a:cubicBezTo>
                  <a:pt x="1730931" y="605780"/>
                  <a:pt x="1703461" y="523809"/>
                  <a:pt x="1657774" y="450651"/>
                </a:cubicBezTo>
                <a:cubicBezTo>
                  <a:pt x="1613262" y="375878"/>
                  <a:pt x="1560525" y="306392"/>
                  <a:pt x="1500148" y="243666"/>
                </a:cubicBezTo>
                <a:cubicBezTo>
                  <a:pt x="1437567" y="181085"/>
                  <a:pt x="1372341" y="119386"/>
                  <a:pt x="1297421" y="77812"/>
                </a:cubicBezTo>
                <a:cubicBezTo>
                  <a:pt x="1221033" y="35651"/>
                  <a:pt x="1130834" y="33741"/>
                  <a:pt x="1044455" y="19345"/>
                </a:cubicBezTo>
                <a:cubicBezTo>
                  <a:pt x="961455" y="5389"/>
                  <a:pt x="878161" y="-10771"/>
                  <a:pt x="788550" y="6418"/>
                </a:cubicBezTo>
                <a:cubicBezTo>
                  <a:pt x="702465" y="20814"/>
                  <a:pt x="619024" y="48138"/>
                  <a:pt x="541167" y="87507"/>
                </a:cubicBezTo>
                <a:close/>
              </a:path>
            </a:pathLst>
          </a:custGeom>
          <a:solidFill>
            <a:srgbClr val="49C5B1"/>
          </a:solidFill>
          <a:ln w="146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F2846682-1021-47D3-ADAE-95C9CFE62545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bg1"/>
          </a:solidFill>
        </p:grpSpPr>
        <p:grpSp>
          <p:nvGrpSpPr>
            <p:cNvPr id="448" name="Graphic 7">
              <a:extLst>
                <a:ext uri="{FF2B5EF4-FFF2-40B4-BE49-F238E27FC236}">
                  <a16:creationId xmlns:a16="http://schemas.microsoft.com/office/drawing/2014/main" id="{ED445812-45A6-4269-BA56-B9E1A850932E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B1FDF358-BCA2-4C68-B6B8-B5F343CAF6CC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C9FDF081-0334-48B4-AB45-69D3D09A16FD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D71FCBD7-FE33-45A7-8D3F-188487889B9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29BDC283-0697-4100-BB6A-13FD661B389B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4E8EA31F-67D7-4908-8EE5-290F40FF5FD2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D33ED98-897F-4237-88A7-2B362514D1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67C91F5B-E657-4F6F-9023-27B86ECDB82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D6D7EDF6-37DE-4C4A-A143-05CE7EA4EA5D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BD630281-7C69-4546-9034-36948D0F06A7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49" name="Graphic 7">
              <a:extLst>
                <a:ext uri="{FF2B5EF4-FFF2-40B4-BE49-F238E27FC236}">
                  <a16:creationId xmlns:a16="http://schemas.microsoft.com/office/drawing/2014/main" id="{A6232C6C-6612-4DC1-988E-46D564FEFAA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D293EE9-49A4-44EF-A246-9A8085F4CBA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7A790A91-860B-4A50-9323-67F88B69115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7E2E6A49-6163-4475-9665-51592AE4BB13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A0C046A3-269A-479B-B430-71A8F7AB9F9D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8D52FC11-93E1-432A-9C0A-C836FC1AD1DA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505C4F29-D9A6-4FE7-A4BB-6FAB36005B7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155EE9DE-6D29-4EFF-A6D5-1FBC75DFCAF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EC61E24E-DB75-41EE-8EBF-97A8F803008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23805279-12DA-4FB7-A049-DE24D1782A65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468" name="Group 467">
            <a:extLst>
              <a:ext uri="{FF2B5EF4-FFF2-40B4-BE49-F238E27FC236}">
                <a16:creationId xmlns:a16="http://schemas.microsoft.com/office/drawing/2014/main" id="{6AE4F1E4-F06F-45B4-9AD1-CFA063DBA39E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bg1"/>
          </a:solidFill>
        </p:grpSpPr>
        <p:grpSp>
          <p:nvGrpSpPr>
            <p:cNvPr id="469" name="Graphic 7">
              <a:extLst>
                <a:ext uri="{FF2B5EF4-FFF2-40B4-BE49-F238E27FC236}">
                  <a16:creationId xmlns:a16="http://schemas.microsoft.com/office/drawing/2014/main" id="{6FD57587-C655-4F30-94CC-EF1FBF99265D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2EB23912-45E7-42C4-AC21-DC2AE69C46CC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371F835F-8133-45AE-B515-132F31FE9A82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6E286AD5-EF7C-491C-9BED-3A0CBB3911D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A0D4F1B1-E049-4A53-B9D7-1C9686E6A4AE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C76F9FB2-6A60-46B7-8D80-F92352D74371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0BBFE7DC-2B32-420B-94FF-88EC6925807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C3BF933-AFAA-44E7-83F1-D1B7A57371B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470" name="Graphic 7">
              <a:extLst>
                <a:ext uri="{FF2B5EF4-FFF2-40B4-BE49-F238E27FC236}">
                  <a16:creationId xmlns:a16="http://schemas.microsoft.com/office/drawing/2014/main" id="{4C0A091F-2429-4266-9185-4039ADE17D3E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08E057ED-9775-405C-838C-FA27BB5A421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EB7C1584-E053-4E61-BABB-8B0688B8BD4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9B3A7304-1820-4AEC-848C-584335D1E1C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9EAE20D-F5C3-474F-ABAB-3A6B598244F6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0F49EE5D-748C-412F-BE08-26902E8E087F}"/>
              </a:ext>
            </a:extLst>
          </p:cNvPr>
          <p:cNvGrpSpPr/>
          <p:nvPr userDrawn="1"/>
        </p:nvGrpSpPr>
        <p:grpSpPr>
          <a:xfrm>
            <a:off x="10830851" y="3755971"/>
            <a:ext cx="1404262" cy="1419726"/>
            <a:chOff x="5474536" y="1363399"/>
            <a:chExt cx="2124346" cy="2147740"/>
          </a:xfrm>
          <a:solidFill>
            <a:schemeClr val="tx2"/>
          </a:solidFill>
        </p:grpSpPr>
        <p:sp>
          <p:nvSpPr>
            <p:cNvPr id="93" name="Graphic 5">
              <a:extLst>
                <a:ext uri="{FF2B5EF4-FFF2-40B4-BE49-F238E27FC236}">
                  <a16:creationId xmlns:a16="http://schemas.microsoft.com/office/drawing/2014/main" id="{90F38697-A5C5-4613-8BD3-722A0B721816}"/>
                </a:ext>
              </a:extLst>
            </p:cNvPr>
            <p:cNvSpPr/>
            <p:nvPr/>
          </p:nvSpPr>
          <p:spPr>
            <a:xfrm>
              <a:off x="5971276" y="2351702"/>
              <a:ext cx="58296" cy="67910"/>
            </a:xfrm>
            <a:custGeom>
              <a:avLst/>
              <a:gdLst>
                <a:gd name="connsiteX0" fmla="*/ 4910 w 58296"/>
                <a:gd name="connsiteY0" fmla="*/ 43251 h 67910"/>
                <a:gd name="connsiteX1" fmla="*/ 45270 w 58296"/>
                <a:gd name="connsiteY1" fmla="*/ 64776 h 67910"/>
                <a:gd name="connsiteX2" fmla="*/ 50653 w 58296"/>
                <a:gd name="connsiteY2" fmla="*/ 16941 h 67910"/>
                <a:gd name="connsiteX3" fmla="*/ 8797 w 58296"/>
                <a:gd name="connsiteY3" fmla="*/ 1394 h 67910"/>
                <a:gd name="connsiteX4" fmla="*/ 4910 w 58296"/>
                <a:gd name="connsiteY4" fmla="*/ 43251 h 6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96" h="67910">
                  <a:moveTo>
                    <a:pt x="4910" y="43251"/>
                  </a:moveTo>
                  <a:cubicBezTo>
                    <a:pt x="14479" y="60291"/>
                    <a:pt x="33015" y="71652"/>
                    <a:pt x="45270" y="64776"/>
                  </a:cubicBezTo>
                  <a:cubicBezTo>
                    <a:pt x="58128" y="52218"/>
                    <a:pt x="60518" y="32189"/>
                    <a:pt x="50653" y="16941"/>
                  </a:cubicBezTo>
                  <a:cubicBezTo>
                    <a:pt x="42880" y="1693"/>
                    <a:pt x="24643" y="-5183"/>
                    <a:pt x="8797" y="1394"/>
                  </a:cubicBezTo>
                  <a:cubicBezTo>
                    <a:pt x="-3462" y="8569"/>
                    <a:pt x="-4955" y="26507"/>
                    <a:pt x="4910" y="4325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5">
              <a:extLst>
                <a:ext uri="{FF2B5EF4-FFF2-40B4-BE49-F238E27FC236}">
                  <a16:creationId xmlns:a16="http://schemas.microsoft.com/office/drawing/2014/main" id="{79935B2E-BD58-42AC-A659-7FBEA56A5AC8}"/>
                </a:ext>
              </a:extLst>
            </p:cNvPr>
            <p:cNvSpPr/>
            <p:nvPr/>
          </p:nvSpPr>
          <p:spPr>
            <a:xfrm>
              <a:off x="5702562" y="2300177"/>
              <a:ext cx="57428" cy="65353"/>
            </a:xfrm>
            <a:custGeom>
              <a:avLst/>
              <a:gdLst>
                <a:gd name="connsiteX0" fmla="*/ 3651 w 57428"/>
                <a:gd name="connsiteY0" fmla="*/ 42156 h 65353"/>
                <a:gd name="connsiteX1" fmla="*/ 46406 w 57428"/>
                <a:gd name="connsiteY1" fmla="*/ 61889 h 65353"/>
                <a:gd name="connsiteX2" fmla="*/ 49096 w 57428"/>
                <a:gd name="connsiteY2" fmla="*/ 16146 h 65353"/>
                <a:gd name="connsiteX3" fmla="*/ 13520 w 57428"/>
                <a:gd name="connsiteY3" fmla="*/ 898 h 65353"/>
                <a:gd name="connsiteX4" fmla="*/ 11724 w 57428"/>
                <a:gd name="connsiteY4" fmla="*/ 1796 h 65353"/>
                <a:gd name="connsiteX5" fmla="*/ 3056 w 57428"/>
                <a:gd name="connsiteY5" fmla="*/ 41259 h 65353"/>
                <a:gd name="connsiteX6" fmla="*/ 3651 w 57428"/>
                <a:gd name="connsiteY6" fmla="*/ 42156 h 65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28" h="65353">
                  <a:moveTo>
                    <a:pt x="3651" y="42156"/>
                  </a:moveTo>
                  <a:cubicBezTo>
                    <a:pt x="13520" y="59196"/>
                    <a:pt x="34446" y="69065"/>
                    <a:pt x="46406" y="61889"/>
                  </a:cubicBezTo>
                  <a:cubicBezTo>
                    <a:pt x="58366" y="55010"/>
                    <a:pt x="58665" y="32886"/>
                    <a:pt x="49096" y="16146"/>
                  </a:cubicBezTo>
                  <a:cubicBezTo>
                    <a:pt x="43417" y="2095"/>
                    <a:pt x="27571" y="-4784"/>
                    <a:pt x="13520" y="898"/>
                  </a:cubicBezTo>
                  <a:cubicBezTo>
                    <a:pt x="12921" y="1197"/>
                    <a:pt x="12323" y="1497"/>
                    <a:pt x="11724" y="1796"/>
                  </a:cubicBezTo>
                  <a:cubicBezTo>
                    <a:pt x="-1728" y="10164"/>
                    <a:pt x="-5615" y="27806"/>
                    <a:pt x="3056" y="41259"/>
                  </a:cubicBezTo>
                  <a:cubicBezTo>
                    <a:pt x="3056" y="41558"/>
                    <a:pt x="3356" y="41857"/>
                    <a:pt x="3651" y="4215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5">
              <a:extLst>
                <a:ext uri="{FF2B5EF4-FFF2-40B4-BE49-F238E27FC236}">
                  <a16:creationId xmlns:a16="http://schemas.microsoft.com/office/drawing/2014/main" id="{2B2B9BC7-FB9D-4E2E-B98F-E28E789ABC44}"/>
                </a:ext>
              </a:extLst>
            </p:cNvPr>
            <p:cNvSpPr/>
            <p:nvPr/>
          </p:nvSpPr>
          <p:spPr>
            <a:xfrm>
              <a:off x="5701539" y="2682913"/>
              <a:ext cx="55470" cy="65778"/>
            </a:xfrm>
            <a:custGeom>
              <a:avLst/>
              <a:gdLst>
                <a:gd name="connsiteX0" fmla="*/ 3781 w 55470"/>
                <a:gd name="connsiteY0" fmla="*/ 42702 h 65778"/>
                <a:gd name="connsiteX1" fmla="*/ 46232 w 55470"/>
                <a:gd name="connsiteY1" fmla="*/ 62435 h 65778"/>
                <a:gd name="connsiteX2" fmla="*/ 45039 w 55470"/>
                <a:gd name="connsiteY2" fmla="*/ 19086 h 65778"/>
                <a:gd name="connsiteX3" fmla="*/ 10956 w 55470"/>
                <a:gd name="connsiteY3" fmla="*/ 1444 h 65778"/>
                <a:gd name="connsiteX4" fmla="*/ 3481 w 55470"/>
                <a:gd name="connsiteY4" fmla="*/ 42403 h 65778"/>
                <a:gd name="connsiteX5" fmla="*/ 3781 w 55470"/>
                <a:gd name="connsiteY5" fmla="*/ 42702 h 6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70" h="65778">
                  <a:moveTo>
                    <a:pt x="3781" y="42702"/>
                  </a:moveTo>
                  <a:cubicBezTo>
                    <a:pt x="13646" y="59745"/>
                    <a:pt x="33977" y="69311"/>
                    <a:pt x="46232" y="62435"/>
                  </a:cubicBezTo>
                  <a:cubicBezTo>
                    <a:pt x="58192" y="55260"/>
                    <a:pt x="54904" y="35826"/>
                    <a:pt x="45039" y="19086"/>
                  </a:cubicBezTo>
                  <a:cubicBezTo>
                    <a:pt x="35171" y="2042"/>
                    <a:pt x="23215" y="-5432"/>
                    <a:pt x="10956" y="1444"/>
                  </a:cubicBezTo>
                  <a:cubicBezTo>
                    <a:pt x="-2201" y="10714"/>
                    <a:pt x="-5489" y="28950"/>
                    <a:pt x="3481" y="42403"/>
                  </a:cubicBezTo>
                  <a:cubicBezTo>
                    <a:pt x="3781" y="42403"/>
                    <a:pt x="3781" y="42702"/>
                    <a:pt x="3781" y="4270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5">
              <a:extLst>
                <a:ext uri="{FF2B5EF4-FFF2-40B4-BE49-F238E27FC236}">
                  <a16:creationId xmlns:a16="http://schemas.microsoft.com/office/drawing/2014/main" id="{C22DB281-3CD8-4A8B-B8EE-90FBE3732A65}"/>
                </a:ext>
              </a:extLst>
            </p:cNvPr>
            <p:cNvSpPr/>
            <p:nvPr/>
          </p:nvSpPr>
          <p:spPr>
            <a:xfrm>
              <a:off x="5640399" y="2983774"/>
              <a:ext cx="56172" cy="70382"/>
            </a:xfrm>
            <a:custGeom>
              <a:avLst/>
              <a:gdLst>
                <a:gd name="connsiteX0" fmla="*/ 6020 w 56172"/>
                <a:gd name="connsiteY0" fmla="*/ 44400 h 70382"/>
                <a:gd name="connsiteX1" fmla="*/ 45786 w 56172"/>
                <a:gd name="connsiteY1" fmla="*/ 67422 h 70382"/>
                <a:gd name="connsiteX2" fmla="*/ 47279 w 56172"/>
                <a:gd name="connsiteY2" fmla="*/ 20485 h 70382"/>
                <a:gd name="connsiteX3" fmla="*/ 7217 w 56172"/>
                <a:gd name="connsiteY3" fmla="*/ 1350 h 70382"/>
                <a:gd name="connsiteX4" fmla="*/ 6020 w 56172"/>
                <a:gd name="connsiteY4" fmla="*/ 44400 h 7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2" h="70382">
                  <a:moveTo>
                    <a:pt x="6020" y="44400"/>
                  </a:moveTo>
                  <a:cubicBezTo>
                    <a:pt x="15590" y="61144"/>
                    <a:pt x="33527" y="74297"/>
                    <a:pt x="45786" y="67422"/>
                  </a:cubicBezTo>
                  <a:cubicBezTo>
                    <a:pt x="57746" y="60546"/>
                    <a:pt x="56848" y="37524"/>
                    <a:pt x="47279" y="20485"/>
                  </a:cubicBezTo>
                  <a:cubicBezTo>
                    <a:pt x="37414" y="3441"/>
                    <a:pt x="19476" y="-5825"/>
                    <a:pt x="7217" y="1350"/>
                  </a:cubicBezTo>
                  <a:cubicBezTo>
                    <a:pt x="-4742" y="8226"/>
                    <a:pt x="-3844" y="27660"/>
                    <a:pt x="6020" y="4440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5">
              <a:extLst>
                <a:ext uri="{FF2B5EF4-FFF2-40B4-BE49-F238E27FC236}">
                  <a16:creationId xmlns:a16="http://schemas.microsoft.com/office/drawing/2014/main" id="{C777C280-E450-4B30-AF5B-B4CCE6E3C1A3}"/>
                </a:ext>
              </a:extLst>
            </p:cNvPr>
            <p:cNvSpPr/>
            <p:nvPr/>
          </p:nvSpPr>
          <p:spPr>
            <a:xfrm>
              <a:off x="6259353" y="3190918"/>
              <a:ext cx="58143" cy="66461"/>
            </a:xfrm>
            <a:custGeom>
              <a:avLst/>
              <a:gdLst>
                <a:gd name="connsiteX0" fmla="*/ 4145 w 58143"/>
                <a:gd name="connsiteY0" fmla="*/ 48931 h 66461"/>
                <a:gd name="connsiteX1" fmla="*/ 45703 w 58143"/>
                <a:gd name="connsiteY1" fmla="*/ 62084 h 66461"/>
                <a:gd name="connsiteX2" fmla="*/ 50786 w 58143"/>
                <a:gd name="connsiteY2" fmla="*/ 22023 h 66461"/>
                <a:gd name="connsiteX3" fmla="*/ 10426 w 58143"/>
                <a:gd name="connsiteY3" fmla="*/ 1093 h 66461"/>
                <a:gd name="connsiteX4" fmla="*/ 4145 w 58143"/>
                <a:gd name="connsiteY4" fmla="*/ 48931 h 66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43" h="66461">
                  <a:moveTo>
                    <a:pt x="4145" y="48931"/>
                  </a:moveTo>
                  <a:cubicBezTo>
                    <a:pt x="12218" y="63880"/>
                    <a:pt x="30455" y="69558"/>
                    <a:pt x="45703" y="62084"/>
                  </a:cubicBezTo>
                  <a:cubicBezTo>
                    <a:pt x="57662" y="55208"/>
                    <a:pt x="60352" y="39063"/>
                    <a:pt x="50786" y="22023"/>
                  </a:cubicBezTo>
                  <a:cubicBezTo>
                    <a:pt x="40922" y="5279"/>
                    <a:pt x="22382" y="-6082"/>
                    <a:pt x="10426" y="1093"/>
                  </a:cubicBezTo>
                  <a:cubicBezTo>
                    <a:pt x="-2731" y="13351"/>
                    <a:pt x="-5420" y="33384"/>
                    <a:pt x="4145" y="4893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5">
              <a:extLst>
                <a:ext uri="{FF2B5EF4-FFF2-40B4-BE49-F238E27FC236}">
                  <a16:creationId xmlns:a16="http://schemas.microsoft.com/office/drawing/2014/main" id="{779CBC9F-0CDD-4EB9-84F6-9805DBF2FAE4}"/>
                </a:ext>
              </a:extLst>
            </p:cNvPr>
            <p:cNvSpPr/>
            <p:nvPr/>
          </p:nvSpPr>
          <p:spPr>
            <a:xfrm>
              <a:off x="6608332" y="2721355"/>
              <a:ext cx="55867" cy="63578"/>
            </a:xfrm>
            <a:custGeom>
              <a:avLst/>
              <a:gdLst>
                <a:gd name="connsiteX0" fmla="*/ 3470 w 55867"/>
                <a:gd name="connsiteY0" fmla="*/ 44026 h 63578"/>
                <a:gd name="connsiteX1" fmla="*/ 45925 w 55867"/>
                <a:gd name="connsiteY1" fmla="*/ 60168 h 63578"/>
                <a:gd name="connsiteX2" fmla="*/ 46523 w 55867"/>
                <a:gd name="connsiteY2" fmla="*/ 19208 h 63578"/>
                <a:gd name="connsiteX3" fmla="*/ 12141 w 55867"/>
                <a:gd name="connsiteY3" fmla="*/ 1570 h 63578"/>
                <a:gd name="connsiteX4" fmla="*/ 3470 w 55867"/>
                <a:gd name="connsiteY4" fmla="*/ 44026 h 6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867" h="63578">
                  <a:moveTo>
                    <a:pt x="3470" y="44026"/>
                  </a:moveTo>
                  <a:cubicBezTo>
                    <a:pt x="11243" y="59569"/>
                    <a:pt x="29779" y="66448"/>
                    <a:pt x="45925" y="60168"/>
                  </a:cubicBezTo>
                  <a:cubicBezTo>
                    <a:pt x="57885" y="53292"/>
                    <a:pt x="56089" y="35953"/>
                    <a:pt x="46523" y="19208"/>
                  </a:cubicBezTo>
                  <a:cubicBezTo>
                    <a:pt x="36655" y="2169"/>
                    <a:pt x="24101" y="-5605"/>
                    <a:pt x="12141" y="1570"/>
                  </a:cubicBezTo>
                  <a:cubicBezTo>
                    <a:pt x="-1910" y="10840"/>
                    <a:pt x="-5797" y="29672"/>
                    <a:pt x="3470" y="4402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5">
              <a:extLst>
                <a:ext uri="{FF2B5EF4-FFF2-40B4-BE49-F238E27FC236}">
                  <a16:creationId xmlns:a16="http://schemas.microsoft.com/office/drawing/2014/main" id="{06C42593-39B1-4689-9770-23285C578FEF}"/>
                </a:ext>
              </a:extLst>
            </p:cNvPr>
            <p:cNvSpPr/>
            <p:nvPr/>
          </p:nvSpPr>
          <p:spPr>
            <a:xfrm>
              <a:off x="6522157" y="3356191"/>
              <a:ext cx="57166" cy="71110"/>
            </a:xfrm>
            <a:custGeom>
              <a:avLst/>
              <a:gdLst>
                <a:gd name="connsiteX0" fmla="*/ 6530 w 57166"/>
                <a:gd name="connsiteY0" fmla="*/ 45399 h 71110"/>
                <a:gd name="connsiteX1" fmla="*/ 45098 w 57166"/>
                <a:gd name="connsiteY1" fmla="*/ 68122 h 71110"/>
                <a:gd name="connsiteX2" fmla="*/ 49584 w 57166"/>
                <a:gd name="connsiteY2" fmla="*/ 20586 h 71110"/>
                <a:gd name="connsiteX3" fmla="*/ 6530 w 57166"/>
                <a:gd name="connsiteY3" fmla="*/ 1152 h 71110"/>
                <a:gd name="connsiteX4" fmla="*/ 6530 w 57166"/>
                <a:gd name="connsiteY4" fmla="*/ 45399 h 7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66" h="71110">
                  <a:moveTo>
                    <a:pt x="6530" y="45399"/>
                  </a:moveTo>
                  <a:cubicBezTo>
                    <a:pt x="16398" y="62144"/>
                    <a:pt x="32839" y="74997"/>
                    <a:pt x="45098" y="68122"/>
                  </a:cubicBezTo>
                  <a:cubicBezTo>
                    <a:pt x="57058" y="61246"/>
                    <a:pt x="59149" y="37330"/>
                    <a:pt x="49584" y="20586"/>
                  </a:cubicBezTo>
                  <a:cubicBezTo>
                    <a:pt x="39719" y="3846"/>
                    <a:pt x="18489" y="-5724"/>
                    <a:pt x="6530" y="1152"/>
                  </a:cubicBezTo>
                  <a:cubicBezTo>
                    <a:pt x="-5426" y="8327"/>
                    <a:pt x="-3036" y="28659"/>
                    <a:pt x="6530" y="453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5">
              <a:extLst>
                <a:ext uri="{FF2B5EF4-FFF2-40B4-BE49-F238E27FC236}">
                  <a16:creationId xmlns:a16="http://schemas.microsoft.com/office/drawing/2014/main" id="{EBEDEDA6-316E-435B-B7C5-10D75B065BE3}"/>
                </a:ext>
              </a:extLst>
            </p:cNvPr>
            <p:cNvSpPr/>
            <p:nvPr/>
          </p:nvSpPr>
          <p:spPr>
            <a:xfrm>
              <a:off x="6689462" y="3034107"/>
              <a:ext cx="54556" cy="67618"/>
            </a:xfrm>
            <a:custGeom>
              <a:avLst/>
              <a:gdLst>
                <a:gd name="connsiteX0" fmla="*/ 5454 w 54556"/>
                <a:gd name="connsiteY0" fmla="*/ 45493 h 67618"/>
                <a:gd name="connsiteX1" fmla="*/ 44322 w 54556"/>
                <a:gd name="connsiteY1" fmla="*/ 64029 h 67618"/>
                <a:gd name="connsiteX2" fmla="*/ 45516 w 54556"/>
                <a:gd name="connsiteY2" fmla="*/ 22173 h 67618"/>
                <a:gd name="connsiteX3" fmla="*/ 7845 w 54556"/>
                <a:gd name="connsiteY3" fmla="*/ 943 h 67618"/>
                <a:gd name="connsiteX4" fmla="*/ 5454 w 54556"/>
                <a:gd name="connsiteY4" fmla="*/ 45493 h 6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56" h="67618">
                  <a:moveTo>
                    <a:pt x="5454" y="45493"/>
                  </a:moveTo>
                  <a:cubicBezTo>
                    <a:pt x="15020" y="62234"/>
                    <a:pt x="32363" y="71204"/>
                    <a:pt x="44322" y="64029"/>
                  </a:cubicBezTo>
                  <a:cubicBezTo>
                    <a:pt x="56278" y="57150"/>
                    <a:pt x="55085" y="39212"/>
                    <a:pt x="45516" y="22173"/>
                  </a:cubicBezTo>
                  <a:cubicBezTo>
                    <a:pt x="35651" y="5428"/>
                    <a:pt x="19804" y="-5933"/>
                    <a:pt x="7845" y="943"/>
                  </a:cubicBezTo>
                  <a:cubicBezTo>
                    <a:pt x="-4115" y="7822"/>
                    <a:pt x="-4410" y="28450"/>
                    <a:pt x="5454" y="454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5">
              <a:extLst>
                <a:ext uri="{FF2B5EF4-FFF2-40B4-BE49-F238E27FC236}">
                  <a16:creationId xmlns:a16="http://schemas.microsoft.com/office/drawing/2014/main" id="{60B42D32-6CDA-4836-A96D-D945F75434A1}"/>
                </a:ext>
              </a:extLst>
            </p:cNvPr>
            <p:cNvSpPr/>
            <p:nvPr/>
          </p:nvSpPr>
          <p:spPr>
            <a:xfrm>
              <a:off x="6972681" y="3230845"/>
              <a:ext cx="58098" cy="61747"/>
            </a:xfrm>
            <a:custGeom>
              <a:avLst/>
              <a:gdLst>
                <a:gd name="connsiteX0" fmla="*/ 3869 w 58098"/>
                <a:gd name="connsiteY0" fmla="*/ 42489 h 61747"/>
                <a:gd name="connsiteX1" fmla="*/ 43032 w 58098"/>
                <a:gd name="connsiteY1" fmla="*/ 58332 h 61747"/>
                <a:gd name="connsiteX2" fmla="*/ 51404 w 58098"/>
                <a:gd name="connsiteY2" fmla="*/ 15281 h 61747"/>
                <a:gd name="connsiteX3" fmla="*/ 11044 w 58098"/>
                <a:gd name="connsiteY3" fmla="*/ 2128 h 61747"/>
                <a:gd name="connsiteX4" fmla="*/ 10745 w 58098"/>
                <a:gd name="connsiteY4" fmla="*/ 2128 h 61747"/>
                <a:gd name="connsiteX5" fmla="*/ 3270 w 58098"/>
                <a:gd name="connsiteY5" fmla="*/ 41591 h 61747"/>
                <a:gd name="connsiteX6" fmla="*/ 3869 w 58098"/>
                <a:gd name="connsiteY6" fmla="*/ 42489 h 6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98" h="61747">
                  <a:moveTo>
                    <a:pt x="3869" y="42489"/>
                  </a:moveTo>
                  <a:cubicBezTo>
                    <a:pt x="10445" y="57737"/>
                    <a:pt x="28084" y="64613"/>
                    <a:pt x="43032" y="58332"/>
                  </a:cubicBezTo>
                  <a:cubicBezTo>
                    <a:pt x="57083" y="48467"/>
                    <a:pt x="60671" y="29332"/>
                    <a:pt x="51404" y="15281"/>
                  </a:cubicBezTo>
                  <a:cubicBezTo>
                    <a:pt x="43930" y="632"/>
                    <a:pt x="25993" y="-5346"/>
                    <a:pt x="11044" y="2128"/>
                  </a:cubicBezTo>
                  <a:cubicBezTo>
                    <a:pt x="11044" y="2128"/>
                    <a:pt x="11044" y="2128"/>
                    <a:pt x="10745" y="2128"/>
                  </a:cubicBezTo>
                  <a:cubicBezTo>
                    <a:pt x="-2113" y="11095"/>
                    <a:pt x="-5401" y="28434"/>
                    <a:pt x="3270" y="41591"/>
                  </a:cubicBezTo>
                  <a:cubicBezTo>
                    <a:pt x="3570" y="41890"/>
                    <a:pt x="3570" y="42190"/>
                    <a:pt x="3869" y="424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5">
              <a:extLst>
                <a:ext uri="{FF2B5EF4-FFF2-40B4-BE49-F238E27FC236}">
                  <a16:creationId xmlns:a16="http://schemas.microsoft.com/office/drawing/2014/main" id="{B61935DC-5BDF-47C3-B93B-A962CA4A7773}"/>
                </a:ext>
              </a:extLst>
            </p:cNvPr>
            <p:cNvSpPr/>
            <p:nvPr/>
          </p:nvSpPr>
          <p:spPr>
            <a:xfrm>
              <a:off x="6751271" y="2424479"/>
              <a:ext cx="57126" cy="65715"/>
            </a:xfrm>
            <a:custGeom>
              <a:avLst/>
              <a:gdLst>
                <a:gd name="connsiteX0" fmla="*/ 4937 w 57126"/>
                <a:gd name="connsiteY0" fmla="*/ 45816 h 65715"/>
                <a:gd name="connsiteX1" fmla="*/ 44100 w 57126"/>
                <a:gd name="connsiteY1" fmla="*/ 62557 h 65715"/>
                <a:gd name="connsiteX2" fmla="*/ 49484 w 57126"/>
                <a:gd name="connsiteY2" fmla="*/ 20101 h 65715"/>
                <a:gd name="connsiteX3" fmla="*/ 8524 w 57126"/>
                <a:gd name="connsiteY3" fmla="*/ 1270 h 65715"/>
                <a:gd name="connsiteX4" fmla="*/ 4937 w 57126"/>
                <a:gd name="connsiteY4" fmla="*/ 45816 h 6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26" h="65715">
                  <a:moveTo>
                    <a:pt x="4937" y="45816"/>
                  </a:moveTo>
                  <a:cubicBezTo>
                    <a:pt x="11214" y="61064"/>
                    <a:pt x="28553" y="68538"/>
                    <a:pt x="44100" y="62557"/>
                  </a:cubicBezTo>
                  <a:cubicBezTo>
                    <a:pt x="56958" y="52093"/>
                    <a:pt x="59348" y="33258"/>
                    <a:pt x="49484" y="20101"/>
                  </a:cubicBezTo>
                  <a:cubicBezTo>
                    <a:pt x="39615" y="3062"/>
                    <a:pt x="20480" y="-5610"/>
                    <a:pt x="8524" y="1270"/>
                  </a:cubicBezTo>
                  <a:cubicBezTo>
                    <a:pt x="-3435" y="8445"/>
                    <a:pt x="-4931" y="28773"/>
                    <a:pt x="4937" y="4581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5">
              <a:extLst>
                <a:ext uri="{FF2B5EF4-FFF2-40B4-BE49-F238E27FC236}">
                  <a16:creationId xmlns:a16="http://schemas.microsoft.com/office/drawing/2014/main" id="{B2ADAE0A-1F28-4361-B5E9-679571642BBA}"/>
                </a:ext>
              </a:extLst>
            </p:cNvPr>
            <p:cNvSpPr/>
            <p:nvPr/>
          </p:nvSpPr>
          <p:spPr>
            <a:xfrm>
              <a:off x="5491383" y="2025458"/>
              <a:ext cx="55906" cy="61022"/>
            </a:xfrm>
            <a:custGeom>
              <a:avLst/>
              <a:gdLst>
                <a:gd name="connsiteX0" fmla="*/ 3159 w 55906"/>
                <a:gd name="connsiteY0" fmla="*/ 43017 h 61022"/>
                <a:gd name="connsiteX1" fmla="*/ 12429 w 55906"/>
                <a:gd name="connsiteY1" fmla="*/ 1758 h 61022"/>
                <a:gd name="connsiteX2" fmla="*/ 12729 w 55906"/>
                <a:gd name="connsiteY2" fmla="*/ 1758 h 61022"/>
                <a:gd name="connsiteX3" fmla="*/ 47706 w 55906"/>
                <a:gd name="connsiteY3" fmla="*/ 17306 h 61022"/>
                <a:gd name="connsiteX4" fmla="*/ 44717 w 55906"/>
                <a:gd name="connsiteY4" fmla="*/ 56768 h 61022"/>
                <a:gd name="connsiteX5" fmla="*/ 3159 w 55906"/>
                <a:gd name="connsiteY5" fmla="*/ 43017 h 6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06" h="61022">
                  <a:moveTo>
                    <a:pt x="3159" y="43017"/>
                  </a:moveTo>
                  <a:cubicBezTo>
                    <a:pt x="-5807" y="28966"/>
                    <a:pt x="-1625" y="10729"/>
                    <a:pt x="12429" y="1758"/>
                  </a:cubicBezTo>
                  <a:cubicBezTo>
                    <a:pt x="12729" y="1758"/>
                    <a:pt x="12729" y="1758"/>
                    <a:pt x="12729" y="1758"/>
                  </a:cubicBezTo>
                  <a:cubicBezTo>
                    <a:pt x="24685" y="-5117"/>
                    <a:pt x="37841" y="561"/>
                    <a:pt x="47706" y="17306"/>
                  </a:cubicBezTo>
                  <a:cubicBezTo>
                    <a:pt x="57275" y="34050"/>
                    <a:pt x="56677" y="49892"/>
                    <a:pt x="44717" y="56768"/>
                  </a:cubicBezTo>
                  <a:cubicBezTo>
                    <a:pt x="29469" y="64243"/>
                    <a:pt x="10933" y="57965"/>
                    <a:pt x="3159" y="4301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5">
              <a:extLst>
                <a:ext uri="{FF2B5EF4-FFF2-40B4-BE49-F238E27FC236}">
                  <a16:creationId xmlns:a16="http://schemas.microsoft.com/office/drawing/2014/main" id="{265700D2-38F5-44CF-AEB4-8E59D35C7BA0}"/>
                </a:ext>
              </a:extLst>
            </p:cNvPr>
            <p:cNvSpPr/>
            <p:nvPr/>
          </p:nvSpPr>
          <p:spPr>
            <a:xfrm>
              <a:off x="6077456" y="2183959"/>
              <a:ext cx="56684" cy="68664"/>
            </a:xfrm>
            <a:custGeom>
              <a:avLst/>
              <a:gdLst>
                <a:gd name="connsiteX0" fmla="*/ 4867 w 56684"/>
                <a:gd name="connsiteY0" fmla="*/ 45063 h 68664"/>
                <a:gd name="connsiteX1" fmla="*/ 9652 w 56684"/>
                <a:gd name="connsiteY1" fmla="*/ 1115 h 68664"/>
                <a:gd name="connsiteX2" fmla="*/ 47023 w 56684"/>
                <a:gd name="connsiteY2" fmla="*/ 20848 h 68664"/>
                <a:gd name="connsiteX3" fmla="*/ 47023 w 56684"/>
                <a:gd name="connsiteY3" fmla="*/ 65395 h 68664"/>
                <a:gd name="connsiteX4" fmla="*/ 4867 w 56684"/>
                <a:gd name="connsiteY4" fmla="*/ 45063 h 6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684" h="68664">
                  <a:moveTo>
                    <a:pt x="4867" y="45063"/>
                  </a:moveTo>
                  <a:cubicBezTo>
                    <a:pt x="-5297" y="31312"/>
                    <a:pt x="-3206" y="12177"/>
                    <a:pt x="9652" y="1115"/>
                  </a:cubicBezTo>
                  <a:cubicBezTo>
                    <a:pt x="21608" y="-5761"/>
                    <a:pt x="37155" y="4104"/>
                    <a:pt x="47023" y="20848"/>
                  </a:cubicBezTo>
                  <a:cubicBezTo>
                    <a:pt x="56589" y="37589"/>
                    <a:pt x="58979" y="58519"/>
                    <a:pt x="47023" y="65395"/>
                  </a:cubicBezTo>
                  <a:cubicBezTo>
                    <a:pt x="35064" y="72271"/>
                    <a:pt x="14433" y="62107"/>
                    <a:pt x="4867" y="450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5">
              <a:extLst>
                <a:ext uri="{FF2B5EF4-FFF2-40B4-BE49-F238E27FC236}">
                  <a16:creationId xmlns:a16="http://schemas.microsoft.com/office/drawing/2014/main" id="{FC53275F-05E6-4ACD-A21B-4A3FE8151D97}"/>
                </a:ext>
              </a:extLst>
            </p:cNvPr>
            <p:cNvSpPr/>
            <p:nvPr/>
          </p:nvSpPr>
          <p:spPr>
            <a:xfrm>
              <a:off x="6262286" y="2090384"/>
              <a:ext cx="57643" cy="68859"/>
            </a:xfrm>
            <a:custGeom>
              <a:avLst/>
              <a:gdLst>
                <a:gd name="connsiteX0" fmla="*/ 3906 w 57643"/>
                <a:gd name="connsiteY0" fmla="*/ 45958 h 68859"/>
                <a:gd name="connsiteX1" fmla="*/ 11380 w 57643"/>
                <a:gd name="connsiteY1" fmla="*/ 1112 h 68859"/>
                <a:gd name="connsiteX2" fmla="*/ 46956 w 57643"/>
                <a:gd name="connsiteY2" fmla="*/ 21144 h 68859"/>
                <a:gd name="connsiteX3" fmla="*/ 48752 w 57643"/>
                <a:gd name="connsiteY3" fmla="*/ 65392 h 68859"/>
                <a:gd name="connsiteX4" fmla="*/ 3906 w 57643"/>
                <a:gd name="connsiteY4" fmla="*/ 45958 h 6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43" h="68859">
                  <a:moveTo>
                    <a:pt x="3906" y="45958"/>
                  </a:moveTo>
                  <a:cubicBezTo>
                    <a:pt x="-5663" y="31308"/>
                    <a:pt x="-2375" y="11874"/>
                    <a:pt x="11380" y="1112"/>
                  </a:cubicBezTo>
                  <a:cubicBezTo>
                    <a:pt x="23336" y="-5764"/>
                    <a:pt x="37091" y="4101"/>
                    <a:pt x="46956" y="21144"/>
                  </a:cubicBezTo>
                  <a:cubicBezTo>
                    <a:pt x="56525" y="37885"/>
                    <a:pt x="60708" y="58516"/>
                    <a:pt x="48752" y="65392"/>
                  </a:cubicBezTo>
                  <a:cubicBezTo>
                    <a:pt x="36493" y="72567"/>
                    <a:pt x="13471" y="62698"/>
                    <a:pt x="3906" y="4595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5">
              <a:extLst>
                <a:ext uri="{FF2B5EF4-FFF2-40B4-BE49-F238E27FC236}">
                  <a16:creationId xmlns:a16="http://schemas.microsoft.com/office/drawing/2014/main" id="{810BE46D-8D42-45EF-9858-32C61B7460D4}"/>
                </a:ext>
              </a:extLst>
            </p:cNvPr>
            <p:cNvSpPr/>
            <p:nvPr/>
          </p:nvSpPr>
          <p:spPr>
            <a:xfrm>
              <a:off x="7544778" y="2196104"/>
              <a:ext cx="54104" cy="64713"/>
            </a:xfrm>
            <a:custGeom>
              <a:avLst/>
              <a:gdLst>
                <a:gd name="connsiteX0" fmla="*/ 46158 w 54104"/>
                <a:gd name="connsiteY0" fmla="*/ 20363 h 64713"/>
                <a:gd name="connsiteX1" fmla="*/ 7889 w 54104"/>
                <a:gd name="connsiteY1" fmla="*/ 1229 h 64713"/>
                <a:gd name="connsiteX2" fmla="*/ 5199 w 54104"/>
                <a:gd name="connsiteY2" fmla="*/ 43980 h 64713"/>
                <a:gd name="connsiteX3" fmla="*/ 42271 w 54104"/>
                <a:gd name="connsiteY3" fmla="*/ 61023 h 64713"/>
                <a:gd name="connsiteX4" fmla="*/ 46158 w 54104"/>
                <a:gd name="connsiteY4" fmla="*/ 20363 h 6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04" h="64713">
                  <a:moveTo>
                    <a:pt x="46158" y="20363"/>
                  </a:moveTo>
                  <a:cubicBezTo>
                    <a:pt x="36593" y="3320"/>
                    <a:pt x="19848" y="-5651"/>
                    <a:pt x="7889" y="1229"/>
                  </a:cubicBezTo>
                  <a:cubicBezTo>
                    <a:pt x="-4067" y="8404"/>
                    <a:pt x="-4366" y="27239"/>
                    <a:pt x="5199" y="43980"/>
                  </a:cubicBezTo>
                  <a:cubicBezTo>
                    <a:pt x="15064" y="60724"/>
                    <a:pt x="30312" y="67899"/>
                    <a:pt x="42271" y="61023"/>
                  </a:cubicBezTo>
                  <a:cubicBezTo>
                    <a:pt x="54231" y="53848"/>
                    <a:pt x="56027" y="37104"/>
                    <a:pt x="46158" y="203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5">
              <a:extLst>
                <a:ext uri="{FF2B5EF4-FFF2-40B4-BE49-F238E27FC236}">
                  <a16:creationId xmlns:a16="http://schemas.microsoft.com/office/drawing/2014/main" id="{29FFFAB1-2B22-400C-9F24-300D597BEE32}"/>
                </a:ext>
              </a:extLst>
            </p:cNvPr>
            <p:cNvSpPr/>
            <p:nvPr/>
          </p:nvSpPr>
          <p:spPr>
            <a:xfrm>
              <a:off x="7051988" y="2089177"/>
              <a:ext cx="53366" cy="65704"/>
            </a:xfrm>
            <a:custGeom>
              <a:avLst/>
              <a:gdLst>
                <a:gd name="connsiteX0" fmla="*/ 45045 w 53366"/>
                <a:gd name="connsiteY0" fmla="*/ 23245 h 65704"/>
                <a:gd name="connsiteX1" fmla="*/ 6779 w 53366"/>
                <a:gd name="connsiteY1" fmla="*/ 822 h 65704"/>
                <a:gd name="connsiteX2" fmla="*/ 6480 w 53366"/>
                <a:gd name="connsiteY2" fmla="*/ 45668 h 65704"/>
                <a:gd name="connsiteX3" fmla="*/ 42056 w 53366"/>
                <a:gd name="connsiteY3" fmla="*/ 61813 h 65704"/>
                <a:gd name="connsiteX4" fmla="*/ 45045 w 53366"/>
                <a:gd name="connsiteY4" fmla="*/ 23245 h 65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66" h="65704">
                  <a:moveTo>
                    <a:pt x="45045" y="23245"/>
                  </a:moveTo>
                  <a:cubicBezTo>
                    <a:pt x="35479" y="6504"/>
                    <a:pt x="18735" y="-6054"/>
                    <a:pt x="6779" y="822"/>
                  </a:cubicBezTo>
                  <a:cubicBezTo>
                    <a:pt x="-5181" y="7701"/>
                    <a:pt x="-3389" y="28927"/>
                    <a:pt x="6480" y="45668"/>
                  </a:cubicBezTo>
                  <a:cubicBezTo>
                    <a:pt x="16045" y="62711"/>
                    <a:pt x="29797" y="68689"/>
                    <a:pt x="42056" y="61813"/>
                  </a:cubicBezTo>
                  <a:cubicBezTo>
                    <a:pt x="54015" y="54938"/>
                    <a:pt x="54913" y="40288"/>
                    <a:pt x="45045" y="2324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5">
              <a:extLst>
                <a:ext uri="{FF2B5EF4-FFF2-40B4-BE49-F238E27FC236}">
                  <a16:creationId xmlns:a16="http://schemas.microsoft.com/office/drawing/2014/main" id="{74511EB6-FBE2-4D5D-A0B5-888500EBFA71}"/>
                </a:ext>
              </a:extLst>
            </p:cNvPr>
            <p:cNvSpPr/>
            <p:nvPr/>
          </p:nvSpPr>
          <p:spPr>
            <a:xfrm>
              <a:off x="6476675" y="1830086"/>
              <a:ext cx="59102" cy="67297"/>
            </a:xfrm>
            <a:custGeom>
              <a:avLst/>
              <a:gdLst>
                <a:gd name="connsiteX0" fmla="*/ 3578 w 59102"/>
                <a:gd name="connsiteY0" fmla="*/ 44655 h 67297"/>
                <a:gd name="connsiteX1" fmla="*/ 11651 w 59102"/>
                <a:gd name="connsiteY1" fmla="*/ 1006 h 67297"/>
                <a:gd name="connsiteX2" fmla="*/ 50519 w 59102"/>
                <a:gd name="connsiteY2" fmla="*/ 17448 h 67297"/>
                <a:gd name="connsiteX3" fmla="*/ 48125 w 59102"/>
                <a:gd name="connsiteY3" fmla="*/ 63790 h 67297"/>
                <a:gd name="connsiteX4" fmla="*/ 3578 w 59102"/>
                <a:gd name="connsiteY4" fmla="*/ 44655 h 6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2" h="67297">
                  <a:moveTo>
                    <a:pt x="3578" y="44655"/>
                  </a:moveTo>
                  <a:cubicBezTo>
                    <a:pt x="-5688" y="30305"/>
                    <a:pt x="-2101" y="11170"/>
                    <a:pt x="11651" y="1006"/>
                  </a:cubicBezTo>
                  <a:cubicBezTo>
                    <a:pt x="26899" y="-4975"/>
                    <a:pt x="44238" y="2200"/>
                    <a:pt x="50519" y="17448"/>
                  </a:cubicBezTo>
                  <a:cubicBezTo>
                    <a:pt x="60384" y="34491"/>
                    <a:pt x="60084" y="56914"/>
                    <a:pt x="48125" y="63790"/>
                  </a:cubicBezTo>
                  <a:cubicBezTo>
                    <a:pt x="36169" y="70965"/>
                    <a:pt x="13147" y="61396"/>
                    <a:pt x="3578" y="4465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5">
              <a:extLst>
                <a:ext uri="{FF2B5EF4-FFF2-40B4-BE49-F238E27FC236}">
                  <a16:creationId xmlns:a16="http://schemas.microsoft.com/office/drawing/2014/main" id="{97CA33C9-CB00-4420-AB34-B40D82A2BC55}"/>
                </a:ext>
              </a:extLst>
            </p:cNvPr>
            <p:cNvSpPr/>
            <p:nvPr/>
          </p:nvSpPr>
          <p:spPr>
            <a:xfrm>
              <a:off x="6142313" y="2426985"/>
              <a:ext cx="64484" cy="59578"/>
            </a:xfrm>
            <a:custGeom>
              <a:avLst/>
              <a:gdLst>
                <a:gd name="connsiteX0" fmla="*/ 17144 w 64484"/>
                <a:gd name="connsiteY0" fmla="*/ 52875 h 59578"/>
                <a:gd name="connsiteX1" fmla="*/ 60198 w 64484"/>
                <a:gd name="connsiteY1" fmla="*/ 46299 h 59578"/>
                <a:gd name="connsiteX2" fmla="*/ 45249 w 64484"/>
                <a:gd name="connsiteY2" fmla="*/ 4142 h 59578"/>
                <a:gd name="connsiteX3" fmla="*/ 703 w 64484"/>
                <a:gd name="connsiteY3" fmla="*/ 11916 h 59578"/>
                <a:gd name="connsiteX4" fmla="*/ 17144 w 64484"/>
                <a:gd name="connsiteY4" fmla="*/ 52875 h 59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84" h="59578">
                  <a:moveTo>
                    <a:pt x="17144" y="52875"/>
                  </a:moveTo>
                  <a:cubicBezTo>
                    <a:pt x="30899" y="62441"/>
                    <a:pt x="50030" y="59452"/>
                    <a:pt x="60198" y="46299"/>
                  </a:cubicBezTo>
                  <a:cubicBezTo>
                    <a:pt x="67073" y="30452"/>
                    <a:pt x="60497" y="12215"/>
                    <a:pt x="45249" y="4142"/>
                  </a:cubicBezTo>
                  <a:cubicBezTo>
                    <a:pt x="30600" y="-5124"/>
                    <a:pt x="11465" y="-1836"/>
                    <a:pt x="703" y="11916"/>
                  </a:cubicBezTo>
                  <a:cubicBezTo>
                    <a:pt x="-5578" y="27762"/>
                    <a:pt x="1597" y="45700"/>
                    <a:pt x="17144" y="528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5">
              <a:extLst>
                <a:ext uri="{FF2B5EF4-FFF2-40B4-BE49-F238E27FC236}">
                  <a16:creationId xmlns:a16="http://schemas.microsoft.com/office/drawing/2014/main" id="{84250A31-8A44-4861-9406-98A2D708C394}"/>
                </a:ext>
              </a:extLst>
            </p:cNvPr>
            <p:cNvSpPr/>
            <p:nvPr/>
          </p:nvSpPr>
          <p:spPr>
            <a:xfrm>
              <a:off x="5874870" y="2618133"/>
              <a:ext cx="66010" cy="56972"/>
            </a:xfrm>
            <a:custGeom>
              <a:avLst/>
              <a:gdLst>
                <a:gd name="connsiteX0" fmla="*/ 16409 w 66010"/>
                <a:gd name="connsiteY0" fmla="*/ 47986 h 56972"/>
                <a:gd name="connsiteX1" fmla="*/ 62152 w 66010"/>
                <a:gd name="connsiteY1" fmla="*/ 47388 h 56972"/>
                <a:gd name="connsiteX2" fmla="*/ 41821 w 66010"/>
                <a:gd name="connsiteY2" fmla="*/ 3739 h 56972"/>
                <a:gd name="connsiteX3" fmla="*/ 2358 w 66010"/>
                <a:gd name="connsiteY3" fmla="*/ 11213 h 56972"/>
                <a:gd name="connsiteX4" fmla="*/ 1460 w 66010"/>
                <a:gd name="connsiteY4" fmla="*/ 12410 h 56972"/>
                <a:gd name="connsiteX5" fmla="*/ 16409 w 66010"/>
                <a:gd name="connsiteY5" fmla="*/ 47986 h 5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010" h="56972">
                  <a:moveTo>
                    <a:pt x="16409" y="47986"/>
                  </a:moveTo>
                  <a:cubicBezTo>
                    <a:pt x="33149" y="57854"/>
                    <a:pt x="55277" y="59347"/>
                    <a:pt x="62152" y="47388"/>
                  </a:cubicBezTo>
                  <a:cubicBezTo>
                    <a:pt x="69327" y="35432"/>
                    <a:pt x="58864" y="13604"/>
                    <a:pt x="41821" y="3739"/>
                  </a:cubicBezTo>
                  <a:cubicBezTo>
                    <a:pt x="28967" y="-4933"/>
                    <a:pt x="11325" y="-1644"/>
                    <a:pt x="2358" y="11213"/>
                  </a:cubicBezTo>
                  <a:cubicBezTo>
                    <a:pt x="2059" y="11512"/>
                    <a:pt x="1759" y="12111"/>
                    <a:pt x="1460" y="12410"/>
                  </a:cubicBezTo>
                  <a:cubicBezTo>
                    <a:pt x="-5416" y="24370"/>
                    <a:pt x="-631" y="38421"/>
                    <a:pt x="16409" y="4798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5">
              <a:extLst>
                <a:ext uri="{FF2B5EF4-FFF2-40B4-BE49-F238E27FC236}">
                  <a16:creationId xmlns:a16="http://schemas.microsoft.com/office/drawing/2014/main" id="{593CC0CD-267B-4870-A6E1-2F50E83844D6}"/>
                </a:ext>
              </a:extLst>
            </p:cNvPr>
            <p:cNvSpPr/>
            <p:nvPr/>
          </p:nvSpPr>
          <p:spPr>
            <a:xfrm>
              <a:off x="5736439" y="2837270"/>
              <a:ext cx="62748" cy="57918"/>
            </a:xfrm>
            <a:custGeom>
              <a:avLst/>
              <a:gdLst>
                <a:gd name="connsiteX0" fmla="*/ 16117 w 62748"/>
                <a:gd name="connsiteY0" fmla="*/ 50389 h 57918"/>
                <a:gd name="connsiteX1" fmla="*/ 58871 w 62748"/>
                <a:gd name="connsiteY1" fmla="*/ 45604 h 57918"/>
                <a:gd name="connsiteX2" fmla="*/ 42726 w 62748"/>
                <a:gd name="connsiteY2" fmla="*/ 4046 h 57918"/>
                <a:gd name="connsiteX3" fmla="*/ 869 w 62748"/>
                <a:gd name="connsiteY3" fmla="*/ 12119 h 57918"/>
                <a:gd name="connsiteX4" fmla="*/ 14920 w 62748"/>
                <a:gd name="connsiteY4" fmla="*/ 49790 h 57918"/>
                <a:gd name="connsiteX5" fmla="*/ 16117 w 62748"/>
                <a:gd name="connsiteY5" fmla="*/ 50389 h 5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748" h="57918">
                  <a:moveTo>
                    <a:pt x="16117" y="50389"/>
                  </a:moveTo>
                  <a:cubicBezTo>
                    <a:pt x="29273" y="60553"/>
                    <a:pt x="48109" y="58461"/>
                    <a:pt x="58871" y="45604"/>
                  </a:cubicBezTo>
                  <a:cubicBezTo>
                    <a:pt x="65149" y="29758"/>
                    <a:pt x="58273" y="11521"/>
                    <a:pt x="42726" y="4046"/>
                  </a:cubicBezTo>
                  <a:cubicBezTo>
                    <a:pt x="28974" y="-5220"/>
                    <a:pt x="10438" y="-1632"/>
                    <a:pt x="869" y="12119"/>
                  </a:cubicBezTo>
                  <a:cubicBezTo>
                    <a:pt x="-5408" y="26469"/>
                    <a:pt x="869" y="43214"/>
                    <a:pt x="14920" y="49790"/>
                  </a:cubicBezTo>
                  <a:cubicBezTo>
                    <a:pt x="15518" y="50089"/>
                    <a:pt x="15818" y="50089"/>
                    <a:pt x="16117" y="503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5">
              <a:extLst>
                <a:ext uri="{FF2B5EF4-FFF2-40B4-BE49-F238E27FC236}">
                  <a16:creationId xmlns:a16="http://schemas.microsoft.com/office/drawing/2014/main" id="{9829DB2B-81FF-4A16-BE59-8B5266754CBC}"/>
                </a:ext>
              </a:extLst>
            </p:cNvPr>
            <p:cNvSpPr/>
            <p:nvPr/>
          </p:nvSpPr>
          <p:spPr>
            <a:xfrm>
              <a:off x="6064918" y="2925672"/>
              <a:ext cx="63367" cy="55505"/>
            </a:xfrm>
            <a:custGeom>
              <a:avLst/>
              <a:gdLst>
                <a:gd name="connsiteX0" fmla="*/ 17105 w 63367"/>
                <a:gd name="connsiteY0" fmla="*/ 48091 h 55505"/>
                <a:gd name="connsiteX1" fmla="*/ 59261 w 63367"/>
                <a:gd name="connsiteY1" fmla="*/ 43007 h 55505"/>
                <a:gd name="connsiteX2" fmla="*/ 41619 w 63367"/>
                <a:gd name="connsiteY2" fmla="*/ 5037 h 55505"/>
                <a:gd name="connsiteX3" fmla="*/ 660 w 63367"/>
                <a:gd name="connsiteY3" fmla="*/ 9223 h 55505"/>
                <a:gd name="connsiteX4" fmla="*/ 17105 w 63367"/>
                <a:gd name="connsiteY4" fmla="*/ 48091 h 55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367" h="55505">
                  <a:moveTo>
                    <a:pt x="17105" y="48091"/>
                  </a:moveTo>
                  <a:cubicBezTo>
                    <a:pt x="29959" y="58255"/>
                    <a:pt x="48794" y="55864"/>
                    <a:pt x="59261" y="43007"/>
                  </a:cubicBezTo>
                  <a:cubicBezTo>
                    <a:pt x="66137" y="31047"/>
                    <a:pt x="58663" y="14905"/>
                    <a:pt x="41619" y="5037"/>
                  </a:cubicBezTo>
                  <a:cubicBezTo>
                    <a:pt x="24879" y="-4529"/>
                    <a:pt x="7536" y="-2737"/>
                    <a:pt x="660" y="9223"/>
                  </a:cubicBezTo>
                  <a:cubicBezTo>
                    <a:pt x="-5617" y="24471"/>
                    <a:pt x="1857" y="41814"/>
                    <a:pt x="17105" y="4809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5">
              <a:extLst>
                <a:ext uri="{FF2B5EF4-FFF2-40B4-BE49-F238E27FC236}">
                  <a16:creationId xmlns:a16="http://schemas.microsoft.com/office/drawing/2014/main" id="{286320AA-FD84-44B3-9091-058ACB290AF0}"/>
                </a:ext>
              </a:extLst>
            </p:cNvPr>
            <p:cNvSpPr/>
            <p:nvPr/>
          </p:nvSpPr>
          <p:spPr>
            <a:xfrm>
              <a:off x="6155893" y="3222782"/>
              <a:ext cx="70645" cy="55207"/>
            </a:xfrm>
            <a:custGeom>
              <a:avLst/>
              <a:gdLst>
                <a:gd name="connsiteX0" fmla="*/ 20907 w 70645"/>
                <a:gd name="connsiteY0" fmla="*/ 46964 h 55207"/>
                <a:gd name="connsiteX1" fmla="*/ 67245 w 70645"/>
                <a:gd name="connsiteY1" fmla="*/ 44869 h 55207"/>
                <a:gd name="connsiteX2" fmla="*/ 43625 w 70645"/>
                <a:gd name="connsiteY2" fmla="*/ 7498 h 55207"/>
                <a:gd name="connsiteX3" fmla="*/ 575 w 70645"/>
                <a:gd name="connsiteY3" fmla="*/ 6600 h 55207"/>
                <a:gd name="connsiteX4" fmla="*/ 20907 w 70645"/>
                <a:gd name="connsiteY4" fmla="*/ 46964 h 5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45" h="55207">
                  <a:moveTo>
                    <a:pt x="20907" y="46964"/>
                  </a:moveTo>
                  <a:cubicBezTo>
                    <a:pt x="37946" y="56529"/>
                    <a:pt x="60070" y="57128"/>
                    <a:pt x="67245" y="44869"/>
                  </a:cubicBezTo>
                  <a:cubicBezTo>
                    <a:pt x="74121" y="32909"/>
                    <a:pt x="60669" y="17366"/>
                    <a:pt x="43625" y="7498"/>
                  </a:cubicBezTo>
                  <a:cubicBezTo>
                    <a:pt x="26885" y="-2068"/>
                    <a:pt x="7750" y="-5356"/>
                    <a:pt x="575" y="6600"/>
                  </a:cubicBezTo>
                  <a:cubicBezTo>
                    <a:pt x="-6301" y="18559"/>
                    <a:pt x="4162" y="37096"/>
                    <a:pt x="20907" y="469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5">
              <a:extLst>
                <a:ext uri="{FF2B5EF4-FFF2-40B4-BE49-F238E27FC236}">
                  <a16:creationId xmlns:a16="http://schemas.microsoft.com/office/drawing/2014/main" id="{F5B37B5A-5278-494F-B79C-A8F2400F9833}"/>
                </a:ext>
              </a:extLst>
            </p:cNvPr>
            <p:cNvSpPr/>
            <p:nvPr/>
          </p:nvSpPr>
          <p:spPr>
            <a:xfrm>
              <a:off x="6256705" y="2957029"/>
              <a:ext cx="65101" cy="56215"/>
            </a:xfrm>
            <a:custGeom>
              <a:avLst/>
              <a:gdLst>
                <a:gd name="connsiteX0" fmla="*/ 17260 w 65101"/>
                <a:gd name="connsiteY0" fmla="*/ 47829 h 56215"/>
                <a:gd name="connsiteX1" fmla="*/ 61208 w 65101"/>
                <a:gd name="connsiteY1" fmla="*/ 46033 h 56215"/>
                <a:gd name="connsiteX2" fmla="*/ 42373 w 65101"/>
                <a:gd name="connsiteY2" fmla="*/ 4176 h 56215"/>
                <a:gd name="connsiteX3" fmla="*/ 1713 w 65101"/>
                <a:gd name="connsiteY3" fmla="*/ 11351 h 56215"/>
                <a:gd name="connsiteX4" fmla="*/ 1414 w 65101"/>
                <a:gd name="connsiteY4" fmla="*/ 11650 h 56215"/>
                <a:gd name="connsiteX5" fmla="*/ 17260 w 65101"/>
                <a:gd name="connsiteY5" fmla="*/ 47829 h 5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01" h="56215">
                  <a:moveTo>
                    <a:pt x="17260" y="47829"/>
                  </a:moveTo>
                  <a:cubicBezTo>
                    <a:pt x="34001" y="57394"/>
                    <a:pt x="54332" y="58292"/>
                    <a:pt x="61208" y="46033"/>
                  </a:cubicBezTo>
                  <a:cubicBezTo>
                    <a:pt x="68084" y="34073"/>
                    <a:pt x="59113" y="13745"/>
                    <a:pt x="42373" y="4176"/>
                  </a:cubicBezTo>
                  <a:cubicBezTo>
                    <a:pt x="29216" y="-5090"/>
                    <a:pt x="10979" y="-1802"/>
                    <a:pt x="1713" y="11351"/>
                  </a:cubicBezTo>
                  <a:cubicBezTo>
                    <a:pt x="1713" y="11351"/>
                    <a:pt x="1414" y="11650"/>
                    <a:pt x="1414" y="11650"/>
                  </a:cubicBezTo>
                  <a:cubicBezTo>
                    <a:pt x="-5761" y="23610"/>
                    <a:pt x="217" y="37960"/>
                    <a:pt x="17260" y="4782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5">
              <a:extLst>
                <a:ext uri="{FF2B5EF4-FFF2-40B4-BE49-F238E27FC236}">
                  <a16:creationId xmlns:a16="http://schemas.microsoft.com/office/drawing/2014/main" id="{74BE6929-C830-4B13-B399-8518251486FC}"/>
                </a:ext>
              </a:extLst>
            </p:cNvPr>
            <p:cNvSpPr/>
            <p:nvPr/>
          </p:nvSpPr>
          <p:spPr>
            <a:xfrm>
              <a:off x="6468915" y="3030176"/>
              <a:ext cx="71117" cy="59700"/>
            </a:xfrm>
            <a:custGeom>
              <a:avLst/>
              <a:gdLst>
                <a:gd name="connsiteX0" fmla="*/ 18812 w 71117"/>
                <a:gd name="connsiteY0" fmla="*/ 52413 h 59700"/>
                <a:gd name="connsiteX1" fmla="*/ 67545 w 71117"/>
                <a:gd name="connsiteY1" fmla="*/ 47329 h 59700"/>
                <a:gd name="connsiteX2" fmla="*/ 45720 w 71117"/>
                <a:gd name="connsiteY2" fmla="*/ 5771 h 59700"/>
                <a:gd name="connsiteX3" fmla="*/ -23 w 71117"/>
                <a:gd name="connsiteY3" fmla="*/ 8465 h 59700"/>
                <a:gd name="connsiteX4" fmla="*/ 18812 w 71117"/>
                <a:gd name="connsiteY4" fmla="*/ 52413 h 5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17" h="59700">
                  <a:moveTo>
                    <a:pt x="18812" y="52413"/>
                  </a:moveTo>
                  <a:cubicBezTo>
                    <a:pt x="34359" y="62278"/>
                    <a:pt x="54392" y="60186"/>
                    <a:pt x="67545" y="47329"/>
                  </a:cubicBezTo>
                  <a:cubicBezTo>
                    <a:pt x="74421" y="35369"/>
                    <a:pt x="62764" y="15640"/>
                    <a:pt x="45720" y="5771"/>
                  </a:cubicBezTo>
                  <a:cubicBezTo>
                    <a:pt x="28980" y="-3794"/>
                    <a:pt x="6856" y="-3794"/>
                    <a:pt x="-23" y="8465"/>
                  </a:cubicBezTo>
                  <a:cubicBezTo>
                    <a:pt x="-5103" y="25505"/>
                    <a:pt x="2670" y="44340"/>
                    <a:pt x="18812" y="5241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5">
              <a:extLst>
                <a:ext uri="{FF2B5EF4-FFF2-40B4-BE49-F238E27FC236}">
                  <a16:creationId xmlns:a16="http://schemas.microsoft.com/office/drawing/2014/main" id="{58DBAD10-07E2-4178-8FD9-1C027E090615}"/>
                </a:ext>
              </a:extLst>
            </p:cNvPr>
            <p:cNvSpPr/>
            <p:nvPr/>
          </p:nvSpPr>
          <p:spPr>
            <a:xfrm>
              <a:off x="6290062" y="2284476"/>
              <a:ext cx="68586" cy="59912"/>
            </a:xfrm>
            <a:custGeom>
              <a:avLst/>
              <a:gdLst>
                <a:gd name="connsiteX0" fmla="*/ 20676 w 68586"/>
                <a:gd name="connsiteY0" fmla="*/ 53672 h 59912"/>
                <a:gd name="connsiteX1" fmla="*/ 64923 w 68586"/>
                <a:gd name="connsiteY1" fmla="*/ 45599 h 59912"/>
                <a:gd name="connsiteX2" fmla="*/ 48179 w 68586"/>
                <a:gd name="connsiteY2" fmla="*/ 5538 h 59912"/>
                <a:gd name="connsiteX3" fmla="*/ 643 w 68586"/>
                <a:gd name="connsiteY3" fmla="*/ 8527 h 59912"/>
                <a:gd name="connsiteX4" fmla="*/ 20676 w 68586"/>
                <a:gd name="connsiteY4" fmla="*/ 53672 h 5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6" h="59912">
                  <a:moveTo>
                    <a:pt x="20676" y="53672"/>
                  </a:moveTo>
                  <a:cubicBezTo>
                    <a:pt x="35325" y="62938"/>
                    <a:pt x="54460" y="59350"/>
                    <a:pt x="64923" y="45599"/>
                  </a:cubicBezTo>
                  <a:cubicBezTo>
                    <a:pt x="70901" y="30052"/>
                    <a:pt x="63726" y="12413"/>
                    <a:pt x="48179" y="5538"/>
                  </a:cubicBezTo>
                  <a:cubicBezTo>
                    <a:pt x="31439" y="-4031"/>
                    <a:pt x="7819" y="-3433"/>
                    <a:pt x="643" y="8527"/>
                  </a:cubicBezTo>
                  <a:cubicBezTo>
                    <a:pt x="-6232" y="20486"/>
                    <a:pt x="3632" y="44106"/>
                    <a:pt x="20676" y="5367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5">
              <a:extLst>
                <a:ext uri="{FF2B5EF4-FFF2-40B4-BE49-F238E27FC236}">
                  <a16:creationId xmlns:a16="http://schemas.microsoft.com/office/drawing/2014/main" id="{FFEB35A3-2C0E-44CB-914C-C6063FB505C9}"/>
                </a:ext>
              </a:extLst>
            </p:cNvPr>
            <p:cNvSpPr/>
            <p:nvPr/>
          </p:nvSpPr>
          <p:spPr>
            <a:xfrm>
              <a:off x="6436180" y="3459079"/>
              <a:ext cx="61483" cy="52060"/>
            </a:xfrm>
            <a:custGeom>
              <a:avLst/>
              <a:gdLst>
                <a:gd name="connsiteX0" fmla="*/ 18362 w 61483"/>
                <a:gd name="connsiteY0" fmla="*/ 45060 h 52060"/>
                <a:gd name="connsiteX1" fmla="*/ 57230 w 61483"/>
                <a:gd name="connsiteY1" fmla="*/ 40276 h 52060"/>
                <a:gd name="connsiteX2" fmla="*/ 40486 w 61483"/>
                <a:gd name="connsiteY2" fmla="*/ 6193 h 52060"/>
                <a:gd name="connsiteX3" fmla="*/ 1023 w 61483"/>
                <a:gd name="connsiteY3" fmla="*/ 7988 h 52060"/>
                <a:gd name="connsiteX4" fmla="*/ 18362 w 61483"/>
                <a:gd name="connsiteY4" fmla="*/ 45060 h 5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83" h="52060">
                  <a:moveTo>
                    <a:pt x="18362" y="45060"/>
                  </a:moveTo>
                  <a:cubicBezTo>
                    <a:pt x="35106" y="54626"/>
                    <a:pt x="50354" y="52235"/>
                    <a:pt x="57230" y="40276"/>
                  </a:cubicBezTo>
                  <a:cubicBezTo>
                    <a:pt x="64106" y="28316"/>
                    <a:pt x="57529" y="16061"/>
                    <a:pt x="40486" y="6193"/>
                  </a:cubicBezTo>
                  <a:cubicBezTo>
                    <a:pt x="23745" y="-3373"/>
                    <a:pt x="7899" y="-4271"/>
                    <a:pt x="1023" y="7988"/>
                  </a:cubicBezTo>
                  <a:cubicBezTo>
                    <a:pt x="-5853" y="19948"/>
                    <a:pt x="1322" y="35196"/>
                    <a:pt x="18362" y="4506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5">
              <a:extLst>
                <a:ext uri="{FF2B5EF4-FFF2-40B4-BE49-F238E27FC236}">
                  <a16:creationId xmlns:a16="http://schemas.microsoft.com/office/drawing/2014/main" id="{4C36B3B3-6531-4D6A-A641-CD71B81DBA68}"/>
                </a:ext>
              </a:extLst>
            </p:cNvPr>
            <p:cNvSpPr/>
            <p:nvPr/>
          </p:nvSpPr>
          <p:spPr>
            <a:xfrm>
              <a:off x="6722970" y="3246120"/>
              <a:ext cx="66456" cy="57123"/>
            </a:xfrm>
            <a:custGeom>
              <a:avLst/>
              <a:gdLst>
                <a:gd name="connsiteX0" fmla="*/ 20380 w 66456"/>
                <a:gd name="connsiteY0" fmla="*/ 48440 h 57123"/>
                <a:gd name="connsiteX1" fmla="*/ 62835 w 66456"/>
                <a:gd name="connsiteY1" fmla="*/ 47243 h 57123"/>
                <a:gd name="connsiteX2" fmla="*/ 45792 w 66456"/>
                <a:gd name="connsiteY2" fmla="*/ 4492 h 57123"/>
                <a:gd name="connsiteX3" fmla="*/ 647 w 66456"/>
                <a:gd name="connsiteY3" fmla="*/ 11368 h 57123"/>
                <a:gd name="connsiteX4" fmla="*/ 20380 w 66456"/>
                <a:gd name="connsiteY4" fmla="*/ 48440 h 5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56" h="57123">
                  <a:moveTo>
                    <a:pt x="20380" y="48440"/>
                  </a:moveTo>
                  <a:cubicBezTo>
                    <a:pt x="37420" y="58305"/>
                    <a:pt x="55956" y="59203"/>
                    <a:pt x="62835" y="47243"/>
                  </a:cubicBezTo>
                  <a:cubicBezTo>
                    <a:pt x="68813" y="30802"/>
                    <a:pt x="61339" y="12266"/>
                    <a:pt x="45792" y="4492"/>
                  </a:cubicBezTo>
                  <a:cubicBezTo>
                    <a:pt x="31142" y="-5077"/>
                    <a:pt x="11708" y="-2085"/>
                    <a:pt x="647" y="11368"/>
                  </a:cubicBezTo>
                  <a:cubicBezTo>
                    <a:pt x="-6229" y="23327"/>
                    <a:pt x="3636" y="38874"/>
                    <a:pt x="20380" y="4844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5">
              <a:extLst>
                <a:ext uri="{FF2B5EF4-FFF2-40B4-BE49-F238E27FC236}">
                  <a16:creationId xmlns:a16="http://schemas.microsoft.com/office/drawing/2014/main" id="{C211C07E-F9F3-4950-8CAB-20CAA8479936}"/>
                </a:ext>
              </a:extLst>
            </p:cNvPr>
            <p:cNvSpPr/>
            <p:nvPr/>
          </p:nvSpPr>
          <p:spPr>
            <a:xfrm>
              <a:off x="6859487" y="3035903"/>
              <a:ext cx="66160" cy="55668"/>
            </a:xfrm>
            <a:custGeom>
              <a:avLst/>
              <a:gdLst>
                <a:gd name="connsiteX0" fmla="*/ 18999 w 66160"/>
                <a:gd name="connsiteY0" fmla="*/ 46088 h 55668"/>
                <a:gd name="connsiteX1" fmla="*/ 62348 w 66160"/>
                <a:gd name="connsiteY1" fmla="*/ 46387 h 55668"/>
                <a:gd name="connsiteX2" fmla="*/ 42615 w 66160"/>
                <a:gd name="connsiteY2" fmla="*/ 4830 h 55668"/>
                <a:gd name="connsiteX3" fmla="*/ 1061 w 66160"/>
                <a:gd name="connsiteY3" fmla="*/ 11107 h 55668"/>
                <a:gd name="connsiteX4" fmla="*/ 762 w 66160"/>
                <a:gd name="connsiteY4" fmla="*/ 11107 h 55668"/>
                <a:gd name="connsiteX5" fmla="*/ 18999 w 66160"/>
                <a:gd name="connsiteY5" fmla="*/ 46088 h 5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160" h="55668">
                  <a:moveTo>
                    <a:pt x="18999" y="46088"/>
                  </a:moveTo>
                  <a:cubicBezTo>
                    <a:pt x="35739" y="55953"/>
                    <a:pt x="55473" y="58646"/>
                    <a:pt x="62348" y="46387"/>
                  </a:cubicBezTo>
                  <a:cubicBezTo>
                    <a:pt x="69224" y="34428"/>
                    <a:pt x="59659" y="14695"/>
                    <a:pt x="42615" y="4830"/>
                  </a:cubicBezTo>
                  <a:cubicBezTo>
                    <a:pt x="29462" y="-5035"/>
                    <a:pt x="10926" y="-2345"/>
                    <a:pt x="1061" y="11107"/>
                  </a:cubicBezTo>
                  <a:cubicBezTo>
                    <a:pt x="1061" y="11107"/>
                    <a:pt x="1061" y="11107"/>
                    <a:pt x="762" y="11107"/>
                  </a:cubicBezTo>
                  <a:cubicBezTo>
                    <a:pt x="-5818" y="23067"/>
                    <a:pt x="1955" y="36519"/>
                    <a:pt x="18999" y="460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5">
              <a:extLst>
                <a:ext uri="{FF2B5EF4-FFF2-40B4-BE49-F238E27FC236}">
                  <a16:creationId xmlns:a16="http://schemas.microsoft.com/office/drawing/2014/main" id="{E319E928-2AB2-47D1-9AEA-3D1BD6C1BB84}"/>
                </a:ext>
              </a:extLst>
            </p:cNvPr>
            <p:cNvSpPr/>
            <p:nvPr/>
          </p:nvSpPr>
          <p:spPr>
            <a:xfrm>
              <a:off x="6818837" y="2325328"/>
              <a:ext cx="62427" cy="52408"/>
            </a:xfrm>
            <a:custGeom>
              <a:avLst/>
              <a:gdLst>
                <a:gd name="connsiteX0" fmla="*/ 16595 w 62427"/>
                <a:gd name="connsiteY0" fmla="*/ 44809 h 52408"/>
                <a:gd name="connsiteX1" fmla="*/ 58452 w 62427"/>
                <a:gd name="connsiteY1" fmla="*/ 41221 h 52408"/>
                <a:gd name="connsiteX2" fmla="*/ 39317 w 62427"/>
                <a:gd name="connsiteY2" fmla="*/ 5944 h 52408"/>
                <a:gd name="connsiteX3" fmla="*/ 1347 w 62427"/>
                <a:gd name="connsiteY3" fmla="*/ 8036 h 52408"/>
                <a:gd name="connsiteX4" fmla="*/ 16595 w 62427"/>
                <a:gd name="connsiteY4" fmla="*/ 44809 h 5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27" h="52408">
                  <a:moveTo>
                    <a:pt x="16595" y="44809"/>
                  </a:moveTo>
                  <a:cubicBezTo>
                    <a:pt x="33638" y="54677"/>
                    <a:pt x="51576" y="53181"/>
                    <a:pt x="58452" y="41221"/>
                  </a:cubicBezTo>
                  <a:cubicBezTo>
                    <a:pt x="65627" y="29265"/>
                    <a:pt x="56061" y="15809"/>
                    <a:pt x="39317" y="5944"/>
                  </a:cubicBezTo>
                  <a:cubicBezTo>
                    <a:pt x="22576" y="-3625"/>
                    <a:pt x="8522" y="-3924"/>
                    <a:pt x="1347" y="8036"/>
                  </a:cubicBezTo>
                  <a:cubicBezTo>
                    <a:pt x="-5529" y="20295"/>
                    <a:pt x="-146" y="35243"/>
                    <a:pt x="16595" y="4480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5">
              <a:extLst>
                <a:ext uri="{FF2B5EF4-FFF2-40B4-BE49-F238E27FC236}">
                  <a16:creationId xmlns:a16="http://schemas.microsoft.com/office/drawing/2014/main" id="{E42AFD00-9795-4CFC-A373-7584A479DB45}"/>
                </a:ext>
              </a:extLst>
            </p:cNvPr>
            <p:cNvSpPr/>
            <p:nvPr/>
          </p:nvSpPr>
          <p:spPr>
            <a:xfrm>
              <a:off x="6893531" y="2555692"/>
              <a:ext cx="67777" cy="57266"/>
            </a:xfrm>
            <a:custGeom>
              <a:avLst/>
              <a:gdLst>
                <a:gd name="connsiteX0" fmla="*/ 19637 w 67777"/>
                <a:gd name="connsiteY0" fmla="*/ 49735 h 57266"/>
                <a:gd name="connsiteX1" fmla="*/ 63884 w 67777"/>
                <a:gd name="connsiteY1" fmla="*/ 44954 h 57266"/>
                <a:gd name="connsiteX2" fmla="*/ 45049 w 67777"/>
                <a:gd name="connsiteY2" fmla="*/ 5787 h 57266"/>
                <a:gd name="connsiteX3" fmla="*/ 801 w 67777"/>
                <a:gd name="connsiteY3" fmla="*/ 8477 h 57266"/>
                <a:gd name="connsiteX4" fmla="*/ 19637 w 67777"/>
                <a:gd name="connsiteY4" fmla="*/ 49735 h 5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77" h="57266">
                  <a:moveTo>
                    <a:pt x="19637" y="49735"/>
                  </a:moveTo>
                  <a:cubicBezTo>
                    <a:pt x="33388" y="59903"/>
                    <a:pt x="52523" y="57808"/>
                    <a:pt x="63884" y="44954"/>
                  </a:cubicBezTo>
                  <a:cubicBezTo>
                    <a:pt x="70760" y="32995"/>
                    <a:pt x="61789" y="15356"/>
                    <a:pt x="45049" y="5787"/>
                  </a:cubicBezTo>
                  <a:cubicBezTo>
                    <a:pt x="28005" y="-4078"/>
                    <a:pt x="7677" y="-3479"/>
                    <a:pt x="801" y="8477"/>
                  </a:cubicBezTo>
                  <a:cubicBezTo>
                    <a:pt x="-6078" y="20437"/>
                    <a:pt x="2593" y="39870"/>
                    <a:pt x="19637" y="4973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5">
              <a:extLst>
                <a:ext uri="{FF2B5EF4-FFF2-40B4-BE49-F238E27FC236}">
                  <a16:creationId xmlns:a16="http://schemas.microsoft.com/office/drawing/2014/main" id="{13890465-6399-48AD-A05B-1E3F17425434}"/>
                </a:ext>
              </a:extLst>
            </p:cNvPr>
            <p:cNvSpPr/>
            <p:nvPr/>
          </p:nvSpPr>
          <p:spPr>
            <a:xfrm>
              <a:off x="7014093" y="2705263"/>
              <a:ext cx="67670" cy="58561"/>
            </a:xfrm>
            <a:custGeom>
              <a:avLst/>
              <a:gdLst>
                <a:gd name="connsiteX0" fmla="*/ 19857 w 67670"/>
                <a:gd name="connsiteY0" fmla="*/ 51146 h 58561"/>
                <a:gd name="connsiteX1" fmla="*/ 64404 w 67670"/>
                <a:gd name="connsiteY1" fmla="*/ 46062 h 58561"/>
                <a:gd name="connsiteX2" fmla="*/ 46466 w 67670"/>
                <a:gd name="connsiteY2" fmla="*/ 5403 h 58561"/>
                <a:gd name="connsiteX3" fmla="*/ 722 w 67670"/>
                <a:gd name="connsiteY3" fmla="*/ 8990 h 58561"/>
                <a:gd name="connsiteX4" fmla="*/ 19857 w 67670"/>
                <a:gd name="connsiteY4" fmla="*/ 51146 h 58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70" h="58561">
                  <a:moveTo>
                    <a:pt x="19857" y="51146"/>
                  </a:moveTo>
                  <a:cubicBezTo>
                    <a:pt x="33908" y="61310"/>
                    <a:pt x="53042" y="58920"/>
                    <a:pt x="64404" y="46062"/>
                  </a:cubicBezTo>
                  <a:cubicBezTo>
                    <a:pt x="69787" y="29621"/>
                    <a:pt x="62013" y="11983"/>
                    <a:pt x="46466" y="5403"/>
                  </a:cubicBezTo>
                  <a:cubicBezTo>
                    <a:pt x="29725" y="-4462"/>
                    <a:pt x="7598" y="-2966"/>
                    <a:pt x="722" y="8990"/>
                  </a:cubicBezTo>
                  <a:cubicBezTo>
                    <a:pt x="-6153" y="21249"/>
                    <a:pt x="3116" y="41581"/>
                    <a:pt x="19857" y="5114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5">
              <a:extLst>
                <a:ext uri="{FF2B5EF4-FFF2-40B4-BE49-F238E27FC236}">
                  <a16:creationId xmlns:a16="http://schemas.microsoft.com/office/drawing/2014/main" id="{62868760-E4B2-41BF-B87A-DA52CB06FFAC}"/>
                </a:ext>
              </a:extLst>
            </p:cNvPr>
            <p:cNvSpPr/>
            <p:nvPr/>
          </p:nvSpPr>
          <p:spPr>
            <a:xfrm>
              <a:off x="5804248" y="1845958"/>
              <a:ext cx="67575" cy="58658"/>
            </a:xfrm>
            <a:custGeom>
              <a:avLst/>
              <a:gdLst>
                <a:gd name="connsiteX0" fmla="*/ 19463 w 67575"/>
                <a:gd name="connsiteY0" fmla="*/ 51505 h 58658"/>
                <a:gd name="connsiteX1" fmla="*/ 927 w 67575"/>
                <a:gd name="connsiteY1" fmla="*/ 9348 h 58658"/>
                <a:gd name="connsiteX2" fmla="*/ 46371 w 67575"/>
                <a:gd name="connsiteY2" fmla="*/ 5162 h 58658"/>
                <a:gd name="connsiteX3" fmla="*/ 64309 w 67575"/>
                <a:gd name="connsiteY3" fmla="*/ 45822 h 58658"/>
                <a:gd name="connsiteX4" fmla="*/ 19463 w 67575"/>
                <a:gd name="connsiteY4" fmla="*/ 51505 h 58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75" h="58658">
                  <a:moveTo>
                    <a:pt x="19463" y="51505"/>
                  </a:moveTo>
                  <a:cubicBezTo>
                    <a:pt x="2722" y="41640"/>
                    <a:pt x="-6248" y="21308"/>
                    <a:pt x="927" y="9348"/>
                  </a:cubicBezTo>
                  <a:cubicBezTo>
                    <a:pt x="7802" y="-2611"/>
                    <a:pt x="29328" y="-4702"/>
                    <a:pt x="46371" y="5162"/>
                  </a:cubicBezTo>
                  <a:cubicBezTo>
                    <a:pt x="61918" y="12038"/>
                    <a:pt x="69692" y="29680"/>
                    <a:pt x="64309" y="45822"/>
                  </a:cubicBezTo>
                  <a:cubicBezTo>
                    <a:pt x="52948" y="58979"/>
                    <a:pt x="33514" y="61369"/>
                    <a:pt x="19463" y="5150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5">
              <a:extLst>
                <a:ext uri="{FF2B5EF4-FFF2-40B4-BE49-F238E27FC236}">
                  <a16:creationId xmlns:a16="http://schemas.microsoft.com/office/drawing/2014/main" id="{0C486A8A-1A6E-40FF-8A85-FE46F0C06866}"/>
                </a:ext>
              </a:extLst>
            </p:cNvPr>
            <p:cNvSpPr/>
            <p:nvPr/>
          </p:nvSpPr>
          <p:spPr>
            <a:xfrm>
              <a:off x="5969666" y="2086761"/>
              <a:ext cx="72522" cy="56007"/>
            </a:xfrm>
            <a:custGeom>
              <a:avLst/>
              <a:gdLst>
                <a:gd name="connsiteX0" fmla="*/ 24163 w 72522"/>
                <a:gd name="connsiteY0" fmla="*/ 45694 h 56007"/>
                <a:gd name="connsiteX1" fmla="*/ 243 w 72522"/>
                <a:gd name="connsiteY1" fmla="*/ 7724 h 56007"/>
                <a:gd name="connsiteX2" fmla="*/ 46881 w 72522"/>
                <a:gd name="connsiteY2" fmla="*/ 6231 h 56007"/>
                <a:gd name="connsiteX3" fmla="*/ 69008 w 72522"/>
                <a:gd name="connsiteY3" fmla="*/ 47490 h 56007"/>
                <a:gd name="connsiteX4" fmla="*/ 24163 w 72522"/>
                <a:gd name="connsiteY4" fmla="*/ 45694 h 5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2" h="56007">
                  <a:moveTo>
                    <a:pt x="24163" y="45694"/>
                  </a:moveTo>
                  <a:cubicBezTo>
                    <a:pt x="7119" y="36128"/>
                    <a:pt x="-6632" y="19983"/>
                    <a:pt x="243" y="7724"/>
                  </a:cubicBezTo>
                  <a:cubicBezTo>
                    <a:pt x="7418" y="-4236"/>
                    <a:pt x="29841" y="-3338"/>
                    <a:pt x="46881" y="6231"/>
                  </a:cubicBezTo>
                  <a:cubicBezTo>
                    <a:pt x="63625" y="16096"/>
                    <a:pt x="75884" y="35231"/>
                    <a:pt x="69008" y="47490"/>
                  </a:cubicBezTo>
                  <a:cubicBezTo>
                    <a:pt x="61830" y="59446"/>
                    <a:pt x="40903" y="55559"/>
                    <a:pt x="24163" y="456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5">
              <a:extLst>
                <a:ext uri="{FF2B5EF4-FFF2-40B4-BE49-F238E27FC236}">
                  <a16:creationId xmlns:a16="http://schemas.microsoft.com/office/drawing/2014/main" id="{25BEBA6C-4F3E-492A-ABA7-77BBFE91D4AC}"/>
                </a:ext>
              </a:extLst>
            </p:cNvPr>
            <p:cNvSpPr/>
            <p:nvPr/>
          </p:nvSpPr>
          <p:spPr>
            <a:xfrm>
              <a:off x="6090383" y="1738832"/>
              <a:ext cx="72552" cy="61442"/>
            </a:xfrm>
            <a:custGeom>
              <a:avLst/>
              <a:gdLst>
                <a:gd name="connsiteX0" fmla="*/ 20641 w 72552"/>
                <a:gd name="connsiteY0" fmla="*/ 53991 h 61442"/>
                <a:gd name="connsiteX1" fmla="*/ 612 w 72552"/>
                <a:gd name="connsiteY1" fmla="*/ 10638 h 61442"/>
                <a:gd name="connsiteX2" fmla="*/ 49045 w 72552"/>
                <a:gd name="connsiteY2" fmla="*/ 4959 h 61442"/>
                <a:gd name="connsiteX3" fmla="*/ 68775 w 72552"/>
                <a:gd name="connsiteY3" fmla="*/ 49805 h 61442"/>
                <a:gd name="connsiteX4" fmla="*/ 20641 w 72552"/>
                <a:gd name="connsiteY4" fmla="*/ 53991 h 6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52" h="61442">
                  <a:moveTo>
                    <a:pt x="20641" y="53991"/>
                  </a:moveTo>
                  <a:cubicBezTo>
                    <a:pt x="3900" y="44422"/>
                    <a:pt x="-6268" y="22598"/>
                    <a:pt x="612" y="10638"/>
                  </a:cubicBezTo>
                  <a:cubicBezTo>
                    <a:pt x="13465" y="-2515"/>
                    <a:pt x="33797" y="-4905"/>
                    <a:pt x="49045" y="4959"/>
                  </a:cubicBezTo>
                  <a:cubicBezTo>
                    <a:pt x="65786" y="14824"/>
                    <a:pt x="75650" y="37845"/>
                    <a:pt x="68775" y="49805"/>
                  </a:cubicBezTo>
                  <a:cubicBezTo>
                    <a:pt x="61899" y="62064"/>
                    <a:pt x="37684" y="63856"/>
                    <a:pt x="20641" y="5399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5">
              <a:extLst>
                <a:ext uri="{FF2B5EF4-FFF2-40B4-BE49-F238E27FC236}">
                  <a16:creationId xmlns:a16="http://schemas.microsoft.com/office/drawing/2014/main" id="{387E9D7B-3766-4B69-8568-80ACD3BCCC3D}"/>
                </a:ext>
              </a:extLst>
            </p:cNvPr>
            <p:cNvSpPr/>
            <p:nvPr/>
          </p:nvSpPr>
          <p:spPr>
            <a:xfrm>
              <a:off x="6009776" y="1393732"/>
              <a:ext cx="61252" cy="54087"/>
            </a:xfrm>
            <a:custGeom>
              <a:avLst/>
              <a:gdLst>
                <a:gd name="connsiteX0" fmla="*/ 17238 w 61252"/>
                <a:gd name="connsiteY0" fmla="*/ 47499 h 54087"/>
                <a:gd name="connsiteX1" fmla="*/ 494 w 61252"/>
                <a:gd name="connsiteY1" fmla="*/ 8036 h 54087"/>
                <a:gd name="connsiteX2" fmla="*/ 41154 w 61252"/>
                <a:gd name="connsiteY2" fmla="*/ 5941 h 54087"/>
                <a:gd name="connsiteX3" fmla="*/ 56701 w 61252"/>
                <a:gd name="connsiteY3" fmla="*/ 40324 h 54087"/>
                <a:gd name="connsiteX4" fmla="*/ 18731 w 61252"/>
                <a:gd name="connsiteY4" fmla="*/ 48696 h 54087"/>
                <a:gd name="connsiteX5" fmla="*/ 17238 w 61252"/>
                <a:gd name="connsiteY5" fmla="*/ 47499 h 5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252" h="54087">
                  <a:moveTo>
                    <a:pt x="17238" y="47499"/>
                  </a:moveTo>
                  <a:cubicBezTo>
                    <a:pt x="1990" y="40922"/>
                    <a:pt x="-5484" y="23280"/>
                    <a:pt x="494" y="8036"/>
                  </a:cubicBezTo>
                  <a:cubicBezTo>
                    <a:pt x="7370" y="-3923"/>
                    <a:pt x="24114" y="-3624"/>
                    <a:pt x="41154" y="5941"/>
                  </a:cubicBezTo>
                  <a:cubicBezTo>
                    <a:pt x="57898" y="15806"/>
                    <a:pt x="63876" y="28364"/>
                    <a:pt x="56701" y="40324"/>
                  </a:cubicBezTo>
                  <a:cubicBezTo>
                    <a:pt x="48628" y="53178"/>
                    <a:pt x="31588" y="56765"/>
                    <a:pt x="18731" y="48696"/>
                  </a:cubicBezTo>
                  <a:cubicBezTo>
                    <a:pt x="18132" y="48097"/>
                    <a:pt x="17833" y="47798"/>
                    <a:pt x="17238" y="474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5">
              <a:extLst>
                <a:ext uri="{FF2B5EF4-FFF2-40B4-BE49-F238E27FC236}">
                  <a16:creationId xmlns:a16="http://schemas.microsoft.com/office/drawing/2014/main" id="{22D290BC-32DF-4500-9502-7431C3905619}"/>
                </a:ext>
              </a:extLst>
            </p:cNvPr>
            <p:cNvSpPr/>
            <p:nvPr/>
          </p:nvSpPr>
          <p:spPr>
            <a:xfrm>
              <a:off x="7301501" y="2377138"/>
              <a:ext cx="67711" cy="55850"/>
            </a:xfrm>
            <a:custGeom>
              <a:avLst/>
              <a:gdLst>
                <a:gd name="connsiteX0" fmla="*/ 40990 w 67711"/>
                <a:gd name="connsiteY0" fmla="*/ 6754 h 55850"/>
                <a:gd name="connsiteX1" fmla="*/ 926 w 67711"/>
                <a:gd name="connsiteY1" fmla="*/ 7648 h 55850"/>
                <a:gd name="connsiteX2" fmla="*/ 16473 w 67711"/>
                <a:gd name="connsiteY2" fmla="*/ 48610 h 55850"/>
                <a:gd name="connsiteX3" fmla="*/ 64308 w 67711"/>
                <a:gd name="connsiteY3" fmla="*/ 44125 h 55850"/>
                <a:gd name="connsiteX4" fmla="*/ 40990 w 67711"/>
                <a:gd name="connsiteY4" fmla="*/ 6754 h 5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11" h="55850">
                  <a:moveTo>
                    <a:pt x="40990" y="6754"/>
                  </a:moveTo>
                  <a:cubicBezTo>
                    <a:pt x="23947" y="-3115"/>
                    <a:pt x="7805" y="-4608"/>
                    <a:pt x="926" y="7648"/>
                  </a:cubicBezTo>
                  <a:cubicBezTo>
                    <a:pt x="-5651" y="23195"/>
                    <a:pt x="1225" y="41136"/>
                    <a:pt x="16473" y="48610"/>
                  </a:cubicBezTo>
                  <a:cubicBezTo>
                    <a:pt x="33516" y="58475"/>
                    <a:pt x="57132" y="56085"/>
                    <a:pt x="64308" y="44125"/>
                  </a:cubicBezTo>
                  <a:cubicBezTo>
                    <a:pt x="71187" y="32165"/>
                    <a:pt x="57731" y="16319"/>
                    <a:pt x="40990" y="67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5">
              <a:extLst>
                <a:ext uri="{FF2B5EF4-FFF2-40B4-BE49-F238E27FC236}">
                  <a16:creationId xmlns:a16="http://schemas.microsoft.com/office/drawing/2014/main" id="{30090CF7-2785-4F45-BDD4-BE55AABD080C}"/>
                </a:ext>
              </a:extLst>
            </p:cNvPr>
            <p:cNvSpPr/>
            <p:nvPr/>
          </p:nvSpPr>
          <p:spPr>
            <a:xfrm>
              <a:off x="7448500" y="2294790"/>
              <a:ext cx="66252" cy="59928"/>
            </a:xfrm>
            <a:custGeom>
              <a:avLst/>
              <a:gdLst>
                <a:gd name="connsiteX0" fmla="*/ 47959 w 66252"/>
                <a:gd name="connsiteY0" fmla="*/ 4490 h 59928"/>
                <a:gd name="connsiteX1" fmla="*/ 723 w 66252"/>
                <a:gd name="connsiteY1" fmla="*/ 11370 h 59928"/>
                <a:gd name="connsiteX2" fmla="*/ 19857 w 66252"/>
                <a:gd name="connsiteY2" fmla="*/ 53223 h 59928"/>
                <a:gd name="connsiteX3" fmla="*/ 61415 w 66252"/>
                <a:gd name="connsiteY3" fmla="*/ 46646 h 59928"/>
                <a:gd name="connsiteX4" fmla="*/ 61415 w 66252"/>
                <a:gd name="connsiteY4" fmla="*/ 46646 h 59928"/>
                <a:gd name="connsiteX5" fmla="*/ 47959 w 66252"/>
                <a:gd name="connsiteY5" fmla="*/ 4490 h 5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252" h="59928">
                  <a:moveTo>
                    <a:pt x="47959" y="4490"/>
                  </a:moveTo>
                  <a:cubicBezTo>
                    <a:pt x="32715" y="-5075"/>
                    <a:pt x="12682" y="-2086"/>
                    <a:pt x="723" y="11370"/>
                  </a:cubicBezTo>
                  <a:cubicBezTo>
                    <a:pt x="-6153" y="23326"/>
                    <a:pt x="3113" y="43358"/>
                    <a:pt x="19857" y="53223"/>
                  </a:cubicBezTo>
                  <a:cubicBezTo>
                    <a:pt x="33310" y="62792"/>
                    <a:pt x="51846" y="59803"/>
                    <a:pt x="61415" y="46646"/>
                  </a:cubicBezTo>
                  <a:cubicBezTo>
                    <a:pt x="61415" y="46646"/>
                    <a:pt x="61415" y="46646"/>
                    <a:pt x="61415" y="46646"/>
                  </a:cubicBezTo>
                  <a:cubicBezTo>
                    <a:pt x="68889" y="31099"/>
                    <a:pt x="63207" y="12563"/>
                    <a:pt x="47959" y="4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5">
              <a:extLst>
                <a:ext uri="{FF2B5EF4-FFF2-40B4-BE49-F238E27FC236}">
                  <a16:creationId xmlns:a16="http://schemas.microsoft.com/office/drawing/2014/main" id="{D8BA7252-E1EA-4DDC-BE82-8E238EE9FF99}"/>
                </a:ext>
              </a:extLst>
            </p:cNvPr>
            <p:cNvSpPr/>
            <p:nvPr/>
          </p:nvSpPr>
          <p:spPr>
            <a:xfrm>
              <a:off x="7381225" y="1876016"/>
              <a:ext cx="65832" cy="57497"/>
            </a:xfrm>
            <a:custGeom>
              <a:avLst/>
              <a:gdLst>
                <a:gd name="connsiteX0" fmla="*/ 44378 w 65832"/>
                <a:gd name="connsiteY0" fmla="*/ 6199 h 57497"/>
                <a:gd name="connsiteX1" fmla="*/ 131 w 65832"/>
                <a:gd name="connsiteY1" fmla="*/ 7991 h 57497"/>
                <a:gd name="connsiteX2" fmla="*/ 18368 w 65832"/>
                <a:gd name="connsiteY2" fmla="*/ 51045 h 57497"/>
                <a:gd name="connsiteX3" fmla="*/ 61721 w 65832"/>
                <a:gd name="connsiteY3" fmla="*/ 43870 h 57497"/>
                <a:gd name="connsiteX4" fmla="*/ 44378 w 65832"/>
                <a:gd name="connsiteY4" fmla="*/ 6199 h 5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32" h="57497">
                  <a:moveTo>
                    <a:pt x="44378" y="6199"/>
                  </a:moveTo>
                  <a:cubicBezTo>
                    <a:pt x="27338" y="-3666"/>
                    <a:pt x="7007" y="-3965"/>
                    <a:pt x="131" y="7991"/>
                  </a:cubicBezTo>
                  <a:cubicBezTo>
                    <a:pt x="-5249" y="25035"/>
                    <a:pt x="2525" y="43271"/>
                    <a:pt x="18368" y="51045"/>
                  </a:cubicBezTo>
                  <a:cubicBezTo>
                    <a:pt x="32422" y="60311"/>
                    <a:pt x="51553" y="57322"/>
                    <a:pt x="61721" y="43870"/>
                  </a:cubicBezTo>
                  <a:cubicBezTo>
                    <a:pt x="68597" y="31611"/>
                    <a:pt x="61122" y="15765"/>
                    <a:pt x="44378" y="61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5">
              <a:extLst>
                <a:ext uri="{FF2B5EF4-FFF2-40B4-BE49-F238E27FC236}">
                  <a16:creationId xmlns:a16="http://schemas.microsoft.com/office/drawing/2014/main" id="{272C1D4D-43BF-4CA6-B124-A611E43152D5}"/>
                </a:ext>
              </a:extLst>
            </p:cNvPr>
            <p:cNvSpPr/>
            <p:nvPr/>
          </p:nvSpPr>
          <p:spPr>
            <a:xfrm>
              <a:off x="7410626" y="2085938"/>
              <a:ext cx="64614" cy="58001"/>
            </a:xfrm>
            <a:custGeom>
              <a:avLst/>
              <a:gdLst>
                <a:gd name="connsiteX0" fmla="*/ 46072 w 64614"/>
                <a:gd name="connsiteY0" fmla="*/ 4959 h 58001"/>
                <a:gd name="connsiteX1" fmla="*/ 927 w 64614"/>
                <a:gd name="connsiteY1" fmla="*/ 10641 h 58001"/>
                <a:gd name="connsiteX2" fmla="*/ 19463 w 64614"/>
                <a:gd name="connsiteY2" fmla="*/ 51002 h 58001"/>
                <a:gd name="connsiteX3" fmla="*/ 58929 w 64614"/>
                <a:gd name="connsiteY3" fmla="*/ 46217 h 58001"/>
                <a:gd name="connsiteX4" fmla="*/ 59823 w 64614"/>
                <a:gd name="connsiteY4" fmla="*/ 45020 h 58001"/>
                <a:gd name="connsiteX5" fmla="*/ 46670 w 64614"/>
                <a:gd name="connsiteY5" fmla="*/ 5258 h 58001"/>
                <a:gd name="connsiteX6" fmla="*/ 46072 w 64614"/>
                <a:gd name="connsiteY6" fmla="*/ 4959 h 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4" h="58001">
                  <a:moveTo>
                    <a:pt x="46072" y="4959"/>
                  </a:moveTo>
                  <a:cubicBezTo>
                    <a:pt x="31722" y="-4906"/>
                    <a:pt x="12288" y="-2515"/>
                    <a:pt x="927" y="10641"/>
                  </a:cubicBezTo>
                  <a:cubicBezTo>
                    <a:pt x="-6248" y="22597"/>
                    <a:pt x="2722" y="41133"/>
                    <a:pt x="19463" y="51002"/>
                  </a:cubicBezTo>
                  <a:cubicBezTo>
                    <a:pt x="31722" y="60567"/>
                    <a:pt x="49360" y="58177"/>
                    <a:pt x="58929" y="46217"/>
                  </a:cubicBezTo>
                  <a:cubicBezTo>
                    <a:pt x="59228" y="45619"/>
                    <a:pt x="59524" y="45320"/>
                    <a:pt x="59823" y="45020"/>
                  </a:cubicBezTo>
                  <a:cubicBezTo>
                    <a:pt x="67298" y="30371"/>
                    <a:pt x="61320" y="12733"/>
                    <a:pt x="46670" y="5258"/>
                  </a:cubicBezTo>
                  <a:cubicBezTo>
                    <a:pt x="46371" y="5258"/>
                    <a:pt x="46371" y="4959"/>
                    <a:pt x="46072" y="495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5">
              <a:extLst>
                <a:ext uri="{FF2B5EF4-FFF2-40B4-BE49-F238E27FC236}">
                  <a16:creationId xmlns:a16="http://schemas.microsoft.com/office/drawing/2014/main" id="{6B46D72C-ABD8-4ECD-9152-1C5277865613}"/>
                </a:ext>
              </a:extLst>
            </p:cNvPr>
            <p:cNvSpPr/>
            <p:nvPr/>
          </p:nvSpPr>
          <p:spPr>
            <a:xfrm>
              <a:off x="7152525" y="1612851"/>
              <a:ext cx="67018" cy="58740"/>
            </a:xfrm>
            <a:custGeom>
              <a:avLst/>
              <a:gdLst>
                <a:gd name="connsiteX0" fmla="*/ 43769 w 67018"/>
                <a:gd name="connsiteY0" fmla="*/ 6567 h 58740"/>
                <a:gd name="connsiteX1" fmla="*/ 6098 w 67018"/>
                <a:gd name="connsiteY1" fmla="*/ 7165 h 58740"/>
                <a:gd name="connsiteX2" fmla="*/ 6697 w 67018"/>
                <a:gd name="connsiteY2" fmla="*/ 44836 h 58740"/>
                <a:gd name="connsiteX3" fmla="*/ 17759 w 67018"/>
                <a:gd name="connsiteY3" fmla="*/ 51413 h 58740"/>
                <a:gd name="connsiteX4" fmla="*/ 63203 w 67018"/>
                <a:gd name="connsiteY4" fmla="*/ 47227 h 58740"/>
                <a:gd name="connsiteX5" fmla="*/ 43769 w 67018"/>
                <a:gd name="connsiteY5" fmla="*/ 6567 h 5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18" h="58740">
                  <a:moveTo>
                    <a:pt x="43769" y="6567"/>
                  </a:moveTo>
                  <a:cubicBezTo>
                    <a:pt x="33007" y="-3897"/>
                    <a:pt x="16262" y="-3597"/>
                    <a:pt x="6098" y="7165"/>
                  </a:cubicBezTo>
                  <a:cubicBezTo>
                    <a:pt x="-4365" y="17629"/>
                    <a:pt x="-4066" y="34672"/>
                    <a:pt x="6697" y="44836"/>
                  </a:cubicBezTo>
                  <a:cubicBezTo>
                    <a:pt x="9686" y="47825"/>
                    <a:pt x="13573" y="50219"/>
                    <a:pt x="17759" y="51413"/>
                  </a:cubicBezTo>
                  <a:cubicBezTo>
                    <a:pt x="34499" y="60982"/>
                    <a:pt x="56024" y="59485"/>
                    <a:pt x="63203" y="47227"/>
                  </a:cubicBezTo>
                  <a:cubicBezTo>
                    <a:pt x="70079" y="35271"/>
                    <a:pt x="60510" y="16136"/>
                    <a:pt x="43769" y="65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Graphic 5">
              <a:extLst>
                <a:ext uri="{FF2B5EF4-FFF2-40B4-BE49-F238E27FC236}">
                  <a16:creationId xmlns:a16="http://schemas.microsoft.com/office/drawing/2014/main" id="{90FA697C-3CA9-441F-BE1B-E27711E32D4A}"/>
                </a:ext>
              </a:extLst>
            </p:cNvPr>
            <p:cNvSpPr/>
            <p:nvPr/>
          </p:nvSpPr>
          <p:spPr>
            <a:xfrm>
              <a:off x="7315697" y="2817491"/>
              <a:ext cx="61769" cy="58530"/>
            </a:xfrm>
            <a:custGeom>
              <a:avLst/>
              <a:gdLst>
                <a:gd name="connsiteX0" fmla="*/ 42043 w 61769"/>
                <a:gd name="connsiteY0" fmla="*/ 4395 h 58530"/>
                <a:gd name="connsiteX1" fmla="*/ 57885 w 61769"/>
                <a:gd name="connsiteY1" fmla="*/ 43858 h 58530"/>
                <a:gd name="connsiteX2" fmla="*/ 14536 w 61769"/>
                <a:gd name="connsiteY2" fmla="*/ 52530 h 58530"/>
                <a:gd name="connsiteX3" fmla="*/ 1978 w 61769"/>
                <a:gd name="connsiteY3" fmla="*/ 11570 h 58530"/>
                <a:gd name="connsiteX4" fmla="*/ 40846 w 61769"/>
                <a:gd name="connsiteY4" fmla="*/ 3498 h 58530"/>
                <a:gd name="connsiteX5" fmla="*/ 42043 w 61769"/>
                <a:gd name="connsiteY5" fmla="*/ 4395 h 5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69" h="58530">
                  <a:moveTo>
                    <a:pt x="42043" y="4395"/>
                  </a:moveTo>
                  <a:cubicBezTo>
                    <a:pt x="57287" y="10972"/>
                    <a:pt x="64166" y="28610"/>
                    <a:pt x="57885" y="43858"/>
                  </a:cubicBezTo>
                  <a:cubicBezTo>
                    <a:pt x="48021" y="57909"/>
                    <a:pt x="28886" y="61497"/>
                    <a:pt x="14536" y="52530"/>
                  </a:cubicBezTo>
                  <a:cubicBezTo>
                    <a:pt x="-413" y="44457"/>
                    <a:pt x="-5796" y="26220"/>
                    <a:pt x="1978" y="11570"/>
                  </a:cubicBezTo>
                  <a:cubicBezTo>
                    <a:pt x="10350" y="-1586"/>
                    <a:pt x="27988" y="-4874"/>
                    <a:pt x="40846" y="3498"/>
                  </a:cubicBezTo>
                  <a:cubicBezTo>
                    <a:pt x="41444" y="3797"/>
                    <a:pt x="41743" y="4096"/>
                    <a:pt x="42043" y="439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Graphic 5">
              <a:extLst>
                <a:ext uri="{FF2B5EF4-FFF2-40B4-BE49-F238E27FC236}">
                  <a16:creationId xmlns:a16="http://schemas.microsoft.com/office/drawing/2014/main" id="{37E99FF2-CAE1-415C-8E56-BE5CAE3799FB}"/>
                </a:ext>
              </a:extLst>
            </p:cNvPr>
            <p:cNvSpPr/>
            <p:nvPr/>
          </p:nvSpPr>
          <p:spPr>
            <a:xfrm>
              <a:off x="7257253" y="2952144"/>
              <a:ext cx="65179" cy="55979"/>
            </a:xfrm>
            <a:custGeom>
              <a:avLst/>
              <a:gdLst>
                <a:gd name="connsiteX0" fmla="*/ 43981 w 65179"/>
                <a:gd name="connsiteY0" fmla="*/ 7269 h 55979"/>
                <a:gd name="connsiteX1" fmla="*/ 61020 w 65179"/>
                <a:gd name="connsiteY1" fmla="*/ 41947 h 55979"/>
                <a:gd name="connsiteX2" fmla="*/ 19762 w 65179"/>
                <a:gd name="connsiteY2" fmla="*/ 49721 h 55979"/>
                <a:gd name="connsiteX3" fmla="*/ 19463 w 65179"/>
                <a:gd name="connsiteY3" fmla="*/ 49421 h 55979"/>
                <a:gd name="connsiteX4" fmla="*/ 927 w 65179"/>
                <a:gd name="connsiteY4" fmla="*/ 6970 h 55979"/>
                <a:gd name="connsiteX5" fmla="*/ 43981 w 65179"/>
                <a:gd name="connsiteY5" fmla="*/ 7269 h 5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79" h="55979">
                  <a:moveTo>
                    <a:pt x="43981" y="7269"/>
                  </a:moveTo>
                  <a:cubicBezTo>
                    <a:pt x="60721" y="16834"/>
                    <a:pt x="67896" y="29991"/>
                    <a:pt x="61020" y="41947"/>
                  </a:cubicBezTo>
                  <a:cubicBezTo>
                    <a:pt x="51754" y="55403"/>
                    <a:pt x="33218" y="58990"/>
                    <a:pt x="19762" y="49721"/>
                  </a:cubicBezTo>
                  <a:cubicBezTo>
                    <a:pt x="19762" y="49421"/>
                    <a:pt x="19762" y="49421"/>
                    <a:pt x="19463" y="49421"/>
                  </a:cubicBezTo>
                  <a:cubicBezTo>
                    <a:pt x="2722" y="39856"/>
                    <a:pt x="-6248" y="19228"/>
                    <a:pt x="927" y="6970"/>
                  </a:cubicBezTo>
                  <a:cubicBezTo>
                    <a:pt x="7802" y="-4990"/>
                    <a:pt x="27236" y="-2600"/>
                    <a:pt x="43981" y="72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Graphic 5">
              <a:extLst>
                <a:ext uri="{FF2B5EF4-FFF2-40B4-BE49-F238E27FC236}">
                  <a16:creationId xmlns:a16="http://schemas.microsoft.com/office/drawing/2014/main" id="{6797ABB3-9355-4C72-A080-9D9E2647F9F6}"/>
                </a:ext>
              </a:extLst>
            </p:cNvPr>
            <p:cNvSpPr/>
            <p:nvPr/>
          </p:nvSpPr>
          <p:spPr>
            <a:xfrm>
              <a:off x="7055414" y="3031383"/>
              <a:ext cx="67744" cy="55423"/>
            </a:xfrm>
            <a:custGeom>
              <a:avLst/>
              <a:gdLst>
                <a:gd name="connsiteX0" fmla="*/ 41021 w 67744"/>
                <a:gd name="connsiteY0" fmla="*/ 6061 h 55423"/>
                <a:gd name="connsiteX1" fmla="*/ 64342 w 67744"/>
                <a:gd name="connsiteY1" fmla="*/ 44926 h 55423"/>
                <a:gd name="connsiteX2" fmla="*/ 17105 w 67744"/>
                <a:gd name="connsiteY2" fmla="*/ 47320 h 55423"/>
                <a:gd name="connsiteX3" fmla="*/ 660 w 67744"/>
                <a:gd name="connsiteY3" fmla="*/ 8153 h 55423"/>
                <a:gd name="connsiteX4" fmla="*/ 41021 w 67744"/>
                <a:gd name="connsiteY4" fmla="*/ 6061 h 5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44" h="55423">
                  <a:moveTo>
                    <a:pt x="41021" y="6061"/>
                  </a:moveTo>
                  <a:cubicBezTo>
                    <a:pt x="57765" y="15627"/>
                    <a:pt x="71217" y="32970"/>
                    <a:pt x="64342" y="44926"/>
                  </a:cubicBezTo>
                  <a:cubicBezTo>
                    <a:pt x="57466" y="57185"/>
                    <a:pt x="33846" y="56885"/>
                    <a:pt x="17105" y="47320"/>
                  </a:cubicBezTo>
                  <a:cubicBezTo>
                    <a:pt x="1857" y="41039"/>
                    <a:pt x="-5617" y="23700"/>
                    <a:pt x="660" y="8153"/>
                  </a:cubicBezTo>
                  <a:cubicBezTo>
                    <a:pt x="7536" y="-3807"/>
                    <a:pt x="23981" y="-3807"/>
                    <a:pt x="41021" y="606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Graphic 5">
              <a:extLst>
                <a:ext uri="{FF2B5EF4-FFF2-40B4-BE49-F238E27FC236}">
                  <a16:creationId xmlns:a16="http://schemas.microsoft.com/office/drawing/2014/main" id="{9CD2725C-FBD2-4203-BDE9-A3A0CDD752D0}"/>
                </a:ext>
              </a:extLst>
            </p:cNvPr>
            <p:cNvSpPr/>
            <p:nvPr/>
          </p:nvSpPr>
          <p:spPr>
            <a:xfrm>
              <a:off x="6480101" y="1610527"/>
              <a:ext cx="66417" cy="58221"/>
            </a:xfrm>
            <a:custGeom>
              <a:avLst/>
              <a:gdLst>
                <a:gd name="connsiteX0" fmla="*/ 16597 w 66417"/>
                <a:gd name="connsiteY0" fmla="*/ 51047 h 58221"/>
                <a:gd name="connsiteX1" fmla="*/ 751 w 66417"/>
                <a:gd name="connsiteY1" fmla="*/ 9789 h 58221"/>
                <a:gd name="connsiteX2" fmla="*/ 42907 w 66417"/>
                <a:gd name="connsiteY2" fmla="*/ 5603 h 58221"/>
                <a:gd name="connsiteX3" fmla="*/ 62640 w 66417"/>
                <a:gd name="connsiteY3" fmla="*/ 45664 h 58221"/>
                <a:gd name="connsiteX4" fmla="*/ 16597 w 66417"/>
                <a:gd name="connsiteY4" fmla="*/ 51047 h 5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17" h="58221">
                  <a:moveTo>
                    <a:pt x="16597" y="51047"/>
                  </a:moveTo>
                  <a:cubicBezTo>
                    <a:pt x="1349" y="43573"/>
                    <a:pt x="-5526" y="25635"/>
                    <a:pt x="751" y="9789"/>
                  </a:cubicBezTo>
                  <a:cubicBezTo>
                    <a:pt x="11214" y="-2770"/>
                    <a:pt x="30050" y="-4861"/>
                    <a:pt x="42907" y="5603"/>
                  </a:cubicBezTo>
                  <a:cubicBezTo>
                    <a:pt x="59647" y="15172"/>
                    <a:pt x="69516" y="33409"/>
                    <a:pt x="62640" y="45664"/>
                  </a:cubicBezTo>
                  <a:cubicBezTo>
                    <a:pt x="50680" y="58521"/>
                    <a:pt x="31247" y="60912"/>
                    <a:pt x="16597" y="5104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Graphic 5">
              <a:extLst>
                <a:ext uri="{FF2B5EF4-FFF2-40B4-BE49-F238E27FC236}">
                  <a16:creationId xmlns:a16="http://schemas.microsoft.com/office/drawing/2014/main" id="{41326591-DECA-47C7-B94D-4AF85E90D348}"/>
                </a:ext>
              </a:extLst>
            </p:cNvPr>
            <p:cNvSpPr/>
            <p:nvPr/>
          </p:nvSpPr>
          <p:spPr>
            <a:xfrm>
              <a:off x="6486656" y="1450637"/>
              <a:ext cx="62164" cy="55560"/>
            </a:xfrm>
            <a:custGeom>
              <a:avLst/>
              <a:gdLst>
                <a:gd name="connsiteX0" fmla="*/ 18115 w 62164"/>
                <a:gd name="connsiteY0" fmla="*/ 47699 h 55560"/>
                <a:gd name="connsiteX1" fmla="*/ 1072 w 62164"/>
                <a:gd name="connsiteY1" fmla="*/ 12119 h 55560"/>
                <a:gd name="connsiteX2" fmla="*/ 42929 w 62164"/>
                <a:gd name="connsiteY2" fmla="*/ 4046 h 55560"/>
                <a:gd name="connsiteX3" fmla="*/ 57877 w 62164"/>
                <a:gd name="connsiteY3" fmla="*/ 45005 h 55560"/>
                <a:gd name="connsiteX4" fmla="*/ 18115 w 62164"/>
                <a:gd name="connsiteY4" fmla="*/ 47699 h 5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64" h="55560">
                  <a:moveTo>
                    <a:pt x="18115" y="47699"/>
                  </a:moveTo>
                  <a:cubicBezTo>
                    <a:pt x="1072" y="37830"/>
                    <a:pt x="-5804" y="24079"/>
                    <a:pt x="1072" y="12119"/>
                  </a:cubicBezTo>
                  <a:cubicBezTo>
                    <a:pt x="10641" y="-1632"/>
                    <a:pt x="29177" y="-5220"/>
                    <a:pt x="42929" y="4046"/>
                  </a:cubicBezTo>
                  <a:cubicBezTo>
                    <a:pt x="58176" y="11521"/>
                    <a:pt x="64753" y="29462"/>
                    <a:pt x="57877" y="45005"/>
                  </a:cubicBezTo>
                  <a:cubicBezTo>
                    <a:pt x="51301" y="56965"/>
                    <a:pt x="34856" y="57264"/>
                    <a:pt x="18115" y="476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Graphic 5">
              <a:extLst>
                <a:ext uri="{FF2B5EF4-FFF2-40B4-BE49-F238E27FC236}">
                  <a16:creationId xmlns:a16="http://schemas.microsoft.com/office/drawing/2014/main" id="{B13E76BA-2834-4102-A85D-1806FB1BA2D2}"/>
                </a:ext>
              </a:extLst>
            </p:cNvPr>
            <p:cNvSpPr/>
            <p:nvPr/>
          </p:nvSpPr>
          <p:spPr>
            <a:xfrm>
              <a:off x="6784104" y="1771644"/>
              <a:ext cx="66690" cy="56136"/>
            </a:xfrm>
            <a:custGeom>
              <a:avLst/>
              <a:gdLst>
                <a:gd name="connsiteX0" fmla="*/ 15453 w 66690"/>
                <a:gd name="connsiteY0" fmla="*/ 48981 h 56136"/>
                <a:gd name="connsiteX1" fmla="*/ 1402 w 66690"/>
                <a:gd name="connsiteY1" fmla="*/ 7723 h 56136"/>
                <a:gd name="connsiteX2" fmla="*/ 39967 w 66690"/>
                <a:gd name="connsiteY2" fmla="*/ 6230 h 56136"/>
                <a:gd name="connsiteX3" fmla="*/ 63288 w 66690"/>
                <a:gd name="connsiteY3" fmla="*/ 43302 h 56136"/>
                <a:gd name="connsiteX4" fmla="*/ 15453 w 66690"/>
                <a:gd name="connsiteY4" fmla="*/ 48981 h 5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90" h="56136">
                  <a:moveTo>
                    <a:pt x="15453" y="48981"/>
                  </a:moveTo>
                  <a:cubicBezTo>
                    <a:pt x="505" y="41211"/>
                    <a:pt x="-5773" y="22970"/>
                    <a:pt x="1402" y="7723"/>
                  </a:cubicBezTo>
                  <a:cubicBezTo>
                    <a:pt x="8577" y="-4233"/>
                    <a:pt x="23227" y="-3339"/>
                    <a:pt x="39967" y="6230"/>
                  </a:cubicBezTo>
                  <a:cubicBezTo>
                    <a:pt x="56712" y="16095"/>
                    <a:pt x="70164" y="31343"/>
                    <a:pt x="63288" y="43302"/>
                  </a:cubicBezTo>
                  <a:cubicBezTo>
                    <a:pt x="50730" y="56455"/>
                    <a:pt x="30701" y="58849"/>
                    <a:pt x="15453" y="4898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Graphic 5">
              <a:extLst>
                <a:ext uri="{FF2B5EF4-FFF2-40B4-BE49-F238E27FC236}">
                  <a16:creationId xmlns:a16="http://schemas.microsoft.com/office/drawing/2014/main" id="{C5A59462-AE92-4AB8-AF3A-22ABCF83A7E2}"/>
                </a:ext>
              </a:extLst>
            </p:cNvPr>
            <p:cNvSpPr/>
            <p:nvPr/>
          </p:nvSpPr>
          <p:spPr>
            <a:xfrm>
              <a:off x="6688806" y="1898118"/>
              <a:ext cx="66256" cy="57949"/>
            </a:xfrm>
            <a:custGeom>
              <a:avLst/>
              <a:gdLst>
                <a:gd name="connsiteX0" fmla="*/ 18369 w 66256"/>
                <a:gd name="connsiteY0" fmla="*/ 51366 h 57949"/>
                <a:gd name="connsiteX1" fmla="*/ 133 w 66256"/>
                <a:gd name="connsiteY1" fmla="*/ 8312 h 57949"/>
                <a:gd name="connsiteX2" fmla="*/ 44679 w 66256"/>
                <a:gd name="connsiteY2" fmla="*/ 5921 h 57949"/>
                <a:gd name="connsiteX3" fmla="*/ 62018 w 66256"/>
                <a:gd name="connsiteY3" fmla="*/ 44191 h 57949"/>
                <a:gd name="connsiteX4" fmla="*/ 18369 w 66256"/>
                <a:gd name="connsiteY4" fmla="*/ 51366 h 5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56" h="57949">
                  <a:moveTo>
                    <a:pt x="18369" y="51366"/>
                  </a:moveTo>
                  <a:cubicBezTo>
                    <a:pt x="2523" y="43592"/>
                    <a:pt x="-5251" y="25355"/>
                    <a:pt x="133" y="8312"/>
                  </a:cubicBezTo>
                  <a:cubicBezTo>
                    <a:pt x="7308" y="-3644"/>
                    <a:pt x="27935" y="-3943"/>
                    <a:pt x="44679" y="5921"/>
                  </a:cubicBezTo>
                  <a:cubicBezTo>
                    <a:pt x="61420" y="15491"/>
                    <a:pt x="69193" y="32231"/>
                    <a:pt x="62018" y="44191"/>
                  </a:cubicBezTo>
                  <a:cubicBezTo>
                    <a:pt x="51854" y="57643"/>
                    <a:pt x="32720" y="60931"/>
                    <a:pt x="18369" y="5136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Graphic 5">
              <a:extLst>
                <a:ext uri="{FF2B5EF4-FFF2-40B4-BE49-F238E27FC236}">
                  <a16:creationId xmlns:a16="http://schemas.microsoft.com/office/drawing/2014/main" id="{D09902C0-C44C-4AE0-A6B1-0D206ED9DEAF}"/>
                </a:ext>
              </a:extLst>
            </p:cNvPr>
            <p:cNvSpPr/>
            <p:nvPr/>
          </p:nvSpPr>
          <p:spPr>
            <a:xfrm>
              <a:off x="6749887" y="2088688"/>
              <a:ext cx="65670" cy="58828"/>
            </a:xfrm>
            <a:custGeom>
              <a:avLst/>
              <a:gdLst>
                <a:gd name="connsiteX0" fmla="*/ 14390 w 65670"/>
                <a:gd name="connsiteY0" fmla="*/ 51541 h 58828"/>
                <a:gd name="connsiteX1" fmla="*/ 1536 w 65670"/>
                <a:gd name="connsiteY1" fmla="*/ 12374 h 58828"/>
                <a:gd name="connsiteX2" fmla="*/ 1835 w 65670"/>
                <a:gd name="connsiteY2" fmla="*/ 11779 h 58828"/>
                <a:gd name="connsiteX3" fmla="*/ 40400 w 65670"/>
                <a:gd name="connsiteY3" fmla="*/ 3407 h 58828"/>
                <a:gd name="connsiteX4" fmla="*/ 41897 w 65670"/>
                <a:gd name="connsiteY4" fmla="*/ 4304 h 58828"/>
                <a:gd name="connsiteX5" fmla="*/ 61929 w 65670"/>
                <a:gd name="connsiteY5" fmla="*/ 46457 h 58828"/>
                <a:gd name="connsiteX6" fmla="*/ 14390 w 65670"/>
                <a:gd name="connsiteY6" fmla="*/ 51541 h 58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670" h="58828">
                  <a:moveTo>
                    <a:pt x="14390" y="51541"/>
                  </a:moveTo>
                  <a:cubicBezTo>
                    <a:pt x="40" y="44366"/>
                    <a:pt x="-5639" y="26727"/>
                    <a:pt x="1536" y="12374"/>
                  </a:cubicBezTo>
                  <a:cubicBezTo>
                    <a:pt x="1536" y="12074"/>
                    <a:pt x="1835" y="11779"/>
                    <a:pt x="1835" y="11779"/>
                  </a:cubicBezTo>
                  <a:cubicBezTo>
                    <a:pt x="10204" y="-1378"/>
                    <a:pt x="27546" y="-4966"/>
                    <a:pt x="40400" y="3407"/>
                  </a:cubicBezTo>
                  <a:cubicBezTo>
                    <a:pt x="40999" y="3706"/>
                    <a:pt x="41298" y="4005"/>
                    <a:pt x="41897" y="4304"/>
                  </a:cubicBezTo>
                  <a:cubicBezTo>
                    <a:pt x="58641" y="14169"/>
                    <a:pt x="68805" y="34202"/>
                    <a:pt x="61929" y="46457"/>
                  </a:cubicBezTo>
                  <a:cubicBezTo>
                    <a:pt x="49371" y="59314"/>
                    <a:pt x="29638" y="61405"/>
                    <a:pt x="14390" y="5154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Graphic 5">
              <a:extLst>
                <a:ext uri="{FF2B5EF4-FFF2-40B4-BE49-F238E27FC236}">
                  <a16:creationId xmlns:a16="http://schemas.microsoft.com/office/drawing/2014/main" id="{0540A4EE-768E-48E7-8582-DF26A9BB195B}"/>
                </a:ext>
              </a:extLst>
            </p:cNvPr>
            <p:cNvSpPr/>
            <p:nvPr/>
          </p:nvSpPr>
          <p:spPr>
            <a:xfrm>
              <a:off x="5965497" y="2478866"/>
              <a:ext cx="52620" cy="68162"/>
            </a:xfrm>
            <a:custGeom>
              <a:avLst/>
              <a:gdLst>
                <a:gd name="connsiteX0" fmla="*/ -1566 w 52620"/>
                <a:gd name="connsiteY0" fmla="*/ 29694 h 68162"/>
                <a:gd name="connsiteX1" fmla="*/ 20857 w 52620"/>
                <a:gd name="connsiteY1" fmla="*/ 67066 h 68162"/>
                <a:gd name="connsiteX2" fmla="*/ 51050 w 52620"/>
                <a:gd name="connsiteY2" fmla="*/ 29694 h 68162"/>
                <a:gd name="connsiteX3" fmla="*/ 20857 w 52620"/>
                <a:gd name="connsiteY3" fmla="*/ -1097 h 68162"/>
                <a:gd name="connsiteX4" fmla="*/ -1566 w 52620"/>
                <a:gd name="connsiteY4" fmla="*/ 29694 h 6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0" h="68162">
                  <a:moveTo>
                    <a:pt x="-1566" y="29694"/>
                  </a:moveTo>
                  <a:cubicBezTo>
                    <a:pt x="-1566" y="49128"/>
                    <a:pt x="7102" y="67066"/>
                    <a:pt x="20857" y="67066"/>
                  </a:cubicBezTo>
                  <a:cubicBezTo>
                    <a:pt x="38795" y="63478"/>
                    <a:pt x="51349" y="47635"/>
                    <a:pt x="51050" y="29694"/>
                  </a:cubicBezTo>
                  <a:cubicBezTo>
                    <a:pt x="51349" y="12654"/>
                    <a:pt x="37897" y="-1097"/>
                    <a:pt x="20857" y="-1097"/>
                  </a:cubicBezTo>
                  <a:cubicBezTo>
                    <a:pt x="7102" y="-1097"/>
                    <a:pt x="-1566" y="10264"/>
                    <a:pt x="-1566" y="296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Graphic 5">
              <a:extLst>
                <a:ext uri="{FF2B5EF4-FFF2-40B4-BE49-F238E27FC236}">
                  <a16:creationId xmlns:a16="http://schemas.microsoft.com/office/drawing/2014/main" id="{4D43C74F-F37D-4D39-A77E-9D412F6D186C}"/>
                </a:ext>
              </a:extLst>
            </p:cNvPr>
            <p:cNvSpPr/>
            <p:nvPr/>
          </p:nvSpPr>
          <p:spPr>
            <a:xfrm>
              <a:off x="5836937" y="2366752"/>
              <a:ext cx="50648" cy="66071"/>
            </a:xfrm>
            <a:custGeom>
              <a:avLst/>
              <a:gdLst>
                <a:gd name="connsiteX0" fmla="*/ -1566 w 50648"/>
                <a:gd name="connsiteY0" fmla="*/ 31490 h 66071"/>
                <a:gd name="connsiteX1" fmla="*/ 21456 w 50648"/>
                <a:gd name="connsiteY1" fmla="*/ 64974 h 66071"/>
                <a:gd name="connsiteX2" fmla="*/ 48959 w 50648"/>
                <a:gd name="connsiteY2" fmla="*/ 31490 h 66071"/>
                <a:gd name="connsiteX3" fmla="*/ 21456 w 50648"/>
                <a:gd name="connsiteY3" fmla="*/ -1097 h 66071"/>
                <a:gd name="connsiteX4" fmla="*/ -1566 w 50648"/>
                <a:gd name="connsiteY4" fmla="*/ 31490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48" h="66071">
                  <a:moveTo>
                    <a:pt x="-1566" y="31490"/>
                  </a:moveTo>
                  <a:cubicBezTo>
                    <a:pt x="-1566" y="50924"/>
                    <a:pt x="7701" y="64974"/>
                    <a:pt x="21456" y="64974"/>
                  </a:cubicBezTo>
                  <a:cubicBezTo>
                    <a:pt x="38196" y="62880"/>
                    <a:pt x="50455" y="48230"/>
                    <a:pt x="48959" y="31490"/>
                  </a:cubicBezTo>
                  <a:cubicBezTo>
                    <a:pt x="50156" y="15045"/>
                    <a:pt x="38196" y="395"/>
                    <a:pt x="21456" y="-1097"/>
                  </a:cubicBezTo>
                  <a:cubicBezTo>
                    <a:pt x="7701" y="-1097"/>
                    <a:pt x="-1566" y="12056"/>
                    <a:pt x="-1566" y="31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Graphic 5">
              <a:extLst>
                <a:ext uri="{FF2B5EF4-FFF2-40B4-BE49-F238E27FC236}">
                  <a16:creationId xmlns:a16="http://schemas.microsoft.com/office/drawing/2014/main" id="{88AF9D2C-1957-4D89-9738-9C0A67A0F55D}"/>
                </a:ext>
              </a:extLst>
            </p:cNvPr>
            <p:cNvSpPr/>
            <p:nvPr/>
          </p:nvSpPr>
          <p:spPr>
            <a:xfrm>
              <a:off x="5700305" y="2445082"/>
              <a:ext cx="46342" cy="68462"/>
            </a:xfrm>
            <a:custGeom>
              <a:avLst/>
              <a:gdLst>
                <a:gd name="connsiteX0" fmla="*/ -1566 w 46342"/>
                <a:gd name="connsiteY0" fmla="*/ 36869 h 68462"/>
                <a:gd name="connsiteX1" fmla="*/ 20562 w 46342"/>
                <a:gd name="connsiteY1" fmla="*/ 67365 h 68462"/>
                <a:gd name="connsiteX2" fmla="*/ 44777 w 46342"/>
                <a:gd name="connsiteY2" fmla="*/ 36869 h 68462"/>
                <a:gd name="connsiteX3" fmla="*/ 20562 w 46342"/>
                <a:gd name="connsiteY3" fmla="*/ -1097 h 68462"/>
                <a:gd name="connsiteX4" fmla="*/ -1566 w 46342"/>
                <a:gd name="connsiteY4" fmla="*/ 36869 h 6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42" h="68462">
                  <a:moveTo>
                    <a:pt x="-1566" y="36869"/>
                  </a:moveTo>
                  <a:cubicBezTo>
                    <a:pt x="-1566" y="56303"/>
                    <a:pt x="6507" y="67365"/>
                    <a:pt x="20562" y="67365"/>
                  </a:cubicBezTo>
                  <a:cubicBezTo>
                    <a:pt x="34313" y="67365"/>
                    <a:pt x="44777" y="56303"/>
                    <a:pt x="44777" y="36869"/>
                  </a:cubicBezTo>
                  <a:cubicBezTo>
                    <a:pt x="44777" y="17439"/>
                    <a:pt x="34313" y="-1097"/>
                    <a:pt x="20562" y="-1097"/>
                  </a:cubicBezTo>
                  <a:cubicBezTo>
                    <a:pt x="6507" y="-1097"/>
                    <a:pt x="-1566" y="17439"/>
                    <a:pt x="-1566" y="368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Graphic 5">
              <a:extLst>
                <a:ext uri="{FF2B5EF4-FFF2-40B4-BE49-F238E27FC236}">
                  <a16:creationId xmlns:a16="http://schemas.microsoft.com/office/drawing/2014/main" id="{018FEB7A-243F-433E-B304-3C407E1E1113}"/>
                </a:ext>
              </a:extLst>
            </p:cNvPr>
            <p:cNvSpPr/>
            <p:nvPr/>
          </p:nvSpPr>
          <p:spPr>
            <a:xfrm>
              <a:off x="5573242" y="2288122"/>
              <a:ext cx="44250" cy="71454"/>
            </a:xfrm>
            <a:custGeom>
              <a:avLst/>
              <a:gdLst>
                <a:gd name="connsiteX0" fmla="*/ -1566 w 44250"/>
                <a:gd name="connsiteY0" fmla="*/ 35077 h 71454"/>
                <a:gd name="connsiteX1" fmla="*/ 22054 w 44250"/>
                <a:gd name="connsiteY1" fmla="*/ 70358 h 71454"/>
                <a:gd name="connsiteX2" fmla="*/ 42685 w 44250"/>
                <a:gd name="connsiteY2" fmla="*/ 35077 h 71454"/>
                <a:gd name="connsiteX3" fmla="*/ 22054 w 44250"/>
                <a:gd name="connsiteY3" fmla="*/ -1097 h 71454"/>
                <a:gd name="connsiteX4" fmla="*/ -1566 w 44250"/>
                <a:gd name="connsiteY4" fmla="*/ 35077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50" h="71454">
                  <a:moveTo>
                    <a:pt x="-1566" y="35077"/>
                  </a:moveTo>
                  <a:cubicBezTo>
                    <a:pt x="-1566" y="54810"/>
                    <a:pt x="8303" y="70358"/>
                    <a:pt x="22054" y="70358"/>
                  </a:cubicBezTo>
                  <a:cubicBezTo>
                    <a:pt x="35806" y="70358"/>
                    <a:pt x="42685" y="54810"/>
                    <a:pt x="42685" y="35077"/>
                  </a:cubicBezTo>
                  <a:cubicBezTo>
                    <a:pt x="42685" y="15643"/>
                    <a:pt x="35806" y="-1097"/>
                    <a:pt x="22054" y="-1097"/>
                  </a:cubicBezTo>
                  <a:cubicBezTo>
                    <a:pt x="8303" y="-1097"/>
                    <a:pt x="-1566" y="15643"/>
                    <a:pt x="-1566" y="3507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Graphic 5">
              <a:extLst>
                <a:ext uri="{FF2B5EF4-FFF2-40B4-BE49-F238E27FC236}">
                  <a16:creationId xmlns:a16="http://schemas.microsoft.com/office/drawing/2014/main" id="{037A7649-4F84-4FC0-B9CE-11916274053D}"/>
                </a:ext>
              </a:extLst>
            </p:cNvPr>
            <p:cNvSpPr/>
            <p:nvPr/>
          </p:nvSpPr>
          <p:spPr>
            <a:xfrm>
              <a:off x="5474536" y="2470494"/>
              <a:ext cx="55955" cy="76235"/>
            </a:xfrm>
            <a:custGeom>
              <a:avLst/>
              <a:gdLst>
                <a:gd name="connsiteX0" fmla="*/ -1518 w 55955"/>
                <a:gd name="connsiteY0" fmla="*/ 35376 h 76235"/>
                <a:gd name="connsiteX1" fmla="*/ 26883 w 55955"/>
                <a:gd name="connsiteY1" fmla="*/ 75138 h 76235"/>
                <a:gd name="connsiteX2" fmla="*/ 54389 w 55955"/>
                <a:gd name="connsiteY2" fmla="*/ 35376 h 76235"/>
                <a:gd name="connsiteX3" fmla="*/ 26883 w 55955"/>
                <a:gd name="connsiteY3" fmla="*/ -1097 h 76235"/>
                <a:gd name="connsiteX4" fmla="*/ -1518 w 55955"/>
                <a:gd name="connsiteY4" fmla="*/ 35376 h 7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55" h="76235">
                  <a:moveTo>
                    <a:pt x="-1518" y="35376"/>
                  </a:moveTo>
                  <a:cubicBezTo>
                    <a:pt x="-1518" y="54810"/>
                    <a:pt x="12832" y="75138"/>
                    <a:pt x="26883" y="75138"/>
                  </a:cubicBezTo>
                  <a:cubicBezTo>
                    <a:pt x="40638" y="75138"/>
                    <a:pt x="54389" y="54810"/>
                    <a:pt x="54389" y="35376"/>
                  </a:cubicBezTo>
                  <a:cubicBezTo>
                    <a:pt x="54389" y="15643"/>
                    <a:pt x="40638" y="-1097"/>
                    <a:pt x="26883" y="-1097"/>
                  </a:cubicBezTo>
                  <a:cubicBezTo>
                    <a:pt x="9544" y="2191"/>
                    <a:pt x="-2416" y="17738"/>
                    <a:pt x="-1518" y="3537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Graphic 5">
              <a:extLst>
                <a:ext uri="{FF2B5EF4-FFF2-40B4-BE49-F238E27FC236}">
                  <a16:creationId xmlns:a16="http://schemas.microsoft.com/office/drawing/2014/main" id="{4D24D1DD-285A-410E-8BA4-42E2E6B28D81}"/>
                </a:ext>
              </a:extLst>
            </p:cNvPr>
            <p:cNvSpPr/>
            <p:nvPr/>
          </p:nvSpPr>
          <p:spPr>
            <a:xfrm>
              <a:off x="5549326" y="2745846"/>
              <a:ext cx="55907" cy="78629"/>
            </a:xfrm>
            <a:custGeom>
              <a:avLst/>
              <a:gdLst>
                <a:gd name="connsiteX0" fmla="*/ -1566 w 55907"/>
                <a:gd name="connsiteY0" fmla="*/ 38070 h 78629"/>
                <a:gd name="connsiteX1" fmla="*/ 27733 w 55907"/>
                <a:gd name="connsiteY1" fmla="*/ 77533 h 78629"/>
                <a:gd name="connsiteX2" fmla="*/ 54342 w 55907"/>
                <a:gd name="connsiteY2" fmla="*/ 38070 h 78629"/>
                <a:gd name="connsiteX3" fmla="*/ 27733 w 55907"/>
                <a:gd name="connsiteY3" fmla="*/ -1097 h 78629"/>
                <a:gd name="connsiteX4" fmla="*/ -1566 w 55907"/>
                <a:gd name="connsiteY4" fmla="*/ 38070 h 7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07" h="78629">
                  <a:moveTo>
                    <a:pt x="-1566" y="38070"/>
                  </a:moveTo>
                  <a:cubicBezTo>
                    <a:pt x="-1566" y="57500"/>
                    <a:pt x="13982" y="77533"/>
                    <a:pt x="27733" y="77533"/>
                  </a:cubicBezTo>
                  <a:cubicBezTo>
                    <a:pt x="41485" y="77533"/>
                    <a:pt x="54342" y="57500"/>
                    <a:pt x="54342" y="38070"/>
                  </a:cubicBezTo>
                  <a:cubicBezTo>
                    <a:pt x="54342" y="18636"/>
                    <a:pt x="41485" y="-1097"/>
                    <a:pt x="27733" y="-1097"/>
                  </a:cubicBezTo>
                  <a:cubicBezTo>
                    <a:pt x="13982" y="-1097"/>
                    <a:pt x="-1566" y="18636"/>
                    <a:pt x="-1566" y="3807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Graphic 5">
              <a:extLst>
                <a:ext uri="{FF2B5EF4-FFF2-40B4-BE49-F238E27FC236}">
                  <a16:creationId xmlns:a16="http://schemas.microsoft.com/office/drawing/2014/main" id="{CF1C5B81-E9BD-4F88-B0A6-DBA16521385D}"/>
                </a:ext>
              </a:extLst>
            </p:cNvPr>
            <p:cNvSpPr/>
            <p:nvPr/>
          </p:nvSpPr>
          <p:spPr>
            <a:xfrm>
              <a:off x="5838433" y="2915066"/>
              <a:ext cx="40959" cy="72648"/>
            </a:xfrm>
            <a:custGeom>
              <a:avLst/>
              <a:gdLst>
                <a:gd name="connsiteX0" fmla="*/ -1566 w 40959"/>
                <a:gd name="connsiteY0" fmla="*/ 37767 h 72648"/>
                <a:gd name="connsiteX1" fmla="*/ 19062 w 40959"/>
                <a:gd name="connsiteY1" fmla="*/ 71551 h 72648"/>
                <a:gd name="connsiteX2" fmla="*/ 39393 w 40959"/>
                <a:gd name="connsiteY2" fmla="*/ 37767 h 72648"/>
                <a:gd name="connsiteX3" fmla="*/ 19062 w 40959"/>
                <a:gd name="connsiteY3" fmla="*/ -1097 h 72648"/>
                <a:gd name="connsiteX4" fmla="*/ -1566 w 40959"/>
                <a:gd name="connsiteY4" fmla="*/ 37767 h 7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59" h="72648">
                  <a:moveTo>
                    <a:pt x="-1566" y="37767"/>
                  </a:moveTo>
                  <a:cubicBezTo>
                    <a:pt x="-1566" y="57201"/>
                    <a:pt x="5011" y="71551"/>
                    <a:pt x="19062" y="71551"/>
                  </a:cubicBezTo>
                  <a:cubicBezTo>
                    <a:pt x="32813" y="71551"/>
                    <a:pt x="39393" y="57201"/>
                    <a:pt x="39393" y="37767"/>
                  </a:cubicBezTo>
                  <a:cubicBezTo>
                    <a:pt x="39393" y="18337"/>
                    <a:pt x="32813" y="-1097"/>
                    <a:pt x="19062" y="-1097"/>
                  </a:cubicBezTo>
                  <a:cubicBezTo>
                    <a:pt x="5011" y="-1097"/>
                    <a:pt x="-1566" y="18337"/>
                    <a:pt x="-1566" y="377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Graphic 5">
              <a:extLst>
                <a:ext uri="{FF2B5EF4-FFF2-40B4-BE49-F238E27FC236}">
                  <a16:creationId xmlns:a16="http://schemas.microsoft.com/office/drawing/2014/main" id="{26165281-62EC-4378-AC70-559E6F733B88}"/>
                </a:ext>
              </a:extLst>
            </p:cNvPr>
            <p:cNvSpPr/>
            <p:nvPr/>
          </p:nvSpPr>
          <p:spPr>
            <a:xfrm>
              <a:off x="6002270" y="2680074"/>
              <a:ext cx="44247" cy="72648"/>
            </a:xfrm>
            <a:custGeom>
              <a:avLst/>
              <a:gdLst>
                <a:gd name="connsiteX0" fmla="*/ -1566 w 44247"/>
                <a:gd name="connsiteY0" fmla="*/ 35975 h 72648"/>
                <a:gd name="connsiteX1" fmla="*/ 20558 w 44247"/>
                <a:gd name="connsiteY1" fmla="*/ 71551 h 72648"/>
                <a:gd name="connsiteX2" fmla="*/ 42682 w 44247"/>
                <a:gd name="connsiteY2" fmla="*/ 35975 h 72648"/>
                <a:gd name="connsiteX3" fmla="*/ 20558 w 44247"/>
                <a:gd name="connsiteY3" fmla="*/ -1097 h 72648"/>
                <a:gd name="connsiteX4" fmla="*/ -1566 w 44247"/>
                <a:gd name="connsiteY4" fmla="*/ 35975 h 7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72648">
                  <a:moveTo>
                    <a:pt x="-1566" y="35975"/>
                  </a:moveTo>
                  <a:cubicBezTo>
                    <a:pt x="-1566" y="55409"/>
                    <a:pt x="6507" y="71551"/>
                    <a:pt x="20558" y="71551"/>
                  </a:cubicBezTo>
                  <a:cubicBezTo>
                    <a:pt x="34310" y="71551"/>
                    <a:pt x="42682" y="55409"/>
                    <a:pt x="42682" y="35975"/>
                  </a:cubicBezTo>
                  <a:cubicBezTo>
                    <a:pt x="42682" y="16541"/>
                    <a:pt x="34310" y="-1097"/>
                    <a:pt x="20558" y="-1097"/>
                  </a:cubicBezTo>
                  <a:cubicBezTo>
                    <a:pt x="6507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Graphic 5">
              <a:extLst>
                <a:ext uri="{FF2B5EF4-FFF2-40B4-BE49-F238E27FC236}">
                  <a16:creationId xmlns:a16="http://schemas.microsoft.com/office/drawing/2014/main" id="{412737A0-269D-4695-8DD2-51583C13BB67}"/>
                </a:ext>
              </a:extLst>
            </p:cNvPr>
            <p:cNvSpPr/>
            <p:nvPr/>
          </p:nvSpPr>
          <p:spPr>
            <a:xfrm>
              <a:off x="6115259" y="3021199"/>
              <a:ext cx="53537" cy="73848"/>
            </a:xfrm>
            <a:custGeom>
              <a:avLst/>
              <a:gdLst>
                <a:gd name="connsiteX0" fmla="*/ -1546 w 53537"/>
                <a:gd name="connsiteY0" fmla="*/ 38369 h 73848"/>
                <a:gd name="connsiteX1" fmla="*/ 28056 w 53537"/>
                <a:gd name="connsiteY1" fmla="*/ 72752 h 73848"/>
                <a:gd name="connsiteX2" fmla="*/ 51971 w 53537"/>
                <a:gd name="connsiteY2" fmla="*/ 38369 h 73848"/>
                <a:gd name="connsiteX3" fmla="*/ 28056 w 53537"/>
                <a:gd name="connsiteY3" fmla="*/ -1097 h 73848"/>
                <a:gd name="connsiteX4" fmla="*/ -1546 w 53537"/>
                <a:gd name="connsiteY4" fmla="*/ 38369 h 7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37" h="73848">
                  <a:moveTo>
                    <a:pt x="-1546" y="38369"/>
                  </a:moveTo>
                  <a:cubicBezTo>
                    <a:pt x="-2141" y="55708"/>
                    <a:pt x="10713" y="70657"/>
                    <a:pt x="28056" y="72752"/>
                  </a:cubicBezTo>
                  <a:cubicBezTo>
                    <a:pt x="41807" y="72752"/>
                    <a:pt x="51971" y="57803"/>
                    <a:pt x="51971" y="38369"/>
                  </a:cubicBezTo>
                  <a:cubicBezTo>
                    <a:pt x="51971" y="18935"/>
                    <a:pt x="41807" y="-1097"/>
                    <a:pt x="28056" y="-1097"/>
                  </a:cubicBezTo>
                  <a:cubicBezTo>
                    <a:pt x="14001" y="-1097"/>
                    <a:pt x="-1546" y="18935"/>
                    <a:pt x="-1546" y="383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Graphic 5">
              <a:extLst>
                <a:ext uri="{FF2B5EF4-FFF2-40B4-BE49-F238E27FC236}">
                  <a16:creationId xmlns:a16="http://schemas.microsoft.com/office/drawing/2014/main" id="{FB13D963-E41A-4BF8-AE6D-1EE52BC30C90}"/>
                </a:ext>
              </a:extLst>
            </p:cNvPr>
            <p:cNvSpPr/>
            <p:nvPr/>
          </p:nvSpPr>
          <p:spPr>
            <a:xfrm>
              <a:off x="5834842" y="3185338"/>
              <a:ext cx="46940" cy="69659"/>
            </a:xfrm>
            <a:custGeom>
              <a:avLst/>
              <a:gdLst>
                <a:gd name="connsiteX0" fmla="*/ -1566 w 46940"/>
                <a:gd name="connsiteY0" fmla="*/ 36869 h 69659"/>
                <a:gd name="connsiteX1" fmla="*/ 22354 w 46940"/>
                <a:gd name="connsiteY1" fmla="*/ 68562 h 69659"/>
                <a:gd name="connsiteX2" fmla="*/ 45375 w 46940"/>
                <a:gd name="connsiteY2" fmla="*/ 36869 h 69659"/>
                <a:gd name="connsiteX3" fmla="*/ 22354 w 46940"/>
                <a:gd name="connsiteY3" fmla="*/ -1097 h 69659"/>
                <a:gd name="connsiteX4" fmla="*/ -1566 w 46940"/>
                <a:gd name="connsiteY4" fmla="*/ 36869 h 6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40" h="69659">
                  <a:moveTo>
                    <a:pt x="-1566" y="36869"/>
                  </a:moveTo>
                  <a:cubicBezTo>
                    <a:pt x="-1566" y="56303"/>
                    <a:pt x="8602" y="68562"/>
                    <a:pt x="22354" y="68562"/>
                  </a:cubicBezTo>
                  <a:cubicBezTo>
                    <a:pt x="36105" y="68562"/>
                    <a:pt x="45375" y="56303"/>
                    <a:pt x="45375" y="36869"/>
                  </a:cubicBezTo>
                  <a:cubicBezTo>
                    <a:pt x="45375" y="17439"/>
                    <a:pt x="36105" y="-1097"/>
                    <a:pt x="22354" y="-1097"/>
                  </a:cubicBezTo>
                  <a:cubicBezTo>
                    <a:pt x="8303" y="-1097"/>
                    <a:pt x="-1566" y="17439"/>
                    <a:pt x="-1566" y="368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Graphic 5">
              <a:extLst>
                <a:ext uri="{FF2B5EF4-FFF2-40B4-BE49-F238E27FC236}">
                  <a16:creationId xmlns:a16="http://schemas.microsoft.com/office/drawing/2014/main" id="{1DBFA6BB-D093-48F7-87E7-3CE7AD1F749D}"/>
                </a:ext>
              </a:extLst>
            </p:cNvPr>
            <p:cNvSpPr/>
            <p:nvPr/>
          </p:nvSpPr>
          <p:spPr>
            <a:xfrm>
              <a:off x="6002270" y="3217027"/>
              <a:ext cx="44247" cy="72651"/>
            </a:xfrm>
            <a:custGeom>
              <a:avLst/>
              <a:gdLst>
                <a:gd name="connsiteX0" fmla="*/ -1566 w 44247"/>
                <a:gd name="connsiteY0" fmla="*/ 31490 h 72651"/>
                <a:gd name="connsiteX1" fmla="*/ 20558 w 44247"/>
                <a:gd name="connsiteY1" fmla="*/ 71555 h 72651"/>
                <a:gd name="connsiteX2" fmla="*/ 42682 w 44247"/>
                <a:gd name="connsiteY2" fmla="*/ 31490 h 72651"/>
                <a:gd name="connsiteX3" fmla="*/ 20558 w 44247"/>
                <a:gd name="connsiteY3" fmla="*/ -1097 h 72651"/>
                <a:gd name="connsiteX4" fmla="*/ -1566 w 44247"/>
                <a:gd name="connsiteY4" fmla="*/ 31490 h 7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72651">
                  <a:moveTo>
                    <a:pt x="-1566" y="31490"/>
                  </a:moveTo>
                  <a:cubicBezTo>
                    <a:pt x="-1566" y="50924"/>
                    <a:pt x="6507" y="71555"/>
                    <a:pt x="20558" y="71555"/>
                  </a:cubicBezTo>
                  <a:cubicBezTo>
                    <a:pt x="34310" y="71555"/>
                    <a:pt x="42682" y="50924"/>
                    <a:pt x="42682" y="31490"/>
                  </a:cubicBezTo>
                  <a:cubicBezTo>
                    <a:pt x="42682" y="12059"/>
                    <a:pt x="34310" y="-1097"/>
                    <a:pt x="20558" y="-1097"/>
                  </a:cubicBezTo>
                  <a:cubicBezTo>
                    <a:pt x="6507" y="-1097"/>
                    <a:pt x="-1566" y="12059"/>
                    <a:pt x="-1566" y="31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Graphic 5">
              <a:extLst>
                <a:ext uri="{FF2B5EF4-FFF2-40B4-BE49-F238E27FC236}">
                  <a16:creationId xmlns:a16="http://schemas.microsoft.com/office/drawing/2014/main" id="{975F67C6-EB83-4806-A7AA-13C319982393}"/>
                </a:ext>
              </a:extLst>
            </p:cNvPr>
            <p:cNvSpPr/>
            <p:nvPr/>
          </p:nvSpPr>
          <p:spPr>
            <a:xfrm>
              <a:off x="6215736" y="3368904"/>
              <a:ext cx="47236" cy="68465"/>
            </a:xfrm>
            <a:custGeom>
              <a:avLst/>
              <a:gdLst>
                <a:gd name="connsiteX0" fmla="*/ -1566 w 47236"/>
                <a:gd name="connsiteY0" fmla="*/ 36274 h 68465"/>
                <a:gd name="connsiteX1" fmla="*/ 22649 w 47236"/>
                <a:gd name="connsiteY1" fmla="*/ 67369 h 68465"/>
                <a:gd name="connsiteX2" fmla="*/ 45671 w 47236"/>
                <a:gd name="connsiteY2" fmla="*/ 36274 h 68465"/>
                <a:gd name="connsiteX3" fmla="*/ 22649 w 47236"/>
                <a:gd name="connsiteY3" fmla="*/ -1097 h 68465"/>
                <a:gd name="connsiteX4" fmla="*/ -1566 w 47236"/>
                <a:gd name="connsiteY4" fmla="*/ 36274 h 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36" h="68465">
                  <a:moveTo>
                    <a:pt x="-1566" y="36274"/>
                  </a:moveTo>
                  <a:cubicBezTo>
                    <a:pt x="-1566" y="55708"/>
                    <a:pt x="8898" y="67369"/>
                    <a:pt x="22649" y="67369"/>
                  </a:cubicBezTo>
                  <a:cubicBezTo>
                    <a:pt x="36700" y="67369"/>
                    <a:pt x="45671" y="55708"/>
                    <a:pt x="45671" y="36274"/>
                  </a:cubicBezTo>
                  <a:cubicBezTo>
                    <a:pt x="45671" y="16844"/>
                    <a:pt x="36700" y="-1097"/>
                    <a:pt x="22649" y="-1097"/>
                  </a:cubicBezTo>
                  <a:cubicBezTo>
                    <a:pt x="8898" y="-1097"/>
                    <a:pt x="-1566" y="16844"/>
                    <a:pt x="-1566" y="3627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Graphic 5">
              <a:extLst>
                <a:ext uri="{FF2B5EF4-FFF2-40B4-BE49-F238E27FC236}">
                  <a16:creationId xmlns:a16="http://schemas.microsoft.com/office/drawing/2014/main" id="{303F4898-1942-4C4E-B718-77A20394FFB8}"/>
                </a:ext>
              </a:extLst>
            </p:cNvPr>
            <p:cNvSpPr/>
            <p:nvPr/>
          </p:nvSpPr>
          <p:spPr>
            <a:xfrm>
              <a:off x="6331438" y="2685154"/>
              <a:ext cx="41853" cy="66969"/>
            </a:xfrm>
            <a:custGeom>
              <a:avLst/>
              <a:gdLst>
                <a:gd name="connsiteX0" fmla="*/ -1566 w 41853"/>
                <a:gd name="connsiteY0" fmla="*/ 31793 h 66969"/>
                <a:gd name="connsiteX1" fmla="*/ 19361 w 41853"/>
                <a:gd name="connsiteY1" fmla="*/ 65872 h 66969"/>
                <a:gd name="connsiteX2" fmla="*/ 40288 w 41853"/>
                <a:gd name="connsiteY2" fmla="*/ 31793 h 66969"/>
                <a:gd name="connsiteX3" fmla="*/ 19361 w 41853"/>
                <a:gd name="connsiteY3" fmla="*/ -1097 h 66969"/>
                <a:gd name="connsiteX4" fmla="*/ -1566 w 41853"/>
                <a:gd name="connsiteY4" fmla="*/ 31793 h 6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53" h="66969">
                  <a:moveTo>
                    <a:pt x="-1566" y="31793"/>
                  </a:moveTo>
                  <a:cubicBezTo>
                    <a:pt x="-1566" y="51223"/>
                    <a:pt x="5310" y="65872"/>
                    <a:pt x="19361" y="65872"/>
                  </a:cubicBezTo>
                  <a:cubicBezTo>
                    <a:pt x="33412" y="65872"/>
                    <a:pt x="40288" y="50924"/>
                    <a:pt x="40288" y="31793"/>
                  </a:cubicBezTo>
                  <a:cubicBezTo>
                    <a:pt x="40288" y="12359"/>
                    <a:pt x="33113" y="-1097"/>
                    <a:pt x="19361" y="-1097"/>
                  </a:cubicBezTo>
                  <a:cubicBezTo>
                    <a:pt x="5609" y="-1097"/>
                    <a:pt x="-1566" y="12359"/>
                    <a:pt x="-1566" y="317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Graphic 5">
              <a:extLst>
                <a:ext uri="{FF2B5EF4-FFF2-40B4-BE49-F238E27FC236}">
                  <a16:creationId xmlns:a16="http://schemas.microsoft.com/office/drawing/2014/main" id="{8F8F586F-173F-49FE-8307-7B48EA437328}"/>
                </a:ext>
              </a:extLst>
            </p:cNvPr>
            <p:cNvSpPr/>
            <p:nvPr/>
          </p:nvSpPr>
          <p:spPr>
            <a:xfrm>
              <a:off x="6255199" y="2533577"/>
              <a:ext cx="44546" cy="71754"/>
            </a:xfrm>
            <a:custGeom>
              <a:avLst/>
              <a:gdLst>
                <a:gd name="connsiteX0" fmla="*/ -1566 w 44546"/>
                <a:gd name="connsiteY0" fmla="*/ 35676 h 71754"/>
                <a:gd name="connsiteX1" fmla="*/ 21456 w 44546"/>
                <a:gd name="connsiteY1" fmla="*/ 70657 h 71754"/>
                <a:gd name="connsiteX2" fmla="*/ 42981 w 44546"/>
                <a:gd name="connsiteY2" fmla="*/ 35676 h 71754"/>
                <a:gd name="connsiteX3" fmla="*/ 21456 w 44546"/>
                <a:gd name="connsiteY3" fmla="*/ -1097 h 71754"/>
                <a:gd name="connsiteX4" fmla="*/ -1566 w 44546"/>
                <a:gd name="connsiteY4" fmla="*/ 35676 h 7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46" h="71754">
                  <a:moveTo>
                    <a:pt x="-1566" y="35676"/>
                  </a:moveTo>
                  <a:cubicBezTo>
                    <a:pt x="-1566" y="55110"/>
                    <a:pt x="7405" y="70657"/>
                    <a:pt x="21456" y="70657"/>
                  </a:cubicBezTo>
                  <a:cubicBezTo>
                    <a:pt x="35207" y="70657"/>
                    <a:pt x="42981" y="55110"/>
                    <a:pt x="42981" y="35676"/>
                  </a:cubicBezTo>
                  <a:cubicBezTo>
                    <a:pt x="42981" y="15943"/>
                    <a:pt x="35207" y="-1097"/>
                    <a:pt x="21456" y="-1097"/>
                  </a:cubicBezTo>
                  <a:cubicBezTo>
                    <a:pt x="7405" y="-1097"/>
                    <a:pt x="-1566" y="15943"/>
                    <a:pt x="-1566" y="3567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Graphic 5">
              <a:extLst>
                <a:ext uri="{FF2B5EF4-FFF2-40B4-BE49-F238E27FC236}">
                  <a16:creationId xmlns:a16="http://schemas.microsoft.com/office/drawing/2014/main" id="{220EDBFC-9120-4C89-8045-744B5C915545}"/>
                </a:ext>
              </a:extLst>
            </p:cNvPr>
            <p:cNvSpPr/>
            <p:nvPr/>
          </p:nvSpPr>
          <p:spPr>
            <a:xfrm>
              <a:off x="6391749" y="2422659"/>
              <a:ext cx="51803" cy="69958"/>
            </a:xfrm>
            <a:custGeom>
              <a:avLst/>
              <a:gdLst>
                <a:gd name="connsiteX0" fmla="*/ -1487 w 51803"/>
                <a:gd name="connsiteY0" fmla="*/ 31789 h 69958"/>
                <a:gd name="connsiteX1" fmla="*/ 26618 w 51803"/>
                <a:gd name="connsiteY1" fmla="*/ 68861 h 69958"/>
                <a:gd name="connsiteX2" fmla="*/ 50238 w 51803"/>
                <a:gd name="connsiteY2" fmla="*/ 31789 h 69958"/>
                <a:gd name="connsiteX3" fmla="*/ 26618 w 51803"/>
                <a:gd name="connsiteY3" fmla="*/ -1097 h 69958"/>
                <a:gd name="connsiteX4" fmla="*/ -1487 w 51803"/>
                <a:gd name="connsiteY4" fmla="*/ 31789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3" h="69958">
                  <a:moveTo>
                    <a:pt x="-1487" y="31789"/>
                  </a:moveTo>
                  <a:cubicBezTo>
                    <a:pt x="-1487" y="51223"/>
                    <a:pt x="12567" y="68861"/>
                    <a:pt x="26618" y="68861"/>
                  </a:cubicBezTo>
                  <a:cubicBezTo>
                    <a:pt x="40370" y="68861"/>
                    <a:pt x="50238" y="51223"/>
                    <a:pt x="50238" y="31789"/>
                  </a:cubicBezTo>
                  <a:cubicBezTo>
                    <a:pt x="50238" y="12355"/>
                    <a:pt x="40370" y="-1097"/>
                    <a:pt x="26618" y="-1097"/>
                  </a:cubicBezTo>
                  <a:cubicBezTo>
                    <a:pt x="9874" y="395"/>
                    <a:pt x="-2681" y="15045"/>
                    <a:pt x="-1487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Graphic 5">
              <a:extLst>
                <a:ext uri="{FF2B5EF4-FFF2-40B4-BE49-F238E27FC236}">
                  <a16:creationId xmlns:a16="http://schemas.microsoft.com/office/drawing/2014/main" id="{D018198C-670F-47F2-875B-6AAAA48EE5E5}"/>
                </a:ext>
              </a:extLst>
            </p:cNvPr>
            <p:cNvSpPr/>
            <p:nvPr/>
          </p:nvSpPr>
          <p:spPr>
            <a:xfrm>
              <a:off x="6599569" y="2344030"/>
              <a:ext cx="54158" cy="71750"/>
            </a:xfrm>
            <a:custGeom>
              <a:avLst/>
              <a:gdLst>
                <a:gd name="connsiteX0" fmla="*/ -1519 w 54158"/>
                <a:gd name="connsiteY0" fmla="*/ 33581 h 71750"/>
                <a:gd name="connsiteX1" fmla="*/ 27181 w 54158"/>
                <a:gd name="connsiteY1" fmla="*/ 70653 h 71750"/>
                <a:gd name="connsiteX2" fmla="*/ 52593 w 54158"/>
                <a:gd name="connsiteY2" fmla="*/ 33581 h 71750"/>
                <a:gd name="connsiteX3" fmla="*/ 27181 w 54158"/>
                <a:gd name="connsiteY3" fmla="*/ -1097 h 71750"/>
                <a:gd name="connsiteX4" fmla="*/ -1519 w 54158"/>
                <a:gd name="connsiteY4" fmla="*/ 33581 h 7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58" h="71750">
                  <a:moveTo>
                    <a:pt x="-1519" y="33581"/>
                  </a:moveTo>
                  <a:cubicBezTo>
                    <a:pt x="-2417" y="51522"/>
                    <a:pt x="9842" y="67066"/>
                    <a:pt x="27181" y="70653"/>
                  </a:cubicBezTo>
                  <a:cubicBezTo>
                    <a:pt x="41232" y="70653"/>
                    <a:pt x="52593" y="53015"/>
                    <a:pt x="52593" y="33581"/>
                  </a:cubicBezTo>
                  <a:cubicBezTo>
                    <a:pt x="52593" y="14151"/>
                    <a:pt x="41232" y="-1097"/>
                    <a:pt x="27181" y="-1097"/>
                  </a:cubicBezTo>
                  <a:cubicBezTo>
                    <a:pt x="10141" y="1293"/>
                    <a:pt x="-2417" y="16242"/>
                    <a:pt x="-1519" y="3358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Graphic 5">
              <a:extLst>
                <a:ext uri="{FF2B5EF4-FFF2-40B4-BE49-F238E27FC236}">
                  <a16:creationId xmlns:a16="http://schemas.microsoft.com/office/drawing/2014/main" id="{13AF9DEF-CA68-48EE-AF47-992BE5F95719}"/>
                </a:ext>
              </a:extLst>
            </p:cNvPr>
            <p:cNvSpPr/>
            <p:nvPr/>
          </p:nvSpPr>
          <p:spPr>
            <a:xfrm>
              <a:off x="6470930" y="2631341"/>
              <a:ext cx="56352" cy="66071"/>
            </a:xfrm>
            <a:custGeom>
              <a:avLst/>
              <a:gdLst>
                <a:gd name="connsiteX0" fmla="*/ -1440 w 56352"/>
                <a:gd name="connsiteY0" fmla="*/ 31789 h 66071"/>
                <a:gd name="connsiteX1" fmla="*/ 25468 w 56352"/>
                <a:gd name="connsiteY1" fmla="*/ 64974 h 66071"/>
                <a:gd name="connsiteX2" fmla="*/ 54767 w 56352"/>
                <a:gd name="connsiteY2" fmla="*/ 31789 h 66071"/>
                <a:gd name="connsiteX3" fmla="*/ 25468 w 56352"/>
                <a:gd name="connsiteY3" fmla="*/ -1097 h 66071"/>
                <a:gd name="connsiteX4" fmla="*/ -1440 w 56352"/>
                <a:gd name="connsiteY4" fmla="*/ 31789 h 66071"/>
                <a:gd name="connsiteX5" fmla="*/ -1440 w 56352"/>
                <a:gd name="connsiteY5" fmla="*/ 31789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352" h="66071">
                  <a:moveTo>
                    <a:pt x="-1440" y="31789"/>
                  </a:moveTo>
                  <a:cubicBezTo>
                    <a:pt x="-2932" y="48234"/>
                    <a:pt x="9023" y="63183"/>
                    <a:pt x="25468" y="64974"/>
                  </a:cubicBezTo>
                  <a:cubicBezTo>
                    <a:pt x="42508" y="63482"/>
                    <a:pt x="55366" y="48829"/>
                    <a:pt x="54767" y="31789"/>
                  </a:cubicBezTo>
                  <a:cubicBezTo>
                    <a:pt x="55366" y="14749"/>
                    <a:pt x="42508" y="96"/>
                    <a:pt x="25468" y="-1097"/>
                  </a:cubicBezTo>
                  <a:cubicBezTo>
                    <a:pt x="9023" y="695"/>
                    <a:pt x="-2932" y="15344"/>
                    <a:pt x="-1440" y="31789"/>
                  </a:cubicBezTo>
                  <a:cubicBezTo>
                    <a:pt x="-1440" y="31789"/>
                    <a:pt x="-1440" y="31789"/>
                    <a:pt x="-1440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Graphic 5">
              <a:extLst>
                <a:ext uri="{FF2B5EF4-FFF2-40B4-BE49-F238E27FC236}">
                  <a16:creationId xmlns:a16="http://schemas.microsoft.com/office/drawing/2014/main" id="{FBFBA962-989B-47C7-9B0A-475EF8B5B3DD}"/>
                </a:ext>
              </a:extLst>
            </p:cNvPr>
            <p:cNvSpPr/>
            <p:nvPr/>
          </p:nvSpPr>
          <p:spPr>
            <a:xfrm>
              <a:off x="6466826" y="2837034"/>
              <a:ext cx="51170" cy="65772"/>
            </a:xfrm>
            <a:custGeom>
              <a:avLst/>
              <a:gdLst>
                <a:gd name="connsiteX0" fmla="*/ -1522 w 51170"/>
                <a:gd name="connsiteY0" fmla="*/ 31789 h 65772"/>
                <a:gd name="connsiteX1" fmla="*/ 27182 w 51170"/>
                <a:gd name="connsiteY1" fmla="*/ 64675 h 65772"/>
                <a:gd name="connsiteX2" fmla="*/ 49605 w 51170"/>
                <a:gd name="connsiteY2" fmla="*/ 31789 h 65772"/>
                <a:gd name="connsiteX3" fmla="*/ 27182 w 51170"/>
                <a:gd name="connsiteY3" fmla="*/ -1097 h 65772"/>
                <a:gd name="connsiteX4" fmla="*/ -1522 w 51170"/>
                <a:gd name="connsiteY4" fmla="*/ 31789 h 6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70" h="65772">
                  <a:moveTo>
                    <a:pt x="-1522" y="31789"/>
                  </a:moveTo>
                  <a:cubicBezTo>
                    <a:pt x="-2416" y="48829"/>
                    <a:pt x="10438" y="63183"/>
                    <a:pt x="27182" y="64675"/>
                  </a:cubicBezTo>
                  <a:cubicBezTo>
                    <a:pt x="41233" y="64675"/>
                    <a:pt x="49605" y="51522"/>
                    <a:pt x="49605" y="31789"/>
                  </a:cubicBezTo>
                  <a:cubicBezTo>
                    <a:pt x="49605" y="12355"/>
                    <a:pt x="41233" y="-1097"/>
                    <a:pt x="27182" y="-1097"/>
                  </a:cubicBezTo>
                  <a:cubicBezTo>
                    <a:pt x="10438" y="395"/>
                    <a:pt x="-2416" y="15045"/>
                    <a:pt x="-1522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Graphic 5">
              <a:extLst>
                <a:ext uri="{FF2B5EF4-FFF2-40B4-BE49-F238E27FC236}">
                  <a16:creationId xmlns:a16="http://schemas.microsoft.com/office/drawing/2014/main" id="{CD3D3575-510A-4271-9A1F-2E0A977D0505}"/>
                </a:ext>
              </a:extLst>
            </p:cNvPr>
            <p:cNvSpPr/>
            <p:nvPr/>
          </p:nvSpPr>
          <p:spPr>
            <a:xfrm>
              <a:off x="6543988" y="2924631"/>
              <a:ext cx="57466" cy="62188"/>
            </a:xfrm>
            <a:custGeom>
              <a:avLst/>
              <a:gdLst>
                <a:gd name="connsiteX0" fmla="*/ -1546 w 57466"/>
                <a:gd name="connsiteY0" fmla="*/ 29698 h 62188"/>
                <a:gd name="connsiteX1" fmla="*/ 27753 w 57466"/>
                <a:gd name="connsiteY1" fmla="*/ 61091 h 62188"/>
                <a:gd name="connsiteX2" fmla="*/ 55854 w 57466"/>
                <a:gd name="connsiteY2" fmla="*/ 29997 h 62188"/>
                <a:gd name="connsiteX3" fmla="*/ 55854 w 57466"/>
                <a:gd name="connsiteY3" fmla="*/ 29698 h 62188"/>
                <a:gd name="connsiteX4" fmla="*/ 28650 w 57466"/>
                <a:gd name="connsiteY4" fmla="*/ -1097 h 62188"/>
                <a:gd name="connsiteX5" fmla="*/ 27453 w 57466"/>
                <a:gd name="connsiteY5" fmla="*/ -1097 h 62188"/>
                <a:gd name="connsiteX6" fmla="*/ -1546 w 57466"/>
                <a:gd name="connsiteY6" fmla="*/ 29399 h 62188"/>
                <a:gd name="connsiteX7" fmla="*/ -1546 w 57466"/>
                <a:gd name="connsiteY7" fmla="*/ 29698 h 6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466" h="62188">
                  <a:moveTo>
                    <a:pt x="-1546" y="29698"/>
                  </a:moveTo>
                  <a:cubicBezTo>
                    <a:pt x="-2145" y="46442"/>
                    <a:pt x="11009" y="60493"/>
                    <a:pt x="27753" y="61091"/>
                  </a:cubicBezTo>
                  <a:cubicBezTo>
                    <a:pt x="43898" y="60194"/>
                    <a:pt x="56453" y="46442"/>
                    <a:pt x="55854" y="29997"/>
                  </a:cubicBezTo>
                  <a:cubicBezTo>
                    <a:pt x="55854" y="29997"/>
                    <a:pt x="55854" y="29997"/>
                    <a:pt x="55854" y="29698"/>
                  </a:cubicBezTo>
                  <a:cubicBezTo>
                    <a:pt x="56752" y="13851"/>
                    <a:pt x="44493" y="100"/>
                    <a:pt x="28650" y="-1097"/>
                  </a:cubicBezTo>
                  <a:cubicBezTo>
                    <a:pt x="28351" y="-1097"/>
                    <a:pt x="28052" y="-1097"/>
                    <a:pt x="27453" y="-1097"/>
                  </a:cubicBezTo>
                  <a:cubicBezTo>
                    <a:pt x="11009" y="-798"/>
                    <a:pt x="-1845" y="12957"/>
                    <a:pt x="-1546" y="29399"/>
                  </a:cubicBezTo>
                  <a:cubicBezTo>
                    <a:pt x="-1546" y="29698"/>
                    <a:pt x="-1546" y="29698"/>
                    <a:pt x="-1546" y="2969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Graphic 5">
              <a:extLst>
                <a:ext uri="{FF2B5EF4-FFF2-40B4-BE49-F238E27FC236}">
                  <a16:creationId xmlns:a16="http://schemas.microsoft.com/office/drawing/2014/main" id="{EE451C9F-B9E1-4D6B-9CF4-D52DE5ECE649}"/>
                </a:ext>
              </a:extLst>
            </p:cNvPr>
            <p:cNvSpPr/>
            <p:nvPr/>
          </p:nvSpPr>
          <p:spPr>
            <a:xfrm>
              <a:off x="6738292" y="3378173"/>
              <a:ext cx="48181" cy="69958"/>
            </a:xfrm>
            <a:custGeom>
              <a:avLst/>
              <a:gdLst>
                <a:gd name="connsiteX0" fmla="*/ -1219 w 48181"/>
                <a:gd name="connsiteY0" fmla="*/ 30296 h 69958"/>
                <a:gd name="connsiteX1" fmla="*/ 25390 w 48181"/>
                <a:gd name="connsiteY1" fmla="*/ 68861 h 69958"/>
                <a:gd name="connsiteX2" fmla="*/ 46616 w 48181"/>
                <a:gd name="connsiteY2" fmla="*/ 30296 h 69958"/>
                <a:gd name="connsiteX3" fmla="*/ 25390 w 48181"/>
                <a:gd name="connsiteY3" fmla="*/ -1097 h 69958"/>
                <a:gd name="connsiteX4" fmla="*/ -1518 w 48181"/>
                <a:gd name="connsiteY4" fmla="*/ 29399 h 69958"/>
                <a:gd name="connsiteX5" fmla="*/ -1219 w 48181"/>
                <a:gd name="connsiteY5" fmla="*/ 30296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181" h="69958">
                  <a:moveTo>
                    <a:pt x="-1219" y="30296"/>
                  </a:moveTo>
                  <a:cubicBezTo>
                    <a:pt x="-1219" y="49727"/>
                    <a:pt x="11336" y="68861"/>
                    <a:pt x="25390" y="68861"/>
                  </a:cubicBezTo>
                  <a:cubicBezTo>
                    <a:pt x="39441" y="68861"/>
                    <a:pt x="46616" y="49727"/>
                    <a:pt x="46616" y="30296"/>
                  </a:cubicBezTo>
                  <a:cubicBezTo>
                    <a:pt x="46616" y="10862"/>
                    <a:pt x="39441" y="-1097"/>
                    <a:pt x="25390" y="-1097"/>
                  </a:cubicBezTo>
                  <a:cubicBezTo>
                    <a:pt x="9544" y="100"/>
                    <a:pt x="-2416" y="13552"/>
                    <a:pt x="-1518" y="29399"/>
                  </a:cubicBezTo>
                  <a:cubicBezTo>
                    <a:pt x="-1518" y="29698"/>
                    <a:pt x="-1518" y="29997"/>
                    <a:pt x="-1219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Graphic 5">
              <a:extLst>
                <a:ext uri="{FF2B5EF4-FFF2-40B4-BE49-F238E27FC236}">
                  <a16:creationId xmlns:a16="http://schemas.microsoft.com/office/drawing/2014/main" id="{71E81A5E-0853-4EE8-AEA2-81C650229229}"/>
                </a:ext>
              </a:extLst>
            </p:cNvPr>
            <p:cNvSpPr/>
            <p:nvPr/>
          </p:nvSpPr>
          <p:spPr>
            <a:xfrm>
              <a:off x="6907854" y="3317780"/>
              <a:ext cx="52619" cy="75042"/>
            </a:xfrm>
            <a:custGeom>
              <a:avLst/>
              <a:gdLst>
                <a:gd name="connsiteX0" fmla="*/ -1566 w 52619"/>
                <a:gd name="connsiteY0" fmla="*/ 35975 h 75042"/>
                <a:gd name="connsiteX1" fmla="*/ 24146 w 52619"/>
                <a:gd name="connsiteY1" fmla="*/ 73945 h 75042"/>
                <a:gd name="connsiteX2" fmla="*/ 51054 w 52619"/>
                <a:gd name="connsiteY2" fmla="*/ 35975 h 75042"/>
                <a:gd name="connsiteX3" fmla="*/ 24146 w 52619"/>
                <a:gd name="connsiteY3" fmla="*/ -1097 h 75042"/>
                <a:gd name="connsiteX4" fmla="*/ -1566 w 52619"/>
                <a:gd name="connsiteY4" fmla="*/ 35975 h 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19" h="75042">
                  <a:moveTo>
                    <a:pt x="-1566" y="35975"/>
                  </a:moveTo>
                  <a:cubicBezTo>
                    <a:pt x="-1566" y="55409"/>
                    <a:pt x="10394" y="73945"/>
                    <a:pt x="24146" y="73945"/>
                  </a:cubicBezTo>
                  <a:cubicBezTo>
                    <a:pt x="38200" y="73945"/>
                    <a:pt x="51054" y="55409"/>
                    <a:pt x="51054" y="35975"/>
                  </a:cubicBezTo>
                  <a:cubicBezTo>
                    <a:pt x="51054" y="16242"/>
                    <a:pt x="38200" y="-1097"/>
                    <a:pt x="24146" y="-1097"/>
                  </a:cubicBezTo>
                  <a:cubicBezTo>
                    <a:pt x="10394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Graphic 5">
              <a:extLst>
                <a:ext uri="{FF2B5EF4-FFF2-40B4-BE49-F238E27FC236}">
                  <a16:creationId xmlns:a16="http://schemas.microsoft.com/office/drawing/2014/main" id="{5156DD31-A9B9-45BF-9828-82F952FBDA81}"/>
                </a:ext>
              </a:extLst>
            </p:cNvPr>
            <p:cNvSpPr/>
            <p:nvPr/>
          </p:nvSpPr>
          <p:spPr>
            <a:xfrm>
              <a:off x="6976021" y="2833447"/>
              <a:ext cx="55330" cy="76834"/>
            </a:xfrm>
            <a:custGeom>
              <a:avLst/>
              <a:gdLst>
                <a:gd name="connsiteX0" fmla="*/ -1566 w 55330"/>
                <a:gd name="connsiteY0" fmla="*/ 35975 h 76834"/>
                <a:gd name="connsiteX1" fmla="*/ 24445 w 55330"/>
                <a:gd name="connsiteY1" fmla="*/ 75737 h 76834"/>
                <a:gd name="connsiteX2" fmla="*/ 53743 w 55330"/>
                <a:gd name="connsiteY2" fmla="*/ 35975 h 76834"/>
                <a:gd name="connsiteX3" fmla="*/ 24445 w 55330"/>
                <a:gd name="connsiteY3" fmla="*/ -1097 h 76834"/>
                <a:gd name="connsiteX4" fmla="*/ -1566 w 55330"/>
                <a:gd name="connsiteY4" fmla="*/ 35975 h 7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30" h="76834">
                  <a:moveTo>
                    <a:pt x="-1566" y="35975"/>
                  </a:moveTo>
                  <a:cubicBezTo>
                    <a:pt x="-1566" y="55708"/>
                    <a:pt x="10394" y="75737"/>
                    <a:pt x="24445" y="75737"/>
                  </a:cubicBezTo>
                  <a:cubicBezTo>
                    <a:pt x="38496" y="75737"/>
                    <a:pt x="53743" y="55708"/>
                    <a:pt x="53743" y="35975"/>
                  </a:cubicBezTo>
                  <a:cubicBezTo>
                    <a:pt x="54342" y="18337"/>
                    <a:pt x="42083" y="2490"/>
                    <a:pt x="24445" y="-1097"/>
                  </a:cubicBezTo>
                  <a:cubicBezTo>
                    <a:pt x="10394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Graphic 5">
              <a:extLst>
                <a:ext uri="{FF2B5EF4-FFF2-40B4-BE49-F238E27FC236}">
                  <a16:creationId xmlns:a16="http://schemas.microsoft.com/office/drawing/2014/main" id="{5CB6F753-3634-4DEC-B8EB-D757E9B225A6}"/>
                </a:ext>
              </a:extLst>
            </p:cNvPr>
            <p:cNvSpPr/>
            <p:nvPr/>
          </p:nvSpPr>
          <p:spPr>
            <a:xfrm>
              <a:off x="5770566" y="1989449"/>
              <a:ext cx="46039" cy="62184"/>
            </a:xfrm>
            <a:custGeom>
              <a:avLst/>
              <a:gdLst>
                <a:gd name="connsiteX0" fmla="*/ -1566 w 46039"/>
                <a:gd name="connsiteY0" fmla="*/ 29993 h 62184"/>
                <a:gd name="connsiteX1" fmla="*/ 19959 w 46039"/>
                <a:gd name="connsiteY1" fmla="*/ -1097 h 62184"/>
                <a:gd name="connsiteX2" fmla="*/ 44474 w 46039"/>
                <a:gd name="connsiteY2" fmla="*/ 29993 h 62184"/>
                <a:gd name="connsiteX3" fmla="*/ 19959 w 46039"/>
                <a:gd name="connsiteY3" fmla="*/ 61088 h 62184"/>
                <a:gd name="connsiteX4" fmla="*/ -1566 w 46039"/>
                <a:gd name="connsiteY4" fmla="*/ 29993 h 6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39" h="62184">
                  <a:moveTo>
                    <a:pt x="-1566" y="29993"/>
                  </a:moveTo>
                  <a:cubicBezTo>
                    <a:pt x="-1566" y="10559"/>
                    <a:pt x="6208" y="-1097"/>
                    <a:pt x="19959" y="-1097"/>
                  </a:cubicBezTo>
                  <a:cubicBezTo>
                    <a:pt x="34010" y="-1097"/>
                    <a:pt x="44474" y="10559"/>
                    <a:pt x="44474" y="29993"/>
                  </a:cubicBezTo>
                  <a:cubicBezTo>
                    <a:pt x="44474" y="49727"/>
                    <a:pt x="34010" y="61088"/>
                    <a:pt x="19959" y="61088"/>
                  </a:cubicBezTo>
                  <a:cubicBezTo>
                    <a:pt x="6208" y="61088"/>
                    <a:pt x="-1566" y="49727"/>
                    <a:pt x="-1566" y="299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Graphic 5">
              <a:extLst>
                <a:ext uri="{FF2B5EF4-FFF2-40B4-BE49-F238E27FC236}">
                  <a16:creationId xmlns:a16="http://schemas.microsoft.com/office/drawing/2014/main" id="{45DFDEFE-D858-4A85-B038-E1138AA824EE}"/>
                </a:ext>
              </a:extLst>
            </p:cNvPr>
            <p:cNvSpPr/>
            <p:nvPr/>
          </p:nvSpPr>
          <p:spPr>
            <a:xfrm>
              <a:off x="5961610" y="1838766"/>
              <a:ext cx="49707" cy="71754"/>
            </a:xfrm>
            <a:custGeom>
              <a:avLst/>
              <a:gdLst>
                <a:gd name="connsiteX0" fmla="*/ -1566 w 49707"/>
                <a:gd name="connsiteY0" fmla="*/ 37172 h 71754"/>
                <a:gd name="connsiteX1" fmla="*/ 20259 w 49707"/>
                <a:gd name="connsiteY1" fmla="*/ -1097 h 71754"/>
                <a:gd name="connsiteX2" fmla="*/ 48061 w 49707"/>
                <a:gd name="connsiteY2" fmla="*/ 37172 h 71754"/>
                <a:gd name="connsiteX3" fmla="*/ 20259 w 49707"/>
                <a:gd name="connsiteY3" fmla="*/ 70657 h 71754"/>
                <a:gd name="connsiteX4" fmla="*/ -1566 w 49707"/>
                <a:gd name="connsiteY4" fmla="*/ 37172 h 7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07" h="71754">
                  <a:moveTo>
                    <a:pt x="-1566" y="37172"/>
                  </a:moveTo>
                  <a:cubicBezTo>
                    <a:pt x="-1566" y="17738"/>
                    <a:pt x="6504" y="-1097"/>
                    <a:pt x="20259" y="-1097"/>
                  </a:cubicBezTo>
                  <a:cubicBezTo>
                    <a:pt x="34310" y="-1097"/>
                    <a:pt x="48061" y="17738"/>
                    <a:pt x="48061" y="37172"/>
                  </a:cubicBezTo>
                  <a:cubicBezTo>
                    <a:pt x="49258" y="53913"/>
                    <a:pt x="36999" y="68861"/>
                    <a:pt x="20259" y="70657"/>
                  </a:cubicBezTo>
                  <a:cubicBezTo>
                    <a:pt x="6504" y="70657"/>
                    <a:pt x="-1566" y="56602"/>
                    <a:pt x="-1566" y="3717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Graphic 5">
              <a:extLst>
                <a:ext uri="{FF2B5EF4-FFF2-40B4-BE49-F238E27FC236}">
                  <a16:creationId xmlns:a16="http://schemas.microsoft.com/office/drawing/2014/main" id="{6A12C878-B4D3-456B-9741-2CC55F031F9A}"/>
                </a:ext>
              </a:extLst>
            </p:cNvPr>
            <p:cNvSpPr/>
            <p:nvPr/>
          </p:nvSpPr>
          <p:spPr>
            <a:xfrm>
              <a:off x="5893743" y="1687484"/>
              <a:ext cx="53293" cy="70261"/>
            </a:xfrm>
            <a:custGeom>
              <a:avLst/>
              <a:gdLst>
                <a:gd name="connsiteX0" fmla="*/ -1566 w 53293"/>
                <a:gd name="connsiteY0" fmla="*/ 31194 h 70261"/>
                <a:gd name="connsiteX1" fmla="*/ 23846 w 53293"/>
                <a:gd name="connsiteY1" fmla="*/ -1097 h 70261"/>
                <a:gd name="connsiteX2" fmla="*/ 51649 w 53293"/>
                <a:gd name="connsiteY2" fmla="*/ 31194 h 70261"/>
                <a:gd name="connsiteX3" fmla="*/ 23846 w 53293"/>
                <a:gd name="connsiteY3" fmla="*/ 69164 h 70261"/>
                <a:gd name="connsiteX4" fmla="*/ -1566 w 53293"/>
                <a:gd name="connsiteY4" fmla="*/ 31194 h 7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93" h="70261">
                  <a:moveTo>
                    <a:pt x="-1566" y="31194"/>
                  </a:moveTo>
                  <a:cubicBezTo>
                    <a:pt x="-1566" y="11760"/>
                    <a:pt x="10095" y="-1097"/>
                    <a:pt x="23846" y="-1097"/>
                  </a:cubicBezTo>
                  <a:cubicBezTo>
                    <a:pt x="40291" y="100"/>
                    <a:pt x="52846" y="14450"/>
                    <a:pt x="51649" y="31194"/>
                  </a:cubicBezTo>
                  <a:cubicBezTo>
                    <a:pt x="51649" y="50628"/>
                    <a:pt x="37598" y="69164"/>
                    <a:pt x="23846" y="69164"/>
                  </a:cubicBezTo>
                  <a:cubicBezTo>
                    <a:pt x="10095" y="69164"/>
                    <a:pt x="-1566" y="50628"/>
                    <a:pt x="-1566" y="311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Graphic 5">
              <a:extLst>
                <a:ext uri="{FF2B5EF4-FFF2-40B4-BE49-F238E27FC236}">
                  <a16:creationId xmlns:a16="http://schemas.microsoft.com/office/drawing/2014/main" id="{81621EEE-645B-4152-B73D-9EAAB770A261}"/>
                </a:ext>
              </a:extLst>
            </p:cNvPr>
            <p:cNvSpPr/>
            <p:nvPr/>
          </p:nvSpPr>
          <p:spPr>
            <a:xfrm>
              <a:off x="6146672" y="1363399"/>
              <a:ext cx="50823" cy="75341"/>
            </a:xfrm>
            <a:custGeom>
              <a:avLst/>
              <a:gdLst>
                <a:gd name="connsiteX0" fmla="*/ -1566 w 50823"/>
                <a:gd name="connsiteY0" fmla="*/ 34482 h 75341"/>
                <a:gd name="connsiteX1" fmla="*/ 24146 w 50823"/>
                <a:gd name="connsiteY1" fmla="*/ -1097 h 75341"/>
                <a:gd name="connsiteX2" fmla="*/ 49258 w 50823"/>
                <a:gd name="connsiteY2" fmla="*/ 34482 h 75341"/>
                <a:gd name="connsiteX3" fmla="*/ 24146 w 50823"/>
                <a:gd name="connsiteY3" fmla="*/ 74244 h 75341"/>
                <a:gd name="connsiteX4" fmla="*/ -1566 w 50823"/>
                <a:gd name="connsiteY4" fmla="*/ 34482 h 7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23" h="75341">
                  <a:moveTo>
                    <a:pt x="-1566" y="34482"/>
                  </a:moveTo>
                  <a:cubicBezTo>
                    <a:pt x="-1566" y="15048"/>
                    <a:pt x="10394" y="-1097"/>
                    <a:pt x="24146" y="-1097"/>
                  </a:cubicBezTo>
                  <a:cubicBezTo>
                    <a:pt x="38196" y="-1097"/>
                    <a:pt x="49258" y="15048"/>
                    <a:pt x="49258" y="34482"/>
                  </a:cubicBezTo>
                  <a:cubicBezTo>
                    <a:pt x="49258" y="53913"/>
                    <a:pt x="38196" y="74244"/>
                    <a:pt x="24146" y="74244"/>
                  </a:cubicBezTo>
                  <a:cubicBezTo>
                    <a:pt x="10394" y="74244"/>
                    <a:pt x="-1566" y="53913"/>
                    <a:pt x="-1566" y="3448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Graphic 5">
              <a:extLst>
                <a:ext uri="{FF2B5EF4-FFF2-40B4-BE49-F238E27FC236}">
                  <a16:creationId xmlns:a16="http://schemas.microsoft.com/office/drawing/2014/main" id="{03CF3ECB-F882-4F48-A194-1082BEA4BE90}"/>
                </a:ext>
              </a:extLst>
            </p:cNvPr>
            <p:cNvSpPr/>
            <p:nvPr/>
          </p:nvSpPr>
          <p:spPr>
            <a:xfrm>
              <a:off x="6189726" y="1572380"/>
              <a:ext cx="50049" cy="70856"/>
            </a:xfrm>
            <a:custGeom>
              <a:avLst/>
              <a:gdLst>
                <a:gd name="connsiteX0" fmla="*/ -1566 w 50049"/>
                <a:gd name="connsiteY0" fmla="*/ 36574 h 70856"/>
                <a:gd name="connsiteX1" fmla="*/ 20857 w 50049"/>
                <a:gd name="connsiteY1" fmla="*/ -1097 h 70856"/>
                <a:gd name="connsiteX2" fmla="*/ 48360 w 50049"/>
                <a:gd name="connsiteY2" fmla="*/ 36574 h 70856"/>
                <a:gd name="connsiteX3" fmla="*/ 20857 w 50049"/>
                <a:gd name="connsiteY3" fmla="*/ 69759 h 70856"/>
                <a:gd name="connsiteX4" fmla="*/ -1566 w 50049"/>
                <a:gd name="connsiteY4" fmla="*/ 36574 h 70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9" h="70856">
                  <a:moveTo>
                    <a:pt x="-1566" y="36574"/>
                  </a:moveTo>
                  <a:cubicBezTo>
                    <a:pt x="-1566" y="17140"/>
                    <a:pt x="6803" y="-1097"/>
                    <a:pt x="20857" y="-1097"/>
                  </a:cubicBezTo>
                  <a:cubicBezTo>
                    <a:pt x="34908" y="-1097"/>
                    <a:pt x="48360" y="17140"/>
                    <a:pt x="48360" y="36574"/>
                  </a:cubicBezTo>
                  <a:cubicBezTo>
                    <a:pt x="49857" y="53318"/>
                    <a:pt x="37598" y="67967"/>
                    <a:pt x="20857" y="69759"/>
                  </a:cubicBezTo>
                  <a:cubicBezTo>
                    <a:pt x="6803" y="69759"/>
                    <a:pt x="-1566" y="56007"/>
                    <a:pt x="-1566" y="3657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5">
              <a:extLst>
                <a:ext uri="{FF2B5EF4-FFF2-40B4-BE49-F238E27FC236}">
                  <a16:creationId xmlns:a16="http://schemas.microsoft.com/office/drawing/2014/main" id="{DD2F1B82-75EB-4AC7-87A3-756D9F9C46DE}"/>
                </a:ext>
              </a:extLst>
            </p:cNvPr>
            <p:cNvSpPr/>
            <p:nvPr/>
          </p:nvSpPr>
          <p:spPr>
            <a:xfrm>
              <a:off x="6151756" y="1816044"/>
              <a:ext cx="44247" cy="66071"/>
            </a:xfrm>
            <a:custGeom>
              <a:avLst/>
              <a:gdLst>
                <a:gd name="connsiteX0" fmla="*/ -1566 w 44247"/>
                <a:gd name="connsiteY0" fmla="*/ 32687 h 66071"/>
                <a:gd name="connsiteX1" fmla="*/ 19959 w 44247"/>
                <a:gd name="connsiteY1" fmla="*/ -1097 h 66071"/>
                <a:gd name="connsiteX2" fmla="*/ 42682 w 44247"/>
                <a:gd name="connsiteY2" fmla="*/ 32687 h 66071"/>
                <a:gd name="connsiteX3" fmla="*/ 19959 w 44247"/>
                <a:gd name="connsiteY3" fmla="*/ 64974 h 66071"/>
                <a:gd name="connsiteX4" fmla="*/ -1566 w 44247"/>
                <a:gd name="connsiteY4" fmla="*/ 32687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66071">
                  <a:moveTo>
                    <a:pt x="-1566" y="32687"/>
                  </a:moveTo>
                  <a:cubicBezTo>
                    <a:pt x="-1566" y="13253"/>
                    <a:pt x="5909" y="-1097"/>
                    <a:pt x="19959" y="-1097"/>
                  </a:cubicBezTo>
                  <a:cubicBezTo>
                    <a:pt x="33711" y="-1097"/>
                    <a:pt x="42682" y="13253"/>
                    <a:pt x="42682" y="32687"/>
                  </a:cubicBezTo>
                  <a:cubicBezTo>
                    <a:pt x="42682" y="52121"/>
                    <a:pt x="33711" y="64974"/>
                    <a:pt x="19959" y="64974"/>
                  </a:cubicBezTo>
                  <a:cubicBezTo>
                    <a:pt x="5909" y="64974"/>
                    <a:pt x="-1566" y="52121"/>
                    <a:pt x="-1566" y="3268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5">
              <a:extLst>
                <a:ext uri="{FF2B5EF4-FFF2-40B4-BE49-F238E27FC236}">
                  <a16:creationId xmlns:a16="http://schemas.microsoft.com/office/drawing/2014/main" id="{194EEC4E-DEBF-41EF-AA2E-B0EDC5940171}"/>
                </a:ext>
              </a:extLst>
            </p:cNvPr>
            <p:cNvSpPr/>
            <p:nvPr/>
          </p:nvSpPr>
          <p:spPr>
            <a:xfrm>
              <a:off x="7535995" y="2373029"/>
              <a:ext cx="52320" cy="73545"/>
            </a:xfrm>
            <a:custGeom>
              <a:avLst/>
              <a:gdLst>
                <a:gd name="connsiteX0" fmla="*/ 50755 w 52320"/>
                <a:gd name="connsiteY0" fmla="*/ 35975 h 73545"/>
                <a:gd name="connsiteX1" fmla="*/ 22653 w 52320"/>
                <a:gd name="connsiteY1" fmla="*/ -1097 h 73545"/>
                <a:gd name="connsiteX2" fmla="*/ -1566 w 52320"/>
                <a:gd name="connsiteY2" fmla="*/ 35975 h 73545"/>
                <a:gd name="connsiteX3" fmla="*/ 22653 w 52320"/>
                <a:gd name="connsiteY3" fmla="*/ 72449 h 73545"/>
                <a:gd name="connsiteX4" fmla="*/ 50755 w 52320"/>
                <a:gd name="connsiteY4" fmla="*/ 35975 h 7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20" h="73545">
                  <a:moveTo>
                    <a:pt x="50755" y="35975"/>
                  </a:moveTo>
                  <a:cubicBezTo>
                    <a:pt x="50755" y="16242"/>
                    <a:pt x="36404" y="-1097"/>
                    <a:pt x="22653" y="-1097"/>
                  </a:cubicBezTo>
                  <a:cubicBezTo>
                    <a:pt x="8602" y="-1097"/>
                    <a:pt x="-1566" y="16242"/>
                    <a:pt x="-1566" y="35975"/>
                  </a:cubicBezTo>
                  <a:cubicBezTo>
                    <a:pt x="-1566" y="55409"/>
                    <a:pt x="8602" y="72449"/>
                    <a:pt x="22653" y="72449"/>
                  </a:cubicBezTo>
                  <a:cubicBezTo>
                    <a:pt x="36404" y="72449"/>
                    <a:pt x="50755" y="55409"/>
                    <a:pt x="50755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5">
              <a:extLst>
                <a:ext uri="{FF2B5EF4-FFF2-40B4-BE49-F238E27FC236}">
                  <a16:creationId xmlns:a16="http://schemas.microsoft.com/office/drawing/2014/main" id="{6C9754F5-0B34-4627-9956-EEBC87C836C3}"/>
                </a:ext>
              </a:extLst>
            </p:cNvPr>
            <p:cNvSpPr/>
            <p:nvPr/>
          </p:nvSpPr>
          <p:spPr>
            <a:xfrm>
              <a:off x="7531088" y="1989745"/>
              <a:ext cx="52446" cy="75042"/>
            </a:xfrm>
            <a:custGeom>
              <a:avLst/>
              <a:gdLst>
                <a:gd name="connsiteX0" fmla="*/ 50881 w 52446"/>
                <a:gd name="connsiteY0" fmla="*/ 34482 h 75042"/>
                <a:gd name="connsiteX1" fmla="*/ 25765 w 52446"/>
                <a:gd name="connsiteY1" fmla="*/ -1097 h 75042"/>
                <a:gd name="connsiteX2" fmla="*/ -1439 w 52446"/>
                <a:gd name="connsiteY2" fmla="*/ 34482 h 75042"/>
                <a:gd name="connsiteX3" fmla="*/ 25765 w 52446"/>
                <a:gd name="connsiteY3" fmla="*/ 73945 h 75042"/>
                <a:gd name="connsiteX4" fmla="*/ 50881 w 52446"/>
                <a:gd name="connsiteY4" fmla="*/ 34482 h 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46" h="75042">
                  <a:moveTo>
                    <a:pt x="50881" y="34482"/>
                  </a:moveTo>
                  <a:cubicBezTo>
                    <a:pt x="50881" y="15048"/>
                    <a:pt x="39819" y="-1097"/>
                    <a:pt x="25765" y="-1097"/>
                  </a:cubicBezTo>
                  <a:cubicBezTo>
                    <a:pt x="9024" y="1895"/>
                    <a:pt x="-2936" y="17143"/>
                    <a:pt x="-1439" y="34482"/>
                  </a:cubicBezTo>
                  <a:cubicBezTo>
                    <a:pt x="-1439" y="53916"/>
                    <a:pt x="12013" y="73945"/>
                    <a:pt x="25765" y="73945"/>
                  </a:cubicBezTo>
                  <a:cubicBezTo>
                    <a:pt x="39819" y="73945"/>
                    <a:pt x="50881" y="53916"/>
                    <a:pt x="50881" y="3448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5">
              <a:extLst>
                <a:ext uri="{FF2B5EF4-FFF2-40B4-BE49-F238E27FC236}">
                  <a16:creationId xmlns:a16="http://schemas.microsoft.com/office/drawing/2014/main" id="{9A57E4FB-7FC8-4BA6-9F95-15F30CD8303A}"/>
                </a:ext>
              </a:extLst>
            </p:cNvPr>
            <p:cNvSpPr/>
            <p:nvPr/>
          </p:nvSpPr>
          <p:spPr>
            <a:xfrm>
              <a:off x="7203218" y="1957756"/>
              <a:ext cx="53238" cy="75341"/>
            </a:xfrm>
            <a:custGeom>
              <a:avLst/>
              <a:gdLst>
                <a:gd name="connsiteX0" fmla="*/ 51673 w 53238"/>
                <a:gd name="connsiteY0" fmla="*/ 34778 h 75341"/>
                <a:gd name="connsiteX1" fmla="*/ 27754 w 53238"/>
                <a:gd name="connsiteY1" fmla="*/ -1097 h 75341"/>
                <a:gd name="connsiteX2" fmla="*/ -1545 w 53238"/>
                <a:gd name="connsiteY2" fmla="*/ 34778 h 75341"/>
                <a:gd name="connsiteX3" fmla="*/ 27754 w 53238"/>
                <a:gd name="connsiteY3" fmla="*/ 74244 h 75341"/>
                <a:gd name="connsiteX4" fmla="*/ 51673 w 53238"/>
                <a:gd name="connsiteY4" fmla="*/ 34778 h 7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38" h="75341">
                  <a:moveTo>
                    <a:pt x="51673" y="34778"/>
                  </a:moveTo>
                  <a:cubicBezTo>
                    <a:pt x="51673" y="15348"/>
                    <a:pt x="41509" y="-1097"/>
                    <a:pt x="27754" y="-1097"/>
                  </a:cubicBezTo>
                  <a:cubicBezTo>
                    <a:pt x="10415" y="1892"/>
                    <a:pt x="-2144" y="17140"/>
                    <a:pt x="-1545" y="34778"/>
                  </a:cubicBezTo>
                  <a:cubicBezTo>
                    <a:pt x="-1545" y="54212"/>
                    <a:pt x="13703" y="74244"/>
                    <a:pt x="27754" y="74244"/>
                  </a:cubicBezTo>
                  <a:cubicBezTo>
                    <a:pt x="41509" y="74244"/>
                    <a:pt x="51673" y="54212"/>
                    <a:pt x="51673" y="3477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5">
              <a:extLst>
                <a:ext uri="{FF2B5EF4-FFF2-40B4-BE49-F238E27FC236}">
                  <a16:creationId xmlns:a16="http://schemas.microsoft.com/office/drawing/2014/main" id="{C334B4D8-5E4C-4618-B1E2-A1218D45D6BB}"/>
                </a:ext>
              </a:extLst>
            </p:cNvPr>
            <p:cNvSpPr/>
            <p:nvPr/>
          </p:nvSpPr>
          <p:spPr>
            <a:xfrm>
              <a:off x="7248983" y="1551753"/>
              <a:ext cx="52939" cy="69359"/>
            </a:xfrm>
            <a:custGeom>
              <a:avLst/>
              <a:gdLst>
                <a:gd name="connsiteX0" fmla="*/ 51353 w 52939"/>
                <a:gd name="connsiteY0" fmla="*/ 32388 h 69359"/>
                <a:gd name="connsiteX1" fmla="*/ 22653 w 52939"/>
                <a:gd name="connsiteY1" fmla="*/ -1097 h 69359"/>
                <a:gd name="connsiteX2" fmla="*/ -1566 w 52939"/>
                <a:gd name="connsiteY2" fmla="*/ 32388 h 69359"/>
                <a:gd name="connsiteX3" fmla="*/ 22653 w 52939"/>
                <a:gd name="connsiteY3" fmla="*/ 68263 h 69359"/>
                <a:gd name="connsiteX4" fmla="*/ 51353 w 52939"/>
                <a:gd name="connsiteY4" fmla="*/ 32388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939" h="69359">
                  <a:moveTo>
                    <a:pt x="51353" y="32388"/>
                  </a:moveTo>
                  <a:cubicBezTo>
                    <a:pt x="51952" y="15344"/>
                    <a:pt x="39393" y="695"/>
                    <a:pt x="22653" y="-1097"/>
                  </a:cubicBezTo>
                  <a:cubicBezTo>
                    <a:pt x="8598" y="-1097"/>
                    <a:pt x="-1566" y="12954"/>
                    <a:pt x="-1566" y="32388"/>
                  </a:cubicBezTo>
                  <a:cubicBezTo>
                    <a:pt x="-1566" y="51821"/>
                    <a:pt x="8598" y="68263"/>
                    <a:pt x="22653" y="68263"/>
                  </a:cubicBezTo>
                  <a:cubicBezTo>
                    <a:pt x="39693" y="65274"/>
                    <a:pt x="51952" y="49727"/>
                    <a:pt x="51353" y="323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5">
              <a:extLst>
                <a:ext uri="{FF2B5EF4-FFF2-40B4-BE49-F238E27FC236}">
                  <a16:creationId xmlns:a16="http://schemas.microsoft.com/office/drawing/2014/main" id="{9184C2E0-3380-461B-970E-41E95AAF4905}"/>
                </a:ext>
              </a:extLst>
            </p:cNvPr>
            <p:cNvSpPr/>
            <p:nvPr/>
          </p:nvSpPr>
          <p:spPr>
            <a:xfrm>
              <a:off x="7109580" y="2197532"/>
              <a:ext cx="49112" cy="76235"/>
            </a:xfrm>
            <a:custGeom>
              <a:avLst/>
              <a:gdLst>
                <a:gd name="connsiteX0" fmla="*/ 47546 w 49112"/>
                <a:gd name="connsiteY0" fmla="*/ 38964 h 76235"/>
                <a:gd name="connsiteX1" fmla="*/ 26620 w 49112"/>
                <a:gd name="connsiteY1" fmla="*/ -1097 h 76235"/>
                <a:gd name="connsiteX2" fmla="*/ -1485 w 49112"/>
                <a:gd name="connsiteY2" fmla="*/ 38964 h 76235"/>
                <a:gd name="connsiteX3" fmla="*/ 26620 w 49112"/>
                <a:gd name="connsiteY3" fmla="*/ 75138 h 76235"/>
                <a:gd name="connsiteX4" fmla="*/ 47546 w 49112"/>
                <a:gd name="connsiteY4" fmla="*/ 38964 h 7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12" h="76235">
                  <a:moveTo>
                    <a:pt x="47546" y="38964"/>
                  </a:moveTo>
                  <a:cubicBezTo>
                    <a:pt x="47546" y="19530"/>
                    <a:pt x="40371" y="-1097"/>
                    <a:pt x="26620" y="-1097"/>
                  </a:cubicBezTo>
                  <a:cubicBezTo>
                    <a:pt x="12868" y="-1097"/>
                    <a:pt x="-1485" y="19530"/>
                    <a:pt x="-1485" y="38964"/>
                  </a:cubicBezTo>
                  <a:cubicBezTo>
                    <a:pt x="-2679" y="56307"/>
                    <a:pt x="9576" y="71850"/>
                    <a:pt x="26620" y="75138"/>
                  </a:cubicBezTo>
                  <a:cubicBezTo>
                    <a:pt x="40371" y="75138"/>
                    <a:pt x="47546" y="58398"/>
                    <a:pt x="47546" y="389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5">
              <a:extLst>
                <a:ext uri="{FF2B5EF4-FFF2-40B4-BE49-F238E27FC236}">
                  <a16:creationId xmlns:a16="http://schemas.microsoft.com/office/drawing/2014/main" id="{743C1786-F3C4-4B27-9769-98C843353427}"/>
                </a:ext>
              </a:extLst>
            </p:cNvPr>
            <p:cNvSpPr/>
            <p:nvPr/>
          </p:nvSpPr>
          <p:spPr>
            <a:xfrm>
              <a:off x="7115642" y="2482454"/>
              <a:ext cx="48433" cy="67268"/>
            </a:xfrm>
            <a:custGeom>
              <a:avLst/>
              <a:gdLst>
                <a:gd name="connsiteX0" fmla="*/ 46868 w 48433"/>
                <a:gd name="connsiteY0" fmla="*/ 32986 h 67268"/>
                <a:gd name="connsiteX1" fmla="*/ 22350 w 48433"/>
                <a:gd name="connsiteY1" fmla="*/ -1097 h 67268"/>
                <a:gd name="connsiteX2" fmla="*/ -1566 w 48433"/>
                <a:gd name="connsiteY2" fmla="*/ 32986 h 67268"/>
                <a:gd name="connsiteX3" fmla="*/ 22350 w 48433"/>
                <a:gd name="connsiteY3" fmla="*/ 66172 h 67268"/>
                <a:gd name="connsiteX4" fmla="*/ 46868 w 48433"/>
                <a:gd name="connsiteY4" fmla="*/ 32986 h 6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33" h="67268">
                  <a:moveTo>
                    <a:pt x="46868" y="32986"/>
                  </a:moveTo>
                  <a:cubicBezTo>
                    <a:pt x="46868" y="13552"/>
                    <a:pt x="36404" y="-1097"/>
                    <a:pt x="22350" y="-1097"/>
                  </a:cubicBezTo>
                  <a:cubicBezTo>
                    <a:pt x="8598" y="-1097"/>
                    <a:pt x="-1566" y="13552"/>
                    <a:pt x="-1566" y="32986"/>
                  </a:cubicBezTo>
                  <a:cubicBezTo>
                    <a:pt x="-1566" y="52416"/>
                    <a:pt x="8598" y="66172"/>
                    <a:pt x="22350" y="66172"/>
                  </a:cubicBezTo>
                  <a:cubicBezTo>
                    <a:pt x="36404" y="66172"/>
                    <a:pt x="46868" y="52416"/>
                    <a:pt x="46868" y="3298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5">
              <a:extLst>
                <a:ext uri="{FF2B5EF4-FFF2-40B4-BE49-F238E27FC236}">
                  <a16:creationId xmlns:a16="http://schemas.microsoft.com/office/drawing/2014/main" id="{184706A8-309C-434C-967A-37CAC416590B}"/>
                </a:ext>
              </a:extLst>
            </p:cNvPr>
            <p:cNvSpPr/>
            <p:nvPr/>
          </p:nvSpPr>
          <p:spPr>
            <a:xfrm>
              <a:off x="7528202" y="2574536"/>
              <a:ext cx="55628" cy="76538"/>
            </a:xfrm>
            <a:custGeom>
              <a:avLst/>
              <a:gdLst>
                <a:gd name="connsiteX0" fmla="*/ 54063 w 55628"/>
                <a:gd name="connsiteY0" fmla="*/ 38365 h 76538"/>
                <a:gd name="connsiteX1" fmla="*/ 28351 w 55628"/>
                <a:gd name="connsiteY1" fmla="*/ 75441 h 76538"/>
                <a:gd name="connsiteX2" fmla="*/ -1546 w 55628"/>
                <a:gd name="connsiteY2" fmla="*/ 38365 h 76538"/>
                <a:gd name="connsiteX3" fmla="*/ 28351 w 55628"/>
                <a:gd name="connsiteY3" fmla="*/ -1097 h 76538"/>
                <a:gd name="connsiteX4" fmla="*/ 54063 w 55628"/>
                <a:gd name="connsiteY4" fmla="*/ 38365 h 7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8" h="76538">
                  <a:moveTo>
                    <a:pt x="54063" y="38365"/>
                  </a:moveTo>
                  <a:cubicBezTo>
                    <a:pt x="54063" y="57799"/>
                    <a:pt x="42107" y="75441"/>
                    <a:pt x="28351" y="75441"/>
                  </a:cubicBezTo>
                  <a:cubicBezTo>
                    <a:pt x="10713" y="72149"/>
                    <a:pt x="-2141" y="56307"/>
                    <a:pt x="-1546" y="38365"/>
                  </a:cubicBezTo>
                  <a:cubicBezTo>
                    <a:pt x="-1546" y="18935"/>
                    <a:pt x="14301" y="-1097"/>
                    <a:pt x="28351" y="-1097"/>
                  </a:cubicBezTo>
                  <a:cubicBezTo>
                    <a:pt x="42107" y="-1097"/>
                    <a:pt x="54063" y="18935"/>
                    <a:pt x="54063" y="3836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5">
              <a:extLst>
                <a:ext uri="{FF2B5EF4-FFF2-40B4-BE49-F238E27FC236}">
                  <a16:creationId xmlns:a16="http://schemas.microsoft.com/office/drawing/2014/main" id="{10D1B960-6157-4404-ACCD-EB90DB3EF76E}"/>
                </a:ext>
              </a:extLst>
            </p:cNvPr>
            <p:cNvSpPr/>
            <p:nvPr/>
          </p:nvSpPr>
          <p:spPr>
            <a:xfrm>
              <a:off x="7297416" y="2589485"/>
              <a:ext cx="49929" cy="69359"/>
            </a:xfrm>
            <a:custGeom>
              <a:avLst/>
              <a:gdLst>
                <a:gd name="connsiteX0" fmla="*/ 48364 w 49929"/>
                <a:gd name="connsiteY0" fmla="*/ 35975 h 69359"/>
                <a:gd name="connsiteX1" fmla="*/ 22952 w 49929"/>
                <a:gd name="connsiteY1" fmla="*/ 68263 h 69359"/>
                <a:gd name="connsiteX2" fmla="*/ -1566 w 49929"/>
                <a:gd name="connsiteY2" fmla="*/ 35975 h 69359"/>
                <a:gd name="connsiteX3" fmla="*/ 22952 w 49929"/>
                <a:gd name="connsiteY3" fmla="*/ -1097 h 69359"/>
                <a:gd name="connsiteX4" fmla="*/ 48364 w 49929"/>
                <a:gd name="connsiteY4" fmla="*/ 35975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29" h="69359">
                  <a:moveTo>
                    <a:pt x="48364" y="35975"/>
                  </a:moveTo>
                  <a:cubicBezTo>
                    <a:pt x="48364" y="55409"/>
                    <a:pt x="36704" y="68263"/>
                    <a:pt x="22952" y="68263"/>
                  </a:cubicBezTo>
                  <a:cubicBezTo>
                    <a:pt x="8898" y="68263"/>
                    <a:pt x="-1566" y="55409"/>
                    <a:pt x="-1566" y="35975"/>
                  </a:cubicBezTo>
                  <a:cubicBezTo>
                    <a:pt x="-1566" y="16541"/>
                    <a:pt x="8898" y="-1097"/>
                    <a:pt x="22952" y="-1097"/>
                  </a:cubicBezTo>
                  <a:cubicBezTo>
                    <a:pt x="36704" y="-1097"/>
                    <a:pt x="48364" y="16541"/>
                    <a:pt x="48364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5">
              <a:extLst>
                <a:ext uri="{FF2B5EF4-FFF2-40B4-BE49-F238E27FC236}">
                  <a16:creationId xmlns:a16="http://schemas.microsoft.com/office/drawing/2014/main" id="{ADD04BF8-BBF0-4642-B7D1-7BC4DFF7DFB0}"/>
                </a:ext>
              </a:extLst>
            </p:cNvPr>
            <p:cNvSpPr/>
            <p:nvPr/>
          </p:nvSpPr>
          <p:spPr>
            <a:xfrm>
              <a:off x="7186498" y="3133613"/>
              <a:ext cx="52624" cy="68765"/>
            </a:xfrm>
            <a:custGeom>
              <a:avLst/>
              <a:gdLst>
                <a:gd name="connsiteX0" fmla="*/ 51054 w 52624"/>
                <a:gd name="connsiteY0" fmla="*/ 35679 h 68765"/>
                <a:gd name="connsiteX1" fmla="*/ 21157 w 52624"/>
                <a:gd name="connsiteY1" fmla="*/ 67668 h 68765"/>
                <a:gd name="connsiteX2" fmla="*/ -1566 w 52624"/>
                <a:gd name="connsiteY2" fmla="*/ 35679 h 68765"/>
                <a:gd name="connsiteX3" fmla="*/ 21157 w 52624"/>
                <a:gd name="connsiteY3" fmla="*/ -1097 h 68765"/>
                <a:gd name="connsiteX4" fmla="*/ 51054 w 52624"/>
                <a:gd name="connsiteY4" fmla="*/ 35679 h 6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4" h="68765">
                  <a:moveTo>
                    <a:pt x="51054" y="35679"/>
                  </a:moveTo>
                  <a:cubicBezTo>
                    <a:pt x="51353" y="52719"/>
                    <a:pt x="37897" y="66770"/>
                    <a:pt x="21157" y="67668"/>
                  </a:cubicBezTo>
                  <a:cubicBezTo>
                    <a:pt x="7102" y="67668"/>
                    <a:pt x="-1566" y="55110"/>
                    <a:pt x="-1566" y="35679"/>
                  </a:cubicBezTo>
                  <a:cubicBezTo>
                    <a:pt x="-1566" y="16245"/>
                    <a:pt x="7102" y="-1097"/>
                    <a:pt x="21157" y="-1097"/>
                  </a:cubicBezTo>
                  <a:cubicBezTo>
                    <a:pt x="38795" y="2195"/>
                    <a:pt x="51353" y="17738"/>
                    <a:pt x="51054" y="3567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5">
              <a:extLst>
                <a:ext uri="{FF2B5EF4-FFF2-40B4-BE49-F238E27FC236}">
                  <a16:creationId xmlns:a16="http://schemas.microsoft.com/office/drawing/2014/main" id="{FE0468B1-FB4C-4437-B713-834DE3D4866E}"/>
                </a:ext>
              </a:extLst>
            </p:cNvPr>
            <p:cNvSpPr/>
            <p:nvPr/>
          </p:nvSpPr>
          <p:spPr>
            <a:xfrm>
              <a:off x="7106237" y="2690238"/>
              <a:ext cx="51261" cy="63381"/>
            </a:xfrm>
            <a:custGeom>
              <a:avLst/>
              <a:gdLst>
                <a:gd name="connsiteX0" fmla="*/ 49696 w 51261"/>
                <a:gd name="connsiteY0" fmla="*/ 30296 h 63381"/>
                <a:gd name="connsiteX1" fmla="*/ 25178 w 51261"/>
                <a:gd name="connsiteY1" fmla="*/ 62285 h 63381"/>
                <a:gd name="connsiteX2" fmla="*/ -1431 w 51261"/>
                <a:gd name="connsiteY2" fmla="*/ 30596 h 63381"/>
                <a:gd name="connsiteX3" fmla="*/ -1431 w 51261"/>
                <a:gd name="connsiteY3" fmla="*/ 29997 h 63381"/>
                <a:gd name="connsiteX4" fmla="*/ 23686 w 51261"/>
                <a:gd name="connsiteY4" fmla="*/ -1097 h 63381"/>
                <a:gd name="connsiteX5" fmla="*/ 25178 w 51261"/>
                <a:gd name="connsiteY5" fmla="*/ -1097 h 63381"/>
                <a:gd name="connsiteX6" fmla="*/ 49696 w 51261"/>
                <a:gd name="connsiteY6" fmla="*/ 30296 h 6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61" h="63381">
                  <a:moveTo>
                    <a:pt x="49696" y="30296"/>
                  </a:moveTo>
                  <a:cubicBezTo>
                    <a:pt x="49696" y="49727"/>
                    <a:pt x="39229" y="62285"/>
                    <a:pt x="25178" y="62285"/>
                  </a:cubicBezTo>
                  <a:cubicBezTo>
                    <a:pt x="9033" y="61088"/>
                    <a:pt x="-2923" y="46738"/>
                    <a:pt x="-1431" y="30596"/>
                  </a:cubicBezTo>
                  <a:cubicBezTo>
                    <a:pt x="-1431" y="30596"/>
                    <a:pt x="-1431" y="30296"/>
                    <a:pt x="-1431" y="29997"/>
                  </a:cubicBezTo>
                  <a:cubicBezTo>
                    <a:pt x="-2923" y="14450"/>
                    <a:pt x="8138" y="698"/>
                    <a:pt x="23686" y="-1097"/>
                  </a:cubicBezTo>
                  <a:cubicBezTo>
                    <a:pt x="24280" y="-1097"/>
                    <a:pt x="24879" y="-1097"/>
                    <a:pt x="25178" y="-1097"/>
                  </a:cubicBezTo>
                  <a:cubicBezTo>
                    <a:pt x="39229" y="-1097"/>
                    <a:pt x="49696" y="10563"/>
                    <a:pt x="49696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5">
              <a:extLst>
                <a:ext uri="{FF2B5EF4-FFF2-40B4-BE49-F238E27FC236}">
                  <a16:creationId xmlns:a16="http://schemas.microsoft.com/office/drawing/2014/main" id="{E28FB3BE-9620-477F-A732-FB03DC9F9331}"/>
                </a:ext>
              </a:extLst>
            </p:cNvPr>
            <p:cNvSpPr/>
            <p:nvPr/>
          </p:nvSpPr>
          <p:spPr>
            <a:xfrm>
              <a:off x="6537427" y="2055820"/>
              <a:ext cx="50228" cy="69359"/>
            </a:xfrm>
            <a:custGeom>
              <a:avLst/>
              <a:gdLst>
                <a:gd name="connsiteX0" fmla="*/ -1566 w 50228"/>
                <a:gd name="connsiteY0" fmla="*/ 32088 h 69359"/>
                <a:gd name="connsiteX1" fmla="*/ 22952 w 50228"/>
                <a:gd name="connsiteY1" fmla="*/ -1097 h 69359"/>
                <a:gd name="connsiteX2" fmla="*/ 48663 w 50228"/>
                <a:gd name="connsiteY2" fmla="*/ 32088 h 69359"/>
                <a:gd name="connsiteX3" fmla="*/ 22952 w 50228"/>
                <a:gd name="connsiteY3" fmla="*/ 68263 h 69359"/>
                <a:gd name="connsiteX4" fmla="*/ -1566 w 50228"/>
                <a:gd name="connsiteY4" fmla="*/ 32088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28" h="69359">
                  <a:moveTo>
                    <a:pt x="-1566" y="32088"/>
                  </a:moveTo>
                  <a:cubicBezTo>
                    <a:pt x="-1566" y="12654"/>
                    <a:pt x="9201" y="-1097"/>
                    <a:pt x="22952" y="-1097"/>
                  </a:cubicBezTo>
                  <a:cubicBezTo>
                    <a:pt x="37003" y="-1097"/>
                    <a:pt x="48663" y="12654"/>
                    <a:pt x="48663" y="32088"/>
                  </a:cubicBezTo>
                  <a:cubicBezTo>
                    <a:pt x="48663" y="51522"/>
                    <a:pt x="37003" y="68263"/>
                    <a:pt x="22952" y="68263"/>
                  </a:cubicBezTo>
                  <a:cubicBezTo>
                    <a:pt x="9201" y="68263"/>
                    <a:pt x="-1566" y="51522"/>
                    <a:pt x="-1566" y="320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5">
              <a:extLst>
                <a:ext uri="{FF2B5EF4-FFF2-40B4-BE49-F238E27FC236}">
                  <a16:creationId xmlns:a16="http://schemas.microsoft.com/office/drawing/2014/main" id="{CC03E5FB-6581-4603-9852-84C395FA09D3}"/>
                </a:ext>
              </a:extLst>
            </p:cNvPr>
            <p:cNvSpPr/>
            <p:nvPr/>
          </p:nvSpPr>
          <p:spPr>
            <a:xfrm>
              <a:off x="6401913" y="1900053"/>
              <a:ext cx="56037" cy="67568"/>
            </a:xfrm>
            <a:custGeom>
              <a:avLst/>
              <a:gdLst>
                <a:gd name="connsiteX0" fmla="*/ -1483 w 56037"/>
                <a:gd name="connsiteY0" fmla="*/ 33884 h 67568"/>
                <a:gd name="connsiteX1" fmla="*/ 26020 w 56037"/>
                <a:gd name="connsiteY1" fmla="*/ -1097 h 67568"/>
                <a:gd name="connsiteX2" fmla="*/ 54425 w 56037"/>
                <a:gd name="connsiteY2" fmla="*/ 33884 h 67568"/>
                <a:gd name="connsiteX3" fmla="*/ 26020 w 56037"/>
                <a:gd name="connsiteY3" fmla="*/ 66471 h 67568"/>
                <a:gd name="connsiteX4" fmla="*/ -1483 w 56037"/>
                <a:gd name="connsiteY4" fmla="*/ 33884 h 6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037" h="67568">
                  <a:moveTo>
                    <a:pt x="-1483" y="33884"/>
                  </a:moveTo>
                  <a:cubicBezTo>
                    <a:pt x="-2680" y="16844"/>
                    <a:pt x="9279" y="1596"/>
                    <a:pt x="26020" y="-1097"/>
                  </a:cubicBezTo>
                  <a:cubicBezTo>
                    <a:pt x="43363" y="1596"/>
                    <a:pt x="55322" y="16545"/>
                    <a:pt x="54425" y="33884"/>
                  </a:cubicBezTo>
                  <a:cubicBezTo>
                    <a:pt x="55322" y="50628"/>
                    <a:pt x="42764" y="64978"/>
                    <a:pt x="26020" y="66471"/>
                  </a:cubicBezTo>
                  <a:cubicBezTo>
                    <a:pt x="9579" y="64978"/>
                    <a:pt x="-2680" y="50329"/>
                    <a:pt x="-1483" y="3388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5">
              <a:extLst>
                <a:ext uri="{FF2B5EF4-FFF2-40B4-BE49-F238E27FC236}">
                  <a16:creationId xmlns:a16="http://schemas.microsoft.com/office/drawing/2014/main" id="{D004EF2C-C6F8-43FA-99CE-B5A3F34BA103}"/>
                </a:ext>
              </a:extLst>
            </p:cNvPr>
            <p:cNvSpPr/>
            <p:nvPr/>
          </p:nvSpPr>
          <p:spPr>
            <a:xfrm>
              <a:off x="6614265" y="1730837"/>
              <a:ext cx="48134" cy="71454"/>
            </a:xfrm>
            <a:custGeom>
              <a:avLst/>
              <a:gdLst>
                <a:gd name="connsiteX0" fmla="*/ -1566 w 48134"/>
                <a:gd name="connsiteY0" fmla="*/ 37767 h 71454"/>
                <a:gd name="connsiteX1" fmla="*/ 22354 w 48134"/>
                <a:gd name="connsiteY1" fmla="*/ -1097 h 71454"/>
                <a:gd name="connsiteX2" fmla="*/ 46568 w 48134"/>
                <a:gd name="connsiteY2" fmla="*/ 37767 h 71454"/>
                <a:gd name="connsiteX3" fmla="*/ 22354 w 48134"/>
                <a:gd name="connsiteY3" fmla="*/ 70358 h 71454"/>
                <a:gd name="connsiteX4" fmla="*/ -1566 w 48134"/>
                <a:gd name="connsiteY4" fmla="*/ 37767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34" h="71454">
                  <a:moveTo>
                    <a:pt x="-1566" y="37767"/>
                  </a:moveTo>
                  <a:cubicBezTo>
                    <a:pt x="-1566" y="18337"/>
                    <a:pt x="8299" y="-1097"/>
                    <a:pt x="22354" y="-1097"/>
                  </a:cubicBezTo>
                  <a:cubicBezTo>
                    <a:pt x="36105" y="-1097"/>
                    <a:pt x="46568" y="18337"/>
                    <a:pt x="46568" y="37767"/>
                  </a:cubicBezTo>
                  <a:cubicBezTo>
                    <a:pt x="46568" y="57201"/>
                    <a:pt x="36105" y="70358"/>
                    <a:pt x="22354" y="70358"/>
                  </a:cubicBezTo>
                  <a:cubicBezTo>
                    <a:pt x="8299" y="70358"/>
                    <a:pt x="-1566" y="57201"/>
                    <a:pt x="-1566" y="377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5">
              <a:extLst>
                <a:ext uri="{FF2B5EF4-FFF2-40B4-BE49-F238E27FC236}">
                  <a16:creationId xmlns:a16="http://schemas.microsoft.com/office/drawing/2014/main" id="{D178D180-F53C-4512-AAF8-3C6A08B71171}"/>
                </a:ext>
              </a:extLst>
            </p:cNvPr>
            <p:cNvSpPr/>
            <p:nvPr/>
          </p:nvSpPr>
          <p:spPr>
            <a:xfrm>
              <a:off x="6824015" y="1500926"/>
              <a:ext cx="51551" cy="67867"/>
            </a:xfrm>
            <a:custGeom>
              <a:avLst/>
              <a:gdLst>
                <a:gd name="connsiteX0" fmla="*/ -1436 w 51551"/>
                <a:gd name="connsiteY0" fmla="*/ 30296 h 67867"/>
                <a:gd name="connsiteX1" fmla="*/ 24873 w 51551"/>
                <a:gd name="connsiteY1" fmla="*/ -1097 h 67867"/>
                <a:gd name="connsiteX2" fmla="*/ 25767 w 51551"/>
                <a:gd name="connsiteY2" fmla="*/ -1097 h 67867"/>
                <a:gd name="connsiteX3" fmla="*/ 49986 w 51551"/>
                <a:gd name="connsiteY3" fmla="*/ 30296 h 67867"/>
                <a:gd name="connsiteX4" fmla="*/ 25767 w 51551"/>
                <a:gd name="connsiteY4" fmla="*/ 66770 h 67867"/>
                <a:gd name="connsiteX5" fmla="*/ -1436 w 51551"/>
                <a:gd name="connsiteY5" fmla="*/ 30296 h 6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1" h="67867">
                  <a:moveTo>
                    <a:pt x="-1436" y="30296"/>
                  </a:moveTo>
                  <a:cubicBezTo>
                    <a:pt x="-2933" y="14450"/>
                    <a:pt x="8728" y="399"/>
                    <a:pt x="24873" y="-1097"/>
                  </a:cubicBezTo>
                  <a:cubicBezTo>
                    <a:pt x="25173" y="-1097"/>
                    <a:pt x="25472" y="-1097"/>
                    <a:pt x="25767" y="-1097"/>
                  </a:cubicBezTo>
                  <a:cubicBezTo>
                    <a:pt x="39523" y="-1097"/>
                    <a:pt x="49986" y="10862"/>
                    <a:pt x="49986" y="30296"/>
                  </a:cubicBezTo>
                  <a:cubicBezTo>
                    <a:pt x="49986" y="50029"/>
                    <a:pt x="39523" y="66770"/>
                    <a:pt x="25767" y="66770"/>
                  </a:cubicBezTo>
                  <a:cubicBezTo>
                    <a:pt x="11717" y="66770"/>
                    <a:pt x="-1436" y="49730"/>
                    <a:pt x="-1436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5">
              <a:extLst>
                <a:ext uri="{FF2B5EF4-FFF2-40B4-BE49-F238E27FC236}">
                  <a16:creationId xmlns:a16="http://schemas.microsoft.com/office/drawing/2014/main" id="{DA48F104-8803-463B-87C4-49F76C28B748}"/>
                </a:ext>
              </a:extLst>
            </p:cNvPr>
            <p:cNvSpPr/>
            <p:nvPr/>
          </p:nvSpPr>
          <p:spPr>
            <a:xfrm>
              <a:off x="6930277" y="1684196"/>
              <a:ext cx="46342" cy="69962"/>
            </a:xfrm>
            <a:custGeom>
              <a:avLst/>
              <a:gdLst>
                <a:gd name="connsiteX0" fmla="*/ -1566 w 46342"/>
                <a:gd name="connsiteY0" fmla="*/ 33285 h 69962"/>
                <a:gd name="connsiteX1" fmla="*/ 22354 w 46342"/>
                <a:gd name="connsiteY1" fmla="*/ -1097 h 69962"/>
                <a:gd name="connsiteX2" fmla="*/ 44777 w 46342"/>
                <a:gd name="connsiteY2" fmla="*/ 33285 h 69962"/>
                <a:gd name="connsiteX3" fmla="*/ 22354 w 46342"/>
                <a:gd name="connsiteY3" fmla="*/ 68865 h 69962"/>
                <a:gd name="connsiteX4" fmla="*/ -1566 w 46342"/>
                <a:gd name="connsiteY4" fmla="*/ 33285 h 69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42" h="69962">
                  <a:moveTo>
                    <a:pt x="-1566" y="33285"/>
                  </a:moveTo>
                  <a:cubicBezTo>
                    <a:pt x="-1566" y="13851"/>
                    <a:pt x="8602" y="-1097"/>
                    <a:pt x="22354" y="-1097"/>
                  </a:cubicBezTo>
                  <a:cubicBezTo>
                    <a:pt x="36105" y="-1097"/>
                    <a:pt x="44777" y="13851"/>
                    <a:pt x="44777" y="33285"/>
                  </a:cubicBezTo>
                  <a:cubicBezTo>
                    <a:pt x="44777" y="52719"/>
                    <a:pt x="36404" y="68865"/>
                    <a:pt x="22354" y="68865"/>
                  </a:cubicBezTo>
                  <a:cubicBezTo>
                    <a:pt x="8602" y="68865"/>
                    <a:pt x="-1566" y="52719"/>
                    <a:pt x="-1566" y="3328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5">
              <a:extLst>
                <a:ext uri="{FF2B5EF4-FFF2-40B4-BE49-F238E27FC236}">
                  <a16:creationId xmlns:a16="http://schemas.microsoft.com/office/drawing/2014/main" id="{41AB4A67-3604-457F-944E-1AF771E9A896}"/>
                </a:ext>
              </a:extLst>
            </p:cNvPr>
            <p:cNvSpPr/>
            <p:nvPr/>
          </p:nvSpPr>
          <p:spPr>
            <a:xfrm>
              <a:off x="6908153" y="2061199"/>
              <a:ext cx="45145" cy="72352"/>
            </a:xfrm>
            <a:custGeom>
              <a:avLst/>
              <a:gdLst>
                <a:gd name="connsiteX0" fmla="*/ -1566 w 45145"/>
                <a:gd name="connsiteY0" fmla="*/ 34183 h 72352"/>
                <a:gd name="connsiteX1" fmla="*/ 22952 w 45145"/>
                <a:gd name="connsiteY1" fmla="*/ -1097 h 72352"/>
                <a:gd name="connsiteX2" fmla="*/ 43579 w 45145"/>
                <a:gd name="connsiteY2" fmla="*/ 34183 h 72352"/>
                <a:gd name="connsiteX3" fmla="*/ 22952 w 45145"/>
                <a:gd name="connsiteY3" fmla="*/ 71255 h 72352"/>
                <a:gd name="connsiteX4" fmla="*/ -1566 w 45145"/>
                <a:gd name="connsiteY4" fmla="*/ 34183 h 7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45" h="72352">
                  <a:moveTo>
                    <a:pt x="-1566" y="34183"/>
                  </a:moveTo>
                  <a:cubicBezTo>
                    <a:pt x="-1566" y="14450"/>
                    <a:pt x="8898" y="-1097"/>
                    <a:pt x="22952" y="-1097"/>
                  </a:cubicBezTo>
                  <a:cubicBezTo>
                    <a:pt x="36704" y="-1097"/>
                    <a:pt x="43579" y="14450"/>
                    <a:pt x="43579" y="34183"/>
                  </a:cubicBezTo>
                  <a:cubicBezTo>
                    <a:pt x="43579" y="53617"/>
                    <a:pt x="36704" y="71255"/>
                    <a:pt x="22952" y="71255"/>
                  </a:cubicBezTo>
                  <a:cubicBezTo>
                    <a:pt x="8898" y="71255"/>
                    <a:pt x="-1566" y="53617"/>
                    <a:pt x="-1566" y="3418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5">
              <a:extLst>
                <a:ext uri="{FF2B5EF4-FFF2-40B4-BE49-F238E27FC236}">
                  <a16:creationId xmlns:a16="http://schemas.microsoft.com/office/drawing/2014/main" id="{9E46A293-3D77-4DD2-9087-09976172848F}"/>
                </a:ext>
              </a:extLst>
            </p:cNvPr>
            <p:cNvSpPr/>
            <p:nvPr/>
          </p:nvSpPr>
          <p:spPr>
            <a:xfrm>
              <a:off x="5584008" y="2575434"/>
              <a:ext cx="75337" cy="56826"/>
            </a:xfrm>
            <a:custGeom>
              <a:avLst/>
              <a:gdLst>
                <a:gd name="connsiteX0" fmla="*/ 35207 w 75337"/>
                <a:gd name="connsiteY0" fmla="*/ 55708 h 56826"/>
                <a:gd name="connsiteX1" fmla="*/ 73772 w 75337"/>
                <a:gd name="connsiteY1" fmla="*/ 26406 h 56826"/>
                <a:gd name="connsiteX2" fmla="*/ 35207 w 75337"/>
                <a:gd name="connsiteY2" fmla="*/ -1097 h 56826"/>
                <a:gd name="connsiteX3" fmla="*/ -1566 w 75337"/>
                <a:gd name="connsiteY3" fmla="*/ 26406 h 56826"/>
                <a:gd name="connsiteX4" fmla="*/ 35207 w 75337"/>
                <a:gd name="connsiteY4" fmla="*/ 55708 h 5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37" h="56826">
                  <a:moveTo>
                    <a:pt x="35207" y="55708"/>
                  </a:moveTo>
                  <a:cubicBezTo>
                    <a:pt x="54937" y="55708"/>
                    <a:pt x="73772" y="40460"/>
                    <a:pt x="73772" y="26406"/>
                  </a:cubicBezTo>
                  <a:cubicBezTo>
                    <a:pt x="73772" y="12654"/>
                    <a:pt x="54937" y="-1097"/>
                    <a:pt x="35207" y="-1097"/>
                  </a:cubicBezTo>
                  <a:cubicBezTo>
                    <a:pt x="15773" y="-1097"/>
                    <a:pt x="-1566" y="12654"/>
                    <a:pt x="-1566" y="26406"/>
                  </a:cubicBezTo>
                  <a:cubicBezTo>
                    <a:pt x="1723" y="44048"/>
                    <a:pt x="17565" y="56303"/>
                    <a:pt x="35207" y="5570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5">
              <a:extLst>
                <a:ext uri="{FF2B5EF4-FFF2-40B4-BE49-F238E27FC236}">
                  <a16:creationId xmlns:a16="http://schemas.microsoft.com/office/drawing/2014/main" id="{13EEB3BF-2339-4735-82B4-0A019B32BF71}"/>
                </a:ext>
              </a:extLst>
            </p:cNvPr>
            <p:cNvSpPr/>
            <p:nvPr/>
          </p:nvSpPr>
          <p:spPr>
            <a:xfrm>
              <a:off x="5834247" y="2802306"/>
              <a:ext cx="71155" cy="49975"/>
            </a:xfrm>
            <a:custGeom>
              <a:avLst/>
              <a:gdLst>
                <a:gd name="connsiteX0" fmla="*/ 33412 w 71155"/>
                <a:gd name="connsiteY0" fmla="*/ 48879 h 49975"/>
                <a:gd name="connsiteX1" fmla="*/ 69590 w 71155"/>
                <a:gd name="connsiteY1" fmla="*/ 27350 h 49975"/>
                <a:gd name="connsiteX2" fmla="*/ 33412 w 71155"/>
                <a:gd name="connsiteY2" fmla="*/ -1051 h 49975"/>
                <a:gd name="connsiteX3" fmla="*/ -1566 w 71155"/>
                <a:gd name="connsiteY3" fmla="*/ 27350 h 49975"/>
                <a:gd name="connsiteX4" fmla="*/ 33412 w 71155"/>
                <a:gd name="connsiteY4" fmla="*/ 48879 h 4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55" h="49975">
                  <a:moveTo>
                    <a:pt x="33412" y="48879"/>
                  </a:moveTo>
                  <a:cubicBezTo>
                    <a:pt x="52846" y="48879"/>
                    <a:pt x="69590" y="41404"/>
                    <a:pt x="69590" y="27350"/>
                  </a:cubicBezTo>
                  <a:cubicBezTo>
                    <a:pt x="66298" y="10310"/>
                    <a:pt x="50755" y="-1949"/>
                    <a:pt x="33412" y="-1051"/>
                  </a:cubicBezTo>
                  <a:cubicBezTo>
                    <a:pt x="16073" y="-1949"/>
                    <a:pt x="825" y="10310"/>
                    <a:pt x="-1566" y="27350"/>
                  </a:cubicBezTo>
                  <a:cubicBezTo>
                    <a:pt x="-1566" y="41404"/>
                    <a:pt x="13978" y="48879"/>
                    <a:pt x="33412" y="4887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5">
              <a:extLst>
                <a:ext uri="{FF2B5EF4-FFF2-40B4-BE49-F238E27FC236}">
                  <a16:creationId xmlns:a16="http://schemas.microsoft.com/office/drawing/2014/main" id="{49302722-B882-44A8-B091-FC94A9B8E550}"/>
                </a:ext>
              </a:extLst>
            </p:cNvPr>
            <p:cNvSpPr/>
            <p:nvPr/>
          </p:nvSpPr>
          <p:spPr>
            <a:xfrm>
              <a:off x="5732895" y="3051694"/>
              <a:ext cx="78330" cy="50528"/>
            </a:xfrm>
            <a:custGeom>
              <a:avLst/>
              <a:gdLst>
                <a:gd name="connsiteX0" fmla="*/ 36704 w 78330"/>
                <a:gd name="connsiteY0" fmla="*/ 49431 h 50528"/>
                <a:gd name="connsiteX1" fmla="*/ 76765 w 78330"/>
                <a:gd name="connsiteY1" fmla="*/ 28501 h 50528"/>
                <a:gd name="connsiteX2" fmla="*/ 36704 w 78330"/>
                <a:gd name="connsiteY2" fmla="*/ -1097 h 50528"/>
                <a:gd name="connsiteX3" fmla="*/ -1566 w 78330"/>
                <a:gd name="connsiteY3" fmla="*/ 28501 h 50528"/>
                <a:gd name="connsiteX4" fmla="*/ 36704 w 78330"/>
                <a:gd name="connsiteY4" fmla="*/ 49431 h 50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30" h="50528">
                  <a:moveTo>
                    <a:pt x="36704" y="49431"/>
                  </a:moveTo>
                  <a:cubicBezTo>
                    <a:pt x="56134" y="49431"/>
                    <a:pt x="76765" y="42555"/>
                    <a:pt x="76765" y="28501"/>
                  </a:cubicBezTo>
                  <a:cubicBezTo>
                    <a:pt x="76765" y="14450"/>
                    <a:pt x="56134" y="-1097"/>
                    <a:pt x="36704" y="-1097"/>
                  </a:cubicBezTo>
                  <a:cubicBezTo>
                    <a:pt x="17270" y="-1097"/>
                    <a:pt x="-1566" y="14450"/>
                    <a:pt x="-1566" y="28501"/>
                  </a:cubicBezTo>
                  <a:cubicBezTo>
                    <a:pt x="-1566" y="42555"/>
                    <a:pt x="17270" y="49431"/>
                    <a:pt x="36704" y="4943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5">
              <a:extLst>
                <a:ext uri="{FF2B5EF4-FFF2-40B4-BE49-F238E27FC236}">
                  <a16:creationId xmlns:a16="http://schemas.microsoft.com/office/drawing/2014/main" id="{F1A0C499-3893-4AC7-8AE9-540FACB19385}"/>
                </a:ext>
              </a:extLst>
            </p:cNvPr>
            <p:cNvSpPr/>
            <p:nvPr/>
          </p:nvSpPr>
          <p:spPr>
            <a:xfrm>
              <a:off x="6127837" y="2634929"/>
              <a:ext cx="73246" cy="53522"/>
            </a:xfrm>
            <a:custGeom>
              <a:avLst/>
              <a:gdLst>
                <a:gd name="connsiteX0" fmla="*/ 37601 w 73246"/>
                <a:gd name="connsiteY0" fmla="*/ 52420 h 53522"/>
                <a:gd name="connsiteX1" fmla="*/ 71681 w 73246"/>
                <a:gd name="connsiteY1" fmla="*/ 22523 h 53522"/>
                <a:gd name="connsiteX2" fmla="*/ 37601 w 73246"/>
                <a:gd name="connsiteY2" fmla="*/ -1097 h 53522"/>
                <a:gd name="connsiteX3" fmla="*/ -1566 w 73246"/>
                <a:gd name="connsiteY3" fmla="*/ 22523 h 53522"/>
                <a:gd name="connsiteX4" fmla="*/ 37601 w 73246"/>
                <a:gd name="connsiteY4" fmla="*/ 52420 h 5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46" h="53522">
                  <a:moveTo>
                    <a:pt x="37601" y="52420"/>
                  </a:moveTo>
                  <a:cubicBezTo>
                    <a:pt x="54941" y="52716"/>
                    <a:pt x="69889" y="39862"/>
                    <a:pt x="71681" y="22523"/>
                  </a:cubicBezTo>
                  <a:cubicBezTo>
                    <a:pt x="71681" y="8468"/>
                    <a:pt x="57032" y="-1097"/>
                    <a:pt x="37601" y="-1097"/>
                  </a:cubicBezTo>
                  <a:cubicBezTo>
                    <a:pt x="18168" y="-1097"/>
                    <a:pt x="-1566" y="8468"/>
                    <a:pt x="-1566" y="22523"/>
                  </a:cubicBezTo>
                  <a:cubicBezTo>
                    <a:pt x="-1566" y="36274"/>
                    <a:pt x="18168" y="52420"/>
                    <a:pt x="37601" y="5242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5">
              <a:extLst>
                <a:ext uri="{FF2B5EF4-FFF2-40B4-BE49-F238E27FC236}">
                  <a16:creationId xmlns:a16="http://schemas.microsoft.com/office/drawing/2014/main" id="{50886761-8223-4598-8D62-611178A1FD5B}"/>
                </a:ext>
              </a:extLst>
            </p:cNvPr>
            <p:cNvSpPr/>
            <p:nvPr/>
          </p:nvSpPr>
          <p:spPr>
            <a:xfrm>
              <a:off x="6157135" y="2836137"/>
              <a:ext cx="67568" cy="49331"/>
            </a:xfrm>
            <a:custGeom>
              <a:avLst/>
              <a:gdLst>
                <a:gd name="connsiteX0" fmla="*/ 30426 w 67568"/>
                <a:gd name="connsiteY0" fmla="*/ 48234 h 49331"/>
                <a:gd name="connsiteX1" fmla="*/ 66002 w 67568"/>
                <a:gd name="connsiteY1" fmla="*/ 24315 h 49331"/>
                <a:gd name="connsiteX2" fmla="*/ 30426 w 67568"/>
                <a:gd name="connsiteY2" fmla="*/ -1097 h 49331"/>
                <a:gd name="connsiteX3" fmla="*/ -1566 w 67568"/>
                <a:gd name="connsiteY3" fmla="*/ 24315 h 49331"/>
                <a:gd name="connsiteX4" fmla="*/ 30426 w 67568"/>
                <a:gd name="connsiteY4" fmla="*/ 48234 h 4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68" h="49331">
                  <a:moveTo>
                    <a:pt x="30426" y="48234"/>
                  </a:moveTo>
                  <a:cubicBezTo>
                    <a:pt x="49857" y="48234"/>
                    <a:pt x="66002" y="38070"/>
                    <a:pt x="66002" y="24315"/>
                  </a:cubicBezTo>
                  <a:cubicBezTo>
                    <a:pt x="66002" y="10264"/>
                    <a:pt x="49857" y="-1097"/>
                    <a:pt x="30426" y="-1097"/>
                  </a:cubicBezTo>
                  <a:cubicBezTo>
                    <a:pt x="10993" y="-1097"/>
                    <a:pt x="-1566" y="10264"/>
                    <a:pt x="-1566" y="24315"/>
                  </a:cubicBezTo>
                  <a:cubicBezTo>
                    <a:pt x="-1566" y="38070"/>
                    <a:pt x="10993" y="48234"/>
                    <a:pt x="30426" y="4823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5">
              <a:extLst>
                <a:ext uri="{FF2B5EF4-FFF2-40B4-BE49-F238E27FC236}">
                  <a16:creationId xmlns:a16="http://schemas.microsoft.com/office/drawing/2014/main" id="{1D304E31-3CFB-433F-B3DB-B588E7FF44E4}"/>
                </a:ext>
              </a:extLst>
            </p:cNvPr>
            <p:cNvSpPr/>
            <p:nvPr/>
          </p:nvSpPr>
          <p:spPr>
            <a:xfrm>
              <a:off x="5956825" y="3096494"/>
              <a:ext cx="72648" cy="54642"/>
            </a:xfrm>
            <a:custGeom>
              <a:avLst/>
              <a:gdLst>
                <a:gd name="connsiteX0" fmla="*/ 38196 w 72648"/>
                <a:gd name="connsiteY0" fmla="*/ 53364 h 54642"/>
                <a:gd name="connsiteX1" fmla="*/ 71083 w 72648"/>
                <a:gd name="connsiteY1" fmla="*/ 27353 h 54642"/>
                <a:gd name="connsiteX2" fmla="*/ 71083 w 72648"/>
                <a:gd name="connsiteY2" fmla="*/ 27054 h 54642"/>
                <a:gd name="connsiteX3" fmla="*/ 38196 w 72648"/>
                <a:gd name="connsiteY3" fmla="*/ -1051 h 54642"/>
                <a:gd name="connsiteX4" fmla="*/ -1566 w 72648"/>
                <a:gd name="connsiteY4" fmla="*/ 27054 h 54642"/>
                <a:gd name="connsiteX5" fmla="*/ 38196 w 72648"/>
                <a:gd name="connsiteY5" fmla="*/ 53364 h 5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48" h="54642">
                  <a:moveTo>
                    <a:pt x="38196" y="53364"/>
                  </a:moveTo>
                  <a:cubicBezTo>
                    <a:pt x="54342" y="55156"/>
                    <a:pt x="69291" y="43495"/>
                    <a:pt x="71083" y="27353"/>
                  </a:cubicBezTo>
                  <a:cubicBezTo>
                    <a:pt x="71083" y="27353"/>
                    <a:pt x="71083" y="27054"/>
                    <a:pt x="71083" y="27054"/>
                  </a:cubicBezTo>
                  <a:cubicBezTo>
                    <a:pt x="69590" y="10310"/>
                    <a:pt x="54941" y="-1945"/>
                    <a:pt x="38196" y="-1051"/>
                  </a:cubicBezTo>
                  <a:cubicBezTo>
                    <a:pt x="18762" y="-1051"/>
                    <a:pt x="-1566" y="13299"/>
                    <a:pt x="-1566" y="27054"/>
                  </a:cubicBezTo>
                  <a:cubicBezTo>
                    <a:pt x="-1566" y="41105"/>
                    <a:pt x="18762" y="53364"/>
                    <a:pt x="38196" y="533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5">
              <a:extLst>
                <a:ext uri="{FF2B5EF4-FFF2-40B4-BE49-F238E27FC236}">
                  <a16:creationId xmlns:a16="http://schemas.microsoft.com/office/drawing/2014/main" id="{4EED0EE9-F72B-487A-8425-E63C83622582}"/>
                </a:ext>
              </a:extLst>
            </p:cNvPr>
            <p:cNvSpPr/>
            <p:nvPr/>
          </p:nvSpPr>
          <p:spPr>
            <a:xfrm>
              <a:off x="6034557" y="3429297"/>
              <a:ext cx="70557" cy="43951"/>
            </a:xfrm>
            <a:custGeom>
              <a:avLst/>
              <a:gdLst>
                <a:gd name="connsiteX0" fmla="*/ 32518 w 70557"/>
                <a:gd name="connsiteY0" fmla="*/ 42854 h 43951"/>
                <a:gd name="connsiteX1" fmla="*/ 68991 w 70557"/>
                <a:gd name="connsiteY1" fmla="*/ 22223 h 43951"/>
                <a:gd name="connsiteX2" fmla="*/ 32518 w 70557"/>
                <a:gd name="connsiteY2" fmla="*/ -1097 h 43951"/>
                <a:gd name="connsiteX3" fmla="*/ -1566 w 70557"/>
                <a:gd name="connsiteY3" fmla="*/ 22223 h 43951"/>
                <a:gd name="connsiteX4" fmla="*/ 32518 w 70557"/>
                <a:gd name="connsiteY4" fmla="*/ 42854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57" h="43951">
                  <a:moveTo>
                    <a:pt x="32518" y="42854"/>
                  </a:moveTo>
                  <a:cubicBezTo>
                    <a:pt x="51952" y="42854"/>
                    <a:pt x="68991" y="35975"/>
                    <a:pt x="68991" y="22223"/>
                  </a:cubicBezTo>
                  <a:cubicBezTo>
                    <a:pt x="68991" y="8173"/>
                    <a:pt x="51952" y="-1097"/>
                    <a:pt x="32518" y="-1097"/>
                  </a:cubicBezTo>
                  <a:cubicBezTo>
                    <a:pt x="12784" y="-1097"/>
                    <a:pt x="-1566" y="8173"/>
                    <a:pt x="-1566" y="22223"/>
                  </a:cubicBezTo>
                  <a:cubicBezTo>
                    <a:pt x="-1566" y="35975"/>
                    <a:pt x="12784" y="42854"/>
                    <a:pt x="32518" y="428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5">
              <a:extLst>
                <a:ext uri="{FF2B5EF4-FFF2-40B4-BE49-F238E27FC236}">
                  <a16:creationId xmlns:a16="http://schemas.microsoft.com/office/drawing/2014/main" id="{D05EE5B8-A285-459B-9E16-63D9DDA532A0}"/>
                </a:ext>
              </a:extLst>
            </p:cNvPr>
            <p:cNvSpPr/>
            <p:nvPr/>
          </p:nvSpPr>
          <p:spPr>
            <a:xfrm>
              <a:off x="6321271" y="3316583"/>
              <a:ext cx="69662" cy="43951"/>
            </a:xfrm>
            <a:custGeom>
              <a:avLst/>
              <a:gdLst>
                <a:gd name="connsiteX0" fmla="*/ 35806 w 69662"/>
                <a:gd name="connsiteY0" fmla="*/ 42854 h 43951"/>
                <a:gd name="connsiteX1" fmla="*/ 68097 w 69662"/>
                <a:gd name="connsiteY1" fmla="*/ 19833 h 43951"/>
                <a:gd name="connsiteX2" fmla="*/ 35806 w 69662"/>
                <a:gd name="connsiteY2" fmla="*/ -1097 h 43951"/>
                <a:gd name="connsiteX3" fmla="*/ -1566 w 69662"/>
                <a:gd name="connsiteY3" fmla="*/ 19833 h 43951"/>
                <a:gd name="connsiteX4" fmla="*/ 35806 w 69662"/>
                <a:gd name="connsiteY4" fmla="*/ 42854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62" h="43951">
                  <a:moveTo>
                    <a:pt x="35806" y="42854"/>
                  </a:moveTo>
                  <a:cubicBezTo>
                    <a:pt x="55240" y="42854"/>
                    <a:pt x="68097" y="33585"/>
                    <a:pt x="68097" y="19833"/>
                  </a:cubicBezTo>
                  <a:cubicBezTo>
                    <a:pt x="68097" y="5782"/>
                    <a:pt x="55240" y="-1097"/>
                    <a:pt x="35806" y="-1097"/>
                  </a:cubicBezTo>
                  <a:cubicBezTo>
                    <a:pt x="16376" y="-1097"/>
                    <a:pt x="-1566" y="6081"/>
                    <a:pt x="-1566" y="19833"/>
                  </a:cubicBezTo>
                  <a:cubicBezTo>
                    <a:pt x="-1566" y="33585"/>
                    <a:pt x="16376" y="42854"/>
                    <a:pt x="35806" y="428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5">
              <a:extLst>
                <a:ext uri="{FF2B5EF4-FFF2-40B4-BE49-F238E27FC236}">
                  <a16:creationId xmlns:a16="http://schemas.microsoft.com/office/drawing/2014/main" id="{FAA418D9-0055-4EF7-AC12-1FC7BC33C318}"/>
                </a:ext>
              </a:extLst>
            </p:cNvPr>
            <p:cNvSpPr/>
            <p:nvPr/>
          </p:nvSpPr>
          <p:spPr>
            <a:xfrm>
              <a:off x="6504840" y="3209553"/>
              <a:ext cx="66969" cy="48682"/>
            </a:xfrm>
            <a:custGeom>
              <a:avLst/>
              <a:gdLst>
                <a:gd name="connsiteX0" fmla="*/ 32218 w 66969"/>
                <a:gd name="connsiteY0" fmla="*/ 47336 h 48682"/>
                <a:gd name="connsiteX1" fmla="*/ 65404 w 66969"/>
                <a:gd name="connsiteY1" fmla="*/ 21625 h 48682"/>
                <a:gd name="connsiteX2" fmla="*/ 65404 w 66969"/>
                <a:gd name="connsiteY2" fmla="*/ 21625 h 48682"/>
                <a:gd name="connsiteX3" fmla="*/ 32218 w 66969"/>
                <a:gd name="connsiteY3" fmla="*/ -1097 h 48682"/>
                <a:gd name="connsiteX4" fmla="*/ -1566 w 66969"/>
                <a:gd name="connsiteY4" fmla="*/ 21625 h 48682"/>
                <a:gd name="connsiteX5" fmla="*/ 32218 w 66969"/>
                <a:gd name="connsiteY5" fmla="*/ 47336 h 4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969" h="48682">
                  <a:moveTo>
                    <a:pt x="32218" y="47336"/>
                  </a:moveTo>
                  <a:cubicBezTo>
                    <a:pt x="48364" y="49431"/>
                    <a:pt x="63313" y="37771"/>
                    <a:pt x="65404" y="21625"/>
                  </a:cubicBezTo>
                  <a:cubicBezTo>
                    <a:pt x="65404" y="21625"/>
                    <a:pt x="65404" y="21625"/>
                    <a:pt x="65404" y="21625"/>
                  </a:cubicBezTo>
                  <a:cubicBezTo>
                    <a:pt x="65404" y="7574"/>
                    <a:pt x="51652" y="-1097"/>
                    <a:pt x="32218" y="-1097"/>
                  </a:cubicBezTo>
                  <a:cubicBezTo>
                    <a:pt x="12784" y="-1097"/>
                    <a:pt x="-1566" y="7574"/>
                    <a:pt x="-1566" y="21625"/>
                  </a:cubicBezTo>
                  <a:cubicBezTo>
                    <a:pt x="828" y="38070"/>
                    <a:pt x="15777" y="49431"/>
                    <a:pt x="32218" y="4733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5">
              <a:extLst>
                <a:ext uri="{FF2B5EF4-FFF2-40B4-BE49-F238E27FC236}">
                  <a16:creationId xmlns:a16="http://schemas.microsoft.com/office/drawing/2014/main" id="{5A538F75-0BA9-47F6-990A-2211491D875A}"/>
                </a:ext>
              </a:extLst>
            </p:cNvPr>
            <p:cNvSpPr/>
            <p:nvPr/>
          </p:nvSpPr>
          <p:spPr>
            <a:xfrm>
              <a:off x="6815174" y="3190413"/>
              <a:ext cx="72951" cy="55314"/>
            </a:xfrm>
            <a:custGeom>
              <a:avLst/>
              <a:gdLst>
                <a:gd name="connsiteX0" fmla="*/ 31321 w 72951"/>
                <a:gd name="connsiteY0" fmla="*/ 54217 h 55314"/>
                <a:gd name="connsiteX1" fmla="*/ 71385 w 72951"/>
                <a:gd name="connsiteY1" fmla="*/ 28805 h 55314"/>
                <a:gd name="connsiteX2" fmla="*/ 31321 w 72951"/>
                <a:gd name="connsiteY2" fmla="*/ -1092 h 55314"/>
                <a:gd name="connsiteX3" fmla="*/ -1566 w 72951"/>
                <a:gd name="connsiteY3" fmla="*/ 28805 h 55314"/>
                <a:gd name="connsiteX4" fmla="*/ 31321 w 72951"/>
                <a:gd name="connsiteY4" fmla="*/ 54217 h 5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51" h="55314">
                  <a:moveTo>
                    <a:pt x="31321" y="54217"/>
                  </a:moveTo>
                  <a:cubicBezTo>
                    <a:pt x="50755" y="54217"/>
                    <a:pt x="71385" y="42560"/>
                    <a:pt x="71385" y="28805"/>
                  </a:cubicBezTo>
                  <a:cubicBezTo>
                    <a:pt x="71385" y="14754"/>
                    <a:pt x="50755" y="-1092"/>
                    <a:pt x="31321" y="-1092"/>
                  </a:cubicBezTo>
                  <a:cubicBezTo>
                    <a:pt x="14281" y="-1391"/>
                    <a:pt x="-69" y="11466"/>
                    <a:pt x="-1566" y="28805"/>
                  </a:cubicBezTo>
                  <a:cubicBezTo>
                    <a:pt x="-1566" y="42560"/>
                    <a:pt x="11890" y="54217"/>
                    <a:pt x="31321" y="5421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5">
              <a:extLst>
                <a:ext uri="{FF2B5EF4-FFF2-40B4-BE49-F238E27FC236}">
                  <a16:creationId xmlns:a16="http://schemas.microsoft.com/office/drawing/2014/main" id="{2DD910FF-9A25-4258-AECE-8178CF34C1E6}"/>
                </a:ext>
              </a:extLst>
            </p:cNvPr>
            <p:cNvSpPr/>
            <p:nvPr/>
          </p:nvSpPr>
          <p:spPr>
            <a:xfrm>
              <a:off x="6717405" y="2915618"/>
              <a:ext cx="69966" cy="53260"/>
            </a:xfrm>
            <a:custGeom>
              <a:avLst/>
              <a:gdLst>
                <a:gd name="connsiteX0" fmla="*/ 34018 w 69966"/>
                <a:gd name="connsiteY0" fmla="*/ 52163 h 53260"/>
                <a:gd name="connsiteX1" fmla="*/ 68401 w 69966"/>
                <a:gd name="connsiteY1" fmla="*/ 27350 h 53260"/>
                <a:gd name="connsiteX2" fmla="*/ 34018 w 69966"/>
                <a:gd name="connsiteY2" fmla="*/ -1051 h 53260"/>
                <a:gd name="connsiteX3" fmla="*/ -1562 w 69966"/>
                <a:gd name="connsiteY3" fmla="*/ 27350 h 53260"/>
                <a:gd name="connsiteX4" fmla="*/ 34018 w 69966"/>
                <a:gd name="connsiteY4" fmla="*/ 52163 h 5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66" h="53260">
                  <a:moveTo>
                    <a:pt x="34018" y="52163"/>
                  </a:moveTo>
                  <a:cubicBezTo>
                    <a:pt x="53452" y="52163"/>
                    <a:pt x="68401" y="41401"/>
                    <a:pt x="68401" y="27350"/>
                  </a:cubicBezTo>
                  <a:cubicBezTo>
                    <a:pt x="66006" y="10310"/>
                    <a:pt x="51058" y="-1949"/>
                    <a:pt x="34018" y="-1051"/>
                  </a:cubicBezTo>
                  <a:cubicBezTo>
                    <a:pt x="16675" y="-1949"/>
                    <a:pt x="1132" y="10310"/>
                    <a:pt x="-1562" y="27350"/>
                  </a:cubicBezTo>
                  <a:cubicBezTo>
                    <a:pt x="-1861" y="41401"/>
                    <a:pt x="14584" y="52163"/>
                    <a:pt x="34018" y="521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5">
              <a:extLst>
                <a:ext uri="{FF2B5EF4-FFF2-40B4-BE49-F238E27FC236}">
                  <a16:creationId xmlns:a16="http://schemas.microsoft.com/office/drawing/2014/main" id="{2AB550D5-F4F2-47A1-9481-213036AC4E2F}"/>
                </a:ext>
              </a:extLst>
            </p:cNvPr>
            <p:cNvSpPr/>
            <p:nvPr/>
          </p:nvSpPr>
          <p:spPr>
            <a:xfrm>
              <a:off x="6772123" y="2726113"/>
              <a:ext cx="72049" cy="53861"/>
            </a:xfrm>
            <a:custGeom>
              <a:avLst/>
              <a:gdLst>
                <a:gd name="connsiteX0" fmla="*/ 38496 w 72049"/>
                <a:gd name="connsiteY0" fmla="*/ 52719 h 53861"/>
                <a:gd name="connsiteX1" fmla="*/ 70484 w 72049"/>
                <a:gd name="connsiteY1" fmla="*/ 24318 h 53861"/>
                <a:gd name="connsiteX2" fmla="*/ 38496 w 72049"/>
                <a:gd name="connsiteY2" fmla="*/ -1097 h 53861"/>
                <a:gd name="connsiteX3" fmla="*/ -1566 w 72049"/>
                <a:gd name="connsiteY3" fmla="*/ 24318 h 53861"/>
                <a:gd name="connsiteX4" fmla="*/ 38496 w 72049"/>
                <a:gd name="connsiteY4" fmla="*/ 52719 h 5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9" h="53861">
                  <a:moveTo>
                    <a:pt x="38496" y="52719"/>
                  </a:moveTo>
                  <a:cubicBezTo>
                    <a:pt x="54941" y="53617"/>
                    <a:pt x="69291" y="41059"/>
                    <a:pt x="70484" y="24318"/>
                  </a:cubicBezTo>
                  <a:cubicBezTo>
                    <a:pt x="70484" y="10563"/>
                    <a:pt x="57930" y="-1097"/>
                    <a:pt x="38496" y="-1097"/>
                  </a:cubicBezTo>
                  <a:cubicBezTo>
                    <a:pt x="19062" y="-1097"/>
                    <a:pt x="-1566" y="10563"/>
                    <a:pt x="-1566" y="24318"/>
                  </a:cubicBezTo>
                  <a:cubicBezTo>
                    <a:pt x="-1566" y="38369"/>
                    <a:pt x="19062" y="52719"/>
                    <a:pt x="38496" y="5271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5">
              <a:extLst>
                <a:ext uri="{FF2B5EF4-FFF2-40B4-BE49-F238E27FC236}">
                  <a16:creationId xmlns:a16="http://schemas.microsoft.com/office/drawing/2014/main" id="{7923AE1A-EDFA-40F2-9C0C-5A0574D0B6F0}"/>
                </a:ext>
              </a:extLst>
            </p:cNvPr>
            <p:cNvSpPr/>
            <p:nvPr/>
          </p:nvSpPr>
          <p:spPr>
            <a:xfrm>
              <a:off x="6703358" y="2583431"/>
              <a:ext cx="62484" cy="57819"/>
            </a:xfrm>
            <a:custGeom>
              <a:avLst/>
              <a:gdLst>
                <a:gd name="connsiteX0" fmla="*/ 29529 w 62484"/>
                <a:gd name="connsiteY0" fmla="*/ 56678 h 57819"/>
                <a:gd name="connsiteX1" fmla="*/ 60919 w 62484"/>
                <a:gd name="connsiteY1" fmla="*/ 28277 h 57819"/>
                <a:gd name="connsiteX2" fmla="*/ 60919 w 62484"/>
                <a:gd name="connsiteY2" fmla="*/ 28277 h 57819"/>
                <a:gd name="connsiteX3" fmla="*/ 27733 w 62484"/>
                <a:gd name="connsiteY3" fmla="*/ -1022 h 57819"/>
                <a:gd name="connsiteX4" fmla="*/ -1566 w 62484"/>
                <a:gd name="connsiteY4" fmla="*/ 28277 h 57819"/>
                <a:gd name="connsiteX5" fmla="*/ 28930 w 62484"/>
                <a:gd name="connsiteY5" fmla="*/ 56678 h 57819"/>
                <a:gd name="connsiteX6" fmla="*/ 29529 w 62484"/>
                <a:gd name="connsiteY6" fmla="*/ 56678 h 5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84" h="57819">
                  <a:moveTo>
                    <a:pt x="29529" y="56678"/>
                  </a:moveTo>
                  <a:cubicBezTo>
                    <a:pt x="45970" y="57576"/>
                    <a:pt x="60024" y="44718"/>
                    <a:pt x="60919" y="28277"/>
                  </a:cubicBezTo>
                  <a:cubicBezTo>
                    <a:pt x="60919" y="28277"/>
                    <a:pt x="60919" y="28277"/>
                    <a:pt x="60919" y="28277"/>
                  </a:cubicBezTo>
                  <a:cubicBezTo>
                    <a:pt x="59725" y="10934"/>
                    <a:pt x="44777" y="-2219"/>
                    <a:pt x="27733" y="-1022"/>
                  </a:cubicBezTo>
                  <a:cubicBezTo>
                    <a:pt x="11887" y="-127"/>
                    <a:pt x="-668" y="12431"/>
                    <a:pt x="-1566" y="28277"/>
                  </a:cubicBezTo>
                  <a:cubicBezTo>
                    <a:pt x="-967" y="44419"/>
                    <a:pt x="12784" y="57277"/>
                    <a:pt x="28930" y="56678"/>
                  </a:cubicBezTo>
                  <a:cubicBezTo>
                    <a:pt x="29229" y="56678"/>
                    <a:pt x="29229" y="56678"/>
                    <a:pt x="29529" y="5667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5">
              <a:extLst>
                <a:ext uri="{FF2B5EF4-FFF2-40B4-BE49-F238E27FC236}">
                  <a16:creationId xmlns:a16="http://schemas.microsoft.com/office/drawing/2014/main" id="{BBAF9900-F395-48E8-A8FF-DD100CFEDA3F}"/>
                </a:ext>
              </a:extLst>
            </p:cNvPr>
            <p:cNvSpPr/>
            <p:nvPr/>
          </p:nvSpPr>
          <p:spPr>
            <a:xfrm>
              <a:off x="6967054" y="2452257"/>
              <a:ext cx="72049" cy="47479"/>
            </a:xfrm>
            <a:custGeom>
              <a:avLst/>
              <a:gdLst>
                <a:gd name="connsiteX0" fmla="*/ 32514 w 72049"/>
                <a:gd name="connsiteY0" fmla="*/ 46139 h 47479"/>
                <a:gd name="connsiteX1" fmla="*/ 70484 w 72049"/>
                <a:gd name="connsiteY1" fmla="*/ 20129 h 47479"/>
                <a:gd name="connsiteX2" fmla="*/ 32514 w 72049"/>
                <a:gd name="connsiteY2" fmla="*/ -1097 h 47479"/>
                <a:gd name="connsiteX3" fmla="*/ -1566 w 72049"/>
                <a:gd name="connsiteY3" fmla="*/ 20129 h 47479"/>
                <a:gd name="connsiteX4" fmla="*/ 32514 w 72049"/>
                <a:gd name="connsiteY4" fmla="*/ 46139 h 4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9" h="47479">
                  <a:moveTo>
                    <a:pt x="32514" y="46139"/>
                  </a:moveTo>
                  <a:cubicBezTo>
                    <a:pt x="51948" y="46139"/>
                    <a:pt x="70484" y="33880"/>
                    <a:pt x="70484" y="20129"/>
                  </a:cubicBezTo>
                  <a:cubicBezTo>
                    <a:pt x="70484" y="6078"/>
                    <a:pt x="51948" y="-1097"/>
                    <a:pt x="32514" y="-1097"/>
                  </a:cubicBezTo>
                  <a:cubicBezTo>
                    <a:pt x="13084" y="-1097"/>
                    <a:pt x="-1566" y="6078"/>
                    <a:pt x="-1566" y="20129"/>
                  </a:cubicBezTo>
                  <a:cubicBezTo>
                    <a:pt x="825" y="36574"/>
                    <a:pt x="16073" y="48234"/>
                    <a:pt x="32514" y="4613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5">
              <a:extLst>
                <a:ext uri="{FF2B5EF4-FFF2-40B4-BE49-F238E27FC236}">
                  <a16:creationId xmlns:a16="http://schemas.microsoft.com/office/drawing/2014/main" id="{8214DAF2-A47D-45FE-9346-8CBEE7E172D5}"/>
                </a:ext>
              </a:extLst>
            </p:cNvPr>
            <p:cNvSpPr/>
            <p:nvPr/>
          </p:nvSpPr>
          <p:spPr>
            <a:xfrm>
              <a:off x="5827368" y="2213678"/>
              <a:ext cx="78034" cy="44546"/>
            </a:xfrm>
            <a:custGeom>
              <a:avLst/>
              <a:gdLst>
                <a:gd name="connsiteX0" fmla="*/ 37601 w 78034"/>
                <a:gd name="connsiteY0" fmla="*/ 43449 h 44546"/>
                <a:gd name="connsiteX1" fmla="*/ -1566 w 78034"/>
                <a:gd name="connsiteY1" fmla="*/ 22519 h 44546"/>
                <a:gd name="connsiteX2" fmla="*/ 37601 w 78034"/>
                <a:gd name="connsiteY2" fmla="*/ -1097 h 44546"/>
                <a:gd name="connsiteX3" fmla="*/ 76469 w 78034"/>
                <a:gd name="connsiteY3" fmla="*/ 22519 h 44546"/>
                <a:gd name="connsiteX4" fmla="*/ 37601 w 78034"/>
                <a:gd name="connsiteY4" fmla="*/ 43449 h 4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034" h="44546">
                  <a:moveTo>
                    <a:pt x="37601" y="43449"/>
                  </a:moveTo>
                  <a:cubicBezTo>
                    <a:pt x="18168" y="43449"/>
                    <a:pt x="-1566" y="36274"/>
                    <a:pt x="-1566" y="22519"/>
                  </a:cubicBezTo>
                  <a:cubicBezTo>
                    <a:pt x="-1566" y="8468"/>
                    <a:pt x="18168" y="-1097"/>
                    <a:pt x="37601" y="-1097"/>
                  </a:cubicBezTo>
                  <a:cubicBezTo>
                    <a:pt x="57035" y="-1097"/>
                    <a:pt x="76469" y="8468"/>
                    <a:pt x="76469" y="22519"/>
                  </a:cubicBezTo>
                  <a:cubicBezTo>
                    <a:pt x="76469" y="36274"/>
                    <a:pt x="57035" y="43449"/>
                    <a:pt x="37601" y="4344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5">
              <a:extLst>
                <a:ext uri="{FF2B5EF4-FFF2-40B4-BE49-F238E27FC236}">
                  <a16:creationId xmlns:a16="http://schemas.microsoft.com/office/drawing/2014/main" id="{6DB35971-D726-43FB-B8FD-501817E9D64D}"/>
                </a:ext>
              </a:extLst>
            </p:cNvPr>
            <p:cNvSpPr/>
            <p:nvPr/>
          </p:nvSpPr>
          <p:spPr>
            <a:xfrm>
              <a:off x="5621974" y="2077046"/>
              <a:ext cx="73549" cy="44247"/>
            </a:xfrm>
            <a:custGeom>
              <a:avLst/>
              <a:gdLst>
                <a:gd name="connsiteX0" fmla="*/ 36105 w 73549"/>
                <a:gd name="connsiteY0" fmla="*/ 43150 h 44247"/>
                <a:gd name="connsiteX1" fmla="*/ -1566 w 73549"/>
                <a:gd name="connsiteY1" fmla="*/ 22223 h 44247"/>
                <a:gd name="connsiteX2" fmla="*/ 36105 w 73549"/>
                <a:gd name="connsiteY2" fmla="*/ -1097 h 44247"/>
                <a:gd name="connsiteX3" fmla="*/ 71984 w 73549"/>
                <a:gd name="connsiteY3" fmla="*/ 22223 h 44247"/>
                <a:gd name="connsiteX4" fmla="*/ 36105 w 73549"/>
                <a:gd name="connsiteY4" fmla="*/ 43150 h 4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9" h="44247">
                  <a:moveTo>
                    <a:pt x="36105" y="43150"/>
                  </a:moveTo>
                  <a:cubicBezTo>
                    <a:pt x="16675" y="43150"/>
                    <a:pt x="-1566" y="35975"/>
                    <a:pt x="-1566" y="22223"/>
                  </a:cubicBezTo>
                  <a:cubicBezTo>
                    <a:pt x="-1566" y="8472"/>
                    <a:pt x="16376" y="-1097"/>
                    <a:pt x="36105" y="-1097"/>
                  </a:cubicBezTo>
                  <a:cubicBezTo>
                    <a:pt x="55539" y="-1097"/>
                    <a:pt x="71984" y="8472"/>
                    <a:pt x="71984" y="22223"/>
                  </a:cubicBezTo>
                  <a:cubicBezTo>
                    <a:pt x="71984" y="36274"/>
                    <a:pt x="55539" y="43150"/>
                    <a:pt x="36105" y="4315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5">
              <a:extLst>
                <a:ext uri="{FF2B5EF4-FFF2-40B4-BE49-F238E27FC236}">
                  <a16:creationId xmlns:a16="http://schemas.microsoft.com/office/drawing/2014/main" id="{3721AE9D-0C3C-4BB2-82C2-F75D90FEECCC}"/>
                </a:ext>
              </a:extLst>
            </p:cNvPr>
            <p:cNvSpPr/>
            <p:nvPr/>
          </p:nvSpPr>
          <p:spPr>
            <a:xfrm>
              <a:off x="6087775" y="2001106"/>
              <a:ext cx="69659" cy="48137"/>
            </a:xfrm>
            <a:custGeom>
              <a:avLst/>
              <a:gdLst>
                <a:gd name="connsiteX0" fmla="*/ 36704 w 69659"/>
                <a:gd name="connsiteY0" fmla="*/ 47041 h 48137"/>
                <a:gd name="connsiteX1" fmla="*/ -1566 w 69659"/>
                <a:gd name="connsiteY1" fmla="*/ 23121 h 48137"/>
                <a:gd name="connsiteX2" fmla="*/ 36704 w 69659"/>
                <a:gd name="connsiteY2" fmla="*/ -1097 h 48137"/>
                <a:gd name="connsiteX3" fmla="*/ 68094 w 69659"/>
                <a:gd name="connsiteY3" fmla="*/ 23121 h 48137"/>
                <a:gd name="connsiteX4" fmla="*/ 36704 w 69659"/>
                <a:gd name="connsiteY4" fmla="*/ 47041 h 4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9" h="48137">
                  <a:moveTo>
                    <a:pt x="36704" y="47041"/>
                  </a:moveTo>
                  <a:cubicBezTo>
                    <a:pt x="17270" y="47041"/>
                    <a:pt x="-1566" y="36873"/>
                    <a:pt x="-1566" y="23121"/>
                  </a:cubicBezTo>
                  <a:cubicBezTo>
                    <a:pt x="-1566" y="9070"/>
                    <a:pt x="17270" y="-1097"/>
                    <a:pt x="36704" y="-1097"/>
                  </a:cubicBezTo>
                  <a:cubicBezTo>
                    <a:pt x="56134" y="-1097"/>
                    <a:pt x="68094" y="9070"/>
                    <a:pt x="68094" y="23121"/>
                  </a:cubicBezTo>
                  <a:cubicBezTo>
                    <a:pt x="68094" y="36873"/>
                    <a:pt x="56134" y="47041"/>
                    <a:pt x="36704" y="4704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5">
              <a:extLst>
                <a:ext uri="{FF2B5EF4-FFF2-40B4-BE49-F238E27FC236}">
                  <a16:creationId xmlns:a16="http://schemas.microsoft.com/office/drawing/2014/main" id="{EC12F341-1599-4B97-93C3-62CE37C70A72}"/>
                </a:ext>
              </a:extLst>
            </p:cNvPr>
            <p:cNvSpPr/>
            <p:nvPr/>
          </p:nvSpPr>
          <p:spPr>
            <a:xfrm>
              <a:off x="5924833" y="1569371"/>
              <a:ext cx="75640" cy="57125"/>
            </a:xfrm>
            <a:custGeom>
              <a:avLst/>
              <a:gdLst>
                <a:gd name="connsiteX0" fmla="*/ 37302 w 75640"/>
                <a:gd name="connsiteY0" fmla="*/ 56028 h 57125"/>
                <a:gd name="connsiteX1" fmla="*/ -1566 w 75640"/>
                <a:gd name="connsiteY1" fmla="*/ 27923 h 57125"/>
                <a:gd name="connsiteX2" fmla="*/ 37302 w 75640"/>
                <a:gd name="connsiteY2" fmla="*/ -1076 h 57125"/>
                <a:gd name="connsiteX3" fmla="*/ 74075 w 75640"/>
                <a:gd name="connsiteY3" fmla="*/ 27923 h 57125"/>
                <a:gd name="connsiteX4" fmla="*/ 37302 w 75640"/>
                <a:gd name="connsiteY4" fmla="*/ 56028 h 5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40" h="57125">
                  <a:moveTo>
                    <a:pt x="37302" y="56028"/>
                  </a:moveTo>
                  <a:cubicBezTo>
                    <a:pt x="17868" y="56028"/>
                    <a:pt x="-1566" y="41678"/>
                    <a:pt x="-1566" y="27923"/>
                  </a:cubicBezTo>
                  <a:cubicBezTo>
                    <a:pt x="-1566" y="13872"/>
                    <a:pt x="17868" y="-1076"/>
                    <a:pt x="37302" y="-1076"/>
                  </a:cubicBezTo>
                  <a:cubicBezTo>
                    <a:pt x="54941" y="-1675"/>
                    <a:pt x="70787" y="10584"/>
                    <a:pt x="74075" y="27923"/>
                  </a:cubicBezTo>
                  <a:cubicBezTo>
                    <a:pt x="74075" y="41678"/>
                    <a:pt x="56736" y="56028"/>
                    <a:pt x="37302" y="5602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5">
              <a:extLst>
                <a:ext uri="{FF2B5EF4-FFF2-40B4-BE49-F238E27FC236}">
                  <a16:creationId xmlns:a16="http://schemas.microsoft.com/office/drawing/2014/main" id="{EB70D7B1-1102-4E3A-9D42-7C94C29B040C}"/>
                </a:ext>
              </a:extLst>
            </p:cNvPr>
            <p:cNvSpPr/>
            <p:nvPr/>
          </p:nvSpPr>
          <p:spPr>
            <a:xfrm>
              <a:off x="6051302" y="1600785"/>
              <a:ext cx="71750" cy="45440"/>
            </a:xfrm>
            <a:custGeom>
              <a:avLst/>
              <a:gdLst>
                <a:gd name="connsiteX0" fmla="*/ 33412 w 71750"/>
                <a:gd name="connsiteY0" fmla="*/ 44343 h 45440"/>
                <a:gd name="connsiteX1" fmla="*/ -1566 w 71750"/>
                <a:gd name="connsiteY1" fmla="*/ 23716 h 45440"/>
                <a:gd name="connsiteX2" fmla="*/ 33412 w 71750"/>
                <a:gd name="connsiteY2" fmla="*/ -1097 h 45440"/>
                <a:gd name="connsiteX3" fmla="*/ 70185 w 71750"/>
                <a:gd name="connsiteY3" fmla="*/ 23716 h 45440"/>
                <a:gd name="connsiteX4" fmla="*/ 33412 w 71750"/>
                <a:gd name="connsiteY4" fmla="*/ 44343 h 4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50" h="45440">
                  <a:moveTo>
                    <a:pt x="33412" y="44343"/>
                  </a:moveTo>
                  <a:cubicBezTo>
                    <a:pt x="13978" y="44343"/>
                    <a:pt x="-1566" y="37468"/>
                    <a:pt x="-1566" y="23716"/>
                  </a:cubicBezTo>
                  <a:cubicBezTo>
                    <a:pt x="-1566" y="9665"/>
                    <a:pt x="13978" y="-1097"/>
                    <a:pt x="33412" y="-1097"/>
                  </a:cubicBezTo>
                  <a:cubicBezTo>
                    <a:pt x="52846" y="-1097"/>
                    <a:pt x="70185" y="9665"/>
                    <a:pt x="70185" y="23716"/>
                  </a:cubicBezTo>
                  <a:cubicBezTo>
                    <a:pt x="70185" y="37468"/>
                    <a:pt x="52846" y="44343"/>
                    <a:pt x="33412" y="4434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5">
              <a:extLst>
                <a:ext uri="{FF2B5EF4-FFF2-40B4-BE49-F238E27FC236}">
                  <a16:creationId xmlns:a16="http://schemas.microsoft.com/office/drawing/2014/main" id="{A00986CC-E410-45F1-81EF-431D879632F7}"/>
                </a:ext>
              </a:extLst>
            </p:cNvPr>
            <p:cNvSpPr/>
            <p:nvPr/>
          </p:nvSpPr>
          <p:spPr>
            <a:xfrm>
              <a:off x="6245929" y="1522155"/>
              <a:ext cx="78629" cy="47236"/>
            </a:xfrm>
            <a:custGeom>
              <a:avLst/>
              <a:gdLst>
                <a:gd name="connsiteX0" fmla="*/ 37901 w 78629"/>
                <a:gd name="connsiteY0" fmla="*/ 46139 h 47236"/>
                <a:gd name="connsiteX1" fmla="*/ -1566 w 78629"/>
                <a:gd name="connsiteY1" fmla="*/ 19530 h 47236"/>
                <a:gd name="connsiteX2" fmla="*/ 37901 w 78629"/>
                <a:gd name="connsiteY2" fmla="*/ -1097 h 47236"/>
                <a:gd name="connsiteX3" fmla="*/ 77064 w 78629"/>
                <a:gd name="connsiteY3" fmla="*/ 19530 h 47236"/>
                <a:gd name="connsiteX4" fmla="*/ 37901 w 78629"/>
                <a:gd name="connsiteY4" fmla="*/ 46139 h 4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29" h="47236">
                  <a:moveTo>
                    <a:pt x="37901" y="46139"/>
                  </a:moveTo>
                  <a:cubicBezTo>
                    <a:pt x="18467" y="46139"/>
                    <a:pt x="-1566" y="33282"/>
                    <a:pt x="-1566" y="19530"/>
                  </a:cubicBezTo>
                  <a:cubicBezTo>
                    <a:pt x="-1566" y="5479"/>
                    <a:pt x="18467" y="-1097"/>
                    <a:pt x="37901" y="-1097"/>
                  </a:cubicBezTo>
                  <a:cubicBezTo>
                    <a:pt x="57335" y="-1097"/>
                    <a:pt x="77064" y="5479"/>
                    <a:pt x="77064" y="19530"/>
                  </a:cubicBezTo>
                  <a:cubicBezTo>
                    <a:pt x="77064" y="33282"/>
                    <a:pt x="57335" y="46139"/>
                    <a:pt x="37901" y="4613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5">
              <a:extLst>
                <a:ext uri="{FF2B5EF4-FFF2-40B4-BE49-F238E27FC236}">
                  <a16:creationId xmlns:a16="http://schemas.microsoft.com/office/drawing/2014/main" id="{D82A48FE-759D-4E96-ADD2-312FB2E60B68}"/>
                </a:ext>
              </a:extLst>
            </p:cNvPr>
            <p:cNvSpPr/>
            <p:nvPr/>
          </p:nvSpPr>
          <p:spPr>
            <a:xfrm>
              <a:off x="6362529" y="1789734"/>
              <a:ext cx="68465" cy="43648"/>
            </a:xfrm>
            <a:custGeom>
              <a:avLst/>
              <a:gdLst>
                <a:gd name="connsiteX0" fmla="*/ 33415 w 68465"/>
                <a:gd name="connsiteY0" fmla="*/ 42552 h 43648"/>
                <a:gd name="connsiteX1" fmla="*/ -1566 w 68465"/>
                <a:gd name="connsiteY1" fmla="*/ 20727 h 43648"/>
                <a:gd name="connsiteX2" fmla="*/ 33415 w 68465"/>
                <a:gd name="connsiteY2" fmla="*/ -1097 h 43648"/>
                <a:gd name="connsiteX3" fmla="*/ 66900 w 68465"/>
                <a:gd name="connsiteY3" fmla="*/ 20727 h 43648"/>
                <a:gd name="connsiteX4" fmla="*/ 33415 w 68465"/>
                <a:gd name="connsiteY4" fmla="*/ 42552 h 4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65" h="43648">
                  <a:moveTo>
                    <a:pt x="33415" y="42552"/>
                  </a:moveTo>
                  <a:cubicBezTo>
                    <a:pt x="13982" y="42552"/>
                    <a:pt x="-1566" y="34778"/>
                    <a:pt x="-1566" y="20727"/>
                  </a:cubicBezTo>
                  <a:cubicBezTo>
                    <a:pt x="-1566" y="6976"/>
                    <a:pt x="13982" y="-1097"/>
                    <a:pt x="33415" y="-1097"/>
                  </a:cubicBezTo>
                  <a:cubicBezTo>
                    <a:pt x="53149" y="-1097"/>
                    <a:pt x="66900" y="6976"/>
                    <a:pt x="66900" y="20727"/>
                  </a:cubicBezTo>
                  <a:cubicBezTo>
                    <a:pt x="66900" y="34778"/>
                    <a:pt x="53149" y="42552"/>
                    <a:pt x="33415" y="4255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5">
              <a:extLst>
                <a:ext uri="{FF2B5EF4-FFF2-40B4-BE49-F238E27FC236}">
                  <a16:creationId xmlns:a16="http://schemas.microsoft.com/office/drawing/2014/main" id="{B9D4925C-AE2D-43B3-A30F-F86337364237}"/>
                </a:ext>
              </a:extLst>
            </p:cNvPr>
            <p:cNvSpPr/>
            <p:nvPr/>
          </p:nvSpPr>
          <p:spPr>
            <a:xfrm>
              <a:off x="7404447" y="2471982"/>
              <a:ext cx="69662" cy="52624"/>
            </a:xfrm>
            <a:custGeom>
              <a:avLst/>
              <a:gdLst>
                <a:gd name="connsiteX0" fmla="*/ 37601 w 69662"/>
                <a:gd name="connsiteY0" fmla="*/ -1092 h 52624"/>
                <a:gd name="connsiteX1" fmla="*/ -1566 w 69662"/>
                <a:gd name="connsiteY1" fmla="*/ 26415 h 52624"/>
                <a:gd name="connsiteX2" fmla="*/ 37601 w 69662"/>
                <a:gd name="connsiteY2" fmla="*/ 51527 h 52624"/>
                <a:gd name="connsiteX3" fmla="*/ 68097 w 69662"/>
                <a:gd name="connsiteY3" fmla="*/ 26415 h 52624"/>
                <a:gd name="connsiteX4" fmla="*/ 39098 w 69662"/>
                <a:gd name="connsiteY4" fmla="*/ -1092 h 52624"/>
                <a:gd name="connsiteX5" fmla="*/ 37601 w 69662"/>
                <a:gd name="connsiteY5" fmla="*/ -1092 h 5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62" h="52624">
                  <a:moveTo>
                    <a:pt x="37601" y="-1092"/>
                  </a:moveTo>
                  <a:cubicBezTo>
                    <a:pt x="18168" y="-1092"/>
                    <a:pt x="-1566" y="12663"/>
                    <a:pt x="-1566" y="26415"/>
                  </a:cubicBezTo>
                  <a:cubicBezTo>
                    <a:pt x="-1566" y="40466"/>
                    <a:pt x="18168" y="51527"/>
                    <a:pt x="37601" y="51527"/>
                  </a:cubicBezTo>
                  <a:cubicBezTo>
                    <a:pt x="57035" y="51527"/>
                    <a:pt x="68097" y="40466"/>
                    <a:pt x="68097" y="26415"/>
                  </a:cubicBezTo>
                  <a:cubicBezTo>
                    <a:pt x="67798" y="10868"/>
                    <a:pt x="54641" y="-1388"/>
                    <a:pt x="39098" y="-1092"/>
                  </a:cubicBezTo>
                  <a:cubicBezTo>
                    <a:pt x="38499" y="-1092"/>
                    <a:pt x="38200" y="-1092"/>
                    <a:pt x="37601" y="-109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5">
              <a:extLst>
                <a:ext uri="{FF2B5EF4-FFF2-40B4-BE49-F238E27FC236}">
                  <a16:creationId xmlns:a16="http://schemas.microsoft.com/office/drawing/2014/main" id="{084B654B-FA5F-4B15-86E7-28DA63F3FAFB}"/>
                </a:ext>
              </a:extLst>
            </p:cNvPr>
            <p:cNvSpPr/>
            <p:nvPr/>
          </p:nvSpPr>
          <p:spPr>
            <a:xfrm>
              <a:off x="7218786" y="2204408"/>
              <a:ext cx="79228" cy="45145"/>
            </a:xfrm>
            <a:custGeom>
              <a:avLst/>
              <a:gdLst>
                <a:gd name="connsiteX0" fmla="*/ 37901 w 79228"/>
                <a:gd name="connsiteY0" fmla="*/ -1097 h 45145"/>
                <a:gd name="connsiteX1" fmla="*/ -1566 w 79228"/>
                <a:gd name="connsiteY1" fmla="*/ 20727 h 45145"/>
                <a:gd name="connsiteX2" fmla="*/ 37901 w 79228"/>
                <a:gd name="connsiteY2" fmla="*/ 44048 h 45145"/>
                <a:gd name="connsiteX3" fmla="*/ 77663 w 79228"/>
                <a:gd name="connsiteY3" fmla="*/ 20727 h 45145"/>
                <a:gd name="connsiteX4" fmla="*/ 37901 w 79228"/>
                <a:gd name="connsiteY4" fmla="*/ -1097 h 4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28" h="45145">
                  <a:moveTo>
                    <a:pt x="37901" y="-1097"/>
                  </a:moveTo>
                  <a:cubicBezTo>
                    <a:pt x="18467" y="-1097"/>
                    <a:pt x="-1566" y="6976"/>
                    <a:pt x="-1566" y="20727"/>
                  </a:cubicBezTo>
                  <a:cubicBezTo>
                    <a:pt x="-1566" y="34778"/>
                    <a:pt x="18467" y="44048"/>
                    <a:pt x="37901" y="44048"/>
                  </a:cubicBezTo>
                  <a:cubicBezTo>
                    <a:pt x="57331" y="44048"/>
                    <a:pt x="77663" y="34778"/>
                    <a:pt x="77663" y="20727"/>
                  </a:cubicBezTo>
                  <a:cubicBezTo>
                    <a:pt x="77663" y="6976"/>
                    <a:pt x="57331" y="-1097"/>
                    <a:pt x="37901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Graphic 5">
              <a:extLst>
                <a:ext uri="{FF2B5EF4-FFF2-40B4-BE49-F238E27FC236}">
                  <a16:creationId xmlns:a16="http://schemas.microsoft.com/office/drawing/2014/main" id="{0D629007-E57A-441C-86BF-7F8E27D807E7}"/>
                </a:ext>
              </a:extLst>
            </p:cNvPr>
            <p:cNvSpPr/>
            <p:nvPr/>
          </p:nvSpPr>
          <p:spPr>
            <a:xfrm>
              <a:off x="7239716" y="1764621"/>
              <a:ext cx="73546" cy="41557"/>
            </a:xfrm>
            <a:custGeom>
              <a:avLst/>
              <a:gdLst>
                <a:gd name="connsiteX0" fmla="*/ 37299 w 73546"/>
                <a:gd name="connsiteY0" fmla="*/ -1097 h 41557"/>
                <a:gd name="connsiteX1" fmla="*/ -1566 w 73546"/>
                <a:gd name="connsiteY1" fmla="*/ 19231 h 41557"/>
                <a:gd name="connsiteX2" fmla="*/ 37299 w 73546"/>
                <a:gd name="connsiteY2" fmla="*/ 40460 h 41557"/>
                <a:gd name="connsiteX3" fmla="*/ 71980 w 73546"/>
                <a:gd name="connsiteY3" fmla="*/ 19231 h 41557"/>
                <a:gd name="connsiteX4" fmla="*/ 37299 w 73546"/>
                <a:gd name="connsiteY4" fmla="*/ -1097 h 4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6" h="41557">
                  <a:moveTo>
                    <a:pt x="37299" y="-1097"/>
                  </a:moveTo>
                  <a:cubicBezTo>
                    <a:pt x="17865" y="-1097"/>
                    <a:pt x="-1566" y="5479"/>
                    <a:pt x="-1566" y="19231"/>
                  </a:cubicBezTo>
                  <a:cubicBezTo>
                    <a:pt x="-1566" y="33285"/>
                    <a:pt x="17865" y="40460"/>
                    <a:pt x="37299" y="40460"/>
                  </a:cubicBezTo>
                  <a:cubicBezTo>
                    <a:pt x="57032" y="40460"/>
                    <a:pt x="71980" y="33285"/>
                    <a:pt x="71980" y="19231"/>
                  </a:cubicBezTo>
                  <a:cubicBezTo>
                    <a:pt x="71980" y="5479"/>
                    <a:pt x="56732" y="-1097"/>
                    <a:pt x="37299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Graphic 5">
              <a:extLst>
                <a:ext uri="{FF2B5EF4-FFF2-40B4-BE49-F238E27FC236}">
                  <a16:creationId xmlns:a16="http://schemas.microsoft.com/office/drawing/2014/main" id="{3B2FFF7D-626D-44DB-B6ED-208F4C6FFAA6}"/>
                </a:ext>
              </a:extLst>
            </p:cNvPr>
            <p:cNvSpPr/>
            <p:nvPr/>
          </p:nvSpPr>
          <p:spPr>
            <a:xfrm>
              <a:off x="7034917" y="1519761"/>
              <a:ext cx="65776" cy="53263"/>
            </a:xfrm>
            <a:custGeom>
              <a:avLst/>
              <a:gdLst>
                <a:gd name="connsiteX0" fmla="*/ 33415 w 65776"/>
                <a:gd name="connsiteY0" fmla="*/ -1097 h 53263"/>
                <a:gd name="connsiteX1" fmla="*/ -1566 w 65776"/>
                <a:gd name="connsiteY1" fmla="*/ 23121 h 53263"/>
                <a:gd name="connsiteX2" fmla="*/ 33415 w 65776"/>
                <a:gd name="connsiteY2" fmla="*/ 52121 h 53263"/>
                <a:gd name="connsiteX3" fmla="*/ 64210 w 65776"/>
                <a:gd name="connsiteY3" fmla="*/ 23421 h 53263"/>
                <a:gd name="connsiteX4" fmla="*/ 64210 w 65776"/>
                <a:gd name="connsiteY4" fmla="*/ 23121 h 53263"/>
                <a:gd name="connsiteX5" fmla="*/ 33415 w 65776"/>
                <a:gd name="connsiteY5" fmla="*/ -1097 h 5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76" h="53263">
                  <a:moveTo>
                    <a:pt x="33415" y="-1097"/>
                  </a:moveTo>
                  <a:cubicBezTo>
                    <a:pt x="13982" y="-1097"/>
                    <a:pt x="-1566" y="9366"/>
                    <a:pt x="-1566" y="23121"/>
                  </a:cubicBezTo>
                  <a:cubicBezTo>
                    <a:pt x="828" y="40460"/>
                    <a:pt x="16076" y="53018"/>
                    <a:pt x="33415" y="52121"/>
                  </a:cubicBezTo>
                  <a:cubicBezTo>
                    <a:pt x="49860" y="52719"/>
                    <a:pt x="63612" y="39862"/>
                    <a:pt x="64210" y="23421"/>
                  </a:cubicBezTo>
                  <a:cubicBezTo>
                    <a:pt x="64210" y="23421"/>
                    <a:pt x="64210" y="23421"/>
                    <a:pt x="64210" y="23121"/>
                  </a:cubicBezTo>
                  <a:cubicBezTo>
                    <a:pt x="64210" y="9366"/>
                    <a:pt x="52849" y="-1097"/>
                    <a:pt x="33415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Graphic 5">
              <a:extLst>
                <a:ext uri="{FF2B5EF4-FFF2-40B4-BE49-F238E27FC236}">
                  <a16:creationId xmlns:a16="http://schemas.microsoft.com/office/drawing/2014/main" id="{63D2208F-34D9-4C0E-AE8D-21D5381B1A8F}"/>
                </a:ext>
              </a:extLst>
            </p:cNvPr>
            <p:cNvSpPr/>
            <p:nvPr/>
          </p:nvSpPr>
          <p:spPr>
            <a:xfrm>
              <a:off x="7149725" y="1865329"/>
              <a:ext cx="73246" cy="53263"/>
            </a:xfrm>
            <a:custGeom>
              <a:avLst/>
              <a:gdLst>
                <a:gd name="connsiteX0" fmla="*/ 37299 w 73246"/>
                <a:gd name="connsiteY0" fmla="*/ -1052 h 53263"/>
                <a:gd name="connsiteX1" fmla="*/ -1566 w 73246"/>
                <a:gd name="connsiteY1" fmla="*/ 27648 h 53263"/>
                <a:gd name="connsiteX2" fmla="*/ 37299 w 73246"/>
                <a:gd name="connsiteY2" fmla="*/ 52166 h 53263"/>
                <a:gd name="connsiteX3" fmla="*/ 71681 w 73246"/>
                <a:gd name="connsiteY3" fmla="*/ 27648 h 53263"/>
                <a:gd name="connsiteX4" fmla="*/ 37299 w 73246"/>
                <a:gd name="connsiteY4" fmla="*/ -1052 h 5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46" h="53263">
                  <a:moveTo>
                    <a:pt x="37299" y="-1052"/>
                  </a:moveTo>
                  <a:cubicBezTo>
                    <a:pt x="17865" y="-1052"/>
                    <a:pt x="-1566" y="13897"/>
                    <a:pt x="-1566" y="27648"/>
                  </a:cubicBezTo>
                  <a:cubicBezTo>
                    <a:pt x="-1566" y="41699"/>
                    <a:pt x="17865" y="52166"/>
                    <a:pt x="37299" y="52166"/>
                  </a:cubicBezTo>
                  <a:cubicBezTo>
                    <a:pt x="56732" y="52166"/>
                    <a:pt x="71681" y="41699"/>
                    <a:pt x="71681" y="27648"/>
                  </a:cubicBezTo>
                  <a:cubicBezTo>
                    <a:pt x="69590" y="10608"/>
                    <a:pt x="54641" y="-1950"/>
                    <a:pt x="37299" y="-105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Graphic 5">
              <a:extLst>
                <a:ext uri="{FF2B5EF4-FFF2-40B4-BE49-F238E27FC236}">
                  <a16:creationId xmlns:a16="http://schemas.microsoft.com/office/drawing/2014/main" id="{44106494-D01A-4F61-8556-3A0EF8E148DD}"/>
                </a:ext>
              </a:extLst>
            </p:cNvPr>
            <p:cNvSpPr/>
            <p:nvPr/>
          </p:nvSpPr>
          <p:spPr>
            <a:xfrm>
              <a:off x="7431355" y="2745547"/>
              <a:ext cx="69662" cy="43053"/>
            </a:xfrm>
            <a:custGeom>
              <a:avLst/>
              <a:gdLst>
                <a:gd name="connsiteX0" fmla="*/ 30426 w 69662"/>
                <a:gd name="connsiteY0" fmla="*/ -1097 h 43053"/>
                <a:gd name="connsiteX1" fmla="*/ 68097 w 69662"/>
                <a:gd name="connsiteY1" fmla="*/ 19833 h 43053"/>
                <a:gd name="connsiteX2" fmla="*/ 30426 w 69662"/>
                <a:gd name="connsiteY2" fmla="*/ 41957 h 43053"/>
                <a:gd name="connsiteX3" fmla="*/ -1566 w 69662"/>
                <a:gd name="connsiteY3" fmla="*/ 19833 h 43053"/>
                <a:gd name="connsiteX4" fmla="*/ 30426 w 69662"/>
                <a:gd name="connsiteY4" fmla="*/ -1097 h 4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62" h="43053">
                  <a:moveTo>
                    <a:pt x="30426" y="-1097"/>
                  </a:moveTo>
                  <a:cubicBezTo>
                    <a:pt x="49860" y="-1097"/>
                    <a:pt x="68097" y="5779"/>
                    <a:pt x="68097" y="19833"/>
                  </a:cubicBezTo>
                  <a:cubicBezTo>
                    <a:pt x="68097" y="33884"/>
                    <a:pt x="49860" y="41957"/>
                    <a:pt x="30426" y="41957"/>
                  </a:cubicBezTo>
                  <a:cubicBezTo>
                    <a:pt x="10993" y="41957"/>
                    <a:pt x="-1566" y="33884"/>
                    <a:pt x="-1566" y="19833"/>
                  </a:cubicBezTo>
                  <a:cubicBezTo>
                    <a:pt x="-1566" y="6078"/>
                    <a:pt x="10993" y="-1097"/>
                    <a:pt x="30426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Graphic 5">
              <a:extLst>
                <a:ext uri="{FF2B5EF4-FFF2-40B4-BE49-F238E27FC236}">
                  <a16:creationId xmlns:a16="http://schemas.microsoft.com/office/drawing/2014/main" id="{212CA567-4B93-4A83-95C3-60F1AD2685BB}"/>
                </a:ext>
              </a:extLst>
            </p:cNvPr>
            <p:cNvSpPr/>
            <p:nvPr/>
          </p:nvSpPr>
          <p:spPr>
            <a:xfrm>
              <a:off x="6400499" y="2195438"/>
              <a:ext cx="69659" cy="46342"/>
            </a:xfrm>
            <a:custGeom>
              <a:avLst/>
              <a:gdLst>
                <a:gd name="connsiteX0" fmla="*/ 36105 w 69659"/>
                <a:gd name="connsiteY0" fmla="*/ 45245 h 46342"/>
                <a:gd name="connsiteX1" fmla="*/ -1566 w 69659"/>
                <a:gd name="connsiteY1" fmla="*/ 22223 h 46342"/>
                <a:gd name="connsiteX2" fmla="*/ 36105 w 69659"/>
                <a:gd name="connsiteY2" fmla="*/ -1097 h 46342"/>
                <a:gd name="connsiteX3" fmla="*/ 68094 w 69659"/>
                <a:gd name="connsiteY3" fmla="*/ 22223 h 46342"/>
                <a:gd name="connsiteX4" fmla="*/ 36105 w 69659"/>
                <a:gd name="connsiteY4" fmla="*/ 45245 h 4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9" h="46342">
                  <a:moveTo>
                    <a:pt x="36105" y="45245"/>
                  </a:moveTo>
                  <a:cubicBezTo>
                    <a:pt x="16671" y="45245"/>
                    <a:pt x="-1566" y="36274"/>
                    <a:pt x="-1566" y="22223"/>
                  </a:cubicBezTo>
                  <a:cubicBezTo>
                    <a:pt x="-1566" y="8173"/>
                    <a:pt x="16671" y="-1097"/>
                    <a:pt x="36105" y="-1097"/>
                  </a:cubicBezTo>
                  <a:cubicBezTo>
                    <a:pt x="55539" y="-1097"/>
                    <a:pt x="68094" y="8472"/>
                    <a:pt x="68094" y="22223"/>
                  </a:cubicBezTo>
                  <a:cubicBezTo>
                    <a:pt x="68094" y="36274"/>
                    <a:pt x="55539" y="45245"/>
                    <a:pt x="36105" y="4524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Graphic 5">
              <a:extLst>
                <a:ext uri="{FF2B5EF4-FFF2-40B4-BE49-F238E27FC236}">
                  <a16:creationId xmlns:a16="http://schemas.microsoft.com/office/drawing/2014/main" id="{A7C283B5-0A86-42EB-BC6A-D1E536611EB5}"/>
                </a:ext>
              </a:extLst>
            </p:cNvPr>
            <p:cNvSpPr/>
            <p:nvPr/>
          </p:nvSpPr>
          <p:spPr>
            <a:xfrm>
              <a:off x="6605594" y="1575369"/>
              <a:ext cx="75640" cy="43652"/>
            </a:xfrm>
            <a:custGeom>
              <a:avLst/>
              <a:gdLst>
                <a:gd name="connsiteX0" fmla="*/ 37601 w 75640"/>
                <a:gd name="connsiteY0" fmla="*/ 42555 h 43652"/>
                <a:gd name="connsiteX1" fmla="*/ -1566 w 75640"/>
                <a:gd name="connsiteY1" fmla="*/ 20731 h 43652"/>
                <a:gd name="connsiteX2" fmla="*/ 37601 w 75640"/>
                <a:gd name="connsiteY2" fmla="*/ -1097 h 43652"/>
                <a:gd name="connsiteX3" fmla="*/ 74075 w 75640"/>
                <a:gd name="connsiteY3" fmla="*/ 20731 h 43652"/>
                <a:gd name="connsiteX4" fmla="*/ 37601 w 75640"/>
                <a:gd name="connsiteY4" fmla="*/ 42555 h 4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40" h="43652">
                  <a:moveTo>
                    <a:pt x="37601" y="42555"/>
                  </a:moveTo>
                  <a:cubicBezTo>
                    <a:pt x="18168" y="42555"/>
                    <a:pt x="-1566" y="34482"/>
                    <a:pt x="-1566" y="20731"/>
                  </a:cubicBezTo>
                  <a:cubicBezTo>
                    <a:pt x="-1566" y="6676"/>
                    <a:pt x="18168" y="-1097"/>
                    <a:pt x="37601" y="-1097"/>
                  </a:cubicBezTo>
                  <a:cubicBezTo>
                    <a:pt x="57035" y="-1097"/>
                    <a:pt x="74075" y="6676"/>
                    <a:pt x="74075" y="20731"/>
                  </a:cubicBezTo>
                  <a:cubicBezTo>
                    <a:pt x="74075" y="34482"/>
                    <a:pt x="57035" y="42555"/>
                    <a:pt x="37601" y="4255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Graphic 5">
              <a:extLst>
                <a:ext uri="{FF2B5EF4-FFF2-40B4-BE49-F238E27FC236}">
                  <a16:creationId xmlns:a16="http://schemas.microsoft.com/office/drawing/2014/main" id="{154AA528-5588-496F-B2BD-DD19BB8DEA4B}"/>
                </a:ext>
              </a:extLst>
            </p:cNvPr>
            <p:cNvSpPr/>
            <p:nvPr/>
          </p:nvSpPr>
          <p:spPr>
            <a:xfrm>
              <a:off x="6905164" y="1952672"/>
              <a:ext cx="62184" cy="47239"/>
            </a:xfrm>
            <a:custGeom>
              <a:avLst/>
              <a:gdLst>
                <a:gd name="connsiteX0" fmla="*/ 30127 w 62184"/>
                <a:gd name="connsiteY0" fmla="*/ 46143 h 47239"/>
                <a:gd name="connsiteX1" fmla="*/ -1566 w 62184"/>
                <a:gd name="connsiteY1" fmla="*/ 21026 h 47239"/>
                <a:gd name="connsiteX2" fmla="*/ 30127 w 62184"/>
                <a:gd name="connsiteY2" fmla="*/ -1097 h 47239"/>
                <a:gd name="connsiteX3" fmla="*/ 60619 w 62184"/>
                <a:gd name="connsiteY3" fmla="*/ 21026 h 47239"/>
                <a:gd name="connsiteX4" fmla="*/ 30127 w 62184"/>
                <a:gd name="connsiteY4" fmla="*/ 46143 h 4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84" h="47239">
                  <a:moveTo>
                    <a:pt x="30127" y="46143"/>
                  </a:moveTo>
                  <a:cubicBezTo>
                    <a:pt x="10693" y="46143"/>
                    <a:pt x="-1566" y="34782"/>
                    <a:pt x="-1566" y="21026"/>
                  </a:cubicBezTo>
                  <a:cubicBezTo>
                    <a:pt x="-1566" y="6976"/>
                    <a:pt x="10394" y="-1097"/>
                    <a:pt x="30127" y="-1097"/>
                  </a:cubicBezTo>
                  <a:cubicBezTo>
                    <a:pt x="49557" y="-1097"/>
                    <a:pt x="60619" y="6976"/>
                    <a:pt x="60619" y="21026"/>
                  </a:cubicBezTo>
                  <a:cubicBezTo>
                    <a:pt x="60619" y="34782"/>
                    <a:pt x="49557" y="46143"/>
                    <a:pt x="30127" y="4614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214" name="Graphic 14">
            <a:extLst>
              <a:ext uri="{FF2B5EF4-FFF2-40B4-BE49-F238E27FC236}">
                <a16:creationId xmlns:a16="http://schemas.microsoft.com/office/drawing/2014/main" id="{D31AD105-CC76-4315-AA9F-40DCD3CE98EC}"/>
              </a:ext>
            </a:extLst>
          </p:cNvPr>
          <p:cNvSpPr/>
          <p:nvPr userDrawn="1"/>
        </p:nvSpPr>
        <p:spPr>
          <a:xfrm rot="13387396">
            <a:off x="-2862566" y="4850568"/>
            <a:ext cx="6567438" cy="6094318"/>
          </a:xfrm>
          <a:custGeom>
            <a:avLst/>
            <a:gdLst>
              <a:gd name="connsiteX0" fmla="*/ 1665715 w 1748142"/>
              <a:gd name="connsiteY0" fmla="*/ 452031 h 1982439"/>
              <a:gd name="connsiteX1" fmla="*/ 1741069 w 1748142"/>
              <a:gd name="connsiteY1" fmla="*/ 654883 h 1982439"/>
              <a:gd name="connsiteX2" fmla="*/ 1736515 w 1748142"/>
              <a:gd name="connsiteY2" fmla="*/ 870957 h 1982439"/>
              <a:gd name="connsiteX3" fmla="*/ 1731227 w 1748142"/>
              <a:gd name="connsiteY3" fmla="*/ 1088645 h 1982439"/>
              <a:gd name="connsiteX4" fmla="*/ 1649411 w 1748142"/>
              <a:gd name="connsiteY4" fmla="*/ 1290616 h 1982439"/>
              <a:gd name="connsiteX5" fmla="*/ 1528961 w 1748142"/>
              <a:gd name="connsiteY5" fmla="*/ 1469968 h 1982439"/>
              <a:gd name="connsiteX6" fmla="*/ 1405575 w 1748142"/>
              <a:gd name="connsiteY6" fmla="*/ 1647409 h 1982439"/>
              <a:gd name="connsiteX7" fmla="*/ 1240472 w 1748142"/>
              <a:gd name="connsiteY7" fmla="*/ 1787980 h 1982439"/>
              <a:gd name="connsiteX8" fmla="*/ 1045406 w 1748142"/>
              <a:gd name="connsiteY8" fmla="*/ 1879933 h 1982439"/>
              <a:gd name="connsiteX9" fmla="*/ 842258 w 1748142"/>
              <a:gd name="connsiteY9" fmla="*/ 1945005 h 1982439"/>
              <a:gd name="connsiteX10" fmla="*/ 628242 w 1748142"/>
              <a:gd name="connsiteY10" fmla="*/ 1980698 h 1982439"/>
              <a:gd name="connsiteX11" fmla="*/ 415401 w 1748142"/>
              <a:gd name="connsiteY11" fmla="*/ 1933400 h 1982439"/>
              <a:gd name="connsiteX12" fmla="*/ 250738 w 1748142"/>
              <a:gd name="connsiteY12" fmla="*/ 1820297 h 1982439"/>
              <a:gd name="connsiteX13" fmla="*/ 112223 w 1748142"/>
              <a:gd name="connsiteY13" fmla="*/ 1677961 h 1982439"/>
              <a:gd name="connsiteX14" fmla="*/ 25118 w 1748142"/>
              <a:gd name="connsiteY14" fmla="*/ 1500814 h 1982439"/>
              <a:gd name="connsiteX15" fmla="*/ 11605 w 1748142"/>
              <a:gd name="connsiteY15" fmla="*/ 1307068 h 1982439"/>
              <a:gd name="connsiteX16" fmla="*/ 207407 w 1748142"/>
              <a:gd name="connsiteY16" fmla="*/ 1208947 h 1982439"/>
              <a:gd name="connsiteX17" fmla="*/ 436405 w 1748142"/>
              <a:gd name="connsiteY17" fmla="*/ 1202630 h 1982439"/>
              <a:gd name="connsiteX18" fmla="*/ 663055 w 1748142"/>
              <a:gd name="connsiteY18" fmla="*/ 1157389 h 1982439"/>
              <a:gd name="connsiteX19" fmla="*/ 848575 w 1748142"/>
              <a:gd name="connsiteY19" fmla="*/ 1026805 h 1982439"/>
              <a:gd name="connsiteX20" fmla="*/ 977983 w 1748142"/>
              <a:gd name="connsiteY20" fmla="*/ 853182 h 1982439"/>
              <a:gd name="connsiteX21" fmla="*/ 1011621 w 1748142"/>
              <a:gd name="connsiteY21" fmla="*/ 637257 h 1982439"/>
              <a:gd name="connsiteX22" fmla="*/ 1032038 w 1748142"/>
              <a:gd name="connsiteY22" fmla="*/ 418834 h 1982439"/>
              <a:gd name="connsiteX23" fmla="*/ 1027925 w 1748142"/>
              <a:gd name="connsiteY23" fmla="*/ 199236 h 1982439"/>
              <a:gd name="connsiteX24" fmla="*/ 1115470 w 1748142"/>
              <a:gd name="connsiteY24" fmla="*/ 7252 h 1982439"/>
              <a:gd name="connsiteX25" fmla="*/ 1294381 w 1748142"/>
              <a:gd name="connsiteY25" fmla="*/ 42064 h 1982439"/>
              <a:gd name="connsiteX26" fmla="*/ 1453608 w 1748142"/>
              <a:gd name="connsiteY26" fmla="*/ 142536 h 1982439"/>
              <a:gd name="connsiteX27" fmla="*/ 1566272 w 1748142"/>
              <a:gd name="connsiteY27" fmla="*/ 293978 h 1982439"/>
              <a:gd name="connsiteX28" fmla="*/ 1665715 w 1748142"/>
              <a:gd name="connsiteY28" fmla="*/ 452031 h 198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48142" h="1982439">
                <a:moveTo>
                  <a:pt x="1665715" y="452031"/>
                </a:moveTo>
                <a:cubicBezTo>
                  <a:pt x="1695826" y="519011"/>
                  <a:pt x="1728143" y="584965"/>
                  <a:pt x="1741069" y="654883"/>
                </a:cubicBezTo>
                <a:cubicBezTo>
                  <a:pt x="1754142" y="726125"/>
                  <a:pt x="1739746" y="798981"/>
                  <a:pt x="1736515" y="870957"/>
                </a:cubicBezTo>
                <a:cubicBezTo>
                  <a:pt x="1733431" y="942932"/>
                  <a:pt x="1748853" y="1018431"/>
                  <a:pt x="1731227" y="1088645"/>
                </a:cubicBezTo>
                <a:cubicBezTo>
                  <a:pt x="1713748" y="1158270"/>
                  <a:pt x="1679522" y="1224810"/>
                  <a:pt x="1649411" y="1290616"/>
                </a:cubicBezTo>
                <a:cubicBezTo>
                  <a:pt x="1619592" y="1356130"/>
                  <a:pt x="1569797" y="1410478"/>
                  <a:pt x="1528961" y="1469968"/>
                </a:cubicBezTo>
                <a:cubicBezTo>
                  <a:pt x="1488126" y="1529457"/>
                  <a:pt x="1455664" y="1595998"/>
                  <a:pt x="1405575" y="1647409"/>
                </a:cubicBezTo>
                <a:cubicBezTo>
                  <a:pt x="1354899" y="1699114"/>
                  <a:pt x="1299669" y="1746264"/>
                  <a:pt x="1240472" y="1787980"/>
                </a:cubicBezTo>
                <a:cubicBezTo>
                  <a:pt x="1181278" y="1829990"/>
                  <a:pt x="1110918" y="1851290"/>
                  <a:pt x="1045406" y="1879933"/>
                </a:cubicBezTo>
                <a:cubicBezTo>
                  <a:pt x="980333" y="1909457"/>
                  <a:pt x="912324" y="1931197"/>
                  <a:pt x="842258" y="1945005"/>
                </a:cubicBezTo>
                <a:cubicBezTo>
                  <a:pt x="772192" y="1958225"/>
                  <a:pt x="701246" y="1985252"/>
                  <a:pt x="628242" y="1980698"/>
                </a:cubicBezTo>
                <a:cubicBezTo>
                  <a:pt x="555679" y="1973647"/>
                  <a:pt x="484144" y="1957784"/>
                  <a:pt x="415401" y="1933400"/>
                </a:cubicBezTo>
                <a:cubicBezTo>
                  <a:pt x="355323" y="1907107"/>
                  <a:pt x="302590" y="1863040"/>
                  <a:pt x="250738" y="1820297"/>
                </a:cubicBezTo>
                <a:cubicBezTo>
                  <a:pt x="199035" y="1778579"/>
                  <a:pt x="152471" y="1730840"/>
                  <a:pt x="112223" y="1677961"/>
                </a:cubicBezTo>
                <a:cubicBezTo>
                  <a:pt x="73886" y="1623907"/>
                  <a:pt x="44508" y="1564122"/>
                  <a:pt x="25118" y="1500814"/>
                </a:cubicBezTo>
                <a:cubicBezTo>
                  <a:pt x="881" y="1428104"/>
                  <a:pt x="-13808" y="1360976"/>
                  <a:pt x="11605" y="1307068"/>
                </a:cubicBezTo>
                <a:cubicBezTo>
                  <a:pt x="44214" y="1238031"/>
                  <a:pt x="118099" y="1219817"/>
                  <a:pt x="207407" y="1208947"/>
                </a:cubicBezTo>
                <a:cubicBezTo>
                  <a:pt x="275269" y="1200868"/>
                  <a:pt x="354295" y="1208359"/>
                  <a:pt x="436405" y="1202630"/>
                </a:cubicBezTo>
                <a:cubicBezTo>
                  <a:pt x="513522" y="1196754"/>
                  <a:pt x="589611" y="1181626"/>
                  <a:pt x="663055" y="1157389"/>
                </a:cubicBezTo>
                <a:cubicBezTo>
                  <a:pt x="732680" y="1134474"/>
                  <a:pt x="789526" y="1084092"/>
                  <a:pt x="848575" y="1026805"/>
                </a:cubicBezTo>
                <a:cubicBezTo>
                  <a:pt x="903658" y="973190"/>
                  <a:pt x="952130" y="920017"/>
                  <a:pt x="977983" y="853182"/>
                </a:cubicBezTo>
                <a:cubicBezTo>
                  <a:pt x="1004276" y="785320"/>
                  <a:pt x="1004570" y="710407"/>
                  <a:pt x="1011621" y="637257"/>
                </a:cubicBezTo>
                <a:cubicBezTo>
                  <a:pt x="1018818" y="563224"/>
                  <a:pt x="1033066" y="489633"/>
                  <a:pt x="1032038" y="418834"/>
                </a:cubicBezTo>
                <a:cubicBezTo>
                  <a:pt x="1030862" y="338633"/>
                  <a:pt x="1023812" y="263279"/>
                  <a:pt x="1027925" y="199236"/>
                </a:cubicBezTo>
                <a:cubicBezTo>
                  <a:pt x="1034095" y="105960"/>
                  <a:pt x="1054513" y="33398"/>
                  <a:pt x="1115470" y="7252"/>
                </a:cubicBezTo>
                <a:cubicBezTo>
                  <a:pt x="1164679" y="-13752"/>
                  <a:pt x="1227107" y="6664"/>
                  <a:pt x="1294381" y="42064"/>
                </a:cubicBezTo>
                <a:cubicBezTo>
                  <a:pt x="1344029" y="68211"/>
                  <a:pt x="1403959" y="95826"/>
                  <a:pt x="1453608" y="142536"/>
                </a:cubicBezTo>
                <a:cubicBezTo>
                  <a:pt x="1497674" y="184106"/>
                  <a:pt x="1528228" y="242420"/>
                  <a:pt x="1566272" y="293978"/>
                </a:cubicBezTo>
                <a:cubicBezTo>
                  <a:pt x="1604462" y="343333"/>
                  <a:pt x="1637806" y="396212"/>
                  <a:pt x="1665715" y="452031"/>
                </a:cubicBezTo>
                <a:close/>
              </a:path>
            </a:pathLst>
          </a:custGeom>
          <a:noFill/>
          <a:ln w="76200" cap="flat">
            <a:solidFill>
              <a:schemeClr val="bg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093FE1-B673-4853-A486-FCC6DB2D21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defTabSz="91440">
              <a:tabLst/>
              <a:defRPr sz="1800"/>
            </a:lvl1pPr>
            <a:lvl2pPr defTabSz="91440">
              <a:tabLst/>
              <a:defRPr sz="1800"/>
            </a:lvl2pPr>
            <a:lvl3pPr defTabSz="91440">
              <a:tabLst/>
              <a:defRPr sz="1800"/>
            </a:lvl3pPr>
            <a:lvl4pPr defTabSz="91440">
              <a:tabLst/>
              <a:defRPr sz="1800"/>
            </a:lvl4pPr>
            <a:lvl5pPr defTabSz="91440">
              <a:tabLst/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7C6F4D-2BE5-4E5A-9BBE-852783EFA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F33F436F-CF2A-407C-B1AF-28C96484D7EE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841765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raphic 16">
            <a:extLst>
              <a:ext uri="{FF2B5EF4-FFF2-40B4-BE49-F238E27FC236}">
                <a16:creationId xmlns:a16="http://schemas.microsoft.com/office/drawing/2014/main" id="{E4C8BE83-B028-460F-B47A-0F5C6FA064DD}"/>
              </a:ext>
            </a:extLst>
          </p:cNvPr>
          <p:cNvSpPr/>
          <p:nvPr userDrawn="1"/>
        </p:nvSpPr>
        <p:spPr>
          <a:xfrm>
            <a:off x="-551652" y="5814680"/>
            <a:ext cx="2124847" cy="1973956"/>
          </a:xfrm>
          <a:custGeom>
            <a:avLst/>
            <a:gdLst>
              <a:gd name="connsiteX0" fmla="*/ 1225767 w 2124847"/>
              <a:gd name="connsiteY0" fmla="*/ 12867 h 1973956"/>
              <a:gd name="connsiteX1" fmla="*/ 990063 w 2124847"/>
              <a:gd name="connsiteY1" fmla="*/ -643 h 1973956"/>
              <a:gd name="connsiteX2" fmla="*/ 758990 w 2124847"/>
              <a:gd name="connsiteY2" fmla="*/ 45547 h 1973956"/>
              <a:gd name="connsiteX3" fmla="*/ 539495 w 2124847"/>
              <a:gd name="connsiteY3" fmla="*/ 123385 h 1973956"/>
              <a:gd name="connsiteX4" fmla="*/ 348435 w 2124847"/>
              <a:gd name="connsiteY4" fmla="*/ 262596 h 1973956"/>
              <a:gd name="connsiteX5" fmla="*/ 321803 w 2124847"/>
              <a:gd name="connsiteY5" fmla="*/ 468708 h 1973956"/>
              <a:gd name="connsiteX6" fmla="*/ 321159 w 2124847"/>
              <a:gd name="connsiteY6" fmla="*/ 680484 h 1973956"/>
              <a:gd name="connsiteX7" fmla="*/ 278445 w 2124847"/>
              <a:gd name="connsiteY7" fmla="*/ 888397 h 1973956"/>
              <a:gd name="connsiteX8" fmla="*/ 195973 w 2124847"/>
              <a:gd name="connsiteY8" fmla="*/ 1131694 h 1973956"/>
              <a:gd name="connsiteX9" fmla="*/ 66669 w 2124847"/>
              <a:gd name="connsiteY9" fmla="*/ 1353890 h 1973956"/>
              <a:gd name="connsiteX10" fmla="*/ 6328 w 2124847"/>
              <a:gd name="connsiteY10" fmla="*/ 1583934 h 1973956"/>
              <a:gd name="connsiteX11" fmla="*/ 149270 w 2124847"/>
              <a:gd name="connsiteY11" fmla="*/ 1798154 h 1973956"/>
              <a:gd name="connsiteX12" fmla="*/ 367734 w 2124847"/>
              <a:gd name="connsiteY12" fmla="*/ 1953188 h 1973956"/>
              <a:gd name="connsiteX13" fmla="*/ 633289 w 2124847"/>
              <a:gd name="connsiteY13" fmla="*/ 1949587 h 1973956"/>
              <a:gd name="connsiteX14" fmla="*/ 800804 w 2124847"/>
              <a:gd name="connsiteY14" fmla="*/ 1776667 h 1973956"/>
              <a:gd name="connsiteX15" fmla="*/ 896784 w 2124847"/>
              <a:gd name="connsiteY15" fmla="*/ 1538775 h 1973956"/>
              <a:gd name="connsiteX16" fmla="*/ 1092220 w 2124847"/>
              <a:gd name="connsiteY16" fmla="*/ 1378207 h 1973956"/>
              <a:gd name="connsiteX17" fmla="*/ 1338989 w 2124847"/>
              <a:gd name="connsiteY17" fmla="*/ 1309759 h 1973956"/>
              <a:gd name="connsiteX18" fmla="*/ 1594121 w 2124847"/>
              <a:gd name="connsiteY18" fmla="*/ 1351574 h 1973956"/>
              <a:gd name="connsiteX19" fmla="*/ 1843336 w 2124847"/>
              <a:gd name="connsiteY19" fmla="*/ 1303584 h 1973956"/>
              <a:gd name="connsiteX20" fmla="*/ 2024748 w 2124847"/>
              <a:gd name="connsiteY20" fmla="*/ 1148934 h 1973956"/>
              <a:gd name="connsiteX21" fmla="*/ 2103872 w 2124847"/>
              <a:gd name="connsiteY21" fmla="*/ 927639 h 1973956"/>
              <a:gd name="connsiteX22" fmla="*/ 2113522 w 2124847"/>
              <a:gd name="connsiteY22" fmla="*/ 696309 h 1973956"/>
              <a:gd name="connsiteX23" fmla="*/ 2017284 w 2124847"/>
              <a:gd name="connsiteY23" fmla="*/ 481190 h 1973956"/>
              <a:gd name="connsiteX24" fmla="*/ 1864951 w 2124847"/>
              <a:gd name="connsiteY24" fmla="*/ 300164 h 1973956"/>
              <a:gd name="connsiteX25" fmla="*/ 1673762 w 2124847"/>
              <a:gd name="connsiteY25" fmla="*/ 160182 h 1973956"/>
              <a:gd name="connsiteX26" fmla="*/ 1453110 w 2124847"/>
              <a:gd name="connsiteY26" fmla="*/ 77712 h 1973956"/>
              <a:gd name="connsiteX27" fmla="*/ 1225767 w 2124847"/>
              <a:gd name="connsiteY27" fmla="*/ 12867 h 19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24847" h="1973956">
                <a:moveTo>
                  <a:pt x="1225767" y="12867"/>
                </a:moveTo>
                <a:cubicBezTo>
                  <a:pt x="1147800" y="1416"/>
                  <a:pt x="1068931" y="-3087"/>
                  <a:pt x="990063" y="-643"/>
                </a:cubicBezTo>
                <a:cubicBezTo>
                  <a:pt x="912995" y="2573"/>
                  <a:pt x="835671" y="27919"/>
                  <a:pt x="758990" y="45547"/>
                </a:cubicBezTo>
                <a:cubicBezTo>
                  <a:pt x="682694" y="61500"/>
                  <a:pt x="608843" y="87617"/>
                  <a:pt x="539495" y="123385"/>
                </a:cubicBezTo>
                <a:cubicBezTo>
                  <a:pt x="468218" y="162112"/>
                  <a:pt x="393080" y="199295"/>
                  <a:pt x="348435" y="262596"/>
                </a:cubicBezTo>
                <a:cubicBezTo>
                  <a:pt x="298129" y="334002"/>
                  <a:pt x="320002" y="400133"/>
                  <a:pt x="321803" y="468708"/>
                </a:cubicBezTo>
                <a:cubicBezTo>
                  <a:pt x="323218" y="527121"/>
                  <a:pt x="325276" y="593767"/>
                  <a:pt x="321159" y="680484"/>
                </a:cubicBezTo>
                <a:cubicBezTo>
                  <a:pt x="318458" y="738894"/>
                  <a:pt x="299030" y="806570"/>
                  <a:pt x="278445" y="888397"/>
                </a:cubicBezTo>
                <a:cubicBezTo>
                  <a:pt x="254257" y="984892"/>
                  <a:pt x="229038" y="1066335"/>
                  <a:pt x="195973" y="1131694"/>
                </a:cubicBezTo>
                <a:cubicBezTo>
                  <a:pt x="156860" y="1207990"/>
                  <a:pt x="113759" y="1282227"/>
                  <a:pt x="66669" y="1353890"/>
                </a:cubicBezTo>
                <a:cubicBezTo>
                  <a:pt x="15592" y="1433788"/>
                  <a:pt x="-17346" y="1490141"/>
                  <a:pt x="6328" y="1583934"/>
                </a:cubicBezTo>
                <a:cubicBezTo>
                  <a:pt x="26527" y="1664218"/>
                  <a:pt x="77476" y="1734981"/>
                  <a:pt x="149270" y="1798154"/>
                </a:cubicBezTo>
                <a:cubicBezTo>
                  <a:pt x="215530" y="1856437"/>
                  <a:pt x="285005" y="1924755"/>
                  <a:pt x="367734" y="1953188"/>
                </a:cubicBezTo>
                <a:cubicBezTo>
                  <a:pt x="459469" y="1984711"/>
                  <a:pt x="555577" y="1973902"/>
                  <a:pt x="633289" y="1949587"/>
                </a:cubicBezTo>
                <a:cubicBezTo>
                  <a:pt x="725023" y="1921023"/>
                  <a:pt x="765294" y="1857466"/>
                  <a:pt x="800804" y="1776667"/>
                </a:cubicBezTo>
                <a:cubicBezTo>
                  <a:pt x="832969" y="1703716"/>
                  <a:pt x="853168" y="1616228"/>
                  <a:pt x="896784" y="1538775"/>
                </a:cubicBezTo>
                <a:cubicBezTo>
                  <a:pt x="935382" y="1470457"/>
                  <a:pt x="1004730" y="1422981"/>
                  <a:pt x="1092220" y="1378207"/>
                </a:cubicBezTo>
                <a:cubicBezTo>
                  <a:pt x="1179836" y="1333305"/>
                  <a:pt x="1258319" y="1303841"/>
                  <a:pt x="1338989" y="1309759"/>
                </a:cubicBezTo>
                <a:cubicBezTo>
                  <a:pt x="1424934" y="1316065"/>
                  <a:pt x="1508177" y="1346557"/>
                  <a:pt x="1594121" y="1351574"/>
                </a:cubicBezTo>
                <a:cubicBezTo>
                  <a:pt x="1674278" y="1356207"/>
                  <a:pt x="1756363" y="1351189"/>
                  <a:pt x="1843336" y="1303584"/>
                </a:cubicBezTo>
                <a:cubicBezTo>
                  <a:pt x="1916415" y="1253664"/>
                  <a:pt x="1980745" y="1205031"/>
                  <a:pt x="2024748" y="1148934"/>
                </a:cubicBezTo>
                <a:cubicBezTo>
                  <a:pt x="2078140" y="1081003"/>
                  <a:pt x="2087790" y="1000333"/>
                  <a:pt x="2103872" y="927639"/>
                </a:cubicBezTo>
                <a:cubicBezTo>
                  <a:pt x="2120985" y="849543"/>
                  <a:pt x="2132565" y="774147"/>
                  <a:pt x="2113522" y="696309"/>
                </a:cubicBezTo>
                <a:cubicBezTo>
                  <a:pt x="2093838" y="619755"/>
                  <a:pt x="2061287" y="546935"/>
                  <a:pt x="2017284" y="481190"/>
                </a:cubicBezTo>
                <a:cubicBezTo>
                  <a:pt x="1974183" y="414800"/>
                  <a:pt x="1923106" y="353945"/>
                  <a:pt x="1864951" y="300164"/>
                </a:cubicBezTo>
                <a:cubicBezTo>
                  <a:pt x="1806410" y="246770"/>
                  <a:pt x="1742338" y="199810"/>
                  <a:pt x="1673762" y="160182"/>
                </a:cubicBezTo>
                <a:cubicBezTo>
                  <a:pt x="1605443" y="120169"/>
                  <a:pt x="1528247" y="101898"/>
                  <a:pt x="1453110" y="77712"/>
                </a:cubicBezTo>
                <a:cubicBezTo>
                  <a:pt x="1377072" y="53266"/>
                  <a:pt x="1304251" y="17369"/>
                  <a:pt x="1225767" y="12867"/>
                </a:cubicBezTo>
                <a:close/>
              </a:path>
            </a:pathLst>
          </a:custGeom>
          <a:solidFill>
            <a:schemeClr val="tx1"/>
          </a:solidFill>
          <a:ln w="128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16" name="Graphic 6">
            <a:extLst>
              <a:ext uri="{FF2B5EF4-FFF2-40B4-BE49-F238E27FC236}">
                <a16:creationId xmlns:a16="http://schemas.microsoft.com/office/drawing/2014/main" id="{F0451AFC-4AC5-49C8-B787-7B906BAFBF9C}"/>
              </a:ext>
            </a:extLst>
          </p:cNvPr>
          <p:cNvSpPr/>
          <p:nvPr userDrawn="1"/>
        </p:nvSpPr>
        <p:spPr>
          <a:xfrm rot="9192007">
            <a:off x="3508991" y="-3333574"/>
            <a:ext cx="4784800" cy="4113031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solidFill>
            <a:schemeClr val="tx1"/>
          </a:solidFill>
          <a:ln w="123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F2846682-1021-47D3-ADAE-95C9CFE62545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48" name="Graphic 7">
              <a:extLst>
                <a:ext uri="{FF2B5EF4-FFF2-40B4-BE49-F238E27FC236}">
                  <a16:creationId xmlns:a16="http://schemas.microsoft.com/office/drawing/2014/main" id="{ED445812-45A6-4269-BA56-B9E1A850932E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B1FDF358-BCA2-4C68-B6B8-B5F343CAF6CC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C9FDF081-0334-48B4-AB45-69D3D09A16FD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D71FCBD7-FE33-45A7-8D3F-188487889B9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29BDC283-0697-4100-BB6A-13FD661B389B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4E8EA31F-67D7-4908-8EE5-290F40FF5FD2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D33ED98-897F-4237-88A7-2B362514D1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67C91F5B-E657-4F6F-9023-27B86ECDB82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D6D7EDF6-37DE-4C4A-A143-05CE7EA4EA5D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BD630281-7C69-4546-9034-36948D0F06A7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49" name="Graphic 7">
              <a:extLst>
                <a:ext uri="{FF2B5EF4-FFF2-40B4-BE49-F238E27FC236}">
                  <a16:creationId xmlns:a16="http://schemas.microsoft.com/office/drawing/2014/main" id="{A6232C6C-6612-4DC1-988E-46D564FEFAA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D293EE9-49A4-44EF-A246-9A8085F4CBA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7A790A91-860B-4A50-9323-67F88B69115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7E2E6A49-6163-4475-9665-51592AE4BB13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A0C046A3-269A-479B-B430-71A8F7AB9F9D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8D52FC11-93E1-432A-9C0A-C836FC1AD1DA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505C4F29-D9A6-4FE7-A4BB-6FAB36005B7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155EE9DE-6D29-4EFF-A6D5-1FBC75DFCAF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EC61E24E-DB75-41EE-8EBF-97A8F803008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23805279-12DA-4FB7-A049-DE24D1782A65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468" name="Group 467">
            <a:extLst>
              <a:ext uri="{FF2B5EF4-FFF2-40B4-BE49-F238E27FC236}">
                <a16:creationId xmlns:a16="http://schemas.microsoft.com/office/drawing/2014/main" id="{6AE4F1E4-F06F-45B4-9AD1-CFA063DBA39E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69" name="Graphic 7">
              <a:extLst>
                <a:ext uri="{FF2B5EF4-FFF2-40B4-BE49-F238E27FC236}">
                  <a16:creationId xmlns:a16="http://schemas.microsoft.com/office/drawing/2014/main" id="{6FD57587-C655-4F30-94CC-EF1FBF99265D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2EB23912-45E7-42C4-AC21-DC2AE69C46CC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371F835F-8133-45AE-B515-132F31FE9A82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6E286AD5-EF7C-491C-9BED-3A0CBB3911D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A0D4F1B1-E049-4A53-B9D7-1C9686E6A4AE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C76F9FB2-6A60-46B7-8D80-F92352D74371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0BBFE7DC-2B32-420B-94FF-88EC6925807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C3BF933-AFAA-44E7-83F1-D1B7A57371B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470" name="Graphic 7">
              <a:extLst>
                <a:ext uri="{FF2B5EF4-FFF2-40B4-BE49-F238E27FC236}">
                  <a16:creationId xmlns:a16="http://schemas.microsoft.com/office/drawing/2014/main" id="{4C0A091F-2429-4266-9185-4039ADE17D3E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08E057ED-9775-405C-838C-FA27BB5A421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EB7C1584-E053-4E61-BABB-8B0688B8BD4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9B3A7304-1820-4AEC-848C-584335D1E1C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9EAE20D-F5C3-474F-ABAB-3A6B598244F6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0F49EE5D-748C-412F-BE08-26902E8E087F}"/>
              </a:ext>
            </a:extLst>
          </p:cNvPr>
          <p:cNvGrpSpPr/>
          <p:nvPr userDrawn="1"/>
        </p:nvGrpSpPr>
        <p:grpSpPr>
          <a:xfrm>
            <a:off x="758415" y="5467548"/>
            <a:ext cx="1009321" cy="1020436"/>
            <a:chOff x="5474536" y="1363399"/>
            <a:chExt cx="2124346" cy="2147740"/>
          </a:xfrm>
          <a:solidFill>
            <a:schemeClr val="tx2"/>
          </a:solidFill>
        </p:grpSpPr>
        <p:sp>
          <p:nvSpPr>
            <p:cNvPr id="93" name="Graphic 5">
              <a:extLst>
                <a:ext uri="{FF2B5EF4-FFF2-40B4-BE49-F238E27FC236}">
                  <a16:creationId xmlns:a16="http://schemas.microsoft.com/office/drawing/2014/main" id="{90F38697-A5C5-4613-8BD3-722A0B721816}"/>
                </a:ext>
              </a:extLst>
            </p:cNvPr>
            <p:cNvSpPr/>
            <p:nvPr/>
          </p:nvSpPr>
          <p:spPr>
            <a:xfrm>
              <a:off x="5971276" y="2351702"/>
              <a:ext cx="58296" cy="67910"/>
            </a:xfrm>
            <a:custGeom>
              <a:avLst/>
              <a:gdLst>
                <a:gd name="connsiteX0" fmla="*/ 4910 w 58296"/>
                <a:gd name="connsiteY0" fmla="*/ 43251 h 67910"/>
                <a:gd name="connsiteX1" fmla="*/ 45270 w 58296"/>
                <a:gd name="connsiteY1" fmla="*/ 64776 h 67910"/>
                <a:gd name="connsiteX2" fmla="*/ 50653 w 58296"/>
                <a:gd name="connsiteY2" fmla="*/ 16941 h 67910"/>
                <a:gd name="connsiteX3" fmla="*/ 8797 w 58296"/>
                <a:gd name="connsiteY3" fmla="*/ 1394 h 67910"/>
                <a:gd name="connsiteX4" fmla="*/ 4910 w 58296"/>
                <a:gd name="connsiteY4" fmla="*/ 43251 h 6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96" h="67910">
                  <a:moveTo>
                    <a:pt x="4910" y="43251"/>
                  </a:moveTo>
                  <a:cubicBezTo>
                    <a:pt x="14479" y="60291"/>
                    <a:pt x="33015" y="71652"/>
                    <a:pt x="45270" y="64776"/>
                  </a:cubicBezTo>
                  <a:cubicBezTo>
                    <a:pt x="58128" y="52218"/>
                    <a:pt x="60518" y="32189"/>
                    <a:pt x="50653" y="16941"/>
                  </a:cubicBezTo>
                  <a:cubicBezTo>
                    <a:pt x="42880" y="1693"/>
                    <a:pt x="24643" y="-5183"/>
                    <a:pt x="8797" y="1394"/>
                  </a:cubicBezTo>
                  <a:cubicBezTo>
                    <a:pt x="-3462" y="8569"/>
                    <a:pt x="-4955" y="26507"/>
                    <a:pt x="4910" y="4325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5">
              <a:extLst>
                <a:ext uri="{FF2B5EF4-FFF2-40B4-BE49-F238E27FC236}">
                  <a16:creationId xmlns:a16="http://schemas.microsoft.com/office/drawing/2014/main" id="{79935B2E-BD58-42AC-A659-7FBEA56A5AC8}"/>
                </a:ext>
              </a:extLst>
            </p:cNvPr>
            <p:cNvSpPr/>
            <p:nvPr/>
          </p:nvSpPr>
          <p:spPr>
            <a:xfrm>
              <a:off x="5702562" y="2300177"/>
              <a:ext cx="57428" cy="65353"/>
            </a:xfrm>
            <a:custGeom>
              <a:avLst/>
              <a:gdLst>
                <a:gd name="connsiteX0" fmla="*/ 3651 w 57428"/>
                <a:gd name="connsiteY0" fmla="*/ 42156 h 65353"/>
                <a:gd name="connsiteX1" fmla="*/ 46406 w 57428"/>
                <a:gd name="connsiteY1" fmla="*/ 61889 h 65353"/>
                <a:gd name="connsiteX2" fmla="*/ 49096 w 57428"/>
                <a:gd name="connsiteY2" fmla="*/ 16146 h 65353"/>
                <a:gd name="connsiteX3" fmla="*/ 13520 w 57428"/>
                <a:gd name="connsiteY3" fmla="*/ 898 h 65353"/>
                <a:gd name="connsiteX4" fmla="*/ 11724 w 57428"/>
                <a:gd name="connsiteY4" fmla="*/ 1796 h 65353"/>
                <a:gd name="connsiteX5" fmla="*/ 3056 w 57428"/>
                <a:gd name="connsiteY5" fmla="*/ 41259 h 65353"/>
                <a:gd name="connsiteX6" fmla="*/ 3651 w 57428"/>
                <a:gd name="connsiteY6" fmla="*/ 42156 h 65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28" h="65353">
                  <a:moveTo>
                    <a:pt x="3651" y="42156"/>
                  </a:moveTo>
                  <a:cubicBezTo>
                    <a:pt x="13520" y="59196"/>
                    <a:pt x="34446" y="69065"/>
                    <a:pt x="46406" y="61889"/>
                  </a:cubicBezTo>
                  <a:cubicBezTo>
                    <a:pt x="58366" y="55010"/>
                    <a:pt x="58665" y="32886"/>
                    <a:pt x="49096" y="16146"/>
                  </a:cubicBezTo>
                  <a:cubicBezTo>
                    <a:pt x="43417" y="2095"/>
                    <a:pt x="27571" y="-4784"/>
                    <a:pt x="13520" y="898"/>
                  </a:cubicBezTo>
                  <a:cubicBezTo>
                    <a:pt x="12921" y="1197"/>
                    <a:pt x="12323" y="1497"/>
                    <a:pt x="11724" y="1796"/>
                  </a:cubicBezTo>
                  <a:cubicBezTo>
                    <a:pt x="-1728" y="10164"/>
                    <a:pt x="-5615" y="27806"/>
                    <a:pt x="3056" y="41259"/>
                  </a:cubicBezTo>
                  <a:cubicBezTo>
                    <a:pt x="3056" y="41558"/>
                    <a:pt x="3356" y="41857"/>
                    <a:pt x="3651" y="4215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5">
              <a:extLst>
                <a:ext uri="{FF2B5EF4-FFF2-40B4-BE49-F238E27FC236}">
                  <a16:creationId xmlns:a16="http://schemas.microsoft.com/office/drawing/2014/main" id="{2B2B9BC7-FB9D-4E2E-B98F-E28E789ABC44}"/>
                </a:ext>
              </a:extLst>
            </p:cNvPr>
            <p:cNvSpPr/>
            <p:nvPr/>
          </p:nvSpPr>
          <p:spPr>
            <a:xfrm>
              <a:off x="5701539" y="2682913"/>
              <a:ext cx="55470" cy="65778"/>
            </a:xfrm>
            <a:custGeom>
              <a:avLst/>
              <a:gdLst>
                <a:gd name="connsiteX0" fmla="*/ 3781 w 55470"/>
                <a:gd name="connsiteY0" fmla="*/ 42702 h 65778"/>
                <a:gd name="connsiteX1" fmla="*/ 46232 w 55470"/>
                <a:gd name="connsiteY1" fmla="*/ 62435 h 65778"/>
                <a:gd name="connsiteX2" fmla="*/ 45039 w 55470"/>
                <a:gd name="connsiteY2" fmla="*/ 19086 h 65778"/>
                <a:gd name="connsiteX3" fmla="*/ 10956 w 55470"/>
                <a:gd name="connsiteY3" fmla="*/ 1444 h 65778"/>
                <a:gd name="connsiteX4" fmla="*/ 3481 w 55470"/>
                <a:gd name="connsiteY4" fmla="*/ 42403 h 65778"/>
                <a:gd name="connsiteX5" fmla="*/ 3781 w 55470"/>
                <a:gd name="connsiteY5" fmla="*/ 42702 h 6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70" h="65778">
                  <a:moveTo>
                    <a:pt x="3781" y="42702"/>
                  </a:moveTo>
                  <a:cubicBezTo>
                    <a:pt x="13646" y="59745"/>
                    <a:pt x="33977" y="69311"/>
                    <a:pt x="46232" y="62435"/>
                  </a:cubicBezTo>
                  <a:cubicBezTo>
                    <a:pt x="58192" y="55260"/>
                    <a:pt x="54904" y="35826"/>
                    <a:pt x="45039" y="19086"/>
                  </a:cubicBezTo>
                  <a:cubicBezTo>
                    <a:pt x="35171" y="2042"/>
                    <a:pt x="23215" y="-5432"/>
                    <a:pt x="10956" y="1444"/>
                  </a:cubicBezTo>
                  <a:cubicBezTo>
                    <a:pt x="-2201" y="10714"/>
                    <a:pt x="-5489" y="28950"/>
                    <a:pt x="3481" y="42403"/>
                  </a:cubicBezTo>
                  <a:cubicBezTo>
                    <a:pt x="3781" y="42403"/>
                    <a:pt x="3781" y="42702"/>
                    <a:pt x="3781" y="4270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5">
              <a:extLst>
                <a:ext uri="{FF2B5EF4-FFF2-40B4-BE49-F238E27FC236}">
                  <a16:creationId xmlns:a16="http://schemas.microsoft.com/office/drawing/2014/main" id="{C22DB281-3CD8-4A8B-B8EE-90FBE3732A65}"/>
                </a:ext>
              </a:extLst>
            </p:cNvPr>
            <p:cNvSpPr/>
            <p:nvPr/>
          </p:nvSpPr>
          <p:spPr>
            <a:xfrm>
              <a:off x="5640399" y="2983774"/>
              <a:ext cx="56172" cy="70382"/>
            </a:xfrm>
            <a:custGeom>
              <a:avLst/>
              <a:gdLst>
                <a:gd name="connsiteX0" fmla="*/ 6020 w 56172"/>
                <a:gd name="connsiteY0" fmla="*/ 44400 h 70382"/>
                <a:gd name="connsiteX1" fmla="*/ 45786 w 56172"/>
                <a:gd name="connsiteY1" fmla="*/ 67422 h 70382"/>
                <a:gd name="connsiteX2" fmla="*/ 47279 w 56172"/>
                <a:gd name="connsiteY2" fmla="*/ 20485 h 70382"/>
                <a:gd name="connsiteX3" fmla="*/ 7217 w 56172"/>
                <a:gd name="connsiteY3" fmla="*/ 1350 h 70382"/>
                <a:gd name="connsiteX4" fmla="*/ 6020 w 56172"/>
                <a:gd name="connsiteY4" fmla="*/ 44400 h 7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2" h="70382">
                  <a:moveTo>
                    <a:pt x="6020" y="44400"/>
                  </a:moveTo>
                  <a:cubicBezTo>
                    <a:pt x="15590" y="61144"/>
                    <a:pt x="33527" y="74297"/>
                    <a:pt x="45786" y="67422"/>
                  </a:cubicBezTo>
                  <a:cubicBezTo>
                    <a:pt x="57746" y="60546"/>
                    <a:pt x="56848" y="37524"/>
                    <a:pt x="47279" y="20485"/>
                  </a:cubicBezTo>
                  <a:cubicBezTo>
                    <a:pt x="37414" y="3441"/>
                    <a:pt x="19476" y="-5825"/>
                    <a:pt x="7217" y="1350"/>
                  </a:cubicBezTo>
                  <a:cubicBezTo>
                    <a:pt x="-4742" y="8226"/>
                    <a:pt x="-3844" y="27660"/>
                    <a:pt x="6020" y="4440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5">
              <a:extLst>
                <a:ext uri="{FF2B5EF4-FFF2-40B4-BE49-F238E27FC236}">
                  <a16:creationId xmlns:a16="http://schemas.microsoft.com/office/drawing/2014/main" id="{C777C280-E450-4B30-AF5B-B4CCE6E3C1A3}"/>
                </a:ext>
              </a:extLst>
            </p:cNvPr>
            <p:cNvSpPr/>
            <p:nvPr/>
          </p:nvSpPr>
          <p:spPr>
            <a:xfrm>
              <a:off x="6259353" y="3190918"/>
              <a:ext cx="58143" cy="66461"/>
            </a:xfrm>
            <a:custGeom>
              <a:avLst/>
              <a:gdLst>
                <a:gd name="connsiteX0" fmla="*/ 4145 w 58143"/>
                <a:gd name="connsiteY0" fmla="*/ 48931 h 66461"/>
                <a:gd name="connsiteX1" fmla="*/ 45703 w 58143"/>
                <a:gd name="connsiteY1" fmla="*/ 62084 h 66461"/>
                <a:gd name="connsiteX2" fmla="*/ 50786 w 58143"/>
                <a:gd name="connsiteY2" fmla="*/ 22023 h 66461"/>
                <a:gd name="connsiteX3" fmla="*/ 10426 w 58143"/>
                <a:gd name="connsiteY3" fmla="*/ 1093 h 66461"/>
                <a:gd name="connsiteX4" fmla="*/ 4145 w 58143"/>
                <a:gd name="connsiteY4" fmla="*/ 48931 h 66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43" h="66461">
                  <a:moveTo>
                    <a:pt x="4145" y="48931"/>
                  </a:moveTo>
                  <a:cubicBezTo>
                    <a:pt x="12218" y="63880"/>
                    <a:pt x="30455" y="69558"/>
                    <a:pt x="45703" y="62084"/>
                  </a:cubicBezTo>
                  <a:cubicBezTo>
                    <a:pt x="57662" y="55208"/>
                    <a:pt x="60352" y="39063"/>
                    <a:pt x="50786" y="22023"/>
                  </a:cubicBezTo>
                  <a:cubicBezTo>
                    <a:pt x="40922" y="5279"/>
                    <a:pt x="22382" y="-6082"/>
                    <a:pt x="10426" y="1093"/>
                  </a:cubicBezTo>
                  <a:cubicBezTo>
                    <a:pt x="-2731" y="13351"/>
                    <a:pt x="-5420" y="33384"/>
                    <a:pt x="4145" y="4893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5">
              <a:extLst>
                <a:ext uri="{FF2B5EF4-FFF2-40B4-BE49-F238E27FC236}">
                  <a16:creationId xmlns:a16="http://schemas.microsoft.com/office/drawing/2014/main" id="{779CBC9F-0CDD-4EB9-84F6-9805DBF2FAE4}"/>
                </a:ext>
              </a:extLst>
            </p:cNvPr>
            <p:cNvSpPr/>
            <p:nvPr/>
          </p:nvSpPr>
          <p:spPr>
            <a:xfrm>
              <a:off x="6608332" y="2721355"/>
              <a:ext cx="55867" cy="63578"/>
            </a:xfrm>
            <a:custGeom>
              <a:avLst/>
              <a:gdLst>
                <a:gd name="connsiteX0" fmla="*/ 3470 w 55867"/>
                <a:gd name="connsiteY0" fmla="*/ 44026 h 63578"/>
                <a:gd name="connsiteX1" fmla="*/ 45925 w 55867"/>
                <a:gd name="connsiteY1" fmla="*/ 60168 h 63578"/>
                <a:gd name="connsiteX2" fmla="*/ 46523 w 55867"/>
                <a:gd name="connsiteY2" fmla="*/ 19208 h 63578"/>
                <a:gd name="connsiteX3" fmla="*/ 12141 w 55867"/>
                <a:gd name="connsiteY3" fmla="*/ 1570 h 63578"/>
                <a:gd name="connsiteX4" fmla="*/ 3470 w 55867"/>
                <a:gd name="connsiteY4" fmla="*/ 44026 h 6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867" h="63578">
                  <a:moveTo>
                    <a:pt x="3470" y="44026"/>
                  </a:moveTo>
                  <a:cubicBezTo>
                    <a:pt x="11243" y="59569"/>
                    <a:pt x="29779" y="66448"/>
                    <a:pt x="45925" y="60168"/>
                  </a:cubicBezTo>
                  <a:cubicBezTo>
                    <a:pt x="57885" y="53292"/>
                    <a:pt x="56089" y="35953"/>
                    <a:pt x="46523" y="19208"/>
                  </a:cubicBezTo>
                  <a:cubicBezTo>
                    <a:pt x="36655" y="2169"/>
                    <a:pt x="24101" y="-5605"/>
                    <a:pt x="12141" y="1570"/>
                  </a:cubicBezTo>
                  <a:cubicBezTo>
                    <a:pt x="-1910" y="10840"/>
                    <a:pt x="-5797" y="29672"/>
                    <a:pt x="3470" y="4402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5">
              <a:extLst>
                <a:ext uri="{FF2B5EF4-FFF2-40B4-BE49-F238E27FC236}">
                  <a16:creationId xmlns:a16="http://schemas.microsoft.com/office/drawing/2014/main" id="{06C42593-39B1-4689-9770-23285C578FEF}"/>
                </a:ext>
              </a:extLst>
            </p:cNvPr>
            <p:cNvSpPr/>
            <p:nvPr/>
          </p:nvSpPr>
          <p:spPr>
            <a:xfrm>
              <a:off x="6522157" y="3356191"/>
              <a:ext cx="57166" cy="71110"/>
            </a:xfrm>
            <a:custGeom>
              <a:avLst/>
              <a:gdLst>
                <a:gd name="connsiteX0" fmla="*/ 6530 w 57166"/>
                <a:gd name="connsiteY0" fmla="*/ 45399 h 71110"/>
                <a:gd name="connsiteX1" fmla="*/ 45098 w 57166"/>
                <a:gd name="connsiteY1" fmla="*/ 68122 h 71110"/>
                <a:gd name="connsiteX2" fmla="*/ 49584 w 57166"/>
                <a:gd name="connsiteY2" fmla="*/ 20586 h 71110"/>
                <a:gd name="connsiteX3" fmla="*/ 6530 w 57166"/>
                <a:gd name="connsiteY3" fmla="*/ 1152 h 71110"/>
                <a:gd name="connsiteX4" fmla="*/ 6530 w 57166"/>
                <a:gd name="connsiteY4" fmla="*/ 45399 h 7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66" h="71110">
                  <a:moveTo>
                    <a:pt x="6530" y="45399"/>
                  </a:moveTo>
                  <a:cubicBezTo>
                    <a:pt x="16398" y="62144"/>
                    <a:pt x="32839" y="74997"/>
                    <a:pt x="45098" y="68122"/>
                  </a:cubicBezTo>
                  <a:cubicBezTo>
                    <a:pt x="57058" y="61246"/>
                    <a:pt x="59149" y="37330"/>
                    <a:pt x="49584" y="20586"/>
                  </a:cubicBezTo>
                  <a:cubicBezTo>
                    <a:pt x="39719" y="3846"/>
                    <a:pt x="18489" y="-5724"/>
                    <a:pt x="6530" y="1152"/>
                  </a:cubicBezTo>
                  <a:cubicBezTo>
                    <a:pt x="-5426" y="8327"/>
                    <a:pt x="-3036" y="28659"/>
                    <a:pt x="6530" y="453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5">
              <a:extLst>
                <a:ext uri="{FF2B5EF4-FFF2-40B4-BE49-F238E27FC236}">
                  <a16:creationId xmlns:a16="http://schemas.microsoft.com/office/drawing/2014/main" id="{EBEDEDA6-316E-435B-B7C5-10D75B065BE3}"/>
                </a:ext>
              </a:extLst>
            </p:cNvPr>
            <p:cNvSpPr/>
            <p:nvPr/>
          </p:nvSpPr>
          <p:spPr>
            <a:xfrm>
              <a:off x="6689462" y="3034107"/>
              <a:ext cx="54556" cy="67618"/>
            </a:xfrm>
            <a:custGeom>
              <a:avLst/>
              <a:gdLst>
                <a:gd name="connsiteX0" fmla="*/ 5454 w 54556"/>
                <a:gd name="connsiteY0" fmla="*/ 45493 h 67618"/>
                <a:gd name="connsiteX1" fmla="*/ 44322 w 54556"/>
                <a:gd name="connsiteY1" fmla="*/ 64029 h 67618"/>
                <a:gd name="connsiteX2" fmla="*/ 45516 w 54556"/>
                <a:gd name="connsiteY2" fmla="*/ 22173 h 67618"/>
                <a:gd name="connsiteX3" fmla="*/ 7845 w 54556"/>
                <a:gd name="connsiteY3" fmla="*/ 943 h 67618"/>
                <a:gd name="connsiteX4" fmla="*/ 5454 w 54556"/>
                <a:gd name="connsiteY4" fmla="*/ 45493 h 6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56" h="67618">
                  <a:moveTo>
                    <a:pt x="5454" y="45493"/>
                  </a:moveTo>
                  <a:cubicBezTo>
                    <a:pt x="15020" y="62234"/>
                    <a:pt x="32363" y="71204"/>
                    <a:pt x="44322" y="64029"/>
                  </a:cubicBezTo>
                  <a:cubicBezTo>
                    <a:pt x="56278" y="57150"/>
                    <a:pt x="55085" y="39212"/>
                    <a:pt x="45516" y="22173"/>
                  </a:cubicBezTo>
                  <a:cubicBezTo>
                    <a:pt x="35651" y="5428"/>
                    <a:pt x="19804" y="-5933"/>
                    <a:pt x="7845" y="943"/>
                  </a:cubicBezTo>
                  <a:cubicBezTo>
                    <a:pt x="-4115" y="7822"/>
                    <a:pt x="-4410" y="28450"/>
                    <a:pt x="5454" y="454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5">
              <a:extLst>
                <a:ext uri="{FF2B5EF4-FFF2-40B4-BE49-F238E27FC236}">
                  <a16:creationId xmlns:a16="http://schemas.microsoft.com/office/drawing/2014/main" id="{60B42D32-6CDA-4836-A96D-D945F75434A1}"/>
                </a:ext>
              </a:extLst>
            </p:cNvPr>
            <p:cNvSpPr/>
            <p:nvPr/>
          </p:nvSpPr>
          <p:spPr>
            <a:xfrm>
              <a:off x="6972681" y="3230845"/>
              <a:ext cx="58098" cy="61747"/>
            </a:xfrm>
            <a:custGeom>
              <a:avLst/>
              <a:gdLst>
                <a:gd name="connsiteX0" fmla="*/ 3869 w 58098"/>
                <a:gd name="connsiteY0" fmla="*/ 42489 h 61747"/>
                <a:gd name="connsiteX1" fmla="*/ 43032 w 58098"/>
                <a:gd name="connsiteY1" fmla="*/ 58332 h 61747"/>
                <a:gd name="connsiteX2" fmla="*/ 51404 w 58098"/>
                <a:gd name="connsiteY2" fmla="*/ 15281 h 61747"/>
                <a:gd name="connsiteX3" fmla="*/ 11044 w 58098"/>
                <a:gd name="connsiteY3" fmla="*/ 2128 h 61747"/>
                <a:gd name="connsiteX4" fmla="*/ 10745 w 58098"/>
                <a:gd name="connsiteY4" fmla="*/ 2128 h 61747"/>
                <a:gd name="connsiteX5" fmla="*/ 3270 w 58098"/>
                <a:gd name="connsiteY5" fmla="*/ 41591 h 61747"/>
                <a:gd name="connsiteX6" fmla="*/ 3869 w 58098"/>
                <a:gd name="connsiteY6" fmla="*/ 42489 h 6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98" h="61747">
                  <a:moveTo>
                    <a:pt x="3869" y="42489"/>
                  </a:moveTo>
                  <a:cubicBezTo>
                    <a:pt x="10445" y="57737"/>
                    <a:pt x="28084" y="64613"/>
                    <a:pt x="43032" y="58332"/>
                  </a:cubicBezTo>
                  <a:cubicBezTo>
                    <a:pt x="57083" y="48467"/>
                    <a:pt x="60671" y="29332"/>
                    <a:pt x="51404" y="15281"/>
                  </a:cubicBezTo>
                  <a:cubicBezTo>
                    <a:pt x="43930" y="632"/>
                    <a:pt x="25993" y="-5346"/>
                    <a:pt x="11044" y="2128"/>
                  </a:cubicBezTo>
                  <a:cubicBezTo>
                    <a:pt x="11044" y="2128"/>
                    <a:pt x="11044" y="2128"/>
                    <a:pt x="10745" y="2128"/>
                  </a:cubicBezTo>
                  <a:cubicBezTo>
                    <a:pt x="-2113" y="11095"/>
                    <a:pt x="-5401" y="28434"/>
                    <a:pt x="3270" y="41591"/>
                  </a:cubicBezTo>
                  <a:cubicBezTo>
                    <a:pt x="3570" y="41890"/>
                    <a:pt x="3570" y="42190"/>
                    <a:pt x="3869" y="424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5">
              <a:extLst>
                <a:ext uri="{FF2B5EF4-FFF2-40B4-BE49-F238E27FC236}">
                  <a16:creationId xmlns:a16="http://schemas.microsoft.com/office/drawing/2014/main" id="{B61935DC-5BDF-47C3-B93B-A962CA4A7773}"/>
                </a:ext>
              </a:extLst>
            </p:cNvPr>
            <p:cNvSpPr/>
            <p:nvPr/>
          </p:nvSpPr>
          <p:spPr>
            <a:xfrm>
              <a:off x="6751271" y="2424479"/>
              <a:ext cx="57126" cy="65715"/>
            </a:xfrm>
            <a:custGeom>
              <a:avLst/>
              <a:gdLst>
                <a:gd name="connsiteX0" fmla="*/ 4937 w 57126"/>
                <a:gd name="connsiteY0" fmla="*/ 45816 h 65715"/>
                <a:gd name="connsiteX1" fmla="*/ 44100 w 57126"/>
                <a:gd name="connsiteY1" fmla="*/ 62557 h 65715"/>
                <a:gd name="connsiteX2" fmla="*/ 49484 w 57126"/>
                <a:gd name="connsiteY2" fmla="*/ 20101 h 65715"/>
                <a:gd name="connsiteX3" fmla="*/ 8524 w 57126"/>
                <a:gd name="connsiteY3" fmla="*/ 1270 h 65715"/>
                <a:gd name="connsiteX4" fmla="*/ 4937 w 57126"/>
                <a:gd name="connsiteY4" fmla="*/ 45816 h 6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26" h="65715">
                  <a:moveTo>
                    <a:pt x="4937" y="45816"/>
                  </a:moveTo>
                  <a:cubicBezTo>
                    <a:pt x="11214" y="61064"/>
                    <a:pt x="28553" y="68538"/>
                    <a:pt x="44100" y="62557"/>
                  </a:cubicBezTo>
                  <a:cubicBezTo>
                    <a:pt x="56958" y="52093"/>
                    <a:pt x="59348" y="33258"/>
                    <a:pt x="49484" y="20101"/>
                  </a:cubicBezTo>
                  <a:cubicBezTo>
                    <a:pt x="39615" y="3062"/>
                    <a:pt x="20480" y="-5610"/>
                    <a:pt x="8524" y="1270"/>
                  </a:cubicBezTo>
                  <a:cubicBezTo>
                    <a:pt x="-3435" y="8445"/>
                    <a:pt x="-4931" y="28773"/>
                    <a:pt x="4937" y="4581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5">
              <a:extLst>
                <a:ext uri="{FF2B5EF4-FFF2-40B4-BE49-F238E27FC236}">
                  <a16:creationId xmlns:a16="http://schemas.microsoft.com/office/drawing/2014/main" id="{B2ADAE0A-1F28-4361-B5E9-679571642BBA}"/>
                </a:ext>
              </a:extLst>
            </p:cNvPr>
            <p:cNvSpPr/>
            <p:nvPr/>
          </p:nvSpPr>
          <p:spPr>
            <a:xfrm>
              <a:off x="5491383" y="2025458"/>
              <a:ext cx="55906" cy="61022"/>
            </a:xfrm>
            <a:custGeom>
              <a:avLst/>
              <a:gdLst>
                <a:gd name="connsiteX0" fmla="*/ 3159 w 55906"/>
                <a:gd name="connsiteY0" fmla="*/ 43017 h 61022"/>
                <a:gd name="connsiteX1" fmla="*/ 12429 w 55906"/>
                <a:gd name="connsiteY1" fmla="*/ 1758 h 61022"/>
                <a:gd name="connsiteX2" fmla="*/ 12729 w 55906"/>
                <a:gd name="connsiteY2" fmla="*/ 1758 h 61022"/>
                <a:gd name="connsiteX3" fmla="*/ 47706 w 55906"/>
                <a:gd name="connsiteY3" fmla="*/ 17306 h 61022"/>
                <a:gd name="connsiteX4" fmla="*/ 44717 w 55906"/>
                <a:gd name="connsiteY4" fmla="*/ 56768 h 61022"/>
                <a:gd name="connsiteX5" fmla="*/ 3159 w 55906"/>
                <a:gd name="connsiteY5" fmla="*/ 43017 h 6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06" h="61022">
                  <a:moveTo>
                    <a:pt x="3159" y="43017"/>
                  </a:moveTo>
                  <a:cubicBezTo>
                    <a:pt x="-5807" y="28966"/>
                    <a:pt x="-1625" y="10729"/>
                    <a:pt x="12429" y="1758"/>
                  </a:cubicBezTo>
                  <a:cubicBezTo>
                    <a:pt x="12729" y="1758"/>
                    <a:pt x="12729" y="1758"/>
                    <a:pt x="12729" y="1758"/>
                  </a:cubicBezTo>
                  <a:cubicBezTo>
                    <a:pt x="24685" y="-5117"/>
                    <a:pt x="37841" y="561"/>
                    <a:pt x="47706" y="17306"/>
                  </a:cubicBezTo>
                  <a:cubicBezTo>
                    <a:pt x="57275" y="34050"/>
                    <a:pt x="56677" y="49892"/>
                    <a:pt x="44717" y="56768"/>
                  </a:cubicBezTo>
                  <a:cubicBezTo>
                    <a:pt x="29469" y="64243"/>
                    <a:pt x="10933" y="57965"/>
                    <a:pt x="3159" y="4301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5">
              <a:extLst>
                <a:ext uri="{FF2B5EF4-FFF2-40B4-BE49-F238E27FC236}">
                  <a16:creationId xmlns:a16="http://schemas.microsoft.com/office/drawing/2014/main" id="{265700D2-38F5-44CF-AEB4-8E59D35C7BA0}"/>
                </a:ext>
              </a:extLst>
            </p:cNvPr>
            <p:cNvSpPr/>
            <p:nvPr/>
          </p:nvSpPr>
          <p:spPr>
            <a:xfrm>
              <a:off x="6077456" y="2183959"/>
              <a:ext cx="56684" cy="68664"/>
            </a:xfrm>
            <a:custGeom>
              <a:avLst/>
              <a:gdLst>
                <a:gd name="connsiteX0" fmla="*/ 4867 w 56684"/>
                <a:gd name="connsiteY0" fmla="*/ 45063 h 68664"/>
                <a:gd name="connsiteX1" fmla="*/ 9652 w 56684"/>
                <a:gd name="connsiteY1" fmla="*/ 1115 h 68664"/>
                <a:gd name="connsiteX2" fmla="*/ 47023 w 56684"/>
                <a:gd name="connsiteY2" fmla="*/ 20848 h 68664"/>
                <a:gd name="connsiteX3" fmla="*/ 47023 w 56684"/>
                <a:gd name="connsiteY3" fmla="*/ 65395 h 68664"/>
                <a:gd name="connsiteX4" fmla="*/ 4867 w 56684"/>
                <a:gd name="connsiteY4" fmla="*/ 45063 h 6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684" h="68664">
                  <a:moveTo>
                    <a:pt x="4867" y="45063"/>
                  </a:moveTo>
                  <a:cubicBezTo>
                    <a:pt x="-5297" y="31312"/>
                    <a:pt x="-3206" y="12177"/>
                    <a:pt x="9652" y="1115"/>
                  </a:cubicBezTo>
                  <a:cubicBezTo>
                    <a:pt x="21608" y="-5761"/>
                    <a:pt x="37155" y="4104"/>
                    <a:pt x="47023" y="20848"/>
                  </a:cubicBezTo>
                  <a:cubicBezTo>
                    <a:pt x="56589" y="37589"/>
                    <a:pt x="58979" y="58519"/>
                    <a:pt x="47023" y="65395"/>
                  </a:cubicBezTo>
                  <a:cubicBezTo>
                    <a:pt x="35064" y="72271"/>
                    <a:pt x="14433" y="62107"/>
                    <a:pt x="4867" y="450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5">
              <a:extLst>
                <a:ext uri="{FF2B5EF4-FFF2-40B4-BE49-F238E27FC236}">
                  <a16:creationId xmlns:a16="http://schemas.microsoft.com/office/drawing/2014/main" id="{FC53275F-05E6-4ACD-A21B-4A3FE8151D97}"/>
                </a:ext>
              </a:extLst>
            </p:cNvPr>
            <p:cNvSpPr/>
            <p:nvPr/>
          </p:nvSpPr>
          <p:spPr>
            <a:xfrm>
              <a:off x="6262286" y="2090384"/>
              <a:ext cx="57643" cy="68859"/>
            </a:xfrm>
            <a:custGeom>
              <a:avLst/>
              <a:gdLst>
                <a:gd name="connsiteX0" fmla="*/ 3906 w 57643"/>
                <a:gd name="connsiteY0" fmla="*/ 45958 h 68859"/>
                <a:gd name="connsiteX1" fmla="*/ 11380 w 57643"/>
                <a:gd name="connsiteY1" fmla="*/ 1112 h 68859"/>
                <a:gd name="connsiteX2" fmla="*/ 46956 w 57643"/>
                <a:gd name="connsiteY2" fmla="*/ 21144 h 68859"/>
                <a:gd name="connsiteX3" fmla="*/ 48752 w 57643"/>
                <a:gd name="connsiteY3" fmla="*/ 65392 h 68859"/>
                <a:gd name="connsiteX4" fmla="*/ 3906 w 57643"/>
                <a:gd name="connsiteY4" fmla="*/ 45958 h 6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43" h="68859">
                  <a:moveTo>
                    <a:pt x="3906" y="45958"/>
                  </a:moveTo>
                  <a:cubicBezTo>
                    <a:pt x="-5663" y="31308"/>
                    <a:pt x="-2375" y="11874"/>
                    <a:pt x="11380" y="1112"/>
                  </a:cubicBezTo>
                  <a:cubicBezTo>
                    <a:pt x="23336" y="-5764"/>
                    <a:pt x="37091" y="4101"/>
                    <a:pt x="46956" y="21144"/>
                  </a:cubicBezTo>
                  <a:cubicBezTo>
                    <a:pt x="56525" y="37885"/>
                    <a:pt x="60708" y="58516"/>
                    <a:pt x="48752" y="65392"/>
                  </a:cubicBezTo>
                  <a:cubicBezTo>
                    <a:pt x="36493" y="72567"/>
                    <a:pt x="13471" y="62698"/>
                    <a:pt x="3906" y="4595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5">
              <a:extLst>
                <a:ext uri="{FF2B5EF4-FFF2-40B4-BE49-F238E27FC236}">
                  <a16:creationId xmlns:a16="http://schemas.microsoft.com/office/drawing/2014/main" id="{810BE46D-8D42-45EF-9858-32C61B7460D4}"/>
                </a:ext>
              </a:extLst>
            </p:cNvPr>
            <p:cNvSpPr/>
            <p:nvPr/>
          </p:nvSpPr>
          <p:spPr>
            <a:xfrm>
              <a:off x="7544778" y="2196104"/>
              <a:ext cx="54104" cy="64713"/>
            </a:xfrm>
            <a:custGeom>
              <a:avLst/>
              <a:gdLst>
                <a:gd name="connsiteX0" fmla="*/ 46158 w 54104"/>
                <a:gd name="connsiteY0" fmla="*/ 20363 h 64713"/>
                <a:gd name="connsiteX1" fmla="*/ 7889 w 54104"/>
                <a:gd name="connsiteY1" fmla="*/ 1229 h 64713"/>
                <a:gd name="connsiteX2" fmla="*/ 5199 w 54104"/>
                <a:gd name="connsiteY2" fmla="*/ 43980 h 64713"/>
                <a:gd name="connsiteX3" fmla="*/ 42271 w 54104"/>
                <a:gd name="connsiteY3" fmla="*/ 61023 h 64713"/>
                <a:gd name="connsiteX4" fmla="*/ 46158 w 54104"/>
                <a:gd name="connsiteY4" fmla="*/ 20363 h 6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04" h="64713">
                  <a:moveTo>
                    <a:pt x="46158" y="20363"/>
                  </a:moveTo>
                  <a:cubicBezTo>
                    <a:pt x="36593" y="3320"/>
                    <a:pt x="19848" y="-5651"/>
                    <a:pt x="7889" y="1229"/>
                  </a:cubicBezTo>
                  <a:cubicBezTo>
                    <a:pt x="-4067" y="8404"/>
                    <a:pt x="-4366" y="27239"/>
                    <a:pt x="5199" y="43980"/>
                  </a:cubicBezTo>
                  <a:cubicBezTo>
                    <a:pt x="15064" y="60724"/>
                    <a:pt x="30312" y="67899"/>
                    <a:pt x="42271" y="61023"/>
                  </a:cubicBezTo>
                  <a:cubicBezTo>
                    <a:pt x="54231" y="53848"/>
                    <a:pt x="56027" y="37104"/>
                    <a:pt x="46158" y="203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5">
              <a:extLst>
                <a:ext uri="{FF2B5EF4-FFF2-40B4-BE49-F238E27FC236}">
                  <a16:creationId xmlns:a16="http://schemas.microsoft.com/office/drawing/2014/main" id="{29FFFAB1-2B22-400C-9F24-300D597BEE32}"/>
                </a:ext>
              </a:extLst>
            </p:cNvPr>
            <p:cNvSpPr/>
            <p:nvPr/>
          </p:nvSpPr>
          <p:spPr>
            <a:xfrm>
              <a:off x="7051988" y="2089177"/>
              <a:ext cx="53366" cy="65704"/>
            </a:xfrm>
            <a:custGeom>
              <a:avLst/>
              <a:gdLst>
                <a:gd name="connsiteX0" fmla="*/ 45045 w 53366"/>
                <a:gd name="connsiteY0" fmla="*/ 23245 h 65704"/>
                <a:gd name="connsiteX1" fmla="*/ 6779 w 53366"/>
                <a:gd name="connsiteY1" fmla="*/ 822 h 65704"/>
                <a:gd name="connsiteX2" fmla="*/ 6480 w 53366"/>
                <a:gd name="connsiteY2" fmla="*/ 45668 h 65704"/>
                <a:gd name="connsiteX3" fmla="*/ 42056 w 53366"/>
                <a:gd name="connsiteY3" fmla="*/ 61813 h 65704"/>
                <a:gd name="connsiteX4" fmla="*/ 45045 w 53366"/>
                <a:gd name="connsiteY4" fmla="*/ 23245 h 65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66" h="65704">
                  <a:moveTo>
                    <a:pt x="45045" y="23245"/>
                  </a:moveTo>
                  <a:cubicBezTo>
                    <a:pt x="35479" y="6504"/>
                    <a:pt x="18735" y="-6054"/>
                    <a:pt x="6779" y="822"/>
                  </a:cubicBezTo>
                  <a:cubicBezTo>
                    <a:pt x="-5181" y="7701"/>
                    <a:pt x="-3389" y="28927"/>
                    <a:pt x="6480" y="45668"/>
                  </a:cubicBezTo>
                  <a:cubicBezTo>
                    <a:pt x="16045" y="62711"/>
                    <a:pt x="29797" y="68689"/>
                    <a:pt x="42056" y="61813"/>
                  </a:cubicBezTo>
                  <a:cubicBezTo>
                    <a:pt x="54015" y="54938"/>
                    <a:pt x="54913" y="40288"/>
                    <a:pt x="45045" y="2324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5">
              <a:extLst>
                <a:ext uri="{FF2B5EF4-FFF2-40B4-BE49-F238E27FC236}">
                  <a16:creationId xmlns:a16="http://schemas.microsoft.com/office/drawing/2014/main" id="{74511EB6-FBE2-4D5D-A0B5-888500EBFA71}"/>
                </a:ext>
              </a:extLst>
            </p:cNvPr>
            <p:cNvSpPr/>
            <p:nvPr/>
          </p:nvSpPr>
          <p:spPr>
            <a:xfrm>
              <a:off x="6476675" y="1830086"/>
              <a:ext cx="59102" cy="67297"/>
            </a:xfrm>
            <a:custGeom>
              <a:avLst/>
              <a:gdLst>
                <a:gd name="connsiteX0" fmla="*/ 3578 w 59102"/>
                <a:gd name="connsiteY0" fmla="*/ 44655 h 67297"/>
                <a:gd name="connsiteX1" fmla="*/ 11651 w 59102"/>
                <a:gd name="connsiteY1" fmla="*/ 1006 h 67297"/>
                <a:gd name="connsiteX2" fmla="*/ 50519 w 59102"/>
                <a:gd name="connsiteY2" fmla="*/ 17448 h 67297"/>
                <a:gd name="connsiteX3" fmla="*/ 48125 w 59102"/>
                <a:gd name="connsiteY3" fmla="*/ 63790 h 67297"/>
                <a:gd name="connsiteX4" fmla="*/ 3578 w 59102"/>
                <a:gd name="connsiteY4" fmla="*/ 44655 h 6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2" h="67297">
                  <a:moveTo>
                    <a:pt x="3578" y="44655"/>
                  </a:moveTo>
                  <a:cubicBezTo>
                    <a:pt x="-5688" y="30305"/>
                    <a:pt x="-2101" y="11170"/>
                    <a:pt x="11651" y="1006"/>
                  </a:cubicBezTo>
                  <a:cubicBezTo>
                    <a:pt x="26899" y="-4975"/>
                    <a:pt x="44238" y="2200"/>
                    <a:pt x="50519" y="17448"/>
                  </a:cubicBezTo>
                  <a:cubicBezTo>
                    <a:pt x="60384" y="34491"/>
                    <a:pt x="60084" y="56914"/>
                    <a:pt x="48125" y="63790"/>
                  </a:cubicBezTo>
                  <a:cubicBezTo>
                    <a:pt x="36169" y="70965"/>
                    <a:pt x="13147" y="61396"/>
                    <a:pt x="3578" y="4465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5">
              <a:extLst>
                <a:ext uri="{FF2B5EF4-FFF2-40B4-BE49-F238E27FC236}">
                  <a16:creationId xmlns:a16="http://schemas.microsoft.com/office/drawing/2014/main" id="{97CA33C9-CB00-4420-AB34-B40D82A2BC55}"/>
                </a:ext>
              </a:extLst>
            </p:cNvPr>
            <p:cNvSpPr/>
            <p:nvPr/>
          </p:nvSpPr>
          <p:spPr>
            <a:xfrm>
              <a:off x="6142313" y="2426985"/>
              <a:ext cx="64484" cy="59578"/>
            </a:xfrm>
            <a:custGeom>
              <a:avLst/>
              <a:gdLst>
                <a:gd name="connsiteX0" fmla="*/ 17144 w 64484"/>
                <a:gd name="connsiteY0" fmla="*/ 52875 h 59578"/>
                <a:gd name="connsiteX1" fmla="*/ 60198 w 64484"/>
                <a:gd name="connsiteY1" fmla="*/ 46299 h 59578"/>
                <a:gd name="connsiteX2" fmla="*/ 45249 w 64484"/>
                <a:gd name="connsiteY2" fmla="*/ 4142 h 59578"/>
                <a:gd name="connsiteX3" fmla="*/ 703 w 64484"/>
                <a:gd name="connsiteY3" fmla="*/ 11916 h 59578"/>
                <a:gd name="connsiteX4" fmla="*/ 17144 w 64484"/>
                <a:gd name="connsiteY4" fmla="*/ 52875 h 59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84" h="59578">
                  <a:moveTo>
                    <a:pt x="17144" y="52875"/>
                  </a:moveTo>
                  <a:cubicBezTo>
                    <a:pt x="30899" y="62441"/>
                    <a:pt x="50030" y="59452"/>
                    <a:pt x="60198" y="46299"/>
                  </a:cubicBezTo>
                  <a:cubicBezTo>
                    <a:pt x="67073" y="30452"/>
                    <a:pt x="60497" y="12215"/>
                    <a:pt x="45249" y="4142"/>
                  </a:cubicBezTo>
                  <a:cubicBezTo>
                    <a:pt x="30600" y="-5124"/>
                    <a:pt x="11465" y="-1836"/>
                    <a:pt x="703" y="11916"/>
                  </a:cubicBezTo>
                  <a:cubicBezTo>
                    <a:pt x="-5578" y="27762"/>
                    <a:pt x="1597" y="45700"/>
                    <a:pt x="17144" y="528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5">
              <a:extLst>
                <a:ext uri="{FF2B5EF4-FFF2-40B4-BE49-F238E27FC236}">
                  <a16:creationId xmlns:a16="http://schemas.microsoft.com/office/drawing/2014/main" id="{84250A31-8A44-4861-9406-98A2D708C394}"/>
                </a:ext>
              </a:extLst>
            </p:cNvPr>
            <p:cNvSpPr/>
            <p:nvPr/>
          </p:nvSpPr>
          <p:spPr>
            <a:xfrm>
              <a:off x="5874870" y="2618133"/>
              <a:ext cx="66010" cy="56972"/>
            </a:xfrm>
            <a:custGeom>
              <a:avLst/>
              <a:gdLst>
                <a:gd name="connsiteX0" fmla="*/ 16409 w 66010"/>
                <a:gd name="connsiteY0" fmla="*/ 47986 h 56972"/>
                <a:gd name="connsiteX1" fmla="*/ 62152 w 66010"/>
                <a:gd name="connsiteY1" fmla="*/ 47388 h 56972"/>
                <a:gd name="connsiteX2" fmla="*/ 41821 w 66010"/>
                <a:gd name="connsiteY2" fmla="*/ 3739 h 56972"/>
                <a:gd name="connsiteX3" fmla="*/ 2358 w 66010"/>
                <a:gd name="connsiteY3" fmla="*/ 11213 h 56972"/>
                <a:gd name="connsiteX4" fmla="*/ 1460 w 66010"/>
                <a:gd name="connsiteY4" fmla="*/ 12410 h 56972"/>
                <a:gd name="connsiteX5" fmla="*/ 16409 w 66010"/>
                <a:gd name="connsiteY5" fmla="*/ 47986 h 5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010" h="56972">
                  <a:moveTo>
                    <a:pt x="16409" y="47986"/>
                  </a:moveTo>
                  <a:cubicBezTo>
                    <a:pt x="33149" y="57854"/>
                    <a:pt x="55277" y="59347"/>
                    <a:pt x="62152" y="47388"/>
                  </a:cubicBezTo>
                  <a:cubicBezTo>
                    <a:pt x="69327" y="35432"/>
                    <a:pt x="58864" y="13604"/>
                    <a:pt x="41821" y="3739"/>
                  </a:cubicBezTo>
                  <a:cubicBezTo>
                    <a:pt x="28967" y="-4933"/>
                    <a:pt x="11325" y="-1644"/>
                    <a:pt x="2358" y="11213"/>
                  </a:cubicBezTo>
                  <a:cubicBezTo>
                    <a:pt x="2059" y="11512"/>
                    <a:pt x="1759" y="12111"/>
                    <a:pt x="1460" y="12410"/>
                  </a:cubicBezTo>
                  <a:cubicBezTo>
                    <a:pt x="-5416" y="24370"/>
                    <a:pt x="-631" y="38421"/>
                    <a:pt x="16409" y="4798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5">
              <a:extLst>
                <a:ext uri="{FF2B5EF4-FFF2-40B4-BE49-F238E27FC236}">
                  <a16:creationId xmlns:a16="http://schemas.microsoft.com/office/drawing/2014/main" id="{593CC0CD-267B-4870-A6E1-2F50E83844D6}"/>
                </a:ext>
              </a:extLst>
            </p:cNvPr>
            <p:cNvSpPr/>
            <p:nvPr/>
          </p:nvSpPr>
          <p:spPr>
            <a:xfrm>
              <a:off x="5736439" y="2837270"/>
              <a:ext cx="62748" cy="57918"/>
            </a:xfrm>
            <a:custGeom>
              <a:avLst/>
              <a:gdLst>
                <a:gd name="connsiteX0" fmla="*/ 16117 w 62748"/>
                <a:gd name="connsiteY0" fmla="*/ 50389 h 57918"/>
                <a:gd name="connsiteX1" fmla="*/ 58871 w 62748"/>
                <a:gd name="connsiteY1" fmla="*/ 45604 h 57918"/>
                <a:gd name="connsiteX2" fmla="*/ 42726 w 62748"/>
                <a:gd name="connsiteY2" fmla="*/ 4046 h 57918"/>
                <a:gd name="connsiteX3" fmla="*/ 869 w 62748"/>
                <a:gd name="connsiteY3" fmla="*/ 12119 h 57918"/>
                <a:gd name="connsiteX4" fmla="*/ 14920 w 62748"/>
                <a:gd name="connsiteY4" fmla="*/ 49790 h 57918"/>
                <a:gd name="connsiteX5" fmla="*/ 16117 w 62748"/>
                <a:gd name="connsiteY5" fmla="*/ 50389 h 5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748" h="57918">
                  <a:moveTo>
                    <a:pt x="16117" y="50389"/>
                  </a:moveTo>
                  <a:cubicBezTo>
                    <a:pt x="29273" y="60553"/>
                    <a:pt x="48109" y="58461"/>
                    <a:pt x="58871" y="45604"/>
                  </a:cubicBezTo>
                  <a:cubicBezTo>
                    <a:pt x="65149" y="29758"/>
                    <a:pt x="58273" y="11521"/>
                    <a:pt x="42726" y="4046"/>
                  </a:cubicBezTo>
                  <a:cubicBezTo>
                    <a:pt x="28974" y="-5220"/>
                    <a:pt x="10438" y="-1632"/>
                    <a:pt x="869" y="12119"/>
                  </a:cubicBezTo>
                  <a:cubicBezTo>
                    <a:pt x="-5408" y="26469"/>
                    <a:pt x="869" y="43214"/>
                    <a:pt x="14920" y="49790"/>
                  </a:cubicBezTo>
                  <a:cubicBezTo>
                    <a:pt x="15518" y="50089"/>
                    <a:pt x="15818" y="50089"/>
                    <a:pt x="16117" y="503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5">
              <a:extLst>
                <a:ext uri="{FF2B5EF4-FFF2-40B4-BE49-F238E27FC236}">
                  <a16:creationId xmlns:a16="http://schemas.microsoft.com/office/drawing/2014/main" id="{9829DB2B-81FF-4A16-BE59-8B5266754CBC}"/>
                </a:ext>
              </a:extLst>
            </p:cNvPr>
            <p:cNvSpPr/>
            <p:nvPr/>
          </p:nvSpPr>
          <p:spPr>
            <a:xfrm>
              <a:off x="6064918" y="2925672"/>
              <a:ext cx="63367" cy="55505"/>
            </a:xfrm>
            <a:custGeom>
              <a:avLst/>
              <a:gdLst>
                <a:gd name="connsiteX0" fmla="*/ 17105 w 63367"/>
                <a:gd name="connsiteY0" fmla="*/ 48091 h 55505"/>
                <a:gd name="connsiteX1" fmla="*/ 59261 w 63367"/>
                <a:gd name="connsiteY1" fmla="*/ 43007 h 55505"/>
                <a:gd name="connsiteX2" fmla="*/ 41619 w 63367"/>
                <a:gd name="connsiteY2" fmla="*/ 5037 h 55505"/>
                <a:gd name="connsiteX3" fmla="*/ 660 w 63367"/>
                <a:gd name="connsiteY3" fmla="*/ 9223 h 55505"/>
                <a:gd name="connsiteX4" fmla="*/ 17105 w 63367"/>
                <a:gd name="connsiteY4" fmla="*/ 48091 h 55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367" h="55505">
                  <a:moveTo>
                    <a:pt x="17105" y="48091"/>
                  </a:moveTo>
                  <a:cubicBezTo>
                    <a:pt x="29959" y="58255"/>
                    <a:pt x="48794" y="55864"/>
                    <a:pt x="59261" y="43007"/>
                  </a:cubicBezTo>
                  <a:cubicBezTo>
                    <a:pt x="66137" y="31047"/>
                    <a:pt x="58663" y="14905"/>
                    <a:pt x="41619" y="5037"/>
                  </a:cubicBezTo>
                  <a:cubicBezTo>
                    <a:pt x="24879" y="-4529"/>
                    <a:pt x="7536" y="-2737"/>
                    <a:pt x="660" y="9223"/>
                  </a:cubicBezTo>
                  <a:cubicBezTo>
                    <a:pt x="-5617" y="24471"/>
                    <a:pt x="1857" y="41814"/>
                    <a:pt x="17105" y="4809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5">
              <a:extLst>
                <a:ext uri="{FF2B5EF4-FFF2-40B4-BE49-F238E27FC236}">
                  <a16:creationId xmlns:a16="http://schemas.microsoft.com/office/drawing/2014/main" id="{286320AA-FD84-44B3-9091-058ACB290AF0}"/>
                </a:ext>
              </a:extLst>
            </p:cNvPr>
            <p:cNvSpPr/>
            <p:nvPr/>
          </p:nvSpPr>
          <p:spPr>
            <a:xfrm>
              <a:off x="6155893" y="3222782"/>
              <a:ext cx="70645" cy="55207"/>
            </a:xfrm>
            <a:custGeom>
              <a:avLst/>
              <a:gdLst>
                <a:gd name="connsiteX0" fmla="*/ 20907 w 70645"/>
                <a:gd name="connsiteY0" fmla="*/ 46964 h 55207"/>
                <a:gd name="connsiteX1" fmla="*/ 67245 w 70645"/>
                <a:gd name="connsiteY1" fmla="*/ 44869 h 55207"/>
                <a:gd name="connsiteX2" fmla="*/ 43625 w 70645"/>
                <a:gd name="connsiteY2" fmla="*/ 7498 h 55207"/>
                <a:gd name="connsiteX3" fmla="*/ 575 w 70645"/>
                <a:gd name="connsiteY3" fmla="*/ 6600 h 55207"/>
                <a:gd name="connsiteX4" fmla="*/ 20907 w 70645"/>
                <a:gd name="connsiteY4" fmla="*/ 46964 h 5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45" h="55207">
                  <a:moveTo>
                    <a:pt x="20907" y="46964"/>
                  </a:moveTo>
                  <a:cubicBezTo>
                    <a:pt x="37946" y="56529"/>
                    <a:pt x="60070" y="57128"/>
                    <a:pt x="67245" y="44869"/>
                  </a:cubicBezTo>
                  <a:cubicBezTo>
                    <a:pt x="74121" y="32909"/>
                    <a:pt x="60669" y="17366"/>
                    <a:pt x="43625" y="7498"/>
                  </a:cubicBezTo>
                  <a:cubicBezTo>
                    <a:pt x="26885" y="-2068"/>
                    <a:pt x="7750" y="-5356"/>
                    <a:pt x="575" y="6600"/>
                  </a:cubicBezTo>
                  <a:cubicBezTo>
                    <a:pt x="-6301" y="18559"/>
                    <a:pt x="4162" y="37096"/>
                    <a:pt x="20907" y="469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5">
              <a:extLst>
                <a:ext uri="{FF2B5EF4-FFF2-40B4-BE49-F238E27FC236}">
                  <a16:creationId xmlns:a16="http://schemas.microsoft.com/office/drawing/2014/main" id="{F5B37B5A-5278-494F-B79C-A8F2400F9833}"/>
                </a:ext>
              </a:extLst>
            </p:cNvPr>
            <p:cNvSpPr/>
            <p:nvPr/>
          </p:nvSpPr>
          <p:spPr>
            <a:xfrm>
              <a:off x="6256705" y="2957029"/>
              <a:ext cx="65101" cy="56215"/>
            </a:xfrm>
            <a:custGeom>
              <a:avLst/>
              <a:gdLst>
                <a:gd name="connsiteX0" fmla="*/ 17260 w 65101"/>
                <a:gd name="connsiteY0" fmla="*/ 47829 h 56215"/>
                <a:gd name="connsiteX1" fmla="*/ 61208 w 65101"/>
                <a:gd name="connsiteY1" fmla="*/ 46033 h 56215"/>
                <a:gd name="connsiteX2" fmla="*/ 42373 w 65101"/>
                <a:gd name="connsiteY2" fmla="*/ 4176 h 56215"/>
                <a:gd name="connsiteX3" fmla="*/ 1713 w 65101"/>
                <a:gd name="connsiteY3" fmla="*/ 11351 h 56215"/>
                <a:gd name="connsiteX4" fmla="*/ 1414 w 65101"/>
                <a:gd name="connsiteY4" fmla="*/ 11650 h 56215"/>
                <a:gd name="connsiteX5" fmla="*/ 17260 w 65101"/>
                <a:gd name="connsiteY5" fmla="*/ 47829 h 5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01" h="56215">
                  <a:moveTo>
                    <a:pt x="17260" y="47829"/>
                  </a:moveTo>
                  <a:cubicBezTo>
                    <a:pt x="34001" y="57394"/>
                    <a:pt x="54332" y="58292"/>
                    <a:pt x="61208" y="46033"/>
                  </a:cubicBezTo>
                  <a:cubicBezTo>
                    <a:pt x="68084" y="34073"/>
                    <a:pt x="59113" y="13745"/>
                    <a:pt x="42373" y="4176"/>
                  </a:cubicBezTo>
                  <a:cubicBezTo>
                    <a:pt x="29216" y="-5090"/>
                    <a:pt x="10979" y="-1802"/>
                    <a:pt x="1713" y="11351"/>
                  </a:cubicBezTo>
                  <a:cubicBezTo>
                    <a:pt x="1713" y="11351"/>
                    <a:pt x="1414" y="11650"/>
                    <a:pt x="1414" y="11650"/>
                  </a:cubicBezTo>
                  <a:cubicBezTo>
                    <a:pt x="-5761" y="23610"/>
                    <a:pt x="217" y="37960"/>
                    <a:pt x="17260" y="4782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5">
              <a:extLst>
                <a:ext uri="{FF2B5EF4-FFF2-40B4-BE49-F238E27FC236}">
                  <a16:creationId xmlns:a16="http://schemas.microsoft.com/office/drawing/2014/main" id="{74BE6929-C830-4B13-B399-8518251486FC}"/>
                </a:ext>
              </a:extLst>
            </p:cNvPr>
            <p:cNvSpPr/>
            <p:nvPr/>
          </p:nvSpPr>
          <p:spPr>
            <a:xfrm>
              <a:off x="6468915" y="3030176"/>
              <a:ext cx="71117" cy="59700"/>
            </a:xfrm>
            <a:custGeom>
              <a:avLst/>
              <a:gdLst>
                <a:gd name="connsiteX0" fmla="*/ 18812 w 71117"/>
                <a:gd name="connsiteY0" fmla="*/ 52413 h 59700"/>
                <a:gd name="connsiteX1" fmla="*/ 67545 w 71117"/>
                <a:gd name="connsiteY1" fmla="*/ 47329 h 59700"/>
                <a:gd name="connsiteX2" fmla="*/ 45720 w 71117"/>
                <a:gd name="connsiteY2" fmla="*/ 5771 h 59700"/>
                <a:gd name="connsiteX3" fmla="*/ -23 w 71117"/>
                <a:gd name="connsiteY3" fmla="*/ 8465 h 59700"/>
                <a:gd name="connsiteX4" fmla="*/ 18812 w 71117"/>
                <a:gd name="connsiteY4" fmla="*/ 52413 h 5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17" h="59700">
                  <a:moveTo>
                    <a:pt x="18812" y="52413"/>
                  </a:moveTo>
                  <a:cubicBezTo>
                    <a:pt x="34359" y="62278"/>
                    <a:pt x="54392" y="60186"/>
                    <a:pt x="67545" y="47329"/>
                  </a:cubicBezTo>
                  <a:cubicBezTo>
                    <a:pt x="74421" y="35369"/>
                    <a:pt x="62764" y="15640"/>
                    <a:pt x="45720" y="5771"/>
                  </a:cubicBezTo>
                  <a:cubicBezTo>
                    <a:pt x="28980" y="-3794"/>
                    <a:pt x="6856" y="-3794"/>
                    <a:pt x="-23" y="8465"/>
                  </a:cubicBezTo>
                  <a:cubicBezTo>
                    <a:pt x="-5103" y="25505"/>
                    <a:pt x="2670" y="44340"/>
                    <a:pt x="18812" y="5241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5">
              <a:extLst>
                <a:ext uri="{FF2B5EF4-FFF2-40B4-BE49-F238E27FC236}">
                  <a16:creationId xmlns:a16="http://schemas.microsoft.com/office/drawing/2014/main" id="{58DBAD10-07E2-4178-8FD9-1C027E090615}"/>
                </a:ext>
              </a:extLst>
            </p:cNvPr>
            <p:cNvSpPr/>
            <p:nvPr/>
          </p:nvSpPr>
          <p:spPr>
            <a:xfrm>
              <a:off x="6290062" y="2284476"/>
              <a:ext cx="68586" cy="59912"/>
            </a:xfrm>
            <a:custGeom>
              <a:avLst/>
              <a:gdLst>
                <a:gd name="connsiteX0" fmla="*/ 20676 w 68586"/>
                <a:gd name="connsiteY0" fmla="*/ 53672 h 59912"/>
                <a:gd name="connsiteX1" fmla="*/ 64923 w 68586"/>
                <a:gd name="connsiteY1" fmla="*/ 45599 h 59912"/>
                <a:gd name="connsiteX2" fmla="*/ 48179 w 68586"/>
                <a:gd name="connsiteY2" fmla="*/ 5538 h 59912"/>
                <a:gd name="connsiteX3" fmla="*/ 643 w 68586"/>
                <a:gd name="connsiteY3" fmla="*/ 8527 h 59912"/>
                <a:gd name="connsiteX4" fmla="*/ 20676 w 68586"/>
                <a:gd name="connsiteY4" fmla="*/ 53672 h 5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6" h="59912">
                  <a:moveTo>
                    <a:pt x="20676" y="53672"/>
                  </a:moveTo>
                  <a:cubicBezTo>
                    <a:pt x="35325" y="62938"/>
                    <a:pt x="54460" y="59350"/>
                    <a:pt x="64923" y="45599"/>
                  </a:cubicBezTo>
                  <a:cubicBezTo>
                    <a:pt x="70901" y="30052"/>
                    <a:pt x="63726" y="12413"/>
                    <a:pt x="48179" y="5538"/>
                  </a:cubicBezTo>
                  <a:cubicBezTo>
                    <a:pt x="31439" y="-4031"/>
                    <a:pt x="7819" y="-3433"/>
                    <a:pt x="643" y="8527"/>
                  </a:cubicBezTo>
                  <a:cubicBezTo>
                    <a:pt x="-6232" y="20486"/>
                    <a:pt x="3632" y="44106"/>
                    <a:pt x="20676" y="5367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5">
              <a:extLst>
                <a:ext uri="{FF2B5EF4-FFF2-40B4-BE49-F238E27FC236}">
                  <a16:creationId xmlns:a16="http://schemas.microsoft.com/office/drawing/2014/main" id="{FFEB35A3-2C0E-44CB-914C-C6063FB505C9}"/>
                </a:ext>
              </a:extLst>
            </p:cNvPr>
            <p:cNvSpPr/>
            <p:nvPr/>
          </p:nvSpPr>
          <p:spPr>
            <a:xfrm>
              <a:off x="6436180" y="3459079"/>
              <a:ext cx="61483" cy="52060"/>
            </a:xfrm>
            <a:custGeom>
              <a:avLst/>
              <a:gdLst>
                <a:gd name="connsiteX0" fmla="*/ 18362 w 61483"/>
                <a:gd name="connsiteY0" fmla="*/ 45060 h 52060"/>
                <a:gd name="connsiteX1" fmla="*/ 57230 w 61483"/>
                <a:gd name="connsiteY1" fmla="*/ 40276 h 52060"/>
                <a:gd name="connsiteX2" fmla="*/ 40486 w 61483"/>
                <a:gd name="connsiteY2" fmla="*/ 6193 h 52060"/>
                <a:gd name="connsiteX3" fmla="*/ 1023 w 61483"/>
                <a:gd name="connsiteY3" fmla="*/ 7988 h 52060"/>
                <a:gd name="connsiteX4" fmla="*/ 18362 w 61483"/>
                <a:gd name="connsiteY4" fmla="*/ 45060 h 5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83" h="52060">
                  <a:moveTo>
                    <a:pt x="18362" y="45060"/>
                  </a:moveTo>
                  <a:cubicBezTo>
                    <a:pt x="35106" y="54626"/>
                    <a:pt x="50354" y="52235"/>
                    <a:pt x="57230" y="40276"/>
                  </a:cubicBezTo>
                  <a:cubicBezTo>
                    <a:pt x="64106" y="28316"/>
                    <a:pt x="57529" y="16061"/>
                    <a:pt x="40486" y="6193"/>
                  </a:cubicBezTo>
                  <a:cubicBezTo>
                    <a:pt x="23745" y="-3373"/>
                    <a:pt x="7899" y="-4271"/>
                    <a:pt x="1023" y="7988"/>
                  </a:cubicBezTo>
                  <a:cubicBezTo>
                    <a:pt x="-5853" y="19948"/>
                    <a:pt x="1322" y="35196"/>
                    <a:pt x="18362" y="4506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5">
              <a:extLst>
                <a:ext uri="{FF2B5EF4-FFF2-40B4-BE49-F238E27FC236}">
                  <a16:creationId xmlns:a16="http://schemas.microsoft.com/office/drawing/2014/main" id="{4C36B3B3-6531-4D6A-A641-CD71B81DBA68}"/>
                </a:ext>
              </a:extLst>
            </p:cNvPr>
            <p:cNvSpPr/>
            <p:nvPr/>
          </p:nvSpPr>
          <p:spPr>
            <a:xfrm>
              <a:off x="6722970" y="3246120"/>
              <a:ext cx="66456" cy="57123"/>
            </a:xfrm>
            <a:custGeom>
              <a:avLst/>
              <a:gdLst>
                <a:gd name="connsiteX0" fmla="*/ 20380 w 66456"/>
                <a:gd name="connsiteY0" fmla="*/ 48440 h 57123"/>
                <a:gd name="connsiteX1" fmla="*/ 62835 w 66456"/>
                <a:gd name="connsiteY1" fmla="*/ 47243 h 57123"/>
                <a:gd name="connsiteX2" fmla="*/ 45792 w 66456"/>
                <a:gd name="connsiteY2" fmla="*/ 4492 h 57123"/>
                <a:gd name="connsiteX3" fmla="*/ 647 w 66456"/>
                <a:gd name="connsiteY3" fmla="*/ 11368 h 57123"/>
                <a:gd name="connsiteX4" fmla="*/ 20380 w 66456"/>
                <a:gd name="connsiteY4" fmla="*/ 48440 h 5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56" h="57123">
                  <a:moveTo>
                    <a:pt x="20380" y="48440"/>
                  </a:moveTo>
                  <a:cubicBezTo>
                    <a:pt x="37420" y="58305"/>
                    <a:pt x="55956" y="59203"/>
                    <a:pt x="62835" y="47243"/>
                  </a:cubicBezTo>
                  <a:cubicBezTo>
                    <a:pt x="68813" y="30802"/>
                    <a:pt x="61339" y="12266"/>
                    <a:pt x="45792" y="4492"/>
                  </a:cubicBezTo>
                  <a:cubicBezTo>
                    <a:pt x="31142" y="-5077"/>
                    <a:pt x="11708" y="-2085"/>
                    <a:pt x="647" y="11368"/>
                  </a:cubicBezTo>
                  <a:cubicBezTo>
                    <a:pt x="-6229" y="23327"/>
                    <a:pt x="3636" y="38874"/>
                    <a:pt x="20380" y="4844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5">
              <a:extLst>
                <a:ext uri="{FF2B5EF4-FFF2-40B4-BE49-F238E27FC236}">
                  <a16:creationId xmlns:a16="http://schemas.microsoft.com/office/drawing/2014/main" id="{C211C07E-F9F3-4950-8CAB-20CAA8479936}"/>
                </a:ext>
              </a:extLst>
            </p:cNvPr>
            <p:cNvSpPr/>
            <p:nvPr/>
          </p:nvSpPr>
          <p:spPr>
            <a:xfrm>
              <a:off x="6859487" y="3035903"/>
              <a:ext cx="66160" cy="55668"/>
            </a:xfrm>
            <a:custGeom>
              <a:avLst/>
              <a:gdLst>
                <a:gd name="connsiteX0" fmla="*/ 18999 w 66160"/>
                <a:gd name="connsiteY0" fmla="*/ 46088 h 55668"/>
                <a:gd name="connsiteX1" fmla="*/ 62348 w 66160"/>
                <a:gd name="connsiteY1" fmla="*/ 46387 h 55668"/>
                <a:gd name="connsiteX2" fmla="*/ 42615 w 66160"/>
                <a:gd name="connsiteY2" fmla="*/ 4830 h 55668"/>
                <a:gd name="connsiteX3" fmla="*/ 1061 w 66160"/>
                <a:gd name="connsiteY3" fmla="*/ 11107 h 55668"/>
                <a:gd name="connsiteX4" fmla="*/ 762 w 66160"/>
                <a:gd name="connsiteY4" fmla="*/ 11107 h 55668"/>
                <a:gd name="connsiteX5" fmla="*/ 18999 w 66160"/>
                <a:gd name="connsiteY5" fmla="*/ 46088 h 5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160" h="55668">
                  <a:moveTo>
                    <a:pt x="18999" y="46088"/>
                  </a:moveTo>
                  <a:cubicBezTo>
                    <a:pt x="35739" y="55953"/>
                    <a:pt x="55473" y="58646"/>
                    <a:pt x="62348" y="46387"/>
                  </a:cubicBezTo>
                  <a:cubicBezTo>
                    <a:pt x="69224" y="34428"/>
                    <a:pt x="59659" y="14695"/>
                    <a:pt x="42615" y="4830"/>
                  </a:cubicBezTo>
                  <a:cubicBezTo>
                    <a:pt x="29462" y="-5035"/>
                    <a:pt x="10926" y="-2345"/>
                    <a:pt x="1061" y="11107"/>
                  </a:cubicBezTo>
                  <a:cubicBezTo>
                    <a:pt x="1061" y="11107"/>
                    <a:pt x="1061" y="11107"/>
                    <a:pt x="762" y="11107"/>
                  </a:cubicBezTo>
                  <a:cubicBezTo>
                    <a:pt x="-5818" y="23067"/>
                    <a:pt x="1955" y="36519"/>
                    <a:pt x="18999" y="460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5">
              <a:extLst>
                <a:ext uri="{FF2B5EF4-FFF2-40B4-BE49-F238E27FC236}">
                  <a16:creationId xmlns:a16="http://schemas.microsoft.com/office/drawing/2014/main" id="{E319E928-2AB2-47D1-9AEA-3D1BD6C1BB84}"/>
                </a:ext>
              </a:extLst>
            </p:cNvPr>
            <p:cNvSpPr/>
            <p:nvPr/>
          </p:nvSpPr>
          <p:spPr>
            <a:xfrm>
              <a:off x="6818837" y="2325328"/>
              <a:ext cx="62427" cy="52408"/>
            </a:xfrm>
            <a:custGeom>
              <a:avLst/>
              <a:gdLst>
                <a:gd name="connsiteX0" fmla="*/ 16595 w 62427"/>
                <a:gd name="connsiteY0" fmla="*/ 44809 h 52408"/>
                <a:gd name="connsiteX1" fmla="*/ 58452 w 62427"/>
                <a:gd name="connsiteY1" fmla="*/ 41221 h 52408"/>
                <a:gd name="connsiteX2" fmla="*/ 39317 w 62427"/>
                <a:gd name="connsiteY2" fmla="*/ 5944 h 52408"/>
                <a:gd name="connsiteX3" fmla="*/ 1347 w 62427"/>
                <a:gd name="connsiteY3" fmla="*/ 8036 h 52408"/>
                <a:gd name="connsiteX4" fmla="*/ 16595 w 62427"/>
                <a:gd name="connsiteY4" fmla="*/ 44809 h 5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27" h="52408">
                  <a:moveTo>
                    <a:pt x="16595" y="44809"/>
                  </a:moveTo>
                  <a:cubicBezTo>
                    <a:pt x="33638" y="54677"/>
                    <a:pt x="51576" y="53181"/>
                    <a:pt x="58452" y="41221"/>
                  </a:cubicBezTo>
                  <a:cubicBezTo>
                    <a:pt x="65627" y="29265"/>
                    <a:pt x="56061" y="15809"/>
                    <a:pt x="39317" y="5944"/>
                  </a:cubicBezTo>
                  <a:cubicBezTo>
                    <a:pt x="22576" y="-3625"/>
                    <a:pt x="8522" y="-3924"/>
                    <a:pt x="1347" y="8036"/>
                  </a:cubicBezTo>
                  <a:cubicBezTo>
                    <a:pt x="-5529" y="20295"/>
                    <a:pt x="-146" y="35243"/>
                    <a:pt x="16595" y="4480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5">
              <a:extLst>
                <a:ext uri="{FF2B5EF4-FFF2-40B4-BE49-F238E27FC236}">
                  <a16:creationId xmlns:a16="http://schemas.microsoft.com/office/drawing/2014/main" id="{E42AFD00-9795-4CFC-A373-7584A479DB45}"/>
                </a:ext>
              </a:extLst>
            </p:cNvPr>
            <p:cNvSpPr/>
            <p:nvPr/>
          </p:nvSpPr>
          <p:spPr>
            <a:xfrm>
              <a:off x="6893531" y="2555692"/>
              <a:ext cx="67777" cy="57266"/>
            </a:xfrm>
            <a:custGeom>
              <a:avLst/>
              <a:gdLst>
                <a:gd name="connsiteX0" fmla="*/ 19637 w 67777"/>
                <a:gd name="connsiteY0" fmla="*/ 49735 h 57266"/>
                <a:gd name="connsiteX1" fmla="*/ 63884 w 67777"/>
                <a:gd name="connsiteY1" fmla="*/ 44954 h 57266"/>
                <a:gd name="connsiteX2" fmla="*/ 45049 w 67777"/>
                <a:gd name="connsiteY2" fmla="*/ 5787 h 57266"/>
                <a:gd name="connsiteX3" fmla="*/ 801 w 67777"/>
                <a:gd name="connsiteY3" fmla="*/ 8477 h 57266"/>
                <a:gd name="connsiteX4" fmla="*/ 19637 w 67777"/>
                <a:gd name="connsiteY4" fmla="*/ 49735 h 5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77" h="57266">
                  <a:moveTo>
                    <a:pt x="19637" y="49735"/>
                  </a:moveTo>
                  <a:cubicBezTo>
                    <a:pt x="33388" y="59903"/>
                    <a:pt x="52523" y="57808"/>
                    <a:pt x="63884" y="44954"/>
                  </a:cubicBezTo>
                  <a:cubicBezTo>
                    <a:pt x="70760" y="32995"/>
                    <a:pt x="61789" y="15356"/>
                    <a:pt x="45049" y="5787"/>
                  </a:cubicBezTo>
                  <a:cubicBezTo>
                    <a:pt x="28005" y="-4078"/>
                    <a:pt x="7677" y="-3479"/>
                    <a:pt x="801" y="8477"/>
                  </a:cubicBezTo>
                  <a:cubicBezTo>
                    <a:pt x="-6078" y="20437"/>
                    <a:pt x="2593" y="39870"/>
                    <a:pt x="19637" y="4973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5">
              <a:extLst>
                <a:ext uri="{FF2B5EF4-FFF2-40B4-BE49-F238E27FC236}">
                  <a16:creationId xmlns:a16="http://schemas.microsoft.com/office/drawing/2014/main" id="{13890465-6399-48AD-A05B-1E3F17425434}"/>
                </a:ext>
              </a:extLst>
            </p:cNvPr>
            <p:cNvSpPr/>
            <p:nvPr/>
          </p:nvSpPr>
          <p:spPr>
            <a:xfrm>
              <a:off x="7014093" y="2705263"/>
              <a:ext cx="67670" cy="58561"/>
            </a:xfrm>
            <a:custGeom>
              <a:avLst/>
              <a:gdLst>
                <a:gd name="connsiteX0" fmla="*/ 19857 w 67670"/>
                <a:gd name="connsiteY0" fmla="*/ 51146 h 58561"/>
                <a:gd name="connsiteX1" fmla="*/ 64404 w 67670"/>
                <a:gd name="connsiteY1" fmla="*/ 46062 h 58561"/>
                <a:gd name="connsiteX2" fmla="*/ 46466 w 67670"/>
                <a:gd name="connsiteY2" fmla="*/ 5403 h 58561"/>
                <a:gd name="connsiteX3" fmla="*/ 722 w 67670"/>
                <a:gd name="connsiteY3" fmla="*/ 8990 h 58561"/>
                <a:gd name="connsiteX4" fmla="*/ 19857 w 67670"/>
                <a:gd name="connsiteY4" fmla="*/ 51146 h 58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70" h="58561">
                  <a:moveTo>
                    <a:pt x="19857" y="51146"/>
                  </a:moveTo>
                  <a:cubicBezTo>
                    <a:pt x="33908" y="61310"/>
                    <a:pt x="53042" y="58920"/>
                    <a:pt x="64404" y="46062"/>
                  </a:cubicBezTo>
                  <a:cubicBezTo>
                    <a:pt x="69787" y="29621"/>
                    <a:pt x="62013" y="11983"/>
                    <a:pt x="46466" y="5403"/>
                  </a:cubicBezTo>
                  <a:cubicBezTo>
                    <a:pt x="29725" y="-4462"/>
                    <a:pt x="7598" y="-2966"/>
                    <a:pt x="722" y="8990"/>
                  </a:cubicBezTo>
                  <a:cubicBezTo>
                    <a:pt x="-6153" y="21249"/>
                    <a:pt x="3116" y="41581"/>
                    <a:pt x="19857" y="5114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5">
              <a:extLst>
                <a:ext uri="{FF2B5EF4-FFF2-40B4-BE49-F238E27FC236}">
                  <a16:creationId xmlns:a16="http://schemas.microsoft.com/office/drawing/2014/main" id="{62868760-E4B2-41BF-B87A-DA52CB06FFAC}"/>
                </a:ext>
              </a:extLst>
            </p:cNvPr>
            <p:cNvSpPr/>
            <p:nvPr/>
          </p:nvSpPr>
          <p:spPr>
            <a:xfrm>
              <a:off x="5804248" y="1845958"/>
              <a:ext cx="67575" cy="58658"/>
            </a:xfrm>
            <a:custGeom>
              <a:avLst/>
              <a:gdLst>
                <a:gd name="connsiteX0" fmla="*/ 19463 w 67575"/>
                <a:gd name="connsiteY0" fmla="*/ 51505 h 58658"/>
                <a:gd name="connsiteX1" fmla="*/ 927 w 67575"/>
                <a:gd name="connsiteY1" fmla="*/ 9348 h 58658"/>
                <a:gd name="connsiteX2" fmla="*/ 46371 w 67575"/>
                <a:gd name="connsiteY2" fmla="*/ 5162 h 58658"/>
                <a:gd name="connsiteX3" fmla="*/ 64309 w 67575"/>
                <a:gd name="connsiteY3" fmla="*/ 45822 h 58658"/>
                <a:gd name="connsiteX4" fmla="*/ 19463 w 67575"/>
                <a:gd name="connsiteY4" fmla="*/ 51505 h 58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75" h="58658">
                  <a:moveTo>
                    <a:pt x="19463" y="51505"/>
                  </a:moveTo>
                  <a:cubicBezTo>
                    <a:pt x="2722" y="41640"/>
                    <a:pt x="-6248" y="21308"/>
                    <a:pt x="927" y="9348"/>
                  </a:cubicBezTo>
                  <a:cubicBezTo>
                    <a:pt x="7802" y="-2611"/>
                    <a:pt x="29328" y="-4702"/>
                    <a:pt x="46371" y="5162"/>
                  </a:cubicBezTo>
                  <a:cubicBezTo>
                    <a:pt x="61918" y="12038"/>
                    <a:pt x="69692" y="29680"/>
                    <a:pt x="64309" y="45822"/>
                  </a:cubicBezTo>
                  <a:cubicBezTo>
                    <a:pt x="52948" y="58979"/>
                    <a:pt x="33514" y="61369"/>
                    <a:pt x="19463" y="5150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5">
              <a:extLst>
                <a:ext uri="{FF2B5EF4-FFF2-40B4-BE49-F238E27FC236}">
                  <a16:creationId xmlns:a16="http://schemas.microsoft.com/office/drawing/2014/main" id="{0C486A8A-1A6E-40FF-8A85-FE46F0C06866}"/>
                </a:ext>
              </a:extLst>
            </p:cNvPr>
            <p:cNvSpPr/>
            <p:nvPr/>
          </p:nvSpPr>
          <p:spPr>
            <a:xfrm>
              <a:off x="5969666" y="2086761"/>
              <a:ext cx="72522" cy="56007"/>
            </a:xfrm>
            <a:custGeom>
              <a:avLst/>
              <a:gdLst>
                <a:gd name="connsiteX0" fmla="*/ 24163 w 72522"/>
                <a:gd name="connsiteY0" fmla="*/ 45694 h 56007"/>
                <a:gd name="connsiteX1" fmla="*/ 243 w 72522"/>
                <a:gd name="connsiteY1" fmla="*/ 7724 h 56007"/>
                <a:gd name="connsiteX2" fmla="*/ 46881 w 72522"/>
                <a:gd name="connsiteY2" fmla="*/ 6231 h 56007"/>
                <a:gd name="connsiteX3" fmla="*/ 69008 w 72522"/>
                <a:gd name="connsiteY3" fmla="*/ 47490 h 56007"/>
                <a:gd name="connsiteX4" fmla="*/ 24163 w 72522"/>
                <a:gd name="connsiteY4" fmla="*/ 45694 h 5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2" h="56007">
                  <a:moveTo>
                    <a:pt x="24163" y="45694"/>
                  </a:moveTo>
                  <a:cubicBezTo>
                    <a:pt x="7119" y="36128"/>
                    <a:pt x="-6632" y="19983"/>
                    <a:pt x="243" y="7724"/>
                  </a:cubicBezTo>
                  <a:cubicBezTo>
                    <a:pt x="7418" y="-4236"/>
                    <a:pt x="29841" y="-3338"/>
                    <a:pt x="46881" y="6231"/>
                  </a:cubicBezTo>
                  <a:cubicBezTo>
                    <a:pt x="63625" y="16096"/>
                    <a:pt x="75884" y="35231"/>
                    <a:pt x="69008" y="47490"/>
                  </a:cubicBezTo>
                  <a:cubicBezTo>
                    <a:pt x="61830" y="59446"/>
                    <a:pt x="40903" y="55559"/>
                    <a:pt x="24163" y="456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5">
              <a:extLst>
                <a:ext uri="{FF2B5EF4-FFF2-40B4-BE49-F238E27FC236}">
                  <a16:creationId xmlns:a16="http://schemas.microsoft.com/office/drawing/2014/main" id="{25BEBA6C-4F3E-492A-ABA7-77BBFE91D4AC}"/>
                </a:ext>
              </a:extLst>
            </p:cNvPr>
            <p:cNvSpPr/>
            <p:nvPr/>
          </p:nvSpPr>
          <p:spPr>
            <a:xfrm>
              <a:off x="6090383" y="1738832"/>
              <a:ext cx="72552" cy="61442"/>
            </a:xfrm>
            <a:custGeom>
              <a:avLst/>
              <a:gdLst>
                <a:gd name="connsiteX0" fmla="*/ 20641 w 72552"/>
                <a:gd name="connsiteY0" fmla="*/ 53991 h 61442"/>
                <a:gd name="connsiteX1" fmla="*/ 612 w 72552"/>
                <a:gd name="connsiteY1" fmla="*/ 10638 h 61442"/>
                <a:gd name="connsiteX2" fmla="*/ 49045 w 72552"/>
                <a:gd name="connsiteY2" fmla="*/ 4959 h 61442"/>
                <a:gd name="connsiteX3" fmla="*/ 68775 w 72552"/>
                <a:gd name="connsiteY3" fmla="*/ 49805 h 61442"/>
                <a:gd name="connsiteX4" fmla="*/ 20641 w 72552"/>
                <a:gd name="connsiteY4" fmla="*/ 53991 h 6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52" h="61442">
                  <a:moveTo>
                    <a:pt x="20641" y="53991"/>
                  </a:moveTo>
                  <a:cubicBezTo>
                    <a:pt x="3900" y="44422"/>
                    <a:pt x="-6268" y="22598"/>
                    <a:pt x="612" y="10638"/>
                  </a:cubicBezTo>
                  <a:cubicBezTo>
                    <a:pt x="13465" y="-2515"/>
                    <a:pt x="33797" y="-4905"/>
                    <a:pt x="49045" y="4959"/>
                  </a:cubicBezTo>
                  <a:cubicBezTo>
                    <a:pt x="65786" y="14824"/>
                    <a:pt x="75650" y="37845"/>
                    <a:pt x="68775" y="49805"/>
                  </a:cubicBezTo>
                  <a:cubicBezTo>
                    <a:pt x="61899" y="62064"/>
                    <a:pt x="37684" y="63856"/>
                    <a:pt x="20641" y="5399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5">
              <a:extLst>
                <a:ext uri="{FF2B5EF4-FFF2-40B4-BE49-F238E27FC236}">
                  <a16:creationId xmlns:a16="http://schemas.microsoft.com/office/drawing/2014/main" id="{387E9D7B-3766-4B69-8568-80ACD3BCCC3D}"/>
                </a:ext>
              </a:extLst>
            </p:cNvPr>
            <p:cNvSpPr/>
            <p:nvPr/>
          </p:nvSpPr>
          <p:spPr>
            <a:xfrm>
              <a:off x="6009776" y="1393732"/>
              <a:ext cx="61252" cy="54087"/>
            </a:xfrm>
            <a:custGeom>
              <a:avLst/>
              <a:gdLst>
                <a:gd name="connsiteX0" fmla="*/ 17238 w 61252"/>
                <a:gd name="connsiteY0" fmla="*/ 47499 h 54087"/>
                <a:gd name="connsiteX1" fmla="*/ 494 w 61252"/>
                <a:gd name="connsiteY1" fmla="*/ 8036 h 54087"/>
                <a:gd name="connsiteX2" fmla="*/ 41154 w 61252"/>
                <a:gd name="connsiteY2" fmla="*/ 5941 h 54087"/>
                <a:gd name="connsiteX3" fmla="*/ 56701 w 61252"/>
                <a:gd name="connsiteY3" fmla="*/ 40324 h 54087"/>
                <a:gd name="connsiteX4" fmla="*/ 18731 w 61252"/>
                <a:gd name="connsiteY4" fmla="*/ 48696 h 54087"/>
                <a:gd name="connsiteX5" fmla="*/ 17238 w 61252"/>
                <a:gd name="connsiteY5" fmla="*/ 47499 h 5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252" h="54087">
                  <a:moveTo>
                    <a:pt x="17238" y="47499"/>
                  </a:moveTo>
                  <a:cubicBezTo>
                    <a:pt x="1990" y="40922"/>
                    <a:pt x="-5484" y="23280"/>
                    <a:pt x="494" y="8036"/>
                  </a:cubicBezTo>
                  <a:cubicBezTo>
                    <a:pt x="7370" y="-3923"/>
                    <a:pt x="24114" y="-3624"/>
                    <a:pt x="41154" y="5941"/>
                  </a:cubicBezTo>
                  <a:cubicBezTo>
                    <a:pt x="57898" y="15806"/>
                    <a:pt x="63876" y="28364"/>
                    <a:pt x="56701" y="40324"/>
                  </a:cubicBezTo>
                  <a:cubicBezTo>
                    <a:pt x="48628" y="53178"/>
                    <a:pt x="31588" y="56765"/>
                    <a:pt x="18731" y="48696"/>
                  </a:cubicBezTo>
                  <a:cubicBezTo>
                    <a:pt x="18132" y="48097"/>
                    <a:pt x="17833" y="47798"/>
                    <a:pt x="17238" y="474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5">
              <a:extLst>
                <a:ext uri="{FF2B5EF4-FFF2-40B4-BE49-F238E27FC236}">
                  <a16:creationId xmlns:a16="http://schemas.microsoft.com/office/drawing/2014/main" id="{22D290BC-32DF-4500-9502-7431C3905619}"/>
                </a:ext>
              </a:extLst>
            </p:cNvPr>
            <p:cNvSpPr/>
            <p:nvPr/>
          </p:nvSpPr>
          <p:spPr>
            <a:xfrm>
              <a:off x="7301501" y="2377138"/>
              <a:ext cx="67711" cy="55850"/>
            </a:xfrm>
            <a:custGeom>
              <a:avLst/>
              <a:gdLst>
                <a:gd name="connsiteX0" fmla="*/ 40990 w 67711"/>
                <a:gd name="connsiteY0" fmla="*/ 6754 h 55850"/>
                <a:gd name="connsiteX1" fmla="*/ 926 w 67711"/>
                <a:gd name="connsiteY1" fmla="*/ 7648 h 55850"/>
                <a:gd name="connsiteX2" fmla="*/ 16473 w 67711"/>
                <a:gd name="connsiteY2" fmla="*/ 48610 h 55850"/>
                <a:gd name="connsiteX3" fmla="*/ 64308 w 67711"/>
                <a:gd name="connsiteY3" fmla="*/ 44125 h 55850"/>
                <a:gd name="connsiteX4" fmla="*/ 40990 w 67711"/>
                <a:gd name="connsiteY4" fmla="*/ 6754 h 5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11" h="55850">
                  <a:moveTo>
                    <a:pt x="40990" y="6754"/>
                  </a:moveTo>
                  <a:cubicBezTo>
                    <a:pt x="23947" y="-3115"/>
                    <a:pt x="7805" y="-4608"/>
                    <a:pt x="926" y="7648"/>
                  </a:cubicBezTo>
                  <a:cubicBezTo>
                    <a:pt x="-5651" y="23195"/>
                    <a:pt x="1225" y="41136"/>
                    <a:pt x="16473" y="48610"/>
                  </a:cubicBezTo>
                  <a:cubicBezTo>
                    <a:pt x="33516" y="58475"/>
                    <a:pt x="57132" y="56085"/>
                    <a:pt x="64308" y="44125"/>
                  </a:cubicBezTo>
                  <a:cubicBezTo>
                    <a:pt x="71187" y="32165"/>
                    <a:pt x="57731" y="16319"/>
                    <a:pt x="40990" y="67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5">
              <a:extLst>
                <a:ext uri="{FF2B5EF4-FFF2-40B4-BE49-F238E27FC236}">
                  <a16:creationId xmlns:a16="http://schemas.microsoft.com/office/drawing/2014/main" id="{30090CF7-2785-4F45-BDD4-BE55AABD080C}"/>
                </a:ext>
              </a:extLst>
            </p:cNvPr>
            <p:cNvSpPr/>
            <p:nvPr/>
          </p:nvSpPr>
          <p:spPr>
            <a:xfrm>
              <a:off x="7448500" y="2294790"/>
              <a:ext cx="66252" cy="59928"/>
            </a:xfrm>
            <a:custGeom>
              <a:avLst/>
              <a:gdLst>
                <a:gd name="connsiteX0" fmla="*/ 47959 w 66252"/>
                <a:gd name="connsiteY0" fmla="*/ 4490 h 59928"/>
                <a:gd name="connsiteX1" fmla="*/ 723 w 66252"/>
                <a:gd name="connsiteY1" fmla="*/ 11370 h 59928"/>
                <a:gd name="connsiteX2" fmla="*/ 19857 w 66252"/>
                <a:gd name="connsiteY2" fmla="*/ 53223 h 59928"/>
                <a:gd name="connsiteX3" fmla="*/ 61415 w 66252"/>
                <a:gd name="connsiteY3" fmla="*/ 46646 h 59928"/>
                <a:gd name="connsiteX4" fmla="*/ 61415 w 66252"/>
                <a:gd name="connsiteY4" fmla="*/ 46646 h 59928"/>
                <a:gd name="connsiteX5" fmla="*/ 47959 w 66252"/>
                <a:gd name="connsiteY5" fmla="*/ 4490 h 5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252" h="59928">
                  <a:moveTo>
                    <a:pt x="47959" y="4490"/>
                  </a:moveTo>
                  <a:cubicBezTo>
                    <a:pt x="32715" y="-5075"/>
                    <a:pt x="12682" y="-2086"/>
                    <a:pt x="723" y="11370"/>
                  </a:cubicBezTo>
                  <a:cubicBezTo>
                    <a:pt x="-6153" y="23326"/>
                    <a:pt x="3113" y="43358"/>
                    <a:pt x="19857" y="53223"/>
                  </a:cubicBezTo>
                  <a:cubicBezTo>
                    <a:pt x="33310" y="62792"/>
                    <a:pt x="51846" y="59803"/>
                    <a:pt x="61415" y="46646"/>
                  </a:cubicBezTo>
                  <a:cubicBezTo>
                    <a:pt x="61415" y="46646"/>
                    <a:pt x="61415" y="46646"/>
                    <a:pt x="61415" y="46646"/>
                  </a:cubicBezTo>
                  <a:cubicBezTo>
                    <a:pt x="68889" y="31099"/>
                    <a:pt x="63207" y="12563"/>
                    <a:pt x="47959" y="4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5">
              <a:extLst>
                <a:ext uri="{FF2B5EF4-FFF2-40B4-BE49-F238E27FC236}">
                  <a16:creationId xmlns:a16="http://schemas.microsoft.com/office/drawing/2014/main" id="{D8BA7252-E1EA-4DDC-BE82-8E238EE9FF99}"/>
                </a:ext>
              </a:extLst>
            </p:cNvPr>
            <p:cNvSpPr/>
            <p:nvPr/>
          </p:nvSpPr>
          <p:spPr>
            <a:xfrm>
              <a:off x="7381225" y="1876016"/>
              <a:ext cx="65832" cy="57497"/>
            </a:xfrm>
            <a:custGeom>
              <a:avLst/>
              <a:gdLst>
                <a:gd name="connsiteX0" fmla="*/ 44378 w 65832"/>
                <a:gd name="connsiteY0" fmla="*/ 6199 h 57497"/>
                <a:gd name="connsiteX1" fmla="*/ 131 w 65832"/>
                <a:gd name="connsiteY1" fmla="*/ 7991 h 57497"/>
                <a:gd name="connsiteX2" fmla="*/ 18368 w 65832"/>
                <a:gd name="connsiteY2" fmla="*/ 51045 h 57497"/>
                <a:gd name="connsiteX3" fmla="*/ 61721 w 65832"/>
                <a:gd name="connsiteY3" fmla="*/ 43870 h 57497"/>
                <a:gd name="connsiteX4" fmla="*/ 44378 w 65832"/>
                <a:gd name="connsiteY4" fmla="*/ 6199 h 5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32" h="57497">
                  <a:moveTo>
                    <a:pt x="44378" y="6199"/>
                  </a:moveTo>
                  <a:cubicBezTo>
                    <a:pt x="27338" y="-3666"/>
                    <a:pt x="7007" y="-3965"/>
                    <a:pt x="131" y="7991"/>
                  </a:cubicBezTo>
                  <a:cubicBezTo>
                    <a:pt x="-5249" y="25035"/>
                    <a:pt x="2525" y="43271"/>
                    <a:pt x="18368" y="51045"/>
                  </a:cubicBezTo>
                  <a:cubicBezTo>
                    <a:pt x="32422" y="60311"/>
                    <a:pt x="51553" y="57322"/>
                    <a:pt x="61721" y="43870"/>
                  </a:cubicBezTo>
                  <a:cubicBezTo>
                    <a:pt x="68597" y="31611"/>
                    <a:pt x="61122" y="15765"/>
                    <a:pt x="44378" y="61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5">
              <a:extLst>
                <a:ext uri="{FF2B5EF4-FFF2-40B4-BE49-F238E27FC236}">
                  <a16:creationId xmlns:a16="http://schemas.microsoft.com/office/drawing/2014/main" id="{272C1D4D-43BF-4CA6-B124-A611E43152D5}"/>
                </a:ext>
              </a:extLst>
            </p:cNvPr>
            <p:cNvSpPr/>
            <p:nvPr/>
          </p:nvSpPr>
          <p:spPr>
            <a:xfrm>
              <a:off x="7410626" y="2085938"/>
              <a:ext cx="64614" cy="58001"/>
            </a:xfrm>
            <a:custGeom>
              <a:avLst/>
              <a:gdLst>
                <a:gd name="connsiteX0" fmla="*/ 46072 w 64614"/>
                <a:gd name="connsiteY0" fmla="*/ 4959 h 58001"/>
                <a:gd name="connsiteX1" fmla="*/ 927 w 64614"/>
                <a:gd name="connsiteY1" fmla="*/ 10641 h 58001"/>
                <a:gd name="connsiteX2" fmla="*/ 19463 w 64614"/>
                <a:gd name="connsiteY2" fmla="*/ 51002 h 58001"/>
                <a:gd name="connsiteX3" fmla="*/ 58929 w 64614"/>
                <a:gd name="connsiteY3" fmla="*/ 46217 h 58001"/>
                <a:gd name="connsiteX4" fmla="*/ 59823 w 64614"/>
                <a:gd name="connsiteY4" fmla="*/ 45020 h 58001"/>
                <a:gd name="connsiteX5" fmla="*/ 46670 w 64614"/>
                <a:gd name="connsiteY5" fmla="*/ 5258 h 58001"/>
                <a:gd name="connsiteX6" fmla="*/ 46072 w 64614"/>
                <a:gd name="connsiteY6" fmla="*/ 4959 h 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4" h="58001">
                  <a:moveTo>
                    <a:pt x="46072" y="4959"/>
                  </a:moveTo>
                  <a:cubicBezTo>
                    <a:pt x="31722" y="-4906"/>
                    <a:pt x="12288" y="-2515"/>
                    <a:pt x="927" y="10641"/>
                  </a:cubicBezTo>
                  <a:cubicBezTo>
                    <a:pt x="-6248" y="22597"/>
                    <a:pt x="2722" y="41133"/>
                    <a:pt x="19463" y="51002"/>
                  </a:cubicBezTo>
                  <a:cubicBezTo>
                    <a:pt x="31722" y="60567"/>
                    <a:pt x="49360" y="58177"/>
                    <a:pt x="58929" y="46217"/>
                  </a:cubicBezTo>
                  <a:cubicBezTo>
                    <a:pt x="59228" y="45619"/>
                    <a:pt x="59524" y="45320"/>
                    <a:pt x="59823" y="45020"/>
                  </a:cubicBezTo>
                  <a:cubicBezTo>
                    <a:pt x="67298" y="30371"/>
                    <a:pt x="61320" y="12733"/>
                    <a:pt x="46670" y="5258"/>
                  </a:cubicBezTo>
                  <a:cubicBezTo>
                    <a:pt x="46371" y="5258"/>
                    <a:pt x="46371" y="4959"/>
                    <a:pt x="46072" y="495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5">
              <a:extLst>
                <a:ext uri="{FF2B5EF4-FFF2-40B4-BE49-F238E27FC236}">
                  <a16:creationId xmlns:a16="http://schemas.microsoft.com/office/drawing/2014/main" id="{6B46D72C-ABD8-4ECD-9152-1C5277865613}"/>
                </a:ext>
              </a:extLst>
            </p:cNvPr>
            <p:cNvSpPr/>
            <p:nvPr/>
          </p:nvSpPr>
          <p:spPr>
            <a:xfrm>
              <a:off x="7152525" y="1612851"/>
              <a:ext cx="67018" cy="58740"/>
            </a:xfrm>
            <a:custGeom>
              <a:avLst/>
              <a:gdLst>
                <a:gd name="connsiteX0" fmla="*/ 43769 w 67018"/>
                <a:gd name="connsiteY0" fmla="*/ 6567 h 58740"/>
                <a:gd name="connsiteX1" fmla="*/ 6098 w 67018"/>
                <a:gd name="connsiteY1" fmla="*/ 7165 h 58740"/>
                <a:gd name="connsiteX2" fmla="*/ 6697 w 67018"/>
                <a:gd name="connsiteY2" fmla="*/ 44836 h 58740"/>
                <a:gd name="connsiteX3" fmla="*/ 17759 w 67018"/>
                <a:gd name="connsiteY3" fmla="*/ 51413 h 58740"/>
                <a:gd name="connsiteX4" fmla="*/ 63203 w 67018"/>
                <a:gd name="connsiteY4" fmla="*/ 47227 h 58740"/>
                <a:gd name="connsiteX5" fmla="*/ 43769 w 67018"/>
                <a:gd name="connsiteY5" fmla="*/ 6567 h 5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18" h="58740">
                  <a:moveTo>
                    <a:pt x="43769" y="6567"/>
                  </a:moveTo>
                  <a:cubicBezTo>
                    <a:pt x="33007" y="-3897"/>
                    <a:pt x="16262" y="-3597"/>
                    <a:pt x="6098" y="7165"/>
                  </a:cubicBezTo>
                  <a:cubicBezTo>
                    <a:pt x="-4365" y="17629"/>
                    <a:pt x="-4066" y="34672"/>
                    <a:pt x="6697" y="44836"/>
                  </a:cubicBezTo>
                  <a:cubicBezTo>
                    <a:pt x="9686" y="47825"/>
                    <a:pt x="13573" y="50219"/>
                    <a:pt x="17759" y="51413"/>
                  </a:cubicBezTo>
                  <a:cubicBezTo>
                    <a:pt x="34499" y="60982"/>
                    <a:pt x="56024" y="59485"/>
                    <a:pt x="63203" y="47227"/>
                  </a:cubicBezTo>
                  <a:cubicBezTo>
                    <a:pt x="70079" y="35271"/>
                    <a:pt x="60510" y="16136"/>
                    <a:pt x="43769" y="65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Graphic 5">
              <a:extLst>
                <a:ext uri="{FF2B5EF4-FFF2-40B4-BE49-F238E27FC236}">
                  <a16:creationId xmlns:a16="http://schemas.microsoft.com/office/drawing/2014/main" id="{90FA697C-3CA9-441F-BE1B-E27711E32D4A}"/>
                </a:ext>
              </a:extLst>
            </p:cNvPr>
            <p:cNvSpPr/>
            <p:nvPr/>
          </p:nvSpPr>
          <p:spPr>
            <a:xfrm>
              <a:off x="7315697" y="2817491"/>
              <a:ext cx="61769" cy="58530"/>
            </a:xfrm>
            <a:custGeom>
              <a:avLst/>
              <a:gdLst>
                <a:gd name="connsiteX0" fmla="*/ 42043 w 61769"/>
                <a:gd name="connsiteY0" fmla="*/ 4395 h 58530"/>
                <a:gd name="connsiteX1" fmla="*/ 57885 w 61769"/>
                <a:gd name="connsiteY1" fmla="*/ 43858 h 58530"/>
                <a:gd name="connsiteX2" fmla="*/ 14536 w 61769"/>
                <a:gd name="connsiteY2" fmla="*/ 52530 h 58530"/>
                <a:gd name="connsiteX3" fmla="*/ 1978 w 61769"/>
                <a:gd name="connsiteY3" fmla="*/ 11570 h 58530"/>
                <a:gd name="connsiteX4" fmla="*/ 40846 w 61769"/>
                <a:gd name="connsiteY4" fmla="*/ 3498 h 58530"/>
                <a:gd name="connsiteX5" fmla="*/ 42043 w 61769"/>
                <a:gd name="connsiteY5" fmla="*/ 4395 h 5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69" h="58530">
                  <a:moveTo>
                    <a:pt x="42043" y="4395"/>
                  </a:moveTo>
                  <a:cubicBezTo>
                    <a:pt x="57287" y="10972"/>
                    <a:pt x="64166" y="28610"/>
                    <a:pt x="57885" y="43858"/>
                  </a:cubicBezTo>
                  <a:cubicBezTo>
                    <a:pt x="48021" y="57909"/>
                    <a:pt x="28886" y="61497"/>
                    <a:pt x="14536" y="52530"/>
                  </a:cubicBezTo>
                  <a:cubicBezTo>
                    <a:pt x="-413" y="44457"/>
                    <a:pt x="-5796" y="26220"/>
                    <a:pt x="1978" y="11570"/>
                  </a:cubicBezTo>
                  <a:cubicBezTo>
                    <a:pt x="10350" y="-1586"/>
                    <a:pt x="27988" y="-4874"/>
                    <a:pt x="40846" y="3498"/>
                  </a:cubicBezTo>
                  <a:cubicBezTo>
                    <a:pt x="41444" y="3797"/>
                    <a:pt x="41743" y="4096"/>
                    <a:pt x="42043" y="439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Graphic 5">
              <a:extLst>
                <a:ext uri="{FF2B5EF4-FFF2-40B4-BE49-F238E27FC236}">
                  <a16:creationId xmlns:a16="http://schemas.microsoft.com/office/drawing/2014/main" id="{37E99FF2-CAE1-415C-8E56-BE5CAE3799FB}"/>
                </a:ext>
              </a:extLst>
            </p:cNvPr>
            <p:cNvSpPr/>
            <p:nvPr/>
          </p:nvSpPr>
          <p:spPr>
            <a:xfrm>
              <a:off x="7257253" y="2952144"/>
              <a:ext cx="65179" cy="55979"/>
            </a:xfrm>
            <a:custGeom>
              <a:avLst/>
              <a:gdLst>
                <a:gd name="connsiteX0" fmla="*/ 43981 w 65179"/>
                <a:gd name="connsiteY0" fmla="*/ 7269 h 55979"/>
                <a:gd name="connsiteX1" fmla="*/ 61020 w 65179"/>
                <a:gd name="connsiteY1" fmla="*/ 41947 h 55979"/>
                <a:gd name="connsiteX2" fmla="*/ 19762 w 65179"/>
                <a:gd name="connsiteY2" fmla="*/ 49721 h 55979"/>
                <a:gd name="connsiteX3" fmla="*/ 19463 w 65179"/>
                <a:gd name="connsiteY3" fmla="*/ 49421 h 55979"/>
                <a:gd name="connsiteX4" fmla="*/ 927 w 65179"/>
                <a:gd name="connsiteY4" fmla="*/ 6970 h 55979"/>
                <a:gd name="connsiteX5" fmla="*/ 43981 w 65179"/>
                <a:gd name="connsiteY5" fmla="*/ 7269 h 5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79" h="55979">
                  <a:moveTo>
                    <a:pt x="43981" y="7269"/>
                  </a:moveTo>
                  <a:cubicBezTo>
                    <a:pt x="60721" y="16834"/>
                    <a:pt x="67896" y="29991"/>
                    <a:pt x="61020" y="41947"/>
                  </a:cubicBezTo>
                  <a:cubicBezTo>
                    <a:pt x="51754" y="55403"/>
                    <a:pt x="33218" y="58990"/>
                    <a:pt x="19762" y="49721"/>
                  </a:cubicBezTo>
                  <a:cubicBezTo>
                    <a:pt x="19762" y="49421"/>
                    <a:pt x="19762" y="49421"/>
                    <a:pt x="19463" y="49421"/>
                  </a:cubicBezTo>
                  <a:cubicBezTo>
                    <a:pt x="2722" y="39856"/>
                    <a:pt x="-6248" y="19228"/>
                    <a:pt x="927" y="6970"/>
                  </a:cubicBezTo>
                  <a:cubicBezTo>
                    <a:pt x="7802" y="-4990"/>
                    <a:pt x="27236" y="-2600"/>
                    <a:pt x="43981" y="72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Graphic 5">
              <a:extLst>
                <a:ext uri="{FF2B5EF4-FFF2-40B4-BE49-F238E27FC236}">
                  <a16:creationId xmlns:a16="http://schemas.microsoft.com/office/drawing/2014/main" id="{6797ABB3-9355-4C72-A080-9D9E2647F9F6}"/>
                </a:ext>
              </a:extLst>
            </p:cNvPr>
            <p:cNvSpPr/>
            <p:nvPr/>
          </p:nvSpPr>
          <p:spPr>
            <a:xfrm>
              <a:off x="7055414" y="3031383"/>
              <a:ext cx="67744" cy="55423"/>
            </a:xfrm>
            <a:custGeom>
              <a:avLst/>
              <a:gdLst>
                <a:gd name="connsiteX0" fmla="*/ 41021 w 67744"/>
                <a:gd name="connsiteY0" fmla="*/ 6061 h 55423"/>
                <a:gd name="connsiteX1" fmla="*/ 64342 w 67744"/>
                <a:gd name="connsiteY1" fmla="*/ 44926 h 55423"/>
                <a:gd name="connsiteX2" fmla="*/ 17105 w 67744"/>
                <a:gd name="connsiteY2" fmla="*/ 47320 h 55423"/>
                <a:gd name="connsiteX3" fmla="*/ 660 w 67744"/>
                <a:gd name="connsiteY3" fmla="*/ 8153 h 55423"/>
                <a:gd name="connsiteX4" fmla="*/ 41021 w 67744"/>
                <a:gd name="connsiteY4" fmla="*/ 6061 h 5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44" h="55423">
                  <a:moveTo>
                    <a:pt x="41021" y="6061"/>
                  </a:moveTo>
                  <a:cubicBezTo>
                    <a:pt x="57765" y="15627"/>
                    <a:pt x="71217" y="32970"/>
                    <a:pt x="64342" y="44926"/>
                  </a:cubicBezTo>
                  <a:cubicBezTo>
                    <a:pt x="57466" y="57185"/>
                    <a:pt x="33846" y="56885"/>
                    <a:pt x="17105" y="47320"/>
                  </a:cubicBezTo>
                  <a:cubicBezTo>
                    <a:pt x="1857" y="41039"/>
                    <a:pt x="-5617" y="23700"/>
                    <a:pt x="660" y="8153"/>
                  </a:cubicBezTo>
                  <a:cubicBezTo>
                    <a:pt x="7536" y="-3807"/>
                    <a:pt x="23981" y="-3807"/>
                    <a:pt x="41021" y="606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Graphic 5">
              <a:extLst>
                <a:ext uri="{FF2B5EF4-FFF2-40B4-BE49-F238E27FC236}">
                  <a16:creationId xmlns:a16="http://schemas.microsoft.com/office/drawing/2014/main" id="{9CD2725C-FBD2-4203-BDE9-A3A0CDD752D0}"/>
                </a:ext>
              </a:extLst>
            </p:cNvPr>
            <p:cNvSpPr/>
            <p:nvPr/>
          </p:nvSpPr>
          <p:spPr>
            <a:xfrm>
              <a:off x="6480101" y="1610527"/>
              <a:ext cx="66417" cy="58221"/>
            </a:xfrm>
            <a:custGeom>
              <a:avLst/>
              <a:gdLst>
                <a:gd name="connsiteX0" fmla="*/ 16597 w 66417"/>
                <a:gd name="connsiteY0" fmla="*/ 51047 h 58221"/>
                <a:gd name="connsiteX1" fmla="*/ 751 w 66417"/>
                <a:gd name="connsiteY1" fmla="*/ 9789 h 58221"/>
                <a:gd name="connsiteX2" fmla="*/ 42907 w 66417"/>
                <a:gd name="connsiteY2" fmla="*/ 5603 h 58221"/>
                <a:gd name="connsiteX3" fmla="*/ 62640 w 66417"/>
                <a:gd name="connsiteY3" fmla="*/ 45664 h 58221"/>
                <a:gd name="connsiteX4" fmla="*/ 16597 w 66417"/>
                <a:gd name="connsiteY4" fmla="*/ 51047 h 5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17" h="58221">
                  <a:moveTo>
                    <a:pt x="16597" y="51047"/>
                  </a:moveTo>
                  <a:cubicBezTo>
                    <a:pt x="1349" y="43573"/>
                    <a:pt x="-5526" y="25635"/>
                    <a:pt x="751" y="9789"/>
                  </a:cubicBezTo>
                  <a:cubicBezTo>
                    <a:pt x="11214" y="-2770"/>
                    <a:pt x="30050" y="-4861"/>
                    <a:pt x="42907" y="5603"/>
                  </a:cubicBezTo>
                  <a:cubicBezTo>
                    <a:pt x="59647" y="15172"/>
                    <a:pt x="69516" y="33409"/>
                    <a:pt x="62640" y="45664"/>
                  </a:cubicBezTo>
                  <a:cubicBezTo>
                    <a:pt x="50680" y="58521"/>
                    <a:pt x="31247" y="60912"/>
                    <a:pt x="16597" y="5104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Graphic 5">
              <a:extLst>
                <a:ext uri="{FF2B5EF4-FFF2-40B4-BE49-F238E27FC236}">
                  <a16:creationId xmlns:a16="http://schemas.microsoft.com/office/drawing/2014/main" id="{41326591-DECA-47C7-B94D-4AF85E90D348}"/>
                </a:ext>
              </a:extLst>
            </p:cNvPr>
            <p:cNvSpPr/>
            <p:nvPr/>
          </p:nvSpPr>
          <p:spPr>
            <a:xfrm>
              <a:off x="6486656" y="1450637"/>
              <a:ext cx="62164" cy="55560"/>
            </a:xfrm>
            <a:custGeom>
              <a:avLst/>
              <a:gdLst>
                <a:gd name="connsiteX0" fmla="*/ 18115 w 62164"/>
                <a:gd name="connsiteY0" fmla="*/ 47699 h 55560"/>
                <a:gd name="connsiteX1" fmla="*/ 1072 w 62164"/>
                <a:gd name="connsiteY1" fmla="*/ 12119 h 55560"/>
                <a:gd name="connsiteX2" fmla="*/ 42929 w 62164"/>
                <a:gd name="connsiteY2" fmla="*/ 4046 h 55560"/>
                <a:gd name="connsiteX3" fmla="*/ 57877 w 62164"/>
                <a:gd name="connsiteY3" fmla="*/ 45005 h 55560"/>
                <a:gd name="connsiteX4" fmla="*/ 18115 w 62164"/>
                <a:gd name="connsiteY4" fmla="*/ 47699 h 5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64" h="55560">
                  <a:moveTo>
                    <a:pt x="18115" y="47699"/>
                  </a:moveTo>
                  <a:cubicBezTo>
                    <a:pt x="1072" y="37830"/>
                    <a:pt x="-5804" y="24079"/>
                    <a:pt x="1072" y="12119"/>
                  </a:cubicBezTo>
                  <a:cubicBezTo>
                    <a:pt x="10641" y="-1632"/>
                    <a:pt x="29177" y="-5220"/>
                    <a:pt x="42929" y="4046"/>
                  </a:cubicBezTo>
                  <a:cubicBezTo>
                    <a:pt x="58176" y="11521"/>
                    <a:pt x="64753" y="29462"/>
                    <a:pt x="57877" y="45005"/>
                  </a:cubicBezTo>
                  <a:cubicBezTo>
                    <a:pt x="51301" y="56965"/>
                    <a:pt x="34856" y="57264"/>
                    <a:pt x="18115" y="476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Graphic 5">
              <a:extLst>
                <a:ext uri="{FF2B5EF4-FFF2-40B4-BE49-F238E27FC236}">
                  <a16:creationId xmlns:a16="http://schemas.microsoft.com/office/drawing/2014/main" id="{B13E76BA-2834-4102-A85D-1806FB1BA2D2}"/>
                </a:ext>
              </a:extLst>
            </p:cNvPr>
            <p:cNvSpPr/>
            <p:nvPr/>
          </p:nvSpPr>
          <p:spPr>
            <a:xfrm>
              <a:off x="6784104" y="1771644"/>
              <a:ext cx="66690" cy="56136"/>
            </a:xfrm>
            <a:custGeom>
              <a:avLst/>
              <a:gdLst>
                <a:gd name="connsiteX0" fmla="*/ 15453 w 66690"/>
                <a:gd name="connsiteY0" fmla="*/ 48981 h 56136"/>
                <a:gd name="connsiteX1" fmla="*/ 1402 w 66690"/>
                <a:gd name="connsiteY1" fmla="*/ 7723 h 56136"/>
                <a:gd name="connsiteX2" fmla="*/ 39967 w 66690"/>
                <a:gd name="connsiteY2" fmla="*/ 6230 h 56136"/>
                <a:gd name="connsiteX3" fmla="*/ 63288 w 66690"/>
                <a:gd name="connsiteY3" fmla="*/ 43302 h 56136"/>
                <a:gd name="connsiteX4" fmla="*/ 15453 w 66690"/>
                <a:gd name="connsiteY4" fmla="*/ 48981 h 5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90" h="56136">
                  <a:moveTo>
                    <a:pt x="15453" y="48981"/>
                  </a:moveTo>
                  <a:cubicBezTo>
                    <a:pt x="505" y="41211"/>
                    <a:pt x="-5773" y="22970"/>
                    <a:pt x="1402" y="7723"/>
                  </a:cubicBezTo>
                  <a:cubicBezTo>
                    <a:pt x="8577" y="-4233"/>
                    <a:pt x="23227" y="-3339"/>
                    <a:pt x="39967" y="6230"/>
                  </a:cubicBezTo>
                  <a:cubicBezTo>
                    <a:pt x="56712" y="16095"/>
                    <a:pt x="70164" y="31343"/>
                    <a:pt x="63288" y="43302"/>
                  </a:cubicBezTo>
                  <a:cubicBezTo>
                    <a:pt x="50730" y="56455"/>
                    <a:pt x="30701" y="58849"/>
                    <a:pt x="15453" y="4898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Graphic 5">
              <a:extLst>
                <a:ext uri="{FF2B5EF4-FFF2-40B4-BE49-F238E27FC236}">
                  <a16:creationId xmlns:a16="http://schemas.microsoft.com/office/drawing/2014/main" id="{C5A59462-AE92-4AB8-AF3A-22ABCF83A7E2}"/>
                </a:ext>
              </a:extLst>
            </p:cNvPr>
            <p:cNvSpPr/>
            <p:nvPr/>
          </p:nvSpPr>
          <p:spPr>
            <a:xfrm>
              <a:off x="6688806" y="1898118"/>
              <a:ext cx="66256" cy="57949"/>
            </a:xfrm>
            <a:custGeom>
              <a:avLst/>
              <a:gdLst>
                <a:gd name="connsiteX0" fmla="*/ 18369 w 66256"/>
                <a:gd name="connsiteY0" fmla="*/ 51366 h 57949"/>
                <a:gd name="connsiteX1" fmla="*/ 133 w 66256"/>
                <a:gd name="connsiteY1" fmla="*/ 8312 h 57949"/>
                <a:gd name="connsiteX2" fmla="*/ 44679 w 66256"/>
                <a:gd name="connsiteY2" fmla="*/ 5921 h 57949"/>
                <a:gd name="connsiteX3" fmla="*/ 62018 w 66256"/>
                <a:gd name="connsiteY3" fmla="*/ 44191 h 57949"/>
                <a:gd name="connsiteX4" fmla="*/ 18369 w 66256"/>
                <a:gd name="connsiteY4" fmla="*/ 51366 h 5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56" h="57949">
                  <a:moveTo>
                    <a:pt x="18369" y="51366"/>
                  </a:moveTo>
                  <a:cubicBezTo>
                    <a:pt x="2523" y="43592"/>
                    <a:pt x="-5251" y="25355"/>
                    <a:pt x="133" y="8312"/>
                  </a:cubicBezTo>
                  <a:cubicBezTo>
                    <a:pt x="7308" y="-3644"/>
                    <a:pt x="27935" y="-3943"/>
                    <a:pt x="44679" y="5921"/>
                  </a:cubicBezTo>
                  <a:cubicBezTo>
                    <a:pt x="61420" y="15491"/>
                    <a:pt x="69193" y="32231"/>
                    <a:pt x="62018" y="44191"/>
                  </a:cubicBezTo>
                  <a:cubicBezTo>
                    <a:pt x="51854" y="57643"/>
                    <a:pt x="32720" y="60931"/>
                    <a:pt x="18369" y="5136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Graphic 5">
              <a:extLst>
                <a:ext uri="{FF2B5EF4-FFF2-40B4-BE49-F238E27FC236}">
                  <a16:creationId xmlns:a16="http://schemas.microsoft.com/office/drawing/2014/main" id="{D09902C0-C44C-4AE0-A6B1-0D206ED9DEAF}"/>
                </a:ext>
              </a:extLst>
            </p:cNvPr>
            <p:cNvSpPr/>
            <p:nvPr/>
          </p:nvSpPr>
          <p:spPr>
            <a:xfrm>
              <a:off x="6749887" y="2088688"/>
              <a:ext cx="65670" cy="58828"/>
            </a:xfrm>
            <a:custGeom>
              <a:avLst/>
              <a:gdLst>
                <a:gd name="connsiteX0" fmla="*/ 14390 w 65670"/>
                <a:gd name="connsiteY0" fmla="*/ 51541 h 58828"/>
                <a:gd name="connsiteX1" fmla="*/ 1536 w 65670"/>
                <a:gd name="connsiteY1" fmla="*/ 12374 h 58828"/>
                <a:gd name="connsiteX2" fmla="*/ 1835 w 65670"/>
                <a:gd name="connsiteY2" fmla="*/ 11779 h 58828"/>
                <a:gd name="connsiteX3" fmla="*/ 40400 w 65670"/>
                <a:gd name="connsiteY3" fmla="*/ 3407 h 58828"/>
                <a:gd name="connsiteX4" fmla="*/ 41897 w 65670"/>
                <a:gd name="connsiteY4" fmla="*/ 4304 h 58828"/>
                <a:gd name="connsiteX5" fmla="*/ 61929 w 65670"/>
                <a:gd name="connsiteY5" fmla="*/ 46457 h 58828"/>
                <a:gd name="connsiteX6" fmla="*/ 14390 w 65670"/>
                <a:gd name="connsiteY6" fmla="*/ 51541 h 58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670" h="58828">
                  <a:moveTo>
                    <a:pt x="14390" y="51541"/>
                  </a:moveTo>
                  <a:cubicBezTo>
                    <a:pt x="40" y="44366"/>
                    <a:pt x="-5639" y="26727"/>
                    <a:pt x="1536" y="12374"/>
                  </a:cubicBezTo>
                  <a:cubicBezTo>
                    <a:pt x="1536" y="12074"/>
                    <a:pt x="1835" y="11779"/>
                    <a:pt x="1835" y="11779"/>
                  </a:cubicBezTo>
                  <a:cubicBezTo>
                    <a:pt x="10204" y="-1378"/>
                    <a:pt x="27546" y="-4966"/>
                    <a:pt x="40400" y="3407"/>
                  </a:cubicBezTo>
                  <a:cubicBezTo>
                    <a:pt x="40999" y="3706"/>
                    <a:pt x="41298" y="4005"/>
                    <a:pt x="41897" y="4304"/>
                  </a:cubicBezTo>
                  <a:cubicBezTo>
                    <a:pt x="58641" y="14169"/>
                    <a:pt x="68805" y="34202"/>
                    <a:pt x="61929" y="46457"/>
                  </a:cubicBezTo>
                  <a:cubicBezTo>
                    <a:pt x="49371" y="59314"/>
                    <a:pt x="29638" y="61405"/>
                    <a:pt x="14390" y="5154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Graphic 5">
              <a:extLst>
                <a:ext uri="{FF2B5EF4-FFF2-40B4-BE49-F238E27FC236}">
                  <a16:creationId xmlns:a16="http://schemas.microsoft.com/office/drawing/2014/main" id="{0540A4EE-768E-48E7-8582-DF26A9BB195B}"/>
                </a:ext>
              </a:extLst>
            </p:cNvPr>
            <p:cNvSpPr/>
            <p:nvPr/>
          </p:nvSpPr>
          <p:spPr>
            <a:xfrm>
              <a:off x="5965497" y="2478866"/>
              <a:ext cx="52620" cy="68162"/>
            </a:xfrm>
            <a:custGeom>
              <a:avLst/>
              <a:gdLst>
                <a:gd name="connsiteX0" fmla="*/ -1566 w 52620"/>
                <a:gd name="connsiteY0" fmla="*/ 29694 h 68162"/>
                <a:gd name="connsiteX1" fmla="*/ 20857 w 52620"/>
                <a:gd name="connsiteY1" fmla="*/ 67066 h 68162"/>
                <a:gd name="connsiteX2" fmla="*/ 51050 w 52620"/>
                <a:gd name="connsiteY2" fmla="*/ 29694 h 68162"/>
                <a:gd name="connsiteX3" fmla="*/ 20857 w 52620"/>
                <a:gd name="connsiteY3" fmla="*/ -1097 h 68162"/>
                <a:gd name="connsiteX4" fmla="*/ -1566 w 52620"/>
                <a:gd name="connsiteY4" fmla="*/ 29694 h 6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0" h="68162">
                  <a:moveTo>
                    <a:pt x="-1566" y="29694"/>
                  </a:moveTo>
                  <a:cubicBezTo>
                    <a:pt x="-1566" y="49128"/>
                    <a:pt x="7102" y="67066"/>
                    <a:pt x="20857" y="67066"/>
                  </a:cubicBezTo>
                  <a:cubicBezTo>
                    <a:pt x="38795" y="63478"/>
                    <a:pt x="51349" y="47635"/>
                    <a:pt x="51050" y="29694"/>
                  </a:cubicBezTo>
                  <a:cubicBezTo>
                    <a:pt x="51349" y="12654"/>
                    <a:pt x="37897" y="-1097"/>
                    <a:pt x="20857" y="-1097"/>
                  </a:cubicBezTo>
                  <a:cubicBezTo>
                    <a:pt x="7102" y="-1097"/>
                    <a:pt x="-1566" y="10264"/>
                    <a:pt x="-1566" y="296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Graphic 5">
              <a:extLst>
                <a:ext uri="{FF2B5EF4-FFF2-40B4-BE49-F238E27FC236}">
                  <a16:creationId xmlns:a16="http://schemas.microsoft.com/office/drawing/2014/main" id="{4D43C74F-F37D-4D39-A77E-9D412F6D186C}"/>
                </a:ext>
              </a:extLst>
            </p:cNvPr>
            <p:cNvSpPr/>
            <p:nvPr/>
          </p:nvSpPr>
          <p:spPr>
            <a:xfrm>
              <a:off x="5836937" y="2366752"/>
              <a:ext cx="50648" cy="66071"/>
            </a:xfrm>
            <a:custGeom>
              <a:avLst/>
              <a:gdLst>
                <a:gd name="connsiteX0" fmla="*/ -1566 w 50648"/>
                <a:gd name="connsiteY0" fmla="*/ 31490 h 66071"/>
                <a:gd name="connsiteX1" fmla="*/ 21456 w 50648"/>
                <a:gd name="connsiteY1" fmla="*/ 64974 h 66071"/>
                <a:gd name="connsiteX2" fmla="*/ 48959 w 50648"/>
                <a:gd name="connsiteY2" fmla="*/ 31490 h 66071"/>
                <a:gd name="connsiteX3" fmla="*/ 21456 w 50648"/>
                <a:gd name="connsiteY3" fmla="*/ -1097 h 66071"/>
                <a:gd name="connsiteX4" fmla="*/ -1566 w 50648"/>
                <a:gd name="connsiteY4" fmla="*/ 31490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48" h="66071">
                  <a:moveTo>
                    <a:pt x="-1566" y="31490"/>
                  </a:moveTo>
                  <a:cubicBezTo>
                    <a:pt x="-1566" y="50924"/>
                    <a:pt x="7701" y="64974"/>
                    <a:pt x="21456" y="64974"/>
                  </a:cubicBezTo>
                  <a:cubicBezTo>
                    <a:pt x="38196" y="62880"/>
                    <a:pt x="50455" y="48230"/>
                    <a:pt x="48959" y="31490"/>
                  </a:cubicBezTo>
                  <a:cubicBezTo>
                    <a:pt x="50156" y="15045"/>
                    <a:pt x="38196" y="395"/>
                    <a:pt x="21456" y="-1097"/>
                  </a:cubicBezTo>
                  <a:cubicBezTo>
                    <a:pt x="7701" y="-1097"/>
                    <a:pt x="-1566" y="12056"/>
                    <a:pt x="-1566" y="31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Graphic 5">
              <a:extLst>
                <a:ext uri="{FF2B5EF4-FFF2-40B4-BE49-F238E27FC236}">
                  <a16:creationId xmlns:a16="http://schemas.microsoft.com/office/drawing/2014/main" id="{88AF9D2C-1957-4D89-9738-9C0A67A0F55D}"/>
                </a:ext>
              </a:extLst>
            </p:cNvPr>
            <p:cNvSpPr/>
            <p:nvPr/>
          </p:nvSpPr>
          <p:spPr>
            <a:xfrm>
              <a:off x="5700305" y="2445082"/>
              <a:ext cx="46342" cy="68462"/>
            </a:xfrm>
            <a:custGeom>
              <a:avLst/>
              <a:gdLst>
                <a:gd name="connsiteX0" fmla="*/ -1566 w 46342"/>
                <a:gd name="connsiteY0" fmla="*/ 36869 h 68462"/>
                <a:gd name="connsiteX1" fmla="*/ 20562 w 46342"/>
                <a:gd name="connsiteY1" fmla="*/ 67365 h 68462"/>
                <a:gd name="connsiteX2" fmla="*/ 44777 w 46342"/>
                <a:gd name="connsiteY2" fmla="*/ 36869 h 68462"/>
                <a:gd name="connsiteX3" fmla="*/ 20562 w 46342"/>
                <a:gd name="connsiteY3" fmla="*/ -1097 h 68462"/>
                <a:gd name="connsiteX4" fmla="*/ -1566 w 46342"/>
                <a:gd name="connsiteY4" fmla="*/ 36869 h 6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42" h="68462">
                  <a:moveTo>
                    <a:pt x="-1566" y="36869"/>
                  </a:moveTo>
                  <a:cubicBezTo>
                    <a:pt x="-1566" y="56303"/>
                    <a:pt x="6507" y="67365"/>
                    <a:pt x="20562" y="67365"/>
                  </a:cubicBezTo>
                  <a:cubicBezTo>
                    <a:pt x="34313" y="67365"/>
                    <a:pt x="44777" y="56303"/>
                    <a:pt x="44777" y="36869"/>
                  </a:cubicBezTo>
                  <a:cubicBezTo>
                    <a:pt x="44777" y="17439"/>
                    <a:pt x="34313" y="-1097"/>
                    <a:pt x="20562" y="-1097"/>
                  </a:cubicBezTo>
                  <a:cubicBezTo>
                    <a:pt x="6507" y="-1097"/>
                    <a:pt x="-1566" y="17439"/>
                    <a:pt x="-1566" y="368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Graphic 5">
              <a:extLst>
                <a:ext uri="{FF2B5EF4-FFF2-40B4-BE49-F238E27FC236}">
                  <a16:creationId xmlns:a16="http://schemas.microsoft.com/office/drawing/2014/main" id="{018FEB7A-243F-433E-B304-3C407E1E1113}"/>
                </a:ext>
              </a:extLst>
            </p:cNvPr>
            <p:cNvSpPr/>
            <p:nvPr/>
          </p:nvSpPr>
          <p:spPr>
            <a:xfrm>
              <a:off x="5573242" y="2288122"/>
              <a:ext cx="44250" cy="71454"/>
            </a:xfrm>
            <a:custGeom>
              <a:avLst/>
              <a:gdLst>
                <a:gd name="connsiteX0" fmla="*/ -1566 w 44250"/>
                <a:gd name="connsiteY0" fmla="*/ 35077 h 71454"/>
                <a:gd name="connsiteX1" fmla="*/ 22054 w 44250"/>
                <a:gd name="connsiteY1" fmla="*/ 70358 h 71454"/>
                <a:gd name="connsiteX2" fmla="*/ 42685 w 44250"/>
                <a:gd name="connsiteY2" fmla="*/ 35077 h 71454"/>
                <a:gd name="connsiteX3" fmla="*/ 22054 w 44250"/>
                <a:gd name="connsiteY3" fmla="*/ -1097 h 71454"/>
                <a:gd name="connsiteX4" fmla="*/ -1566 w 44250"/>
                <a:gd name="connsiteY4" fmla="*/ 35077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50" h="71454">
                  <a:moveTo>
                    <a:pt x="-1566" y="35077"/>
                  </a:moveTo>
                  <a:cubicBezTo>
                    <a:pt x="-1566" y="54810"/>
                    <a:pt x="8303" y="70358"/>
                    <a:pt x="22054" y="70358"/>
                  </a:cubicBezTo>
                  <a:cubicBezTo>
                    <a:pt x="35806" y="70358"/>
                    <a:pt x="42685" y="54810"/>
                    <a:pt x="42685" y="35077"/>
                  </a:cubicBezTo>
                  <a:cubicBezTo>
                    <a:pt x="42685" y="15643"/>
                    <a:pt x="35806" y="-1097"/>
                    <a:pt x="22054" y="-1097"/>
                  </a:cubicBezTo>
                  <a:cubicBezTo>
                    <a:pt x="8303" y="-1097"/>
                    <a:pt x="-1566" y="15643"/>
                    <a:pt x="-1566" y="3507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Graphic 5">
              <a:extLst>
                <a:ext uri="{FF2B5EF4-FFF2-40B4-BE49-F238E27FC236}">
                  <a16:creationId xmlns:a16="http://schemas.microsoft.com/office/drawing/2014/main" id="{037A7649-4F84-4FC0-B9CE-11916274053D}"/>
                </a:ext>
              </a:extLst>
            </p:cNvPr>
            <p:cNvSpPr/>
            <p:nvPr/>
          </p:nvSpPr>
          <p:spPr>
            <a:xfrm>
              <a:off x="5474536" y="2470494"/>
              <a:ext cx="55955" cy="76235"/>
            </a:xfrm>
            <a:custGeom>
              <a:avLst/>
              <a:gdLst>
                <a:gd name="connsiteX0" fmla="*/ -1518 w 55955"/>
                <a:gd name="connsiteY0" fmla="*/ 35376 h 76235"/>
                <a:gd name="connsiteX1" fmla="*/ 26883 w 55955"/>
                <a:gd name="connsiteY1" fmla="*/ 75138 h 76235"/>
                <a:gd name="connsiteX2" fmla="*/ 54389 w 55955"/>
                <a:gd name="connsiteY2" fmla="*/ 35376 h 76235"/>
                <a:gd name="connsiteX3" fmla="*/ 26883 w 55955"/>
                <a:gd name="connsiteY3" fmla="*/ -1097 h 76235"/>
                <a:gd name="connsiteX4" fmla="*/ -1518 w 55955"/>
                <a:gd name="connsiteY4" fmla="*/ 35376 h 7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55" h="76235">
                  <a:moveTo>
                    <a:pt x="-1518" y="35376"/>
                  </a:moveTo>
                  <a:cubicBezTo>
                    <a:pt x="-1518" y="54810"/>
                    <a:pt x="12832" y="75138"/>
                    <a:pt x="26883" y="75138"/>
                  </a:cubicBezTo>
                  <a:cubicBezTo>
                    <a:pt x="40638" y="75138"/>
                    <a:pt x="54389" y="54810"/>
                    <a:pt x="54389" y="35376"/>
                  </a:cubicBezTo>
                  <a:cubicBezTo>
                    <a:pt x="54389" y="15643"/>
                    <a:pt x="40638" y="-1097"/>
                    <a:pt x="26883" y="-1097"/>
                  </a:cubicBezTo>
                  <a:cubicBezTo>
                    <a:pt x="9544" y="2191"/>
                    <a:pt x="-2416" y="17738"/>
                    <a:pt x="-1518" y="3537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Graphic 5">
              <a:extLst>
                <a:ext uri="{FF2B5EF4-FFF2-40B4-BE49-F238E27FC236}">
                  <a16:creationId xmlns:a16="http://schemas.microsoft.com/office/drawing/2014/main" id="{4D24D1DD-285A-410E-8BA4-42E2E6B28D81}"/>
                </a:ext>
              </a:extLst>
            </p:cNvPr>
            <p:cNvSpPr/>
            <p:nvPr/>
          </p:nvSpPr>
          <p:spPr>
            <a:xfrm>
              <a:off x="5549326" y="2745846"/>
              <a:ext cx="55907" cy="78629"/>
            </a:xfrm>
            <a:custGeom>
              <a:avLst/>
              <a:gdLst>
                <a:gd name="connsiteX0" fmla="*/ -1566 w 55907"/>
                <a:gd name="connsiteY0" fmla="*/ 38070 h 78629"/>
                <a:gd name="connsiteX1" fmla="*/ 27733 w 55907"/>
                <a:gd name="connsiteY1" fmla="*/ 77533 h 78629"/>
                <a:gd name="connsiteX2" fmla="*/ 54342 w 55907"/>
                <a:gd name="connsiteY2" fmla="*/ 38070 h 78629"/>
                <a:gd name="connsiteX3" fmla="*/ 27733 w 55907"/>
                <a:gd name="connsiteY3" fmla="*/ -1097 h 78629"/>
                <a:gd name="connsiteX4" fmla="*/ -1566 w 55907"/>
                <a:gd name="connsiteY4" fmla="*/ 38070 h 7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07" h="78629">
                  <a:moveTo>
                    <a:pt x="-1566" y="38070"/>
                  </a:moveTo>
                  <a:cubicBezTo>
                    <a:pt x="-1566" y="57500"/>
                    <a:pt x="13982" y="77533"/>
                    <a:pt x="27733" y="77533"/>
                  </a:cubicBezTo>
                  <a:cubicBezTo>
                    <a:pt x="41485" y="77533"/>
                    <a:pt x="54342" y="57500"/>
                    <a:pt x="54342" y="38070"/>
                  </a:cubicBezTo>
                  <a:cubicBezTo>
                    <a:pt x="54342" y="18636"/>
                    <a:pt x="41485" y="-1097"/>
                    <a:pt x="27733" y="-1097"/>
                  </a:cubicBezTo>
                  <a:cubicBezTo>
                    <a:pt x="13982" y="-1097"/>
                    <a:pt x="-1566" y="18636"/>
                    <a:pt x="-1566" y="3807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Graphic 5">
              <a:extLst>
                <a:ext uri="{FF2B5EF4-FFF2-40B4-BE49-F238E27FC236}">
                  <a16:creationId xmlns:a16="http://schemas.microsoft.com/office/drawing/2014/main" id="{CF1C5B81-E9BD-4F88-B0A6-DBA16521385D}"/>
                </a:ext>
              </a:extLst>
            </p:cNvPr>
            <p:cNvSpPr/>
            <p:nvPr/>
          </p:nvSpPr>
          <p:spPr>
            <a:xfrm>
              <a:off x="5838433" y="2915066"/>
              <a:ext cx="40959" cy="72648"/>
            </a:xfrm>
            <a:custGeom>
              <a:avLst/>
              <a:gdLst>
                <a:gd name="connsiteX0" fmla="*/ -1566 w 40959"/>
                <a:gd name="connsiteY0" fmla="*/ 37767 h 72648"/>
                <a:gd name="connsiteX1" fmla="*/ 19062 w 40959"/>
                <a:gd name="connsiteY1" fmla="*/ 71551 h 72648"/>
                <a:gd name="connsiteX2" fmla="*/ 39393 w 40959"/>
                <a:gd name="connsiteY2" fmla="*/ 37767 h 72648"/>
                <a:gd name="connsiteX3" fmla="*/ 19062 w 40959"/>
                <a:gd name="connsiteY3" fmla="*/ -1097 h 72648"/>
                <a:gd name="connsiteX4" fmla="*/ -1566 w 40959"/>
                <a:gd name="connsiteY4" fmla="*/ 37767 h 7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59" h="72648">
                  <a:moveTo>
                    <a:pt x="-1566" y="37767"/>
                  </a:moveTo>
                  <a:cubicBezTo>
                    <a:pt x="-1566" y="57201"/>
                    <a:pt x="5011" y="71551"/>
                    <a:pt x="19062" y="71551"/>
                  </a:cubicBezTo>
                  <a:cubicBezTo>
                    <a:pt x="32813" y="71551"/>
                    <a:pt x="39393" y="57201"/>
                    <a:pt x="39393" y="37767"/>
                  </a:cubicBezTo>
                  <a:cubicBezTo>
                    <a:pt x="39393" y="18337"/>
                    <a:pt x="32813" y="-1097"/>
                    <a:pt x="19062" y="-1097"/>
                  </a:cubicBezTo>
                  <a:cubicBezTo>
                    <a:pt x="5011" y="-1097"/>
                    <a:pt x="-1566" y="18337"/>
                    <a:pt x="-1566" y="377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Graphic 5">
              <a:extLst>
                <a:ext uri="{FF2B5EF4-FFF2-40B4-BE49-F238E27FC236}">
                  <a16:creationId xmlns:a16="http://schemas.microsoft.com/office/drawing/2014/main" id="{26165281-62EC-4378-AC70-559E6F733B88}"/>
                </a:ext>
              </a:extLst>
            </p:cNvPr>
            <p:cNvSpPr/>
            <p:nvPr/>
          </p:nvSpPr>
          <p:spPr>
            <a:xfrm>
              <a:off x="6002270" y="2680074"/>
              <a:ext cx="44247" cy="72648"/>
            </a:xfrm>
            <a:custGeom>
              <a:avLst/>
              <a:gdLst>
                <a:gd name="connsiteX0" fmla="*/ -1566 w 44247"/>
                <a:gd name="connsiteY0" fmla="*/ 35975 h 72648"/>
                <a:gd name="connsiteX1" fmla="*/ 20558 w 44247"/>
                <a:gd name="connsiteY1" fmla="*/ 71551 h 72648"/>
                <a:gd name="connsiteX2" fmla="*/ 42682 w 44247"/>
                <a:gd name="connsiteY2" fmla="*/ 35975 h 72648"/>
                <a:gd name="connsiteX3" fmla="*/ 20558 w 44247"/>
                <a:gd name="connsiteY3" fmla="*/ -1097 h 72648"/>
                <a:gd name="connsiteX4" fmla="*/ -1566 w 44247"/>
                <a:gd name="connsiteY4" fmla="*/ 35975 h 7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72648">
                  <a:moveTo>
                    <a:pt x="-1566" y="35975"/>
                  </a:moveTo>
                  <a:cubicBezTo>
                    <a:pt x="-1566" y="55409"/>
                    <a:pt x="6507" y="71551"/>
                    <a:pt x="20558" y="71551"/>
                  </a:cubicBezTo>
                  <a:cubicBezTo>
                    <a:pt x="34310" y="71551"/>
                    <a:pt x="42682" y="55409"/>
                    <a:pt x="42682" y="35975"/>
                  </a:cubicBezTo>
                  <a:cubicBezTo>
                    <a:pt x="42682" y="16541"/>
                    <a:pt x="34310" y="-1097"/>
                    <a:pt x="20558" y="-1097"/>
                  </a:cubicBezTo>
                  <a:cubicBezTo>
                    <a:pt x="6507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Graphic 5">
              <a:extLst>
                <a:ext uri="{FF2B5EF4-FFF2-40B4-BE49-F238E27FC236}">
                  <a16:creationId xmlns:a16="http://schemas.microsoft.com/office/drawing/2014/main" id="{412737A0-269D-4695-8DD2-51583C13BB67}"/>
                </a:ext>
              </a:extLst>
            </p:cNvPr>
            <p:cNvSpPr/>
            <p:nvPr/>
          </p:nvSpPr>
          <p:spPr>
            <a:xfrm>
              <a:off x="6115259" y="3021199"/>
              <a:ext cx="53537" cy="73848"/>
            </a:xfrm>
            <a:custGeom>
              <a:avLst/>
              <a:gdLst>
                <a:gd name="connsiteX0" fmla="*/ -1546 w 53537"/>
                <a:gd name="connsiteY0" fmla="*/ 38369 h 73848"/>
                <a:gd name="connsiteX1" fmla="*/ 28056 w 53537"/>
                <a:gd name="connsiteY1" fmla="*/ 72752 h 73848"/>
                <a:gd name="connsiteX2" fmla="*/ 51971 w 53537"/>
                <a:gd name="connsiteY2" fmla="*/ 38369 h 73848"/>
                <a:gd name="connsiteX3" fmla="*/ 28056 w 53537"/>
                <a:gd name="connsiteY3" fmla="*/ -1097 h 73848"/>
                <a:gd name="connsiteX4" fmla="*/ -1546 w 53537"/>
                <a:gd name="connsiteY4" fmla="*/ 38369 h 7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37" h="73848">
                  <a:moveTo>
                    <a:pt x="-1546" y="38369"/>
                  </a:moveTo>
                  <a:cubicBezTo>
                    <a:pt x="-2141" y="55708"/>
                    <a:pt x="10713" y="70657"/>
                    <a:pt x="28056" y="72752"/>
                  </a:cubicBezTo>
                  <a:cubicBezTo>
                    <a:pt x="41807" y="72752"/>
                    <a:pt x="51971" y="57803"/>
                    <a:pt x="51971" y="38369"/>
                  </a:cubicBezTo>
                  <a:cubicBezTo>
                    <a:pt x="51971" y="18935"/>
                    <a:pt x="41807" y="-1097"/>
                    <a:pt x="28056" y="-1097"/>
                  </a:cubicBezTo>
                  <a:cubicBezTo>
                    <a:pt x="14001" y="-1097"/>
                    <a:pt x="-1546" y="18935"/>
                    <a:pt x="-1546" y="383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Graphic 5">
              <a:extLst>
                <a:ext uri="{FF2B5EF4-FFF2-40B4-BE49-F238E27FC236}">
                  <a16:creationId xmlns:a16="http://schemas.microsoft.com/office/drawing/2014/main" id="{FB13D963-E41A-4BF8-AE6D-1EE52BC30C90}"/>
                </a:ext>
              </a:extLst>
            </p:cNvPr>
            <p:cNvSpPr/>
            <p:nvPr/>
          </p:nvSpPr>
          <p:spPr>
            <a:xfrm>
              <a:off x="5834842" y="3185338"/>
              <a:ext cx="46940" cy="69659"/>
            </a:xfrm>
            <a:custGeom>
              <a:avLst/>
              <a:gdLst>
                <a:gd name="connsiteX0" fmla="*/ -1566 w 46940"/>
                <a:gd name="connsiteY0" fmla="*/ 36869 h 69659"/>
                <a:gd name="connsiteX1" fmla="*/ 22354 w 46940"/>
                <a:gd name="connsiteY1" fmla="*/ 68562 h 69659"/>
                <a:gd name="connsiteX2" fmla="*/ 45375 w 46940"/>
                <a:gd name="connsiteY2" fmla="*/ 36869 h 69659"/>
                <a:gd name="connsiteX3" fmla="*/ 22354 w 46940"/>
                <a:gd name="connsiteY3" fmla="*/ -1097 h 69659"/>
                <a:gd name="connsiteX4" fmla="*/ -1566 w 46940"/>
                <a:gd name="connsiteY4" fmla="*/ 36869 h 6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40" h="69659">
                  <a:moveTo>
                    <a:pt x="-1566" y="36869"/>
                  </a:moveTo>
                  <a:cubicBezTo>
                    <a:pt x="-1566" y="56303"/>
                    <a:pt x="8602" y="68562"/>
                    <a:pt x="22354" y="68562"/>
                  </a:cubicBezTo>
                  <a:cubicBezTo>
                    <a:pt x="36105" y="68562"/>
                    <a:pt x="45375" y="56303"/>
                    <a:pt x="45375" y="36869"/>
                  </a:cubicBezTo>
                  <a:cubicBezTo>
                    <a:pt x="45375" y="17439"/>
                    <a:pt x="36105" y="-1097"/>
                    <a:pt x="22354" y="-1097"/>
                  </a:cubicBezTo>
                  <a:cubicBezTo>
                    <a:pt x="8303" y="-1097"/>
                    <a:pt x="-1566" y="17439"/>
                    <a:pt x="-1566" y="368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Graphic 5">
              <a:extLst>
                <a:ext uri="{FF2B5EF4-FFF2-40B4-BE49-F238E27FC236}">
                  <a16:creationId xmlns:a16="http://schemas.microsoft.com/office/drawing/2014/main" id="{1DBFA6BB-D093-48F7-87E7-3CE7AD1F749D}"/>
                </a:ext>
              </a:extLst>
            </p:cNvPr>
            <p:cNvSpPr/>
            <p:nvPr/>
          </p:nvSpPr>
          <p:spPr>
            <a:xfrm>
              <a:off x="6002270" y="3217027"/>
              <a:ext cx="44247" cy="72651"/>
            </a:xfrm>
            <a:custGeom>
              <a:avLst/>
              <a:gdLst>
                <a:gd name="connsiteX0" fmla="*/ -1566 w 44247"/>
                <a:gd name="connsiteY0" fmla="*/ 31490 h 72651"/>
                <a:gd name="connsiteX1" fmla="*/ 20558 w 44247"/>
                <a:gd name="connsiteY1" fmla="*/ 71555 h 72651"/>
                <a:gd name="connsiteX2" fmla="*/ 42682 w 44247"/>
                <a:gd name="connsiteY2" fmla="*/ 31490 h 72651"/>
                <a:gd name="connsiteX3" fmla="*/ 20558 w 44247"/>
                <a:gd name="connsiteY3" fmla="*/ -1097 h 72651"/>
                <a:gd name="connsiteX4" fmla="*/ -1566 w 44247"/>
                <a:gd name="connsiteY4" fmla="*/ 31490 h 7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72651">
                  <a:moveTo>
                    <a:pt x="-1566" y="31490"/>
                  </a:moveTo>
                  <a:cubicBezTo>
                    <a:pt x="-1566" y="50924"/>
                    <a:pt x="6507" y="71555"/>
                    <a:pt x="20558" y="71555"/>
                  </a:cubicBezTo>
                  <a:cubicBezTo>
                    <a:pt x="34310" y="71555"/>
                    <a:pt x="42682" y="50924"/>
                    <a:pt x="42682" y="31490"/>
                  </a:cubicBezTo>
                  <a:cubicBezTo>
                    <a:pt x="42682" y="12059"/>
                    <a:pt x="34310" y="-1097"/>
                    <a:pt x="20558" y="-1097"/>
                  </a:cubicBezTo>
                  <a:cubicBezTo>
                    <a:pt x="6507" y="-1097"/>
                    <a:pt x="-1566" y="12059"/>
                    <a:pt x="-1566" y="31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Graphic 5">
              <a:extLst>
                <a:ext uri="{FF2B5EF4-FFF2-40B4-BE49-F238E27FC236}">
                  <a16:creationId xmlns:a16="http://schemas.microsoft.com/office/drawing/2014/main" id="{975F67C6-EB83-4806-A7AA-13C319982393}"/>
                </a:ext>
              </a:extLst>
            </p:cNvPr>
            <p:cNvSpPr/>
            <p:nvPr/>
          </p:nvSpPr>
          <p:spPr>
            <a:xfrm>
              <a:off x="6215736" y="3368904"/>
              <a:ext cx="47236" cy="68465"/>
            </a:xfrm>
            <a:custGeom>
              <a:avLst/>
              <a:gdLst>
                <a:gd name="connsiteX0" fmla="*/ -1566 w 47236"/>
                <a:gd name="connsiteY0" fmla="*/ 36274 h 68465"/>
                <a:gd name="connsiteX1" fmla="*/ 22649 w 47236"/>
                <a:gd name="connsiteY1" fmla="*/ 67369 h 68465"/>
                <a:gd name="connsiteX2" fmla="*/ 45671 w 47236"/>
                <a:gd name="connsiteY2" fmla="*/ 36274 h 68465"/>
                <a:gd name="connsiteX3" fmla="*/ 22649 w 47236"/>
                <a:gd name="connsiteY3" fmla="*/ -1097 h 68465"/>
                <a:gd name="connsiteX4" fmla="*/ -1566 w 47236"/>
                <a:gd name="connsiteY4" fmla="*/ 36274 h 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36" h="68465">
                  <a:moveTo>
                    <a:pt x="-1566" y="36274"/>
                  </a:moveTo>
                  <a:cubicBezTo>
                    <a:pt x="-1566" y="55708"/>
                    <a:pt x="8898" y="67369"/>
                    <a:pt x="22649" y="67369"/>
                  </a:cubicBezTo>
                  <a:cubicBezTo>
                    <a:pt x="36700" y="67369"/>
                    <a:pt x="45671" y="55708"/>
                    <a:pt x="45671" y="36274"/>
                  </a:cubicBezTo>
                  <a:cubicBezTo>
                    <a:pt x="45671" y="16844"/>
                    <a:pt x="36700" y="-1097"/>
                    <a:pt x="22649" y="-1097"/>
                  </a:cubicBezTo>
                  <a:cubicBezTo>
                    <a:pt x="8898" y="-1097"/>
                    <a:pt x="-1566" y="16844"/>
                    <a:pt x="-1566" y="3627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Graphic 5">
              <a:extLst>
                <a:ext uri="{FF2B5EF4-FFF2-40B4-BE49-F238E27FC236}">
                  <a16:creationId xmlns:a16="http://schemas.microsoft.com/office/drawing/2014/main" id="{303F4898-1942-4C4E-B718-77A20394FFB8}"/>
                </a:ext>
              </a:extLst>
            </p:cNvPr>
            <p:cNvSpPr/>
            <p:nvPr/>
          </p:nvSpPr>
          <p:spPr>
            <a:xfrm>
              <a:off x="6331438" y="2685154"/>
              <a:ext cx="41853" cy="66969"/>
            </a:xfrm>
            <a:custGeom>
              <a:avLst/>
              <a:gdLst>
                <a:gd name="connsiteX0" fmla="*/ -1566 w 41853"/>
                <a:gd name="connsiteY0" fmla="*/ 31793 h 66969"/>
                <a:gd name="connsiteX1" fmla="*/ 19361 w 41853"/>
                <a:gd name="connsiteY1" fmla="*/ 65872 h 66969"/>
                <a:gd name="connsiteX2" fmla="*/ 40288 w 41853"/>
                <a:gd name="connsiteY2" fmla="*/ 31793 h 66969"/>
                <a:gd name="connsiteX3" fmla="*/ 19361 w 41853"/>
                <a:gd name="connsiteY3" fmla="*/ -1097 h 66969"/>
                <a:gd name="connsiteX4" fmla="*/ -1566 w 41853"/>
                <a:gd name="connsiteY4" fmla="*/ 31793 h 6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53" h="66969">
                  <a:moveTo>
                    <a:pt x="-1566" y="31793"/>
                  </a:moveTo>
                  <a:cubicBezTo>
                    <a:pt x="-1566" y="51223"/>
                    <a:pt x="5310" y="65872"/>
                    <a:pt x="19361" y="65872"/>
                  </a:cubicBezTo>
                  <a:cubicBezTo>
                    <a:pt x="33412" y="65872"/>
                    <a:pt x="40288" y="50924"/>
                    <a:pt x="40288" y="31793"/>
                  </a:cubicBezTo>
                  <a:cubicBezTo>
                    <a:pt x="40288" y="12359"/>
                    <a:pt x="33113" y="-1097"/>
                    <a:pt x="19361" y="-1097"/>
                  </a:cubicBezTo>
                  <a:cubicBezTo>
                    <a:pt x="5609" y="-1097"/>
                    <a:pt x="-1566" y="12359"/>
                    <a:pt x="-1566" y="317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Graphic 5">
              <a:extLst>
                <a:ext uri="{FF2B5EF4-FFF2-40B4-BE49-F238E27FC236}">
                  <a16:creationId xmlns:a16="http://schemas.microsoft.com/office/drawing/2014/main" id="{8F8F586F-173F-49FE-8307-7B48EA437328}"/>
                </a:ext>
              </a:extLst>
            </p:cNvPr>
            <p:cNvSpPr/>
            <p:nvPr/>
          </p:nvSpPr>
          <p:spPr>
            <a:xfrm>
              <a:off x="6255199" y="2533577"/>
              <a:ext cx="44546" cy="71754"/>
            </a:xfrm>
            <a:custGeom>
              <a:avLst/>
              <a:gdLst>
                <a:gd name="connsiteX0" fmla="*/ -1566 w 44546"/>
                <a:gd name="connsiteY0" fmla="*/ 35676 h 71754"/>
                <a:gd name="connsiteX1" fmla="*/ 21456 w 44546"/>
                <a:gd name="connsiteY1" fmla="*/ 70657 h 71754"/>
                <a:gd name="connsiteX2" fmla="*/ 42981 w 44546"/>
                <a:gd name="connsiteY2" fmla="*/ 35676 h 71754"/>
                <a:gd name="connsiteX3" fmla="*/ 21456 w 44546"/>
                <a:gd name="connsiteY3" fmla="*/ -1097 h 71754"/>
                <a:gd name="connsiteX4" fmla="*/ -1566 w 44546"/>
                <a:gd name="connsiteY4" fmla="*/ 35676 h 7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46" h="71754">
                  <a:moveTo>
                    <a:pt x="-1566" y="35676"/>
                  </a:moveTo>
                  <a:cubicBezTo>
                    <a:pt x="-1566" y="55110"/>
                    <a:pt x="7405" y="70657"/>
                    <a:pt x="21456" y="70657"/>
                  </a:cubicBezTo>
                  <a:cubicBezTo>
                    <a:pt x="35207" y="70657"/>
                    <a:pt x="42981" y="55110"/>
                    <a:pt x="42981" y="35676"/>
                  </a:cubicBezTo>
                  <a:cubicBezTo>
                    <a:pt x="42981" y="15943"/>
                    <a:pt x="35207" y="-1097"/>
                    <a:pt x="21456" y="-1097"/>
                  </a:cubicBezTo>
                  <a:cubicBezTo>
                    <a:pt x="7405" y="-1097"/>
                    <a:pt x="-1566" y="15943"/>
                    <a:pt x="-1566" y="3567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Graphic 5">
              <a:extLst>
                <a:ext uri="{FF2B5EF4-FFF2-40B4-BE49-F238E27FC236}">
                  <a16:creationId xmlns:a16="http://schemas.microsoft.com/office/drawing/2014/main" id="{220EDBFC-9120-4C89-8045-744B5C915545}"/>
                </a:ext>
              </a:extLst>
            </p:cNvPr>
            <p:cNvSpPr/>
            <p:nvPr/>
          </p:nvSpPr>
          <p:spPr>
            <a:xfrm>
              <a:off x="6391749" y="2422659"/>
              <a:ext cx="51803" cy="69958"/>
            </a:xfrm>
            <a:custGeom>
              <a:avLst/>
              <a:gdLst>
                <a:gd name="connsiteX0" fmla="*/ -1487 w 51803"/>
                <a:gd name="connsiteY0" fmla="*/ 31789 h 69958"/>
                <a:gd name="connsiteX1" fmla="*/ 26618 w 51803"/>
                <a:gd name="connsiteY1" fmla="*/ 68861 h 69958"/>
                <a:gd name="connsiteX2" fmla="*/ 50238 w 51803"/>
                <a:gd name="connsiteY2" fmla="*/ 31789 h 69958"/>
                <a:gd name="connsiteX3" fmla="*/ 26618 w 51803"/>
                <a:gd name="connsiteY3" fmla="*/ -1097 h 69958"/>
                <a:gd name="connsiteX4" fmla="*/ -1487 w 51803"/>
                <a:gd name="connsiteY4" fmla="*/ 31789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3" h="69958">
                  <a:moveTo>
                    <a:pt x="-1487" y="31789"/>
                  </a:moveTo>
                  <a:cubicBezTo>
                    <a:pt x="-1487" y="51223"/>
                    <a:pt x="12567" y="68861"/>
                    <a:pt x="26618" y="68861"/>
                  </a:cubicBezTo>
                  <a:cubicBezTo>
                    <a:pt x="40370" y="68861"/>
                    <a:pt x="50238" y="51223"/>
                    <a:pt x="50238" y="31789"/>
                  </a:cubicBezTo>
                  <a:cubicBezTo>
                    <a:pt x="50238" y="12355"/>
                    <a:pt x="40370" y="-1097"/>
                    <a:pt x="26618" y="-1097"/>
                  </a:cubicBezTo>
                  <a:cubicBezTo>
                    <a:pt x="9874" y="395"/>
                    <a:pt x="-2681" y="15045"/>
                    <a:pt x="-1487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Graphic 5">
              <a:extLst>
                <a:ext uri="{FF2B5EF4-FFF2-40B4-BE49-F238E27FC236}">
                  <a16:creationId xmlns:a16="http://schemas.microsoft.com/office/drawing/2014/main" id="{D018198C-670F-47F2-875B-6AAAA48EE5E5}"/>
                </a:ext>
              </a:extLst>
            </p:cNvPr>
            <p:cNvSpPr/>
            <p:nvPr/>
          </p:nvSpPr>
          <p:spPr>
            <a:xfrm>
              <a:off x="6599569" y="2344030"/>
              <a:ext cx="54158" cy="71750"/>
            </a:xfrm>
            <a:custGeom>
              <a:avLst/>
              <a:gdLst>
                <a:gd name="connsiteX0" fmla="*/ -1519 w 54158"/>
                <a:gd name="connsiteY0" fmla="*/ 33581 h 71750"/>
                <a:gd name="connsiteX1" fmla="*/ 27181 w 54158"/>
                <a:gd name="connsiteY1" fmla="*/ 70653 h 71750"/>
                <a:gd name="connsiteX2" fmla="*/ 52593 w 54158"/>
                <a:gd name="connsiteY2" fmla="*/ 33581 h 71750"/>
                <a:gd name="connsiteX3" fmla="*/ 27181 w 54158"/>
                <a:gd name="connsiteY3" fmla="*/ -1097 h 71750"/>
                <a:gd name="connsiteX4" fmla="*/ -1519 w 54158"/>
                <a:gd name="connsiteY4" fmla="*/ 33581 h 7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58" h="71750">
                  <a:moveTo>
                    <a:pt x="-1519" y="33581"/>
                  </a:moveTo>
                  <a:cubicBezTo>
                    <a:pt x="-2417" y="51522"/>
                    <a:pt x="9842" y="67066"/>
                    <a:pt x="27181" y="70653"/>
                  </a:cubicBezTo>
                  <a:cubicBezTo>
                    <a:pt x="41232" y="70653"/>
                    <a:pt x="52593" y="53015"/>
                    <a:pt x="52593" y="33581"/>
                  </a:cubicBezTo>
                  <a:cubicBezTo>
                    <a:pt x="52593" y="14151"/>
                    <a:pt x="41232" y="-1097"/>
                    <a:pt x="27181" y="-1097"/>
                  </a:cubicBezTo>
                  <a:cubicBezTo>
                    <a:pt x="10141" y="1293"/>
                    <a:pt x="-2417" y="16242"/>
                    <a:pt x="-1519" y="3358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Graphic 5">
              <a:extLst>
                <a:ext uri="{FF2B5EF4-FFF2-40B4-BE49-F238E27FC236}">
                  <a16:creationId xmlns:a16="http://schemas.microsoft.com/office/drawing/2014/main" id="{13AF9DEF-CA68-48EE-AF47-992BE5F95719}"/>
                </a:ext>
              </a:extLst>
            </p:cNvPr>
            <p:cNvSpPr/>
            <p:nvPr/>
          </p:nvSpPr>
          <p:spPr>
            <a:xfrm>
              <a:off x="6470930" y="2631341"/>
              <a:ext cx="56352" cy="66071"/>
            </a:xfrm>
            <a:custGeom>
              <a:avLst/>
              <a:gdLst>
                <a:gd name="connsiteX0" fmla="*/ -1440 w 56352"/>
                <a:gd name="connsiteY0" fmla="*/ 31789 h 66071"/>
                <a:gd name="connsiteX1" fmla="*/ 25468 w 56352"/>
                <a:gd name="connsiteY1" fmla="*/ 64974 h 66071"/>
                <a:gd name="connsiteX2" fmla="*/ 54767 w 56352"/>
                <a:gd name="connsiteY2" fmla="*/ 31789 h 66071"/>
                <a:gd name="connsiteX3" fmla="*/ 25468 w 56352"/>
                <a:gd name="connsiteY3" fmla="*/ -1097 h 66071"/>
                <a:gd name="connsiteX4" fmla="*/ -1440 w 56352"/>
                <a:gd name="connsiteY4" fmla="*/ 31789 h 66071"/>
                <a:gd name="connsiteX5" fmla="*/ -1440 w 56352"/>
                <a:gd name="connsiteY5" fmla="*/ 31789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352" h="66071">
                  <a:moveTo>
                    <a:pt x="-1440" y="31789"/>
                  </a:moveTo>
                  <a:cubicBezTo>
                    <a:pt x="-2932" y="48234"/>
                    <a:pt x="9023" y="63183"/>
                    <a:pt x="25468" y="64974"/>
                  </a:cubicBezTo>
                  <a:cubicBezTo>
                    <a:pt x="42508" y="63482"/>
                    <a:pt x="55366" y="48829"/>
                    <a:pt x="54767" y="31789"/>
                  </a:cubicBezTo>
                  <a:cubicBezTo>
                    <a:pt x="55366" y="14749"/>
                    <a:pt x="42508" y="96"/>
                    <a:pt x="25468" y="-1097"/>
                  </a:cubicBezTo>
                  <a:cubicBezTo>
                    <a:pt x="9023" y="695"/>
                    <a:pt x="-2932" y="15344"/>
                    <a:pt x="-1440" y="31789"/>
                  </a:cubicBezTo>
                  <a:cubicBezTo>
                    <a:pt x="-1440" y="31789"/>
                    <a:pt x="-1440" y="31789"/>
                    <a:pt x="-1440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Graphic 5">
              <a:extLst>
                <a:ext uri="{FF2B5EF4-FFF2-40B4-BE49-F238E27FC236}">
                  <a16:creationId xmlns:a16="http://schemas.microsoft.com/office/drawing/2014/main" id="{FBFBA962-989B-47C7-9B0A-475EF8B5B3DD}"/>
                </a:ext>
              </a:extLst>
            </p:cNvPr>
            <p:cNvSpPr/>
            <p:nvPr/>
          </p:nvSpPr>
          <p:spPr>
            <a:xfrm>
              <a:off x="6466826" y="2837034"/>
              <a:ext cx="51170" cy="65772"/>
            </a:xfrm>
            <a:custGeom>
              <a:avLst/>
              <a:gdLst>
                <a:gd name="connsiteX0" fmla="*/ -1522 w 51170"/>
                <a:gd name="connsiteY0" fmla="*/ 31789 h 65772"/>
                <a:gd name="connsiteX1" fmla="*/ 27182 w 51170"/>
                <a:gd name="connsiteY1" fmla="*/ 64675 h 65772"/>
                <a:gd name="connsiteX2" fmla="*/ 49605 w 51170"/>
                <a:gd name="connsiteY2" fmla="*/ 31789 h 65772"/>
                <a:gd name="connsiteX3" fmla="*/ 27182 w 51170"/>
                <a:gd name="connsiteY3" fmla="*/ -1097 h 65772"/>
                <a:gd name="connsiteX4" fmla="*/ -1522 w 51170"/>
                <a:gd name="connsiteY4" fmla="*/ 31789 h 6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70" h="65772">
                  <a:moveTo>
                    <a:pt x="-1522" y="31789"/>
                  </a:moveTo>
                  <a:cubicBezTo>
                    <a:pt x="-2416" y="48829"/>
                    <a:pt x="10438" y="63183"/>
                    <a:pt x="27182" y="64675"/>
                  </a:cubicBezTo>
                  <a:cubicBezTo>
                    <a:pt x="41233" y="64675"/>
                    <a:pt x="49605" y="51522"/>
                    <a:pt x="49605" y="31789"/>
                  </a:cubicBezTo>
                  <a:cubicBezTo>
                    <a:pt x="49605" y="12355"/>
                    <a:pt x="41233" y="-1097"/>
                    <a:pt x="27182" y="-1097"/>
                  </a:cubicBezTo>
                  <a:cubicBezTo>
                    <a:pt x="10438" y="395"/>
                    <a:pt x="-2416" y="15045"/>
                    <a:pt x="-1522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Graphic 5">
              <a:extLst>
                <a:ext uri="{FF2B5EF4-FFF2-40B4-BE49-F238E27FC236}">
                  <a16:creationId xmlns:a16="http://schemas.microsoft.com/office/drawing/2014/main" id="{CD3D3575-510A-4271-9A1F-2E0A977D0505}"/>
                </a:ext>
              </a:extLst>
            </p:cNvPr>
            <p:cNvSpPr/>
            <p:nvPr/>
          </p:nvSpPr>
          <p:spPr>
            <a:xfrm>
              <a:off x="6543988" y="2924631"/>
              <a:ext cx="57466" cy="62188"/>
            </a:xfrm>
            <a:custGeom>
              <a:avLst/>
              <a:gdLst>
                <a:gd name="connsiteX0" fmla="*/ -1546 w 57466"/>
                <a:gd name="connsiteY0" fmla="*/ 29698 h 62188"/>
                <a:gd name="connsiteX1" fmla="*/ 27753 w 57466"/>
                <a:gd name="connsiteY1" fmla="*/ 61091 h 62188"/>
                <a:gd name="connsiteX2" fmla="*/ 55854 w 57466"/>
                <a:gd name="connsiteY2" fmla="*/ 29997 h 62188"/>
                <a:gd name="connsiteX3" fmla="*/ 55854 w 57466"/>
                <a:gd name="connsiteY3" fmla="*/ 29698 h 62188"/>
                <a:gd name="connsiteX4" fmla="*/ 28650 w 57466"/>
                <a:gd name="connsiteY4" fmla="*/ -1097 h 62188"/>
                <a:gd name="connsiteX5" fmla="*/ 27453 w 57466"/>
                <a:gd name="connsiteY5" fmla="*/ -1097 h 62188"/>
                <a:gd name="connsiteX6" fmla="*/ -1546 w 57466"/>
                <a:gd name="connsiteY6" fmla="*/ 29399 h 62188"/>
                <a:gd name="connsiteX7" fmla="*/ -1546 w 57466"/>
                <a:gd name="connsiteY7" fmla="*/ 29698 h 6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466" h="62188">
                  <a:moveTo>
                    <a:pt x="-1546" y="29698"/>
                  </a:moveTo>
                  <a:cubicBezTo>
                    <a:pt x="-2145" y="46442"/>
                    <a:pt x="11009" y="60493"/>
                    <a:pt x="27753" y="61091"/>
                  </a:cubicBezTo>
                  <a:cubicBezTo>
                    <a:pt x="43898" y="60194"/>
                    <a:pt x="56453" y="46442"/>
                    <a:pt x="55854" y="29997"/>
                  </a:cubicBezTo>
                  <a:cubicBezTo>
                    <a:pt x="55854" y="29997"/>
                    <a:pt x="55854" y="29997"/>
                    <a:pt x="55854" y="29698"/>
                  </a:cubicBezTo>
                  <a:cubicBezTo>
                    <a:pt x="56752" y="13851"/>
                    <a:pt x="44493" y="100"/>
                    <a:pt x="28650" y="-1097"/>
                  </a:cubicBezTo>
                  <a:cubicBezTo>
                    <a:pt x="28351" y="-1097"/>
                    <a:pt x="28052" y="-1097"/>
                    <a:pt x="27453" y="-1097"/>
                  </a:cubicBezTo>
                  <a:cubicBezTo>
                    <a:pt x="11009" y="-798"/>
                    <a:pt x="-1845" y="12957"/>
                    <a:pt x="-1546" y="29399"/>
                  </a:cubicBezTo>
                  <a:cubicBezTo>
                    <a:pt x="-1546" y="29698"/>
                    <a:pt x="-1546" y="29698"/>
                    <a:pt x="-1546" y="2969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Graphic 5">
              <a:extLst>
                <a:ext uri="{FF2B5EF4-FFF2-40B4-BE49-F238E27FC236}">
                  <a16:creationId xmlns:a16="http://schemas.microsoft.com/office/drawing/2014/main" id="{EE451C9F-B9E1-4D6B-9CF4-D52DE5ECE649}"/>
                </a:ext>
              </a:extLst>
            </p:cNvPr>
            <p:cNvSpPr/>
            <p:nvPr/>
          </p:nvSpPr>
          <p:spPr>
            <a:xfrm>
              <a:off x="6738292" y="3378173"/>
              <a:ext cx="48181" cy="69958"/>
            </a:xfrm>
            <a:custGeom>
              <a:avLst/>
              <a:gdLst>
                <a:gd name="connsiteX0" fmla="*/ -1219 w 48181"/>
                <a:gd name="connsiteY0" fmla="*/ 30296 h 69958"/>
                <a:gd name="connsiteX1" fmla="*/ 25390 w 48181"/>
                <a:gd name="connsiteY1" fmla="*/ 68861 h 69958"/>
                <a:gd name="connsiteX2" fmla="*/ 46616 w 48181"/>
                <a:gd name="connsiteY2" fmla="*/ 30296 h 69958"/>
                <a:gd name="connsiteX3" fmla="*/ 25390 w 48181"/>
                <a:gd name="connsiteY3" fmla="*/ -1097 h 69958"/>
                <a:gd name="connsiteX4" fmla="*/ -1518 w 48181"/>
                <a:gd name="connsiteY4" fmla="*/ 29399 h 69958"/>
                <a:gd name="connsiteX5" fmla="*/ -1219 w 48181"/>
                <a:gd name="connsiteY5" fmla="*/ 30296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181" h="69958">
                  <a:moveTo>
                    <a:pt x="-1219" y="30296"/>
                  </a:moveTo>
                  <a:cubicBezTo>
                    <a:pt x="-1219" y="49727"/>
                    <a:pt x="11336" y="68861"/>
                    <a:pt x="25390" y="68861"/>
                  </a:cubicBezTo>
                  <a:cubicBezTo>
                    <a:pt x="39441" y="68861"/>
                    <a:pt x="46616" y="49727"/>
                    <a:pt x="46616" y="30296"/>
                  </a:cubicBezTo>
                  <a:cubicBezTo>
                    <a:pt x="46616" y="10862"/>
                    <a:pt x="39441" y="-1097"/>
                    <a:pt x="25390" y="-1097"/>
                  </a:cubicBezTo>
                  <a:cubicBezTo>
                    <a:pt x="9544" y="100"/>
                    <a:pt x="-2416" y="13552"/>
                    <a:pt x="-1518" y="29399"/>
                  </a:cubicBezTo>
                  <a:cubicBezTo>
                    <a:pt x="-1518" y="29698"/>
                    <a:pt x="-1518" y="29997"/>
                    <a:pt x="-1219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Graphic 5">
              <a:extLst>
                <a:ext uri="{FF2B5EF4-FFF2-40B4-BE49-F238E27FC236}">
                  <a16:creationId xmlns:a16="http://schemas.microsoft.com/office/drawing/2014/main" id="{71E81A5E-0853-4EE8-AEA2-81C650229229}"/>
                </a:ext>
              </a:extLst>
            </p:cNvPr>
            <p:cNvSpPr/>
            <p:nvPr/>
          </p:nvSpPr>
          <p:spPr>
            <a:xfrm>
              <a:off x="6907854" y="3317780"/>
              <a:ext cx="52619" cy="75042"/>
            </a:xfrm>
            <a:custGeom>
              <a:avLst/>
              <a:gdLst>
                <a:gd name="connsiteX0" fmla="*/ -1566 w 52619"/>
                <a:gd name="connsiteY0" fmla="*/ 35975 h 75042"/>
                <a:gd name="connsiteX1" fmla="*/ 24146 w 52619"/>
                <a:gd name="connsiteY1" fmla="*/ 73945 h 75042"/>
                <a:gd name="connsiteX2" fmla="*/ 51054 w 52619"/>
                <a:gd name="connsiteY2" fmla="*/ 35975 h 75042"/>
                <a:gd name="connsiteX3" fmla="*/ 24146 w 52619"/>
                <a:gd name="connsiteY3" fmla="*/ -1097 h 75042"/>
                <a:gd name="connsiteX4" fmla="*/ -1566 w 52619"/>
                <a:gd name="connsiteY4" fmla="*/ 35975 h 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19" h="75042">
                  <a:moveTo>
                    <a:pt x="-1566" y="35975"/>
                  </a:moveTo>
                  <a:cubicBezTo>
                    <a:pt x="-1566" y="55409"/>
                    <a:pt x="10394" y="73945"/>
                    <a:pt x="24146" y="73945"/>
                  </a:cubicBezTo>
                  <a:cubicBezTo>
                    <a:pt x="38200" y="73945"/>
                    <a:pt x="51054" y="55409"/>
                    <a:pt x="51054" y="35975"/>
                  </a:cubicBezTo>
                  <a:cubicBezTo>
                    <a:pt x="51054" y="16242"/>
                    <a:pt x="38200" y="-1097"/>
                    <a:pt x="24146" y="-1097"/>
                  </a:cubicBezTo>
                  <a:cubicBezTo>
                    <a:pt x="10394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Graphic 5">
              <a:extLst>
                <a:ext uri="{FF2B5EF4-FFF2-40B4-BE49-F238E27FC236}">
                  <a16:creationId xmlns:a16="http://schemas.microsoft.com/office/drawing/2014/main" id="{5156DD31-A9B9-45BF-9828-82F952FBDA81}"/>
                </a:ext>
              </a:extLst>
            </p:cNvPr>
            <p:cNvSpPr/>
            <p:nvPr/>
          </p:nvSpPr>
          <p:spPr>
            <a:xfrm>
              <a:off x="6976021" y="2833447"/>
              <a:ext cx="55330" cy="76834"/>
            </a:xfrm>
            <a:custGeom>
              <a:avLst/>
              <a:gdLst>
                <a:gd name="connsiteX0" fmla="*/ -1566 w 55330"/>
                <a:gd name="connsiteY0" fmla="*/ 35975 h 76834"/>
                <a:gd name="connsiteX1" fmla="*/ 24445 w 55330"/>
                <a:gd name="connsiteY1" fmla="*/ 75737 h 76834"/>
                <a:gd name="connsiteX2" fmla="*/ 53743 w 55330"/>
                <a:gd name="connsiteY2" fmla="*/ 35975 h 76834"/>
                <a:gd name="connsiteX3" fmla="*/ 24445 w 55330"/>
                <a:gd name="connsiteY3" fmla="*/ -1097 h 76834"/>
                <a:gd name="connsiteX4" fmla="*/ -1566 w 55330"/>
                <a:gd name="connsiteY4" fmla="*/ 35975 h 7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30" h="76834">
                  <a:moveTo>
                    <a:pt x="-1566" y="35975"/>
                  </a:moveTo>
                  <a:cubicBezTo>
                    <a:pt x="-1566" y="55708"/>
                    <a:pt x="10394" y="75737"/>
                    <a:pt x="24445" y="75737"/>
                  </a:cubicBezTo>
                  <a:cubicBezTo>
                    <a:pt x="38496" y="75737"/>
                    <a:pt x="53743" y="55708"/>
                    <a:pt x="53743" y="35975"/>
                  </a:cubicBezTo>
                  <a:cubicBezTo>
                    <a:pt x="54342" y="18337"/>
                    <a:pt x="42083" y="2490"/>
                    <a:pt x="24445" y="-1097"/>
                  </a:cubicBezTo>
                  <a:cubicBezTo>
                    <a:pt x="10394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Graphic 5">
              <a:extLst>
                <a:ext uri="{FF2B5EF4-FFF2-40B4-BE49-F238E27FC236}">
                  <a16:creationId xmlns:a16="http://schemas.microsoft.com/office/drawing/2014/main" id="{5CB6F753-3634-4DEC-B8EB-D757E9B225A6}"/>
                </a:ext>
              </a:extLst>
            </p:cNvPr>
            <p:cNvSpPr/>
            <p:nvPr/>
          </p:nvSpPr>
          <p:spPr>
            <a:xfrm>
              <a:off x="5770566" y="1989449"/>
              <a:ext cx="46039" cy="62184"/>
            </a:xfrm>
            <a:custGeom>
              <a:avLst/>
              <a:gdLst>
                <a:gd name="connsiteX0" fmla="*/ -1566 w 46039"/>
                <a:gd name="connsiteY0" fmla="*/ 29993 h 62184"/>
                <a:gd name="connsiteX1" fmla="*/ 19959 w 46039"/>
                <a:gd name="connsiteY1" fmla="*/ -1097 h 62184"/>
                <a:gd name="connsiteX2" fmla="*/ 44474 w 46039"/>
                <a:gd name="connsiteY2" fmla="*/ 29993 h 62184"/>
                <a:gd name="connsiteX3" fmla="*/ 19959 w 46039"/>
                <a:gd name="connsiteY3" fmla="*/ 61088 h 62184"/>
                <a:gd name="connsiteX4" fmla="*/ -1566 w 46039"/>
                <a:gd name="connsiteY4" fmla="*/ 29993 h 6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39" h="62184">
                  <a:moveTo>
                    <a:pt x="-1566" y="29993"/>
                  </a:moveTo>
                  <a:cubicBezTo>
                    <a:pt x="-1566" y="10559"/>
                    <a:pt x="6208" y="-1097"/>
                    <a:pt x="19959" y="-1097"/>
                  </a:cubicBezTo>
                  <a:cubicBezTo>
                    <a:pt x="34010" y="-1097"/>
                    <a:pt x="44474" y="10559"/>
                    <a:pt x="44474" y="29993"/>
                  </a:cubicBezTo>
                  <a:cubicBezTo>
                    <a:pt x="44474" y="49727"/>
                    <a:pt x="34010" y="61088"/>
                    <a:pt x="19959" y="61088"/>
                  </a:cubicBezTo>
                  <a:cubicBezTo>
                    <a:pt x="6208" y="61088"/>
                    <a:pt x="-1566" y="49727"/>
                    <a:pt x="-1566" y="299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Graphic 5">
              <a:extLst>
                <a:ext uri="{FF2B5EF4-FFF2-40B4-BE49-F238E27FC236}">
                  <a16:creationId xmlns:a16="http://schemas.microsoft.com/office/drawing/2014/main" id="{45DFDEFE-D858-4A85-B038-E1138AA824EE}"/>
                </a:ext>
              </a:extLst>
            </p:cNvPr>
            <p:cNvSpPr/>
            <p:nvPr/>
          </p:nvSpPr>
          <p:spPr>
            <a:xfrm>
              <a:off x="5961610" y="1838766"/>
              <a:ext cx="49707" cy="71754"/>
            </a:xfrm>
            <a:custGeom>
              <a:avLst/>
              <a:gdLst>
                <a:gd name="connsiteX0" fmla="*/ -1566 w 49707"/>
                <a:gd name="connsiteY0" fmla="*/ 37172 h 71754"/>
                <a:gd name="connsiteX1" fmla="*/ 20259 w 49707"/>
                <a:gd name="connsiteY1" fmla="*/ -1097 h 71754"/>
                <a:gd name="connsiteX2" fmla="*/ 48061 w 49707"/>
                <a:gd name="connsiteY2" fmla="*/ 37172 h 71754"/>
                <a:gd name="connsiteX3" fmla="*/ 20259 w 49707"/>
                <a:gd name="connsiteY3" fmla="*/ 70657 h 71754"/>
                <a:gd name="connsiteX4" fmla="*/ -1566 w 49707"/>
                <a:gd name="connsiteY4" fmla="*/ 37172 h 7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07" h="71754">
                  <a:moveTo>
                    <a:pt x="-1566" y="37172"/>
                  </a:moveTo>
                  <a:cubicBezTo>
                    <a:pt x="-1566" y="17738"/>
                    <a:pt x="6504" y="-1097"/>
                    <a:pt x="20259" y="-1097"/>
                  </a:cubicBezTo>
                  <a:cubicBezTo>
                    <a:pt x="34310" y="-1097"/>
                    <a:pt x="48061" y="17738"/>
                    <a:pt x="48061" y="37172"/>
                  </a:cubicBezTo>
                  <a:cubicBezTo>
                    <a:pt x="49258" y="53913"/>
                    <a:pt x="36999" y="68861"/>
                    <a:pt x="20259" y="70657"/>
                  </a:cubicBezTo>
                  <a:cubicBezTo>
                    <a:pt x="6504" y="70657"/>
                    <a:pt x="-1566" y="56602"/>
                    <a:pt x="-1566" y="3717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Graphic 5">
              <a:extLst>
                <a:ext uri="{FF2B5EF4-FFF2-40B4-BE49-F238E27FC236}">
                  <a16:creationId xmlns:a16="http://schemas.microsoft.com/office/drawing/2014/main" id="{6A12C878-B4D3-456B-9741-2CC55F031F9A}"/>
                </a:ext>
              </a:extLst>
            </p:cNvPr>
            <p:cNvSpPr/>
            <p:nvPr/>
          </p:nvSpPr>
          <p:spPr>
            <a:xfrm>
              <a:off x="5893743" y="1687484"/>
              <a:ext cx="53293" cy="70261"/>
            </a:xfrm>
            <a:custGeom>
              <a:avLst/>
              <a:gdLst>
                <a:gd name="connsiteX0" fmla="*/ -1566 w 53293"/>
                <a:gd name="connsiteY0" fmla="*/ 31194 h 70261"/>
                <a:gd name="connsiteX1" fmla="*/ 23846 w 53293"/>
                <a:gd name="connsiteY1" fmla="*/ -1097 h 70261"/>
                <a:gd name="connsiteX2" fmla="*/ 51649 w 53293"/>
                <a:gd name="connsiteY2" fmla="*/ 31194 h 70261"/>
                <a:gd name="connsiteX3" fmla="*/ 23846 w 53293"/>
                <a:gd name="connsiteY3" fmla="*/ 69164 h 70261"/>
                <a:gd name="connsiteX4" fmla="*/ -1566 w 53293"/>
                <a:gd name="connsiteY4" fmla="*/ 31194 h 7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93" h="70261">
                  <a:moveTo>
                    <a:pt x="-1566" y="31194"/>
                  </a:moveTo>
                  <a:cubicBezTo>
                    <a:pt x="-1566" y="11760"/>
                    <a:pt x="10095" y="-1097"/>
                    <a:pt x="23846" y="-1097"/>
                  </a:cubicBezTo>
                  <a:cubicBezTo>
                    <a:pt x="40291" y="100"/>
                    <a:pt x="52846" y="14450"/>
                    <a:pt x="51649" y="31194"/>
                  </a:cubicBezTo>
                  <a:cubicBezTo>
                    <a:pt x="51649" y="50628"/>
                    <a:pt x="37598" y="69164"/>
                    <a:pt x="23846" y="69164"/>
                  </a:cubicBezTo>
                  <a:cubicBezTo>
                    <a:pt x="10095" y="69164"/>
                    <a:pt x="-1566" y="50628"/>
                    <a:pt x="-1566" y="311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Graphic 5">
              <a:extLst>
                <a:ext uri="{FF2B5EF4-FFF2-40B4-BE49-F238E27FC236}">
                  <a16:creationId xmlns:a16="http://schemas.microsoft.com/office/drawing/2014/main" id="{81621EEE-645B-4152-B73D-9EAAB770A261}"/>
                </a:ext>
              </a:extLst>
            </p:cNvPr>
            <p:cNvSpPr/>
            <p:nvPr/>
          </p:nvSpPr>
          <p:spPr>
            <a:xfrm>
              <a:off x="6146672" y="1363399"/>
              <a:ext cx="50823" cy="75341"/>
            </a:xfrm>
            <a:custGeom>
              <a:avLst/>
              <a:gdLst>
                <a:gd name="connsiteX0" fmla="*/ -1566 w 50823"/>
                <a:gd name="connsiteY0" fmla="*/ 34482 h 75341"/>
                <a:gd name="connsiteX1" fmla="*/ 24146 w 50823"/>
                <a:gd name="connsiteY1" fmla="*/ -1097 h 75341"/>
                <a:gd name="connsiteX2" fmla="*/ 49258 w 50823"/>
                <a:gd name="connsiteY2" fmla="*/ 34482 h 75341"/>
                <a:gd name="connsiteX3" fmla="*/ 24146 w 50823"/>
                <a:gd name="connsiteY3" fmla="*/ 74244 h 75341"/>
                <a:gd name="connsiteX4" fmla="*/ -1566 w 50823"/>
                <a:gd name="connsiteY4" fmla="*/ 34482 h 7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23" h="75341">
                  <a:moveTo>
                    <a:pt x="-1566" y="34482"/>
                  </a:moveTo>
                  <a:cubicBezTo>
                    <a:pt x="-1566" y="15048"/>
                    <a:pt x="10394" y="-1097"/>
                    <a:pt x="24146" y="-1097"/>
                  </a:cubicBezTo>
                  <a:cubicBezTo>
                    <a:pt x="38196" y="-1097"/>
                    <a:pt x="49258" y="15048"/>
                    <a:pt x="49258" y="34482"/>
                  </a:cubicBezTo>
                  <a:cubicBezTo>
                    <a:pt x="49258" y="53913"/>
                    <a:pt x="38196" y="74244"/>
                    <a:pt x="24146" y="74244"/>
                  </a:cubicBezTo>
                  <a:cubicBezTo>
                    <a:pt x="10394" y="74244"/>
                    <a:pt x="-1566" y="53913"/>
                    <a:pt x="-1566" y="3448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Graphic 5">
              <a:extLst>
                <a:ext uri="{FF2B5EF4-FFF2-40B4-BE49-F238E27FC236}">
                  <a16:creationId xmlns:a16="http://schemas.microsoft.com/office/drawing/2014/main" id="{03CF3ECB-F882-4F48-A194-1082BEA4BE90}"/>
                </a:ext>
              </a:extLst>
            </p:cNvPr>
            <p:cNvSpPr/>
            <p:nvPr/>
          </p:nvSpPr>
          <p:spPr>
            <a:xfrm>
              <a:off x="6189726" y="1572380"/>
              <a:ext cx="50049" cy="70856"/>
            </a:xfrm>
            <a:custGeom>
              <a:avLst/>
              <a:gdLst>
                <a:gd name="connsiteX0" fmla="*/ -1566 w 50049"/>
                <a:gd name="connsiteY0" fmla="*/ 36574 h 70856"/>
                <a:gd name="connsiteX1" fmla="*/ 20857 w 50049"/>
                <a:gd name="connsiteY1" fmla="*/ -1097 h 70856"/>
                <a:gd name="connsiteX2" fmla="*/ 48360 w 50049"/>
                <a:gd name="connsiteY2" fmla="*/ 36574 h 70856"/>
                <a:gd name="connsiteX3" fmla="*/ 20857 w 50049"/>
                <a:gd name="connsiteY3" fmla="*/ 69759 h 70856"/>
                <a:gd name="connsiteX4" fmla="*/ -1566 w 50049"/>
                <a:gd name="connsiteY4" fmla="*/ 36574 h 70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9" h="70856">
                  <a:moveTo>
                    <a:pt x="-1566" y="36574"/>
                  </a:moveTo>
                  <a:cubicBezTo>
                    <a:pt x="-1566" y="17140"/>
                    <a:pt x="6803" y="-1097"/>
                    <a:pt x="20857" y="-1097"/>
                  </a:cubicBezTo>
                  <a:cubicBezTo>
                    <a:pt x="34908" y="-1097"/>
                    <a:pt x="48360" y="17140"/>
                    <a:pt x="48360" y="36574"/>
                  </a:cubicBezTo>
                  <a:cubicBezTo>
                    <a:pt x="49857" y="53318"/>
                    <a:pt x="37598" y="67967"/>
                    <a:pt x="20857" y="69759"/>
                  </a:cubicBezTo>
                  <a:cubicBezTo>
                    <a:pt x="6803" y="69759"/>
                    <a:pt x="-1566" y="56007"/>
                    <a:pt x="-1566" y="3657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5">
              <a:extLst>
                <a:ext uri="{FF2B5EF4-FFF2-40B4-BE49-F238E27FC236}">
                  <a16:creationId xmlns:a16="http://schemas.microsoft.com/office/drawing/2014/main" id="{DD2F1B82-75EB-4AC7-87A3-756D9F9C46DE}"/>
                </a:ext>
              </a:extLst>
            </p:cNvPr>
            <p:cNvSpPr/>
            <p:nvPr/>
          </p:nvSpPr>
          <p:spPr>
            <a:xfrm>
              <a:off x="6151756" y="1816044"/>
              <a:ext cx="44247" cy="66071"/>
            </a:xfrm>
            <a:custGeom>
              <a:avLst/>
              <a:gdLst>
                <a:gd name="connsiteX0" fmla="*/ -1566 w 44247"/>
                <a:gd name="connsiteY0" fmla="*/ 32687 h 66071"/>
                <a:gd name="connsiteX1" fmla="*/ 19959 w 44247"/>
                <a:gd name="connsiteY1" fmla="*/ -1097 h 66071"/>
                <a:gd name="connsiteX2" fmla="*/ 42682 w 44247"/>
                <a:gd name="connsiteY2" fmla="*/ 32687 h 66071"/>
                <a:gd name="connsiteX3" fmla="*/ 19959 w 44247"/>
                <a:gd name="connsiteY3" fmla="*/ 64974 h 66071"/>
                <a:gd name="connsiteX4" fmla="*/ -1566 w 44247"/>
                <a:gd name="connsiteY4" fmla="*/ 32687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66071">
                  <a:moveTo>
                    <a:pt x="-1566" y="32687"/>
                  </a:moveTo>
                  <a:cubicBezTo>
                    <a:pt x="-1566" y="13253"/>
                    <a:pt x="5909" y="-1097"/>
                    <a:pt x="19959" y="-1097"/>
                  </a:cubicBezTo>
                  <a:cubicBezTo>
                    <a:pt x="33711" y="-1097"/>
                    <a:pt x="42682" y="13253"/>
                    <a:pt x="42682" y="32687"/>
                  </a:cubicBezTo>
                  <a:cubicBezTo>
                    <a:pt x="42682" y="52121"/>
                    <a:pt x="33711" y="64974"/>
                    <a:pt x="19959" y="64974"/>
                  </a:cubicBezTo>
                  <a:cubicBezTo>
                    <a:pt x="5909" y="64974"/>
                    <a:pt x="-1566" y="52121"/>
                    <a:pt x="-1566" y="3268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5">
              <a:extLst>
                <a:ext uri="{FF2B5EF4-FFF2-40B4-BE49-F238E27FC236}">
                  <a16:creationId xmlns:a16="http://schemas.microsoft.com/office/drawing/2014/main" id="{194EEC4E-DEBF-41EF-AA2E-B0EDC5940171}"/>
                </a:ext>
              </a:extLst>
            </p:cNvPr>
            <p:cNvSpPr/>
            <p:nvPr/>
          </p:nvSpPr>
          <p:spPr>
            <a:xfrm>
              <a:off x="7535995" y="2373029"/>
              <a:ext cx="52320" cy="73545"/>
            </a:xfrm>
            <a:custGeom>
              <a:avLst/>
              <a:gdLst>
                <a:gd name="connsiteX0" fmla="*/ 50755 w 52320"/>
                <a:gd name="connsiteY0" fmla="*/ 35975 h 73545"/>
                <a:gd name="connsiteX1" fmla="*/ 22653 w 52320"/>
                <a:gd name="connsiteY1" fmla="*/ -1097 h 73545"/>
                <a:gd name="connsiteX2" fmla="*/ -1566 w 52320"/>
                <a:gd name="connsiteY2" fmla="*/ 35975 h 73545"/>
                <a:gd name="connsiteX3" fmla="*/ 22653 w 52320"/>
                <a:gd name="connsiteY3" fmla="*/ 72449 h 73545"/>
                <a:gd name="connsiteX4" fmla="*/ 50755 w 52320"/>
                <a:gd name="connsiteY4" fmla="*/ 35975 h 7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20" h="73545">
                  <a:moveTo>
                    <a:pt x="50755" y="35975"/>
                  </a:moveTo>
                  <a:cubicBezTo>
                    <a:pt x="50755" y="16242"/>
                    <a:pt x="36404" y="-1097"/>
                    <a:pt x="22653" y="-1097"/>
                  </a:cubicBezTo>
                  <a:cubicBezTo>
                    <a:pt x="8602" y="-1097"/>
                    <a:pt x="-1566" y="16242"/>
                    <a:pt x="-1566" y="35975"/>
                  </a:cubicBezTo>
                  <a:cubicBezTo>
                    <a:pt x="-1566" y="55409"/>
                    <a:pt x="8602" y="72449"/>
                    <a:pt x="22653" y="72449"/>
                  </a:cubicBezTo>
                  <a:cubicBezTo>
                    <a:pt x="36404" y="72449"/>
                    <a:pt x="50755" y="55409"/>
                    <a:pt x="50755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5">
              <a:extLst>
                <a:ext uri="{FF2B5EF4-FFF2-40B4-BE49-F238E27FC236}">
                  <a16:creationId xmlns:a16="http://schemas.microsoft.com/office/drawing/2014/main" id="{6C9754F5-0B34-4627-9956-EEBC87C836C3}"/>
                </a:ext>
              </a:extLst>
            </p:cNvPr>
            <p:cNvSpPr/>
            <p:nvPr/>
          </p:nvSpPr>
          <p:spPr>
            <a:xfrm>
              <a:off x="7531088" y="1989745"/>
              <a:ext cx="52446" cy="75042"/>
            </a:xfrm>
            <a:custGeom>
              <a:avLst/>
              <a:gdLst>
                <a:gd name="connsiteX0" fmla="*/ 50881 w 52446"/>
                <a:gd name="connsiteY0" fmla="*/ 34482 h 75042"/>
                <a:gd name="connsiteX1" fmla="*/ 25765 w 52446"/>
                <a:gd name="connsiteY1" fmla="*/ -1097 h 75042"/>
                <a:gd name="connsiteX2" fmla="*/ -1439 w 52446"/>
                <a:gd name="connsiteY2" fmla="*/ 34482 h 75042"/>
                <a:gd name="connsiteX3" fmla="*/ 25765 w 52446"/>
                <a:gd name="connsiteY3" fmla="*/ 73945 h 75042"/>
                <a:gd name="connsiteX4" fmla="*/ 50881 w 52446"/>
                <a:gd name="connsiteY4" fmla="*/ 34482 h 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46" h="75042">
                  <a:moveTo>
                    <a:pt x="50881" y="34482"/>
                  </a:moveTo>
                  <a:cubicBezTo>
                    <a:pt x="50881" y="15048"/>
                    <a:pt x="39819" y="-1097"/>
                    <a:pt x="25765" y="-1097"/>
                  </a:cubicBezTo>
                  <a:cubicBezTo>
                    <a:pt x="9024" y="1895"/>
                    <a:pt x="-2936" y="17143"/>
                    <a:pt x="-1439" y="34482"/>
                  </a:cubicBezTo>
                  <a:cubicBezTo>
                    <a:pt x="-1439" y="53916"/>
                    <a:pt x="12013" y="73945"/>
                    <a:pt x="25765" y="73945"/>
                  </a:cubicBezTo>
                  <a:cubicBezTo>
                    <a:pt x="39819" y="73945"/>
                    <a:pt x="50881" y="53916"/>
                    <a:pt x="50881" y="3448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5">
              <a:extLst>
                <a:ext uri="{FF2B5EF4-FFF2-40B4-BE49-F238E27FC236}">
                  <a16:creationId xmlns:a16="http://schemas.microsoft.com/office/drawing/2014/main" id="{9A57E4FB-7FC8-4BA6-9F95-15F30CD8303A}"/>
                </a:ext>
              </a:extLst>
            </p:cNvPr>
            <p:cNvSpPr/>
            <p:nvPr/>
          </p:nvSpPr>
          <p:spPr>
            <a:xfrm>
              <a:off x="7203218" y="1957756"/>
              <a:ext cx="53238" cy="75341"/>
            </a:xfrm>
            <a:custGeom>
              <a:avLst/>
              <a:gdLst>
                <a:gd name="connsiteX0" fmla="*/ 51673 w 53238"/>
                <a:gd name="connsiteY0" fmla="*/ 34778 h 75341"/>
                <a:gd name="connsiteX1" fmla="*/ 27754 w 53238"/>
                <a:gd name="connsiteY1" fmla="*/ -1097 h 75341"/>
                <a:gd name="connsiteX2" fmla="*/ -1545 w 53238"/>
                <a:gd name="connsiteY2" fmla="*/ 34778 h 75341"/>
                <a:gd name="connsiteX3" fmla="*/ 27754 w 53238"/>
                <a:gd name="connsiteY3" fmla="*/ 74244 h 75341"/>
                <a:gd name="connsiteX4" fmla="*/ 51673 w 53238"/>
                <a:gd name="connsiteY4" fmla="*/ 34778 h 7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38" h="75341">
                  <a:moveTo>
                    <a:pt x="51673" y="34778"/>
                  </a:moveTo>
                  <a:cubicBezTo>
                    <a:pt x="51673" y="15348"/>
                    <a:pt x="41509" y="-1097"/>
                    <a:pt x="27754" y="-1097"/>
                  </a:cubicBezTo>
                  <a:cubicBezTo>
                    <a:pt x="10415" y="1892"/>
                    <a:pt x="-2144" y="17140"/>
                    <a:pt x="-1545" y="34778"/>
                  </a:cubicBezTo>
                  <a:cubicBezTo>
                    <a:pt x="-1545" y="54212"/>
                    <a:pt x="13703" y="74244"/>
                    <a:pt x="27754" y="74244"/>
                  </a:cubicBezTo>
                  <a:cubicBezTo>
                    <a:pt x="41509" y="74244"/>
                    <a:pt x="51673" y="54212"/>
                    <a:pt x="51673" y="3477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5">
              <a:extLst>
                <a:ext uri="{FF2B5EF4-FFF2-40B4-BE49-F238E27FC236}">
                  <a16:creationId xmlns:a16="http://schemas.microsoft.com/office/drawing/2014/main" id="{C334B4D8-5E4C-4618-B1E2-A1218D45D6BB}"/>
                </a:ext>
              </a:extLst>
            </p:cNvPr>
            <p:cNvSpPr/>
            <p:nvPr/>
          </p:nvSpPr>
          <p:spPr>
            <a:xfrm>
              <a:off x="7248983" y="1551753"/>
              <a:ext cx="52939" cy="69359"/>
            </a:xfrm>
            <a:custGeom>
              <a:avLst/>
              <a:gdLst>
                <a:gd name="connsiteX0" fmla="*/ 51353 w 52939"/>
                <a:gd name="connsiteY0" fmla="*/ 32388 h 69359"/>
                <a:gd name="connsiteX1" fmla="*/ 22653 w 52939"/>
                <a:gd name="connsiteY1" fmla="*/ -1097 h 69359"/>
                <a:gd name="connsiteX2" fmla="*/ -1566 w 52939"/>
                <a:gd name="connsiteY2" fmla="*/ 32388 h 69359"/>
                <a:gd name="connsiteX3" fmla="*/ 22653 w 52939"/>
                <a:gd name="connsiteY3" fmla="*/ 68263 h 69359"/>
                <a:gd name="connsiteX4" fmla="*/ 51353 w 52939"/>
                <a:gd name="connsiteY4" fmla="*/ 32388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939" h="69359">
                  <a:moveTo>
                    <a:pt x="51353" y="32388"/>
                  </a:moveTo>
                  <a:cubicBezTo>
                    <a:pt x="51952" y="15344"/>
                    <a:pt x="39393" y="695"/>
                    <a:pt x="22653" y="-1097"/>
                  </a:cubicBezTo>
                  <a:cubicBezTo>
                    <a:pt x="8598" y="-1097"/>
                    <a:pt x="-1566" y="12954"/>
                    <a:pt x="-1566" y="32388"/>
                  </a:cubicBezTo>
                  <a:cubicBezTo>
                    <a:pt x="-1566" y="51821"/>
                    <a:pt x="8598" y="68263"/>
                    <a:pt x="22653" y="68263"/>
                  </a:cubicBezTo>
                  <a:cubicBezTo>
                    <a:pt x="39693" y="65274"/>
                    <a:pt x="51952" y="49727"/>
                    <a:pt x="51353" y="323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5">
              <a:extLst>
                <a:ext uri="{FF2B5EF4-FFF2-40B4-BE49-F238E27FC236}">
                  <a16:creationId xmlns:a16="http://schemas.microsoft.com/office/drawing/2014/main" id="{9184C2E0-3380-461B-970E-41E95AAF4905}"/>
                </a:ext>
              </a:extLst>
            </p:cNvPr>
            <p:cNvSpPr/>
            <p:nvPr/>
          </p:nvSpPr>
          <p:spPr>
            <a:xfrm>
              <a:off x="7109580" y="2197532"/>
              <a:ext cx="49112" cy="76235"/>
            </a:xfrm>
            <a:custGeom>
              <a:avLst/>
              <a:gdLst>
                <a:gd name="connsiteX0" fmla="*/ 47546 w 49112"/>
                <a:gd name="connsiteY0" fmla="*/ 38964 h 76235"/>
                <a:gd name="connsiteX1" fmla="*/ 26620 w 49112"/>
                <a:gd name="connsiteY1" fmla="*/ -1097 h 76235"/>
                <a:gd name="connsiteX2" fmla="*/ -1485 w 49112"/>
                <a:gd name="connsiteY2" fmla="*/ 38964 h 76235"/>
                <a:gd name="connsiteX3" fmla="*/ 26620 w 49112"/>
                <a:gd name="connsiteY3" fmla="*/ 75138 h 76235"/>
                <a:gd name="connsiteX4" fmla="*/ 47546 w 49112"/>
                <a:gd name="connsiteY4" fmla="*/ 38964 h 7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12" h="76235">
                  <a:moveTo>
                    <a:pt x="47546" y="38964"/>
                  </a:moveTo>
                  <a:cubicBezTo>
                    <a:pt x="47546" y="19530"/>
                    <a:pt x="40371" y="-1097"/>
                    <a:pt x="26620" y="-1097"/>
                  </a:cubicBezTo>
                  <a:cubicBezTo>
                    <a:pt x="12868" y="-1097"/>
                    <a:pt x="-1485" y="19530"/>
                    <a:pt x="-1485" y="38964"/>
                  </a:cubicBezTo>
                  <a:cubicBezTo>
                    <a:pt x="-2679" y="56307"/>
                    <a:pt x="9576" y="71850"/>
                    <a:pt x="26620" y="75138"/>
                  </a:cubicBezTo>
                  <a:cubicBezTo>
                    <a:pt x="40371" y="75138"/>
                    <a:pt x="47546" y="58398"/>
                    <a:pt x="47546" y="389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5">
              <a:extLst>
                <a:ext uri="{FF2B5EF4-FFF2-40B4-BE49-F238E27FC236}">
                  <a16:creationId xmlns:a16="http://schemas.microsoft.com/office/drawing/2014/main" id="{743C1786-F3C4-4B27-9769-98C843353427}"/>
                </a:ext>
              </a:extLst>
            </p:cNvPr>
            <p:cNvSpPr/>
            <p:nvPr/>
          </p:nvSpPr>
          <p:spPr>
            <a:xfrm>
              <a:off x="7115642" y="2482454"/>
              <a:ext cx="48433" cy="67268"/>
            </a:xfrm>
            <a:custGeom>
              <a:avLst/>
              <a:gdLst>
                <a:gd name="connsiteX0" fmla="*/ 46868 w 48433"/>
                <a:gd name="connsiteY0" fmla="*/ 32986 h 67268"/>
                <a:gd name="connsiteX1" fmla="*/ 22350 w 48433"/>
                <a:gd name="connsiteY1" fmla="*/ -1097 h 67268"/>
                <a:gd name="connsiteX2" fmla="*/ -1566 w 48433"/>
                <a:gd name="connsiteY2" fmla="*/ 32986 h 67268"/>
                <a:gd name="connsiteX3" fmla="*/ 22350 w 48433"/>
                <a:gd name="connsiteY3" fmla="*/ 66172 h 67268"/>
                <a:gd name="connsiteX4" fmla="*/ 46868 w 48433"/>
                <a:gd name="connsiteY4" fmla="*/ 32986 h 6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33" h="67268">
                  <a:moveTo>
                    <a:pt x="46868" y="32986"/>
                  </a:moveTo>
                  <a:cubicBezTo>
                    <a:pt x="46868" y="13552"/>
                    <a:pt x="36404" y="-1097"/>
                    <a:pt x="22350" y="-1097"/>
                  </a:cubicBezTo>
                  <a:cubicBezTo>
                    <a:pt x="8598" y="-1097"/>
                    <a:pt x="-1566" y="13552"/>
                    <a:pt x="-1566" y="32986"/>
                  </a:cubicBezTo>
                  <a:cubicBezTo>
                    <a:pt x="-1566" y="52416"/>
                    <a:pt x="8598" y="66172"/>
                    <a:pt x="22350" y="66172"/>
                  </a:cubicBezTo>
                  <a:cubicBezTo>
                    <a:pt x="36404" y="66172"/>
                    <a:pt x="46868" y="52416"/>
                    <a:pt x="46868" y="3298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5">
              <a:extLst>
                <a:ext uri="{FF2B5EF4-FFF2-40B4-BE49-F238E27FC236}">
                  <a16:creationId xmlns:a16="http://schemas.microsoft.com/office/drawing/2014/main" id="{184706A8-309C-434C-967A-37CAC416590B}"/>
                </a:ext>
              </a:extLst>
            </p:cNvPr>
            <p:cNvSpPr/>
            <p:nvPr/>
          </p:nvSpPr>
          <p:spPr>
            <a:xfrm>
              <a:off x="7528202" y="2574536"/>
              <a:ext cx="55628" cy="76538"/>
            </a:xfrm>
            <a:custGeom>
              <a:avLst/>
              <a:gdLst>
                <a:gd name="connsiteX0" fmla="*/ 54063 w 55628"/>
                <a:gd name="connsiteY0" fmla="*/ 38365 h 76538"/>
                <a:gd name="connsiteX1" fmla="*/ 28351 w 55628"/>
                <a:gd name="connsiteY1" fmla="*/ 75441 h 76538"/>
                <a:gd name="connsiteX2" fmla="*/ -1546 w 55628"/>
                <a:gd name="connsiteY2" fmla="*/ 38365 h 76538"/>
                <a:gd name="connsiteX3" fmla="*/ 28351 w 55628"/>
                <a:gd name="connsiteY3" fmla="*/ -1097 h 76538"/>
                <a:gd name="connsiteX4" fmla="*/ 54063 w 55628"/>
                <a:gd name="connsiteY4" fmla="*/ 38365 h 7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8" h="76538">
                  <a:moveTo>
                    <a:pt x="54063" y="38365"/>
                  </a:moveTo>
                  <a:cubicBezTo>
                    <a:pt x="54063" y="57799"/>
                    <a:pt x="42107" y="75441"/>
                    <a:pt x="28351" y="75441"/>
                  </a:cubicBezTo>
                  <a:cubicBezTo>
                    <a:pt x="10713" y="72149"/>
                    <a:pt x="-2141" y="56307"/>
                    <a:pt x="-1546" y="38365"/>
                  </a:cubicBezTo>
                  <a:cubicBezTo>
                    <a:pt x="-1546" y="18935"/>
                    <a:pt x="14301" y="-1097"/>
                    <a:pt x="28351" y="-1097"/>
                  </a:cubicBezTo>
                  <a:cubicBezTo>
                    <a:pt x="42107" y="-1097"/>
                    <a:pt x="54063" y="18935"/>
                    <a:pt x="54063" y="3836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5">
              <a:extLst>
                <a:ext uri="{FF2B5EF4-FFF2-40B4-BE49-F238E27FC236}">
                  <a16:creationId xmlns:a16="http://schemas.microsoft.com/office/drawing/2014/main" id="{10D1B960-6157-4404-ACCD-EB90DB3EF76E}"/>
                </a:ext>
              </a:extLst>
            </p:cNvPr>
            <p:cNvSpPr/>
            <p:nvPr/>
          </p:nvSpPr>
          <p:spPr>
            <a:xfrm>
              <a:off x="7297416" y="2589485"/>
              <a:ext cx="49929" cy="69359"/>
            </a:xfrm>
            <a:custGeom>
              <a:avLst/>
              <a:gdLst>
                <a:gd name="connsiteX0" fmla="*/ 48364 w 49929"/>
                <a:gd name="connsiteY0" fmla="*/ 35975 h 69359"/>
                <a:gd name="connsiteX1" fmla="*/ 22952 w 49929"/>
                <a:gd name="connsiteY1" fmla="*/ 68263 h 69359"/>
                <a:gd name="connsiteX2" fmla="*/ -1566 w 49929"/>
                <a:gd name="connsiteY2" fmla="*/ 35975 h 69359"/>
                <a:gd name="connsiteX3" fmla="*/ 22952 w 49929"/>
                <a:gd name="connsiteY3" fmla="*/ -1097 h 69359"/>
                <a:gd name="connsiteX4" fmla="*/ 48364 w 49929"/>
                <a:gd name="connsiteY4" fmla="*/ 35975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29" h="69359">
                  <a:moveTo>
                    <a:pt x="48364" y="35975"/>
                  </a:moveTo>
                  <a:cubicBezTo>
                    <a:pt x="48364" y="55409"/>
                    <a:pt x="36704" y="68263"/>
                    <a:pt x="22952" y="68263"/>
                  </a:cubicBezTo>
                  <a:cubicBezTo>
                    <a:pt x="8898" y="68263"/>
                    <a:pt x="-1566" y="55409"/>
                    <a:pt x="-1566" y="35975"/>
                  </a:cubicBezTo>
                  <a:cubicBezTo>
                    <a:pt x="-1566" y="16541"/>
                    <a:pt x="8898" y="-1097"/>
                    <a:pt x="22952" y="-1097"/>
                  </a:cubicBezTo>
                  <a:cubicBezTo>
                    <a:pt x="36704" y="-1097"/>
                    <a:pt x="48364" y="16541"/>
                    <a:pt x="48364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5">
              <a:extLst>
                <a:ext uri="{FF2B5EF4-FFF2-40B4-BE49-F238E27FC236}">
                  <a16:creationId xmlns:a16="http://schemas.microsoft.com/office/drawing/2014/main" id="{ADD04BF8-BBF0-4642-B7D1-7BC4DFF7DFB0}"/>
                </a:ext>
              </a:extLst>
            </p:cNvPr>
            <p:cNvSpPr/>
            <p:nvPr/>
          </p:nvSpPr>
          <p:spPr>
            <a:xfrm>
              <a:off x="7186498" y="3133613"/>
              <a:ext cx="52624" cy="68765"/>
            </a:xfrm>
            <a:custGeom>
              <a:avLst/>
              <a:gdLst>
                <a:gd name="connsiteX0" fmla="*/ 51054 w 52624"/>
                <a:gd name="connsiteY0" fmla="*/ 35679 h 68765"/>
                <a:gd name="connsiteX1" fmla="*/ 21157 w 52624"/>
                <a:gd name="connsiteY1" fmla="*/ 67668 h 68765"/>
                <a:gd name="connsiteX2" fmla="*/ -1566 w 52624"/>
                <a:gd name="connsiteY2" fmla="*/ 35679 h 68765"/>
                <a:gd name="connsiteX3" fmla="*/ 21157 w 52624"/>
                <a:gd name="connsiteY3" fmla="*/ -1097 h 68765"/>
                <a:gd name="connsiteX4" fmla="*/ 51054 w 52624"/>
                <a:gd name="connsiteY4" fmla="*/ 35679 h 6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4" h="68765">
                  <a:moveTo>
                    <a:pt x="51054" y="35679"/>
                  </a:moveTo>
                  <a:cubicBezTo>
                    <a:pt x="51353" y="52719"/>
                    <a:pt x="37897" y="66770"/>
                    <a:pt x="21157" y="67668"/>
                  </a:cubicBezTo>
                  <a:cubicBezTo>
                    <a:pt x="7102" y="67668"/>
                    <a:pt x="-1566" y="55110"/>
                    <a:pt x="-1566" y="35679"/>
                  </a:cubicBezTo>
                  <a:cubicBezTo>
                    <a:pt x="-1566" y="16245"/>
                    <a:pt x="7102" y="-1097"/>
                    <a:pt x="21157" y="-1097"/>
                  </a:cubicBezTo>
                  <a:cubicBezTo>
                    <a:pt x="38795" y="2195"/>
                    <a:pt x="51353" y="17738"/>
                    <a:pt x="51054" y="3567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5">
              <a:extLst>
                <a:ext uri="{FF2B5EF4-FFF2-40B4-BE49-F238E27FC236}">
                  <a16:creationId xmlns:a16="http://schemas.microsoft.com/office/drawing/2014/main" id="{FE0468B1-FB4C-4437-B713-834DE3D4866E}"/>
                </a:ext>
              </a:extLst>
            </p:cNvPr>
            <p:cNvSpPr/>
            <p:nvPr/>
          </p:nvSpPr>
          <p:spPr>
            <a:xfrm>
              <a:off x="7106237" y="2690238"/>
              <a:ext cx="51261" cy="63381"/>
            </a:xfrm>
            <a:custGeom>
              <a:avLst/>
              <a:gdLst>
                <a:gd name="connsiteX0" fmla="*/ 49696 w 51261"/>
                <a:gd name="connsiteY0" fmla="*/ 30296 h 63381"/>
                <a:gd name="connsiteX1" fmla="*/ 25178 w 51261"/>
                <a:gd name="connsiteY1" fmla="*/ 62285 h 63381"/>
                <a:gd name="connsiteX2" fmla="*/ -1431 w 51261"/>
                <a:gd name="connsiteY2" fmla="*/ 30596 h 63381"/>
                <a:gd name="connsiteX3" fmla="*/ -1431 w 51261"/>
                <a:gd name="connsiteY3" fmla="*/ 29997 h 63381"/>
                <a:gd name="connsiteX4" fmla="*/ 23686 w 51261"/>
                <a:gd name="connsiteY4" fmla="*/ -1097 h 63381"/>
                <a:gd name="connsiteX5" fmla="*/ 25178 w 51261"/>
                <a:gd name="connsiteY5" fmla="*/ -1097 h 63381"/>
                <a:gd name="connsiteX6" fmla="*/ 49696 w 51261"/>
                <a:gd name="connsiteY6" fmla="*/ 30296 h 6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61" h="63381">
                  <a:moveTo>
                    <a:pt x="49696" y="30296"/>
                  </a:moveTo>
                  <a:cubicBezTo>
                    <a:pt x="49696" y="49727"/>
                    <a:pt x="39229" y="62285"/>
                    <a:pt x="25178" y="62285"/>
                  </a:cubicBezTo>
                  <a:cubicBezTo>
                    <a:pt x="9033" y="61088"/>
                    <a:pt x="-2923" y="46738"/>
                    <a:pt x="-1431" y="30596"/>
                  </a:cubicBezTo>
                  <a:cubicBezTo>
                    <a:pt x="-1431" y="30596"/>
                    <a:pt x="-1431" y="30296"/>
                    <a:pt x="-1431" y="29997"/>
                  </a:cubicBezTo>
                  <a:cubicBezTo>
                    <a:pt x="-2923" y="14450"/>
                    <a:pt x="8138" y="698"/>
                    <a:pt x="23686" y="-1097"/>
                  </a:cubicBezTo>
                  <a:cubicBezTo>
                    <a:pt x="24280" y="-1097"/>
                    <a:pt x="24879" y="-1097"/>
                    <a:pt x="25178" y="-1097"/>
                  </a:cubicBezTo>
                  <a:cubicBezTo>
                    <a:pt x="39229" y="-1097"/>
                    <a:pt x="49696" y="10563"/>
                    <a:pt x="49696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5">
              <a:extLst>
                <a:ext uri="{FF2B5EF4-FFF2-40B4-BE49-F238E27FC236}">
                  <a16:creationId xmlns:a16="http://schemas.microsoft.com/office/drawing/2014/main" id="{E28FB3BE-9620-477F-A732-FB03DC9F9331}"/>
                </a:ext>
              </a:extLst>
            </p:cNvPr>
            <p:cNvSpPr/>
            <p:nvPr/>
          </p:nvSpPr>
          <p:spPr>
            <a:xfrm>
              <a:off x="6537427" y="2055820"/>
              <a:ext cx="50228" cy="69359"/>
            </a:xfrm>
            <a:custGeom>
              <a:avLst/>
              <a:gdLst>
                <a:gd name="connsiteX0" fmla="*/ -1566 w 50228"/>
                <a:gd name="connsiteY0" fmla="*/ 32088 h 69359"/>
                <a:gd name="connsiteX1" fmla="*/ 22952 w 50228"/>
                <a:gd name="connsiteY1" fmla="*/ -1097 h 69359"/>
                <a:gd name="connsiteX2" fmla="*/ 48663 w 50228"/>
                <a:gd name="connsiteY2" fmla="*/ 32088 h 69359"/>
                <a:gd name="connsiteX3" fmla="*/ 22952 w 50228"/>
                <a:gd name="connsiteY3" fmla="*/ 68263 h 69359"/>
                <a:gd name="connsiteX4" fmla="*/ -1566 w 50228"/>
                <a:gd name="connsiteY4" fmla="*/ 32088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28" h="69359">
                  <a:moveTo>
                    <a:pt x="-1566" y="32088"/>
                  </a:moveTo>
                  <a:cubicBezTo>
                    <a:pt x="-1566" y="12654"/>
                    <a:pt x="9201" y="-1097"/>
                    <a:pt x="22952" y="-1097"/>
                  </a:cubicBezTo>
                  <a:cubicBezTo>
                    <a:pt x="37003" y="-1097"/>
                    <a:pt x="48663" y="12654"/>
                    <a:pt x="48663" y="32088"/>
                  </a:cubicBezTo>
                  <a:cubicBezTo>
                    <a:pt x="48663" y="51522"/>
                    <a:pt x="37003" y="68263"/>
                    <a:pt x="22952" y="68263"/>
                  </a:cubicBezTo>
                  <a:cubicBezTo>
                    <a:pt x="9201" y="68263"/>
                    <a:pt x="-1566" y="51522"/>
                    <a:pt x="-1566" y="320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5">
              <a:extLst>
                <a:ext uri="{FF2B5EF4-FFF2-40B4-BE49-F238E27FC236}">
                  <a16:creationId xmlns:a16="http://schemas.microsoft.com/office/drawing/2014/main" id="{CC03E5FB-6581-4603-9852-84C395FA09D3}"/>
                </a:ext>
              </a:extLst>
            </p:cNvPr>
            <p:cNvSpPr/>
            <p:nvPr/>
          </p:nvSpPr>
          <p:spPr>
            <a:xfrm>
              <a:off x="6401913" y="1900053"/>
              <a:ext cx="56037" cy="67568"/>
            </a:xfrm>
            <a:custGeom>
              <a:avLst/>
              <a:gdLst>
                <a:gd name="connsiteX0" fmla="*/ -1483 w 56037"/>
                <a:gd name="connsiteY0" fmla="*/ 33884 h 67568"/>
                <a:gd name="connsiteX1" fmla="*/ 26020 w 56037"/>
                <a:gd name="connsiteY1" fmla="*/ -1097 h 67568"/>
                <a:gd name="connsiteX2" fmla="*/ 54425 w 56037"/>
                <a:gd name="connsiteY2" fmla="*/ 33884 h 67568"/>
                <a:gd name="connsiteX3" fmla="*/ 26020 w 56037"/>
                <a:gd name="connsiteY3" fmla="*/ 66471 h 67568"/>
                <a:gd name="connsiteX4" fmla="*/ -1483 w 56037"/>
                <a:gd name="connsiteY4" fmla="*/ 33884 h 6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037" h="67568">
                  <a:moveTo>
                    <a:pt x="-1483" y="33884"/>
                  </a:moveTo>
                  <a:cubicBezTo>
                    <a:pt x="-2680" y="16844"/>
                    <a:pt x="9279" y="1596"/>
                    <a:pt x="26020" y="-1097"/>
                  </a:cubicBezTo>
                  <a:cubicBezTo>
                    <a:pt x="43363" y="1596"/>
                    <a:pt x="55322" y="16545"/>
                    <a:pt x="54425" y="33884"/>
                  </a:cubicBezTo>
                  <a:cubicBezTo>
                    <a:pt x="55322" y="50628"/>
                    <a:pt x="42764" y="64978"/>
                    <a:pt x="26020" y="66471"/>
                  </a:cubicBezTo>
                  <a:cubicBezTo>
                    <a:pt x="9579" y="64978"/>
                    <a:pt x="-2680" y="50329"/>
                    <a:pt x="-1483" y="3388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5">
              <a:extLst>
                <a:ext uri="{FF2B5EF4-FFF2-40B4-BE49-F238E27FC236}">
                  <a16:creationId xmlns:a16="http://schemas.microsoft.com/office/drawing/2014/main" id="{D004EF2C-C6F8-43FA-99CE-B5A3F34BA103}"/>
                </a:ext>
              </a:extLst>
            </p:cNvPr>
            <p:cNvSpPr/>
            <p:nvPr/>
          </p:nvSpPr>
          <p:spPr>
            <a:xfrm>
              <a:off x="6614265" y="1730837"/>
              <a:ext cx="48134" cy="71454"/>
            </a:xfrm>
            <a:custGeom>
              <a:avLst/>
              <a:gdLst>
                <a:gd name="connsiteX0" fmla="*/ -1566 w 48134"/>
                <a:gd name="connsiteY0" fmla="*/ 37767 h 71454"/>
                <a:gd name="connsiteX1" fmla="*/ 22354 w 48134"/>
                <a:gd name="connsiteY1" fmla="*/ -1097 h 71454"/>
                <a:gd name="connsiteX2" fmla="*/ 46568 w 48134"/>
                <a:gd name="connsiteY2" fmla="*/ 37767 h 71454"/>
                <a:gd name="connsiteX3" fmla="*/ 22354 w 48134"/>
                <a:gd name="connsiteY3" fmla="*/ 70358 h 71454"/>
                <a:gd name="connsiteX4" fmla="*/ -1566 w 48134"/>
                <a:gd name="connsiteY4" fmla="*/ 37767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34" h="71454">
                  <a:moveTo>
                    <a:pt x="-1566" y="37767"/>
                  </a:moveTo>
                  <a:cubicBezTo>
                    <a:pt x="-1566" y="18337"/>
                    <a:pt x="8299" y="-1097"/>
                    <a:pt x="22354" y="-1097"/>
                  </a:cubicBezTo>
                  <a:cubicBezTo>
                    <a:pt x="36105" y="-1097"/>
                    <a:pt x="46568" y="18337"/>
                    <a:pt x="46568" y="37767"/>
                  </a:cubicBezTo>
                  <a:cubicBezTo>
                    <a:pt x="46568" y="57201"/>
                    <a:pt x="36105" y="70358"/>
                    <a:pt x="22354" y="70358"/>
                  </a:cubicBezTo>
                  <a:cubicBezTo>
                    <a:pt x="8299" y="70358"/>
                    <a:pt x="-1566" y="57201"/>
                    <a:pt x="-1566" y="377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5">
              <a:extLst>
                <a:ext uri="{FF2B5EF4-FFF2-40B4-BE49-F238E27FC236}">
                  <a16:creationId xmlns:a16="http://schemas.microsoft.com/office/drawing/2014/main" id="{D178D180-F53C-4512-AAF8-3C6A08B71171}"/>
                </a:ext>
              </a:extLst>
            </p:cNvPr>
            <p:cNvSpPr/>
            <p:nvPr/>
          </p:nvSpPr>
          <p:spPr>
            <a:xfrm>
              <a:off x="6824015" y="1500926"/>
              <a:ext cx="51551" cy="67867"/>
            </a:xfrm>
            <a:custGeom>
              <a:avLst/>
              <a:gdLst>
                <a:gd name="connsiteX0" fmla="*/ -1436 w 51551"/>
                <a:gd name="connsiteY0" fmla="*/ 30296 h 67867"/>
                <a:gd name="connsiteX1" fmla="*/ 24873 w 51551"/>
                <a:gd name="connsiteY1" fmla="*/ -1097 h 67867"/>
                <a:gd name="connsiteX2" fmla="*/ 25767 w 51551"/>
                <a:gd name="connsiteY2" fmla="*/ -1097 h 67867"/>
                <a:gd name="connsiteX3" fmla="*/ 49986 w 51551"/>
                <a:gd name="connsiteY3" fmla="*/ 30296 h 67867"/>
                <a:gd name="connsiteX4" fmla="*/ 25767 w 51551"/>
                <a:gd name="connsiteY4" fmla="*/ 66770 h 67867"/>
                <a:gd name="connsiteX5" fmla="*/ -1436 w 51551"/>
                <a:gd name="connsiteY5" fmla="*/ 30296 h 6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1" h="67867">
                  <a:moveTo>
                    <a:pt x="-1436" y="30296"/>
                  </a:moveTo>
                  <a:cubicBezTo>
                    <a:pt x="-2933" y="14450"/>
                    <a:pt x="8728" y="399"/>
                    <a:pt x="24873" y="-1097"/>
                  </a:cubicBezTo>
                  <a:cubicBezTo>
                    <a:pt x="25173" y="-1097"/>
                    <a:pt x="25472" y="-1097"/>
                    <a:pt x="25767" y="-1097"/>
                  </a:cubicBezTo>
                  <a:cubicBezTo>
                    <a:pt x="39523" y="-1097"/>
                    <a:pt x="49986" y="10862"/>
                    <a:pt x="49986" y="30296"/>
                  </a:cubicBezTo>
                  <a:cubicBezTo>
                    <a:pt x="49986" y="50029"/>
                    <a:pt x="39523" y="66770"/>
                    <a:pt x="25767" y="66770"/>
                  </a:cubicBezTo>
                  <a:cubicBezTo>
                    <a:pt x="11717" y="66770"/>
                    <a:pt x="-1436" y="49730"/>
                    <a:pt x="-1436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5">
              <a:extLst>
                <a:ext uri="{FF2B5EF4-FFF2-40B4-BE49-F238E27FC236}">
                  <a16:creationId xmlns:a16="http://schemas.microsoft.com/office/drawing/2014/main" id="{DA48F104-8803-463B-87C4-49F76C28B748}"/>
                </a:ext>
              </a:extLst>
            </p:cNvPr>
            <p:cNvSpPr/>
            <p:nvPr/>
          </p:nvSpPr>
          <p:spPr>
            <a:xfrm>
              <a:off x="6930277" y="1684196"/>
              <a:ext cx="46342" cy="69962"/>
            </a:xfrm>
            <a:custGeom>
              <a:avLst/>
              <a:gdLst>
                <a:gd name="connsiteX0" fmla="*/ -1566 w 46342"/>
                <a:gd name="connsiteY0" fmla="*/ 33285 h 69962"/>
                <a:gd name="connsiteX1" fmla="*/ 22354 w 46342"/>
                <a:gd name="connsiteY1" fmla="*/ -1097 h 69962"/>
                <a:gd name="connsiteX2" fmla="*/ 44777 w 46342"/>
                <a:gd name="connsiteY2" fmla="*/ 33285 h 69962"/>
                <a:gd name="connsiteX3" fmla="*/ 22354 w 46342"/>
                <a:gd name="connsiteY3" fmla="*/ 68865 h 69962"/>
                <a:gd name="connsiteX4" fmla="*/ -1566 w 46342"/>
                <a:gd name="connsiteY4" fmla="*/ 33285 h 69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42" h="69962">
                  <a:moveTo>
                    <a:pt x="-1566" y="33285"/>
                  </a:moveTo>
                  <a:cubicBezTo>
                    <a:pt x="-1566" y="13851"/>
                    <a:pt x="8602" y="-1097"/>
                    <a:pt x="22354" y="-1097"/>
                  </a:cubicBezTo>
                  <a:cubicBezTo>
                    <a:pt x="36105" y="-1097"/>
                    <a:pt x="44777" y="13851"/>
                    <a:pt x="44777" y="33285"/>
                  </a:cubicBezTo>
                  <a:cubicBezTo>
                    <a:pt x="44777" y="52719"/>
                    <a:pt x="36404" y="68865"/>
                    <a:pt x="22354" y="68865"/>
                  </a:cubicBezTo>
                  <a:cubicBezTo>
                    <a:pt x="8602" y="68865"/>
                    <a:pt x="-1566" y="52719"/>
                    <a:pt x="-1566" y="3328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5">
              <a:extLst>
                <a:ext uri="{FF2B5EF4-FFF2-40B4-BE49-F238E27FC236}">
                  <a16:creationId xmlns:a16="http://schemas.microsoft.com/office/drawing/2014/main" id="{41AB4A67-3604-457F-944E-1AF771E9A896}"/>
                </a:ext>
              </a:extLst>
            </p:cNvPr>
            <p:cNvSpPr/>
            <p:nvPr/>
          </p:nvSpPr>
          <p:spPr>
            <a:xfrm>
              <a:off x="6908153" y="2061199"/>
              <a:ext cx="45145" cy="72352"/>
            </a:xfrm>
            <a:custGeom>
              <a:avLst/>
              <a:gdLst>
                <a:gd name="connsiteX0" fmla="*/ -1566 w 45145"/>
                <a:gd name="connsiteY0" fmla="*/ 34183 h 72352"/>
                <a:gd name="connsiteX1" fmla="*/ 22952 w 45145"/>
                <a:gd name="connsiteY1" fmla="*/ -1097 h 72352"/>
                <a:gd name="connsiteX2" fmla="*/ 43579 w 45145"/>
                <a:gd name="connsiteY2" fmla="*/ 34183 h 72352"/>
                <a:gd name="connsiteX3" fmla="*/ 22952 w 45145"/>
                <a:gd name="connsiteY3" fmla="*/ 71255 h 72352"/>
                <a:gd name="connsiteX4" fmla="*/ -1566 w 45145"/>
                <a:gd name="connsiteY4" fmla="*/ 34183 h 7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45" h="72352">
                  <a:moveTo>
                    <a:pt x="-1566" y="34183"/>
                  </a:moveTo>
                  <a:cubicBezTo>
                    <a:pt x="-1566" y="14450"/>
                    <a:pt x="8898" y="-1097"/>
                    <a:pt x="22952" y="-1097"/>
                  </a:cubicBezTo>
                  <a:cubicBezTo>
                    <a:pt x="36704" y="-1097"/>
                    <a:pt x="43579" y="14450"/>
                    <a:pt x="43579" y="34183"/>
                  </a:cubicBezTo>
                  <a:cubicBezTo>
                    <a:pt x="43579" y="53617"/>
                    <a:pt x="36704" y="71255"/>
                    <a:pt x="22952" y="71255"/>
                  </a:cubicBezTo>
                  <a:cubicBezTo>
                    <a:pt x="8898" y="71255"/>
                    <a:pt x="-1566" y="53617"/>
                    <a:pt x="-1566" y="3418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5">
              <a:extLst>
                <a:ext uri="{FF2B5EF4-FFF2-40B4-BE49-F238E27FC236}">
                  <a16:creationId xmlns:a16="http://schemas.microsoft.com/office/drawing/2014/main" id="{9E46A293-3D77-4DD2-9087-09976172848F}"/>
                </a:ext>
              </a:extLst>
            </p:cNvPr>
            <p:cNvSpPr/>
            <p:nvPr/>
          </p:nvSpPr>
          <p:spPr>
            <a:xfrm>
              <a:off x="5584008" y="2575434"/>
              <a:ext cx="75337" cy="56826"/>
            </a:xfrm>
            <a:custGeom>
              <a:avLst/>
              <a:gdLst>
                <a:gd name="connsiteX0" fmla="*/ 35207 w 75337"/>
                <a:gd name="connsiteY0" fmla="*/ 55708 h 56826"/>
                <a:gd name="connsiteX1" fmla="*/ 73772 w 75337"/>
                <a:gd name="connsiteY1" fmla="*/ 26406 h 56826"/>
                <a:gd name="connsiteX2" fmla="*/ 35207 w 75337"/>
                <a:gd name="connsiteY2" fmla="*/ -1097 h 56826"/>
                <a:gd name="connsiteX3" fmla="*/ -1566 w 75337"/>
                <a:gd name="connsiteY3" fmla="*/ 26406 h 56826"/>
                <a:gd name="connsiteX4" fmla="*/ 35207 w 75337"/>
                <a:gd name="connsiteY4" fmla="*/ 55708 h 5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37" h="56826">
                  <a:moveTo>
                    <a:pt x="35207" y="55708"/>
                  </a:moveTo>
                  <a:cubicBezTo>
                    <a:pt x="54937" y="55708"/>
                    <a:pt x="73772" y="40460"/>
                    <a:pt x="73772" y="26406"/>
                  </a:cubicBezTo>
                  <a:cubicBezTo>
                    <a:pt x="73772" y="12654"/>
                    <a:pt x="54937" y="-1097"/>
                    <a:pt x="35207" y="-1097"/>
                  </a:cubicBezTo>
                  <a:cubicBezTo>
                    <a:pt x="15773" y="-1097"/>
                    <a:pt x="-1566" y="12654"/>
                    <a:pt x="-1566" y="26406"/>
                  </a:cubicBezTo>
                  <a:cubicBezTo>
                    <a:pt x="1723" y="44048"/>
                    <a:pt x="17565" y="56303"/>
                    <a:pt x="35207" y="5570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5">
              <a:extLst>
                <a:ext uri="{FF2B5EF4-FFF2-40B4-BE49-F238E27FC236}">
                  <a16:creationId xmlns:a16="http://schemas.microsoft.com/office/drawing/2014/main" id="{13EEB3BF-2339-4735-82B4-0A019B32BF71}"/>
                </a:ext>
              </a:extLst>
            </p:cNvPr>
            <p:cNvSpPr/>
            <p:nvPr/>
          </p:nvSpPr>
          <p:spPr>
            <a:xfrm>
              <a:off x="5834247" y="2802306"/>
              <a:ext cx="71155" cy="49975"/>
            </a:xfrm>
            <a:custGeom>
              <a:avLst/>
              <a:gdLst>
                <a:gd name="connsiteX0" fmla="*/ 33412 w 71155"/>
                <a:gd name="connsiteY0" fmla="*/ 48879 h 49975"/>
                <a:gd name="connsiteX1" fmla="*/ 69590 w 71155"/>
                <a:gd name="connsiteY1" fmla="*/ 27350 h 49975"/>
                <a:gd name="connsiteX2" fmla="*/ 33412 w 71155"/>
                <a:gd name="connsiteY2" fmla="*/ -1051 h 49975"/>
                <a:gd name="connsiteX3" fmla="*/ -1566 w 71155"/>
                <a:gd name="connsiteY3" fmla="*/ 27350 h 49975"/>
                <a:gd name="connsiteX4" fmla="*/ 33412 w 71155"/>
                <a:gd name="connsiteY4" fmla="*/ 48879 h 4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55" h="49975">
                  <a:moveTo>
                    <a:pt x="33412" y="48879"/>
                  </a:moveTo>
                  <a:cubicBezTo>
                    <a:pt x="52846" y="48879"/>
                    <a:pt x="69590" y="41404"/>
                    <a:pt x="69590" y="27350"/>
                  </a:cubicBezTo>
                  <a:cubicBezTo>
                    <a:pt x="66298" y="10310"/>
                    <a:pt x="50755" y="-1949"/>
                    <a:pt x="33412" y="-1051"/>
                  </a:cubicBezTo>
                  <a:cubicBezTo>
                    <a:pt x="16073" y="-1949"/>
                    <a:pt x="825" y="10310"/>
                    <a:pt x="-1566" y="27350"/>
                  </a:cubicBezTo>
                  <a:cubicBezTo>
                    <a:pt x="-1566" y="41404"/>
                    <a:pt x="13978" y="48879"/>
                    <a:pt x="33412" y="4887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5">
              <a:extLst>
                <a:ext uri="{FF2B5EF4-FFF2-40B4-BE49-F238E27FC236}">
                  <a16:creationId xmlns:a16="http://schemas.microsoft.com/office/drawing/2014/main" id="{49302722-B882-44A8-B091-FC94A9B8E550}"/>
                </a:ext>
              </a:extLst>
            </p:cNvPr>
            <p:cNvSpPr/>
            <p:nvPr/>
          </p:nvSpPr>
          <p:spPr>
            <a:xfrm>
              <a:off x="5732895" y="3051694"/>
              <a:ext cx="78330" cy="50528"/>
            </a:xfrm>
            <a:custGeom>
              <a:avLst/>
              <a:gdLst>
                <a:gd name="connsiteX0" fmla="*/ 36704 w 78330"/>
                <a:gd name="connsiteY0" fmla="*/ 49431 h 50528"/>
                <a:gd name="connsiteX1" fmla="*/ 76765 w 78330"/>
                <a:gd name="connsiteY1" fmla="*/ 28501 h 50528"/>
                <a:gd name="connsiteX2" fmla="*/ 36704 w 78330"/>
                <a:gd name="connsiteY2" fmla="*/ -1097 h 50528"/>
                <a:gd name="connsiteX3" fmla="*/ -1566 w 78330"/>
                <a:gd name="connsiteY3" fmla="*/ 28501 h 50528"/>
                <a:gd name="connsiteX4" fmla="*/ 36704 w 78330"/>
                <a:gd name="connsiteY4" fmla="*/ 49431 h 50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30" h="50528">
                  <a:moveTo>
                    <a:pt x="36704" y="49431"/>
                  </a:moveTo>
                  <a:cubicBezTo>
                    <a:pt x="56134" y="49431"/>
                    <a:pt x="76765" y="42555"/>
                    <a:pt x="76765" y="28501"/>
                  </a:cubicBezTo>
                  <a:cubicBezTo>
                    <a:pt x="76765" y="14450"/>
                    <a:pt x="56134" y="-1097"/>
                    <a:pt x="36704" y="-1097"/>
                  </a:cubicBezTo>
                  <a:cubicBezTo>
                    <a:pt x="17270" y="-1097"/>
                    <a:pt x="-1566" y="14450"/>
                    <a:pt x="-1566" y="28501"/>
                  </a:cubicBezTo>
                  <a:cubicBezTo>
                    <a:pt x="-1566" y="42555"/>
                    <a:pt x="17270" y="49431"/>
                    <a:pt x="36704" y="4943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5">
              <a:extLst>
                <a:ext uri="{FF2B5EF4-FFF2-40B4-BE49-F238E27FC236}">
                  <a16:creationId xmlns:a16="http://schemas.microsoft.com/office/drawing/2014/main" id="{F1A0C499-3893-4AC7-8AE9-540FACB19385}"/>
                </a:ext>
              </a:extLst>
            </p:cNvPr>
            <p:cNvSpPr/>
            <p:nvPr/>
          </p:nvSpPr>
          <p:spPr>
            <a:xfrm>
              <a:off x="6127837" y="2634929"/>
              <a:ext cx="73246" cy="53522"/>
            </a:xfrm>
            <a:custGeom>
              <a:avLst/>
              <a:gdLst>
                <a:gd name="connsiteX0" fmla="*/ 37601 w 73246"/>
                <a:gd name="connsiteY0" fmla="*/ 52420 h 53522"/>
                <a:gd name="connsiteX1" fmla="*/ 71681 w 73246"/>
                <a:gd name="connsiteY1" fmla="*/ 22523 h 53522"/>
                <a:gd name="connsiteX2" fmla="*/ 37601 w 73246"/>
                <a:gd name="connsiteY2" fmla="*/ -1097 h 53522"/>
                <a:gd name="connsiteX3" fmla="*/ -1566 w 73246"/>
                <a:gd name="connsiteY3" fmla="*/ 22523 h 53522"/>
                <a:gd name="connsiteX4" fmla="*/ 37601 w 73246"/>
                <a:gd name="connsiteY4" fmla="*/ 52420 h 5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46" h="53522">
                  <a:moveTo>
                    <a:pt x="37601" y="52420"/>
                  </a:moveTo>
                  <a:cubicBezTo>
                    <a:pt x="54941" y="52716"/>
                    <a:pt x="69889" y="39862"/>
                    <a:pt x="71681" y="22523"/>
                  </a:cubicBezTo>
                  <a:cubicBezTo>
                    <a:pt x="71681" y="8468"/>
                    <a:pt x="57032" y="-1097"/>
                    <a:pt x="37601" y="-1097"/>
                  </a:cubicBezTo>
                  <a:cubicBezTo>
                    <a:pt x="18168" y="-1097"/>
                    <a:pt x="-1566" y="8468"/>
                    <a:pt x="-1566" y="22523"/>
                  </a:cubicBezTo>
                  <a:cubicBezTo>
                    <a:pt x="-1566" y="36274"/>
                    <a:pt x="18168" y="52420"/>
                    <a:pt x="37601" y="5242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5">
              <a:extLst>
                <a:ext uri="{FF2B5EF4-FFF2-40B4-BE49-F238E27FC236}">
                  <a16:creationId xmlns:a16="http://schemas.microsoft.com/office/drawing/2014/main" id="{50886761-8223-4598-8D62-611178A1FD5B}"/>
                </a:ext>
              </a:extLst>
            </p:cNvPr>
            <p:cNvSpPr/>
            <p:nvPr/>
          </p:nvSpPr>
          <p:spPr>
            <a:xfrm>
              <a:off x="6157135" y="2836137"/>
              <a:ext cx="67568" cy="49331"/>
            </a:xfrm>
            <a:custGeom>
              <a:avLst/>
              <a:gdLst>
                <a:gd name="connsiteX0" fmla="*/ 30426 w 67568"/>
                <a:gd name="connsiteY0" fmla="*/ 48234 h 49331"/>
                <a:gd name="connsiteX1" fmla="*/ 66002 w 67568"/>
                <a:gd name="connsiteY1" fmla="*/ 24315 h 49331"/>
                <a:gd name="connsiteX2" fmla="*/ 30426 w 67568"/>
                <a:gd name="connsiteY2" fmla="*/ -1097 h 49331"/>
                <a:gd name="connsiteX3" fmla="*/ -1566 w 67568"/>
                <a:gd name="connsiteY3" fmla="*/ 24315 h 49331"/>
                <a:gd name="connsiteX4" fmla="*/ 30426 w 67568"/>
                <a:gd name="connsiteY4" fmla="*/ 48234 h 4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68" h="49331">
                  <a:moveTo>
                    <a:pt x="30426" y="48234"/>
                  </a:moveTo>
                  <a:cubicBezTo>
                    <a:pt x="49857" y="48234"/>
                    <a:pt x="66002" y="38070"/>
                    <a:pt x="66002" y="24315"/>
                  </a:cubicBezTo>
                  <a:cubicBezTo>
                    <a:pt x="66002" y="10264"/>
                    <a:pt x="49857" y="-1097"/>
                    <a:pt x="30426" y="-1097"/>
                  </a:cubicBezTo>
                  <a:cubicBezTo>
                    <a:pt x="10993" y="-1097"/>
                    <a:pt x="-1566" y="10264"/>
                    <a:pt x="-1566" y="24315"/>
                  </a:cubicBezTo>
                  <a:cubicBezTo>
                    <a:pt x="-1566" y="38070"/>
                    <a:pt x="10993" y="48234"/>
                    <a:pt x="30426" y="4823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5">
              <a:extLst>
                <a:ext uri="{FF2B5EF4-FFF2-40B4-BE49-F238E27FC236}">
                  <a16:creationId xmlns:a16="http://schemas.microsoft.com/office/drawing/2014/main" id="{1D304E31-3CFB-433F-B3DB-B588E7FF44E4}"/>
                </a:ext>
              </a:extLst>
            </p:cNvPr>
            <p:cNvSpPr/>
            <p:nvPr/>
          </p:nvSpPr>
          <p:spPr>
            <a:xfrm>
              <a:off x="5956825" y="3096494"/>
              <a:ext cx="72648" cy="54642"/>
            </a:xfrm>
            <a:custGeom>
              <a:avLst/>
              <a:gdLst>
                <a:gd name="connsiteX0" fmla="*/ 38196 w 72648"/>
                <a:gd name="connsiteY0" fmla="*/ 53364 h 54642"/>
                <a:gd name="connsiteX1" fmla="*/ 71083 w 72648"/>
                <a:gd name="connsiteY1" fmla="*/ 27353 h 54642"/>
                <a:gd name="connsiteX2" fmla="*/ 71083 w 72648"/>
                <a:gd name="connsiteY2" fmla="*/ 27054 h 54642"/>
                <a:gd name="connsiteX3" fmla="*/ 38196 w 72648"/>
                <a:gd name="connsiteY3" fmla="*/ -1051 h 54642"/>
                <a:gd name="connsiteX4" fmla="*/ -1566 w 72648"/>
                <a:gd name="connsiteY4" fmla="*/ 27054 h 54642"/>
                <a:gd name="connsiteX5" fmla="*/ 38196 w 72648"/>
                <a:gd name="connsiteY5" fmla="*/ 53364 h 5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48" h="54642">
                  <a:moveTo>
                    <a:pt x="38196" y="53364"/>
                  </a:moveTo>
                  <a:cubicBezTo>
                    <a:pt x="54342" y="55156"/>
                    <a:pt x="69291" y="43495"/>
                    <a:pt x="71083" y="27353"/>
                  </a:cubicBezTo>
                  <a:cubicBezTo>
                    <a:pt x="71083" y="27353"/>
                    <a:pt x="71083" y="27054"/>
                    <a:pt x="71083" y="27054"/>
                  </a:cubicBezTo>
                  <a:cubicBezTo>
                    <a:pt x="69590" y="10310"/>
                    <a:pt x="54941" y="-1945"/>
                    <a:pt x="38196" y="-1051"/>
                  </a:cubicBezTo>
                  <a:cubicBezTo>
                    <a:pt x="18762" y="-1051"/>
                    <a:pt x="-1566" y="13299"/>
                    <a:pt x="-1566" y="27054"/>
                  </a:cubicBezTo>
                  <a:cubicBezTo>
                    <a:pt x="-1566" y="41105"/>
                    <a:pt x="18762" y="53364"/>
                    <a:pt x="38196" y="533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5">
              <a:extLst>
                <a:ext uri="{FF2B5EF4-FFF2-40B4-BE49-F238E27FC236}">
                  <a16:creationId xmlns:a16="http://schemas.microsoft.com/office/drawing/2014/main" id="{4EED0EE9-F72B-487A-8425-E63C83622582}"/>
                </a:ext>
              </a:extLst>
            </p:cNvPr>
            <p:cNvSpPr/>
            <p:nvPr/>
          </p:nvSpPr>
          <p:spPr>
            <a:xfrm>
              <a:off x="6034557" y="3429297"/>
              <a:ext cx="70557" cy="43951"/>
            </a:xfrm>
            <a:custGeom>
              <a:avLst/>
              <a:gdLst>
                <a:gd name="connsiteX0" fmla="*/ 32518 w 70557"/>
                <a:gd name="connsiteY0" fmla="*/ 42854 h 43951"/>
                <a:gd name="connsiteX1" fmla="*/ 68991 w 70557"/>
                <a:gd name="connsiteY1" fmla="*/ 22223 h 43951"/>
                <a:gd name="connsiteX2" fmla="*/ 32518 w 70557"/>
                <a:gd name="connsiteY2" fmla="*/ -1097 h 43951"/>
                <a:gd name="connsiteX3" fmla="*/ -1566 w 70557"/>
                <a:gd name="connsiteY3" fmla="*/ 22223 h 43951"/>
                <a:gd name="connsiteX4" fmla="*/ 32518 w 70557"/>
                <a:gd name="connsiteY4" fmla="*/ 42854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57" h="43951">
                  <a:moveTo>
                    <a:pt x="32518" y="42854"/>
                  </a:moveTo>
                  <a:cubicBezTo>
                    <a:pt x="51952" y="42854"/>
                    <a:pt x="68991" y="35975"/>
                    <a:pt x="68991" y="22223"/>
                  </a:cubicBezTo>
                  <a:cubicBezTo>
                    <a:pt x="68991" y="8173"/>
                    <a:pt x="51952" y="-1097"/>
                    <a:pt x="32518" y="-1097"/>
                  </a:cubicBezTo>
                  <a:cubicBezTo>
                    <a:pt x="12784" y="-1097"/>
                    <a:pt x="-1566" y="8173"/>
                    <a:pt x="-1566" y="22223"/>
                  </a:cubicBezTo>
                  <a:cubicBezTo>
                    <a:pt x="-1566" y="35975"/>
                    <a:pt x="12784" y="42854"/>
                    <a:pt x="32518" y="428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5">
              <a:extLst>
                <a:ext uri="{FF2B5EF4-FFF2-40B4-BE49-F238E27FC236}">
                  <a16:creationId xmlns:a16="http://schemas.microsoft.com/office/drawing/2014/main" id="{D05EE5B8-A285-459B-9E16-63D9DDA532A0}"/>
                </a:ext>
              </a:extLst>
            </p:cNvPr>
            <p:cNvSpPr/>
            <p:nvPr/>
          </p:nvSpPr>
          <p:spPr>
            <a:xfrm>
              <a:off x="6321271" y="3316583"/>
              <a:ext cx="69662" cy="43951"/>
            </a:xfrm>
            <a:custGeom>
              <a:avLst/>
              <a:gdLst>
                <a:gd name="connsiteX0" fmla="*/ 35806 w 69662"/>
                <a:gd name="connsiteY0" fmla="*/ 42854 h 43951"/>
                <a:gd name="connsiteX1" fmla="*/ 68097 w 69662"/>
                <a:gd name="connsiteY1" fmla="*/ 19833 h 43951"/>
                <a:gd name="connsiteX2" fmla="*/ 35806 w 69662"/>
                <a:gd name="connsiteY2" fmla="*/ -1097 h 43951"/>
                <a:gd name="connsiteX3" fmla="*/ -1566 w 69662"/>
                <a:gd name="connsiteY3" fmla="*/ 19833 h 43951"/>
                <a:gd name="connsiteX4" fmla="*/ 35806 w 69662"/>
                <a:gd name="connsiteY4" fmla="*/ 42854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62" h="43951">
                  <a:moveTo>
                    <a:pt x="35806" y="42854"/>
                  </a:moveTo>
                  <a:cubicBezTo>
                    <a:pt x="55240" y="42854"/>
                    <a:pt x="68097" y="33585"/>
                    <a:pt x="68097" y="19833"/>
                  </a:cubicBezTo>
                  <a:cubicBezTo>
                    <a:pt x="68097" y="5782"/>
                    <a:pt x="55240" y="-1097"/>
                    <a:pt x="35806" y="-1097"/>
                  </a:cubicBezTo>
                  <a:cubicBezTo>
                    <a:pt x="16376" y="-1097"/>
                    <a:pt x="-1566" y="6081"/>
                    <a:pt x="-1566" y="19833"/>
                  </a:cubicBezTo>
                  <a:cubicBezTo>
                    <a:pt x="-1566" y="33585"/>
                    <a:pt x="16376" y="42854"/>
                    <a:pt x="35806" y="428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5">
              <a:extLst>
                <a:ext uri="{FF2B5EF4-FFF2-40B4-BE49-F238E27FC236}">
                  <a16:creationId xmlns:a16="http://schemas.microsoft.com/office/drawing/2014/main" id="{FAA418D9-0055-4EF7-AC12-1FC7BC33C318}"/>
                </a:ext>
              </a:extLst>
            </p:cNvPr>
            <p:cNvSpPr/>
            <p:nvPr/>
          </p:nvSpPr>
          <p:spPr>
            <a:xfrm>
              <a:off x="6504840" y="3209553"/>
              <a:ext cx="66969" cy="48682"/>
            </a:xfrm>
            <a:custGeom>
              <a:avLst/>
              <a:gdLst>
                <a:gd name="connsiteX0" fmla="*/ 32218 w 66969"/>
                <a:gd name="connsiteY0" fmla="*/ 47336 h 48682"/>
                <a:gd name="connsiteX1" fmla="*/ 65404 w 66969"/>
                <a:gd name="connsiteY1" fmla="*/ 21625 h 48682"/>
                <a:gd name="connsiteX2" fmla="*/ 65404 w 66969"/>
                <a:gd name="connsiteY2" fmla="*/ 21625 h 48682"/>
                <a:gd name="connsiteX3" fmla="*/ 32218 w 66969"/>
                <a:gd name="connsiteY3" fmla="*/ -1097 h 48682"/>
                <a:gd name="connsiteX4" fmla="*/ -1566 w 66969"/>
                <a:gd name="connsiteY4" fmla="*/ 21625 h 48682"/>
                <a:gd name="connsiteX5" fmla="*/ 32218 w 66969"/>
                <a:gd name="connsiteY5" fmla="*/ 47336 h 4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969" h="48682">
                  <a:moveTo>
                    <a:pt x="32218" y="47336"/>
                  </a:moveTo>
                  <a:cubicBezTo>
                    <a:pt x="48364" y="49431"/>
                    <a:pt x="63313" y="37771"/>
                    <a:pt x="65404" y="21625"/>
                  </a:cubicBezTo>
                  <a:cubicBezTo>
                    <a:pt x="65404" y="21625"/>
                    <a:pt x="65404" y="21625"/>
                    <a:pt x="65404" y="21625"/>
                  </a:cubicBezTo>
                  <a:cubicBezTo>
                    <a:pt x="65404" y="7574"/>
                    <a:pt x="51652" y="-1097"/>
                    <a:pt x="32218" y="-1097"/>
                  </a:cubicBezTo>
                  <a:cubicBezTo>
                    <a:pt x="12784" y="-1097"/>
                    <a:pt x="-1566" y="7574"/>
                    <a:pt x="-1566" y="21625"/>
                  </a:cubicBezTo>
                  <a:cubicBezTo>
                    <a:pt x="828" y="38070"/>
                    <a:pt x="15777" y="49431"/>
                    <a:pt x="32218" y="4733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5">
              <a:extLst>
                <a:ext uri="{FF2B5EF4-FFF2-40B4-BE49-F238E27FC236}">
                  <a16:creationId xmlns:a16="http://schemas.microsoft.com/office/drawing/2014/main" id="{5A538F75-0BA9-47F6-990A-2211491D875A}"/>
                </a:ext>
              </a:extLst>
            </p:cNvPr>
            <p:cNvSpPr/>
            <p:nvPr/>
          </p:nvSpPr>
          <p:spPr>
            <a:xfrm>
              <a:off x="6815174" y="3190413"/>
              <a:ext cx="72951" cy="55314"/>
            </a:xfrm>
            <a:custGeom>
              <a:avLst/>
              <a:gdLst>
                <a:gd name="connsiteX0" fmla="*/ 31321 w 72951"/>
                <a:gd name="connsiteY0" fmla="*/ 54217 h 55314"/>
                <a:gd name="connsiteX1" fmla="*/ 71385 w 72951"/>
                <a:gd name="connsiteY1" fmla="*/ 28805 h 55314"/>
                <a:gd name="connsiteX2" fmla="*/ 31321 w 72951"/>
                <a:gd name="connsiteY2" fmla="*/ -1092 h 55314"/>
                <a:gd name="connsiteX3" fmla="*/ -1566 w 72951"/>
                <a:gd name="connsiteY3" fmla="*/ 28805 h 55314"/>
                <a:gd name="connsiteX4" fmla="*/ 31321 w 72951"/>
                <a:gd name="connsiteY4" fmla="*/ 54217 h 5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51" h="55314">
                  <a:moveTo>
                    <a:pt x="31321" y="54217"/>
                  </a:moveTo>
                  <a:cubicBezTo>
                    <a:pt x="50755" y="54217"/>
                    <a:pt x="71385" y="42560"/>
                    <a:pt x="71385" y="28805"/>
                  </a:cubicBezTo>
                  <a:cubicBezTo>
                    <a:pt x="71385" y="14754"/>
                    <a:pt x="50755" y="-1092"/>
                    <a:pt x="31321" y="-1092"/>
                  </a:cubicBezTo>
                  <a:cubicBezTo>
                    <a:pt x="14281" y="-1391"/>
                    <a:pt x="-69" y="11466"/>
                    <a:pt x="-1566" y="28805"/>
                  </a:cubicBezTo>
                  <a:cubicBezTo>
                    <a:pt x="-1566" y="42560"/>
                    <a:pt x="11890" y="54217"/>
                    <a:pt x="31321" y="5421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5">
              <a:extLst>
                <a:ext uri="{FF2B5EF4-FFF2-40B4-BE49-F238E27FC236}">
                  <a16:creationId xmlns:a16="http://schemas.microsoft.com/office/drawing/2014/main" id="{2DD910FF-9A25-4258-AECE-8178CF34C1E6}"/>
                </a:ext>
              </a:extLst>
            </p:cNvPr>
            <p:cNvSpPr/>
            <p:nvPr/>
          </p:nvSpPr>
          <p:spPr>
            <a:xfrm>
              <a:off x="6717405" y="2915618"/>
              <a:ext cx="69966" cy="53260"/>
            </a:xfrm>
            <a:custGeom>
              <a:avLst/>
              <a:gdLst>
                <a:gd name="connsiteX0" fmla="*/ 34018 w 69966"/>
                <a:gd name="connsiteY0" fmla="*/ 52163 h 53260"/>
                <a:gd name="connsiteX1" fmla="*/ 68401 w 69966"/>
                <a:gd name="connsiteY1" fmla="*/ 27350 h 53260"/>
                <a:gd name="connsiteX2" fmla="*/ 34018 w 69966"/>
                <a:gd name="connsiteY2" fmla="*/ -1051 h 53260"/>
                <a:gd name="connsiteX3" fmla="*/ -1562 w 69966"/>
                <a:gd name="connsiteY3" fmla="*/ 27350 h 53260"/>
                <a:gd name="connsiteX4" fmla="*/ 34018 w 69966"/>
                <a:gd name="connsiteY4" fmla="*/ 52163 h 5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66" h="53260">
                  <a:moveTo>
                    <a:pt x="34018" y="52163"/>
                  </a:moveTo>
                  <a:cubicBezTo>
                    <a:pt x="53452" y="52163"/>
                    <a:pt x="68401" y="41401"/>
                    <a:pt x="68401" y="27350"/>
                  </a:cubicBezTo>
                  <a:cubicBezTo>
                    <a:pt x="66006" y="10310"/>
                    <a:pt x="51058" y="-1949"/>
                    <a:pt x="34018" y="-1051"/>
                  </a:cubicBezTo>
                  <a:cubicBezTo>
                    <a:pt x="16675" y="-1949"/>
                    <a:pt x="1132" y="10310"/>
                    <a:pt x="-1562" y="27350"/>
                  </a:cubicBezTo>
                  <a:cubicBezTo>
                    <a:pt x="-1861" y="41401"/>
                    <a:pt x="14584" y="52163"/>
                    <a:pt x="34018" y="521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5">
              <a:extLst>
                <a:ext uri="{FF2B5EF4-FFF2-40B4-BE49-F238E27FC236}">
                  <a16:creationId xmlns:a16="http://schemas.microsoft.com/office/drawing/2014/main" id="{2AB550D5-F4F2-47A1-9481-213036AC4E2F}"/>
                </a:ext>
              </a:extLst>
            </p:cNvPr>
            <p:cNvSpPr/>
            <p:nvPr/>
          </p:nvSpPr>
          <p:spPr>
            <a:xfrm>
              <a:off x="6772123" y="2726113"/>
              <a:ext cx="72049" cy="53861"/>
            </a:xfrm>
            <a:custGeom>
              <a:avLst/>
              <a:gdLst>
                <a:gd name="connsiteX0" fmla="*/ 38496 w 72049"/>
                <a:gd name="connsiteY0" fmla="*/ 52719 h 53861"/>
                <a:gd name="connsiteX1" fmla="*/ 70484 w 72049"/>
                <a:gd name="connsiteY1" fmla="*/ 24318 h 53861"/>
                <a:gd name="connsiteX2" fmla="*/ 38496 w 72049"/>
                <a:gd name="connsiteY2" fmla="*/ -1097 h 53861"/>
                <a:gd name="connsiteX3" fmla="*/ -1566 w 72049"/>
                <a:gd name="connsiteY3" fmla="*/ 24318 h 53861"/>
                <a:gd name="connsiteX4" fmla="*/ 38496 w 72049"/>
                <a:gd name="connsiteY4" fmla="*/ 52719 h 5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9" h="53861">
                  <a:moveTo>
                    <a:pt x="38496" y="52719"/>
                  </a:moveTo>
                  <a:cubicBezTo>
                    <a:pt x="54941" y="53617"/>
                    <a:pt x="69291" y="41059"/>
                    <a:pt x="70484" y="24318"/>
                  </a:cubicBezTo>
                  <a:cubicBezTo>
                    <a:pt x="70484" y="10563"/>
                    <a:pt x="57930" y="-1097"/>
                    <a:pt x="38496" y="-1097"/>
                  </a:cubicBezTo>
                  <a:cubicBezTo>
                    <a:pt x="19062" y="-1097"/>
                    <a:pt x="-1566" y="10563"/>
                    <a:pt x="-1566" y="24318"/>
                  </a:cubicBezTo>
                  <a:cubicBezTo>
                    <a:pt x="-1566" y="38369"/>
                    <a:pt x="19062" y="52719"/>
                    <a:pt x="38496" y="5271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5">
              <a:extLst>
                <a:ext uri="{FF2B5EF4-FFF2-40B4-BE49-F238E27FC236}">
                  <a16:creationId xmlns:a16="http://schemas.microsoft.com/office/drawing/2014/main" id="{7923AE1A-EDFA-40F2-9C0C-5A0574D0B6F0}"/>
                </a:ext>
              </a:extLst>
            </p:cNvPr>
            <p:cNvSpPr/>
            <p:nvPr/>
          </p:nvSpPr>
          <p:spPr>
            <a:xfrm>
              <a:off x="6703358" y="2583431"/>
              <a:ext cx="62484" cy="57819"/>
            </a:xfrm>
            <a:custGeom>
              <a:avLst/>
              <a:gdLst>
                <a:gd name="connsiteX0" fmla="*/ 29529 w 62484"/>
                <a:gd name="connsiteY0" fmla="*/ 56678 h 57819"/>
                <a:gd name="connsiteX1" fmla="*/ 60919 w 62484"/>
                <a:gd name="connsiteY1" fmla="*/ 28277 h 57819"/>
                <a:gd name="connsiteX2" fmla="*/ 60919 w 62484"/>
                <a:gd name="connsiteY2" fmla="*/ 28277 h 57819"/>
                <a:gd name="connsiteX3" fmla="*/ 27733 w 62484"/>
                <a:gd name="connsiteY3" fmla="*/ -1022 h 57819"/>
                <a:gd name="connsiteX4" fmla="*/ -1566 w 62484"/>
                <a:gd name="connsiteY4" fmla="*/ 28277 h 57819"/>
                <a:gd name="connsiteX5" fmla="*/ 28930 w 62484"/>
                <a:gd name="connsiteY5" fmla="*/ 56678 h 57819"/>
                <a:gd name="connsiteX6" fmla="*/ 29529 w 62484"/>
                <a:gd name="connsiteY6" fmla="*/ 56678 h 5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84" h="57819">
                  <a:moveTo>
                    <a:pt x="29529" y="56678"/>
                  </a:moveTo>
                  <a:cubicBezTo>
                    <a:pt x="45970" y="57576"/>
                    <a:pt x="60024" y="44718"/>
                    <a:pt x="60919" y="28277"/>
                  </a:cubicBezTo>
                  <a:cubicBezTo>
                    <a:pt x="60919" y="28277"/>
                    <a:pt x="60919" y="28277"/>
                    <a:pt x="60919" y="28277"/>
                  </a:cubicBezTo>
                  <a:cubicBezTo>
                    <a:pt x="59725" y="10934"/>
                    <a:pt x="44777" y="-2219"/>
                    <a:pt x="27733" y="-1022"/>
                  </a:cubicBezTo>
                  <a:cubicBezTo>
                    <a:pt x="11887" y="-127"/>
                    <a:pt x="-668" y="12431"/>
                    <a:pt x="-1566" y="28277"/>
                  </a:cubicBezTo>
                  <a:cubicBezTo>
                    <a:pt x="-967" y="44419"/>
                    <a:pt x="12784" y="57277"/>
                    <a:pt x="28930" y="56678"/>
                  </a:cubicBezTo>
                  <a:cubicBezTo>
                    <a:pt x="29229" y="56678"/>
                    <a:pt x="29229" y="56678"/>
                    <a:pt x="29529" y="5667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5">
              <a:extLst>
                <a:ext uri="{FF2B5EF4-FFF2-40B4-BE49-F238E27FC236}">
                  <a16:creationId xmlns:a16="http://schemas.microsoft.com/office/drawing/2014/main" id="{BBAF9900-F395-48E8-A8FF-DD100CFEDA3F}"/>
                </a:ext>
              </a:extLst>
            </p:cNvPr>
            <p:cNvSpPr/>
            <p:nvPr/>
          </p:nvSpPr>
          <p:spPr>
            <a:xfrm>
              <a:off x="6967054" y="2452257"/>
              <a:ext cx="72049" cy="47479"/>
            </a:xfrm>
            <a:custGeom>
              <a:avLst/>
              <a:gdLst>
                <a:gd name="connsiteX0" fmla="*/ 32514 w 72049"/>
                <a:gd name="connsiteY0" fmla="*/ 46139 h 47479"/>
                <a:gd name="connsiteX1" fmla="*/ 70484 w 72049"/>
                <a:gd name="connsiteY1" fmla="*/ 20129 h 47479"/>
                <a:gd name="connsiteX2" fmla="*/ 32514 w 72049"/>
                <a:gd name="connsiteY2" fmla="*/ -1097 h 47479"/>
                <a:gd name="connsiteX3" fmla="*/ -1566 w 72049"/>
                <a:gd name="connsiteY3" fmla="*/ 20129 h 47479"/>
                <a:gd name="connsiteX4" fmla="*/ 32514 w 72049"/>
                <a:gd name="connsiteY4" fmla="*/ 46139 h 4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9" h="47479">
                  <a:moveTo>
                    <a:pt x="32514" y="46139"/>
                  </a:moveTo>
                  <a:cubicBezTo>
                    <a:pt x="51948" y="46139"/>
                    <a:pt x="70484" y="33880"/>
                    <a:pt x="70484" y="20129"/>
                  </a:cubicBezTo>
                  <a:cubicBezTo>
                    <a:pt x="70484" y="6078"/>
                    <a:pt x="51948" y="-1097"/>
                    <a:pt x="32514" y="-1097"/>
                  </a:cubicBezTo>
                  <a:cubicBezTo>
                    <a:pt x="13084" y="-1097"/>
                    <a:pt x="-1566" y="6078"/>
                    <a:pt x="-1566" y="20129"/>
                  </a:cubicBezTo>
                  <a:cubicBezTo>
                    <a:pt x="825" y="36574"/>
                    <a:pt x="16073" y="48234"/>
                    <a:pt x="32514" y="4613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5">
              <a:extLst>
                <a:ext uri="{FF2B5EF4-FFF2-40B4-BE49-F238E27FC236}">
                  <a16:creationId xmlns:a16="http://schemas.microsoft.com/office/drawing/2014/main" id="{8214DAF2-A47D-45FE-9346-8CBEE7E172D5}"/>
                </a:ext>
              </a:extLst>
            </p:cNvPr>
            <p:cNvSpPr/>
            <p:nvPr/>
          </p:nvSpPr>
          <p:spPr>
            <a:xfrm>
              <a:off x="5827368" y="2213678"/>
              <a:ext cx="78034" cy="44546"/>
            </a:xfrm>
            <a:custGeom>
              <a:avLst/>
              <a:gdLst>
                <a:gd name="connsiteX0" fmla="*/ 37601 w 78034"/>
                <a:gd name="connsiteY0" fmla="*/ 43449 h 44546"/>
                <a:gd name="connsiteX1" fmla="*/ -1566 w 78034"/>
                <a:gd name="connsiteY1" fmla="*/ 22519 h 44546"/>
                <a:gd name="connsiteX2" fmla="*/ 37601 w 78034"/>
                <a:gd name="connsiteY2" fmla="*/ -1097 h 44546"/>
                <a:gd name="connsiteX3" fmla="*/ 76469 w 78034"/>
                <a:gd name="connsiteY3" fmla="*/ 22519 h 44546"/>
                <a:gd name="connsiteX4" fmla="*/ 37601 w 78034"/>
                <a:gd name="connsiteY4" fmla="*/ 43449 h 4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034" h="44546">
                  <a:moveTo>
                    <a:pt x="37601" y="43449"/>
                  </a:moveTo>
                  <a:cubicBezTo>
                    <a:pt x="18168" y="43449"/>
                    <a:pt x="-1566" y="36274"/>
                    <a:pt x="-1566" y="22519"/>
                  </a:cubicBezTo>
                  <a:cubicBezTo>
                    <a:pt x="-1566" y="8468"/>
                    <a:pt x="18168" y="-1097"/>
                    <a:pt x="37601" y="-1097"/>
                  </a:cubicBezTo>
                  <a:cubicBezTo>
                    <a:pt x="57035" y="-1097"/>
                    <a:pt x="76469" y="8468"/>
                    <a:pt x="76469" y="22519"/>
                  </a:cubicBezTo>
                  <a:cubicBezTo>
                    <a:pt x="76469" y="36274"/>
                    <a:pt x="57035" y="43449"/>
                    <a:pt x="37601" y="4344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5">
              <a:extLst>
                <a:ext uri="{FF2B5EF4-FFF2-40B4-BE49-F238E27FC236}">
                  <a16:creationId xmlns:a16="http://schemas.microsoft.com/office/drawing/2014/main" id="{6DB35971-D726-43FB-B8FD-501817E9D64D}"/>
                </a:ext>
              </a:extLst>
            </p:cNvPr>
            <p:cNvSpPr/>
            <p:nvPr/>
          </p:nvSpPr>
          <p:spPr>
            <a:xfrm>
              <a:off x="5621974" y="2077046"/>
              <a:ext cx="73549" cy="44247"/>
            </a:xfrm>
            <a:custGeom>
              <a:avLst/>
              <a:gdLst>
                <a:gd name="connsiteX0" fmla="*/ 36105 w 73549"/>
                <a:gd name="connsiteY0" fmla="*/ 43150 h 44247"/>
                <a:gd name="connsiteX1" fmla="*/ -1566 w 73549"/>
                <a:gd name="connsiteY1" fmla="*/ 22223 h 44247"/>
                <a:gd name="connsiteX2" fmla="*/ 36105 w 73549"/>
                <a:gd name="connsiteY2" fmla="*/ -1097 h 44247"/>
                <a:gd name="connsiteX3" fmla="*/ 71984 w 73549"/>
                <a:gd name="connsiteY3" fmla="*/ 22223 h 44247"/>
                <a:gd name="connsiteX4" fmla="*/ 36105 w 73549"/>
                <a:gd name="connsiteY4" fmla="*/ 43150 h 4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9" h="44247">
                  <a:moveTo>
                    <a:pt x="36105" y="43150"/>
                  </a:moveTo>
                  <a:cubicBezTo>
                    <a:pt x="16675" y="43150"/>
                    <a:pt x="-1566" y="35975"/>
                    <a:pt x="-1566" y="22223"/>
                  </a:cubicBezTo>
                  <a:cubicBezTo>
                    <a:pt x="-1566" y="8472"/>
                    <a:pt x="16376" y="-1097"/>
                    <a:pt x="36105" y="-1097"/>
                  </a:cubicBezTo>
                  <a:cubicBezTo>
                    <a:pt x="55539" y="-1097"/>
                    <a:pt x="71984" y="8472"/>
                    <a:pt x="71984" y="22223"/>
                  </a:cubicBezTo>
                  <a:cubicBezTo>
                    <a:pt x="71984" y="36274"/>
                    <a:pt x="55539" y="43150"/>
                    <a:pt x="36105" y="4315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5">
              <a:extLst>
                <a:ext uri="{FF2B5EF4-FFF2-40B4-BE49-F238E27FC236}">
                  <a16:creationId xmlns:a16="http://schemas.microsoft.com/office/drawing/2014/main" id="{3721AE9D-0C3C-4BB2-82C2-F75D90FEECCC}"/>
                </a:ext>
              </a:extLst>
            </p:cNvPr>
            <p:cNvSpPr/>
            <p:nvPr/>
          </p:nvSpPr>
          <p:spPr>
            <a:xfrm>
              <a:off x="6087775" y="2001106"/>
              <a:ext cx="69659" cy="48137"/>
            </a:xfrm>
            <a:custGeom>
              <a:avLst/>
              <a:gdLst>
                <a:gd name="connsiteX0" fmla="*/ 36704 w 69659"/>
                <a:gd name="connsiteY0" fmla="*/ 47041 h 48137"/>
                <a:gd name="connsiteX1" fmla="*/ -1566 w 69659"/>
                <a:gd name="connsiteY1" fmla="*/ 23121 h 48137"/>
                <a:gd name="connsiteX2" fmla="*/ 36704 w 69659"/>
                <a:gd name="connsiteY2" fmla="*/ -1097 h 48137"/>
                <a:gd name="connsiteX3" fmla="*/ 68094 w 69659"/>
                <a:gd name="connsiteY3" fmla="*/ 23121 h 48137"/>
                <a:gd name="connsiteX4" fmla="*/ 36704 w 69659"/>
                <a:gd name="connsiteY4" fmla="*/ 47041 h 4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9" h="48137">
                  <a:moveTo>
                    <a:pt x="36704" y="47041"/>
                  </a:moveTo>
                  <a:cubicBezTo>
                    <a:pt x="17270" y="47041"/>
                    <a:pt x="-1566" y="36873"/>
                    <a:pt x="-1566" y="23121"/>
                  </a:cubicBezTo>
                  <a:cubicBezTo>
                    <a:pt x="-1566" y="9070"/>
                    <a:pt x="17270" y="-1097"/>
                    <a:pt x="36704" y="-1097"/>
                  </a:cubicBezTo>
                  <a:cubicBezTo>
                    <a:pt x="56134" y="-1097"/>
                    <a:pt x="68094" y="9070"/>
                    <a:pt x="68094" y="23121"/>
                  </a:cubicBezTo>
                  <a:cubicBezTo>
                    <a:pt x="68094" y="36873"/>
                    <a:pt x="56134" y="47041"/>
                    <a:pt x="36704" y="4704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5">
              <a:extLst>
                <a:ext uri="{FF2B5EF4-FFF2-40B4-BE49-F238E27FC236}">
                  <a16:creationId xmlns:a16="http://schemas.microsoft.com/office/drawing/2014/main" id="{EC12F341-1599-4B97-93C3-62CE37C70A72}"/>
                </a:ext>
              </a:extLst>
            </p:cNvPr>
            <p:cNvSpPr/>
            <p:nvPr/>
          </p:nvSpPr>
          <p:spPr>
            <a:xfrm>
              <a:off x="5924833" y="1569371"/>
              <a:ext cx="75640" cy="57125"/>
            </a:xfrm>
            <a:custGeom>
              <a:avLst/>
              <a:gdLst>
                <a:gd name="connsiteX0" fmla="*/ 37302 w 75640"/>
                <a:gd name="connsiteY0" fmla="*/ 56028 h 57125"/>
                <a:gd name="connsiteX1" fmla="*/ -1566 w 75640"/>
                <a:gd name="connsiteY1" fmla="*/ 27923 h 57125"/>
                <a:gd name="connsiteX2" fmla="*/ 37302 w 75640"/>
                <a:gd name="connsiteY2" fmla="*/ -1076 h 57125"/>
                <a:gd name="connsiteX3" fmla="*/ 74075 w 75640"/>
                <a:gd name="connsiteY3" fmla="*/ 27923 h 57125"/>
                <a:gd name="connsiteX4" fmla="*/ 37302 w 75640"/>
                <a:gd name="connsiteY4" fmla="*/ 56028 h 5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40" h="57125">
                  <a:moveTo>
                    <a:pt x="37302" y="56028"/>
                  </a:moveTo>
                  <a:cubicBezTo>
                    <a:pt x="17868" y="56028"/>
                    <a:pt x="-1566" y="41678"/>
                    <a:pt x="-1566" y="27923"/>
                  </a:cubicBezTo>
                  <a:cubicBezTo>
                    <a:pt x="-1566" y="13872"/>
                    <a:pt x="17868" y="-1076"/>
                    <a:pt x="37302" y="-1076"/>
                  </a:cubicBezTo>
                  <a:cubicBezTo>
                    <a:pt x="54941" y="-1675"/>
                    <a:pt x="70787" y="10584"/>
                    <a:pt x="74075" y="27923"/>
                  </a:cubicBezTo>
                  <a:cubicBezTo>
                    <a:pt x="74075" y="41678"/>
                    <a:pt x="56736" y="56028"/>
                    <a:pt x="37302" y="5602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5">
              <a:extLst>
                <a:ext uri="{FF2B5EF4-FFF2-40B4-BE49-F238E27FC236}">
                  <a16:creationId xmlns:a16="http://schemas.microsoft.com/office/drawing/2014/main" id="{EB70D7B1-1102-4E3A-9D42-7C94C29B040C}"/>
                </a:ext>
              </a:extLst>
            </p:cNvPr>
            <p:cNvSpPr/>
            <p:nvPr/>
          </p:nvSpPr>
          <p:spPr>
            <a:xfrm>
              <a:off x="6051302" y="1600785"/>
              <a:ext cx="71750" cy="45440"/>
            </a:xfrm>
            <a:custGeom>
              <a:avLst/>
              <a:gdLst>
                <a:gd name="connsiteX0" fmla="*/ 33412 w 71750"/>
                <a:gd name="connsiteY0" fmla="*/ 44343 h 45440"/>
                <a:gd name="connsiteX1" fmla="*/ -1566 w 71750"/>
                <a:gd name="connsiteY1" fmla="*/ 23716 h 45440"/>
                <a:gd name="connsiteX2" fmla="*/ 33412 w 71750"/>
                <a:gd name="connsiteY2" fmla="*/ -1097 h 45440"/>
                <a:gd name="connsiteX3" fmla="*/ 70185 w 71750"/>
                <a:gd name="connsiteY3" fmla="*/ 23716 h 45440"/>
                <a:gd name="connsiteX4" fmla="*/ 33412 w 71750"/>
                <a:gd name="connsiteY4" fmla="*/ 44343 h 4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50" h="45440">
                  <a:moveTo>
                    <a:pt x="33412" y="44343"/>
                  </a:moveTo>
                  <a:cubicBezTo>
                    <a:pt x="13978" y="44343"/>
                    <a:pt x="-1566" y="37468"/>
                    <a:pt x="-1566" y="23716"/>
                  </a:cubicBezTo>
                  <a:cubicBezTo>
                    <a:pt x="-1566" y="9665"/>
                    <a:pt x="13978" y="-1097"/>
                    <a:pt x="33412" y="-1097"/>
                  </a:cubicBezTo>
                  <a:cubicBezTo>
                    <a:pt x="52846" y="-1097"/>
                    <a:pt x="70185" y="9665"/>
                    <a:pt x="70185" y="23716"/>
                  </a:cubicBezTo>
                  <a:cubicBezTo>
                    <a:pt x="70185" y="37468"/>
                    <a:pt x="52846" y="44343"/>
                    <a:pt x="33412" y="4434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5">
              <a:extLst>
                <a:ext uri="{FF2B5EF4-FFF2-40B4-BE49-F238E27FC236}">
                  <a16:creationId xmlns:a16="http://schemas.microsoft.com/office/drawing/2014/main" id="{A00986CC-E410-45F1-81EF-431D879632F7}"/>
                </a:ext>
              </a:extLst>
            </p:cNvPr>
            <p:cNvSpPr/>
            <p:nvPr/>
          </p:nvSpPr>
          <p:spPr>
            <a:xfrm>
              <a:off x="6245929" y="1522155"/>
              <a:ext cx="78629" cy="47236"/>
            </a:xfrm>
            <a:custGeom>
              <a:avLst/>
              <a:gdLst>
                <a:gd name="connsiteX0" fmla="*/ 37901 w 78629"/>
                <a:gd name="connsiteY0" fmla="*/ 46139 h 47236"/>
                <a:gd name="connsiteX1" fmla="*/ -1566 w 78629"/>
                <a:gd name="connsiteY1" fmla="*/ 19530 h 47236"/>
                <a:gd name="connsiteX2" fmla="*/ 37901 w 78629"/>
                <a:gd name="connsiteY2" fmla="*/ -1097 h 47236"/>
                <a:gd name="connsiteX3" fmla="*/ 77064 w 78629"/>
                <a:gd name="connsiteY3" fmla="*/ 19530 h 47236"/>
                <a:gd name="connsiteX4" fmla="*/ 37901 w 78629"/>
                <a:gd name="connsiteY4" fmla="*/ 46139 h 4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29" h="47236">
                  <a:moveTo>
                    <a:pt x="37901" y="46139"/>
                  </a:moveTo>
                  <a:cubicBezTo>
                    <a:pt x="18467" y="46139"/>
                    <a:pt x="-1566" y="33282"/>
                    <a:pt x="-1566" y="19530"/>
                  </a:cubicBezTo>
                  <a:cubicBezTo>
                    <a:pt x="-1566" y="5479"/>
                    <a:pt x="18467" y="-1097"/>
                    <a:pt x="37901" y="-1097"/>
                  </a:cubicBezTo>
                  <a:cubicBezTo>
                    <a:pt x="57335" y="-1097"/>
                    <a:pt x="77064" y="5479"/>
                    <a:pt x="77064" y="19530"/>
                  </a:cubicBezTo>
                  <a:cubicBezTo>
                    <a:pt x="77064" y="33282"/>
                    <a:pt x="57335" y="46139"/>
                    <a:pt x="37901" y="4613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5">
              <a:extLst>
                <a:ext uri="{FF2B5EF4-FFF2-40B4-BE49-F238E27FC236}">
                  <a16:creationId xmlns:a16="http://schemas.microsoft.com/office/drawing/2014/main" id="{D82A48FE-759D-4E96-ADD2-312FB2E60B68}"/>
                </a:ext>
              </a:extLst>
            </p:cNvPr>
            <p:cNvSpPr/>
            <p:nvPr/>
          </p:nvSpPr>
          <p:spPr>
            <a:xfrm>
              <a:off x="6362529" y="1789734"/>
              <a:ext cx="68465" cy="43648"/>
            </a:xfrm>
            <a:custGeom>
              <a:avLst/>
              <a:gdLst>
                <a:gd name="connsiteX0" fmla="*/ 33415 w 68465"/>
                <a:gd name="connsiteY0" fmla="*/ 42552 h 43648"/>
                <a:gd name="connsiteX1" fmla="*/ -1566 w 68465"/>
                <a:gd name="connsiteY1" fmla="*/ 20727 h 43648"/>
                <a:gd name="connsiteX2" fmla="*/ 33415 w 68465"/>
                <a:gd name="connsiteY2" fmla="*/ -1097 h 43648"/>
                <a:gd name="connsiteX3" fmla="*/ 66900 w 68465"/>
                <a:gd name="connsiteY3" fmla="*/ 20727 h 43648"/>
                <a:gd name="connsiteX4" fmla="*/ 33415 w 68465"/>
                <a:gd name="connsiteY4" fmla="*/ 42552 h 4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65" h="43648">
                  <a:moveTo>
                    <a:pt x="33415" y="42552"/>
                  </a:moveTo>
                  <a:cubicBezTo>
                    <a:pt x="13982" y="42552"/>
                    <a:pt x="-1566" y="34778"/>
                    <a:pt x="-1566" y="20727"/>
                  </a:cubicBezTo>
                  <a:cubicBezTo>
                    <a:pt x="-1566" y="6976"/>
                    <a:pt x="13982" y="-1097"/>
                    <a:pt x="33415" y="-1097"/>
                  </a:cubicBezTo>
                  <a:cubicBezTo>
                    <a:pt x="53149" y="-1097"/>
                    <a:pt x="66900" y="6976"/>
                    <a:pt x="66900" y="20727"/>
                  </a:cubicBezTo>
                  <a:cubicBezTo>
                    <a:pt x="66900" y="34778"/>
                    <a:pt x="53149" y="42552"/>
                    <a:pt x="33415" y="4255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5">
              <a:extLst>
                <a:ext uri="{FF2B5EF4-FFF2-40B4-BE49-F238E27FC236}">
                  <a16:creationId xmlns:a16="http://schemas.microsoft.com/office/drawing/2014/main" id="{B9D4925C-AE2D-43B3-A30F-F86337364237}"/>
                </a:ext>
              </a:extLst>
            </p:cNvPr>
            <p:cNvSpPr/>
            <p:nvPr/>
          </p:nvSpPr>
          <p:spPr>
            <a:xfrm>
              <a:off x="7404447" y="2471982"/>
              <a:ext cx="69662" cy="52624"/>
            </a:xfrm>
            <a:custGeom>
              <a:avLst/>
              <a:gdLst>
                <a:gd name="connsiteX0" fmla="*/ 37601 w 69662"/>
                <a:gd name="connsiteY0" fmla="*/ -1092 h 52624"/>
                <a:gd name="connsiteX1" fmla="*/ -1566 w 69662"/>
                <a:gd name="connsiteY1" fmla="*/ 26415 h 52624"/>
                <a:gd name="connsiteX2" fmla="*/ 37601 w 69662"/>
                <a:gd name="connsiteY2" fmla="*/ 51527 h 52624"/>
                <a:gd name="connsiteX3" fmla="*/ 68097 w 69662"/>
                <a:gd name="connsiteY3" fmla="*/ 26415 h 52624"/>
                <a:gd name="connsiteX4" fmla="*/ 39098 w 69662"/>
                <a:gd name="connsiteY4" fmla="*/ -1092 h 52624"/>
                <a:gd name="connsiteX5" fmla="*/ 37601 w 69662"/>
                <a:gd name="connsiteY5" fmla="*/ -1092 h 5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62" h="52624">
                  <a:moveTo>
                    <a:pt x="37601" y="-1092"/>
                  </a:moveTo>
                  <a:cubicBezTo>
                    <a:pt x="18168" y="-1092"/>
                    <a:pt x="-1566" y="12663"/>
                    <a:pt x="-1566" y="26415"/>
                  </a:cubicBezTo>
                  <a:cubicBezTo>
                    <a:pt x="-1566" y="40466"/>
                    <a:pt x="18168" y="51527"/>
                    <a:pt x="37601" y="51527"/>
                  </a:cubicBezTo>
                  <a:cubicBezTo>
                    <a:pt x="57035" y="51527"/>
                    <a:pt x="68097" y="40466"/>
                    <a:pt x="68097" y="26415"/>
                  </a:cubicBezTo>
                  <a:cubicBezTo>
                    <a:pt x="67798" y="10868"/>
                    <a:pt x="54641" y="-1388"/>
                    <a:pt x="39098" y="-1092"/>
                  </a:cubicBezTo>
                  <a:cubicBezTo>
                    <a:pt x="38499" y="-1092"/>
                    <a:pt x="38200" y="-1092"/>
                    <a:pt x="37601" y="-109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5">
              <a:extLst>
                <a:ext uri="{FF2B5EF4-FFF2-40B4-BE49-F238E27FC236}">
                  <a16:creationId xmlns:a16="http://schemas.microsoft.com/office/drawing/2014/main" id="{084B654B-FA5F-4B15-86E7-28DA63F3FAFB}"/>
                </a:ext>
              </a:extLst>
            </p:cNvPr>
            <p:cNvSpPr/>
            <p:nvPr/>
          </p:nvSpPr>
          <p:spPr>
            <a:xfrm>
              <a:off x="7218786" y="2204408"/>
              <a:ext cx="79228" cy="45145"/>
            </a:xfrm>
            <a:custGeom>
              <a:avLst/>
              <a:gdLst>
                <a:gd name="connsiteX0" fmla="*/ 37901 w 79228"/>
                <a:gd name="connsiteY0" fmla="*/ -1097 h 45145"/>
                <a:gd name="connsiteX1" fmla="*/ -1566 w 79228"/>
                <a:gd name="connsiteY1" fmla="*/ 20727 h 45145"/>
                <a:gd name="connsiteX2" fmla="*/ 37901 w 79228"/>
                <a:gd name="connsiteY2" fmla="*/ 44048 h 45145"/>
                <a:gd name="connsiteX3" fmla="*/ 77663 w 79228"/>
                <a:gd name="connsiteY3" fmla="*/ 20727 h 45145"/>
                <a:gd name="connsiteX4" fmla="*/ 37901 w 79228"/>
                <a:gd name="connsiteY4" fmla="*/ -1097 h 4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28" h="45145">
                  <a:moveTo>
                    <a:pt x="37901" y="-1097"/>
                  </a:moveTo>
                  <a:cubicBezTo>
                    <a:pt x="18467" y="-1097"/>
                    <a:pt x="-1566" y="6976"/>
                    <a:pt x="-1566" y="20727"/>
                  </a:cubicBezTo>
                  <a:cubicBezTo>
                    <a:pt x="-1566" y="34778"/>
                    <a:pt x="18467" y="44048"/>
                    <a:pt x="37901" y="44048"/>
                  </a:cubicBezTo>
                  <a:cubicBezTo>
                    <a:pt x="57331" y="44048"/>
                    <a:pt x="77663" y="34778"/>
                    <a:pt x="77663" y="20727"/>
                  </a:cubicBezTo>
                  <a:cubicBezTo>
                    <a:pt x="77663" y="6976"/>
                    <a:pt x="57331" y="-1097"/>
                    <a:pt x="37901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Graphic 5">
              <a:extLst>
                <a:ext uri="{FF2B5EF4-FFF2-40B4-BE49-F238E27FC236}">
                  <a16:creationId xmlns:a16="http://schemas.microsoft.com/office/drawing/2014/main" id="{0D629007-E57A-441C-86BF-7F8E27D807E7}"/>
                </a:ext>
              </a:extLst>
            </p:cNvPr>
            <p:cNvSpPr/>
            <p:nvPr/>
          </p:nvSpPr>
          <p:spPr>
            <a:xfrm>
              <a:off x="7239716" y="1764621"/>
              <a:ext cx="73546" cy="41557"/>
            </a:xfrm>
            <a:custGeom>
              <a:avLst/>
              <a:gdLst>
                <a:gd name="connsiteX0" fmla="*/ 37299 w 73546"/>
                <a:gd name="connsiteY0" fmla="*/ -1097 h 41557"/>
                <a:gd name="connsiteX1" fmla="*/ -1566 w 73546"/>
                <a:gd name="connsiteY1" fmla="*/ 19231 h 41557"/>
                <a:gd name="connsiteX2" fmla="*/ 37299 w 73546"/>
                <a:gd name="connsiteY2" fmla="*/ 40460 h 41557"/>
                <a:gd name="connsiteX3" fmla="*/ 71980 w 73546"/>
                <a:gd name="connsiteY3" fmla="*/ 19231 h 41557"/>
                <a:gd name="connsiteX4" fmla="*/ 37299 w 73546"/>
                <a:gd name="connsiteY4" fmla="*/ -1097 h 4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6" h="41557">
                  <a:moveTo>
                    <a:pt x="37299" y="-1097"/>
                  </a:moveTo>
                  <a:cubicBezTo>
                    <a:pt x="17865" y="-1097"/>
                    <a:pt x="-1566" y="5479"/>
                    <a:pt x="-1566" y="19231"/>
                  </a:cubicBezTo>
                  <a:cubicBezTo>
                    <a:pt x="-1566" y="33285"/>
                    <a:pt x="17865" y="40460"/>
                    <a:pt x="37299" y="40460"/>
                  </a:cubicBezTo>
                  <a:cubicBezTo>
                    <a:pt x="57032" y="40460"/>
                    <a:pt x="71980" y="33285"/>
                    <a:pt x="71980" y="19231"/>
                  </a:cubicBezTo>
                  <a:cubicBezTo>
                    <a:pt x="71980" y="5479"/>
                    <a:pt x="56732" y="-1097"/>
                    <a:pt x="37299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Graphic 5">
              <a:extLst>
                <a:ext uri="{FF2B5EF4-FFF2-40B4-BE49-F238E27FC236}">
                  <a16:creationId xmlns:a16="http://schemas.microsoft.com/office/drawing/2014/main" id="{3B2FFF7D-626D-44DB-B6ED-208F4C6FFAA6}"/>
                </a:ext>
              </a:extLst>
            </p:cNvPr>
            <p:cNvSpPr/>
            <p:nvPr/>
          </p:nvSpPr>
          <p:spPr>
            <a:xfrm>
              <a:off x="7034917" y="1519761"/>
              <a:ext cx="65776" cy="53263"/>
            </a:xfrm>
            <a:custGeom>
              <a:avLst/>
              <a:gdLst>
                <a:gd name="connsiteX0" fmla="*/ 33415 w 65776"/>
                <a:gd name="connsiteY0" fmla="*/ -1097 h 53263"/>
                <a:gd name="connsiteX1" fmla="*/ -1566 w 65776"/>
                <a:gd name="connsiteY1" fmla="*/ 23121 h 53263"/>
                <a:gd name="connsiteX2" fmla="*/ 33415 w 65776"/>
                <a:gd name="connsiteY2" fmla="*/ 52121 h 53263"/>
                <a:gd name="connsiteX3" fmla="*/ 64210 w 65776"/>
                <a:gd name="connsiteY3" fmla="*/ 23421 h 53263"/>
                <a:gd name="connsiteX4" fmla="*/ 64210 w 65776"/>
                <a:gd name="connsiteY4" fmla="*/ 23121 h 53263"/>
                <a:gd name="connsiteX5" fmla="*/ 33415 w 65776"/>
                <a:gd name="connsiteY5" fmla="*/ -1097 h 5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76" h="53263">
                  <a:moveTo>
                    <a:pt x="33415" y="-1097"/>
                  </a:moveTo>
                  <a:cubicBezTo>
                    <a:pt x="13982" y="-1097"/>
                    <a:pt x="-1566" y="9366"/>
                    <a:pt x="-1566" y="23121"/>
                  </a:cubicBezTo>
                  <a:cubicBezTo>
                    <a:pt x="828" y="40460"/>
                    <a:pt x="16076" y="53018"/>
                    <a:pt x="33415" y="52121"/>
                  </a:cubicBezTo>
                  <a:cubicBezTo>
                    <a:pt x="49860" y="52719"/>
                    <a:pt x="63612" y="39862"/>
                    <a:pt x="64210" y="23421"/>
                  </a:cubicBezTo>
                  <a:cubicBezTo>
                    <a:pt x="64210" y="23421"/>
                    <a:pt x="64210" y="23421"/>
                    <a:pt x="64210" y="23121"/>
                  </a:cubicBezTo>
                  <a:cubicBezTo>
                    <a:pt x="64210" y="9366"/>
                    <a:pt x="52849" y="-1097"/>
                    <a:pt x="33415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Graphic 5">
              <a:extLst>
                <a:ext uri="{FF2B5EF4-FFF2-40B4-BE49-F238E27FC236}">
                  <a16:creationId xmlns:a16="http://schemas.microsoft.com/office/drawing/2014/main" id="{63D2208F-34D9-4C0E-AE8D-21D5381B1A8F}"/>
                </a:ext>
              </a:extLst>
            </p:cNvPr>
            <p:cNvSpPr/>
            <p:nvPr/>
          </p:nvSpPr>
          <p:spPr>
            <a:xfrm>
              <a:off x="7149725" y="1865329"/>
              <a:ext cx="73246" cy="53263"/>
            </a:xfrm>
            <a:custGeom>
              <a:avLst/>
              <a:gdLst>
                <a:gd name="connsiteX0" fmla="*/ 37299 w 73246"/>
                <a:gd name="connsiteY0" fmla="*/ -1052 h 53263"/>
                <a:gd name="connsiteX1" fmla="*/ -1566 w 73246"/>
                <a:gd name="connsiteY1" fmla="*/ 27648 h 53263"/>
                <a:gd name="connsiteX2" fmla="*/ 37299 w 73246"/>
                <a:gd name="connsiteY2" fmla="*/ 52166 h 53263"/>
                <a:gd name="connsiteX3" fmla="*/ 71681 w 73246"/>
                <a:gd name="connsiteY3" fmla="*/ 27648 h 53263"/>
                <a:gd name="connsiteX4" fmla="*/ 37299 w 73246"/>
                <a:gd name="connsiteY4" fmla="*/ -1052 h 5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46" h="53263">
                  <a:moveTo>
                    <a:pt x="37299" y="-1052"/>
                  </a:moveTo>
                  <a:cubicBezTo>
                    <a:pt x="17865" y="-1052"/>
                    <a:pt x="-1566" y="13897"/>
                    <a:pt x="-1566" y="27648"/>
                  </a:cubicBezTo>
                  <a:cubicBezTo>
                    <a:pt x="-1566" y="41699"/>
                    <a:pt x="17865" y="52166"/>
                    <a:pt x="37299" y="52166"/>
                  </a:cubicBezTo>
                  <a:cubicBezTo>
                    <a:pt x="56732" y="52166"/>
                    <a:pt x="71681" y="41699"/>
                    <a:pt x="71681" y="27648"/>
                  </a:cubicBezTo>
                  <a:cubicBezTo>
                    <a:pt x="69590" y="10608"/>
                    <a:pt x="54641" y="-1950"/>
                    <a:pt x="37299" y="-105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Graphic 5">
              <a:extLst>
                <a:ext uri="{FF2B5EF4-FFF2-40B4-BE49-F238E27FC236}">
                  <a16:creationId xmlns:a16="http://schemas.microsoft.com/office/drawing/2014/main" id="{44106494-D01A-4F61-8556-3A0EF8E148DD}"/>
                </a:ext>
              </a:extLst>
            </p:cNvPr>
            <p:cNvSpPr/>
            <p:nvPr/>
          </p:nvSpPr>
          <p:spPr>
            <a:xfrm>
              <a:off x="7431355" y="2745547"/>
              <a:ext cx="69662" cy="43053"/>
            </a:xfrm>
            <a:custGeom>
              <a:avLst/>
              <a:gdLst>
                <a:gd name="connsiteX0" fmla="*/ 30426 w 69662"/>
                <a:gd name="connsiteY0" fmla="*/ -1097 h 43053"/>
                <a:gd name="connsiteX1" fmla="*/ 68097 w 69662"/>
                <a:gd name="connsiteY1" fmla="*/ 19833 h 43053"/>
                <a:gd name="connsiteX2" fmla="*/ 30426 w 69662"/>
                <a:gd name="connsiteY2" fmla="*/ 41957 h 43053"/>
                <a:gd name="connsiteX3" fmla="*/ -1566 w 69662"/>
                <a:gd name="connsiteY3" fmla="*/ 19833 h 43053"/>
                <a:gd name="connsiteX4" fmla="*/ 30426 w 69662"/>
                <a:gd name="connsiteY4" fmla="*/ -1097 h 4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62" h="43053">
                  <a:moveTo>
                    <a:pt x="30426" y="-1097"/>
                  </a:moveTo>
                  <a:cubicBezTo>
                    <a:pt x="49860" y="-1097"/>
                    <a:pt x="68097" y="5779"/>
                    <a:pt x="68097" y="19833"/>
                  </a:cubicBezTo>
                  <a:cubicBezTo>
                    <a:pt x="68097" y="33884"/>
                    <a:pt x="49860" y="41957"/>
                    <a:pt x="30426" y="41957"/>
                  </a:cubicBezTo>
                  <a:cubicBezTo>
                    <a:pt x="10993" y="41957"/>
                    <a:pt x="-1566" y="33884"/>
                    <a:pt x="-1566" y="19833"/>
                  </a:cubicBezTo>
                  <a:cubicBezTo>
                    <a:pt x="-1566" y="6078"/>
                    <a:pt x="10993" y="-1097"/>
                    <a:pt x="30426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Graphic 5">
              <a:extLst>
                <a:ext uri="{FF2B5EF4-FFF2-40B4-BE49-F238E27FC236}">
                  <a16:creationId xmlns:a16="http://schemas.microsoft.com/office/drawing/2014/main" id="{212CA567-4B93-4A83-95C3-60F1AD2685BB}"/>
                </a:ext>
              </a:extLst>
            </p:cNvPr>
            <p:cNvSpPr/>
            <p:nvPr/>
          </p:nvSpPr>
          <p:spPr>
            <a:xfrm>
              <a:off x="6400499" y="2195438"/>
              <a:ext cx="69659" cy="46342"/>
            </a:xfrm>
            <a:custGeom>
              <a:avLst/>
              <a:gdLst>
                <a:gd name="connsiteX0" fmla="*/ 36105 w 69659"/>
                <a:gd name="connsiteY0" fmla="*/ 45245 h 46342"/>
                <a:gd name="connsiteX1" fmla="*/ -1566 w 69659"/>
                <a:gd name="connsiteY1" fmla="*/ 22223 h 46342"/>
                <a:gd name="connsiteX2" fmla="*/ 36105 w 69659"/>
                <a:gd name="connsiteY2" fmla="*/ -1097 h 46342"/>
                <a:gd name="connsiteX3" fmla="*/ 68094 w 69659"/>
                <a:gd name="connsiteY3" fmla="*/ 22223 h 46342"/>
                <a:gd name="connsiteX4" fmla="*/ 36105 w 69659"/>
                <a:gd name="connsiteY4" fmla="*/ 45245 h 4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9" h="46342">
                  <a:moveTo>
                    <a:pt x="36105" y="45245"/>
                  </a:moveTo>
                  <a:cubicBezTo>
                    <a:pt x="16671" y="45245"/>
                    <a:pt x="-1566" y="36274"/>
                    <a:pt x="-1566" y="22223"/>
                  </a:cubicBezTo>
                  <a:cubicBezTo>
                    <a:pt x="-1566" y="8173"/>
                    <a:pt x="16671" y="-1097"/>
                    <a:pt x="36105" y="-1097"/>
                  </a:cubicBezTo>
                  <a:cubicBezTo>
                    <a:pt x="55539" y="-1097"/>
                    <a:pt x="68094" y="8472"/>
                    <a:pt x="68094" y="22223"/>
                  </a:cubicBezTo>
                  <a:cubicBezTo>
                    <a:pt x="68094" y="36274"/>
                    <a:pt x="55539" y="45245"/>
                    <a:pt x="36105" y="4524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Graphic 5">
              <a:extLst>
                <a:ext uri="{FF2B5EF4-FFF2-40B4-BE49-F238E27FC236}">
                  <a16:creationId xmlns:a16="http://schemas.microsoft.com/office/drawing/2014/main" id="{A7C283B5-0A86-42EB-BC6A-D1E536611EB5}"/>
                </a:ext>
              </a:extLst>
            </p:cNvPr>
            <p:cNvSpPr/>
            <p:nvPr/>
          </p:nvSpPr>
          <p:spPr>
            <a:xfrm>
              <a:off x="6605594" y="1575369"/>
              <a:ext cx="75640" cy="43652"/>
            </a:xfrm>
            <a:custGeom>
              <a:avLst/>
              <a:gdLst>
                <a:gd name="connsiteX0" fmla="*/ 37601 w 75640"/>
                <a:gd name="connsiteY0" fmla="*/ 42555 h 43652"/>
                <a:gd name="connsiteX1" fmla="*/ -1566 w 75640"/>
                <a:gd name="connsiteY1" fmla="*/ 20731 h 43652"/>
                <a:gd name="connsiteX2" fmla="*/ 37601 w 75640"/>
                <a:gd name="connsiteY2" fmla="*/ -1097 h 43652"/>
                <a:gd name="connsiteX3" fmla="*/ 74075 w 75640"/>
                <a:gd name="connsiteY3" fmla="*/ 20731 h 43652"/>
                <a:gd name="connsiteX4" fmla="*/ 37601 w 75640"/>
                <a:gd name="connsiteY4" fmla="*/ 42555 h 4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40" h="43652">
                  <a:moveTo>
                    <a:pt x="37601" y="42555"/>
                  </a:moveTo>
                  <a:cubicBezTo>
                    <a:pt x="18168" y="42555"/>
                    <a:pt x="-1566" y="34482"/>
                    <a:pt x="-1566" y="20731"/>
                  </a:cubicBezTo>
                  <a:cubicBezTo>
                    <a:pt x="-1566" y="6676"/>
                    <a:pt x="18168" y="-1097"/>
                    <a:pt x="37601" y="-1097"/>
                  </a:cubicBezTo>
                  <a:cubicBezTo>
                    <a:pt x="57035" y="-1097"/>
                    <a:pt x="74075" y="6676"/>
                    <a:pt x="74075" y="20731"/>
                  </a:cubicBezTo>
                  <a:cubicBezTo>
                    <a:pt x="74075" y="34482"/>
                    <a:pt x="57035" y="42555"/>
                    <a:pt x="37601" y="4255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Graphic 5">
              <a:extLst>
                <a:ext uri="{FF2B5EF4-FFF2-40B4-BE49-F238E27FC236}">
                  <a16:creationId xmlns:a16="http://schemas.microsoft.com/office/drawing/2014/main" id="{154AA528-5588-496F-B2BD-DD19BB8DEA4B}"/>
                </a:ext>
              </a:extLst>
            </p:cNvPr>
            <p:cNvSpPr/>
            <p:nvPr/>
          </p:nvSpPr>
          <p:spPr>
            <a:xfrm>
              <a:off x="6905164" y="1952672"/>
              <a:ext cx="62184" cy="47239"/>
            </a:xfrm>
            <a:custGeom>
              <a:avLst/>
              <a:gdLst>
                <a:gd name="connsiteX0" fmla="*/ 30127 w 62184"/>
                <a:gd name="connsiteY0" fmla="*/ 46143 h 47239"/>
                <a:gd name="connsiteX1" fmla="*/ -1566 w 62184"/>
                <a:gd name="connsiteY1" fmla="*/ 21026 h 47239"/>
                <a:gd name="connsiteX2" fmla="*/ 30127 w 62184"/>
                <a:gd name="connsiteY2" fmla="*/ -1097 h 47239"/>
                <a:gd name="connsiteX3" fmla="*/ 60619 w 62184"/>
                <a:gd name="connsiteY3" fmla="*/ 21026 h 47239"/>
                <a:gd name="connsiteX4" fmla="*/ 30127 w 62184"/>
                <a:gd name="connsiteY4" fmla="*/ 46143 h 4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84" h="47239">
                  <a:moveTo>
                    <a:pt x="30127" y="46143"/>
                  </a:moveTo>
                  <a:cubicBezTo>
                    <a:pt x="10693" y="46143"/>
                    <a:pt x="-1566" y="34782"/>
                    <a:pt x="-1566" y="21026"/>
                  </a:cubicBezTo>
                  <a:cubicBezTo>
                    <a:pt x="-1566" y="6976"/>
                    <a:pt x="10394" y="-1097"/>
                    <a:pt x="30127" y="-1097"/>
                  </a:cubicBezTo>
                  <a:cubicBezTo>
                    <a:pt x="49557" y="-1097"/>
                    <a:pt x="60619" y="6976"/>
                    <a:pt x="60619" y="21026"/>
                  </a:cubicBezTo>
                  <a:cubicBezTo>
                    <a:pt x="60619" y="34782"/>
                    <a:pt x="49557" y="46143"/>
                    <a:pt x="30127" y="4614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093FE1-B673-4853-A486-FCC6DB2D21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defTabSz="91440">
              <a:tabLst/>
              <a:defRPr sz="1800"/>
            </a:lvl1pPr>
            <a:lvl2pPr defTabSz="91440">
              <a:tabLst/>
              <a:defRPr sz="1800"/>
            </a:lvl2pPr>
            <a:lvl3pPr defTabSz="91440">
              <a:tabLst/>
              <a:defRPr sz="1800"/>
            </a:lvl3pPr>
            <a:lvl4pPr defTabSz="91440">
              <a:tabLst/>
              <a:defRPr sz="1800"/>
            </a:lvl4pPr>
            <a:lvl5pPr defTabSz="91440">
              <a:tabLst/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7C6F4D-2BE5-4E5A-9BBE-852783EFA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218" name="Graphic 6">
            <a:extLst>
              <a:ext uri="{FF2B5EF4-FFF2-40B4-BE49-F238E27FC236}">
                <a16:creationId xmlns:a16="http://schemas.microsoft.com/office/drawing/2014/main" id="{D4BEB4DE-6033-424E-99B3-CE09A8E70824}"/>
              </a:ext>
            </a:extLst>
          </p:cNvPr>
          <p:cNvSpPr/>
          <p:nvPr userDrawn="1"/>
        </p:nvSpPr>
        <p:spPr>
          <a:xfrm rot="18789424">
            <a:off x="6771556" y="3723162"/>
            <a:ext cx="7097077" cy="4926492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noFill/>
          <a:ln w="76200" cap="flat">
            <a:solidFill>
              <a:schemeClr val="bg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04BCB786-C1C0-418F-A698-5A85BB85DC10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714899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Headlin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CF80E08-C1A7-4935-801E-714AFB89AD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ctr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grpSp>
        <p:nvGrpSpPr>
          <p:cNvPr id="81" name="Group 80">
            <a:extLst>
              <a:ext uri="{FF2B5EF4-FFF2-40B4-BE49-F238E27FC236}">
                <a16:creationId xmlns:a16="http://schemas.microsoft.com/office/drawing/2014/main" id="{746A9721-9A02-4293-BE77-9C422C50E227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82" name="Graphic 7">
              <a:extLst>
                <a:ext uri="{FF2B5EF4-FFF2-40B4-BE49-F238E27FC236}">
                  <a16:creationId xmlns:a16="http://schemas.microsoft.com/office/drawing/2014/main" id="{40A1BE64-3449-455D-86B3-2B96FAED0D07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D12697A-7029-44B4-B6B0-5297580936C0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B9061E6-B7DF-4A2D-9716-7072722A78EF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046CAFB-7299-4766-AEF6-F254257EA0E3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1C741F1-45BE-46CD-BBF6-8D4FF5670044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CA62AB0-8671-436E-AAC7-3C1DD48D5CD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5F397F0-3606-45B9-A66C-EEA72BA4AB2B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D70A222-2387-41E4-8D62-E8E2D6A8E1D9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8A1BCC77-DA4E-49B9-A637-467A4D5AB81E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A66FC64-312F-46BC-9F34-AA3781396EC3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83" name="Graphic 7">
              <a:extLst>
                <a:ext uri="{FF2B5EF4-FFF2-40B4-BE49-F238E27FC236}">
                  <a16:creationId xmlns:a16="http://schemas.microsoft.com/office/drawing/2014/main" id="{F8F69D78-02B9-4761-A1F6-EFCE4223695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F4011235-BD2E-4493-82FB-0ACE42D3E6B5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27698F7E-2664-4F89-994A-00C5BC7C365E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7425B8B-ADAF-4821-87F9-187FA52A75F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27B439C-65B9-48A3-BCAD-A4173D73929B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BAA1021-206D-481C-A1E6-CC72C0425580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9CBA506-606C-4876-9B3D-FA612126C4A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95ABE96-7AB3-48E7-BD78-066740D5907B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C9DC4DA-926D-4C3A-9F3E-A2D97FDBE4FE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E589417-3A56-4198-8947-33AC1C80BF88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03DBFFFC-9F78-4F1D-BB0E-1D093CA6918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03" name="Graphic 7">
              <a:extLst>
                <a:ext uri="{FF2B5EF4-FFF2-40B4-BE49-F238E27FC236}">
                  <a16:creationId xmlns:a16="http://schemas.microsoft.com/office/drawing/2014/main" id="{87BD62BF-A062-4785-8C15-AC2FFEB6241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A25D2C69-75E0-445D-8A21-72CF2C6F17F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829A637A-F257-45AE-8FC5-92B076107ED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C563660-0130-4045-9B46-1650BE091CA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652A871-C5B6-444B-9A8E-F56348B68EB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F519F6F6-B331-4F96-BD8E-1CF8FAB6CE74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D2861DDC-1DD2-43FA-A14F-90DC862ED088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00709CF-18AE-4048-A358-BDF42B6E8AA5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04" name="Graphic 7">
              <a:extLst>
                <a:ext uri="{FF2B5EF4-FFF2-40B4-BE49-F238E27FC236}">
                  <a16:creationId xmlns:a16="http://schemas.microsoft.com/office/drawing/2014/main" id="{7E58817B-E906-488B-9009-3ADB73E02E5D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23B742B-F354-4B9A-8E95-62AFE799C38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A65E30DE-37E0-4D84-B36C-9AA876E15871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9330A02A-729C-4D75-9646-7BD41D9FA676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0400173-6050-4EC5-8589-560769CF2FA0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8E399D4-56CF-4B23-8414-5A827BE8A243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39" name="Graphic 7">
              <a:extLst>
                <a:ext uri="{FF2B5EF4-FFF2-40B4-BE49-F238E27FC236}">
                  <a16:creationId xmlns:a16="http://schemas.microsoft.com/office/drawing/2014/main" id="{CC4A830E-FA23-4EE9-96C0-1BF1A37346F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E01773EB-4FE1-45FE-82A9-E858DDA6CD4F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370DA215-BD24-4AB8-950E-B9841C590B9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FBA2CC6D-19F4-474F-B50E-CB178A2699E4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F0D2041-449E-4DAA-96A3-9FCC92A38D07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F2634CA-1812-400F-A941-69F22856CE2F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7F37237-6E84-4036-B4E2-11F7D0ED28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719640A1-3E07-4338-8360-81CC22EF8F81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7D28698E-C850-4232-91A8-F0147FEFB853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A47EC24A-E316-467B-A554-FD915A7F7246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0" name="Graphic 7">
              <a:extLst>
                <a:ext uri="{FF2B5EF4-FFF2-40B4-BE49-F238E27FC236}">
                  <a16:creationId xmlns:a16="http://schemas.microsoft.com/office/drawing/2014/main" id="{19A4DDFF-3EDE-4797-823A-4AA8BA46352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01C78A95-9943-43FA-884A-5295976C550B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08D3A2D-CF24-4CC3-B50E-251AE1A8176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E33DF62-6535-44B4-82B2-43D8F097C23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6C86667A-8DB9-4744-9E80-50365353E4B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5981E7F-35B9-47BF-97F7-CE8759CF8B0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7E4FB61-6830-44C8-9695-00A00AF80F3C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633FD7C3-2925-413D-96C2-287247154C4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A55B3B7-3D24-4D86-9CA1-998192C911F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755F5C7-9532-4848-BEBE-0C06259CEEF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D61A9845-E6C2-4274-9BC3-ADF0F569357B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0" name="Graphic 7">
              <a:extLst>
                <a:ext uri="{FF2B5EF4-FFF2-40B4-BE49-F238E27FC236}">
                  <a16:creationId xmlns:a16="http://schemas.microsoft.com/office/drawing/2014/main" id="{9A5C1572-2836-4C0A-A75B-2AB27B07CBB3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BF2EBBA-899A-4A54-B5F2-B93ACBA53E2A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643CDF7-EED9-41E5-A0E1-A3B6EB09495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CDBB2EB-EE19-4AF7-AA5F-F655D413097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3BF949B2-D945-4764-A1CC-DB0B8D049DE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E872513-96A7-4BC3-BF8B-8D22A2B38B6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84E7105-328E-43C1-9B96-0625BF4190AE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891F4432-41AD-4100-B8C9-9E5C0A108732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9D922AAD-CC11-4FC3-9122-4A0D8DE5AF84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62B10F0-E724-41B3-B6F4-FC18F67A1BAA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113EC4E-D448-4A42-9638-06B4178E5F62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5842F49-7A9A-4873-820C-B638A655131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4D0C41E-752C-4566-AF34-A945378995CF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94962D4F-5A1E-46EC-ACD8-778058228083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C7C646BC-3203-4CCA-A520-64682EA44307}"/>
              </a:ext>
            </a:extLst>
          </p:cNvPr>
          <p:cNvSpPr/>
          <p:nvPr userDrawn="1"/>
        </p:nvSpPr>
        <p:spPr>
          <a:xfrm>
            <a:off x="-6441400" y="-31180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4666662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Headlin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roup 80">
            <a:extLst>
              <a:ext uri="{FF2B5EF4-FFF2-40B4-BE49-F238E27FC236}">
                <a16:creationId xmlns:a16="http://schemas.microsoft.com/office/drawing/2014/main" id="{746A9721-9A02-4293-BE77-9C422C50E227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82" name="Graphic 7">
              <a:extLst>
                <a:ext uri="{FF2B5EF4-FFF2-40B4-BE49-F238E27FC236}">
                  <a16:creationId xmlns:a16="http://schemas.microsoft.com/office/drawing/2014/main" id="{40A1BE64-3449-455D-86B3-2B96FAED0D07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D12697A-7029-44B4-B6B0-5297580936C0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B9061E6-B7DF-4A2D-9716-7072722A78EF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046CAFB-7299-4766-AEF6-F254257EA0E3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1C741F1-45BE-46CD-BBF6-8D4FF5670044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CA62AB0-8671-436E-AAC7-3C1DD48D5CD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5F397F0-3606-45B9-A66C-EEA72BA4AB2B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D70A222-2387-41E4-8D62-E8E2D6A8E1D9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8A1BCC77-DA4E-49B9-A637-467A4D5AB81E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A66FC64-312F-46BC-9F34-AA3781396EC3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83" name="Graphic 7">
              <a:extLst>
                <a:ext uri="{FF2B5EF4-FFF2-40B4-BE49-F238E27FC236}">
                  <a16:creationId xmlns:a16="http://schemas.microsoft.com/office/drawing/2014/main" id="{F8F69D78-02B9-4761-A1F6-EFCE4223695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F4011235-BD2E-4493-82FB-0ACE42D3E6B5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27698F7E-2664-4F89-994A-00C5BC7C365E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7425B8B-ADAF-4821-87F9-187FA52A75F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27B439C-65B9-48A3-BCAD-A4173D73929B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BAA1021-206D-481C-A1E6-CC72C0425580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9CBA506-606C-4876-9B3D-FA612126C4A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95ABE96-7AB3-48E7-BD78-066740D5907B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C9DC4DA-926D-4C3A-9F3E-A2D97FDBE4FE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E589417-3A56-4198-8947-33AC1C80BF88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03DBFFFC-9F78-4F1D-BB0E-1D093CA6918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03" name="Graphic 7">
              <a:extLst>
                <a:ext uri="{FF2B5EF4-FFF2-40B4-BE49-F238E27FC236}">
                  <a16:creationId xmlns:a16="http://schemas.microsoft.com/office/drawing/2014/main" id="{87BD62BF-A062-4785-8C15-AC2FFEB6241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A25D2C69-75E0-445D-8A21-72CF2C6F17F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829A637A-F257-45AE-8FC5-92B076107ED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C563660-0130-4045-9B46-1650BE091CA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652A871-C5B6-444B-9A8E-F56348B68EB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F519F6F6-B331-4F96-BD8E-1CF8FAB6CE74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D2861DDC-1DD2-43FA-A14F-90DC862ED088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00709CF-18AE-4048-A358-BDF42B6E8AA5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04" name="Graphic 7">
              <a:extLst>
                <a:ext uri="{FF2B5EF4-FFF2-40B4-BE49-F238E27FC236}">
                  <a16:creationId xmlns:a16="http://schemas.microsoft.com/office/drawing/2014/main" id="{7E58817B-E906-488B-9009-3ADB73E02E5D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23B742B-F354-4B9A-8E95-62AFE799C38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A65E30DE-37E0-4D84-B36C-9AA876E15871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9330A02A-729C-4D75-9646-7BD41D9FA676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0400173-6050-4EC5-8589-560769CF2FA0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8E399D4-56CF-4B23-8414-5A827BE8A243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39" name="Graphic 7">
              <a:extLst>
                <a:ext uri="{FF2B5EF4-FFF2-40B4-BE49-F238E27FC236}">
                  <a16:creationId xmlns:a16="http://schemas.microsoft.com/office/drawing/2014/main" id="{CC4A830E-FA23-4EE9-96C0-1BF1A37346F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E01773EB-4FE1-45FE-82A9-E858DDA6CD4F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370DA215-BD24-4AB8-950E-B9841C590B9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FBA2CC6D-19F4-474F-B50E-CB178A2699E4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F0D2041-449E-4DAA-96A3-9FCC92A38D07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F2634CA-1812-400F-A941-69F22856CE2F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7F37237-6E84-4036-B4E2-11F7D0ED28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719640A1-3E07-4338-8360-81CC22EF8F81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7D28698E-C850-4232-91A8-F0147FEFB853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A47EC24A-E316-467B-A554-FD915A7F7246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0" name="Graphic 7">
              <a:extLst>
                <a:ext uri="{FF2B5EF4-FFF2-40B4-BE49-F238E27FC236}">
                  <a16:creationId xmlns:a16="http://schemas.microsoft.com/office/drawing/2014/main" id="{19A4DDFF-3EDE-4797-823A-4AA8BA46352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01C78A95-9943-43FA-884A-5295976C550B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08D3A2D-CF24-4CC3-B50E-251AE1A8176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E33DF62-6535-44B4-82B2-43D8F097C23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6C86667A-8DB9-4744-9E80-50365353E4B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5981E7F-35B9-47BF-97F7-CE8759CF8B0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7E4FB61-6830-44C8-9695-00A00AF80F3C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633FD7C3-2925-413D-96C2-287247154C4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A55B3B7-3D24-4D86-9CA1-998192C911F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755F5C7-9532-4848-BEBE-0C06259CEEF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D61A9845-E6C2-4274-9BC3-ADF0F569357B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0" name="Graphic 7">
              <a:extLst>
                <a:ext uri="{FF2B5EF4-FFF2-40B4-BE49-F238E27FC236}">
                  <a16:creationId xmlns:a16="http://schemas.microsoft.com/office/drawing/2014/main" id="{9A5C1572-2836-4C0A-A75B-2AB27B07CBB3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BF2EBBA-899A-4A54-B5F2-B93ACBA53E2A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643CDF7-EED9-41E5-A0E1-A3B6EB09495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CDBB2EB-EE19-4AF7-AA5F-F655D413097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3BF949B2-D945-4764-A1CC-DB0B8D049DE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E872513-96A7-4BC3-BF8B-8D22A2B38B6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84E7105-328E-43C1-9B96-0625BF4190AE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891F4432-41AD-4100-B8C9-9E5C0A108732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9D922AAD-CC11-4FC3-9122-4A0D8DE5AF84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62B10F0-E724-41B3-B6F4-FC18F67A1BAA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113EC4E-D448-4A42-9638-06B4178E5F62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5842F49-7A9A-4873-820C-B638A655131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4D0C41E-752C-4566-AF34-A945378995CF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3" name="Graphic 12">
            <a:extLst>
              <a:ext uri="{FF2B5EF4-FFF2-40B4-BE49-F238E27FC236}">
                <a16:creationId xmlns:a16="http://schemas.microsoft.com/office/drawing/2014/main" id="{B41CB830-0EE3-4A2F-B176-1DFCA8A02971}"/>
              </a:ext>
            </a:extLst>
          </p:cNvPr>
          <p:cNvSpPr/>
          <p:nvPr userDrawn="1"/>
        </p:nvSpPr>
        <p:spPr>
          <a:xfrm>
            <a:off x="6348787" y="-3474505"/>
            <a:ext cx="7202218" cy="4607051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chemeClr val="bg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4" name="Graphic 14">
            <a:extLst>
              <a:ext uri="{FF2B5EF4-FFF2-40B4-BE49-F238E27FC236}">
                <a16:creationId xmlns:a16="http://schemas.microsoft.com/office/drawing/2014/main" id="{F4976927-0B61-4C2F-AC0F-9A915E665F21}"/>
              </a:ext>
            </a:extLst>
          </p:cNvPr>
          <p:cNvSpPr/>
          <p:nvPr userDrawn="1"/>
        </p:nvSpPr>
        <p:spPr>
          <a:xfrm rot="3806606">
            <a:off x="-1505149" y="2711567"/>
            <a:ext cx="6978572" cy="5578109"/>
          </a:xfrm>
          <a:custGeom>
            <a:avLst/>
            <a:gdLst>
              <a:gd name="connsiteX0" fmla="*/ 1665715 w 1748142"/>
              <a:gd name="connsiteY0" fmla="*/ 452031 h 1982439"/>
              <a:gd name="connsiteX1" fmla="*/ 1741069 w 1748142"/>
              <a:gd name="connsiteY1" fmla="*/ 654883 h 1982439"/>
              <a:gd name="connsiteX2" fmla="*/ 1736515 w 1748142"/>
              <a:gd name="connsiteY2" fmla="*/ 870957 h 1982439"/>
              <a:gd name="connsiteX3" fmla="*/ 1731227 w 1748142"/>
              <a:gd name="connsiteY3" fmla="*/ 1088645 h 1982439"/>
              <a:gd name="connsiteX4" fmla="*/ 1649411 w 1748142"/>
              <a:gd name="connsiteY4" fmla="*/ 1290616 h 1982439"/>
              <a:gd name="connsiteX5" fmla="*/ 1528961 w 1748142"/>
              <a:gd name="connsiteY5" fmla="*/ 1469968 h 1982439"/>
              <a:gd name="connsiteX6" fmla="*/ 1405575 w 1748142"/>
              <a:gd name="connsiteY6" fmla="*/ 1647409 h 1982439"/>
              <a:gd name="connsiteX7" fmla="*/ 1240472 w 1748142"/>
              <a:gd name="connsiteY7" fmla="*/ 1787980 h 1982439"/>
              <a:gd name="connsiteX8" fmla="*/ 1045406 w 1748142"/>
              <a:gd name="connsiteY8" fmla="*/ 1879933 h 1982439"/>
              <a:gd name="connsiteX9" fmla="*/ 842258 w 1748142"/>
              <a:gd name="connsiteY9" fmla="*/ 1945005 h 1982439"/>
              <a:gd name="connsiteX10" fmla="*/ 628242 w 1748142"/>
              <a:gd name="connsiteY10" fmla="*/ 1980698 h 1982439"/>
              <a:gd name="connsiteX11" fmla="*/ 415401 w 1748142"/>
              <a:gd name="connsiteY11" fmla="*/ 1933400 h 1982439"/>
              <a:gd name="connsiteX12" fmla="*/ 250738 w 1748142"/>
              <a:gd name="connsiteY12" fmla="*/ 1820297 h 1982439"/>
              <a:gd name="connsiteX13" fmla="*/ 112223 w 1748142"/>
              <a:gd name="connsiteY13" fmla="*/ 1677961 h 1982439"/>
              <a:gd name="connsiteX14" fmla="*/ 25118 w 1748142"/>
              <a:gd name="connsiteY14" fmla="*/ 1500814 h 1982439"/>
              <a:gd name="connsiteX15" fmla="*/ 11605 w 1748142"/>
              <a:gd name="connsiteY15" fmla="*/ 1307068 h 1982439"/>
              <a:gd name="connsiteX16" fmla="*/ 207407 w 1748142"/>
              <a:gd name="connsiteY16" fmla="*/ 1208947 h 1982439"/>
              <a:gd name="connsiteX17" fmla="*/ 436405 w 1748142"/>
              <a:gd name="connsiteY17" fmla="*/ 1202630 h 1982439"/>
              <a:gd name="connsiteX18" fmla="*/ 663055 w 1748142"/>
              <a:gd name="connsiteY18" fmla="*/ 1157389 h 1982439"/>
              <a:gd name="connsiteX19" fmla="*/ 848575 w 1748142"/>
              <a:gd name="connsiteY19" fmla="*/ 1026805 h 1982439"/>
              <a:gd name="connsiteX20" fmla="*/ 977983 w 1748142"/>
              <a:gd name="connsiteY20" fmla="*/ 853182 h 1982439"/>
              <a:gd name="connsiteX21" fmla="*/ 1011621 w 1748142"/>
              <a:gd name="connsiteY21" fmla="*/ 637257 h 1982439"/>
              <a:gd name="connsiteX22" fmla="*/ 1032038 w 1748142"/>
              <a:gd name="connsiteY22" fmla="*/ 418834 h 1982439"/>
              <a:gd name="connsiteX23" fmla="*/ 1027925 w 1748142"/>
              <a:gd name="connsiteY23" fmla="*/ 199236 h 1982439"/>
              <a:gd name="connsiteX24" fmla="*/ 1115470 w 1748142"/>
              <a:gd name="connsiteY24" fmla="*/ 7252 h 1982439"/>
              <a:gd name="connsiteX25" fmla="*/ 1294381 w 1748142"/>
              <a:gd name="connsiteY25" fmla="*/ 42064 h 1982439"/>
              <a:gd name="connsiteX26" fmla="*/ 1453608 w 1748142"/>
              <a:gd name="connsiteY26" fmla="*/ 142536 h 1982439"/>
              <a:gd name="connsiteX27" fmla="*/ 1566272 w 1748142"/>
              <a:gd name="connsiteY27" fmla="*/ 293978 h 1982439"/>
              <a:gd name="connsiteX28" fmla="*/ 1665715 w 1748142"/>
              <a:gd name="connsiteY28" fmla="*/ 452031 h 198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48142" h="1982439">
                <a:moveTo>
                  <a:pt x="1665715" y="452031"/>
                </a:moveTo>
                <a:cubicBezTo>
                  <a:pt x="1695826" y="519011"/>
                  <a:pt x="1728143" y="584965"/>
                  <a:pt x="1741069" y="654883"/>
                </a:cubicBezTo>
                <a:cubicBezTo>
                  <a:pt x="1754142" y="726125"/>
                  <a:pt x="1739746" y="798981"/>
                  <a:pt x="1736515" y="870957"/>
                </a:cubicBezTo>
                <a:cubicBezTo>
                  <a:pt x="1733431" y="942932"/>
                  <a:pt x="1748853" y="1018431"/>
                  <a:pt x="1731227" y="1088645"/>
                </a:cubicBezTo>
                <a:cubicBezTo>
                  <a:pt x="1713748" y="1158270"/>
                  <a:pt x="1679522" y="1224810"/>
                  <a:pt x="1649411" y="1290616"/>
                </a:cubicBezTo>
                <a:cubicBezTo>
                  <a:pt x="1619592" y="1356130"/>
                  <a:pt x="1569797" y="1410478"/>
                  <a:pt x="1528961" y="1469968"/>
                </a:cubicBezTo>
                <a:cubicBezTo>
                  <a:pt x="1488126" y="1529457"/>
                  <a:pt x="1455664" y="1595998"/>
                  <a:pt x="1405575" y="1647409"/>
                </a:cubicBezTo>
                <a:cubicBezTo>
                  <a:pt x="1354899" y="1699114"/>
                  <a:pt x="1299669" y="1746264"/>
                  <a:pt x="1240472" y="1787980"/>
                </a:cubicBezTo>
                <a:cubicBezTo>
                  <a:pt x="1181278" y="1829990"/>
                  <a:pt x="1110918" y="1851290"/>
                  <a:pt x="1045406" y="1879933"/>
                </a:cubicBezTo>
                <a:cubicBezTo>
                  <a:pt x="980333" y="1909457"/>
                  <a:pt x="912324" y="1931197"/>
                  <a:pt x="842258" y="1945005"/>
                </a:cubicBezTo>
                <a:cubicBezTo>
                  <a:pt x="772192" y="1958225"/>
                  <a:pt x="701246" y="1985252"/>
                  <a:pt x="628242" y="1980698"/>
                </a:cubicBezTo>
                <a:cubicBezTo>
                  <a:pt x="555679" y="1973647"/>
                  <a:pt x="484144" y="1957784"/>
                  <a:pt x="415401" y="1933400"/>
                </a:cubicBezTo>
                <a:cubicBezTo>
                  <a:pt x="355323" y="1907107"/>
                  <a:pt x="302590" y="1863040"/>
                  <a:pt x="250738" y="1820297"/>
                </a:cubicBezTo>
                <a:cubicBezTo>
                  <a:pt x="199035" y="1778579"/>
                  <a:pt x="152471" y="1730840"/>
                  <a:pt x="112223" y="1677961"/>
                </a:cubicBezTo>
                <a:cubicBezTo>
                  <a:pt x="73886" y="1623907"/>
                  <a:pt x="44508" y="1564122"/>
                  <a:pt x="25118" y="1500814"/>
                </a:cubicBezTo>
                <a:cubicBezTo>
                  <a:pt x="881" y="1428104"/>
                  <a:pt x="-13808" y="1360976"/>
                  <a:pt x="11605" y="1307068"/>
                </a:cubicBezTo>
                <a:cubicBezTo>
                  <a:pt x="44214" y="1238031"/>
                  <a:pt x="118099" y="1219817"/>
                  <a:pt x="207407" y="1208947"/>
                </a:cubicBezTo>
                <a:cubicBezTo>
                  <a:pt x="275269" y="1200868"/>
                  <a:pt x="354295" y="1208359"/>
                  <a:pt x="436405" y="1202630"/>
                </a:cubicBezTo>
                <a:cubicBezTo>
                  <a:pt x="513522" y="1196754"/>
                  <a:pt x="589611" y="1181626"/>
                  <a:pt x="663055" y="1157389"/>
                </a:cubicBezTo>
                <a:cubicBezTo>
                  <a:pt x="732680" y="1134474"/>
                  <a:pt x="789526" y="1084092"/>
                  <a:pt x="848575" y="1026805"/>
                </a:cubicBezTo>
                <a:cubicBezTo>
                  <a:pt x="903658" y="973190"/>
                  <a:pt x="952130" y="920017"/>
                  <a:pt x="977983" y="853182"/>
                </a:cubicBezTo>
                <a:cubicBezTo>
                  <a:pt x="1004276" y="785320"/>
                  <a:pt x="1004570" y="710407"/>
                  <a:pt x="1011621" y="637257"/>
                </a:cubicBezTo>
                <a:cubicBezTo>
                  <a:pt x="1018818" y="563224"/>
                  <a:pt x="1033066" y="489633"/>
                  <a:pt x="1032038" y="418834"/>
                </a:cubicBezTo>
                <a:cubicBezTo>
                  <a:pt x="1030862" y="338633"/>
                  <a:pt x="1023812" y="263279"/>
                  <a:pt x="1027925" y="199236"/>
                </a:cubicBezTo>
                <a:cubicBezTo>
                  <a:pt x="1034095" y="105960"/>
                  <a:pt x="1054513" y="33398"/>
                  <a:pt x="1115470" y="7252"/>
                </a:cubicBezTo>
                <a:cubicBezTo>
                  <a:pt x="1164679" y="-13752"/>
                  <a:pt x="1227107" y="6664"/>
                  <a:pt x="1294381" y="42064"/>
                </a:cubicBezTo>
                <a:cubicBezTo>
                  <a:pt x="1344029" y="68211"/>
                  <a:pt x="1403959" y="95826"/>
                  <a:pt x="1453608" y="142536"/>
                </a:cubicBezTo>
                <a:cubicBezTo>
                  <a:pt x="1497674" y="184106"/>
                  <a:pt x="1528228" y="242420"/>
                  <a:pt x="1566272" y="293978"/>
                </a:cubicBezTo>
                <a:cubicBezTo>
                  <a:pt x="1604462" y="343333"/>
                  <a:pt x="1637806" y="396212"/>
                  <a:pt x="1665715" y="452031"/>
                </a:cubicBezTo>
                <a:close/>
              </a:path>
            </a:pathLst>
          </a:custGeom>
          <a:noFill/>
          <a:ln w="76200" cap="flat">
            <a:solidFill>
              <a:schemeClr val="bg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F80E08-C1A7-4935-801E-714AFB89AD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ctr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EB8648F2-A886-4303-A401-69D084CC94EF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66408027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Headlin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roup 80">
            <a:extLst>
              <a:ext uri="{FF2B5EF4-FFF2-40B4-BE49-F238E27FC236}">
                <a16:creationId xmlns:a16="http://schemas.microsoft.com/office/drawing/2014/main" id="{746A9721-9A02-4293-BE77-9C422C50E227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82" name="Graphic 7">
              <a:extLst>
                <a:ext uri="{FF2B5EF4-FFF2-40B4-BE49-F238E27FC236}">
                  <a16:creationId xmlns:a16="http://schemas.microsoft.com/office/drawing/2014/main" id="{40A1BE64-3449-455D-86B3-2B96FAED0D07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D12697A-7029-44B4-B6B0-5297580936C0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B9061E6-B7DF-4A2D-9716-7072722A78EF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046CAFB-7299-4766-AEF6-F254257EA0E3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1C741F1-45BE-46CD-BBF6-8D4FF5670044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CA62AB0-8671-436E-AAC7-3C1DD48D5CD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5F397F0-3606-45B9-A66C-EEA72BA4AB2B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D70A222-2387-41E4-8D62-E8E2D6A8E1D9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8A1BCC77-DA4E-49B9-A637-467A4D5AB81E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A66FC64-312F-46BC-9F34-AA3781396EC3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83" name="Graphic 7">
              <a:extLst>
                <a:ext uri="{FF2B5EF4-FFF2-40B4-BE49-F238E27FC236}">
                  <a16:creationId xmlns:a16="http://schemas.microsoft.com/office/drawing/2014/main" id="{F8F69D78-02B9-4761-A1F6-EFCE4223695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F4011235-BD2E-4493-82FB-0ACE42D3E6B5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27698F7E-2664-4F89-994A-00C5BC7C365E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7425B8B-ADAF-4821-87F9-187FA52A75F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27B439C-65B9-48A3-BCAD-A4173D73929B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BAA1021-206D-481C-A1E6-CC72C0425580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9CBA506-606C-4876-9B3D-FA612126C4A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95ABE96-7AB3-48E7-BD78-066740D5907B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C9DC4DA-926D-4C3A-9F3E-A2D97FDBE4FE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E589417-3A56-4198-8947-33AC1C80BF88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03DBFFFC-9F78-4F1D-BB0E-1D093CA6918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03" name="Graphic 7">
              <a:extLst>
                <a:ext uri="{FF2B5EF4-FFF2-40B4-BE49-F238E27FC236}">
                  <a16:creationId xmlns:a16="http://schemas.microsoft.com/office/drawing/2014/main" id="{87BD62BF-A062-4785-8C15-AC2FFEB6241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A25D2C69-75E0-445D-8A21-72CF2C6F17F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829A637A-F257-45AE-8FC5-92B076107ED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C563660-0130-4045-9B46-1650BE091CA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652A871-C5B6-444B-9A8E-F56348B68EB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F519F6F6-B331-4F96-BD8E-1CF8FAB6CE74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D2861DDC-1DD2-43FA-A14F-90DC862ED088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00709CF-18AE-4048-A358-BDF42B6E8AA5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04" name="Graphic 7">
              <a:extLst>
                <a:ext uri="{FF2B5EF4-FFF2-40B4-BE49-F238E27FC236}">
                  <a16:creationId xmlns:a16="http://schemas.microsoft.com/office/drawing/2014/main" id="{7E58817B-E906-488B-9009-3ADB73E02E5D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23B742B-F354-4B9A-8E95-62AFE799C38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A65E30DE-37E0-4D84-B36C-9AA876E15871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9330A02A-729C-4D75-9646-7BD41D9FA676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0400173-6050-4EC5-8589-560769CF2FA0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8E399D4-56CF-4B23-8414-5A827BE8A243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39" name="Graphic 7">
              <a:extLst>
                <a:ext uri="{FF2B5EF4-FFF2-40B4-BE49-F238E27FC236}">
                  <a16:creationId xmlns:a16="http://schemas.microsoft.com/office/drawing/2014/main" id="{CC4A830E-FA23-4EE9-96C0-1BF1A37346F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E01773EB-4FE1-45FE-82A9-E858DDA6CD4F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370DA215-BD24-4AB8-950E-B9841C590B9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FBA2CC6D-19F4-474F-B50E-CB178A2699E4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F0D2041-449E-4DAA-96A3-9FCC92A38D07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F2634CA-1812-400F-A941-69F22856CE2F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7F37237-6E84-4036-B4E2-11F7D0ED28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719640A1-3E07-4338-8360-81CC22EF8F81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7D28698E-C850-4232-91A8-F0147FEFB853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A47EC24A-E316-467B-A554-FD915A7F7246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0" name="Graphic 7">
              <a:extLst>
                <a:ext uri="{FF2B5EF4-FFF2-40B4-BE49-F238E27FC236}">
                  <a16:creationId xmlns:a16="http://schemas.microsoft.com/office/drawing/2014/main" id="{19A4DDFF-3EDE-4797-823A-4AA8BA46352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01C78A95-9943-43FA-884A-5295976C550B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08D3A2D-CF24-4CC3-B50E-251AE1A8176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E33DF62-6535-44B4-82B2-43D8F097C23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6C86667A-8DB9-4744-9E80-50365353E4B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5981E7F-35B9-47BF-97F7-CE8759CF8B0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7E4FB61-6830-44C8-9695-00A00AF80F3C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633FD7C3-2925-413D-96C2-287247154C4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A55B3B7-3D24-4D86-9CA1-998192C911F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755F5C7-9532-4848-BEBE-0C06259CEEF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D61A9845-E6C2-4274-9BC3-ADF0F569357B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0" name="Graphic 7">
              <a:extLst>
                <a:ext uri="{FF2B5EF4-FFF2-40B4-BE49-F238E27FC236}">
                  <a16:creationId xmlns:a16="http://schemas.microsoft.com/office/drawing/2014/main" id="{9A5C1572-2836-4C0A-A75B-2AB27B07CBB3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BF2EBBA-899A-4A54-B5F2-B93ACBA53E2A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643CDF7-EED9-41E5-A0E1-A3B6EB09495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CDBB2EB-EE19-4AF7-AA5F-F655D413097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3BF949B2-D945-4764-A1CC-DB0B8D049DE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E872513-96A7-4BC3-BF8B-8D22A2B38B6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84E7105-328E-43C1-9B96-0625BF4190AE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891F4432-41AD-4100-B8C9-9E5C0A108732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9D922AAD-CC11-4FC3-9122-4A0D8DE5AF84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62B10F0-E724-41B3-B6F4-FC18F67A1BAA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113EC4E-D448-4A42-9638-06B4178E5F62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5842F49-7A9A-4873-820C-B638A655131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4D0C41E-752C-4566-AF34-A945378995CF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3" name="Graphic 12">
            <a:extLst>
              <a:ext uri="{FF2B5EF4-FFF2-40B4-BE49-F238E27FC236}">
                <a16:creationId xmlns:a16="http://schemas.microsoft.com/office/drawing/2014/main" id="{B41CB830-0EE3-4A2F-B176-1DFCA8A02971}"/>
              </a:ext>
            </a:extLst>
          </p:cNvPr>
          <p:cNvSpPr/>
          <p:nvPr userDrawn="1"/>
        </p:nvSpPr>
        <p:spPr>
          <a:xfrm rot="1566225">
            <a:off x="6983186" y="500666"/>
            <a:ext cx="7202218" cy="4607051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chemeClr val="bg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4" name="Graphic 14">
            <a:extLst>
              <a:ext uri="{FF2B5EF4-FFF2-40B4-BE49-F238E27FC236}">
                <a16:creationId xmlns:a16="http://schemas.microsoft.com/office/drawing/2014/main" id="{F4976927-0B61-4C2F-AC0F-9A915E665F21}"/>
              </a:ext>
            </a:extLst>
          </p:cNvPr>
          <p:cNvSpPr/>
          <p:nvPr userDrawn="1"/>
        </p:nvSpPr>
        <p:spPr>
          <a:xfrm rot="17453466">
            <a:off x="-2532486" y="2479556"/>
            <a:ext cx="6978572" cy="5578109"/>
          </a:xfrm>
          <a:custGeom>
            <a:avLst/>
            <a:gdLst>
              <a:gd name="connsiteX0" fmla="*/ 1665715 w 1748142"/>
              <a:gd name="connsiteY0" fmla="*/ 452031 h 1982439"/>
              <a:gd name="connsiteX1" fmla="*/ 1741069 w 1748142"/>
              <a:gd name="connsiteY1" fmla="*/ 654883 h 1982439"/>
              <a:gd name="connsiteX2" fmla="*/ 1736515 w 1748142"/>
              <a:gd name="connsiteY2" fmla="*/ 870957 h 1982439"/>
              <a:gd name="connsiteX3" fmla="*/ 1731227 w 1748142"/>
              <a:gd name="connsiteY3" fmla="*/ 1088645 h 1982439"/>
              <a:gd name="connsiteX4" fmla="*/ 1649411 w 1748142"/>
              <a:gd name="connsiteY4" fmla="*/ 1290616 h 1982439"/>
              <a:gd name="connsiteX5" fmla="*/ 1528961 w 1748142"/>
              <a:gd name="connsiteY5" fmla="*/ 1469968 h 1982439"/>
              <a:gd name="connsiteX6" fmla="*/ 1405575 w 1748142"/>
              <a:gd name="connsiteY6" fmla="*/ 1647409 h 1982439"/>
              <a:gd name="connsiteX7" fmla="*/ 1240472 w 1748142"/>
              <a:gd name="connsiteY7" fmla="*/ 1787980 h 1982439"/>
              <a:gd name="connsiteX8" fmla="*/ 1045406 w 1748142"/>
              <a:gd name="connsiteY8" fmla="*/ 1879933 h 1982439"/>
              <a:gd name="connsiteX9" fmla="*/ 842258 w 1748142"/>
              <a:gd name="connsiteY9" fmla="*/ 1945005 h 1982439"/>
              <a:gd name="connsiteX10" fmla="*/ 628242 w 1748142"/>
              <a:gd name="connsiteY10" fmla="*/ 1980698 h 1982439"/>
              <a:gd name="connsiteX11" fmla="*/ 415401 w 1748142"/>
              <a:gd name="connsiteY11" fmla="*/ 1933400 h 1982439"/>
              <a:gd name="connsiteX12" fmla="*/ 250738 w 1748142"/>
              <a:gd name="connsiteY12" fmla="*/ 1820297 h 1982439"/>
              <a:gd name="connsiteX13" fmla="*/ 112223 w 1748142"/>
              <a:gd name="connsiteY13" fmla="*/ 1677961 h 1982439"/>
              <a:gd name="connsiteX14" fmla="*/ 25118 w 1748142"/>
              <a:gd name="connsiteY14" fmla="*/ 1500814 h 1982439"/>
              <a:gd name="connsiteX15" fmla="*/ 11605 w 1748142"/>
              <a:gd name="connsiteY15" fmla="*/ 1307068 h 1982439"/>
              <a:gd name="connsiteX16" fmla="*/ 207407 w 1748142"/>
              <a:gd name="connsiteY16" fmla="*/ 1208947 h 1982439"/>
              <a:gd name="connsiteX17" fmla="*/ 436405 w 1748142"/>
              <a:gd name="connsiteY17" fmla="*/ 1202630 h 1982439"/>
              <a:gd name="connsiteX18" fmla="*/ 663055 w 1748142"/>
              <a:gd name="connsiteY18" fmla="*/ 1157389 h 1982439"/>
              <a:gd name="connsiteX19" fmla="*/ 848575 w 1748142"/>
              <a:gd name="connsiteY19" fmla="*/ 1026805 h 1982439"/>
              <a:gd name="connsiteX20" fmla="*/ 977983 w 1748142"/>
              <a:gd name="connsiteY20" fmla="*/ 853182 h 1982439"/>
              <a:gd name="connsiteX21" fmla="*/ 1011621 w 1748142"/>
              <a:gd name="connsiteY21" fmla="*/ 637257 h 1982439"/>
              <a:gd name="connsiteX22" fmla="*/ 1032038 w 1748142"/>
              <a:gd name="connsiteY22" fmla="*/ 418834 h 1982439"/>
              <a:gd name="connsiteX23" fmla="*/ 1027925 w 1748142"/>
              <a:gd name="connsiteY23" fmla="*/ 199236 h 1982439"/>
              <a:gd name="connsiteX24" fmla="*/ 1115470 w 1748142"/>
              <a:gd name="connsiteY24" fmla="*/ 7252 h 1982439"/>
              <a:gd name="connsiteX25" fmla="*/ 1294381 w 1748142"/>
              <a:gd name="connsiteY25" fmla="*/ 42064 h 1982439"/>
              <a:gd name="connsiteX26" fmla="*/ 1453608 w 1748142"/>
              <a:gd name="connsiteY26" fmla="*/ 142536 h 1982439"/>
              <a:gd name="connsiteX27" fmla="*/ 1566272 w 1748142"/>
              <a:gd name="connsiteY27" fmla="*/ 293978 h 1982439"/>
              <a:gd name="connsiteX28" fmla="*/ 1665715 w 1748142"/>
              <a:gd name="connsiteY28" fmla="*/ 452031 h 198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48142" h="1982439">
                <a:moveTo>
                  <a:pt x="1665715" y="452031"/>
                </a:moveTo>
                <a:cubicBezTo>
                  <a:pt x="1695826" y="519011"/>
                  <a:pt x="1728143" y="584965"/>
                  <a:pt x="1741069" y="654883"/>
                </a:cubicBezTo>
                <a:cubicBezTo>
                  <a:pt x="1754142" y="726125"/>
                  <a:pt x="1739746" y="798981"/>
                  <a:pt x="1736515" y="870957"/>
                </a:cubicBezTo>
                <a:cubicBezTo>
                  <a:pt x="1733431" y="942932"/>
                  <a:pt x="1748853" y="1018431"/>
                  <a:pt x="1731227" y="1088645"/>
                </a:cubicBezTo>
                <a:cubicBezTo>
                  <a:pt x="1713748" y="1158270"/>
                  <a:pt x="1679522" y="1224810"/>
                  <a:pt x="1649411" y="1290616"/>
                </a:cubicBezTo>
                <a:cubicBezTo>
                  <a:pt x="1619592" y="1356130"/>
                  <a:pt x="1569797" y="1410478"/>
                  <a:pt x="1528961" y="1469968"/>
                </a:cubicBezTo>
                <a:cubicBezTo>
                  <a:pt x="1488126" y="1529457"/>
                  <a:pt x="1455664" y="1595998"/>
                  <a:pt x="1405575" y="1647409"/>
                </a:cubicBezTo>
                <a:cubicBezTo>
                  <a:pt x="1354899" y="1699114"/>
                  <a:pt x="1299669" y="1746264"/>
                  <a:pt x="1240472" y="1787980"/>
                </a:cubicBezTo>
                <a:cubicBezTo>
                  <a:pt x="1181278" y="1829990"/>
                  <a:pt x="1110918" y="1851290"/>
                  <a:pt x="1045406" y="1879933"/>
                </a:cubicBezTo>
                <a:cubicBezTo>
                  <a:pt x="980333" y="1909457"/>
                  <a:pt x="912324" y="1931197"/>
                  <a:pt x="842258" y="1945005"/>
                </a:cubicBezTo>
                <a:cubicBezTo>
                  <a:pt x="772192" y="1958225"/>
                  <a:pt x="701246" y="1985252"/>
                  <a:pt x="628242" y="1980698"/>
                </a:cubicBezTo>
                <a:cubicBezTo>
                  <a:pt x="555679" y="1973647"/>
                  <a:pt x="484144" y="1957784"/>
                  <a:pt x="415401" y="1933400"/>
                </a:cubicBezTo>
                <a:cubicBezTo>
                  <a:pt x="355323" y="1907107"/>
                  <a:pt x="302590" y="1863040"/>
                  <a:pt x="250738" y="1820297"/>
                </a:cubicBezTo>
                <a:cubicBezTo>
                  <a:pt x="199035" y="1778579"/>
                  <a:pt x="152471" y="1730840"/>
                  <a:pt x="112223" y="1677961"/>
                </a:cubicBezTo>
                <a:cubicBezTo>
                  <a:pt x="73886" y="1623907"/>
                  <a:pt x="44508" y="1564122"/>
                  <a:pt x="25118" y="1500814"/>
                </a:cubicBezTo>
                <a:cubicBezTo>
                  <a:pt x="881" y="1428104"/>
                  <a:pt x="-13808" y="1360976"/>
                  <a:pt x="11605" y="1307068"/>
                </a:cubicBezTo>
                <a:cubicBezTo>
                  <a:pt x="44214" y="1238031"/>
                  <a:pt x="118099" y="1219817"/>
                  <a:pt x="207407" y="1208947"/>
                </a:cubicBezTo>
                <a:cubicBezTo>
                  <a:pt x="275269" y="1200868"/>
                  <a:pt x="354295" y="1208359"/>
                  <a:pt x="436405" y="1202630"/>
                </a:cubicBezTo>
                <a:cubicBezTo>
                  <a:pt x="513522" y="1196754"/>
                  <a:pt x="589611" y="1181626"/>
                  <a:pt x="663055" y="1157389"/>
                </a:cubicBezTo>
                <a:cubicBezTo>
                  <a:pt x="732680" y="1134474"/>
                  <a:pt x="789526" y="1084092"/>
                  <a:pt x="848575" y="1026805"/>
                </a:cubicBezTo>
                <a:cubicBezTo>
                  <a:pt x="903658" y="973190"/>
                  <a:pt x="952130" y="920017"/>
                  <a:pt x="977983" y="853182"/>
                </a:cubicBezTo>
                <a:cubicBezTo>
                  <a:pt x="1004276" y="785320"/>
                  <a:pt x="1004570" y="710407"/>
                  <a:pt x="1011621" y="637257"/>
                </a:cubicBezTo>
                <a:cubicBezTo>
                  <a:pt x="1018818" y="563224"/>
                  <a:pt x="1033066" y="489633"/>
                  <a:pt x="1032038" y="418834"/>
                </a:cubicBezTo>
                <a:cubicBezTo>
                  <a:pt x="1030862" y="338633"/>
                  <a:pt x="1023812" y="263279"/>
                  <a:pt x="1027925" y="199236"/>
                </a:cubicBezTo>
                <a:cubicBezTo>
                  <a:pt x="1034095" y="105960"/>
                  <a:pt x="1054513" y="33398"/>
                  <a:pt x="1115470" y="7252"/>
                </a:cubicBezTo>
                <a:cubicBezTo>
                  <a:pt x="1164679" y="-13752"/>
                  <a:pt x="1227107" y="6664"/>
                  <a:pt x="1294381" y="42064"/>
                </a:cubicBezTo>
                <a:cubicBezTo>
                  <a:pt x="1344029" y="68211"/>
                  <a:pt x="1403959" y="95826"/>
                  <a:pt x="1453608" y="142536"/>
                </a:cubicBezTo>
                <a:cubicBezTo>
                  <a:pt x="1497674" y="184106"/>
                  <a:pt x="1528228" y="242420"/>
                  <a:pt x="1566272" y="293978"/>
                </a:cubicBezTo>
                <a:cubicBezTo>
                  <a:pt x="1604462" y="343333"/>
                  <a:pt x="1637806" y="396212"/>
                  <a:pt x="1665715" y="452031"/>
                </a:cubicBezTo>
                <a:close/>
              </a:path>
            </a:pathLst>
          </a:custGeom>
          <a:noFill/>
          <a:ln w="76200" cap="flat">
            <a:solidFill>
              <a:schemeClr val="bg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F80E08-C1A7-4935-801E-714AFB89AD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ctr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642F7C7C-977C-4DB3-B0EE-A25DE291AD94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1383898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Headlin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roup 80">
            <a:extLst>
              <a:ext uri="{FF2B5EF4-FFF2-40B4-BE49-F238E27FC236}">
                <a16:creationId xmlns:a16="http://schemas.microsoft.com/office/drawing/2014/main" id="{746A9721-9A02-4293-BE77-9C422C50E227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82" name="Graphic 7">
              <a:extLst>
                <a:ext uri="{FF2B5EF4-FFF2-40B4-BE49-F238E27FC236}">
                  <a16:creationId xmlns:a16="http://schemas.microsoft.com/office/drawing/2014/main" id="{40A1BE64-3449-455D-86B3-2B96FAED0D07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4D12697A-7029-44B4-B6B0-5297580936C0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B9061E6-B7DF-4A2D-9716-7072722A78EF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046CAFB-7299-4766-AEF6-F254257EA0E3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41C741F1-45BE-46CD-BBF6-8D4FF5670044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9CA62AB0-8671-436E-AAC7-3C1DD48D5CD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05F397F0-3606-45B9-A66C-EEA72BA4AB2B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0D70A222-2387-41E4-8D62-E8E2D6A8E1D9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8A1BCC77-DA4E-49B9-A637-467A4D5AB81E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CA66FC64-312F-46BC-9F34-AA3781396EC3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83" name="Graphic 7">
              <a:extLst>
                <a:ext uri="{FF2B5EF4-FFF2-40B4-BE49-F238E27FC236}">
                  <a16:creationId xmlns:a16="http://schemas.microsoft.com/office/drawing/2014/main" id="{F8F69D78-02B9-4761-A1F6-EFCE4223695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F4011235-BD2E-4493-82FB-0ACE42D3E6B5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27698F7E-2664-4F89-994A-00C5BC7C365E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57425B8B-ADAF-4821-87F9-187FA52A75F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F27B439C-65B9-48A3-BCAD-A4173D73929B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BAA1021-206D-481C-A1E6-CC72C0425580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9CBA506-606C-4876-9B3D-FA612126C4A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95ABE96-7AB3-48E7-BD78-066740D5907B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3C9DC4DA-926D-4C3A-9F3E-A2D97FDBE4FE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5E589417-3A56-4198-8947-33AC1C80BF88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03DBFFFC-9F78-4F1D-BB0E-1D093CA69188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03" name="Graphic 7">
              <a:extLst>
                <a:ext uri="{FF2B5EF4-FFF2-40B4-BE49-F238E27FC236}">
                  <a16:creationId xmlns:a16="http://schemas.microsoft.com/office/drawing/2014/main" id="{87BD62BF-A062-4785-8C15-AC2FFEB6241A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A25D2C69-75E0-445D-8A21-72CF2C6F17F2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829A637A-F257-45AE-8FC5-92B076107ED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0C563660-0130-4045-9B46-1650BE091CA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D652A871-C5B6-444B-9A8E-F56348B68EB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F519F6F6-B331-4F96-BD8E-1CF8FAB6CE74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D2861DDC-1DD2-43FA-A14F-90DC862ED088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F00709CF-18AE-4048-A358-BDF42B6E8AA5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04" name="Graphic 7">
              <a:extLst>
                <a:ext uri="{FF2B5EF4-FFF2-40B4-BE49-F238E27FC236}">
                  <a16:creationId xmlns:a16="http://schemas.microsoft.com/office/drawing/2014/main" id="{7E58817B-E906-488B-9009-3ADB73E02E5D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F23B742B-F354-4B9A-8E95-62AFE799C38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A65E30DE-37E0-4D84-B36C-9AA876E15871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9330A02A-729C-4D75-9646-7BD41D9FA676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E0400173-6050-4EC5-8589-560769CF2FA0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88E399D4-56CF-4B23-8414-5A827BE8A243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39" name="Graphic 7">
              <a:extLst>
                <a:ext uri="{FF2B5EF4-FFF2-40B4-BE49-F238E27FC236}">
                  <a16:creationId xmlns:a16="http://schemas.microsoft.com/office/drawing/2014/main" id="{CC4A830E-FA23-4EE9-96C0-1BF1A37346F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E01773EB-4FE1-45FE-82A9-E858DDA6CD4F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370DA215-BD24-4AB8-950E-B9841C590B9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FBA2CC6D-19F4-474F-B50E-CB178A2699E4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0F0D2041-449E-4DAA-96A3-9FCC92A38D07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8F2634CA-1812-400F-A941-69F22856CE2F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7F37237-6E84-4036-B4E2-11F7D0ED28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719640A1-3E07-4338-8360-81CC22EF8F81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7D28698E-C850-4232-91A8-F0147FEFB853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A47EC24A-E316-467B-A554-FD915A7F7246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0" name="Graphic 7">
              <a:extLst>
                <a:ext uri="{FF2B5EF4-FFF2-40B4-BE49-F238E27FC236}">
                  <a16:creationId xmlns:a16="http://schemas.microsoft.com/office/drawing/2014/main" id="{19A4DDFF-3EDE-4797-823A-4AA8BA46352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01C78A95-9943-43FA-884A-5295976C550B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308D3A2D-CF24-4CC3-B50E-251AE1A8176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E33DF62-6535-44B4-82B2-43D8F097C23F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6C86667A-8DB9-4744-9E80-50365353E4B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5981E7F-35B9-47BF-97F7-CE8759CF8B0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7E4FB61-6830-44C8-9695-00A00AF80F3C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633FD7C3-2925-413D-96C2-287247154C4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1A55B3B7-3D24-4D86-9CA1-998192C911F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755F5C7-9532-4848-BEBE-0C06259CEEF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D61A9845-E6C2-4274-9BC3-ADF0F569357B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0" name="Graphic 7">
              <a:extLst>
                <a:ext uri="{FF2B5EF4-FFF2-40B4-BE49-F238E27FC236}">
                  <a16:creationId xmlns:a16="http://schemas.microsoft.com/office/drawing/2014/main" id="{9A5C1572-2836-4C0A-A75B-2AB27B07CBB3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FBF2EBBA-899A-4A54-B5F2-B93ACBA53E2A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A643CDF7-EED9-41E5-A0E1-A3B6EB09495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CDBB2EB-EE19-4AF7-AA5F-F655D413097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3BF949B2-D945-4764-A1CC-DB0B8D049DED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E872513-96A7-4BC3-BF8B-8D22A2B38B6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A84E7105-328E-43C1-9B96-0625BF4190AE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891F4432-41AD-4100-B8C9-9E5C0A108732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1" name="Graphic 7">
              <a:extLst>
                <a:ext uri="{FF2B5EF4-FFF2-40B4-BE49-F238E27FC236}">
                  <a16:creationId xmlns:a16="http://schemas.microsoft.com/office/drawing/2014/main" id="{9D922AAD-CC11-4FC3-9122-4A0D8DE5AF84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62B10F0-E724-41B3-B6F4-FC18F67A1BAA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113EC4E-D448-4A42-9638-06B4178E5F62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85842F49-7A9A-4873-820C-B638A6551319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4D0C41E-752C-4566-AF34-A945378995CF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3" name="Graphic 12">
            <a:extLst>
              <a:ext uri="{FF2B5EF4-FFF2-40B4-BE49-F238E27FC236}">
                <a16:creationId xmlns:a16="http://schemas.microsoft.com/office/drawing/2014/main" id="{B41CB830-0EE3-4A2F-B176-1DFCA8A02971}"/>
              </a:ext>
            </a:extLst>
          </p:cNvPr>
          <p:cNvSpPr/>
          <p:nvPr userDrawn="1"/>
        </p:nvSpPr>
        <p:spPr>
          <a:xfrm rot="11135632">
            <a:off x="3203366" y="4228470"/>
            <a:ext cx="9363192" cy="5138652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chemeClr val="bg1">
                <a:alpha val="50196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5" name="Graphic 10">
            <a:extLst>
              <a:ext uri="{FF2B5EF4-FFF2-40B4-BE49-F238E27FC236}">
                <a16:creationId xmlns:a16="http://schemas.microsoft.com/office/drawing/2014/main" id="{DD4F638F-331F-495E-A41D-6885B870B872}"/>
              </a:ext>
            </a:extLst>
          </p:cNvPr>
          <p:cNvSpPr/>
          <p:nvPr userDrawn="1"/>
        </p:nvSpPr>
        <p:spPr>
          <a:xfrm>
            <a:off x="844550" y="-2858846"/>
            <a:ext cx="4522797" cy="5011359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noFill/>
          <a:ln w="76200" cap="flat">
            <a:solidFill>
              <a:schemeClr val="bg1">
                <a:alpha val="50196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CF80E08-C1A7-4935-801E-714AFB89AD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ctr">
            <a:normAutofit/>
          </a:bodyPr>
          <a:lstStyle>
            <a:lvl1pPr algn="ctr">
              <a:defRPr sz="48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6A892085-8780-4F07-88DD-EBE3950B7F63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177460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3931920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3931920" cy="43513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326004" y="0"/>
            <a:ext cx="6858000" cy="6858000"/>
          </a:xfrm>
          <a:solidFill>
            <a:schemeClr val="bg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E3678C56-EF56-4169-97B7-2A390A1B55B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231" name="Graphic 7">
              <a:extLst>
                <a:ext uri="{FF2B5EF4-FFF2-40B4-BE49-F238E27FC236}">
                  <a16:creationId xmlns:a16="http://schemas.microsoft.com/office/drawing/2014/main" id="{BB541160-9A9D-40AC-8111-CCDC9480D32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854119E4-18AC-48A0-9087-CC9D295A3CA1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7D6E8098-B588-41AA-A36A-C78479C1A2B5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43D3C1C0-B8EA-4664-B8F3-59E60E50B7D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D94441A0-C96F-426B-AB2C-6048E0C5A116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B9AAE94A-3DB8-4CA7-8C7E-03BEE7C5E0C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73EE5B0C-B97E-45B1-A694-BDDC25DF501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48F11F95-5509-4DA3-81A8-8C0295FF040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4A0E3CB8-D93B-4445-9E5F-B4A10FFA8527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73C92C35-1D60-476B-902C-EA02004D7B31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232" name="Graphic 7">
              <a:extLst>
                <a:ext uri="{FF2B5EF4-FFF2-40B4-BE49-F238E27FC236}">
                  <a16:creationId xmlns:a16="http://schemas.microsoft.com/office/drawing/2014/main" id="{11CF344B-19F4-42BD-BDB8-057A765D851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E3B5FA57-E7E3-4DA0-B3FD-21F547F63834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76FB21BD-14B5-4CEA-AC9B-37073611D138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E8F8CF79-99C4-4F22-BCFB-AC70A679B498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778FA55F-247A-4D0F-8ACD-E8A9D48A3309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EEE12750-2DC8-47E8-A20F-A5D5ECA2429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D019B057-B82A-4402-A102-0BB7437648D5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4550B360-03E9-45FB-8EAC-52BC9422EF1F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03D0751-ADA0-46EA-B57B-AB645EC38B13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E26EC676-D904-47D9-AC2E-B58EDA970542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5B6D3F6E-1918-48FD-8CBF-5B1E3391BB89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252" name="Graphic 7">
              <a:extLst>
                <a:ext uri="{FF2B5EF4-FFF2-40B4-BE49-F238E27FC236}">
                  <a16:creationId xmlns:a16="http://schemas.microsoft.com/office/drawing/2014/main" id="{52C92A53-725B-4D44-87D0-30EA6DC2EF5C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5607A8A8-8533-4684-A514-A8C8F0B68F3E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60967776-0597-45CF-BDC2-861A37A76A1A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78A0A672-C825-4C2F-9982-36D483EAB242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A6BAC6B9-1CB4-4323-82CE-6BB7F8E64D5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4328B1F-1B4F-4B0D-9F47-F0995B69F785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C65D370E-8719-4A06-B152-AAC4B9C05CA5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CA5B7A06-0E0C-420E-86C9-523A9DED8A6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53" name="Graphic 7">
              <a:extLst>
                <a:ext uri="{FF2B5EF4-FFF2-40B4-BE49-F238E27FC236}">
                  <a16:creationId xmlns:a16="http://schemas.microsoft.com/office/drawing/2014/main" id="{43015A17-61FB-4878-A0D9-7072378181B9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6EAA7068-CB25-4446-9596-E0CBDAC05A67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427FC736-6FD9-47ED-90F9-539ABC96FA1C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827EC4FB-1EA4-4448-AD6A-42DBF6F7BFD2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6803D827-CBBA-487F-862E-E153CEB1B519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16E5A98-35FD-4179-A61D-30D4D3451A0E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F8205EED-17FA-43D0-87F6-E758EBB08ED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0150FF24-DFEB-4E1B-A607-20F376D5C9B2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F73B49A6-3FA4-4DAE-886B-98FB01E4FCA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347741D-6FC8-403B-BA96-3ABB2EA6BA9E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A911AA3-229E-4363-8DAB-97E76FBACF78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A4FF6D8-56F0-4F00-BD59-7C566E682D5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A3C168C1-33B4-46A8-9598-E01DC7C3357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66B2EA42-64BC-45CF-9F5E-07B06CE603F4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5CA92CA-1941-45FF-AFB7-746DD04DE948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6D397CC-E5CF-4A91-8E8F-D77BA13F41DF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1D6CC902-18DB-494D-B80C-043A82C7F845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91F25C1-D861-47B2-86C8-53BFA26DF1CA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8C99C10-1255-4582-BC0F-5410D8D3D8E3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FD72203-C294-431F-921B-3B741BC9C68A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C2EEBFBF-5931-4C6F-8187-A77494EBD7D5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4F209DB-D4AF-4109-AD48-76C8A28CCA81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14C84E1-13F9-44D4-9965-8DC899437AD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D1AAA9C6-D6BA-4800-8AB0-EE646635DC95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4F196E0-FEDB-41E8-BA45-6654CBB87F6A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D25C62D-60E1-448F-90D6-7BCA263A5B9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7EF9FEDB-600A-4D93-B9A3-391F03D33760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6C19F721-7F31-4196-8649-B6B24253D48F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1D9D5D5B-E199-40DF-8C69-F859E040E0E3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0E3DD92-464F-48B8-A1C2-166292E54AEB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F271E3CD-E86C-4496-A914-E4C89422D76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2FA75696-6B67-4A0D-ACDD-AF3210B19CF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F129877-F4A5-478A-87BE-7BB5165F785C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46B5C85-B93C-4CCA-9860-4F45CFF210E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B8BEAE5-2378-4D70-802A-160634BB29CB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4AAD72C6-6112-49D8-A1C7-33B2924B82D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E44E9EA-555E-40BD-942B-A0179CAFD72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B6C8C8B-B2DC-4E87-AE3F-C6A46AD43C6A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82A98EA4-5AAD-4FB9-BE8F-366489AE740E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402687E-975A-436E-AF44-367211E5E944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03E217F9-E1C2-40DC-B541-909CE719D700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9943860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326004" y="0"/>
            <a:ext cx="6858000" cy="6858000"/>
          </a:xfrm>
          <a:solidFill>
            <a:schemeClr val="bg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E3678C56-EF56-4169-97B7-2A390A1B55B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231" name="Graphic 7">
              <a:extLst>
                <a:ext uri="{FF2B5EF4-FFF2-40B4-BE49-F238E27FC236}">
                  <a16:creationId xmlns:a16="http://schemas.microsoft.com/office/drawing/2014/main" id="{BB541160-9A9D-40AC-8111-CCDC9480D32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854119E4-18AC-48A0-9087-CC9D295A3CA1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7D6E8098-B588-41AA-A36A-C78479C1A2B5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43D3C1C0-B8EA-4664-B8F3-59E60E50B7D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D94441A0-C96F-426B-AB2C-6048E0C5A116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B9AAE94A-3DB8-4CA7-8C7E-03BEE7C5E0C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73EE5B0C-B97E-45B1-A694-BDDC25DF501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48F11F95-5509-4DA3-81A8-8C0295FF040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4A0E3CB8-D93B-4445-9E5F-B4A10FFA8527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73C92C35-1D60-476B-902C-EA02004D7B31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232" name="Graphic 7">
              <a:extLst>
                <a:ext uri="{FF2B5EF4-FFF2-40B4-BE49-F238E27FC236}">
                  <a16:creationId xmlns:a16="http://schemas.microsoft.com/office/drawing/2014/main" id="{11CF344B-19F4-42BD-BDB8-057A765D851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E3B5FA57-E7E3-4DA0-B3FD-21F547F63834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76FB21BD-14B5-4CEA-AC9B-37073611D138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E8F8CF79-99C4-4F22-BCFB-AC70A679B498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778FA55F-247A-4D0F-8ACD-E8A9D48A3309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EEE12750-2DC8-47E8-A20F-A5D5ECA2429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D019B057-B82A-4402-A102-0BB7437648D5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4550B360-03E9-45FB-8EAC-52BC9422EF1F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03D0751-ADA0-46EA-B57B-AB645EC38B13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E26EC676-D904-47D9-AC2E-B58EDA970542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5B6D3F6E-1918-48FD-8CBF-5B1E3391BB89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252" name="Graphic 7">
              <a:extLst>
                <a:ext uri="{FF2B5EF4-FFF2-40B4-BE49-F238E27FC236}">
                  <a16:creationId xmlns:a16="http://schemas.microsoft.com/office/drawing/2014/main" id="{52C92A53-725B-4D44-87D0-30EA6DC2EF5C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5607A8A8-8533-4684-A514-A8C8F0B68F3E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60967776-0597-45CF-BDC2-861A37A76A1A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78A0A672-C825-4C2F-9982-36D483EAB242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A6BAC6B9-1CB4-4323-82CE-6BB7F8E64D5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4328B1F-1B4F-4B0D-9F47-F0995B69F785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C65D370E-8719-4A06-B152-AAC4B9C05CA5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CA5B7A06-0E0C-420E-86C9-523A9DED8A6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53" name="Graphic 7">
              <a:extLst>
                <a:ext uri="{FF2B5EF4-FFF2-40B4-BE49-F238E27FC236}">
                  <a16:creationId xmlns:a16="http://schemas.microsoft.com/office/drawing/2014/main" id="{43015A17-61FB-4878-A0D9-7072378181B9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6EAA7068-CB25-4446-9596-E0CBDAC05A67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427FC736-6FD9-47ED-90F9-539ABC96FA1C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827EC4FB-1EA4-4448-AD6A-42DBF6F7BFD2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6803D827-CBBA-487F-862E-E153CEB1B519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16E5A98-35FD-4179-A61D-30D4D3451A0E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F8205EED-17FA-43D0-87F6-E758EBB08ED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0150FF24-DFEB-4E1B-A607-20F376D5C9B2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F73B49A6-3FA4-4DAE-886B-98FB01E4FCA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347741D-6FC8-403B-BA96-3ABB2EA6BA9E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A911AA3-229E-4363-8DAB-97E76FBACF78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A4FF6D8-56F0-4F00-BD59-7C566E682D5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A3C168C1-33B4-46A8-9598-E01DC7C3357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66B2EA42-64BC-45CF-9F5E-07B06CE603F4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5CA92CA-1941-45FF-AFB7-746DD04DE948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6D397CC-E5CF-4A91-8E8F-D77BA13F41DF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1D6CC902-18DB-494D-B80C-043A82C7F845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91F25C1-D861-47B2-86C8-53BFA26DF1CA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8C99C10-1255-4582-BC0F-5410D8D3D8E3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FD72203-C294-431F-921B-3B741BC9C68A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C2EEBFBF-5931-4C6F-8187-A77494EBD7D5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4F209DB-D4AF-4109-AD48-76C8A28CCA81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14C84E1-13F9-44D4-9965-8DC899437AD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D1AAA9C6-D6BA-4800-8AB0-EE646635DC95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4F196E0-FEDB-41E8-BA45-6654CBB87F6A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D25C62D-60E1-448F-90D6-7BCA263A5B9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7EF9FEDB-600A-4D93-B9A3-391F03D33760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6C19F721-7F31-4196-8649-B6B24253D48F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1D9D5D5B-E199-40DF-8C69-F859E040E0E3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0E3DD92-464F-48B8-A1C2-166292E54AEB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F271E3CD-E86C-4496-A914-E4C89422D76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2FA75696-6B67-4A0D-ACDD-AF3210B19CF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F129877-F4A5-478A-87BE-7BB5165F785C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46B5C85-B93C-4CCA-9860-4F45CFF210E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B8BEAE5-2378-4D70-802A-160634BB29CB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4AAD72C6-6112-49D8-A1C7-33B2924B82D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E44E9EA-555E-40BD-942B-A0179CAFD72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B6C8C8B-B2DC-4E87-AE3F-C6A46AD43C6A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82A98EA4-5AAD-4FB9-BE8F-366489AE740E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402687E-975A-436E-AF44-367211E5E944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5" name="Graphic 12">
            <a:extLst>
              <a:ext uri="{FF2B5EF4-FFF2-40B4-BE49-F238E27FC236}">
                <a16:creationId xmlns:a16="http://schemas.microsoft.com/office/drawing/2014/main" id="{900E2AB1-E734-44B4-971E-211CD9EFBA57}"/>
              </a:ext>
            </a:extLst>
          </p:cNvPr>
          <p:cNvSpPr/>
          <p:nvPr userDrawn="1"/>
        </p:nvSpPr>
        <p:spPr>
          <a:xfrm rot="17008161">
            <a:off x="-2545909" y="2655522"/>
            <a:ext cx="4308908" cy="2947198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chemeClr val="bg1">
                <a:alpha val="50196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6" name="Graphic 6">
            <a:extLst>
              <a:ext uri="{FF2B5EF4-FFF2-40B4-BE49-F238E27FC236}">
                <a16:creationId xmlns:a16="http://schemas.microsoft.com/office/drawing/2014/main" id="{01CE0173-6F6A-4035-91A0-90D1DD60B516}"/>
              </a:ext>
            </a:extLst>
          </p:cNvPr>
          <p:cNvSpPr/>
          <p:nvPr userDrawn="1"/>
        </p:nvSpPr>
        <p:spPr>
          <a:xfrm rot="18316009">
            <a:off x="2691258" y="6204925"/>
            <a:ext cx="2311361" cy="1988539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solidFill>
            <a:schemeClr val="tx1"/>
          </a:solidFill>
          <a:ln w="123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7" name="Graphic 10">
            <a:extLst>
              <a:ext uri="{FF2B5EF4-FFF2-40B4-BE49-F238E27FC236}">
                <a16:creationId xmlns:a16="http://schemas.microsoft.com/office/drawing/2014/main" id="{4AB1E168-5C43-4D94-8058-73568EC60D4A}"/>
              </a:ext>
            </a:extLst>
          </p:cNvPr>
          <p:cNvSpPr/>
          <p:nvPr userDrawn="1"/>
        </p:nvSpPr>
        <p:spPr>
          <a:xfrm>
            <a:off x="4547218" y="-427996"/>
            <a:ext cx="752379" cy="833653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rgbClr val="49C5B1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3931920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3931920" cy="43513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73D6E18A-32B7-4FE1-BD8A-EDDDB1EC1DFF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65347252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raphic 10">
            <a:extLst>
              <a:ext uri="{FF2B5EF4-FFF2-40B4-BE49-F238E27FC236}">
                <a16:creationId xmlns:a16="http://schemas.microsoft.com/office/drawing/2014/main" id="{4AB1E168-5C43-4D94-8058-73568EC60D4A}"/>
              </a:ext>
            </a:extLst>
          </p:cNvPr>
          <p:cNvSpPr/>
          <p:nvPr userDrawn="1"/>
        </p:nvSpPr>
        <p:spPr>
          <a:xfrm>
            <a:off x="-306408" y="5843928"/>
            <a:ext cx="2362804" cy="2346551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chemeClr val="tx1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326004" y="0"/>
            <a:ext cx="6858000" cy="6858000"/>
          </a:xfrm>
          <a:solidFill>
            <a:schemeClr val="bg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E3678C56-EF56-4169-97B7-2A390A1B55B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231" name="Graphic 7">
              <a:extLst>
                <a:ext uri="{FF2B5EF4-FFF2-40B4-BE49-F238E27FC236}">
                  <a16:creationId xmlns:a16="http://schemas.microsoft.com/office/drawing/2014/main" id="{BB541160-9A9D-40AC-8111-CCDC9480D32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854119E4-18AC-48A0-9087-CC9D295A3CA1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7D6E8098-B588-41AA-A36A-C78479C1A2B5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43D3C1C0-B8EA-4664-B8F3-59E60E50B7D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D94441A0-C96F-426B-AB2C-6048E0C5A116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B9AAE94A-3DB8-4CA7-8C7E-03BEE7C5E0C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73EE5B0C-B97E-45B1-A694-BDDC25DF501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48F11F95-5509-4DA3-81A8-8C0295FF040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4A0E3CB8-D93B-4445-9E5F-B4A10FFA8527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73C92C35-1D60-476B-902C-EA02004D7B31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232" name="Graphic 7">
              <a:extLst>
                <a:ext uri="{FF2B5EF4-FFF2-40B4-BE49-F238E27FC236}">
                  <a16:creationId xmlns:a16="http://schemas.microsoft.com/office/drawing/2014/main" id="{11CF344B-19F4-42BD-BDB8-057A765D851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E3B5FA57-E7E3-4DA0-B3FD-21F547F63834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76FB21BD-14B5-4CEA-AC9B-37073611D138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E8F8CF79-99C4-4F22-BCFB-AC70A679B498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778FA55F-247A-4D0F-8ACD-E8A9D48A3309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EEE12750-2DC8-47E8-A20F-A5D5ECA2429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D019B057-B82A-4402-A102-0BB7437648D5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4550B360-03E9-45FB-8EAC-52BC9422EF1F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03D0751-ADA0-46EA-B57B-AB645EC38B13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E26EC676-D904-47D9-AC2E-B58EDA970542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5B6D3F6E-1918-48FD-8CBF-5B1E3391BB89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252" name="Graphic 7">
              <a:extLst>
                <a:ext uri="{FF2B5EF4-FFF2-40B4-BE49-F238E27FC236}">
                  <a16:creationId xmlns:a16="http://schemas.microsoft.com/office/drawing/2014/main" id="{52C92A53-725B-4D44-87D0-30EA6DC2EF5C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5607A8A8-8533-4684-A514-A8C8F0B68F3E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60967776-0597-45CF-BDC2-861A37A76A1A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78A0A672-C825-4C2F-9982-36D483EAB242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A6BAC6B9-1CB4-4323-82CE-6BB7F8E64D5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4328B1F-1B4F-4B0D-9F47-F0995B69F785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C65D370E-8719-4A06-B152-AAC4B9C05CA5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CA5B7A06-0E0C-420E-86C9-523A9DED8A6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53" name="Graphic 7">
              <a:extLst>
                <a:ext uri="{FF2B5EF4-FFF2-40B4-BE49-F238E27FC236}">
                  <a16:creationId xmlns:a16="http://schemas.microsoft.com/office/drawing/2014/main" id="{43015A17-61FB-4878-A0D9-7072378181B9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6EAA7068-CB25-4446-9596-E0CBDAC05A67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427FC736-6FD9-47ED-90F9-539ABC96FA1C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827EC4FB-1EA4-4448-AD6A-42DBF6F7BFD2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6803D827-CBBA-487F-862E-E153CEB1B519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16E5A98-35FD-4179-A61D-30D4D3451A0E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F8205EED-17FA-43D0-87F6-E758EBB08ED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0150FF24-DFEB-4E1B-A607-20F376D5C9B2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F73B49A6-3FA4-4DAE-886B-98FB01E4FCA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347741D-6FC8-403B-BA96-3ABB2EA6BA9E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A911AA3-229E-4363-8DAB-97E76FBACF78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A4FF6D8-56F0-4F00-BD59-7C566E682D5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A3C168C1-33B4-46A8-9598-E01DC7C3357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66B2EA42-64BC-45CF-9F5E-07B06CE603F4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5CA92CA-1941-45FF-AFB7-746DD04DE948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6D397CC-E5CF-4A91-8E8F-D77BA13F41DF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1D6CC902-18DB-494D-B80C-043A82C7F845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91F25C1-D861-47B2-86C8-53BFA26DF1CA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8C99C10-1255-4582-BC0F-5410D8D3D8E3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FD72203-C294-431F-921B-3B741BC9C68A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C2EEBFBF-5931-4C6F-8187-A77494EBD7D5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4F209DB-D4AF-4109-AD48-76C8A28CCA81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14C84E1-13F9-44D4-9965-8DC899437AD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D1AAA9C6-D6BA-4800-8AB0-EE646635DC95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4F196E0-FEDB-41E8-BA45-6654CBB87F6A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D25C62D-60E1-448F-90D6-7BCA263A5B9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7EF9FEDB-600A-4D93-B9A3-391F03D33760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6C19F721-7F31-4196-8649-B6B24253D48F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1D9D5D5B-E199-40DF-8C69-F859E040E0E3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0E3DD92-464F-48B8-A1C2-166292E54AEB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F271E3CD-E86C-4496-A914-E4C89422D76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2FA75696-6B67-4A0D-ACDD-AF3210B19CF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F129877-F4A5-478A-87BE-7BB5165F785C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46B5C85-B93C-4CCA-9860-4F45CFF210E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B8BEAE5-2378-4D70-802A-160634BB29CB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4AAD72C6-6112-49D8-A1C7-33B2924B82D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E44E9EA-555E-40BD-942B-A0179CAFD72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B6C8C8B-B2DC-4E87-AE3F-C6A46AD43C6A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82A98EA4-5AAD-4FB9-BE8F-366489AE740E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402687E-975A-436E-AF44-367211E5E944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5" name="Graphic 12">
            <a:extLst>
              <a:ext uri="{FF2B5EF4-FFF2-40B4-BE49-F238E27FC236}">
                <a16:creationId xmlns:a16="http://schemas.microsoft.com/office/drawing/2014/main" id="{900E2AB1-E734-44B4-971E-211CD9EFBA57}"/>
              </a:ext>
            </a:extLst>
          </p:cNvPr>
          <p:cNvSpPr/>
          <p:nvPr userDrawn="1"/>
        </p:nvSpPr>
        <p:spPr>
          <a:xfrm rot="3290987">
            <a:off x="-879386" y="4961738"/>
            <a:ext cx="5369339" cy="4110930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rgbClr val="FFFFFF">
                <a:alpha val="50196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3931920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3931920" cy="43513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36161979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Image R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334000" y="0"/>
            <a:ext cx="6858000" cy="6858000"/>
          </a:xfrm>
          <a:solidFill>
            <a:schemeClr val="bg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grpSp>
        <p:nvGrpSpPr>
          <p:cNvPr id="230" name="Group 229">
            <a:extLst>
              <a:ext uri="{FF2B5EF4-FFF2-40B4-BE49-F238E27FC236}">
                <a16:creationId xmlns:a16="http://schemas.microsoft.com/office/drawing/2014/main" id="{E3678C56-EF56-4169-97B7-2A390A1B55B6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231" name="Graphic 7">
              <a:extLst>
                <a:ext uri="{FF2B5EF4-FFF2-40B4-BE49-F238E27FC236}">
                  <a16:creationId xmlns:a16="http://schemas.microsoft.com/office/drawing/2014/main" id="{BB541160-9A9D-40AC-8111-CCDC9480D32B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854119E4-18AC-48A0-9087-CC9D295A3CA1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7D6E8098-B588-41AA-A36A-C78479C1A2B5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43D3C1C0-B8EA-4664-B8F3-59E60E50B7D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D94441A0-C96F-426B-AB2C-6048E0C5A116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B9AAE94A-3DB8-4CA7-8C7E-03BEE7C5E0C3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73EE5B0C-B97E-45B1-A694-BDDC25DF501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48F11F95-5509-4DA3-81A8-8C0295FF040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4A0E3CB8-D93B-4445-9E5F-B4A10FFA8527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73C92C35-1D60-476B-902C-EA02004D7B31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232" name="Graphic 7">
              <a:extLst>
                <a:ext uri="{FF2B5EF4-FFF2-40B4-BE49-F238E27FC236}">
                  <a16:creationId xmlns:a16="http://schemas.microsoft.com/office/drawing/2014/main" id="{11CF344B-19F4-42BD-BDB8-057A765D851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E3B5FA57-E7E3-4DA0-B3FD-21F547F63834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76FB21BD-14B5-4CEA-AC9B-37073611D138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E8F8CF79-99C4-4F22-BCFB-AC70A679B498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778FA55F-247A-4D0F-8ACD-E8A9D48A3309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EEE12750-2DC8-47E8-A20F-A5D5ECA24293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D019B057-B82A-4402-A102-0BB7437648D5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4550B360-03E9-45FB-8EAC-52BC9422EF1F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703D0751-ADA0-46EA-B57B-AB645EC38B13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E26EC676-D904-47D9-AC2E-B58EDA970542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5B6D3F6E-1918-48FD-8CBF-5B1E3391BB89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252" name="Graphic 7">
              <a:extLst>
                <a:ext uri="{FF2B5EF4-FFF2-40B4-BE49-F238E27FC236}">
                  <a16:creationId xmlns:a16="http://schemas.microsoft.com/office/drawing/2014/main" id="{52C92A53-725B-4D44-87D0-30EA6DC2EF5C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5607A8A8-8533-4684-A514-A8C8F0B68F3E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60967776-0597-45CF-BDC2-861A37A76A1A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78A0A672-C825-4C2F-9982-36D483EAB242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A6BAC6B9-1CB4-4323-82CE-6BB7F8E64D54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4328B1F-1B4F-4B0D-9F47-F0995B69F785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C65D370E-8719-4A06-B152-AAC4B9C05CA5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CA5B7A06-0E0C-420E-86C9-523A9DED8A6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53" name="Graphic 7">
              <a:extLst>
                <a:ext uri="{FF2B5EF4-FFF2-40B4-BE49-F238E27FC236}">
                  <a16:creationId xmlns:a16="http://schemas.microsoft.com/office/drawing/2014/main" id="{43015A17-61FB-4878-A0D9-7072378181B9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6EAA7068-CB25-4446-9596-E0CBDAC05A67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427FC736-6FD9-47ED-90F9-539ABC96FA1C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827EC4FB-1EA4-4448-AD6A-42DBF6F7BFD2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6803D827-CBBA-487F-862E-E153CEB1B519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16E5A98-35FD-4179-A61D-30D4D3451A0E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F8205EED-17FA-43D0-87F6-E758EBB08EDF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0150FF24-DFEB-4E1B-A607-20F376D5C9B2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F73B49A6-3FA4-4DAE-886B-98FB01E4FCA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347741D-6FC8-403B-BA96-3ABB2EA6BA9E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A911AA3-229E-4363-8DAB-97E76FBACF78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CA4FF6D8-56F0-4F00-BD59-7C566E682D5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A3C168C1-33B4-46A8-9598-E01DC7C33575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66B2EA42-64BC-45CF-9F5E-07B06CE603F4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F5CA92CA-1941-45FF-AFB7-746DD04DE948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46D397CC-E5CF-4A91-8E8F-D77BA13F41DF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1D6CC902-18DB-494D-B80C-043A82C7F845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B91F25C1-D861-47B2-86C8-53BFA26DF1CA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88C99C10-1255-4582-BC0F-5410D8D3D8E3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BFD72203-C294-431F-921B-3B741BC9C68A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C2EEBFBF-5931-4C6F-8187-A77494EBD7D5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4F209DB-D4AF-4109-AD48-76C8A28CCA81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514C84E1-13F9-44D4-9965-8DC899437ADD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D1AAA9C6-D6BA-4800-8AB0-EE646635DC95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94F196E0-FEDB-41E8-BA45-6654CBB87F6A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D25C62D-60E1-448F-90D6-7BCA263A5B91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7EF9FEDB-600A-4D93-B9A3-391F03D33760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6C19F721-7F31-4196-8649-B6B24253D48F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1D9D5D5B-E199-40DF-8C69-F859E040E0E3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20E3DD92-464F-48B8-A1C2-166292E54AEB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F271E3CD-E86C-4496-A914-E4C89422D766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2FA75696-6B67-4A0D-ACDD-AF3210B19CF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9F129877-F4A5-478A-87BE-7BB5165F785C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846B5C85-B93C-4CCA-9860-4F45CFF210E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1B8BEAE5-2378-4D70-802A-160634BB29CB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4AAD72C6-6112-49D8-A1C7-33B2924B82D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E44E9EA-555E-40BD-942B-A0179CAFD728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B6C8C8B-B2DC-4E87-AE3F-C6A46AD43C6A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82A98EA4-5AAD-4FB9-BE8F-366489AE740E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402687E-975A-436E-AF44-367211E5E944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9" name="Graphic 16">
            <a:extLst>
              <a:ext uri="{FF2B5EF4-FFF2-40B4-BE49-F238E27FC236}">
                <a16:creationId xmlns:a16="http://schemas.microsoft.com/office/drawing/2014/main" id="{AB707DC0-0429-4E99-A9E2-427DEAE3DE60}"/>
              </a:ext>
            </a:extLst>
          </p:cNvPr>
          <p:cNvSpPr/>
          <p:nvPr userDrawn="1"/>
        </p:nvSpPr>
        <p:spPr>
          <a:xfrm>
            <a:off x="-1586113" y="-1690848"/>
            <a:ext cx="5318008" cy="3040276"/>
          </a:xfrm>
          <a:custGeom>
            <a:avLst/>
            <a:gdLst>
              <a:gd name="connsiteX0" fmla="*/ 1225767 w 2124847"/>
              <a:gd name="connsiteY0" fmla="*/ 12867 h 1973956"/>
              <a:gd name="connsiteX1" fmla="*/ 990063 w 2124847"/>
              <a:gd name="connsiteY1" fmla="*/ -643 h 1973956"/>
              <a:gd name="connsiteX2" fmla="*/ 758990 w 2124847"/>
              <a:gd name="connsiteY2" fmla="*/ 45547 h 1973956"/>
              <a:gd name="connsiteX3" fmla="*/ 539495 w 2124847"/>
              <a:gd name="connsiteY3" fmla="*/ 123385 h 1973956"/>
              <a:gd name="connsiteX4" fmla="*/ 348435 w 2124847"/>
              <a:gd name="connsiteY4" fmla="*/ 262596 h 1973956"/>
              <a:gd name="connsiteX5" fmla="*/ 321803 w 2124847"/>
              <a:gd name="connsiteY5" fmla="*/ 468708 h 1973956"/>
              <a:gd name="connsiteX6" fmla="*/ 321159 w 2124847"/>
              <a:gd name="connsiteY6" fmla="*/ 680484 h 1973956"/>
              <a:gd name="connsiteX7" fmla="*/ 278445 w 2124847"/>
              <a:gd name="connsiteY7" fmla="*/ 888397 h 1973956"/>
              <a:gd name="connsiteX8" fmla="*/ 195973 w 2124847"/>
              <a:gd name="connsiteY8" fmla="*/ 1131694 h 1973956"/>
              <a:gd name="connsiteX9" fmla="*/ 66669 w 2124847"/>
              <a:gd name="connsiteY9" fmla="*/ 1353890 h 1973956"/>
              <a:gd name="connsiteX10" fmla="*/ 6328 w 2124847"/>
              <a:gd name="connsiteY10" fmla="*/ 1583934 h 1973956"/>
              <a:gd name="connsiteX11" fmla="*/ 149270 w 2124847"/>
              <a:gd name="connsiteY11" fmla="*/ 1798154 h 1973956"/>
              <a:gd name="connsiteX12" fmla="*/ 367734 w 2124847"/>
              <a:gd name="connsiteY12" fmla="*/ 1953188 h 1973956"/>
              <a:gd name="connsiteX13" fmla="*/ 633289 w 2124847"/>
              <a:gd name="connsiteY13" fmla="*/ 1949587 h 1973956"/>
              <a:gd name="connsiteX14" fmla="*/ 800804 w 2124847"/>
              <a:gd name="connsiteY14" fmla="*/ 1776667 h 1973956"/>
              <a:gd name="connsiteX15" fmla="*/ 896784 w 2124847"/>
              <a:gd name="connsiteY15" fmla="*/ 1538775 h 1973956"/>
              <a:gd name="connsiteX16" fmla="*/ 1092220 w 2124847"/>
              <a:gd name="connsiteY16" fmla="*/ 1378207 h 1973956"/>
              <a:gd name="connsiteX17" fmla="*/ 1338989 w 2124847"/>
              <a:gd name="connsiteY17" fmla="*/ 1309759 h 1973956"/>
              <a:gd name="connsiteX18" fmla="*/ 1594121 w 2124847"/>
              <a:gd name="connsiteY18" fmla="*/ 1351574 h 1973956"/>
              <a:gd name="connsiteX19" fmla="*/ 1843336 w 2124847"/>
              <a:gd name="connsiteY19" fmla="*/ 1303584 h 1973956"/>
              <a:gd name="connsiteX20" fmla="*/ 2024748 w 2124847"/>
              <a:gd name="connsiteY20" fmla="*/ 1148934 h 1973956"/>
              <a:gd name="connsiteX21" fmla="*/ 2103872 w 2124847"/>
              <a:gd name="connsiteY21" fmla="*/ 927639 h 1973956"/>
              <a:gd name="connsiteX22" fmla="*/ 2113522 w 2124847"/>
              <a:gd name="connsiteY22" fmla="*/ 696309 h 1973956"/>
              <a:gd name="connsiteX23" fmla="*/ 2017284 w 2124847"/>
              <a:gd name="connsiteY23" fmla="*/ 481190 h 1973956"/>
              <a:gd name="connsiteX24" fmla="*/ 1864951 w 2124847"/>
              <a:gd name="connsiteY24" fmla="*/ 300164 h 1973956"/>
              <a:gd name="connsiteX25" fmla="*/ 1673762 w 2124847"/>
              <a:gd name="connsiteY25" fmla="*/ 160182 h 1973956"/>
              <a:gd name="connsiteX26" fmla="*/ 1453110 w 2124847"/>
              <a:gd name="connsiteY26" fmla="*/ 77712 h 1973956"/>
              <a:gd name="connsiteX27" fmla="*/ 1225767 w 2124847"/>
              <a:gd name="connsiteY27" fmla="*/ 12867 h 19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24847" h="1973956">
                <a:moveTo>
                  <a:pt x="1225767" y="12867"/>
                </a:moveTo>
                <a:cubicBezTo>
                  <a:pt x="1147800" y="1416"/>
                  <a:pt x="1068931" y="-3087"/>
                  <a:pt x="990063" y="-643"/>
                </a:cubicBezTo>
                <a:cubicBezTo>
                  <a:pt x="912995" y="2573"/>
                  <a:pt x="835671" y="27919"/>
                  <a:pt x="758990" y="45547"/>
                </a:cubicBezTo>
                <a:cubicBezTo>
                  <a:pt x="682694" y="61500"/>
                  <a:pt x="608843" y="87617"/>
                  <a:pt x="539495" y="123385"/>
                </a:cubicBezTo>
                <a:cubicBezTo>
                  <a:pt x="468218" y="162112"/>
                  <a:pt x="393080" y="199295"/>
                  <a:pt x="348435" y="262596"/>
                </a:cubicBezTo>
                <a:cubicBezTo>
                  <a:pt x="298129" y="334002"/>
                  <a:pt x="320002" y="400133"/>
                  <a:pt x="321803" y="468708"/>
                </a:cubicBezTo>
                <a:cubicBezTo>
                  <a:pt x="323218" y="527121"/>
                  <a:pt x="325276" y="593767"/>
                  <a:pt x="321159" y="680484"/>
                </a:cubicBezTo>
                <a:cubicBezTo>
                  <a:pt x="318458" y="738894"/>
                  <a:pt x="299030" y="806570"/>
                  <a:pt x="278445" y="888397"/>
                </a:cubicBezTo>
                <a:cubicBezTo>
                  <a:pt x="254257" y="984892"/>
                  <a:pt x="229038" y="1066335"/>
                  <a:pt x="195973" y="1131694"/>
                </a:cubicBezTo>
                <a:cubicBezTo>
                  <a:pt x="156860" y="1207990"/>
                  <a:pt x="113759" y="1282227"/>
                  <a:pt x="66669" y="1353890"/>
                </a:cubicBezTo>
                <a:cubicBezTo>
                  <a:pt x="15592" y="1433788"/>
                  <a:pt x="-17346" y="1490141"/>
                  <a:pt x="6328" y="1583934"/>
                </a:cubicBezTo>
                <a:cubicBezTo>
                  <a:pt x="26527" y="1664218"/>
                  <a:pt x="77476" y="1734981"/>
                  <a:pt x="149270" y="1798154"/>
                </a:cubicBezTo>
                <a:cubicBezTo>
                  <a:pt x="215530" y="1856437"/>
                  <a:pt x="285005" y="1924755"/>
                  <a:pt x="367734" y="1953188"/>
                </a:cubicBezTo>
                <a:cubicBezTo>
                  <a:pt x="459469" y="1984711"/>
                  <a:pt x="555577" y="1973902"/>
                  <a:pt x="633289" y="1949587"/>
                </a:cubicBezTo>
                <a:cubicBezTo>
                  <a:pt x="725023" y="1921023"/>
                  <a:pt x="765294" y="1857466"/>
                  <a:pt x="800804" y="1776667"/>
                </a:cubicBezTo>
                <a:cubicBezTo>
                  <a:pt x="832969" y="1703716"/>
                  <a:pt x="853168" y="1616228"/>
                  <a:pt x="896784" y="1538775"/>
                </a:cubicBezTo>
                <a:cubicBezTo>
                  <a:pt x="935382" y="1470457"/>
                  <a:pt x="1004730" y="1422981"/>
                  <a:pt x="1092220" y="1378207"/>
                </a:cubicBezTo>
                <a:cubicBezTo>
                  <a:pt x="1179836" y="1333305"/>
                  <a:pt x="1258319" y="1303841"/>
                  <a:pt x="1338989" y="1309759"/>
                </a:cubicBezTo>
                <a:cubicBezTo>
                  <a:pt x="1424934" y="1316065"/>
                  <a:pt x="1508177" y="1346557"/>
                  <a:pt x="1594121" y="1351574"/>
                </a:cubicBezTo>
                <a:cubicBezTo>
                  <a:pt x="1674278" y="1356207"/>
                  <a:pt x="1756363" y="1351189"/>
                  <a:pt x="1843336" y="1303584"/>
                </a:cubicBezTo>
                <a:cubicBezTo>
                  <a:pt x="1916415" y="1253664"/>
                  <a:pt x="1980745" y="1205031"/>
                  <a:pt x="2024748" y="1148934"/>
                </a:cubicBezTo>
                <a:cubicBezTo>
                  <a:pt x="2078140" y="1081003"/>
                  <a:pt x="2087790" y="1000333"/>
                  <a:pt x="2103872" y="927639"/>
                </a:cubicBezTo>
                <a:cubicBezTo>
                  <a:pt x="2120985" y="849543"/>
                  <a:pt x="2132565" y="774147"/>
                  <a:pt x="2113522" y="696309"/>
                </a:cubicBezTo>
                <a:cubicBezTo>
                  <a:pt x="2093838" y="619755"/>
                  <a:pt x="2061287" y="546935"/>
                  <a:pt x="2017284" y="481190"/>
                </a:cubicBezTo>
                <a:cubicBezTo>
                  <a:pt x="1974183" y="414800"/>
                  <a:pt x="1923106" y="353945"/>
                  <a:pt x="1864951" y="300164"/>
                </a:cubicBezTo>
                <a:cubicBezTo>
                  <a:pt x="1806410" y="246770"/>
                  <a:pt x="1742338" y="199810"/>
                  <a:pt x="1673762" y="160182"/>
                </a:cubicBezTo>
                <a:cubicBezTo>
                  <a:pt x="1605443" y="120169"/>
                  <a:pt x="1528247" y="101898"/>
                  <a:pt x="1453110" y="77712"/>
                </a:cubicBezTo>
                <a:cubicBezTo>
                  <a:pt x="1377072" y="53266"/>
                  <a:pt x="1304251" y="17369"/>
                  <a:pt x="1225767" y="12867"/>
                </a:cubicBezTo>
                <a:close/>
              </a:path>
            </a:pathLst>
          </a:custGeom>
          <a:noFill/>
          <a:ln w="76200" cap="flat">
            <a:solidFill>
              <a:srgbClr val="FFFFFF">
                <a:alpha val="50196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3931920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3931920" cy="4351338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8" name="Graphic 12">
            <a:extLst>
              <a:ext uri="{FF2B5EF4-FFF2-40B4-BE49-F238E27FC236}">
                <a16:creationId xmlns:a16="http://schemas.microsoft.com/office/drawing/2014/main" id="{CAACC075-2F10-42D8-B1FA-7ADAA5627357}"/>
              </a:ext>
            </a:extLst>
          </p:cNvPr>
          <p:cNvSpPr/>
          <p:nvPr userDrawn="1"/>
        </p:nvSpPr>
        <p:spPr>
          <a:xfrm>
            <a:off x="2504749" y="5959617"/>
            <a:ext cx="2808890" cy="1796766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solidFill>
            <a:schemeClr val="tx1"/>
          </a:solidFill>
          <a:ln w="208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E2AE1BA8-522C-44AA-8281-8FB51D42F3BF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8378523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5" name="Graphic 12">
            <a:extLst>
              <a:ext uri="{FF2B5EF4-FFF2-40B4-BE49-F238E27FC236}">
                <a16:creationId xmlns:a16="http://schemas.microsoft.com/office/drawing/2014/main" id="{D3D9D4A4-57E7-4994-A7FC-27AAF81F052A}"/>
              </a:ext>
            </a:extLst>
          </p:cNvPr>
          <p:cNvSpPr/>
          <p:nvPr userDrawn="1"/>
        </p:nvSpPr>
        <p:spPr>
          <a:xfrm>
            <a:off x="6643783" y="5435534"/>
            <a:ext cx="7167687" cy="4584963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solidFill>
            <a:schemeClr val="bg1"/>
          </a:solidFill>
          <a:ln w="2089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446" name="Graphic 12">
            <a:extLst>
              <a:ext uri="{FF2B5EF4-FFF2-40B4-BE49-F238E27FC236}">
                <a16:creationId xmlns:a16="http://schemas.microsoft.com/office/drawing/2014/main" id="{ED989A46-F543-4EBE-AF7D-B6E6F7E76FAB}"/>
              </a:ext>
            </a:extLst>
          </p:cNvPr>
          <p:cNvSpPr/>
          <p:nvPr userDrawn="1"/>
        </p:nvSpPr>
        <p:spPr>
          <a:xfrm>
            <a:off x="6342825" y="5081544"/>
            <a:ext cx="7352492" cy="4773372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F2846682-1021-47D3-ADAE-95C9CFE62545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48" name="Graphic 7">
              <a:extLst>
                <a:ext uri="{FF2B5EF4-FFF2-40B4-BE49-F238E27FC236}">
                  <a16:creationId xmlns:a16="http://schemas.microsoft.com/office/drawing/2014/main" id="{ED445812-45A6-4269-BA56-B9E1A850932E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B1FDF358-BCA2-4C68-B6B8-B5F343CAF6CC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C9FDF081-0334-48B4-AB45-69D3D09A16FD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D71FCBD7-FE33-45A7-8D3F-188487889B9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29BDC283-0697-4100-BB6A-13FD661B389B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4E8EA31F-67D7-4908-8EE5-290F40FF5FD2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D33ED98-897F-4237-88A7-2B362514D1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67C91F5B-E657-4F6F-9023-27B86ECDB82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D6D7EDF6-37DE-4C4A-A143-05CE7EA4EA5D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BD630281-7C69-4546-9034-36948D0F06A7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49" name="Graphic 7">
              <a:extLst>
                <a:ext uri="{FF2B5EF4-FFF2-40B4-BE49-F238E27FC236}">
                  <a16:creationId xmlns:a16="http://schemas.microsoft.com/office/drawing/2014/main" id="{A6232C6C-6612-4DC1-988E-46D564FEFAA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D293EE9-49A4-44EF-A246-9A8085F4CBA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7A790A91-860B-4A50-9323-67F88B69115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7E2E6A49-6163-4475-9665-51592AE4BB13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A0C046A3-269A-479B-B430-71A8F7AB9F9D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8D52FC11-93E1-432A-9C0A-C836FC1AD1DA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505C4F29-D9A6-4FE7-A4BB-6FAB36005B7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155EE9DE-6D29-4EFF-A6D5-1FBC75DFCAF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EC61E24E-DB75-41EE-8EBF-97A8F803008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23805279-12DA-4FB7-A049-DE24D1782A65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468" name="Group 467">
            <a:extLst>
              <a:ext uri="{FF2B5EF4-FFF2-40B4-BE49-F238E27FC236}">
                <a16:creationId xmlns:a16="http://schemas.microsoft.com/office/drawing/2014/main" id="{6AE4F1E4-F06F-45B4-9AD1-CFA063DBA39E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69" name="Graphic 7">
              <a:extLst>
                <a:ext uri="{FF2B5EF4-FFF2-40B4-BE49-F238E27FC236}">
                  <a16:creationId xmlns:a16="http://schemas.microsoft.com/office/drawing/2014/main" id="{6FD57587-C655-4F30-94CC-EF1FBF99265D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2EB23912-45E7-42C4-AC21-DC2AE69C46CC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371F835F-8133-45AE-B515-132F31FE9A82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6E286AD5-EF7C-491C-9BED-3A0CBB3911D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A0D4F1B1-E049-4A53-B9D7-1C9686E6A4AE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C76F9FB2-6A60-46B7-8D80-F92352D74371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0BBFE7DC-2B32-420B-94FF-88EC6925807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C3BF933-AFAA-44E7-83F1-D1B7A57371B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470" name="Graphic 7">
              <a:extLst>
                <a:ext uri="{FF2B5EF4-FFF2-40B4-BE49-F238E27FC236}">
                  <a16:creationId xmlns:a16="http://schemas.microsoft.com/office/drawing/2014/main" id="{4C0A091F-2429-4266-9185-4039ADE17D3E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08E057ED-9775-405C-838C-FA27BB5A421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EB7C1584-E053-4E61-BABB-8B0688B8BD4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9B3A7304-1820-4AEC-848C-584335D1E1C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9EAE20D-F5C3-474F-ABAB-3A6B598244F6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482" name="Graphic 10">
            <a:extLst>
              <a:ext uri="{FF2B5EF4-FFF2-40B4-BE49-F238E27FC236}">
                <a16:creationId xmlns:a16="http://schemas.microsoft.com/office/drawing/2014/main" id="{FB8A6CF2-05B1-42D8-A103-DE7B258FA31A}"/>
              </a:ext>
            </a:extLst>
          </p:cNvPr>
          <p:cNvSpPr/>
          <p:nvPr userDrawn="1"/>
        </p:nvSpPr>
        <p:spPr>
          <a:xfrm rot="17933285">
            <a:off x="-1537935" y="2117405"/>
            <a:ext cx="1783542" cy="1892140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chemeClr val="bg1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093FE1-B673-4853-A486-FCC6DB2D21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defTabSz="91440">
              <a:tabLst/>
              <a:defRPr sz="1800"/>
            </a:lvl1pPr>
            <a:lvl2pPr defTabSz="91440">
              <a:tabLst/>
              <a:defRPr sz="1800"/>
            </a:lvl2pPr>
            <a:lvl3pPr defTabSz="91440">
              <a:tabLst/>
              <a:defRPr sz="1800"/>
            </a:lvl3pPr>
            <a:lvl4pPr defTabSz="91440">
              <a:tabLst/>
              <a:defRPr sz="1800"/>
            </a:lvl4pPr>
            <a:lvl5pPr defTabSz="91440">
              <a:tabLst/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7C6F4D-2BE5-4E5A-9BBE-852783EFA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86BCEDA4-3D3F-46F2-B288-FE479E48490A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4771509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 flipH="1">
            <a:off x="0" y="0"/>
            <a:ext cx="5326004" cy="6858000"/>
          </a:xfrm>
          <a:solidFill>
            <a:schemeClr val="bg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59088" y="365125"/>
            <a:ext cx="5435566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859088" y="1825625"/>
            <a:ext cx="5435566" cy="424338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EA2FD77F-E7E6-4824-B079-F1D98FAADAAD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118" name="Graphic 7">
              <a:extLst>
                <a:ext uri="{FF2B5EF4-FFF2-40B4-BE49-F238E27FC236}">
                  <a16:creationId xmlns:a16="http://schemas.microsoft.com/office/drawing/2014/main" id="{859B777A-2130-46AB-9929-B32B018DC88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B2A1175F-BD5E-4484-AC43-A62EAB19E428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A669E14-68C7-4DC6-8398-E6F885F3EE4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538DC433-2FD0-47B8-810B-1912FAD1145A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C8FB1F40-7EE3-49D9-90DC-C9C145E30592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CD483517-5BE9-487B-974B-1DEC761F2B9A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C3783AC-31D9-44D7-85BA-850C339605ED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A38E17F3-08AD-40D8-ACE9-BADEF044DCC5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9F7D608-AD9B-449A-8213-3A40756D43F5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DDB56322-005D-438E-8FAE-D4FFDBB5BC98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119" name="Graphic 7">
              <a:extLst>
                <a:ext uri="{FF2B5EF4-FFF2-40B4-BE49-F238E27FC236}">
                  <a16:creationId xmlns:a16="http://schemas.microsoft.com/office/drawing/2014/main" id="{26772AD4-70F0-412A-8DB6-66400504073F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73B99EA1-51F1-4049-9ABB-9CA709857B31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B997AF46-9D30-4574-BC4D-2E144806527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E2745157-BA03-4B6C-A41F-255AF72B5B4E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893BD950-4316-42C3-9F89-98EAACFA44D7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F13288D7-C0AE-4411-8C1E-041838E51E9D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AA468D9-7B09-43EA-A9EC-BA829CC6396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A6CB1F72-ACEB-4BEE-A3B1-0C57D97DFFF8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07111ADB-C00B-4630-87BE-A351ED8FAE80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2C5B8026-BD34-4B86-BA04-C5691DD75B8C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1480BE94-2432-4653-B347-4CDEFAC10EF4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39" name="Graphic 7">
              <a:extLst>
                <a:ext uri="{FF2B5EF4-FFF2-40B4-BE49-F238E27FC236}">
                  <a16:creationId xmlns:a16="http://schemas.microsoft.com/office/drawing/2014/main" id="{A2208824-5A97-4A25-8D4C-BE3B50B226E2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8DB78A28-05FA-4521-90F2-DBB66B654F39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26C59A62-5BC5-406C-82A5-889B3E6AFD2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D1550DB3-4CDA-4657-8B98-3788602D05B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EB62A28-0810-4439-A2E6-A143039906B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501E29E8-D37F-4402-AB1D-1B70BBCD3E5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F183D43F-0E8C-4870-B841-07005599C664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E46EC36C-68BC-4496-8068-BC146D19FC6F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40" name="Graphic 7">
              <a:extLst>
                <a:ext uri="{FF2B5EF4-FFF2-40B4-BE49-F238E27FC236}">
                  <a16:creationId xmlns:a16="http://schemas.microsoft.com/office/drawing/2014/main" id="{FD9976BE-15A9-4FE2-9667-59FF7B15EC7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A534B96D-4818-4F45-9927-D7484B17833D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2BC625B-E4C2-4295-84A5-D69AD79EB6D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B9BC30C-B2FD-4CAA-9ED7-5994B8983C08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446D1472-574B-41DF-8DF2-78E7AA1BE81C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03FCCC4-D37C-460A-8E7C-83B6A8C802A4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848C97B3-638F-4148-9D60-FF4C96314F1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2794ADA8-1D15-4660-A55C-6A5807075EA6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D178C02C-1F96-422C-A1A9-358FF840E1D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C3A8117-DF0E-4F21-8FCF-B043E6786119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E31884CD-0583-4685-9A48-55213C4D1F49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7B97313-9F39-4D0D-B464-26B8CDFF561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85F5EE-8B96-4096-A4BA-C88758822BA7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4A642528-3F7A-4987-A5BD-4A2316C6C827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45B0AD2-107A-4C27-96D0-22BBEE4CCAAA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3AEA703-99F7-4BFC-906E-176BC9F37C9E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D404A76C-CA0F-459F-A3F1-31C4B7313D52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1915722-88CD-40EA-8B85-CC732A640550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7D6088D-813E-4680-9148-8DE7585317E9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98D6CED-C99B-44C1-8443-B4105F8929AE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64D6978-5944-4E8B-8CD0-7EBE04322B9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6F128A5-C301-4801-933B-DA0197E301D7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34C352D-DF6C-4439-9F2A-9F0235B65A3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BA1042B-E8B0-4A7E-80A7-F5F0482130BC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7E5E006-F98E-4DB1-9B7F-D9AD5987F1C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BCAADD-D5C4-48CD-ACEF-57A1047C31D7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E47F761-44BF-41AD-B13A-0379ED0E1AB9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8810392E-3210-428C-9BA7-AC638B02C024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BC13544-63EF-426E-9314-09211A4F0668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3826701-6F81-471C-A76B-5150F96A47B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E1DB2595-D5B6-4C4C-B4B3-3E70C0B3F45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E3D5EC9E-7ED2-40FD-931F-C4EFF7C80A1A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DC6F4616-0208-4641-946C-55D2AAE0254A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5D1FDC9-E9BA-42AF-97D3-AB6721A4173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DFEFCC8-9CD4-444E-ADA7-F4BDC8C3270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F4723EB7-5571-4CB5-BAF0-503767546C5C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395A4AE-808B-4225-A52C-687648A6216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D104291-41B9-4DD4-A550-75DCBB6CD4D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9AE26FBE-3A89-4A85-84D9-82C5A68E697C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68B97AB-9E31-4DBC-9D3C-3A7BD3DA0090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94E08AE9-56CA-4B42-83E7-AABE1E2AF783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77866307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2_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 flipH="1">
            <a:off x="0" y="0"/>
            <a:ext cx="5326004" cy="6858000"/>
          </a:xfrm>
          <a:solidFill>
            <a:schemeClr val="bg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59088" y="365125"/>
            <a:ext cx="5435566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859088" y="1825625"/>
            <a:ext cx="5435566" cy="424338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EA2FD77F-E7E6-4824-B079-F1D98FAADAAD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118" name="Graphic 7">
              <a:extLst>
                <a:ext uri="{FF2B5EF4-FFF2-40B4-BE49-F238E27FC236}">
                  <a16:creationId xmlns:a16="http://schemas.microsoft.com/office/drawing/2014/main" id="{859B777A-2130-46AB-9929-B32B018DC88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B2A1175F-BD5E-4484-AC43-A62EAB19E428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A669E14-68C7-4DC6-8398-E6F885F3EE4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538DC433-2FD0-47B8-810B-1912FAD1145A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C8FB1F40-7EE3-49D9-90DC-C9C145E30592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CD483517-5BE9-487B-974B-1DEC761F2B9A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C3783AC-31D9-44D7-85BA-850C339605ED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A38E17F3-08AD-40D8-ACE9-BADEF044DCC5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9F7D608-AD9B-449A-8213-3A40756D43F5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DDB56322-005D-438E-8FAE-D4FFDBB5BC98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119" name="Graphic 7">
              <a:extLst>
                <a:ext uri="{FF2B5EF4-FFF2-40B4-BE49-F238E27FC236}">
                  <a16:creationId xmlns:a16="http://schemas.microsoft.com/office/drawing/2014/main" id="{26772AD4-70F0-412A-8DB6-66400504073F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73B99EA1-51F1-4049-9ABB-9CA709857B31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B997AF46-9D30-4574-BC4D-2E144806527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E2745157-BA03-4B6C-A41F-255AF72B5B4E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893BD950-4316-42C3-9F89-98EAACFA44D7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F13288D7-C0AE-4411-8C1E-041838E51E9D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AA468D9-7B09-43EA-A9EC-BA829CC6396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A6CB1F72-ACEB-4BEE-A3B1-0C57D97DFFF8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07111ADB-C00B-4630-87BE-A351ED8FAE80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2C5B8026-BD34-4B86-BA04-C5691DD75B8C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1480BE94-2432-4653-B347-4CDEFAC10EF4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39" name="Graphic 7">
              <a:extLst>
                <a:ext uri="{FF2B5EF4-FFF2-40B4-BE49-F238E27FC236}">
                  <a16:creationId xmlns:a16="http://schemas.microsoft.com/office/drawing/2014/main" id="{A2208824-5A97-4A25-8D4C-BE3B50B226E2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8DB78A28-05FA-4521-90F2-DBB66B654F39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26C59A62-5BC5-406C-82A5-889B3E6AFD2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D1550DB3-4CDA-4657-8B98-3788602D05B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EB62A28-0810-4439-A2E6-A143039906B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501E29E8-D37F-4402-AB1D-1B70BBCD3E5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F183D43F-0E8C-4870-B841-07005599C664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E46EC36C-68BC-4496-8068-BC146D19FC6F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40" name="Graphic 7">
              <a:extLst>
                <a:ext uri="{FF2B5EF4-FFF2-40B4-BE49-F238E27FC236}">
                  <a16:creationId xmlns:a16="http://schemas.microsoft.com/office/drawing/2014/main" id="{FD9976BE-15A9-4FE2-9667-59FF7B15EC7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A534B96D-4818-4F45-9927-D7484B17833D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2BC625B-E4C2-4295-84A5-D69AD79EB6D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B9BC30C-B2FD-4CAA-9ED7-5994B8983C08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446D1472-574B-41DF-8DF2-78E7AA1BE81C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03FCCC4-D37C-460A-8E7C-83B6A8C802A4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848C97B3-638F-4148-9D60-FF4C96314F1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2794ADA8-1D15-4660-A55C-6A5807075EA6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D178C02C-1F96-422C-A1A9-358FF840E1D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C3A8117-DF0E-4F21-8FCF-B043E6786119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E31884CD-0583-4685-9A48-55213C4D1F49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7B97313-9F39-4D0D-B464-26B8CDFF561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85F5EE-8B96-4096-A4BA-C88758822BA7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4A642528-3F7A-4987-A5BD-4A2316C6C827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45B0AD2-107A-4C27-96D0-22BBEE4CCAAA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3AEA703-99F7-4BFC-906E-176BC9F37C9E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D404A76C-CA0F-459F-A3F1-31C4B7313D52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1915722-88CD-40EA-8B85-CC732A640550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7D6088D-813E-4680-9148-8DE7585317E9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98D6CED-C99B-44C1-8443-B4105F8929AE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64D6978-5944-4E8B-8CD0-7EBE04322B9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6F128A5-C301-4801-933B-DA0197E301D7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34C352D-DF6C-4439-9F2A-9F0235B65A3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BA1042B-E8B0-4A7E-80A7-F5F0482130BC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7E5E006-F98E-4DB1-9B7F-D9AD5987F1C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BCAADD-D5C4-48CD-ACEF-57A1047C31D7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E47F761-44BF-41AD-B13A-0379ED0E1AB9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8810392E-3210-428C-9BA7-AC638B02C024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BC13544-63EF-426E-9314-09211A4F0668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3826701-6F81-471C-A76B-5150F96A47B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E1DB2595-D5B6-4C4C-B4B3-3E70C0B3F45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E3D5EC9E-7ED2-40FD-931F-C4EFF7C80A1A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DC6F4616-0208-4641-946C-55D2AAE0254A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5D1FDC9-E9BA-42AF-97D3-AB6721A4173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DFEFCC8-9CD4-444E-ADA7-F4BDC8C3270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F4723EB7-5571-4CB5-BAF0-503767546C5C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395A4AE-808B-4225-A52C-687648A6216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D104291-41B9-4DD4-A550-75DCBB6CD4D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9AE26FBE-3A89-4A85-84D9-82C5A68E697C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68B97AB-9E31-4DBC-9D3C-3A7BD3DA0090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5" name="Graphic 12">
            <a:extLst>
              <a:ext uri="{FF2B5EF4-FFF2-40B4-BE49-F238E27FC236}">
                <a16:creationId xmlns:a16="http://schemas.microsoft.com/office/drawing/2014/main" id="{30FE88FE-CC35-427D-9EA0-689D43212A1F}"/>
              </a:ext>
            </a:extLst>
          </p:cNvPr>
          <p:cNvSpPr/>
          <p:nvPr userDrawn="1"/>
        </p:nvSpPr>
        <p:spPr>
          <a:xfrm rot="5785144">
            <a:off x="10199223" y="1992740"/>
            <a:ext cx="4308908" cy="2947198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rgbClr val="FFFFFF">
                <a:alpha val="50196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6" name="Graphic 6">
            <a:extLst>
              <a:ext uri="{FF2B5EF4-FFF2-40B4-BE49-F238E27FC236}">
                <a16:creationId xmlns:a16="http://schemas.microsoft.com/office/drawing/2014/main" id="{8101D58E-40AD-458D-9B06-B39609F13EA6}"/>
              </a:ext>
            </a:extLst>
          </p:cNvPr>
          <p:cNvSpPr/>
          <p:nvPr userDrawn="1"/>
        </p:nvSpPr>
        <p:spPr>
          <a:xfrm rot="18316009">
            <a:off x="5639634" y="6109390"/>
            <a:ext cx="2311361" cy="1988539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solidFill>
            <a:schemeClr val="tx1"/>
          </a:solidFill>
          <a:ln w="123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06B8EE7B-C070-470D-BE5E-5C1A760088FF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092799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3_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 flipH="1">
            <a:off x="0" y="0"/>
            <a:ext cx="5326004" cy="6858000"/>
          </a:xfrm>
          <a:solidFill>
            <a:schemeClr val="bg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59088" y="365125"/>
            <a:ext cx="5435566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859088" y="1825625"/>
            <a:ext cx="5435566" cy="424338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EA2FD77F-E7E6-4824-B079-F1D98FAADAAD}"/>
              </a:ext>
            </a:extLst>
          </p:cNvPr>
          <p:cNvGrpSpPr/>
          <p:nvPr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118" name="Graphic 7">
              <a:extLst>
                <a:ext uri="{FF2B5EF4-FFF2-40B4-BE49-F238E27FC236}">
                  <a16:creationId xmlns:a16="http://schemas.microsoft.com/office/drawing/2014/main" id="{859B777A-2130-46AB-9929-B32B018DC88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B2A1175F-BD5E-4484-AC43-A62EAB19E428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5A669E14-68C7-4DC6-8398-E6F885F3EE4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538DC433-2FD0-47B8-810B-1912FAD1145A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C8FB1F40-7EE3-49D9-90DC-C9C145E30592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CD483517-5BE9-487B-974B-1DEC761F2B9A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C3783AC-31D9-44D7-85BA-850C339605ED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A38E17F3-08AD-40D8-ACE9-BADEF044DCC5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9F7D608-AD9B-449A-8213-3A40756D43F5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DDB56322-005D-438E-8FAE-D4FFDBB5BC98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119" name="Graphic 7">
              <a:extLst>
                <a:ext uri="{FF2B5EF4-FFF2-40B4-BE49-F238E27FC236}">
                  <a16:creationId xmlns:a16="http://schemas.microsoft.com/office/drawing/2014/main" id="{26772AD4-70F0-412A-8DB6-66400504073F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73B99EA1-51F1-4049-9ABB-9CA709857B31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B997AF46-9D30-4574-BC4D-2E144806527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E2745157-BA03-4B6C-A41F-255AF72B5B4E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893BD950-4316-42C3-9F89-98EAACFA44D7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F13288D7-C0AE-4411-8C1E-041838E51E9D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AA468D9-7B09-43EA-A9EC-BA829CC6396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A6CB1F72-ACEB-4BEE-A3B1-0C57D97DFFF8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07111ADB-C00B-4630-87BE-A351ED8FAE80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2C5B8026-BD34-4B86-BA04-C5691DD75B8C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1480BE94-2432-4653-B347-4CDEFAC10EF4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39" name="Graphic 7">
              <a:extLst>
                <a:ext uri="{FF2B5EF4-FFF2-40B4-BE49-F238E27FC236}">
                  <a16:creationId xmlns:a16="http://schemas.microsoft.com/office/drawing/2014/main" id="{A2208824-5A97-4A25-8D4C-BE3B50B226E2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8DB78A28-05FA-4521-90F2-DBB66B654F39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26C59A62-5BC5-406C-82A5-889B3E6AFD2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D1550DB3-4CDA-4657-8B98-3788602D05B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EB62A28-0810-4439-A2E6-A143039906B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501E29E8-D37F-4402-AB1D-1B70BBCD3E5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F183D43F-0E8C-4870-B841-07005599C664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E46EC36C-68BC-4496-8068-BC146D19FC6F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40" name="Graphic 7">
              <a:extLst>
                <a:ext uri="{FF2B5EF4-FFF2-40B4-BE49-F238E27FC236}">
                  <a16:creationId xmlns:a16="http://schemas.microsoft.com/office/drawing/2014/main" id="{FD9976BE-15A9-4FE2-9667-59FF7B15EC7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A534B96D-4818-4F45-9927-D7484B17833D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2BC625B-E4C2-4295-84A5-D69AD79EB6D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B9BC30C-B2FD-4CAA-9ED7-5994B8983C08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446D1472-574B-41DF-8DF2-78E7AA1BE81C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03FCCC4-D37C-460A-8E7C-83B6A8C802A4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848C97B3-638F-4148-9D60-FF4C96314F1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2794ADA8-1D15-4660-A55C-6A5807075EA6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D178C02C-1F96-422C-A1A9-358FF840E1D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C3A8117-DF0E-4F21-8FCF-B043E6786119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E31884CD-0583-4685-9A48-55213C4D1F49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7B97313-9F39-4D0D-B464-26B8CDFF561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85F5EE-8B96-4096-A4BA-C88758822BA7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4A642528-3F7A-4987-A5BD-4A2316C6C827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45B0AD2-107A-4C27-96D0-22BBEE4CCAAA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3AEA703-99F7-4BFC-906E-176BC9F37C9E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D404A76C-CA0F-459F-A3F1-31C4B7313D52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1915722-88CD-40EA-8B85-CC732A640550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7D6088D-813E-4680-9148-8DE7585317E9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98D6CED-C99B-44C1-8443-B4105F8929AE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64D6978-5944-4E8B-8CD0-7EBE04322B9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6F128A5-C301-4801-933B-DA0197E301D7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34C352D-DF6C-4439-9F2A-9F0235B65A3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BA1042B-E8B0-4A7E-80A7-F5F0482130BC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7E5E006-F98E-4DB1-9B7F-D9AD5987F1C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BCAADD-D5C4-48CD-ACEF-57A1047C31D7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E47F761-44BF-41AD-B13A-0379ED0E1AB9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8810392E-3210-428C-9BA7-AC638B02C024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BC13544-63EF-426E-9314-09211A4F0668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3826701-6F81-471C-A76B-5150F96A47B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E1DB2595-D5B6-4C4C-B4B3-3E70C0B3F45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E3D5EC9E-7ED2-40FD-931F-C4EFF7C80A1A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DC6F4616-0208-4641-946C-55D2AAE0254A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5D1FDC9-E9BA-42AF-97D3-AB6721A4173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DFEFCC8-9CD4-444E-ADA7-F4BDC8C3270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F4723EB7-5571-4CB5-BAF0-503767546C5C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395A4AE-808B-4225-A52C-687648A6216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D104291-41B9-4DD4-A550-75DCBB6CD4D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9AE26FBE-3A89-4A85-84D9-82C5A68E697C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68B97AB-9E31-4DBC-9D3C-3A7BD3DA0090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76" name="Graphic 6">
            <a:extLst>
              <a:ext uri="{FF2B5EF4-FFF2-40B4-BE49-F238E27FC236}">
                <a16:creationId xmlns:a16="http://schemas.microsoft.com/office/drawing/2014/main" id="{8101D58E-40AD-458D-9B06-B39609F13EA6}"/>
              </a:ext>
            </a:extLst>
          </p:cNvPr>
          <p:cNvSpPr/>
          <p:nvPr userDrawn="1"/>
        </p:nvSpPr>
        <p:spPr>
          <a:xfrm rot="3106858">
            <a:off x="11229859" y="122489"/>
            <a:ext cx="2311361" cy="1988539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solidFill>
            <a:schemeClr val="tx1"/>
          </a:solidFill>
          <a:ln w="123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7" name="Graphic 10">
            <a:extLst>
              <a:ext uri="{FF2B5EF4-FFF2-40B4-BE49-F238E27FC236}">
                <a16:creationId xmlns:a16="http://schemas.microsoft.com/office/drawing/2014/main" id="{414B1AEF-183C-45D0-8D67-6A60E5253D56}"/>
              </a:ext>
            </a:extLst>
          </p:cNvPr>
          <p:cNvSpPr/>
          <p:nvPr userDrawn="1"/>
        </p:nvSpPr>
        <p:spPr>
          <a:xfrm flipH="1">
            <a:off x="5382609" y="5956819"/>
            <a:ext cx="676123" cy="833653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chemeClr val="tx1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8" name="Graphic 14">
            <a:extLst>
              <a:ext uri="{FF2B5EF4-FFF2-40B4-BE49-F238E27FC236}">
                <a16:creationId xmlns:a16="http://schemas.microsoft.com/office/drawing/2014/main" id="{58465C7B-2329-4803-B5E3-78A85DB046FF}"/>
              </a:ext>
            </a:extLst>
          </p:cNvPr>
          <p:cNvSpPr/>
          <p:nvPr userDrawn="1"/>
        </p:nvSpPr>
        <p:spPr>
          <a:xfrm>
            <a:off x="6865998" y="4695825"/>
            <a:ext cx="5519541" cy="4755266"/>
          </a:xfrm>
          <a:custGeom>
            <a:avLst/>
            <a:gdLst>
              <a:gd name="connsiteX0" fmla="*/ 1665715 w 1748142"/>
              <a:gd name="connsiteY0" fmla="*/ 452031 h 1982439"/>
              <a:gd name="connsiteX1" fmla="*/ 1741069 w 1748142"/>
              <a:gd name="connsiteY1" fmla="*/ 654883 h 1982439"/>
              <a:gd name="connsiteX2" fmla="*/ 1736515 w 1748142"/>
              <a:gd name="connsiteY2" fmla="*/ 870957 h 1982439"/>
              <a:gd name="connsiteX3" fmla="*/ 1731227 w 1748142"/>
              <a:gd name="connsiteY3" fmla="*/ 1088645 h 1982439"/>
              <a:gd name="connsiteX4" fmla="*/ 1649411 w 1748142"/>
              <a:gd name="connsiteY4" fmla="*/ 1290616 h 1982439"/>
              <a:gd name="connsiteX5" fmla="*/ 1528961 w 1748142"/>
              <a:gd name="connsiteY5" fmla="*/ 1469968 h 1982439"/>
              <a:gd name="connsiteX6" fmla="*/ 1405575 w 1748142"/>
              <a:gd name="connsiteY6" fmla="*/ 1647409 h 1982439"/>
              <a:gd name="connsiteX7" fmla="*/ 1240472 w 1748142"/>
              <a:gd name="connsiteY7" fmla="*/ 1787980 h 1982439"/>
              <a:gd name="connsiteX8" fmla="*/ 1045406 w 1748142"/>
              <a:gd name="connsiteY8" fmla="*/ 1879933 h 1982439"/>
              <a:gd name="connsiteX9" fmla="*/ 842258 w 1748142"/>
              <a:gd name="connsiteY9" fmla="*/ 1945005 h 1982439"/>
              <a:gd name="connsiteX10" fmla="*/ 628242 w 1748142"/>
              <a:gd name="connsiteY10" fmla="*/ 1980698 h 1982439"/>
              <a:gd name="connsiteX11" fmla="*/ 415401 w 1748142"/>
              <a:gd name="connsiteY11" fmla="*/ 1933400 h 1982439"/>
              <a:gd name="connsiteX12" fmla="*/ 250738 w 1748142"/>
              <a:gd name="connsiteY12" fmla="*/ 1820297 h 1982439"/>
              <a:gd name="connsiteX13" fmla="*/ 112223 w 1748142"/>
              <a:gd name="connsiteY13" fmla="*/ 1677961 h 1982439"/>
              <a:gd name="connsiteX14" fmla="*/ 25118 w 1748142"/>
              <a:gd name="connsiteY14" fmla="*/ 1500814 h 1982439"/>
              <a:gd name="connsiteX15" fmla="*/ 11605 w 1748142"/>
              <a:gd name="connsiteY15" fmla="*/ 1307068 h 1982439"/>
              <a:gd name="connsiteX16" fmla="*/ 207407 w 1748142"/>
              <a:gd name="connsiteY16" fmla="*/ 1208947 h 1982439"/>
              <a:gd name="connsiteX17" fmla="*/ 436405 w 1748142"/>
              <a:gd name="connsiteY17" fmla="*/ 1202630 h 1982439"/>
              <a:gd name="connsiteX18" fmla="*/ 663055 w 1748142"/>
              <a:gd name="connsiteY18" fmla="*/ 1157389 h 1982439"/>
              <a:gd name="connsiteX19" fmla="*/ 848575 w 1748142"/>
              <a:gd name="connsiteY19" fmla="*/ 1026805 h 1982439"/>
              <a:gd name="connsiteX20" fmla="*/ 977983 w 1748142"/>
              <a:gd name="connsiteY20" fmla="*/ 853182 h 1982439"/>
              <a:gd name="connsiteX21" fmla="*/ 1011621 w 1748142"/>
              <a:gd name="connsiteY21" fmla="*/ 637257 h 1982439"/>
              <a:gd name="connsiteX22" fmla="*/ 1032038 w 1748142"/>
              <a:gd name="connsiteY22" fmla="*/ 418834 h 1982439"/>
              <a:gd name="connsiteX23" fmla="*/ 1027925 w 1748142"/>
              <a:gd name="connsiteY23" fmla="*/ 199236 h 1982439"/>
              <a:gd name="connsiteX24" fmla="*/ 1115470 w 1748142"/>
              <a:gd name="connsiteY24" fmla="*/ 7252 h 1982439"/>
              <a:gd name="connsiteX25" fmla="*/ 1294381 w 1748142"/>
              <a:gd name="connsiteY25" fmla="*/ 42064 h 1982439"/>
              <a:gd name="connsiteX26" fmla="*/ 1453608 w 1748142"/>
              <a:gd name="connsiteY26" fmla="*/ 142536 h 1982439"/>
              <a:gd name="connsiteX27" fmla="*/ 1566272 w 1748142"/>
              <a:gd name="connsiteY27" fmla="*/ 293978 h 1982439"/>
              <a:gd name="connsiteX28" fmla="*/ 1665715 w 1748142"/>
              <a:gd name="connsiteY28" fmla="*/ 452031 h 198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48142" h="1982439">
                <a:moveTo>
                  <a:pt x="1665715" y="452031"/>
                </a:moveTo>
                <a:cubicBezTo>
                  <a:pt x="1695826" y="519011"/>
                  <a:pt x="1728143" y="584965"/>
                  <a:pt x="1741069" y="654883"/>
                </a:cubicBezTo>
                <a:cubicBezTo>
                  <a:pt x="1754142" y="726125"/>
                  <a:pt x="1739746" y="798981"/>
                  <a:pt x="1736515" y="870957"/>
                </a:cubicBezTo>
                <a:cubicBezTo>
                  <a:pt x="1733431" y="942932"/>
                  <a:pt x="1748853" y="1018431"/>
                  <a:pt x="1731227" y="1088645"/>
                </a:cubicBezTo>
                <a:cubicBezTo>
                  <a:pt x="1713748" y="1158270"/>
                  <a:pt x="1679522" y="1224810"/>
                  <a:pt x="1649411" y="1290616"/>
                </a:cubicBezTo>
                <a:cubicBezTo>
                  <a:pt x="1619592" y="1356130"/>
                  <a:pt x="1569797" y="1410478"/>
                  <a:pt x="1528961" y="1469968"/>
                </a:cubicBezTo>
                <a:cubicBezTo>
                  <a:pt x="1488126" y="1529457"/>
                  <a:pt x="1455664" y="1595998"/>
                  <a:pt x="1405575" y="1647409"/>
                </a:cubicBezTo>
                <a:cubicBezTo>
                  <a:pt x="1354899" y="1699114"/>
                  <a:pt x="1299669" y="1746264"/>
                  <a:pt x="1240472" y="1787980"/>
                </a:cubicBezTo>
                <a:cubicBezTo>
                  <a:pt x="1181278" y="1829990"/>
                  <a:pt x="1110918" y="1851290"/>
                  <a:pt x="1045406" y="1879933"/>
                </a:cubicBezTo>
                <a:cubicBezTo>
                  <a:pt x="980333" y="1909457"/>
                  <a:pt x="912324" y="1931197"/>
                  <a:pt x="842258" y="1945005"/>
                </a:cubicBezTo>
                <a:cubicBezTo>
                  <a:pt x="772192" y="1958225"/>
                  <a:pt x="701246" y="1985252"/>
                  <a:pt x="628242" y="1980698"/>
                </a:cubicBezTo>
                <a:cubicBezTo>
                  <a:pt x="555679" y="1973647"/>
                  <a:pt x="484144" y="1957784"/>
                  <a:pt x="415401" y="1933400"/>
                </a:cubicBezTo>
                <a:cubicBezTo>
                  <a:pt x="355323" y="1907107"/>
                  <a:pt x="302590" y="1863040"/>
                  <a:pt x="250738" y="1820297"/>
                </a:cubicBezTo>
                <a:cubicBezTo>
                  <a:pt x="199035" y="1778579"/>
                  <a:pt x="152471" y="1730840"/>
                  <a:pt x="112223" y="1677961"/>
                </a:cubicBezTo>
                <a:cubicBezTo>
                  <a:pt x="73886" y="1623907"/>
                  <a:pt x="44508" y="1564122"/>
                  <a:pt x="25118" y="1500814"/>
                </a:cubicBezTo>
                <a:cubicBezTo>
                  <a:pt x="881" y="1428104"/>
                  <a:pt x="-13808" y="1360976"/>
                  <a:pt x="11605" y="1307068"/>
                </a:cubicBezTo>
                <a:cubicBezTo>
                  <a:pt x="44214" y="1238031"/>
                  <a:pt x="118099" y="1219817"/>
                  <a:pt x="207407" y="1208947"/>
                </a:cubicBezTo>
                <a:cubicBezTo>
                  <a:pt x="275269" y="1200868"/>
                  <a:pt x="354295" y="1208359"/>
                  <a:pt x="436405" y="1202630"/>
                </a:cubicBezTo>
                <a:cubicBezTo>
                  <a:pt x="513522" y="1196754"/>
                  <a:pt x="589611" y="1181626"/>
                  <a:pt x="663055" y="1157389"/>
                </a:cubicBezTo>
                <a:cubicBezTo>
                  <a:pt x="732680" y="1134474"/>
                  <a:pt x="789526" y="1084092"/>
                  <a:pt x="848575" y="1026805"/>
                </a:cubicBezTo>
                <a:cubicBezTo>
                  <a:pt x="903658" y="973190"/>
                  <a:pt x="952130" y="920017"/>
                  <a:pt x="977983" y="853182"/>
                </a:cubicBezTo>
                <a:cubicBezTo>
                  <a:pt x="1004276" y="785320"/>
                  <a:pt x="1004570" y="710407"/>
                  <a:pt x="1011621" y="637257"/>
                </a:cubicBezTo>
                <a:cubicBezTo>
                  <a:pt x="1018818" y="563224"/>
                  <a:pt x="1033066" y="489633"/>
                  <a:pt x="1032038" y="418834"/>
                </a:cubicBezTo>
                <a:cubicBezTo>
                  <a:pt x="1030862" y="338633"/>
                  <a:pt x="1023812" y="263279"/>
                  <a:pt x="1027925" y="199236"/>
                </a:cubicBezTo>
                <a:cubicBezTo>
                  <a:pt x="1034095" y="105960"/>
                  <a:pt x="1054513" y="33398"/>
                  <a:pt x="1115470" y="7252"/>
                </a:cubicBezTo>
                <a:cubicBezTo>
                  <a:pt x="1164679" y="-13752"/>
                  <a:pt x="1227107" y="6664"/>
                  <a:pt x="1294381" y="42064"/>
                </a:cubicBezTo>
                <a:cubicBezTo>
                  <a:pt x="1344029" y="68211"/>
                  <a:pt x="1403959" y="95826"/>
                  <a:pt x="1453608" y="142536"/>
                </a:cubicBezTo>
                <a:cubicBezTo>
                  <a:pt x="1497674" y="184106"/>
                  <a:pt x="1528228" y="242420"/>
                  <a:pt x="1566272" y="293978"/>
                </a:cubicBezTo>
                <a:cubicBezTo>
                  <a:pt x="1604462" y="343333"/>
                  <a:pt x="1637806" y="396212"/>
                  <a:pt x="1665715" y="452031"/>
                </a:cubicBezTo>
                <a:close/>
              </a:path>
            </a:pathLst>
          </a:custGeom>
          <a:noFill/>
          <a:ln w="76200" cap="flat">
            <a:solidFill>
              <a:srgbClr val="FFFFFF">
                <a:alpha val="50196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38BC4048-43FC-4BB3-A331-DE00E2100BB7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867942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4_Ima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raphic 16">
            <a:extLst>
              <a:ext uri="{FF2B5EF4-FFF2-40B4-BE49-F238E27FC236}">
                <a16:creationId xmlns:a16="http://schemas.microsoft.com/office/drawing/2014/main" id="{5D827677-FDB4-43E2-9008-C6B75887C5A3}"/>
              </a:ext>
            </a:extLst>
          </p:cNvPr>
          <p:cNvSpPr/>
          <p:nvPr userDrawn="1"/>
        </p:nvSpPr>
        <p:spPr>
          <a:xfrm rot="10800000">
            <a:off x="9894527" y="4694958"/>
            <a:ext cx="3551905" cy="3586051"/>
          </a:xfrm>
          <a:custGeom>
            <a:avLst/>
            <a:gdLst>
              <a:gd name="connsiteX0" fmla="*/ 1225767 w 2124847"/>
              <a:gd name="connsiteY0" fmla="*/ 12867 h 1973956"/>
              <a:gd name="connsiteX1" fmla="*/ 990063 w 2124847"/>
              <a:gd name="connsiteY1" fmla="*/ -643 h 1973956"/>
              <a:gd name="connsiteX2" fmla="*/ 758990 w 2124847"/>
              <a:gd name="connsiteY2" fmla="*/ 45547 h 1973956"/>
              <a:gd name="connsiteX3" fmla="*/ 539495 w 2124847"/>
              <a:gd name="connsiteY3" fmla="*/ 123385 h 1973956"/>
              <a:gd name="connsiteX4" fmla="*/ 348435 w 2124847"/>
              <a:gd name="connsiteY4" fmla="*/ 262596 h 1973956"/>
              <a:gd name="connsiteX5" fmla="*/ 321803 w 2124847"/>
              <a:gd name="connsiteY5" fmla="*/ 468708 h 1973956"/>
              <a:gd name="connsiteX6" fmla="*/ 321159 w 2124847"/>
              <a:gd name="connsiteY6" fmla="*/ 680484 h 1973956"/>
              <a:gd name="connsiteX7" fmla="*/ 278445 w 2124847"/>
              <a:gd name="connsiteY7" fmla="*/ 888397 h 1973956"/>
              <a:gd name="connsiteX8" fmla="*/ 195973 w 2124847"/>
              <a:gd name="connsiteY8" fmla="*/ 1131694 h 1973956"/>
              <a:gd name="connsiteX9" fmla="*/ 66669 w 2124847"/>
              <a:gd name="connsiteY9" fmla="*/ 1353890 h 1973956"/>
              <a:gd name="connsiteX10" fmla="*/ 6328 w 2124847"/>
              <a:gd name="connsiteY10" fmla="*/ 1583934 h 1973956"/>
              <a:gd name="connsiteX11" fmla="*/ 149270 w 2124847"/>
              <a:gd name="connsiteY11" fmla="*/ 1798154 h 1973956"/>
              <a:gd name="connsiteX12" fmla="*/ 367734 w 2124847"/>
              <a:gd name="connsiteY12" fmla="*/ 1953188 h 1973956"/>
              <a:gd name="connsiteX13" fmla="*/ 633289 w 2124847"/>
              <a:gd name="connsiteY13" fmla="*/ 1949587 h 1973956"/>
              <a:gd name="connsiteX14" fmla="*/ 800804 w 2124847"/>
              <a:gd name="connsiteY14" fmla="*/ 1776667 h 1973956"/>
              <a:gd name="connsiteX15" fmla="*/ 896784 w 2124847"/>
              <a:gd name="connsiteY15" fmla="*/ 1538775 h 1973956"/>
              <a:gd name="connsiteX16" fmla="*/ 1092220 w 2124847"/>
              <a:gd name="connsiteY16" fmla="*/ 1378207 h 1973956"/>
              <a:gd name="connsiteX17" fmla="*/ 1338989 w 2124847"/>
              <a:gd name="connsiteY17" fmla="*/ 1309759 h 1973956"/>
              <a:gd name="connsiteX18" fmla="*/ 1594121 w 2124847"/>
              <a:gd name="connsiteY18" fmla="*/ 1351574 h 1973956"/>
              <a:gd name="connsiteX19" fmla="*/ 1843336 w 2124847"/>
              <a:gd name="connsiteY19" fmla="*/ 1303584 h 1973956"/>
              <a:gd name="connsiteX20" fmla="*/ 2024748 w 2124847"/>
              <a:gd name="connsiteY20" fmla="*/ 1148934 h 1973956"/>
              <a:gd name="connsiteX21" fmla="*/ 2103872 w 2124847"/>
              <a:gd name="connsiteY21" fmla="*/ 927639 h 1973956"/>
              <a:gd name="connsiteX22" fmla="*/ 2113522 w 2124847"/>
              <a:gd name="connsiteY22" fmla="*/ 696309 h 1973956"/>
              <a:gd name="connsiteX23" fmla="*/ 2017284 w 2124847"/>
              <a:gd name="connsiteY23" fmla="*/ 481190 h 1973956"/>
              <a:gd name="connsiteX24" fmla="*/ 1864951 w 2124847"/>
              <a:gd name="connsiteY24" fmla="*/ 300164 h 1973956"/>
              <a:gd name="connsiteX25" fmla="*/ 1673762 w 2124847"/>
              <a:gd name="connsiteY25" fmla="*/ 160182 h 1973956"/>
              <a:gd name="connsiteX26" fmla="*/ 1453110 w 2124847"/>
              <a:gd name="connsiteY26" fmla="*/ 77712 h 1973956"/>
              <a:gd name="connsiteX27" fmla="*/ 1225767 w 2124847"/>
              <a:gd name="connsiteY27" fmla="*/ 12867 h 19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124847" h="1973956">
                <a:moveTo>
                  <a:pt x="1225767" y="12867"/>
                </a:moveTo>
                <a:cubicBezTo>
                  <a:pt x="1147800" y="1416"/>
                  <a:pt x="1068931" y="-3087"/>
                  <a:pt x="990063" y="-643"/>
                </a:cubicBezTo>
                <a:cubicBezTo>
                  <a:pt x="912995" y="2573"/>
                  <a:pt x="835671" y="27919"/>
                  <a:pt x="758990" y="45547"/>
                </a:cubicBezTo>
                <a:cubicBezTo>
                  <a:pt x="682694" y="61500"/>
                  <a:pt x="608843" y="87617"/>
                  <a:pt x="539495" y="123385"/>
                </a:cubicBezTo>
                <a:cubicBezTo>
                  <a:pt x="468218" y="162112"/>
                  <a:pt x="393080" y="199295"/>
                  <a:pt x="348435" y="262596"/>
                </a:cubicBezTo>
                <a:cubicBezTo>
                  <a:pt x="298129" y="334002"/>
                  <a:pt x="320002" y="400133"/>
                  <a:pt x="321803" y="468708"/>
                </a:cubicBezTo>
                <a:cubicBezTo>
                  <a:pt x="323218" y="527121"/>
                  <a:pt x="325276" y="593767"/>
                  <a:pt x="321159" y="680484"/>
                </a:cubicBezTo>
                <a:cubicBezTo>
                  <a:pt x="318458" y="738894"/>
                  <a:pt x="299030" y="806570"/>
                  <a:pt x="278445" y="888397"/>
                </a:cubicBezTo>
                <a:cubicBezTo>
                  <a:pt x="254257" y="984892"/>
                  <a:pt x="229038" y="1066335"/>
                  <a:pt x="195973" y="1131694"/>
                </a:cubicBezTo>
                <a:cubicBezTo>
                  <a:pt x="156860" y="1207990"/>
                  <a:pt x="113759" y="1282227"/>
                  <a:pt x="66669" y="1353890"/>
                </a:cubicBezTo>
                <a:cubicBezTo>
                  <a:pt x="15592" y="1433788"/>
                  <a:pt x="-17346" y="1490141"/>
                  <a:pt x="6328" y="1583934"/>
                </a:cubicBezTo>
                <a:cubicBezTo>
                  <a:pt x="26527" y="1664218"/>
                  <a:pt x="77476" y="1734981"/>
                  <a:pt x="149270" y="1798154"/>
                </a:cubicBezTo>
                <a:cubicBezTo>
                  <a:pt x="215530" y="1856437"/>
                  <a:pt x="285005" y="1924755"/>
                  <a:pt x="367734" y="1953188"/>
                </a:cubicBezTo>
                <a:cubicBezTo>
                  <a:pt x="459469" y="1984711"/>
                  <a:pt x="555577" y="1973902"/>
                  <a:pt x="633289" y="1949587"/>
                </a:cubicBezTo>
                <a:cubicBezTo>
                  <a:pt x="725023" y="1921023"/>
                  <a:pt x="765294" y="1857466"/>
                  <a:pt x="800804" y="1776667"/>
                </a:cubicBezTo>
                <a:cubicBezTo>
                  <a:pt x="832969" y="1703716"/>
                  <a:pt x="853168" y="1616228"/>
                  <a:pt x="896784" y="1538775"/>
                </a:cubicBezTo>
                <a:cubicBezTo>
                  <a:pt x="935382" y="1470457"/>
                  <a:pt x="1004730" y="1422981"/>
                  <a:pt x="1092220" y="1378207"/>
                </a:cubicBezTo>
                <a:cubicBezTo>
                  <a:pt x="1179836" y="1333305"/>
                  <a:pt x="1258319" y="1303841"/>
                  <a:pt x="1338989" y="1309759"/>
                </a:cubicBezTo>
                <a:cubicBezTo>
                  <a:pt x="1424934" y="1316065"/>
                  <a:pt x="1508177" y="1346557"/>
                  <a:pt x="1594121" y="1351574"/>
                </a:cubicBezTo>
                <a:cubicBezTo>
                  <a:pt x="1674278" y="1356207"/>
                  <a:pt x="1756363" y="1351189"/>
                  <a:pt x="1843336" y="1303584"/>
                </a:cubicBezTo>
                <a:cubicBezTo>
                  <a:pt x="1916415" y="1253664"/>
                  <a:pt x="1980745" y="1205031"/>
                  <a:pt x="2024748" y="1148934"/>
                </a:cubicBezTo>
                <a:cubicBezTo>
                  <a:pt x="2078140" y="1081003"/>
                  <a:pt x="2087790" y="1000333"/>
                  <a:pt x="2103872" y="927639"/>
                </a:cubicBezTo>
                <a:cubicBezTo>
                  <a:pt x="2120985" y="849543"/>
                  <a:pt x="2132565" y="774147"/>
                  <a:pt x="2113522" y="696309"/>
                </a:cubicBezTo>
                <a:cubicBezTo>
                  <a:pt x="2093838" y="619755"/>
                  <a:pt x="2061287" y="546935"/>
                  <a:pt x="2017284" y="481190"/>
                </a:cubicBezTo>
                <a:cubicBezTo>
                  <a:pt x="1974183" y="414800"/>
                  <a:pt x="1923106" y="353945"/>
                  <a:pt x="1864951" y="300164"/>
                </a:cubicBezTo>
                <a:cubicBezTo>
                  <a:pt x="1806410" y="246770"/>
                  <a:pt x="1742338" y="199810"/>
                  <a:pt x="1673762" y="160182"/>
                </a:cubicBezTo>
                <a:cubicBezTo>
                  <a:pt x="1605443" y="120169"/>
                  <a:pt x="1528247" y="101898"/>
                  <a:pt x="1453110" y="77712"/>
                </a:cubicBezTo>
                <a:cubicBezTo>
                  <a:pt x="1377072" y="53266"/>
                  <a:pt x="1304251" y="17369"/>
                  <a:pt x="1225767" y="12867"/>
                </a:cubicBezTo>
                <a:close/>
              </a:path>
            </a:pathLst>
          </a:custGeom>
          <a:solidFill>
            <a:schemeClr val="tx1"/>
          </a:solidFill>
          <a:ln w="1281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403FCCC4-D37C-460A-8E7C-83B6A8C802A4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bg1"/>
          </a:solidFill>
        </p:grpSpPr>
        <p:grpSp>
          <p:nvGrpSpPr>
            <p:cNvPr id="41" name="Graphic 7">
              <a:extLst>
                <a:ext uri="{FF2B5EF4-FFF2-40B4-BE49-F238E27FC236}">
                  <a16:creationId xmlns:a16="http://schemas.microsoft.com/office/drawing/2014/main" id="{848C97B3-638F-4148-9D60-FF4C96314F13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2794ADA8-1D15-4660-A55C-6A5807075EA6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D178C02C-1F96-422C-A1A9-358FF840E1D3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9C3A8117-DF0E-4F21-8FCF-B043E6786119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E31884CD-0583-4685-9A48-55213C4D1F49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D7B97313-9F39-4D0D-B464-26B8CDFF5617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85F5EE-8B96-4096-A4BA-C88758822BA7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4A642528-3F7A-4987-A5BD-4A2316C6C827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45B0AD2-107A-4C27-96D0-22BBEE4CCAAA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3AEA703-99F7-4BFC-906E-176BC9F37C9E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2" name="Graphic 7">
              <a:extLst>
                <a:ext uri="{FF2B5EF4-FFF2-40B4-BE49-F238E27FC236}">
                  <a16:creationId xmlns:a16="http://schemas.microsoft.com/office/drawing/2014/main" id="{D404A76C-CA0F-459F-A3F1-31C4B7313D52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21915722-88CD-40EA-8B85-CC732A640550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77D6088D-813E-4680-9148-8DE7585317E9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A98D6CED-C99B-44C1-8443-B4105F8929AE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64D6978-5944-4E8B-8CD0-7EBE04322B94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26F128A5-C301-4801-933B-DA0197E301D7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C34C352D-DF6C-4439-9F2A-9F0235B65A3A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BA1042B-E8B0-4A7E-80A7-F5F0482130BC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C7E5E006-F98E-4DB1-9B7F-D9AD5987F1CB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F9BCAADD-D5C4-48CD-ACEF-57A1047C31D7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1480BE94-2432-4653-B347-4CDEFAC10EF4}"/>
              </a:ext>
            </a:extLst>
          </p:cNvPr>
          <p:cNvGrpSpPr/>
          <p:nvPr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139" name="Graphic 7">
              <a:extLst>
                <a:ext uri="{FF2B5EF4-FFF2-40B4-BE49-F238E27FC236}">
                  <a16:creationId xmlns:a16="http://schemas.microsoft.com/office/drawing/2014/main" id="{A2208824-5A97-4A25-8D4C-BE3B50B226E2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8DB78A28-05FA-4521-90F2-DBB66B654F39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26C59A62-5BC5-406C-82A5-889B3E6AFD2E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D1550DB3-4CDA-4657-8B98-3788602D05B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EB62A28-0810-4439-A2E6-A143039906B2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501E29E8-D37F-4402-AB1D-1B70BBCD3E57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F183D43F-0E8C-4870-B841-07005599C664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E46EC36C-68BC-4496-8068-BC146D19FC6F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140" name="Graphic 7">
              <a:extLst>
                <a:ext uri="{FF2B5EF4-FFF2-40B4-BE49-F238E27FC236}">
                  <a16:creationId xmlns:a16="http://schemas.microsoft.com/office/drawing/2014/main" id="{FD9976BE-15A9-4FE2-9667-59FF7B15EC7B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A534B96D-4818-4F45-9927-D7484B17833D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2BC625B-E4C2-4295-84A5-D69AD79EB6D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B9BC30C-B2FD-4CAA-9ED7-5994B8983C08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446D1472-574B-41DF-8DF2-78E7AA1BE81C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61" name="Group 60">
            <a:extLst>
              <a:ext uri="{FF2B5EF4-FFF2-40B4-BE49-F238E27FC236}">
                <a16:creationId xmlns:a16="http://schemas.microsoft.com/office/drawing/2014/main" id="{FE47F761-44BF-41AD-B13A-0379ED0E1AB9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bg1"/>
          </a:solidFill>
        </p:grpSpPr>
        <p:grpSp>
          <p:nvGrpSpPr>
            <p:cNvPr id="62" name="Graphic 7">
              <a:extLst>
                <a:ext uri="{FF2B5EF4-FFF2-40B4-BE49-F238E27FC236}">
                  <a16:creationId xmlns:a16="http://schemas.microsoft.com/office/drawing/2014/main" id="{8810392E-3210-428C-9BA7-AC638B02C024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BBC13544-63EF-426E-9314-09211A4F0668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3826701-6F81-471C-A76B-5150F96A47BD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E1DB2595-D5B6-4C4C-B4B3-3E70C0B3F45D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E3D5EC9E-7ED2-40FD-931F-C4EFF7C80A1A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DC6F4616-0208-4641-946C-55D2AAE0254A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5D1FDC9-E9BA-42AF-97D3-AB6721A4173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5DFEFCC8-9CD4-444E-ADA7-F4BDC8C3270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63" name="Graphic 7">
              <a:extLst>
                <a:ext uri="{FF2B5EF4-FFF2-40B4-BE49-F238E27FC236}">
                  <a16:creationId xmlns:a16="http://schemas.microsoft.com/office/drawing/2014/main" id="{F4723EB7-5571-4CB5-BAF0-503767546C5C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395A4AE-808B-4225-A52C-687648A6216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3D104291-41B9-4DD4-A550-75DCBB6CD4D3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9AE26FBE-3A89-4A85-84D9-82C5A68E697C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B68B97AB-9E31-4DBC-9D3C-3A7BD3DA0090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80" name="Graphic 10">
            <a:extLst>
              <a:ext uri="{FF2B5EF4-FFF2-40B4-BE49-F238E27FC236}">
                <a16:creationId xmlns:a16="http://schemas.microsoft.com/office/drawing/2014/main" id="{2284F41B-9DC1-45A0-976D-D373E40C1368}"/>
              </a:ext>
            </a:extLst>
          </p:cNvPr>
          <p:cNvSpPr/>
          <p:nvPr userDrawn="1"/>
        </p:nvSpPr>
        <p:spPr>
          <a:xfrm rot="16042981">
            <a:off x="5388532" y="5776110"/>
            <a:ext cx="4135641" cy="3315333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noFill/>
          <a:ln w="76200" cap="flat">
            <a:solidFill>
              <a:srgbClr val="FFFFFF">
                <a:alpha val="50196"/>
              </a:srgb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BA8D157-84D7-4E90-9257-B7278EB4F30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 flipH="1">
            <a:off x="0" y="0"/>
            <a:ext cx="5326004" cy="6858000"/>
          </a:xfrm>
          <a:solidFill>
            <a:schemeClr val="bg1"/>
          </a:solidFill>
        </p:spPr>
        <p:txBody>
          <a:bodyPr anchor="ctr"/>
          <a:lstStyle>
            <a:lvl1pPr marL="0" indent="0" algn="ctr">
              <a:buNone/>
              <a:defRPr>
                <a:solidFill>
                  <a:schemeClr val="bg2">
                    <a:lumMod val="75000"/>
                  </a:schemeClr>
                </a:solidFill>
              </a:defRPr>
            </a:lvl1pPr>
          </a:lstStyle>
          <a:p>
            <a:r>
              <a:rPr lang="en-US" dirty="0"/>
              <a:t>Add </a:t>
            </a:r>
          </a:p>
          <a:p>
            <a:r>
              <a:rPr lang="en-US" dirty="0"/>
              <a:t>Image </a:t>
            </a:r>
          </a:p>
          <a:p>
            <a:r>
              <a:rPr lang="en-US" dirty="0"/>
              <a:t>Here</a:t>
            </a:r>
          </a:p>
        </p:txBody>
      </p:sp>
      <p:sp>
        <p:nvSpPr>
          <p:cNvPr id="76" name="Graphic 6">
            <a:extLst>
              <a:ext uri="{FF2B5EF4-FFF2-40B4-BE49-F238E27FC236}">
                <a16:creationId xmlns:a16="http://schemas.microsoft.com/office/drawing/2014/main" id="{8101D58E-40AD-458D-9B06-B39609F13EA6}"/>
              </a:ext>
            </a:extLst>
          </p:cNvPr>
          <p:cNvSpPr/>
          <p:nvPr userDrawn="1"/>
        </p:nvSpPr>
        <p:spPr>
          <a:xfrm rot="11513031">
            <a:off x="-454936" y="3527297"/>
            <a:ext cx="778811" cy="840038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solidFill>
            <a:schemeClr val="tx1"/>
          </a:solidFill>
          <a:ln w="123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6B560F66-38B0-48DB-8888-EB394595F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59088" y="365125"/>
            <a:ext cx="5435566" cy="1325563"/>
          </a:xfrm>
        </p:spPr>
        <p:txBody>
          <a:bodyPr anchor="b">
            <a:normAutofit/>
          </a:bodyPr>
          <a:lstStyle>
            <a:lvl1pPr>
              <a:defRPr sz="3600"/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793DFAC-E2C3-4E5D-BFDF-220164F1EC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859088" y="1825625"/>
            <a:ext cx="5435566" cy="4243384"/>
          </a:xfrm>
        </p:spPr>
        <p:txBody>
          <a:bodyPr>
            <a:normAutofit/>
          </a:bodyPr>
          <a:lstStyle>
            <a:lvl1pPr>
              <a:defRPr sz="1800"/>
            </a:lvl1pPr>
            <a:lvl2pPr>
              <a:defRPr sz="1800"/>
            </a:lvl2pPr>
            <a:lvl3pPr>
              <a:defRPr sz="1800"/>
            </a:lvl3pPr>
            <a:lvl4pPr>
              <a:defRPr sz="1800"/>
            </a:lvl4pPr>
            <a:lvl5pPr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E20366E8-931B-45B2-9432-0EDFBE2277F4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3399174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FADDB5DD-8D43-4D9C-8C33-8B8DF37AD7E2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" name="Graphic 7">
              <a:extLst>
                <a:ext uri="{FF2B5EF4-FFF2-40B4-BE49-F238E27FC236}">
                  <a16:creationId xmlns:a16="http://schemas.microsoft.com/office/drawing/2014/main" id="{FEC214D1-0F28-4CEA-87EF-52C4404F52B8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0FE16D9-6FAB-4443-B910-AA1C382E8CBE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CA72FD1A-9627-40EC-99AF-942793AC5986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DFD1EAF7-D9D0-4BF9-83E4-E887A0661C43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75A66F1A-FF35-48F9-B357-1995F9C243EE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FFE933F2-9756-4534-BF79-2F9EF8546972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0247972E-CE43-4B04-B206-9A07299754B6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8A4675B5-3537-4902-BD0F-6616C08C082F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618E8B4C-C312-407E-AB20-1D6B27F36D78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4AD7111F-F8D0-4CDD-AF4D-2EF366971B40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5" name="Graphic 7">
              <a:extLst>
                <a:ext uri="{FF2B5EF4-FFF2-40B4-BE49-F238E27FC236}">
                  <a16:creationId xmlns:a16="http://schemas.microsoft.com/office/drawing/2014/main" id="{1C196C07-9AAD-4EDB-BBF9-0459AC425C8D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FF95ED2B-FC29-4EBB-8645-C3E4D00CA56F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FD72E76F-9D0D-4DC6-B377-83182B979561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21E349D6-2C0F-4006-8277-E64F80C585C4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41D70FF8-D245-429A-A111-B31D21B0E3F2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5640D803-06BC-445E-B88A-2C2C1F1B1C16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2377516D-1841-4A5E-9897-DFBE9667145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C85F2F83-85A4-4EC7-A38B-4C462890AB37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DA92A8D5-3C5D-4FB2-A17D-B468AFCCD1A1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85366BBB-D50D-4F6A-90F3-94803AEC7AA6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13FF298-279B-4CB2-B4AA-D97D14D8EA59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25" name="Graphic 7">
              <a:extLst>
                <a:ext uri="{FF2B5EF4-FFF2-40B4-BE49-F238E27FC236}">
                  <a16:creationId xmlns:a16="http://schemas.microsoft.com/office/drawing/2014/main" id="{436C9F77-271D-4264-AE9C-0052B03732DF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869660CB-C234-4FEE-B7AA-BFB1B3A51449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07A3648E-54F6-4E12-B8CE-4FB0E9D204C4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224EED36-DD70-4555-8353-8433E63CE8B0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F49D5A20-1C47-4530-BE93-240E12A46B33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6543EB51-3EA4-4A4E-94DE-AB6997D7193E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B3B82109-51AA-442F-AA11-0C1F16CCB8D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13632EB0-5FC3-434D-BB27-38FFAF609FE8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26" name="Graphic 7">
              <a:extLst>
                <a:ext uri="{FF2B5EF4-FFF2-40B4-BE49-F238E27FC236}">
                  <a16:creationId xmlns:a16="http://schemas.microsoft.com/office/drawing/2014/main" id="{552A3471-A4CB-4E52-A1E5-F9C24B74D046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F1523D5E-BF7E-4CC0-BD3E-7402A7242D8F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4AB67124-2584-4EBD-97BF-E3B751788280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9979C268-3BDC-490D-A8B3-EC8A4D75ECBE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1EAB4597-99F5-4616-BDAB-802CE4A93D9A}"/>
                </a:ext>
              </a:extLst>
            </p:cNvPr>
            <p:cNvSpPr/>
            <p:nvPr userDrawn="1"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0A2FFBFA-9863-4CDF-9F13-00955F20CF00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974126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83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b="0" i="0">
                <a:latin typeface="Raleway"/>
                <a:ea typeface="Raleway"/>
                <a:cs typeface="Raleway"/>
                <a:sym typeface="Raleway"/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5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5333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8" name="Google Shape;28;p5"/>
          <p:cNvSpPr txBox="1">
            <a:spLocks noGrp="1"/>
          </p:cNvSpPr>
          <p:nvPr>
            <p:ph type="body" idx="2"/>
          </p:nvPr>
        </p:nvSpPr>
        <p:spPr>
          <a:xfrm>
            <a:off x="6443200" y="1536633"/>
            <a:ext cx="5333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 algn="l">
              <a:lnSpc>
                <a:spcPct val="115000"/>
              </a:lnSpc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 algn="l">
              <a:lnSpc>
                <a:spcPct val="115000"/>
              </a:lnSpc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sldNum" idx="12"/>
          </p:nvPr>
        </p:nvSpPr>
        <p:spPr>
          <a:xfrm>
            <a:off x="11330665" y="6251679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lt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1pPr>
            <a:lvl2pPr marL="0" marR="0" lvl="1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lt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2pPr>
            <a:lvl3pPr marL="0" marR="0" lvl="2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lt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3pPr>
            <a:lvl4pPr marL="0" marR="0" lvl="3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lt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4pPr>
            <a:lvl5pPr marL="0" marR="0" lvl="4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lt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5pPr>
            <a:lvl6pPr marL="0" marR="0" lvl="5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lt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6pPr>
            <a:lvl7pPr marL="0" marR="0" lvl="6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lt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7pPr>
            <a:lvl8pPr marL="0" marR="0" lvl="7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lt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8pPr>
            <a:lvl9pPr marL="0" marR="0" lvl="8" indent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333" b="0" i="0" u="none" strike="noStrike" cap="none">
                <a:solidFill>
                  <a:schemeClr val="lt2"/>
                </a:solidFill>
                <a:latin typeface="Source Sans Pro"/>
                <a:ea typeface="Source Sans Pro"/>
                <a:cs typeface="Source Sans Pro"/>
                <a:sym typeface="Source Sans Pro"/>
              </a:defRPr>
            </a:lvl9pPr>
          </a:lstStyle>
          <a:p>
            <a:fld id="{00000000-1234-1234-1234-123412341234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9232764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6" name="Graphic 12">
            <a:extLst>
              <a:ext uri="{FF2B5EF4-FFF2-40B4-BE49-F238E27FC236}">
                <a16:creationId xmlns:a16="http://schemas.microsoft.com/office/drawing/2014/main" id="{ED989A46-F543-4EBE-AF7D-B6E6F7E76FAB}"/>
              </a:ext>
            </a:extLst>
          </p:cNvPr>
          <p:cNvSpPr/>
          <p:nvPr userDrawn="1"/>
        </p:nvSpPr>
        <p:spPr>
          <a:xfrm>
            <a:off x="7902757" y="-2150488"/>
            <a:ext cx="7352492" cy="4773372"/>
          </a:xfrm>
          <a:custGeom>
            <a:avLst/>
            <a:gdLst>
              <a:gd name="connsiteX0" fmla="*/ 312308 w 2808890"/>
              <a:gd name="connsiteY0" fmla="*/ 432760 h 1796766"/>
              <a:gd name="connsiteX1" fmla="*/ 49770 w 2808890"/>
              <a:gd name="connsiteY1" fmla="*/ 695717 h 1796766"/>
              <a:gd name="connsiteX2" fmla="*/ 6400 w 2808890"/>
              <a:gd name="connsiteY2" fmla="*/ 1058199 h 1796766"/>
              <a:gd name="connsiteX3" fmla="*/ 126248 w 2808890"/>
              <a:gd name="connsiteY3" fmla="*/ 1398886 h 1796766"/>
              <a:gd name="connsiteX4" fmla="*/ 361336 w 2808890"/>
              <a:gd name="connsiteY4" fmla="*/ 1685939 h 1796766"/>
              <a:gd name="connsiteX5" fmla="*/ 718160 w 2808890"/>
              <a:gd name="connsiteY5" fmla="*/ 1778131 h 1796766"/>
              <a:gd name="connsiteX6" fmla="*/ 1074146 w 2808890"/>
              <a:gd name="connsiteY6" fmla="*/ 1771844 h 1796766"/>
              <a:gd name="connsiteX7" fmla="*/ 1365805 w 2808890"/>
              <a:gd name="connsiteY7" fmla="*/ 1633348 h 1796766"/>
              <a:gd name="connsiteX8" fmla="*/ 1591465 w 2808890"/>
              <a:gd name="connsiteY8" fmla="*/ 1388410 h 1796766"/>
              <a:gd name="connsiteX9" fmla="*/ 1891089 w 2808890"/>
              <a:gd name="connsiteY9" fmla="*/ 1232104 h 1796766"/>
              <a:gd name="connsiteX10" fmla="*/ 2286885 w 2808890"/>
              <a:gd name="connsiteY10" fmla="*/ 1244049 h 1796766"/>
              <a:gd name="connsiteX11" fmla="*/ 2647688 w 2808890"/>
              <a:gd name="connsiteY11" fmla="*/ 1241951 h 1796766"/>
              <a:gd name="connsiteX12" fmla="*/ 2807347 w 2808890"/>
              <a:gd name="connsiteY12" fmla="*/ 936043 h 1796766"/>
              <a:gd name="connsiteX13" fmla="*/ 2676813 w 2808890"/>
              <a:gd name="connsiteY13" fmla="*/ 606039 h 1796766"/>
              <a:gd name="connsiteX14" fmla="*/ 2465192 w 2808890"/>
              <a:gd name="connsiteY14" fmla="*/ 329885 h 1796766"/>
              <a:gd name="connsiteX15" fmla="*/ 2168292 w 2808890"/>
              <a:gd name="connsiteY15" fmla="*/ 162054 h 1796766"/>
              <a:gd name="connsiteX16" fmla="*/ 1734573 w 2808890"/>
              <a:gd name="connsiteY16" fmla="*/ 3651 h 1796766"/>
              <a:gd name="connsiteX17" fmla="*/ 1308395 w 2808890"/>
              <a:gd name="connsiteY17" fmla="*/ 126014 h 1796766"/>
              <a:gd name="connsiteX18" fmla="*/ 1090906 w 2808890"/>
              <a:gd name="connsiteY18" fmla="*/ 526630 h 1796766"/>
              <a:gd name="connsiteX19" fmla="*/ 704331 w 2808890"/>
              <a:gd name="connsiteY19" fmla="*/ 484096 h 1796766"/>
              <a:gd name="connsiteX20" fmla="*/ 312308 w 2808890"/>
              <a:gd name="connsiteY20" fmla="*/ 432760 h 1796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808890" h="1796766">
                <a:moveTo>
                  <a:pt x="312308" y="432760"/>
                </a:moveTo>
                <a:cubicBezTo>
                  <a:pt x="193505" y="507353"/>
                  <a:pt x="102362" y="597658"/>
                  <a:pt x="49770" y="695717"/>
                </a:cubicBezTo>
                <a:cubicBezTo>
                  <a:pt x="-10573" y="808233"/>
                  <a:pt x="-6384" y="936253"/>
                  <a:pt x="6400" y="1058199"/>
                </a:cubicBezTo>
                <a:cubicBezTo>
                  <a:pt x="18971" y="1179513"/>
                  <a:pt x="60037" y="1296430"/>
                  <a:pt x="126248" y="1398886"/>
                </a:cubicBezTo>
                <a:cubicBezTo>
                  <a:pt x="191411" y="1500718"/>
                  <a:pt x="258248" y="1615119"/>
                  <a:pt x="361336" y="1685939"/>
                </a:cubicBezTo>
                <a:cubicBezTo>
                  <a:pt x="461281" y="1754664"/>
                  <a:pt x="594120" y="1755920"/>
                  <a:pt x="718160" y="1778131"/>
                </a:cubicBezTo>
                <a:cubicBezTo>
                  <a:pt x="833819" y="1798664"/>
                  <a:pt x="947171" y="1806207"/>
                  <a:pt x="1074146" y="1771844"/>
                </a:cubicBezTo>
                <a:cubicBezTo>
                  <a:pt x="1203214" y="1741674"/>
                  <a:pt x="1292680" y="1701024"/>
                  <a:pt x="1365805" y="1633348"/>
                </a:cubicBezTo>
                <a:cubicBezTo>
                  <a:pt x="1446684" y="1558129"/>
                  <a:pt x="1503675" y="1462164"/>
                  <a:pt x="1591465" y="1388410"/>
                </a:cubicBezTo>
                <a:cubicBezTo>
                  <a:pt x="1676744" y="1312145"/>
                  <a:pt x="1779619" y="1258295"/>
                  <a:pt x="1891089" y="1232104"/>
                </a:cubicBezTo>
                <a:cubicBezTo>
                  <a:pt x="2043834" y="1198581"/>
                  <a:pt x="2178768" y="1221838"/>
                  <a:pt x="2286885" y="1244049"/>
                </a:cubicBezTo>
                <a:cubicBezTo>
                  <a:pt x="2440886" y="1275895"/>
                  <a:pt x="2542925" y="1321992"/>
                  <a:pt x="2647688" y="1241951"/>
                </a:cubicBezTo>
                <a:cubicBezTo>
                  <a:pt x="2739881" y="1151227"/>
                  <a:pt x="2810071" y="1052961"/>
                  <a:pt x="2807347" y="936043"/>
                </a:cubicBezTo>
                <a:cubicBezTo>
                  <a:pt x="2804833" y="824786"/>
                  <a:pt x="2735062" y="714365"/>
                  <a:pt x="2676813" y="606039"/>
                </a:cubicBezTo>
                <a:cubicBezTo>
                  <a:pt x="2620868" y="503580"/>
                  <a:pt x="2549629" y="410342"/>
                  <a:pt x="2465192" y="329885"/>
                </a:cubicBezTo>
                <a:cubicBezTo>
                  <a:pt x="2366086" y="234759"/>
                  <a:pt x="2260694" y="178815"/>
                  <a:pt x="2168292" y="162054"/>
                </a:cubicBezTo>
                <a:cubicBezTo>
                  <a:pt x="2062899" y="115957"/>
                  <a:pt x="1903240" y="23557"/>
                  <a:pt x="1734573" y="3651"/>
                </a:cubicBezTo>
                <a:cubicBezTo>
                  <a:pt x="1581618" y="-16673"/>
                  <a:pt x="1427197" y="27537"/>
                  <a:pt x="1308395" y="126014"/>
                </a:cubicBezTo>
                <a:cubicBezTo>
                  <a:pt x="1149365" y="262206"/>
                  <a:pt x="1239462" y="434019"/>
                  <a:pt x="1090906" y="526630"/>
                </a:cubicBezTo>
                <a:cubicBezTo>
                  <a:pt x="980278" y="595563"/>
                  <a:pt x="844296" y="536268"/>
                  <a:pt x="704331" y="484096"/>
                </a:cubicBezTo>
                <a:cubicBezTo>
                  <a:pt x="576730" y="436533"/>
                  <a:pt x="439699" y="384361"/>
                  <a:pt x="312308" y="432760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F2846682-1021-47D3-ADAE-95C9CFE62545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48" name="Graphic 7">
              <a:extLst>
                <a:ext uri="{FF2B5EF4-FFF2-40B4-BE49-F238E27FC236}">
                  <a16:creationId xmlns:a16="http://schemas.microsoft.com/office/drawing/2014/main" id="{ED445812-45A6-4269-BA56-B9E1A850932E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B1FDF358-BCA2-4C68-B6B8-B5F343CAF6CC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C9FDF081-0334-48B4-AB45-69D3D09A16FD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D71FCBD7-FE33-45A7-8D3F-188487889B9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29BDC283-0697-4100-BB6A-13FD661B389B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4E8EA31F-67D7-4908-8EE5-290F40FF5FD2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D33ED98-897F-4237-88A7-2B362514D1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67C91F5B-E657-4F6F-9023-27B86ECDB82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D6D7EDF6-37DE-4C4A-A143-05CE7EA4EA5D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BD630281-7C69-4546-9034-36948D0F06A7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49" name="Graphic 7">
              <a:extLst>
                <a:ext uri="{FF2B5EF4-FFF2-40B4-BE49-F238E27FC236}">
                  <a16:creationId xmlns:a16="http://schemas.microsoft.com/office/drawing/2014/main" id="{A6232C6C-6612-4DC1-988E-46D564FEFAA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D293EE9-49A4-44EF-A246-9A8085F4CBA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7A790A91-860B-4A50-9323-67F88B69115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7E2E6A49-6163-4475-9665-51592AE4BB13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A0C046A3-269A-479B-B430-71A8F7AB9F9D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8D52FC11-93E1-432A-9C0A-C836FC1AD1DA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505C4F29-D9A6-4FE7-A4BB-6FAB36005B7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155EE9DE-6D29-4EFF-A6D5-1FBC75DFCAF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EC61E24E-DB75-41EE-8EBF-97A8F803008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23805279-12DA-4FB7-A049-DE24D1782A65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468" name="Group 467">
            <a:extLst>
              <a:ext uri="{FF2B5EF4-FFF2-40B4-BE49-F238E27FC236}">
                <a16:creationId xmlns:a16="http://schemas.microsoft.com/office/drawing/2014/main" id="{6AE4F1E4-F06F-45B4-9AD1-CFA063DBA39E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69" name="Graphic 7">
              <a:extLst>
                <a:ext uri="{FF2B5EF4-FFF2-40B4-BE49-F238E27FC236}">
                  <a16:creationId xmlns:a16="http://schemas.microsoft.com/office/drawing/2014/main" id="{6FD57587-C655-4F30-94CC-EF1FBF99265D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2EB23912-45E7-42C4-AC21-DC2AE69C46CC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371F835F-8133-45AE-B515-132F31FE9A82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6E286AD5-EF7C-491C-9BED-3A0CBB3911D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A0D4F1B1-E049-4A53-B9D7-1C9686E6A4AE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C76F9FB2-6A60-46B7-8D80-F92352D74371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0BBFE7DC-2B32-420B-94FF-88EC6925807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C3BF933-AFAA-44E7-83F1-D1B7A57371B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470" name="Graphic 7">
              <a:extLst>
                <a:ext uri="{FF2B5EF4-FFF2-40B4-BE49-F238E27FC236}">
                  <a16:creationId xmlns:a16="http://schemas.microsoft.com/office/drawing/2014/main" id="{4C0A091F-2429-4266-9185-4039ADE17D3E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08E057ED-9775-405C-838C-FA27BB5A421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EB7C1584-E053-4E61-BABB-8B0688B8BD4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9B3A7304-1820-4AEC-848C-584335D1E1C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9EAE20D-F5C3-474F-ABAB-3A6B598244F6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sp>
        <p:nvSpPr>
          <p:cNvPr id="482" name="Graphic 10">
            <a:extLst>
              <a:ext uri="{FF2B5EF4-FFF2-40B4-BE49-F238E27FC236}">
                <a16:creationId xmlns:a16="http://schemas.microsoft.com/office/drawing/2014/main" id="{FB8A6CF2-05B1-42D8-A103-DE7B258FA31A}"/>
              </a:ext>
            </a:extLst>
          </p:cNvPr>
          <p:cNvSpPr/>
          <p:nvPr userDrawn="1"/>
        </p:nvSpPr>
        <p:spPr>
          <a:xfrm>
            <a:off x="3639535" y="-1717950"/>
            <a:ext cx="1783542" cy="1892140"/>
          </a:xfrm>
          <a:custGeom>
            <a:avLst/>
            <a:gdLst>
              <a:gd name="connsiteX0" fmla="*/ 449342 w 1783542"/>
              <a:gd name="connsiteY0" fmla="*/ 92090 h 1976204"/>
              <a:gd name="connsiteX1" fmla="*/ 193766 w 1783542"/>
              <a:gd name="connsiteY1" fmla="*/ 269582 h 1976204"/>
              <a:gd name="connsiteX2" fmla="*/ 36778 w 1783542"/>
              <a:gd name="connsiteY2" fmla="*/ 533852 h 1976204"/>
              <a:gd name="connsiteX3" fmla="*/ 6923 w 1783542"/>
              <a:gd name="connsiteY3" fmla="*/ 833885 h 1976204"/>
              <a:gd name="connsiteX4" fmla="*/ 95668 w 1783542"/>
              <a:gd name="connsiteY4" fmla="*/ 1131128 h 1976204"/>
              <a:gd name="connsiteX5" fmla="*/ 316469 w 1783542"/>
              <a:gd name="connsiteY5" fmla="*/ 1354224 h 1976204"/>
              <a:gd name="connsiteX6" fmla="*/ 469847 w 1783542"/>
              <a:gd name="connsiteY6" fmla="*/ 1599138 h 1976204"/>
              <a:gd name="connsiteX7" fmla="*/ 649307 w 1783542"/>
              <a:gd name="connsiteY7" fmla="*/ 1822889 h 1976204"/>
              <a:gd name="connsiteX8" fmla="*/ 895043 w 1783542"/>
              <a:gd name="connsiteY8" fmla="*/ 1962324 h 1976204"/>
              <a:gd name="connsiteX9" fmla="*/ 1160789 w 1783542"/>
              <a:gd name="connsiteY9" fmla="*/ 1920495 h 1976204"/>
              <a:gd name="connsiteX10" fmla="*/ 1368793 w 1783542"/>
              <a:gd name="connsiteY10" fmla="*/ 1733159 h 1976204"/>
              <a:gd name="connsiteX11" fmla="*/ 1522337 w 1783542"/>
              <a:gd name="connsiteY11" fmla="*/ 1492183 h 1976204"/>
              <a:gd name="connsiteX12" fmla="*/ 1677027 w 1783542"/>
              <a:gd name="connsiteY12" fmla="*/ 1246940 h 1976204"/>
              <a:gd name="connsiteX13" fmla="*/ 1758884 w 1783542"/>
              <a:gd name="connsiteY13" fmla="*/ 965610 h 1976204"/>
              <a:gd name="connsiteX14" fmla="*/ 1771187 w 1783542"/>
              <a:gd name="connsiteY14" fmla="*/ 680506 h 1976204"/>
              <a:gd name="connsiteX15" fmla="*/ 1655703 w 1783542"/>
              <a:gd name="connsiteY15" fmla="*/ 431491 h 1976204"/>
              <a:gd name="connsiteX16" fmla="*/ 1507902 w 1783542"/>
              <a:gd name="connsiteY16" fmla="*/ 195271 h 1976204"/>
              <a:gd name="connsiteX17" fmla="*/ 1259378 w 1783542"/>
              <a:gd name="connsiteY17" fmla="*/ 71421 h 1976204"/>
              <a:gd name="connsiteX18" fmla="*/ 994780 w 1783542"/>
              <a:gd name="connsiteY18" fmla="*/ 1375 h 1976204"/>
              <a:gd name="connsiteX19" fmla="*/ 718042 w 1783542"/>
              <a:gd name="connsiteY19" fmla="*/ 17122 h 1976204"/>
              <a:gd name="connsiteX20" fmla="*/ 449342 w 1783542"/>
              <a:gd name="connsiteY20" fmla="*/ 92090 h 1976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83542" h="1976204">
                <a:moveTo>
                  <a:pt x="449342" y="92090"/>
                </a:moveTo>
                <a:cubicBezTo>
                  <a:pt x="356822" y="139989"/>
                  <a:pt x="270865" y="199536"/>
                  <a:pt x="193766" y="269582"/>
                </a:cubicBezTo>
                <a:cubicBezTo>
                  <a:pt x="113057" y="347173"/>
                  <a:pt x="71062" y="442973"/>
                  <a:pt x="36778" y="533852"/>
                </a:cubicBezTo>
                <a:cubicBezTo>
                  <a:pt x="-624" y="629326"/>
                  <a:pt x="-10959" y="732999"/>
                  <a:pt x="6923" y="833885"/>
                </a:cubicBezTo>
                <a:cubicBezTo>
                  <a:pt x="22670" y="926076"/>
                  <a:pt x="37106" y="1032210"/>
                  <a:pt x="95668" y="1131128"/>
                </a:cubicBezTo>
                <a:cubicBezTo>
                  <a:pt x="143240" y="1211508"/>
                  <a:pt x="239368" y="1270399"/>
                  <a:pt x="316469" y="1354224"/>
                </a:cubicBezTo>
                <a:cubicBezTo>
                  <a:pt x="371422" y="1445103"/>
                  <a:pt x="418174" y="1529911"/>
                  <a:pt x="469847" y="1599138"/>
                </a:cubicBezTo>
                <a:cubicBezTo>
                  <a:pt x="535956" y="1687555"/>
                  <a:pt x="588285" y="1766952"/>
                  <a:pt x="649307" y="1822889"/>
                </a:cubicBezTo>
                <a:cubicBezTo>
                  <a:pt x="718861" y="1888343"/>
                  <a:pt x="803178" y="1936242"/>
                  <a:pt x="895043" y="1962324"/>
                </a:cubicBezTo>
                <a:cubicBezTo>
                  <a:pt x="994287" y="1990541"/>
                  <a:pt x="1074339" y="1969707"/>
                  <a:pt x="1160789" y="1920495"/>
                </a:cubicBezTo>
                <a:cubicBezTo>
                  <a:pt x="1241989" y="1872758"/>
                  <a:pt x="1312856" y="1808946"/>
                  <a:pt x="1368793" y="1733159"/>
                </a:cubicBezTo>
                <a:cubicBezTo>
                  <a:pt x="1426207" y="1657043"/>
                  <a:pt x="1477552" y="1576501"/>
                  <a:pt x="1522337" y="1492183"/>
                </a:cubicBezTo>
                <a:cubicBezTo>
                  <a:pt x="1565807" y="1412131"/>
                  <a:pt x="1636181" y="1338967"/>
                  <a:pt x="1677027" y="1246940"/>
                </a:cubicBezTo>
                <a:cubicBezTo>
                  <a:pt x="1720170" y="1152288"/>
                  <a:pt x="1735098" y="1055505"/>
                  <a:pt x="1758884" y="965610"/>
                </a:cubicBezTo>
                <a:cubicBezTo>
                  <a:pt x="1784639" y="872762"/>
                  <a:pt x="1788904" y="775321"/>
                  <a:pt x="1771187" y="680506"/>
                </a:cubicBezTo>
                <a:cubicBezTo>
                  <a:pt x="1741825" y="593564"/>
                  <a:pt x="1703109" y="510067"/>
                  <a:pt x="1655703" y="431491"/>
                </a:cubicBezTo>
                <a:cubicBezTo>
                  <a:pt x="1605505" y="344057"/>
                  <a:pt x="1570893" y="254161"/>
                  <a:pt x="1507902" y="195271"/>
                </a:cubicBezTo>
                <a:cubicBezTo>
                  <a:pt x="1436542" y="128999"/>
                  <a:pt x="1342875" y="105376"/>
                  <a:pt x="1259378" y="71421"/>
                </a:cubicBezTo>
                <a:cubicBezTo>
                  <a:pt x="1173585" y="36644"/>
                  <a:pt x="1088775" y="6459"/>
                  <a:pt x="994780" y="1375"/>
                </a:cubicBezTo>
                <a:cubicBezTo>
                  <a:pt x="902260" y="-4859"/>
                  <a:pt x="809248" y="389"/>
                  <a:pt x="718042" y="17122"/>
                </a:cubicBezTo>
                <a:cubicBezTo>
                  <a:pt x="626343" y="33854"/>
                  <a:pt x="536447" y="58953"/>
                  <a:pt x="449342" y="92090"/>
                </a:cubicBezTo>
                <a:close/>
              </a:path>
            </a:pathLst>
          </a:custGeom>
          <a:solidFill>
            <a:schemeClr val="bg1"/>
          </a:solidFill>
          <a:ln w="1634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91" name="Graphic 14">
            <a:extLst>
              <a:ext uri="{FF2B5EF4-FFF2-40B4-BE49-F238E27FC236}">
                <a16:creationId xmlns:a16="http://schemas.microsoft.com/office/drawing/2014/main" id="{677C53F9-7BF5-4DA1-9D70-90E3BCA3B725}"/>
              </a:ext>
            </a:extLst>
          </p:cNvPr>
          <p:cNvSpPr/>
          <p:nvPr userDrawn="1"/>
        </p:nvSpPr>
        <p:spPr>
          <a:xfrm rot="5753087">
            <a:off x="-763796" y="4480503"/>
            <a:ext cx="2835004" cy="3463529"/>
          </a:xfrm>
          <a:custGeom>
            <a:avLst/>
            <a:gdLst>
              <a:gd name="connsiteX0" fmla="*/ 1665715 w 1748142"/>
              <a:gd name="connsiteY0" fmla="*/ 452031 h 1982439"/>
              <a:gd name="connsiteX1" fmla="*/ 1741069 w 1748142"/>
              <a:gd name="connsiteY1" fmla="*/ 654883 h 1982439"/>
              <a:gd name="connsiteX2" fmla="*/ 1736515 w 1748142"/>
              <a:gd name="connsiteY2" fmla="*/ 870957 h 1982439"/>
              <a:gd name="connsiteX3" fmla="*/ 1731227 w 1748142"/>
              <a:gd name="connsiteY3" fmla="*/ 1088645 h 1982439"/>
              <a:gd name="connsiteX4" fmla="*/ 1649411 w 1748142"/>
              <a:gd name="connsiteY4" fmla="*/ 1290616 h 1982439"/>
              <a:gd name="connsiteX5" fmla="*/ 1528961 w 1748142"/>
              <a:gd name="connsiteY5" fmla="*/ 1469968 h 1982439"/>
              <a:gd name="connsiteX6" fmla="*/ 1405575 w 1748142"/>
              <a:gd name="connsiteY6" fmla="*/ 1647409 h 1982439"/>
              <a:gd name="connsiteX7" fmla="*/ 1240472 w 1748142"/>
              <a:gd name="connsiteY7" fmla="*/ 1787980 h 1982439"/>
              <a:gd name="connsiteX8" fmla="*/ 1045406 w 1748142"/>
              <a:gd name="connsiteY8" fmla="*/ 1879933 h 1982439"/>
              <a:gd name="connsiteX9" fmla="*/ 842258 w 1748142"/>
              <a:gd name="connsiteY9" fmla="*/ 1945005 h 1982439"/>
              <a:gd name="connsiteX10" fmla="*/ 628242 w 1748142"/>
              <a:gd name="connsiteY10" fmla="*/ 1980698 h 1982439"/>
              <a:gd name="connsiteX11" fmla="*/ 415401 w 1748142"/>
              <a:gd name="connsiteY11" fmla="*/ 1933400 h 1982439"/>
              <a:gd name="connsiteX12" fmla="*/ 250738 w 1748142"/>
              <a:gd name="connsiteY12" fmla="*/ 1820297 h 1982439"/>
              <a:gd name="connsiteX13" fmla="*/ 112223 w 1748142"/>
              <a:gd name="connsiteY13" fmla="*/ 1677961 h 1982439"/>
              <a:gd name="connsiteX14" fmla="*/ 25118 w 1748142"/>
              <a:gd name="connsiteY14" fmla="*/ 1500814 h 1982439"/>
              <a:gd name="connsiteX15" fmla="*/ 11605 w 1748142"/>
              <a:gd name="connsiteY15" fmla="*/ 1307068 h 1982439"/>
              <a:gd name="connsiteX16" fmla="*/ 207407 w 1748142"/>
              <a:gd name="connsiteY16" fmla="*/ 1208947 h 1982439"/>
              <a:gd name="connsiteX17" fmla="*/ 436405 w 1748142"/>
              <a:gd name="connsiteY17" fmla="*/ 1202630 h 1982439"/>
              <a:gd name="connsiteX18" fmla="*/ 663055 w 1748142"/>
              <a:gd name="connsiteY18" fmla="*/ 1157389 h 1982439"/>
              <a:gd name="connsiteX19" fmla="*/ 848575 w 1748142"/>
              <a:gd name="connsiteY19" fmla="*/ 1026805 h 1982439"/>
              <a:gd name="connsiteX20" fmla="*/ 977983 w 1748142"/>
              <a:gd name="connsiteY20" fmla="*/ 853182 h 1982439"/>
              <a:gd name="connsiteX21" fmla="*/ 1011621 w 1748142"/>
              <a:gd name="connsiteY21" fmla="*/ 637257 h 1982439"/>
              <a:gd name="connsiteX22" fmla="*/ 1032038 w 1748142"/>
              <a:gd name="connsiteY22" fmla="*/ 418834 h 1982439"/>
              <a:gd name="connsiteX23" fmla="*/ 1027925 w 1748142"/>
              <a:gd name="connsiteY23" fmla="*/ 199236 h 1982439"/>
              <a:gd name="connsiteX24" fmla="*/ 1115470 w 1748142"/>
              <a:gd name="connsiteY24" fmla="*/ 7252 h 1982439"/>
              <a:gd name="connsiteX25" fmla="*/ 1294381 w 1748142"/>
              <a:gd name="connsiteY25" fmla="*/ 42064 h 1982439"/>
              <a:gd name="connsiteX26" fmla="*/ 1453608 w 1748142"/>
              <a:gd name="connsiteY26" fmla="*/ 142536 h 1982439"/>
              <a:gd name="connsiteX27" fmla="*/ 1566272 w 1748142"/>
              <a:gd name="connsiteY27" fmla="*/ 293978 h 1982439"/>
              <a:gd name="connsiteX28" fmla="*/ 1665715 w 1748142"/>
              <a:gd name="connsiteY28" fmla="*/ 452031 h 198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48142" h="1982439">
                <a:moveTo>
                  <a:pt x="1665715" y="452031"/>
                </a:moveTo>
                <a:cubicBezTo>
                  <a:pt x="1695826" y="519011"/>
                  <a:pt x="1728143" y="584965"/>
                  <a:pt x="1741069" y="654883"/>
                </a:cubicBezTo>
                <a:cubicBezTo>
                  <a:pt x="1754142" y="726125"/>
                  <a:pt x="1739746" y="798981"/>
                  <a:pt x="1736515" y="870957"/>
                </a:cubicBezTo>
                <a:cubicBezTo>
                  <a:pt x="1733431" y="942932"/>
                  <a:pt x="1748853" y="1018431"/>
                  <a:pt x="1731227" y="1088645"/>
                </a:cubicBezTo>
                <a:cubicBezTo>
                  <a:pt x="1713748" y="1158270"/>
                  <a:pt x="1679522" y="1224810"/>
                  <a:pt x="1649411" y="1290616"/>
                </a:cubicBezTo>
                <a:cubicBezTo>
                  <a:pt x="1619592" y="1356130"/>
                  <a:pt x="1569797" y="1410478"/>
                  <a:pt x="1528961" y="1469968"/>
                </a:cubicBezTo>
                <a:cubicBezTo>
                  <a:pt x="1488126" y="1529457"/>
                  <a:pt x="1455664" y="1595998"/>
                  <a:pt x="1405575" y="1647409"/>
                </a:cubicBezTo>
                <a:cubicBezTo>
                  <a:pt x="1354899" y="1699114"/>
                  <a:pt x="1299669" y="1746264"/>
                  <a:pt x="1240472" y="1787980"/>
                </a:cubicBezTo>
                <a:cubicBezTo>
                  <a:pt x="1181278" y="1829990"/>
                  <a:pt x="1110918" y="1851290"/>
                  <a:pt x="1045406" y="1879933"/>
                </a:cubicBezTo>
                <a:cubicBezTo>
                  <a:pt x="980333" y="1909457"/>
                  <a:pt x="912324" y="1931197"/>
                  <a:pt x="842258" y="1945005"/>
                </a:cubicBezTo>
                <a:cubicBezTo>
                  <a:pt x="772192" y="1958225"/>
                  <a:pt x="701246" y="1985252"/>
                  <a:pt x="628242" y="1980698"/>
                </a:cubicBezTo>
                <a:cubicBezTo>
                  <a:pt x="555679" y="1973647"/>
                  <a:pt x="484144" y="1957784"/>
                  <a:pt x="415401" y="1933400"/>
                </a:cubicBezTo>
                <a:cubicBezTo>
                  <a:pt x="355323" y="1907107"/>
                  <a:pt x="302590" y="1863040"/>
                  <a:pt x="250738" y="1820297"/>
                </a:cubicBezTo>
                <a:cubicBezTo>
                  <a:pt x="199035" y="1778579"/>
                  <a:pt x="152471" y="1730840"/>
                  <a:pt x="112223" y="1677961"/>
                </a:cubicBezTo>
                <a:cubicBezTo>
                  <a:pt x="73886" y="1623907"/>
                  <a:pt x="44508" y="1564122"/>
                  <a:pt x="25118" y="1500814"/>
                </a:cubicBezTo>
                <a:cubicBezTo>
                  <a:pt x="881" y="1428104"/>
                  <a:pt x="-13808" y="1360976"/>
                  <a:pt x="11605" y="1307068"/>
                </a:cubicBezTo>
                <a:cubicBezTo>
                  <a:pt x="44214" y="1238031"/>
                  <a:pt x="118099" y="1219817"/>
                  <a:pt x="207407" y="1208947"/>
                </a:cubicBezTo>
                <a:cubicBezTo>
                  <a:pt x="275269" y="1200868"/>
                  <a:pt x="354295" y="1208359"/>
                  <a:pt x="436405" y="1202630"/>
                </a:cubicBezTo>
                <a:cubicBezTo>
                  <a:pt x="513522" y="1196754"/>
                  <a:pt x="589611" y="1181626"/>
                  <a:pt x="663055" y="1157389"/>
                </a:cubicBezTo>
                <a:cubicBezTo>
                  <a:pt x="732680" y="1134474"/>
                  <a:pt x="789526" y="1084092"/>
                  <a:pt x="848575" y="1026805"/>
                </a:cubicBezTo>
                <a:cubicBezTo>
                  <a:pt x="903658" y="973190"/>
                  <a:pt x="952130" y="920017"/>
                  <a:pt x="977983" y="853182"/>
                </a:cubicBezTo>
                <a:cubicBezTo>
                  <a:pt x="1004276" y="785320"/>
                  <a:pt x="1004570" y="710407"/>
                  <a:pt x="1011621" y="637257"/>
                </a:cubicBezTo>
                <a:cubicBezTo>
                  <a:pt x="1018818" y="563224"/>
                  <a:pt x="1033066" y="489633"/>
                  <a:pt x="1032038" y="418834"/>
                </a:cubicBezTo>
                <a:cubicBezTo>
                  <a:pt x="1030862" y="338633"/>
                  <a:pt x="1023812" y="263279"/>
                  <a:pt x="1027925" y="199236"/>
                </a:cubicBezTo>
                <a:cubicBezTo>
                  <a:pt x="1034095" y="105960"/>
                  <a:pt x="1054513" y="33398"/>
                  <a:pt x="1115470" y="7252"/>
                </a:cubicBezTo>
                <a:cubicBezTo>
                  <a:pt x="1164679" y="-13752"/>
                  <a:pt x="1227107" y="6664"/>
                  <a:pt x="1294381" y="42064"/>
                </a:cubicBezTo>
                <a:cubicBezTo>
                  <a:pt x="1344029" y="68211"/>
                  <a:pt x="1403959" y="95826"/>
                  <a:pt x="1453608" y="142536"/>
                </a:cubicBezTo>
                <a:cubicBezTo>
                  <a:pt x="1497674" y="184106"/>
                  <a:pt x="1528228" y="242420"/>
                  <a:pt x="1566272" y="293978"/>
                </a:cubicBezTo>
                <a:cubicBezTo>
                  <a:pt x="1604462" y="343333"/>
                  <a:pt x="1637806" y="396212"/>
                  <a:pt x="1665715" y="452031"/>
                </a:cubicBezTo>
                <a:close/>
              </a:path>
            </a:pathLst>
          </a:custGeom>
          <a:solidFill>
            <a:srgbClr val="49C5B1"/>
          </a:solidFill>
          <a:ln w="14648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92" name="Group 91">
            <a:extLst>
              <a:ext uri="{FF2B5EF4-FFF2-40B4-BE49-F238E27FC236}">
                <a16:creationId xmlns:a16="http://schemas.microsoft.com/office/drawing/2014/main" id="{0F49EE5D-748C-412F-BE08-26902E8E087F}"/>
              </a:ext>
            </a:extLst>
          </p:cNvPr>
          <p:cNvGrpSpPr/>
          <p:nvPr userDrawn="1"/>
        </p:nvGrpSpPr>
        <p:grpSpPr>
          <a:xfrm>
            <a:off x="334898" y="5199704"/>
            <a:ext cx="1404262" cy="1419726"/>
            <a:chOff x="5474536" y="1363399"/>
            <a:chExt cx="2124346" cy="2147740"/>
          </a:xfrm>
          <a:solidFill>
            <a:schemeClr val="tx2"/>
          </a:solidFill>
        </p:grpSpPr>
        <p:sp>
          <p:nvSpPr>
            <p:cNvPr id="93" name="Graphic 5">
              <a:extLst>
                <a:ext uri="{FF2B5EF4-FFF2-40B4-BE49-F238E27FC236}">
                  <a16:creationId xmlns:a16="http://schemas.microsoft.com/office/drawing/2014/main" id="{90F38697-A5C5-4613-8BD3-722A0B721816}"/>
                </a:ext>
              </a:extLst>
            </p:cNvPr>
            <p:cNvSpPr/>
            <p:nvPr/>
          </p:nvSpPr>
          <p:spPr>
            <a:xfrm>
              <a:off x="5971276" y="2351702"/>
              <a:ext cx="58296" cy="67910"/>
            </a:xfrm>
            <a:custGeom>
              <a:avLst/>
              <a:gdLst>
                <a:gd name="connsiteX0" fmla="*/ 4910 w 58296"/>
                <a:gd name="connsiteY0" fmla="*/ 43251 h 67910"/>
                <a:gd name="connsiteX1" fmla="*/ 45270 w 58296"/>
                <a:gd name="connsiteY1" fmla="*/ 64776 h 67910"/>
                <a:gd name="connsiteX2" fmla="*/ 50653 w 58296"/>
                <a:gd name="connsiteY2" fmla="*/ 16941 h 67910"/>
                <a:gd name="connsiteX3" fmla="*/ 8797 w 58296"/>
                <a:gd name="connsiteY3" fmla="*/ 1394 h 67910"/>
                <a:gd name="connsiteX4" fmla="*/ 4910 w 58296"/>
                <a:gd name="connsiteY4" fmla="*/ 43251 h 6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96" h="67910">
                  <a:moveTo>
                    <a:pt x="4910" y="43251"/>
                  </a:moveTo>
                  <a:cubicBezTo>
                    <a:pt x="14479" y="60291"/>
                    <a:pt x="33015" y="71652"/>
                    <a:pt x="45270" y="64776"/>
                  </a:cubicBezTo>
                  <a:cubicBezTo>
                    <a:pt x="58128" y="52218"/>
                    <a:pt x="60518" y="32189"/>
                    <a:pt x="50653" y="16941"/>
                  </a:cubicBezTo>
                  <a:cubicBezTo>
                    <a:pt x="42880" y="1693"/>
                    <a:pt x="24643" y="-5183"/>
                    <a:pt x="8797" y="1394"/>
                  </a:cubicBezTo>
                  <a:cubicBezTo>
                    <a:pt x="-3462" y="8569"/>
                    <a:pt x="-4955" y="26507"/>
                    <a:pt x="4910" y="4325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5">
              <a:extLst>
                <a:ext uri="{FF2B5EF4-FFF2-40B4-BE49-F238E27FC236}">
                  <a16:creationId xmlns:a16="http://schemas.microsoft.com/office/drawing/2014/main" id="{79935B2E-BD58-42AC-A659-7FBEA56A5AC8}"/>
                </a:ext>
              </a:extLst>
            </p:cNvPr>
            <p:cNvSpPr/>
            <p:nvPr/>
          </p:nvSpPr>
          <p:spPr>
            <a:xfrm>
              <a:off x="5702562" y="2300177"/>
              <a:ext cx="57428" cy="65353"/>
            </a:xfrm>
            <a:custGeom>
              <a:avLst/>
              <a:gdLst>
                <a:gd name="connsiteX0" fmla="*/ 3651 w 57428"/>
                <a:gd name="connsiteY0" fmla="*/ 42156 h 65353"/>
                <a:gd name="connsiteX1" fmla="*/ 46406 w 57428"/>
                <a:gd name="connsiteY1" fmla="*/ 61889 h 65353"/>
                <a:gd name="connsiteX2" fmla="*/ 49096 w 57428"/>
                <a:gd name="connsiteY2" fmla="*/ 16146 h 65353"/>
                <a:gd name="connsiteX3" fmla="*/ 13520 w 57428"/>
                <a:gd name="connsiteY3" fmla="*/ 898 h 65353"/>
                <a:gd name="connsiteX4" fmla="*/ 11724 w 57428"/>
                <a:gd name="connsiteY4" fmla="*/ 1796 h 65353"/>
                <a:gd name="connsiteX5" fmla="*/ 3056 w 57428"/>
                <a:gd name="connsiteY5" fmla="*/ 41259 h 65353"/>
                <a:gd name="connsiteX6" fmla="*/ 3651 w 57428"/>
                <a:gd name="connsiteY6" fmla="*/ 42156 h 65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28" h="65353">
                  <a:moveTo>
                    <a:pt x="3651" y="42156"/>
                  </a:moveTo>
                  <a:cubicBezTo>
                    <a:pt x="13520" y="59196"/>
                    <a:pt x="34446" y="69065"/>
                    <a:pt x="46406" y="61889"/>
                  </a:cubicBezTo>
                  <a:cubicBezTo>
                    <a:pt x="58366" y="55010"/>
                    <a:pt x="58665" y="32886"/>
                    <a:pt x="49096" y="16146"/>
                  </a:cubicBezTo>
                  <a:cubicBezTo>
                    <a:pt x="43417" y="2095"/>
                    <a:pt x="27571" y="-4784"/>
                    <a:pt x="13520" y="898"/>
                  </a:cubicBezTo>
                  <a:cubicBezTo>
                    <a:pt x="12921" y="1197"/>
                    <a:pt x="12323" y="1497"/>
                    <a:pt x="11724" y="1796"/>
                  </a:cubicBezTo>
                  <a:cubicBezTo>
                    <a:pt x="-1728" y="10164"/>
                    <a:pt x="-5615" y="27806"/>
                    <a:pt x="3056" y="41259"/>
                  </a:cubicBezTo>
                  <a:cubicBezTo>
                    <a:pt x="3056" y="41558"/>
                    <a:pt x="3356" y="41857"/>
                    <a:pt x="3651" y="4215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5">
              <a:extLst>
                <a:ext uri="{FF2B5EF4-FFF2-40B4-BE49-F238E27FC236}">
                  <a16:creationId xmlns:a16="http://schemas.microsoft.com/office/drawing/2014/main" id="{2B2B9BC7-FB9D-4E2E-B98F-E28E789ABC44}"/>
                </a:ext>
              </a:extLst>
            </p:cNvPr>
            <p:cNvSpPr/>
            <p:nvPr/>
          </p:nvSpPr>
          <p:spPr>
            <a:xfrm>
              <a:off x="5701539" y="2682913"/>
              <a:ext cx="55470" cy="65778"/>
            </a:xfrm>
            <a:custGeom>
              <a:avLst/>
              <a:gdLst>
                <a:gd name="connsiteX0" fmla="*/ 3781 w 55470"/>
                <a:gd name="connsiteY0" fmla="*/ 42702 h 65778"/>
                <a:gd name="connsiteX1" fmla="*/ 46232 w 55470"/>
                <a:gd name="connsiteY1" fmla="*/ 62435 h 65778"/>
                <a:gd name="connsiteX2" fmla="*/ 45039 w 55470"/>
                <a:gd name="connsiteY2" fmla="*/ 19086 h 65778"/>
                <a:gd name="connsiteX3" fmla="*/ 10956 w 55470"/>
                <a:gd name="connsiteY3" fmla="*/ 1444 h 65778"/>
                <a:gd name="connsiteX4" fmla="*/ 3481 w 55470"/>
                <a:gd name="connsiteY4" fmla="*/ 42403 h 65778"/>
                <a:gd name="connsiteX5" fmla="*/ 3781 w 55470"/>
                <a:gd name="connsiteY5" fmla="*/ 42702 h 6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70" h="65778">
                  <a:moveTo>
                    <a:pt x="3781" y="42702"/>
                  </a:moveTo>
                  <a:cubicBezTo>
                    <a:pt x="13646" y="59745"/>
                    <a:pt x="33977" y="69311"/>
                    <a:pt x="46232" y="62435"/>
                  </a:cubicBezTo>
                  <a:cubicBezTo>
                    <a:pt x="58192" y="55260"/>
                    <a:pt x="54904" y="35826"/>
                    <a:pt x="45039" y="19086"/>
                  </a:cubicBezTo>
                  <a:cubicBezTo>
                    <a:pt x="35171" y="2042"/>
                    <a:pt x="23215" y="-5432"/>
                    <a:pt x="10956" y="1444"/>
                  </a:cubicBezTo>
                  <a:cubicBezTo>
                    <a:pt x="-2201" y="10714"/>
                    <a:pt x="-5489" y="28950"/>
                    <a:pt x="3481" y="42403"/>
                  </a:cubicBezTo>
                  <a:cubicBezTo>
                    <a:pt x="3781" y="42403"/>
                    <a:pt x="3781" y="42702"/>
                    <a:pt x="3781" y="4270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5">
              <a:extLst>
                <a:ext uri="{FF2B5EF4-FFF2-40B4-BE49-F238E27FC236}">
                  <a16:creationId xmlns:a16="http://schemas.microsoft.com/office/drawing/2014/main" id="{C22DB281-3CD8-4A8B-B8EE-90FBE3732A65}"/>
                </a:ext>
              </a:extLst>
            </p:cNvPr>
            <p:cNvSpPr/>
            <p:nvPr/>
          </p:nvSpPr>
          <p:spPr>
            <a:xfrm>
              <a:off x="5640399" y="2983774"/>
              <a:ext cx="56172" cy="70382"/>
            </a:xfrm>
            <a:custGeom>
              <a:avLst/>
              <a:gdLst>
                <a:gd name="connsiteX0" fmla="*/ 6020 w 56172"/>
                <a:gd name="connsiteY0" fmla="*/ 44400 h 70382"/>
                <a:gd name="connsiteX1" fmla="*/ 45786 w 56172"/>
                <a:gd name="connsiteY1" fmla="*/ 67422 h 70382"/>
                <a:gd name="connsiteX2" fmla="*/ 47279 w 56172"/>
                <a:gd name="connsiteY2" fmla="*/ 20485 h 70382"/>
                <a:gd name="connsiteX3" fmla="*/ 7217 w 56172"/>
                <a:gd name="connsiteY3" fmla="*/ 1350 h 70382"/>
                <a:gd name="connsiteX4" fmla="*/ 6020 w 56172"/>
                <a:gd name="connsiteY4" fmla="*/ 44400 h 7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2" h="70382">
                  <a:moveTo>
                    <a:pt x="6020" y="44400"/>
                  </a:moveTo>
                  <a:cubicBezTo>
                    <a:pt x="15590" y="61144"/>
                    <a:pt x="33527" y="74297"/>
                    <a:pt x="45786" y="67422"/>
                  </a:cubicBezTo>
                  <a:cubicBezTo>
                    <a:pt x="57746" y="60546"/>
                    <a:pt x="56848" y="37524"/>
                    <a:pt x="47279" y="20485"/>
                  </a:cubicBezTo>
                  <a:cubicBezTo>
                    <a:pt x="37414" y="3441"/>
                    <a:pt x="19476" y="-5825"/>
                    <a:pt x="7217" y="1350"/>
                  </a:cubicBezTo>
                  <a:cubicBezTo>
                    <a:pt x="-4742" y="8226"/>
                    <a:pt x="-3844" y="27660"/>
                    <a:pt x="6020" y="4440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5">
              <a:extLst>
                <a:ext uri="{FF2B5EF4-FFF2-40B4-BE49-F238E27FC236}">
                  <a16:creationId xmlns:a16="http://schemas.microsoft.com/office/drawing/2014/main" id="{C777C280-E450-4B30-AF5B-B4CCE6E3C1A3}"/>
                </a:ext>
              </a:extLst>
            </p:cNvPr>
            <p:cNvSpPr/>
            <p:nvPr/>
          </p:nvSpPr>
          <p:spPr>
            <a:xfrm>
              <a:off x="6259353" y="3190918"/>
              <a:ext cx="58143" cy="66461"/>
            </a:xfrm>
            <a:custGeom>
              <a:avLst/>
              <a:gdLst>
                <a:gd name="connsiteX0" fmla="*/ 4145 w 58143"/>
                <a:gd name="connsiteY0" fmla="*/ 48931 h 66461"/>
                <a:gd name="connsiteX1" fmla="*/ 45703 w 58143"/>
                <a:gd name="connsiteY1" fmla="*/ 62084 h 66461"/>
                <a:gd name="connsiteX2" fmla="*/ 50786 w 58143"/>
                <a:gd name="connsiteY2" fmla="*/ 22023 h 66461"/>
                <a:gd name="connsiteX3" fmla="*/ 10426 w 58143"/>
                <a:gd name="connsiteY3" fmla="*/ 1093 h 66461"/>
                <a:gd name="connsiteX4" fmla="*/ 4145 w 58143"/>
                <a:gd name="connsiteY4" fmla="*/ 48931 h 66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43" h="66461">
                  <a:moveTo>
                    <a:pt x="4145" y="48931"/>
                  </a:moveTo>
                  <a:cubicBezTo>
                    <a:pt x="12218" y="63880"/>
                    <a:pt x="30455" y="69558"/>
                    <a:pt x="45703" y="62084"/>
                  </a:cubicBezTo>
                  <a:cubicBezTo>
                    <a:pt x="57662" y="55208"/>
                    <a:pt x="60352" y="39063"/>
                    <a:pt x="50786" y="22023"/>
                  </a:cubicBezTo>
                  <a:cubicBezTo>
                    <a:pt x="40922" y="5279"/>
                    <a:pt x="22382" y="-6082"/>
                    <a:pt x="10426" y="1093"/>
                  </a:cubicBezTo>
                  <a:cubicBezTo>
                    <a:pt x="-2731" y="13351"/>
                    <a:pt x="-5420" y="33384"/>
                    <a:pt x="4145" y="4893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5">
              <a:extLst>
                <a:ext uri="{FF2B5EF4-FFF2-40B4-BE49-F238E27FC236}">
                  <a16:creationId xmlns:a16="http://schemas.microsoft.com/office/drawing/2014/main" id="{779CBC9F-0CDD-4EB9-84F6-9805DBF2FAE4}"/>
                </a:ext>
              </a:extLst>
            </p:cNvPr>
            <p:cNvSpPr/>
            <p:nvPr/>
          </p:nvSpPr>
          <p:spPr>
            <a:xfrm>
              <a:off x="6608332" y="2721355"/>
              <a:ext cx="55867" cy="63578"/>
            </a:xfrm>
            <a:custGeom>
              <a:avLst/>
              <a:gdLst>
                <a:gd name="connsiteX0" fmla="*/ 3470 w 55867"/>
                <a:gd name="connsiteY0" fmla="*/ 44026 h 63578"/>
                <a:gd name="connsiteX1" fmla="*/ 45925 w 55867"/>
                <a:gd name="connsiteY1" fmla="*/ 60168 h 63578"/>
                <a:gd name="connsiteX2" fmla="*/ 46523 w 55867"/>
                <a:gd name="connsiteY2" fmla="*/ 19208 h 63578"/>
                <a:gd name="connsiteX3" fmla="*/ 12141 w 55867"/>
                <a:gd name="connsiteY3" fmla="*/ 1570 h 63578"/>
                <a:gd name="connsiteX4" fmla="*/ 3470 w 55867"/>
                <a:gd name="connsiteY4" fmla="*/ 44026 h 6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867" h="63578">
                  <a:moveTo>
                    <a:pt x="3470" y="44026"/>
                  </a:moveTo>
                  <a:cubicBezTo>
                    <a:pt x="11243" y="59569"/>
                    <a:pt x="29779" y="66448"/>
                    <a:pt x="45925" y="60168"/>
                  </a:cubicBezTo>
                  <a:cubicBezTo>
                    <a:pt x="57885" y="53292"/>
                    <a:pt x="56089" y="35953"/>
                    <a:pt x="46523" y="19208"/>
                  </a:cubicBezTo>
                  <a:cubicBezTo>
                    <a:pt x="36655" y="2169"/>
                    <a:pt x="24101" y="-5605"/>
                    <a:pt x="12141" y="1570"/>
                  </a:cubicBezTo>
                  <a:cubicBezTo>
                    <a:pt x="-1910" y="10840"/>
                    <a:pt x="-5797" y="29672"/>
                    <a:pt x="3470" y="4402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5">
              <a:extLst>
                <a:ext uri="{FF2B5EF4-FFF2-40B4-BE49-F238E27FC236}">
                  <a16:creationId xmlns:a16="http://schemas.microsoft.com/office/drawing/2014/main" id="{06C42593-39B1-4689-9770-23285C578FEF}"/>
                </a:ext>
              </a:extLst>
            </p:cNvPr>
            <p:cNvSpPr/>
            <p:nvPr/>
          </p:nvSpPr>
          <p:spPr>
            <a:xfrm>
              <a:off x="6522157" y="3356191"/>
              <a:ext cx="57166" cy="71110"/>
            </a:xfrm>
            <a:custGeom>
              <a:avLst/>
              <a:gdLst>
                <a:gd name="connsiteX0" fmla="*/ 6530 w 57166"/>
                <a:gd name="connsiteY0" fmla="*/ 45399 h 71110"/>
                <a:gd name="connsiteX1" fmla="*/ 45098 w 57166"/>
                <a:gd name="connsiteY1" fmla="*/ 68122 h 71110"/>
                <a:gd name="connsiteX2" fmla="*/ 49584 w 57166"/>
                <a:gd name="connsiteY2" fmla="*/ 20586 h 71110"/>
                <a:gd name="connsiteX3" fmla="*/ 6530 w 57166"/>
                <a:gd name="connsiteY3" fmla="*/ 1152 h 71110"/>
                <a:gd name="connsiteX4" fmla="*/ 6530 w 57166"/>
                <a:gd name="connsiteY4" fmla="*/ 45399 h 7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66" h="71110">
                  <a:moveTo>
                    <a:pt x="6530" y="45399"/>
                  </a:moveTo>
                  <a:cubicBezTo>
                    <a:pt x="16398" y="62144"/>
                    <a:pt x="32839" y="74997"/>
                    <a:pt x="45098" y="68122"/>
                  </a:cubicBezTo>
                  <a:cubicBezTo>
                    <a:pt x="57058" y="61246"/>
                    <a:pt x="59149" y="37330"/>
                    <a:pt x="49584" y="20586"/>
                  </a:cubicBezTo>
                  <a:cubicBezTo>
                    <a:pt x="39719" y="3846"/>
                    <a:pt x="18489" y="-5724"/>
                    <a:pt x="6530" y="1152"/>
                  </a:cubicBezTo>
                  <a:cubicBezTo>
                    <a:pt x="-5426" y="8327"/>
                    <a:pt x="-3036" y="28659"/>
                    <a:pt x="6530" y="453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5">
              <a:extLst>
                <a:ext uri="{FF2B5EF4-FFF2-40B4-BE49-F238E27FC236}">
                  <a16:creationId xmlns:a16="http://schemas.microsoft.com/office/drawing/2014/main" id="{EBEDEDA6-316E-435B-B7C5-10D75B065BE3}"/>
                </a:ext>
              </a:extLst>
            </p:cNvPr>
            <p:cNvSpPr/>
            <p:nvPr/>
          </p:nvSpPr>
          <p:spPr>
            <a:xfrm>
              <a:off x="6689462" y="3034107"/>
              <a:ext cx="54556" cy="67618"/>
            </a:xfrm>
            <a:custGeom>
              <a:avLst/>
              <a:gdLst>
                <a:gd name="connsiteX0" fmla="*/ 5454 w 54556"/>
                <a:gd name="connsiteY0" fmla="*/ 45493 h 67618"/>
                <a:gd name="connsiteX1" fmla="*/ 44322 w 54556"/>
                <a:gd name="connsiteY1" fmla="*/ 64029 h 67618"/>
                <a:gd name="connsiteX2" fmla="*/ 45516 w 54556"/>
                <a:gd name="connsiteY2" fmla="*/ 22173 h 67618"/>
                <a:gd name="connsiteX3" fmla="*/ 7845 w 54556"/>
                <a:gd name="connsiteY3" fmla="*/ 943 h 67618"/>
                <a:gd name="connsiteX4" fmla="*/ 5454 w 54556"/>
                <a:gd name="connsiteY4" fmla="*/ 45493 h 6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56" h="67618">
                  <a:moveTo>
                    <a:pt x="5454" y="45493"/>
                  </a:moveTo>
                  <a:cubicBezTo>
                    <a:pt x="15020" y="62234"/>
                    <a:pt x="32363" y="71204"/>
                    <a:pt x="44322" y="64029"/>
                  </a:cubicBezTo>
                  <a:cubicBezTo>
                    <a:pt x="56278" y="57150"/>
                    <a:pt x="55085" y="39212"/>
                    <a:pt x="45516" y="22173"/>
                  </a:cubicBezTo>
                  <a:cubicBezTo>
                    <a:pt x="35651" y="5428"/>
                    <a:pt x="19804" y="-5933"/>
                    <a:pt x="7845" y="943"/>
                  </a:cubicBezTo>
                  <a:cubicBezTo>
                    <a:pt x="-4115" y="7822"/>
                    <a:pt x="-4410" y="28450"/>
                    <a:pt x="5454" y="454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5">
              <a:extLst>
                <a:ext uri="{FF2B5EF4-FFF2-40B4-BE49-F238E27FC236}">
                  <a16:creationId xmlns:a16="http://schemas.microsoft.com/office/drawing/2014/main" id="{60B42D32-6CDA-4836-A96D-D945F75434A1}"/>
                </a:ext>
              </a:extLst>
            </p:cNvPr>
            <p:cNvSpPr/>
            <p:nvPr/>
          </p:nvSpPr>
          <p:spPr>
            <a:xfrm>
              <a:off x="6972681" y="3230845"/>
              <a:ext cx="58098" cy="61747"/>
            </a:xfrm>
            <a:custGeom>
              <a:avLst/>
              <a:gdLst>
                <a:gd name="connsiteX0" fmla="*/ 3869 w 58098"/>
                <a:gd name="connsiteY0" fmla="*/ 42489 h 61747"/>
                <a:gd name="connsiteX1" fmla="*/ 43032 w 58098"/>
                <a:gd name="connsiteY1" fmla="*/ 58332 h 61747"/>
                <a:gd name="connsiteX2" fmla="*/ 51404 w 58098"/>
                <a:gd name="connsiteY2" fmla="*/ 15281 h 61747"/>
                <a:gd name="connsiteX3" fmla="*/ 11044 w 58098"/>
                <a:gd name="connsiteY3" fmla="*/ 2128 h 61747"/>
                <a:gd name="connsiteX4" fmla="*/ 10745 w 58098"/>
                <a:gd name="connsiteY4" fmla="*/ 2128 h 61747"/>
                <a:gd name="connsiteX5" fmla="*/ 3270 w 58098"/>
                <a:gd name="connsiteY5" fmla="*/ 41591 h 61747"/>
                <a:gd name="connsiteX6" fmla="*/ 3869 w 58098"/>
                <a:gd name="connsiteY6" fmla="*/ 42489 h 6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98" h="61747">
                  <a:moveTo>
                    <a:pt x="3869" y="42489"/>
                  </a:moveTo>
                  <a:cubicBezTo>
                    <a:pt x="10445" y="57737"/>
                    <a:pt x="28084" y="64613"/>
                    <a:pt x="43032" y="58332"/>
                  </a:cubicBezTo>
                  <a:cubicBezTo>
                    <a:pt x="57083" y="48467"/>
                    <a:pt x="60671" y="29332"/>
                    <a:pt x="51404" y="15281"/>
                  </a:cubicBezTo>
                  <a:cubicBezTo>
                    <a:pt x="43930" y="632"/>
                    <a:pt x="25993" y="-5346"/>
                    <a:pt x="11044" y="2128"/>
                  </a:cubicBezTo>
                  <a:cubicBezTo>
                    <a:pt x="11044" y="2128"/>
                    <a:pt x="11044" y="2128"/>
                    <a:pt x="10745" y="2128"/>
                  </a:cubicBezTo>
                  <a:cubicBezTo>
                    <a:pt x="-2113" y="11095"/>
                    <a:pt x="-5401" y="28434"/>
                    <a:pt x="3270" y="41591"/>
                  </a:cubicBezTo>
                  <a:cubicBezTo>
                    <a:pt x="3570" y="41890"/>
                    <a:pt x="3570" y="42190"/>
                    <a:pt x="3869" y="424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5">
              <a:extLst>
                <a:ext uri="{FF2B5EF4-FFF2-40B4-BE49-F238E27FC236}">
                  <a16:creationId xmlns:a16="http://schemas.microsoft.com/office/drawing/2014/main" id="{B61935DC-5BDF-47C3-B93B-A962CA4A7773}"/>
                </a:ext>
              </a:extLst>
            </p:cNvPr>
            <p:cNvSpPr/>
            <p:nvPr/>
          </p:nvSpPr>
          <p:spPr>
            <a:xfrm>
              <a:off x="6751271" y="2424479"/>
              <a:ext cx="57126" cy="65715"/>
            </a:xfrm>
            <a:custGeom>
              <a:avLst/>
              <a:gdLst>
                <a:gd name="connsiteX0" fmla="*/ 4937 w 57126"/>
                <a:gd name="connsiteY0" fmla="*/ 45816 h 65715"/>
                <a:gd name="connsiteX1" fmla="*/ 44100 w 57126"/>
                <a:gd name="connsiteY1" fmla="*/ 62557 h 65715"/>
                <a:gd name="connsiteX2" fmla="*/ 49484 w 57126"/>
                <a:gd name="connsiteY2" fmla="*/ 20101 h 65715"/>
                <a:gd name="connsiteX3" fmla="*/ 8524 w 57126"/>
                <a:gd name="connsiteY3" fmla="*/ 1270 h 65715"/>
                <a:gd name="connsiteX4" fmla="*/ 4937 w 57126"/>
                <a:gd name="connsiteY4" fmla="*/ 45816 h 6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26" h="65715">
                  <a:moveTo>
                    <a:pt x="4937" y="45816"/>
                  </a:moveTo>
                  <a:cubicBezTo>
                    <a:pt x="11214" y="61064"/>
                    <a:pt x="28553" y="68538"/>
                    <a:pt x="44100" y="62557"/>
                  </a:cubicBezTo>
                  <a:cubicBezTo>
                    <a:pt x="56958" y="52093"/>
                    <a:pt x="59348" y="33258"/>
                    <a:pt x="49484" y="20101"/>
                  </a:cubicBezTo>
                  <a:cubicBezTo>
                    <a:pt x="39615" y="3062"/>
                    <a:pt x="20480" y="-5610"/>
                    <a:pt x="8524" y="1270"/>
                  </a:cubicBezTo>
                  <a:cubicBezTo>
                    <a:pt x="-3435" y="8445"/>
                    <a:pt x="-4931" y="28773"/>
                    <a:pt x="4937" y="4581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5">
              <a:extLst>
                <a:ext uri="{FF2B5EF4-FFF2-40B4-BE49-F238E27FC236}">
                  <a16:creationId xmlns:a16="http://schemas.microsoft.com/office/drawing/2014/main" id="{B2ADAE0A-1F28-4361-B5E9-679571642BBA}"/>
                </a:ext>
              </a:extLst>
            </p:cNvPr>
            <p:cNvSpPr/>
            <p:nvPr/>
          </p:nvSpPr>
          <p:spPr>
            <a:xfrm>
              <a:off x="5491383" y="2025458"/>
              <a:ext cx="55906" cy="61022"/>
            </a:xfrm>
            <a:custGeom>
              <a:avLst/>
              <a:gdLst>
                <a:gd name="connsiteX0" fmla="*/ 3159 w 55906"/>
                <a:gd name="connsiteY0" fmla="*/ 43017 h 61022"/>
                <a:gd name="connsiteX1" fmla="*/ 12429 w 55906"/>
                <a:gd name="connsiteY1" fmla="*/ 1758 h 61022"/>
                <a:gd name="connsiteX2" fmla="*/ 12729 w 55906"/>
                <a:gd name="connsiteY2" fmla="*/ 1758 h 61022"/>
                <a:gd name="connsiteX3" fmla="*/ 47706 w 55906"/>
                <a:gd name="connsiteY3" fmla="*/ 17306 h 61022"/>
                <a:gd name="connsiteX4" fmla="*/ 44717 w 55906"/>
                <a:gd name="connsiteY4" fmla="*/ 56768 h 61022"/>
                <a:gd name="connsiteX5" fmla="*/ 3159 w 55906"/>
                <a:gd name="connsiteY5" fmla="*/ 43017 h 6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06" h="61022">
                  <a:moveTo>
                    <a:pt x="3159" y="43017"/>
                  </a:moveTo>
                  <a:cubicBezTo>
                    <a:pt x="-5807" y="28966"/>
                    <a:pt x="-1625" y="10729"/>
                    <a:pt x="12429" y="1758"/>
                  </a:cubicBezTo>
                  <a:cubicBezTo>
                    <a:pt x="12729" y="1758"/>
                    <a:pt x="12729" y="1758"/>
                    <a:pt x="12729" y="1758"/>
                  </a:cubicBezTo>
                  <a:cubicBezTo>
                    <a:pt x="24685" y="-5117"/>
                    <a:pt x="37841" y="561"/>
                    <a:pt x="47706" y="17306"/>
                  </a:cubicBezTo>
                  <a:cubicBezTo>
                    <a:pt x="57275" y="34050"/>
                    <a:pt x="56677" y="49892"/>
                    <a:pt x="44717" y="56768"/>
                  </a:cubicBezTo>
                  <a:cubicBezTo>
                    <a:pt x="29469" y="64243"/>
                    <a:pt x="10933" y="57965"/>
                    <a:pt x="3159" y="4301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5">
              <a:extLst>
                <a:ext uri="{FF2B5EF4-FFF2-40B4-BE49-F238E27FC236}">
                  <a16:creationId xmlns:a16="http://schemas.microsoft.com/office/drawing/2014/main" id="{265700D2-38F5-44CF-AEB4-8E59D35C7BA0}"/>
                </a:ext>
              </a:extLst>
            </p:cNvPr>
            <p:cNvSpPr/>
            <p:nvPr/>
          </p:nvSpPr>
          <p:spPr>
            <a:xfrm>
              <a:off x="6077456" y="2183959"/>
              <a:ext cx="56684" cy="68664"/>
            </a:xfrm>
            <a:custGeom>
              <a:avLst/>
              <a:gdLst>
                <a:gd name="connsiteX0" fmla="*/ 4867 w 56684"/>
                <a:gd name="connsiteY0" fmla="*/ 45063 h 68664"/>
                <a:gd name="connsiteX1" fmla="*/ 9652 w 56684"/>
                <a:gd name="connsiteY1" fmla="*/ 1115 h 68664"/>
                <a:gd name="connsiteX2" fmla="*/ 47023 w 56684"/>
                <a:gd name="connsiteY2" fmla="*/ 20848 h 68664"/>
                <a:gd name="connsiteX3" fmla="*/ 47023 w 56684"/>
                <a:gd name="connsiteY3" fmla="*/ 65395 h 68664"/>
                <a:gd name="connsiteX4" fmla="*/ 4867 w 56684"/>
                <a:gd name="connsiteY4" fmla="*/ 45063 h 6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684" h="68664">
                  <a:moveTo>
                    <a:pt x="4867" y="45063"/>
                  </a:moveTo>
                  <a:cubicBezTo>
                    <a:pt x="-5297" y="31312"/>
                    <a:pt x="-3206" y="12177"/>
                    <a:pt x="9652" y="1115"/>
                  </a:cubicBezTo>
                  <a:cubicBezTo>
                    <a:pt x="21608" y="-5761"/>
                    <a:pt x="37155" y="4104"/>
                    <a:pt x="47023" y="20848"/>
                  </a:cubicBezTo>
                  <a:cubicBezTo>
                    <a:pt x="56589" y="37589"/>
                    <a:pt x="58979" y="58519"/>
                    <a:pt x="47023" y="65395"/>
                  </a:cubicBezTo>
                  <a:cubicBezTo>
                    <a:pt x="35064" y="72271"/>
                    <a:pt x="14433" y="62107"/>
                    <a:pt x="4867" y="450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5">
              <a:extLst>
                <a:ext uri="{FF2B5EF4-FFF2-40B4-BE49-F238E27FC236}">
                  <a16:creationId xmlns:a16="http://schemas.microsoft.com/office/drawing/2014/main" id="{FC53275F-05E6-4ACD-A21B-4A3FE8151D97}"/>
                </a:ext>
              </a:extLst>
            </p:cNvPr>
            <p:cNvSpPr/>
            <p:nvPr/>
          </p:nvSpPr>
          <p:spPr>
            <a:xfrm>
              <a:off x="6262286" y="2090384"/>
              <a:ext cx="57643" cy="68859"/>
            </a:xfrm>
            <a:custGeom>
              <a:avLst/>
              <a:gdLst>
                <a:gd name="connsiteX0" fmla="*/ 3906 w 57643"/>
                <a:gd name="connsiteY0" fmla="*/ 45958 h 68859"/>
                <a:gd name="connsiteX1" fmla="*/ 11380 w 57643"/>
                <a:gd name="connsiteY1" fmla="*/ 1112 h 68859"/>
                <a:gd name="connsiteX2" fmla="*/ 46956 w 57643"/>
                <a:gd name="connsiteY2" fmla="*/ 21144 h 68859"/>
                <a:gd name="connsiteX3" fmla="*/ 48752 w 57643"/>
                <a:gd name="connsiteY3" fmla="*/ 65392 h 68859"/>
                <a:gd name="connsiteX4" fmla="*/ 3906 w 57643"/>
                <a:gd name="connsiteY4" fmla="*/ 45958 h 6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43" h="68859">
                  <a:moveTo>
                    <a:pt x="3906" y="45958"/>
                  </a:moveTo>
                  <a:cubicBezTo>
                    <a:pt x="-5663" y="31308"/>
                    <a:pt x="-2375" y="11874"/>
                    <a:pt x="11380" y="1112"/>
                  </a:cubicBezTo>
                  <a:cubicBezTo>
                    <a:pt x="23336" y="-5764"/>
                    <a:pt x="37091" y="4101"/>
                    <a:pt x="46956" y="21144"/>
                  </a:cubicBezTo>
                  <a:cubicBezTo>
                    <a:pt x="56525" y="37885"/>
                    <a:pt x="60708" y="58516"/>
                    <a:pt x="48752" y="65392"/>
                  </a:cubicBezTo>
                  <a:cubicBezTo>
                    <a:pt x="36493" y="72567"/>
                    <a:pt x="13471" y="62698"/>
                    <a:pt x="3906" y="4595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5">
              <a:extLst>
                <a:ext uri="{FF2B5EF4-FFF2-40B4-BE49-F238E27FC236}">
                  <a16:creationId xmlns:a16="http://schemas.microsoft.com/office/drawing/2014/main" id="{810BE46D-8D42-45EF-9858-32C61B7460D4}"/>
                </a:ext>
              </a:extLst>
            </p:cNvPr>
            <p:cNvSpPr/>
            <p:nvPr/>
          </p:nvSpPr>
          <p:spPr>
            <a:xfrm>
              <a:off x="7544778" y="2196104"/>
              <a:ext cx="54104" cy="64713"/>
            </a:xfrm>
            <a:custGeom>
              <a:avLst/>
              <a:gdLst>
                <a:gd name="connsiteX0" fmla="*/ 46158 w 54104"/>
                <a:gd name="connsiteY0" fmla="*/ 20363 h 64713"/>
                <a:gd name="connsiteX1" fmla="*/ 7889 w 54104"/>
                <a:gd name="connsiteY1" fmla="*/ 1229 h 64713"/>
                <a:gd name="connsiteX2" fmla="*/ 5199 w 54104"/>
                <a:gd name="connsiteY2" fmla="*/ 43980 h 64713"/>
                <a:gd name="connsiteX3" fmla="*/ 42271 w 54104"/>
                <a:gd name="connsiteY3" fmla="*/ 61023 h 64713"/>
                <a:gd name="connsiteX4" fmla="*/ 46158 w 54104"/>
                <a:gd name="connsiteY4" fmla="*/ 20363 h 6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04" h="64713">
                  <a:moveTo>
                    <a:pt x="46158" y="20363"/>
                  </a:moveTo>
                  <a:cubicBezTo>
                    <a:pt x="36593" y="3320"/>
                    <a:pt x="19848" y="-5651"/>
                    <a:pt x="7889" y="1229"/>
                  </a:cubicBezTo>
                  <a:cubicBezTo>
                    <a:pt x="-4067" y="8404"/>
                    <a:pt x="-4366" y="27239"/>
                    <a:pt x="5199" y="43980"/>
                  </a:cubicBezTo>
                  <a:cubicBezTo>
                    <a:pt x="15064" y="60724"/>
                    <a:pt x="30312" y="67899"/>
                    <a:pt x="42271" y="61023"/>
                  </a:cubicBezTo>
                  <a:cubicBezTo>
                    <a:pt x="54231" y="53848"/>
                    <a:pt x="56027" y="37104"/>
                    <a:pt x="46158" y="203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5">
              <a:extLst>
                <a:ext uri="{FF2B5EF4-FFF2-40B4-BE49-F238E27FC236}">
                  <a16:creationId xmlns:a16="http://schemas.microsoft.com/office/drawing/2014/main" id="{29FFFAB1-2B22-400C-9F24-300D597BEE32}"/>
                </a:ext>
              </a:extLst>
            </p:cNvPr>
            <p:cNvSpPr/>
            <p:nvPr/>
          </p:nvSpPr>
          <p:spPr>
            <a:xfrm>
              <a:off x="7051988" y="2089177"/>
              <a:ext cx="53366" cy="65704"/>
            </a:xfrm>
            <a:custGeom>
              <a:avLst/>
              <a:gdLst>
                <a:gd name="connsiteX0" fmla="*/ 45045 w 53366"/>
                <a:gd name="connsiteY0" fmla="*/ 23245 h 65704"/>
                <a:gd name="connsiteX1" fmla="*/ 6779 w 53366"/>
                <a:gd name="connsiteY1" fmla="*/ 822 h 65704"/>
                <a:gd name="connsiteX2" fmla="*/ 6480 w 53366"/>
                <a:gd name="connsiteY2" fmla="*/ 45668 h 65704"/>
                <a:gd name="connsiteX3" fmla="*/ 42056 w 53366"/>
                <a:gd name="connsiteY3" fmla="*/ 61813 h 65704"/>
                <a:gd name="connsiteX4" fmla="*/ 45045 w 53366"/>
                <a:gd name="connsiteY4" fmla="*/ 23245 h 65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66" h="65704">
                  <a:moveTo>
                    <a:pt x="45045" y="23245"/>
                  </a:moveTo>
                  <a:cubicBezTo>
                    <a:pt x="35479" y="6504"/>
                    <a:pt x="18735" y="-6054"/>
                    <a:pt x="6779" y="822"/>
                  </a:cubicBezTo>
                  <a:cubicBezTo>
                    <a:pt x="-5181" y="7701"/>
                    <a:pt x="-3389" y="28927"/>
                    <a:pt x="6480" y="45668"/>
                  </a:cubicBezTo>
                  <a:cubicBezTo>
                    <a:pt x="16045" y="62711"/>
                    <a:pt x="29797" y="68689"/>
                    <a:pt x="42056" y="61813"/>
                  </a:cubicBezTo>
                  <a:cubicBezTo>
                    <a:pt x="54015" y="54938"/>
                    <a:pt x="54913" y="40288"/>
                    <a:pt x="45045" y="2324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5">
              <a:extLst>
                <a:ext uri="{FF2B5EF4-FFF2-40B4-BE49-F238E27FC236}">
                  <a16:creationId xmlns:a16="http://schemas.microsoft.com/office/drawing/2014/main" id="{74511EB6-FBE2-4D5D-A0B5-888500EBFA71}"/>
                </a:ext>
              </a:extLst>
            </p:cNvPr>
            <p:cNvSpPr/>
            <p:nvPr/>
          </p:nvSpPr>
          <p:spPr>
            <a:xfrm>
              <a:off x="6476675" y="1830086"/>
              <a:ext cx="59102" cy="67297"/>
            </a:xfrm>
            <a:custGeom>
              <a:avLst/>
              <a:gdLst>
                <a:gd name="connsiteX0" fmla="*/ 3578 w 59102"/>
                <a:gd name="connsiteY0" fmla="*/ 44655 h 67297"/>
                <a:gd name="connsiteX1" fmla="*/ 11651 w 59102"/>
                <a:gd name="connsiteY1" fmla="*/ 1006 h 67297"/>
                <a:gd name="connsiteX2" fmla="*/ 50519 w 59102"/>
                <a:gd name="connsiteY2" fmla="*/ 17448 h 67297"/>
                <a:gd name="connsiteX3" fmla="*/ 48125 w 59102"/>
                <a:gd name="connsiteY3" fmla="*/ 63790 h 67297"/>
                <a:gd name="connsiteX4" fmla="*/ 3578 w 59102"/>
                <a:gd name="connsiteY4" fmla="*/ 44655 h 6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2" h="67297">
                  <a:moveTo>
                    <a:pt x="3578" y="44655"/>
                  </a:moveTo>
                  <a:cubicBezTo>
                    <a:pt x="-5688" y="30305"/>
                    <a:pt x="-2101" y="11170"/>
                    <a:pt x="11651" y="1006"/>
                  </a:cubicBezTo>
                  <a:cubicBezTo>
                    <a:pt x="26899" y="-4975"/>
                    <a:pt x="44238" y="2200"/>
                    <a:pt x="50519" y="17448"/>
                  </a:cubicBezTo>
                  <a:cubicBezTo>
                    <a:pt x="60384" y="34491"/>
                    <a:pt x="60084" y="56914"/>
                    <a:pt x="48125" y="63790"/>
                  </a:cubicBezTo>
                  <a:cubicBezTo>
                    <a:pt x="36169" y="70965"/>
                    <a:pt x="13147" y="61396"/>
                    <a:pt x="3578" y="4465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5">
              <a:extLst>
                <a:ext uri="{FF2B5EF4-FFF2-40B4-BE49-F238E27FC236}">
                  <a16:creationId xmlns:a16="http://schemas.microsoft.com/office/drawing/2014/main" id="{97CA33C9-CB00-4420-AB34-B40D82A2BC55}"/>
                </a:ext>
              </a:extLst>
            </p:cNvPr>
            <p:cNvSpPr/>
            <p:nvPr/>
          </p:nvSpPr>
          <p:spPr>
            <a:xfrm>
              <a:off x="6142313" y="2426985"/>
              <a:ext cx="64484" cy="59578"/>
            </a:xfrm>
            <a:custGeom>
              <a:avLst/>
              <a:gdLst>
                <a:gd name="connsiteX0" fmla="*/ 17144 w 64484"/>
                <a:gd name="connsiteY0" fmla="*/ 52875 h 59578"/>
                <a:gd name="connsiteX1" fmla="*/ 60198 w 64484"/>
                <a:gd name="connsiteY1" fmla="*/ 46299 h 59578"/>
                <a:gd name="connsiteX2" fmla="*/ 45249 w 64484"/>
                <a:gd name="connsiteY2" fmla="*/ 4142 h 59578"/>
                <a:gd name="connsiteX3" fmla="*/ 703 w 64484"/>
                <a:gd name="connsiteY3" fmla="*/ 11916 h 59578"/>
                <a:gd name="connsiteX4" fmla="*/ 17144 w 64484"/>
                <a:gd name="connsiteY4" fmla="*/ 52875 h 59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84" h="59578">
                  <a:moveTo>
                    <a:pt x="17144" y="52875"/>
                  </a:moveTo>
                  <a:cubicBezTo>
                    <a:pt x="30899" y="62441"/>
                    <a:pt x="50030" y="59452"/>
                    <a:pt x="60198" y="46299"/>
                  </a:cubicBezTo>
                  <a:cubicBezTo>
                    <a:pt x="67073" y="30452"/>
                    <a:pt x="60497" y="12215"/>
                    <a:pt x="45249" y="4142"/>
                  </a:cubicBezTo>
                  <a:cubicBezTo>
                    <a:pt x="30600" y="-5124"/>
                    <a:pt x="11465" y="-1836"/>
                    <a:pt x="703" y="11916"/>
                  </a:cubicBezTo>
                  <a:cubicBezTo>
                    <a:pt x="-5578" y="27762"/>
                    <a:pt x="1597" y="45700"/>
                    <a:pt x="17144" y="528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5">
              <a:extLst>
                <a:ext uri="{FF2B5EF4-FFF2-40B4-BE49-F238E27FC236}">
                  <a16:creationId xmlns:a16="http://schemas.microsoft.com/office/drawing/2014/main" id="{84250A31-8A44-4861-9406-98A2D708C394}"/>
                </a:ext>
              </a:extLst>
            </p:cNvPr>
            <p:cNvSpPr/>
            <p:nvPr/>
          </p:nvSpPr>
          <p:spPr>
            <a:xfrm>
              <a:off x="5874870" y="2618133"/>
              <a:ext cx="66010" cy="56972"/>
            </a:xfrm>
            <a:custGeom>
              <a:avLst/>
              <a:gdLst>
                <a:gd name="connsiteX0" fmla="*/ 16409 w 66010"/>
                <a:gd name="connsiteY0" fmla="*/ 47986 h 56972"/>
                <a:gd name="connsiteX1" fmla="*/ 62152 w 66010"/>
                <a:gd name="connsiteY1" fmla="*/ 47388 h 56972"/>
                <a:gd name="connsiteX2" fmla="*/ 41821 w 66010"/>
                <a:gd name="connsiteY2" fmla="*/ 3739 h 56972"/>
                <a:gd name="connsiteX3" fmla="*/ 2358 w 66010"/>
                <a:gd name="connsiteY3" fmla="*/ 11213 h 56972"/>
                <a:gd name="connsiteX4" fmla="*/ 1460 w 66010"/>
                <a:gd name="connsiteY4" fmla="*/ 12410 h 56972"/>
                <a:gd name="connsiteX5" fmla="*/ 16409 w 66010"/>
                <a:gd name="connsiteY5" fmla="*/ 47986 h 5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010" h="56972">
                  <a:moveTo>
                    <a:pt x="16409" y="47986"/>
                  </a:moveTo>
                  <a:cubicBezTo>
                    <a:pt x="33149" y="57854"/>
                    <a:pt x="55277" y="59347"/>
                    <a:pt x="62152" y="47388"/>
                  </a:cubicBezTo>
                  <a:cubicBezTo>
                    <a:pt x="69327" y="35432"/>
                    <a:pt x="58864" y="13604"/>
                    <a:pt x="41821" y="3739"/>
                  </a:cubicBezTo>
                  <a:cubicBezTo>
                    <a:pt x="28967" y="-4933"/>
                    <a:pt x="11325" y="-1644"/>
                    <a:pt x="2358" y="11213"/>
                  </a:cubicBezTo>
                  <a:cubicBezTo>
                    <a:pt x="2059" y="11512"/>
                    <a:pt x="1759" y="12111"/>
                    <a:pt x="1460" y="12410"/>
                  </a:cubicBezTo>
                  <a:cubicBezTo>
                    <a:pt x="-5416" y="24370"/>
                    <a:pt x="-631" y="38421"/>
                    <a:pt x="16409" y="4798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5">
              <a:extLst>
                <a:ext uri="{FF2B5EF4-FFF2-40B4-BE49-F238E27FC236}">
                  <a16:creationId xmlns:a16="http://schemas.microsoft.com/office/drawing/2014/main" id="{593CC0CD-267B-4870-A6E1-2F50E83844D6}"/>
                </a:ext>
              </a:extLst>
            </p:cNvPr>
            <p:cNvSpPr/>
            <p:nvPr/>
          </p:nvSpPr>
          <p:spPr>
            <a:xfrm>
              <a:off x="5736439" y="2837270"/>
              <a:ext cx="62748" cy="57918"/>
            </a:xfrm>
            <a:custGeom>
              <a:avLst/>
              <a:gdLst>
                <a:gd name="connsiteX0" fmla="*/ 16117 w 62748"/>
                <a:gd name="connsiteY0" fmla="*/ 50389 h 57918"/>
                <a:gd name="connsiteX1" fmla="*/ 58871 w 62748"/>
                <a:gd name="connsiteY1" fmla="*/ 45604 h 57918"/>
                <a:gd name="connsiteX2" fmla="*/ 42726 w 62748"/>
                <a:gd name="connsiteY2" fmla="*/ 4046 h 57918"/>
                <a:gd name="connsiteX3" fmla="*/ 869 w 62748"/>
                <a:gd name="connsiteY3" fmla="*/ 12119 h 57918"/>
                <a:gd name="connsiteX4" fmla="*/ 14920 w 62748"/>
                <a:gd name="connsiteY4" fmla="*/ 49790 h 57918"/>
                <a:gd name="connsiteX5" fmla="*/ 16117 w 62748"/>
                <a:gd name="connsiteY5" fmla="*/ 50389 h 5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748" h="57918">
                  <a:moveTo>
                    <a:pt x="16117" y="50389"/>
                  </a:moveTo>
                  <a:cubicBezTo>
                    <a:pt x="29273" y="60553"/>
                    <a:pt x="48109" y="58461"/>
                    <a:pt x="58871" y="45604"/>
                  </a:cubicBezTo>
                  <a:cubicBezTo>
                    <a:pt x="65149" y="29758"/>
                    <a:pt x="58273" y="11521"/>
                    <a:pt x="42726" y="4046"/>
                  </a:cubicBezTo>
                  <a:cubicBezTo>
                    <a:pt x="28974" y="-5220"/>
                    <a:pt x="10438" y="-1632"/>
                    <a:pt x="869" y="12119"/>
                  </a:cubicBezTo>
                  <a:cubicBezTo>
                    <a:pt x="-5408" y="26469"/>
                    <a:pt x="869" y="43214"/>
                    <a:pt x="14920" y="49790"/>
                  </a:cubicBezTo>
                  <a:cubicBezTo>
                    <a:pt x="15518" y="50089"/>
                    <a:pt x="15818" y="50089"/>
                    <a:pt x="16117" y="503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5">
              <a:extLst>
                <a:ext uri="{FF2B5EF4-FFF2-40B4-BE49-F238E27FC236}">
                  <a16:creationId xmlns:a16="http://schemas.microsoft.com/office/drawing/2014/main" id="{9829DB2B-81FF-4A16-BE59-8B5266754CBC}"/>
                </a:ext>
              </a:extLst>
            </p:cNvPr>
            <p:cNvSpPr/>
            <p:nvPr/>
          </p:nvSpPr>
          <p:spPr>
            <a:xfrm>
              <a:off x="6064918" y="2925672"/>
              <a:ext cx="63367" cy="55505"/>
            </a:xfrm>
            <a:custGeom>
              <a:avLst/>
              <a:gdLst>
                <a:gd name="connsiteX0" fmla="*/ 17105 w 63367"/>
                <a:gd name="connsiteY0" fmla="*/ 48091 h 55505"/>
                <a:gd name="connsiteX1" fmla="*/ 59261 w 63367"/>
                <a:gd name="connsiteY1" fmla="*/ 43007 h 55505"/>
                <a:gd name="connsiteX2" fmla="*/ 41619 w 63367"/>
                <a:gd name="connsiteY2" fmla="*/ 5037 h 55505"/>
                <a:gd name="connsiteX3" fmla="*/ 660 w 63367"/>
                <a:gd name="connsiteY3" fmla="*/ 9223 h 55505"/>
                <a:gd name="connsiteX4" fmla="*/ 17105 w 63367"/>
                <a:gd name="connsiteY4" fmla="*/ 48091 h 55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367" h="55505">
                  <a:moveTo>
                    <a:pt x="17105" y="48091"/>
                  </a:moveTo>
                  <a:cubicBezTo>
                    <a:pt x="29959" y="58255"/>
                    <a:pt x="48794" y="55864"/>
                    <a:pt x="59261" y="43007"/>
                  </a:cubicBezTo>
                  <a:cubicBezTo>
                    <a:pt x="66137" y="31047"/>
                    <a:pt x="58663" y="14905"/>
                    <a:pt x="41619" y="5037"/>
                  </a:cubicBezTo>
                  <a:cubicBezTo>
                    <a:pt x="24879" y="-4529"/>
                    <a:pt x="7536" y="-2737"/>
                    <a:pt x="660" y="9223"/>
                  </a:cubicBezTo>
                  <a:cubicBezTo>
                    <a:pt x="-5617" y="24471"/>
                    <a:pt x="1857" y="41814"/>
                    <a:pt x="17105" y="4809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5">
              <a:extLst>
                <a:ext uri="{FF2B5EF4-FFF2-40B4-BE49-F238E27FC236}">
                  <a16:creationId xmlns:a16="http://schemas.microsoft.com/office/drawing/2014/main" id="{286320AA-FD84-44B3-9091-058ACB290AF0}"/>
                </a:ext>
              </a:extLst>
            </p:cNvPr>
            <p:cNvSpPr/>
            <p:nvPr/>
          </p:nvSpPr>
          <p:spPr>
            <a:xfrm>
              <a:off x="6155893" y="3222782"/>
              <a:ext cx="70645" cy="55207"/>
            </a:xfrm>
            <a:custGeom>
              <a:avLst/>
              <a:gdLst>
                <a:gd name="connsiteX0" fmla="*/ 20907 w 70645"/>
                <a:gd name="connsiteY0" fmla="*/ 46964 h 55207"/>
                <a:gd name="connsiteX1" fmla="*/ 67245 w 70645"/>
                <a:gd name="connsiteY1" fmla="*/ 44869 h 55207"/>
                <a:gd name="connsiteX2" fmla="*/ 43625 w 70645"/>
                <a:gd name="connsiteY2" fmla="*/ 7498 h 55207"/>
                <a:gd name="connsiteX3" fmla="*/ 575 w 70645"/>
                <a:gd name="connsiteY3" fmla="*/ 6600 h 55207"/>
                <a:gd name="connsiteX4" fmla="*/ 20907 w 70645"/>
                <a:gd name="connsiteY4" fmla="*/ 46964 h 5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45" h="55207">
                  <a:moveTo>
                    <a:pt x="20907" y="46964"/>
                  </a:moveTo>
                  <a:cubicBezTo>
                    <a:pt x="37946" y="56529"/>
                    <a:pt x="60070" y="57128"/>
                    <a:pt x="67245" y="44869"/>
                  </a:cubicBezTo>
                  <a:cubicBezTo>
                    <a:pt x="74121" y="32909"/>
                    <a:pt x="60669" y="17366"/>
                    <a:pt x="43625" y="7498"/>
                  </a:cubicBezTo>
                  <a:cubicBezTo>
                    <a:pt x="26885" y="-2068"/>
                    <a:pt x="7750" y="-5356"/>
                    <a:pt x="575" y="6600"/>
                  </a:cubicBezTo>
                  <a:cubicBezTo>
                    <a:pt x="-6301" y="18559"/>
                    <a:pt x="4162" y="37096"/>
                    <a:pt x="20907" y="469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5">
              <a:extLst>
                <a:ext uri="{FF2B5EF4-FFF2-40B4-BE49-F238E27FC236}">
                  <a16:creationId xmlns:a16="http://schemas.microsoft.com/office/drawing/2014/main" id="{F5B37B5A-5278-494F-B79C-A8F2400F9833}"/>
                </a:ext>
              </a:extLst>
            </p:cNvPr>
            <p:cNvSpPr/>
            <p:nvPr/>
          </p:nvSpPr>
          <p:spPr>
            <a:xfrm>
              <a:off x="6256705" y="2957029"/>
              <a:ext cx="65101" cy="56215"/>
            </a:xfrm>
            <a:custGeom>
              <a:avLst/>
              <a:gdLst>
                <a:gd name="connsiteX0" fmla="*/ 17260 w 65101"/>
                <a:gd name="connsiteY0" fmla="*/ 47829 h 56215"/>
                <a:gd name="connsiteX1" fmla="*/ 61208 w 65101"/>
                <a:gd name="connsiteY1" fmla="*/ 46033 h 56215"/>
                <a:gd name="connsiteX2" fmla="*/ 42373 w 65101"/>
                <a:gd name="connsiteY2" fmla="*/ 4176 h 56215"/>
                <a:gd name="connsiteX3" fmla="*/ 1713 w 65101"/>
                <a:gd name="connsiteY3" fmla="*/ 11351 h 56215"/>
                <a:gd name="connsiteX4" fmla="*/ 1414 w 65101"/>
                <a:gd name="connsiteY4" fmla="*/ 11650 h 56215"/>
                <a:gd name="connsiteX5" fmla="*/ 17260 w 65101"/>
                <a:gd name="connsiteY5" fmla="*/ 47829 h 5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01" h="56215">
                  <a:moveTo>
                    <a:pt x="17260" y="47829"/>
                  </a:moveTo>
                  <a:cubicBezTo>
                    <a:pt x="34001" y="57394"/>
                    <a:pt x="54332" y="58292"/>
                    <a:pt x="61208" y="46033"/>
                  </a:cubicBezTo>
                  <a:cubicBezTo>
                    <a:pt x="68084" y="34073"/>
                    <a:pt x="59113" y="13745"/>
                    <a:pt x="42373" y="4176"/>
                  </a:cubicBezTo>
                  <a:cubicBezTo>
                    <a:pt x="29216" y="-5090"/>
                    <a:pt x="10979" y="-1802"/>
                    <a:pt x="1713" y="11351"/>
                  </a:cubicBezTo>
                  <a:cubicBezTo>
                    <a:pt x="1713" y="11351"/>
                    <a:pt x="1414" y="11650"/>
                    <a:pt x="1414" y="11650"/>
                  </a:cubicBezTo>
                  <a:cubicBezTo>
                    <a:pt x="-5761" y="23610"/>
                    <a:pt x="217" y="37960"/>
                    <a:pt x="17260" y="4782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5">
              <a:extLst>
                <a:ext uri="{FF2B5EF4-FFF2-40B4-BE49-F238E27FC236}">
                  <a16:creationId xmlns:a16="http://schemas.microsoft.com/office/drawing/2014/main" id="{74BE6929-C830-4B13-B399-8518251486FC}"/>
                </a:ext>
              </a:extLst>
            </p:cNvPr>
            <p:cNvSpPr/>
            <p:nvPr/>
          </p:nvSpPr>
          <p:spPr>
            <a:xfrm>
              <a:off x="6468915" y="3030176"/>
              <a:ext cx="71117" cy="59700"/>
            </a:xfrm>
            <a:custGeom>
              <a:avLst/>
              <a:gdLst>
                <a:gd name="connsiteX0" fmla="*/ 18812 w 71117"/>
                <a:gd name="connsiteY0" fmla="*/ 52413 h 59700"/>
                <a:gd name="connsiteX1" fmla="*/ 67545 w 71117"/>
                <a:gd name="connsiteY1" fmla="*/ 47329 h 59700"/>
                <a:gd name="connsiteX2" fmla="*/ 45720 w 71117"/>
                <a:gd name="connsiteY2" fmla="*/ 5771 h 59700"/>
                <a:gd name="connsiteX3" fmla="*/ -23 w 71117"/>
                <a:gd name="connsiteY3" fmla="*/ 8465 h 59700"/>
                <a:gd name="connsiteX4" fmla="*/ 18812 w 71117"/>
                <a:gd name="connsiteY4" fmla="*/ 52413 h 5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17" h="59700">
                  <a:moveTo>
                    <a:pt x="18812" y="52413"/>
                  </a:moveTo>
                  <a:cubicBezTo>
                    <a:pt x="34359" y="62278"/>
                    <a:pt x="54392" y="60186"/>
                    <a:pt x="67545" y="47329"/>
                  </a:cubicBezTo>
                  <a:cubicBezTo>
                    <a:pt x="74421" y="35369"/>
                    <a:pt x="62764" y="15640"/>
                    <a:pt x="45720" y="5771"/>
                  </a:cubicBezTo>
                  <a:cubicBezTo>
                    <a:pt x="28980" y="-3794"/>
                    <a:pt x="6856" y="-3794"/>
                    <a:pt x="-23" y="8465"/>
                  </a:cubicBezTo>
                  <a:cubicBezTo>
                    <a:pt x="-5103" y="25505"/>
                    <a:pt x="2670" y="44340"/>
                    <a:pt x="18812" y="5241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5">
              <a:extLst>
                <a:ext uri="{FF2B5EF4-FFF2-40B4-BE49-F238E27FC236}">
                  <a16:creationId xmlns:a16="http://schemas.microsoft.com/office/drawing/2014/main" id="{58DBAD10-07E2-4178-8FD9-1C027E090615}"/>
                </a:ext>
              </a:extLst>
            </p:cNvPr>
            <p:cNvSpPr/>
            <p:nvPr/>
          </p:nvSpPr>
          <p:spPr>
            <a:xfrm>
              <a:off x="6290062" y="2284476"/>
              <a:ext cx="68586" cy="59912"/>
            </a:xfrm>
            <a:custGeom>
              <a:avLst/>
              <a:gdLst>
                <a:gd name="connsiteX0" fmla="*/ 20676 w 68586"/>
                <a:gd name="connsiteY0" fmla="*/ 53672 h 59912"/>
                <a:gd name="connsiteX1" fmla="*/ 64923 w 68586"/>
                <a:gd name="connsiteY1" fmla="*/ 45599 h 59912"/>
                <a:gd name="connsiteX2" fmla="*/ 48179 w 68586"/>
                <a:gd name="connsiteY2" fmla="*/ 5538 h 59912"/>
                <a:gd name="connsiteX3" fmla="*/ 643 w 68586"/>
                <a:gd name="connsiteY3" fmla="*/ 8527 h 59912"/>
                <a:gd name="connsiteX4" fmla="*/ 20676 w 68586"/>
                <a:gd name="connsiteY4" fmla="*/ 53672 h 5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6" h="59912">
                  <a:moveTo>
                    <a:pt x="20676" y="53672"/>
                  </a:moveTo>
                  <a:cubicBezTo>
                    <a:pt x="35325" y="62938"/>
                    <a:pt x="54460" y="59350"/>
                    <a:pt x="64923" y="45599"/>
                  </a:cubicBezTo>
                  <a:cubicBezTo>
                    <a:pt x="70901" y="30052"/>
                    <a:pt x="63726" y="12413"/>
                    <a:pt x="48179" y="5538"/>
                  </a:cubicBezTo>
                  <a:cubicBezTo>
                    <a:pt x="31439" y="-4031"/>
                    <a:pt x="7819" y="-3433"/>
                    <a:pt x="643" y="8527"/>
                  </a:cubicBezTo>
                  <a:cubicBezTo>
                    <a:pt x="-6232" y="20486"/>
                    <a:pt x="3632" y="44106"/>
                    <a:pt x="20676" y="5367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5">
              <a:extLst>
                <a:ext uri="{FF2B5EF4-FFF2-40B4-BE49-F238E27FC236}">
                  <a16:creationId xmlns:a16="http://schemas.microsoft.com/office/drawing/2014/main" id="{FFEB35A3-2C0E-44CB-914C-C6063FB505C9}"/>
                </a:ext>
              </a:extLst>
            </p:cNvPr>
            <p:cNvSpPr/>
            <p:nvPr/>
          </p:nvSpPr>
          <p:spPr>
            <a:xfrm>
              <a:off x="6436180" y="3459079"/>
              <a:ext cx="61483" cy="52060"/>
            </a:xfrm>
            <a:custGeom>
              <a:avLst/>
              <a:gdLst>
                <a:gd name="connsiteX0" fmla="*/ 18362 w 61483"/>
                <a:gd name="connsiteY0" fmla="*/ 45060 h 52060"/>
                <a:gd name="connsiteX1" fmla="*/ 57230 w 61483"/>
                <a:gd name="connsiteY1" fmla="*/ 40276 h 52060"/>
                <a:gd name="connsiteX2" fmla="*/ 40486 w 61483"/>
                <a:gd name="connsiteY2" fmla="*/ 6193 h 52060"/>
                <a:gd name="connsiteX3" fmla="*/ 1023 w 61483"/>
                <a:gd name="connsiteY3" fmla="*/ 7988 h 52060"/>
                <a:gd name="connsiteX4" fmla="*/ 18362 w 61483"/>
                <a:gd name="connsiteY4" fmla="*/ 45060 h 5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83" h="52060">
                  <a:moveTo>
                    <a:pt x="18362" y="45060"/>
                  </a:moveTo>
                  <a:cubicBezTo>
                    <a:pt x="35106" y="54626"/>
                    <a:pt x="50354" y="52235"/>
                    <a:pt x="57230" y="40276"/>
                  </a:cubicBezTo>
                  <a:cubicBezTo>
                    <a:pt x="64106" y="28316"/>
                    <a:pt x="57529" y="16061"/>
                    <a:pt x="40486" y="6193"/>
                  </a:cubicBezTo>
                  <a:cubicBezTo>
                    <a:pt x="23745" y="-3373"/>
                    <a:pt x="7899" y="-4271"/>
                    <a:pt x="1023" y="7988"/>
                  </a:cubicBezTo>
                  <a:cubicBezTo>
                    <a:pt x="-5853" y="19948"/>
                    <a:pt x="1322" y="35196"/>
                    <a:pt x="18362" y="4506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5">
              <a:extLst>
                <a:ext uri="{FF2B5EF4-FFF2-40B4-BE49-F238E27FC236}">
                  <a16:creationId xmlns:a16="http://schemas.microsoft.com/office/drawing/2014/main" id="{4C36B3B3-6531-4D6A-A641-CD71B81DBA68}"/>
                </a:ext>
              </a:extLst>
            </p:cNvPr>
            <p:cNvSpPr/>
            <p:nvPr/>
          </p:nvSpPr>
          <p:spPr>
            <a:xfrm>
              <a:off x="6722970" y="3246120"/>
              <a:ext cx="66456" cy="57123"/>
            </a:xfrm>
            <a:custGeom>
              <a:avLst/>
              <a:gdLst>
                <a:gd name="connsiteX0" fmla="*/ 20380 w 66456"/>
                <a:gd name="connsiteY0" fmla="*/ 48440 h 57123"/>
                <a:gd name="connsiteX1" fmla="*/ 62835 w 66456"/>
                <a:gd name="connsiteY1" fmla="*/ 47243 h 57123"/>
                <a:gd name="connsiteX2" fmla="*/ 45792 w 66456"/>
                <a:gd name="connsiteY2" fmla="*/ 4492 h 57123"/>
                <a:gd name="connsiteX3" fmla="*/ 647 w 66456"/>
                <a:gd name="connsiteY3" fmla="*/ 11368 h 57123"/>
                <a:gd name="connsiteX4" fmla="*/ 20380 w 66456"/>
                <a:gd name="connsiteY4" fmla="*/ 48440 h 5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56" h="57123">
                  <a:moveTo>
                    <a:pt x="20380" y="48440"/>
                  </a:moveTo>
                  <a:cubicBezTo>
                    <a:pt x="37420" y="58305"/>
                    <a:pt x="55956" y="59203"/>
                    <a:pt x="62835" y="47243"/>
                  </a:cubicBezTo>
                  <a:cubicBezTo>
                    <a:pt x="68813" y="30802"/>
                    <a:pt x="61339" y="12266"/>
                    <a:pt x="45792" y="4492"/>
                  </a:cubicBezTo>
                  <a:cubicBezTo>
                    <a:pt x="31142" y="-5077"/>
                    <a:pt x="11708" y="-2085"/>
                    <a:pt x="647" y="11368"/>
                  </a:cubicBezTo>
                  <a:cubicBezTo>
                    <a:pt x="-6229" y="23327"/>
                    <a:pt x="3636" y="38874"/>
                    <a:pt x="20380" y="4844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5">
              <a:extLst>
                <a:ext uri="{FF2B5EF4-FFF2-40B4-BE49-F238E27FC236}">
                  <a16:creationId xmlns:a16="http://schemas.microsoft.com/office/drawing/2014/main" id="{C211C07E-F9F3-4950-8CAB-20CAA8479936}"/>
                </a:ext>
              </a:extLst>
            </p:cNvPr>
            <p:cNvSpPr/>
            <p:nvPr/>
          </p:nvSpPr>
          <p:spPr>
            <a:xfrm>
              <a:off x="6859487" y="3035903"/>
              <a:ext cx="66160" cy="55668"/>
            </a:xfrm>
            <a:custGeom>
              <a:avLst/>
              <a:gdLst>
                <a:gd name="connsiteX0" fmla="*/ 18999 w 66160"/>
                <a:gd name="connsiteY0" fmla="*/ 46088 h 55668"/>
                <a:gd name="connsiteX1" fmla="*/ 62348 w 66160"/>
                <a:gd name="connsiteY1" fmla="*/ 46387 h 55668"/>
                <a:gd name="connsiteX2" fmla="*/ 42615 w 66160"/>
                <a:gd name="connsiteY2" fmla="*/ 4830 h 55668"/>
                <a:gd name="connsiteX3" fmla="*/ 1061 w 66160"/>
                <a:gd name="connsiteY3" fmla="*/ 11107 h 55668"/>
                <a:gd name="connsiteX4" fmla="*/ 762 w 66160"/>
                <a:gd name="connsiteY4" fmla="*/ 11107 h 55668"/>
                <a:gd name="connsiteX5" fmla="*/ 18999 w 66160"/>
                <a:gd name="connsiteY5" fmla="*/ 46088 h 5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160" h="55668">
                  <a:moveTo>
                    <a:pt x="18999" y="46088"/>
                  </a:moveTo>
                  <a:cubicBezTo>
                    <a:pt x="35739" y="55953"/>
                    <a:pt x="55473" y="58646"/>
                    <a:pt x="62348" y="46387"/>
                  </a:cubicBezTo>
                  <a:cubicBezTo>
                    <a:pt x="69224" y="34428"/>
                    <a:pt x="59659" y="14695"/>
                    <a:pt x="42615" y="4830"/>
                  </a:cubicBezTo>
                  <a:cubicBezTo>
                    <a:pt x="29462" y="-5035"/>
                    <a:pt x="10926" y="-2345"/>
                    <a:pt x="1061" y="11107"/>
                  </a:cubicBezTo>
                  <a:cubicBezTo>
                    <a:pt x="1061" y="11107"/>
                    <a:pt x="1061" y="11107"/>
                    <a:pt x="762" y="11107"/>
                  </a:cubicBezTo>
                  <a:cubicBezTo>
                    <a:pt x="-5818" y="23067"/>
                    <a:pt x="1955" y="36519"/>
                    <a:pt x="18999" y="460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5">
              <a:extLst>
                <a:ext uri="{FF2B5EF4-FFF2-40B4-BE49-F238E27FC236}">
                  <a16:creationId xmlns:a16="http://schemas.microsoft.com/office/drawing/2014/main" id="{E319E928-2AB2-47D1-9AEA-3D1BD6C1BB84}"/>
                </a:ext>
              </a:extLst>
            </p:cNvPr>
            <p:cNvSpPr/>
            <p:nvPr/>
          </p:nvSpPr>
          <p:spPr>
            <a:xfrm>
              <a:off x="6818837" y="2325328"/>
              <a:ext cx="62427" cy="52408"/>
            </a:xfrm>
            <a:custGeom>
              <a:avLst/>
              <a:gdLst>
                <a:gd name="connsiteX0" fmla="*/ 16595 w 62427"/>
                <a:gd name="connsiteY0" fmla="*/ 44809 h 52408"/>
                <a:gd name="connsiteX1" fmla="*/ 58452 w 62427"/>
                <a:gd name="connsiteY1" fmla="*/ 41221 h 52408"/>
                <a:gd name="connsiteX2" fmla="*/ 39317 w 62427"/>
                <a:gd name="connsiteY2" fmla="*/ 5944 h 52408"/>
                <a:gd name="connsiteX3" fmla="*/ 1347 w 62427"/>
                <a:gd name="connsiteY3" fmla="*/ 8036 h 52408"/>
                <a:gd name="connsiteX4" fmla="*/ 16595 w 62427"/>
                <a:gd name="connsiteY4" fmla="*/ 44809 h 5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27" h="52408">
                  <a:moveTo>
                    <a:pt x="16595" y="44809"/>
                  </a:moveTo>
                  <a:cubicBezTo>
                    <a:pt x="33638" y="54677"/>
                    <a:pt x="51576" y="53181"/>
                    <a:pt x="58452" y="41221"/>
                  </a:cubicBezTo>
                  <a:cubicBezTo>
                    <a:pt x="65627" y="29265"/>
                    <a:pt x="56061" y="15809"/>
                    <a:pt x="39317" y="5944"/>
                  </a:cubicBezTo>
                  <a:cubicBezTo>
                    <a:pt x="22576" y="-3625"/>
                    <a:pt x="8522" y="-3924"/>
                    <a:pt x="1347" y="8036"/>
                  </a:cubicBezTo>
                  <a:cubicBezTo>
                    <a:pt x="-5529" y="20295"/>
                    <a:pt x="-146" y="35243"/>
                    <a:pt x="16595" y="4480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5">
              <a:extLst>
                <a:ext uri="{FF2B5EF4-FFF2-40B4-BE49-F238E27FC236}">
                  <a16:creationId xmlns:a16="http://schemas.microsoft.com/office/drawing/2014/main" id="{E42AFD00-9795-4CFC-A373-7584A479DB45}"/>
                </a:ext>
              </a:extLst>
            </p:cNvPr>
            <p:cNvSpPr/>
            <p:nvPr/>
          </p:nvSpPr>
          <p:spPr>
            <a:xfrm>
              <a:off x="6893531" y="2555692"/>
              <a:ext cx="67777" cy="57266"/>
            </a:xfrm>
            <a:custGeom>
              <a:avLst/>
              <a:gdLst>
                <a:gd name="connsiteX0" fmla="*/ 19637 w 67777"/>
                <a:gd name="connsiteY0" fmla="*/ 49735 h 57266"/>
                <a:gd name="connsiteX1" fmla="*/ 63884 w 67777"/>
                <a:gd name="connsiteY1" fmla="*/ 44954 h 57266"/>
                <a:gd name="connsiteX2" fmla="*/ 45049 w 67777"/>
                <a:gd name="connsiteY2" fmla="*/ 5787 h 57266"/>
                <a:gd name="connsiteX3" fmla="*/ 801 w 67777"/>
                <a:gd name="connsiteY3" fmla="*/ 8477 h 57266"/>
                <a:gd name="connsiteX4" fmla="*/ 19637 w 67777"/>
                <a:gd name="connsiteY4" fmla="*/ 49735 h 5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77" h="57266">
                  <a:moveTo>
                    <a:pt x="19637" y="49735"/>
                  </a:moveTo>
                  <a:cubicBezTo>
                    <a:pt x="33388" y="59903"/>
                    <a:pt x="52523" y="57808"/>
                    <a:pt x="63884" y="44954"/>
                  </a:cubicBezTo>
                  <a:cubicBezTo>
                    <a:pt x="70760" y="32995"/>
                    <a:pt x="61789" y="15356"/>
                    <a:pt x="45049" y="5787"/>
                  </a:cubicBezTo>
                  <a:cubicBezTo>
                    <a:pt x="28005" y="-4078"/>
                    <a:pt x="7677" y="-3479"/>
                    <a:pt x="801" y="8477"/>
                  </a:cubicBezTo>
                  <a:cubicBezTo>
                    <a:pt x="-6078" y="20437"/>
                    <a:pt x="2593" y="39870"/>
                    <a:pt x="19637" y="4973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5">
              <a:extLst>
                <a:ext uri="{FF2B5EF4-FFF2-40B4-BE49-F238E27FC236}">
                  <a16:creationId xmlns:a16="http://schemas.microsoft.com/office/drawing/2014/main" id="{13890465-6399-48AD-A05B-1E3F17425434}"/>
                </a:ext>
              </a:extLst>
            </p:cNvPr>
            <p:cNvSpPr/>
            <p:nvPr/>
          </p:nvSpPr>
          <p:spPr>
            <a:xfrm>
              <a:off x="7014093" y="2705263"/>
              <a:ext cx="67670" cy="58561"/>
            </a:xfrm>
            <a:custGeom>
              <a:avLst/>
              <a:gdLst>
                <a:gd name="connsiteX0" fmla="*/ 19857 w 67670"/>
                <a:gd name="connsiteY0" fmla="*/ 51146 h 58561"/>
                <a:gd name="connsiteX1" fmla="*/ 64404 w 67670"/>
                <a:gd name="connsiteY1" fmla="*/ 46062 h 58561"/>
                <a:gd name="connsiteX2" fmla="*/ 46466 w 67670"/>
                <a:gd name="connsiteY2" fmla="*/ 5403 h 58561"/>
                <a:gd name="connsiteX3" fmla="*/ 722 w 67670"/>
                <a:gd name="connsiteY3" fmla="*/ 8990 h 58561"/>
                <a:gd name="connsiteX4" fmla="*/ 19857 w 67670"/>
                <a:gd name="connsiteY4" fmla="*/ 51146 h 58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70" h="58561">
                  <a:moveTo>
                    <a:pt x="19857" y="51146"/>
                  </a:moveTo>
                  <a:cubicBezTo>
                    <a:pt x="33908" y="61310"/>
                    <a:pt x="53042" y="58920"/>
                    <a:pt x="64404" y="46062"/>
                  </a:cubicBezTo>
                  <a:cubicBezTo>
                    <a:pt x="69787" y="29621"/>
                    <a:pt x="62013" y="11983"/>
                    <a:pt x="46466" y="5403"/>
                  </a:cubicBezTo>
                  <a:cubicBezTo>
                    <a:pt x="29725" y="-4462"/>
                    <a:pt x="7598" y="-2966"/>
                    <a:pt x="722" y="8990"/>
                  </a:cubicBezTo>
                  <a:cubicBezTo>
                    <a:pt x="-6153" y="21249"/>
                    <a:pt x="3116" y="41581"/>
                    <a:pt x="19857" y="5114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5">
              <a:extLst>
                <a:ext uri="{FF2B5EF4-FFF2-40B4-BE49-F238E27FC236}">
                  <a16:creationId xmlns:a16="http://schemas.microsoft.com/office/drawing/2014/main" id="{62868760-E4B2-41BF-B87A-DA52CB06FFAC}"/>
                </a:ext>
              </a:extLst>
            </p:cNvPr>
            <p:cNvSpPr/>
            <p:nvPr/>
          </p:nvSpPr>
          <p:spPr>
            <a:xfrm>
              <a:off x="5804248" y="1845958"/>
              <a:ext cx="67575" cy="58658"/>
            </a:xfrm>
            <a:custGeom>
              <a:avLst/>
              <a:gdLst>
                <a:gd name="connsiteX0" fmla="*/ 19463 w 67575"/>
                <a:gd name="connsiteY0" fmla="*/ 51505 h 58658"/>
                <a:gd name="connsiteX1" fmla="*/ 927 w 67575"/>
                <a:gd name="connsiteY1" fmla="*/ 9348 h 58658"/>
                <a:gd name="connsiteX2" fmla="*/ 46371 w 67575"/>
                <a:gd name="connsiteY2" fmla="*/ 5162 h 58658"/>
                <a:gd name="connsiteX3" fmla="*/ 64309 w 67575"/>
                <a:gd name="connsiteY3" fmla="*/ 45822 h 58658"/>
                <a:gd name="connsiteX4" fmla="*/ 19463 w 67575"/>
                <a:gd name="connsiteY4" fmla="*/ 51505 h 58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75" h="58658">
                  <a:moveTo>
                    <a:pt x="19463" y="51505"/>
                  </a:moveTo>
                  <a:cubicBezTo>
                    <a:pt x="2722" y="41640"/>
                    <a:pt x="-6248" y="21308"/>
                    <a:pt x="927" y="9348"/>
                  </a:cubicBezTo>
                  <a:cubicBezTo>
                    <a:pt x="7802" y="-2611"/>
                    <a:pt x="29328" y="-4702"/>
                    <a:pt x="46371" y="5162"/>
                  </a:cubicBezTo>
                  <a:cubicBezTo>
                    <a:pt x="61918" y="12038"/>
                    <a:pt x="69692" y="29680"/>
                    <a:pt x="64309" y="45822"/>
                  </a:cubicBezTo>
                  <a:cubicBezTo>
                    <a:pt x="52948" y="58979"/>
                    <a:pt x="33514" y="61369"/>
                    <a:pt x="19463" y="5150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5">
              <a:extLst>
                <a:ext uri="{FF2B5EF4-FFF2-40B4-BE49-F238E27FC236}">
                  <a16:creationId xmlns:a16="http://schemas.microsoft.com/office/drawing/2014/main" id="{0C486A8A-1A6E-40FF-8A85-FE46F0C06866}"/>
                </a:ext>
              </a:extLst>
            </p:cNvPr>
            <p:cNvSpPr/>
            <p:nvPr/>
          </p:nvSpPr>
          <p:spPr>
            <a:xfrm>
              <a:off x="5969666" y="2086761"/>
              <a:ext cx="72522" cy="56007"/>
            </a:xfrm>
            <a:custGeom>
              <a:avLst/>
              <a:gdLst>
                <a:gd name="connsiteX0" fmla="*/ 24163 w 72522"/>
                <a:gd name="connsiteY0" fmla="*/ 45694 h 56007"/>
                <a:gd name="connsiteX1" fmla="*/ 243 w 72522"/>
                <a:gd name="connsiteY1" fmla="*/ 7724 h 56007"/>
                <a:gd name="connsiteX2" fmla="*/ 46881 w 72522"/>
                <a:gd name="connsiteY2" fmla="*/ 6231 h 56007"/>
                <a:gd name="connsiteX3" fmla="*/ 69008 w 72522"/>
                <a:gd name="connsiteY3" fmla="*/ 47490 h 56007"/>
                <a:gd name="connsiteX4" fmla="*/ 24163 w 72522"/>
                <a:gd name="connsiteY4" fmla="*/ 45694 h 5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2" h="56007">
                  <a:moveTo>
                    <a:pt x="24163" y="45694"/>
                  </a:moveTo>
                  <a:cubicBezTo>
                    <a:pt x="7119" y="36128"/>
                    <a:pt x="-6632" y="19983"/>
                    <a:pt x="243" y="7724"/>
                  </a:cubicBezTo>
                  <a:cubicBezTo>
                    <a:pt x="7418" y="-4236"/>
                    <a:pt x="29841" y="-3338"/>
                    <a:pt x="46881" y="6231"/>
                  </a:cubicBezTo>
                  <a:cubicBezTo>
                    <a:pt x="63625" y="16096"/>
                    <a:pt x="75884" y="35231"/>
                    <a:pt x="69008" y="47490"/>
                  </a:cubicBezTo>
                  <a:cubicBezTo>
                    <a:pt x="61830" y="59446"/>
                    <a:pt x="40903" y="55559"/>
                    <a:pt x="24163" y="456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5">
              <a:extLst>
                <a:ext uri="{FF2B5EF4-FFF2-40B4-BE49-F238E27FC236}">
                  <a16:creationId xmlns:a16="http://schemas.microsoft.com/office/drawing/2014/main" id="{25BEBA6C-4F3E-492A-ABA7-77BBFE91D4AC}"/>
                </a:ext>
              </a:extLst>
            </p:cNvPr>
            <p:cNvSpPr/>
            <p:nvPr/>
          </p:nvSpPr>
          <p:spPr>
            <a:xfrm>
              <a:off x="6090383" y="1738832"/>
              <a:ext cx="72552" cy="61442"/>
            </a:xfrm>
            <a:custGeom>
              <a:avLst/>
              <a:gdLst>
                <a:gd name="connsiteX0" fmla="*/ 20641 w 72552"/>
                <a:gd name="connsiteY0" fmla="*/ 53991 h 61442"/>
                <a:gd name="connsiteX1" fmla="*/ 612 w 72552"/>
                <a:gd name="connsiteY1" fmla="*/ 10638 h 61442"/>
                <a:gd name="connsiteX2" fmla="*/ 49045 w 72552"/>
                <a:gd name="connsiteY2" fmla="*/ 4959 h 61442"/>
                <a:gd name="connsiteX3" fmla="*/ 68775 w 72552"/>
                <a:gd name="connsiteY3" fmla="*/ 49805 h 61442"/>
                <a:gd name="connsiteX4" fmla="*/ 20641 w 72552"/>
                <a:gd name="connsiteY4" fmla="*/ 53991 h 6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52" h="61442">
                  <a:moveTo>
                    <a:pt x="20641" y="53991"/>
                  </a:moveTo>
                  <a:cubicBezTo>
                    <a:pt x="3900" y="44422"/>
                    <a:pt x="-6268" y="22598"/>
                    <a:pt x="612" y="10638"/>
                  </a:cubicBezTo>
                  <a:cubicBezTo>
                    <a:pt x="13465" y="-2515"/>
                    <a:pt x="33797" y="-4905"/>
                    <a:pt x="49045" y="4959"/>
                  </a:cubicBezTo>
                  <a:cubicBezTo>
                    <a:pt x="65786" y="14824"/>
                    <a:pt x="75650" y="37845"/>
                    <a:pt x="68775" y="49805"/>
                  </a:cubicBezTo>
                  <a:cubicBezTo>
                    <a:pt x="61899" y="62064"/>
                    <a:pt x="37684" y="63856"/>
                    <a:pt x="20641" y="5399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5">
              <a:extLst>
                <a:ext uri="{FF2B5EF4-FFF2-40B4-BE49-F238E27FC236}">
                  <a16:creationId xmlns:a16="http://schemas.microsoft.com/office/drawing/2014/main" id="{387E9D7B-3766-4B69-8568-80ACD3BCCC3D}"/>
                </a:ext>
              </a:extLst>
            </p:cNvPr>
            <p:cNvSpPr/>
            <p:nvPr/>
          </p:nvSpPr>
          <p:spPr>
            <a:xfrm>
              <a:off x="6009776" y="1393732"/>
              <a:ext cx="61252" cy="54087"/>
            </a:xfrm>
            <a:custGeom>
              <a:avLst/>
              <a:gdLst>
                <a:gd name="connsiteX0" fmla="*/ 17238 w 61252"/>
                <a:gd name="connsiteY0" fmla="*/ 47499 h 54087"/>
                <a:gd name="connsiteX1" fmla="*/ 494 w 61252"/>
                <a:gd name="connsiteY1" fmla="*/ 8036 h 54087"/>
                <a:gd name="connsiteX2" fmla="*/ 41154 w 61252"/>
                <a:gd name="connsiteY2" fmla="*/ 5941 h 54087"/>
                <a:gd name="connsiteX3" fmla="*/ 56701 w 61252"/>
                <a:gd name="connsiteY3" fmla="*/ 40324 h 54087"/>
                <a:gd name="connsiteX4" fmla="*/ 18731 w 61252"/>
                <a:gd name="connsiteY4" fmla="*/ 48696 h 54087"/>
                <a:gd name="connsiteX5" fmla="*/ 17238 w 61252"/>
                <a:gd name="connsiteY5" fmla="*/ 47499 h 5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252" h="54087">
                  <a:moveTo>
                    <a:pt x="17238" y="47499"/>
                  </a:moveTo>
                  <a:cubicBezTo>
                    <a:pt x="1990" y="40922"/>
                    <a:pt x="-5484" y="23280"/>
                    <a:pt x="494" y="8036"/>
                  </a:cubicBezTo>
                  <a:cubicBezTo>
                    <a:pt x="7370" y="-3923"/>
                    <a:pt x="24114" y="-3624"/>
                    <a:pt x="41154" y="5941"/>
                  </a:cubicBezTo>
                  <a:cubicBezTo>
                    <a:pt x="57898" y="15806"/>
                    <a:pt x="63876" y="28364"/>
                    <a:pt x="56701" y="40324"/>
                  </a:cubicBezTo>
                  <a:cubicBezTo>
                    <a:pt x="48628" y="53178"/>
                    <a:pt x="31588" y="56765"/>
                    <a:pt x="18731" y="48696"/>
                  </a:cubicBezTo>
                  <a:cubicBezTo>
                    <a:pt x="18132" y="48097"/>
                    <a:pt x="17833" y="47798"/>
                    <a:pt x="17238" y="474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5">
              <a:extLst>
                <a:ext uri="{FF2B5EF4-FFF2-40B4-BE49-F238E27FC236}">
                  <a16:creationId xmlns:a16="http://schemas.microsoft.com/office/drawing/2014/main" id="{22D290BC-32DF-4500-9502-7431C3905619}"/>
                </a:ext>
              </a:extLst>
            </p:cNvPr>
            <p:cNvSpPr/>
            <p:nvPr/>
          </p:nvSpPr>
          <p:spPr>
            <a:xfrm>
              <a:off x="7301501" y="2377138"/>
              <a:ext cx="67711" cy="55850"/>
            </a:xfrm>
            <a:custGeom>
              <a:avLst/>
              <a:gdLst>
                <a:gd name="connsiteX0" fmla="*/ 40990 w 67711"/>
                <a:gd name="connsiteY0" fmla="*/ 6754 h 55850"/>
                <a:gd name="connsiteX1" fmla="*/ 926 w 67711"/>
                <a:gd name="connsiteY1" fmla="*/ 7648 h 55850"/>
                <a:gd name="connsiteX2" fmla="*/ 16473 w 67711"/>
                <a:gd name="connsiteY2" fmla="*/ 48610 h 55850"/>
                <a:gd name="connsiteX3" fmla="*/ 64308 w 67711"/>
                <a:gd name="connsiteY3" fmla="*/ 44125 h 55850"/>
                <a:gd name="connsiteX4" fmla="*/ 40990 w 67711"/>
                <a:gd name="connsiteY4" fmla="*/ 6754 h 5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11" h="55850">
                  <a:moveTo>
                    <a:pt x="40990" y="6754"/>
                  </a:moveTo>
                  <a:cubicBezTo>
                    <a:pt x="23947" y="-3115"/>
                    <a:pt x="7805" y="-4608"/>
                    <a:pt x="926" y="7648"/>
                  </a:cubicBezTo>
                  <a:cubicBezTo>
                    <a:pt x="-5651" y="23195"/>
                    <a:pt x="1225" y="41136"/>
                    <a:pt x="16473" y="48610"/>
                  </a:cubicBezTo>
                  <a:cubicBezTo>
                    <a:pt x="33516" y="58475"/>
                    <a:pt x="57132" y="56085"/>
                    <a:pt x="64308" y="44125"/>
                  </a:cubicBezTo>
                  <a:cubicBezTo>
                    <a:pt x="71187" y="32165"/>
                    <a:pt x="57731" y="16319"/>
                    <a:pt x="40990" y="67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5">
              <a:extLst>
                <a:ext uri="{FF2B5EF4-FFF2-40B4-BE49-F238E27FC236}">
                  <a16:creationId xmlns:a16="http://schemas.microsoft.com/office/drawing/2014/main" id="{30090CF7-2785-4F45-BDD4-BE55AABD080C}"/>
                </a:ext>
              </a:extLst>
            </p:cNvPr>
            <p:cNvSpPr/>
            <p:nvPr/>
          </p:nvSpPr>
          <p:spPr>
            <a:xfrm>
              <a:off x="7448500" y="2294790"/>
              <a:ext cx="66252" cy="59928"/>
            </a:xfrm>
            <a:custGeom>
              <a:avLst/>
              <a:gdLst>
                <a:gd name="connsiteX0" fmla="*/ 47959 w 66252"/>
                <a:gd name="connsiteY0" fmla="*/ 4490 h 59928"/>
                <a:gd name="connsiteX1" fmla="*/ 723 w 66252"/>
                <a:gd name="connsiteY1" fmla="*/ 11370 h 59928"/>
                <a:gd name="connsiteX2" fmla="*/ 19857 w 66252"/>
                <a:gd name="connsiteY2" fmla="*/ 53223 h 59928"/>
                <a:gd name="connsiteX3" fmla="*/ 61415 w 66252"/>
                <a:gd name="connsiteY3" fmla="*/ 46646 h 59928"/>
                <a:gd name="connsiteX4" fmla="*/ 61415 w 66252"/>
                <a:gd name="connsiteY4" fmla="*/ 46646 h 59928"/>
                <a:gd name="connsiteX5" fmla="*/ 47959 w 66252"/>
                <a:gd name="connsiteY5" fmla="*/ 4490 h 5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252" h="59928">
                  <a:moveTo>
                    <a:pt x="47959" y="4490"/>
                  </a:moveTo>
                  <a:cubicBezTo>
                    <a:pt x="32715" y="-5075"/>
                    <a:pt x="12682" y="-2086"/>
                    <a:pt x="723" y="11370"/>
                  </a:cubicBezTo>
                  <a:cubicBezTo>
                    <a:pt x="-6153" y="23326"/>
                    <a:pt x="3113" y="43358"/>
                    <a:pt x="19857" y="53223"/>
                  </a:cubicBezTo>
                  <a:cubicBezTo>
                    <a:pt x="33310" y="62792"/>
                    <a:pt x="51846" y="59803"/>
                    <a:pt x="61415" y="46646"/>
                  </a:cubicBezTo>
                  <a:cubicBezTo>
                    <a:pt x="61415" y="46646"/>
                    <a:pt x="61415" y="46646"/>
                    <a:pt x="61415" y="46646"/>
                  </a:cubicBezTo>
                  <a:cubicBezTo>
                    <a:pt x="68889" y="31099"/>
                    <a:pt x="63207" y="12563"/>
                    <a:pt x="47959" y="4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5">
              <a:extLst>
                <a:ext uri="{FF2B5EF4-FFF2-40B4-BE49-F238E27FC236}">
                  <a16:creationId xmlns:a16="http://schemas.microsoft.com/office/drawing/2014/main" id="{D8BA7252-E1EA-4DDC-BE82-8E238EE9FF99}"/>
                </a:ext>
              </a:extLst>
            </p:cNvPr>
            <p:cNvSpPr/>
            <p:nvPr/>
          </p:nvSpPr>
          <p:spPr>
            <a:xfrm>
              <a:off x="7381225" y="1876016"/>
              <a:ext cx="65832" cy="57497"/>
            </a:xfrm>
            <a:custGeom>
              <a:avLst/>
              <a:gdLst>
                <a:gd name="connsiteX0" fmla="*/ 44378 w 65832"/>
                <a:gd name="connsiteY0" fmla="*/ 6199 h 57497"/>
                <a:gd name="connsiteX1" fmla="*/ 131 w 65832"/>
                <a:gd name="connsiteY1" fmla="*/ 7991 h 57497"/>
                <a:gd name="connsiteX2" fmla="*/ 18368 w 65832"/>
                <a:gd name="connsiteY2" fmla="*/ 51045 h 57497"/>
                <a:gd name="connsiteX3" fmla="*/ 61721 w 65832"/>
                <a:gd name="connsiteY3" fmla="*/ 43870 h 57497"/>
                <a:gd name="connsiteX4" fmla="*/ 44378 w 65832"/>
                <a:gd name="connsiteY4" fmla="*/ 6199 h 5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32" h="57497">
                  <a:moveTo>
                    <a:pt x="44378" y="6199"/>
                  </a:moveTo>
                  <a:cubicBezTo>
                    <a:pt x="27338" y="-3666"/>
                    <a:pt x="7007" y="-3965"/>
                    <a:pt x="131" y="7991"/>
                  </a:cubicBezTo>
                  <a:cubicBezTo>
                    <a:pt x="-5249" y="25035"/>
                    <a:pt x="2525" y="43271"/>
                    <a:pt x="18368" y="51045"/>
                  </a:cubicBezTo>
                  <a:cubicBezTo>
                    <a:pt x="32422" y="60311"/>
                    <a:pt x="51553" y="57322"/>
                    <a:pt x="61721" y="43870"/>
                  </a:cubicBezTo>
                  <a:cubicBezTo>
                    <a:pt x="68597" y="31611"/>
                    <a:pt x="61122" y="15765"/>
                    <a:pt x="44378" y="61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5">
              <a:extLst>
                <a:ext uri="{FF2B5EF4-FFF2-40B4-BE49-F238E27FC236}">
                  <a16:creationId xmlns:a16="http://schemas.microsoft.com/office/drawing/2014/main" id="{272C1D4D-43BF-4CA6-B124-A611E43152D5}"/>
                </a:ext>
              </a:extLst>
            </p:cNvPr>
            <p:cNvSpPr/>
            <p:nvPr/>
          </p:nvSpPr>
          <p:spPr>
            <a:xfrm>
              <a:off x="7410626" y="2085938"/>
              <a:ext cx="64614" cy="58001"/>
            </a:xfrm>
            <a:custGeom>
              <a:avLst/>
              <a:gdLst>
                <a:gd name="connsiteX0" fmla="*/ 46072 w 64614"/>
                <a:gd name="connsiteY0" fmla="*/ 4959 h 58001"/>
                <a:gd name="connsiteX1" fmla="*/ 927 w 64614"/>
                <a:gd name="connsiteY1" fmla="*/ 10641 h 58001"/>
                <a:gd name="connsiteX2" fmla="*/ 19463 w 64614"/>
                <a:gd name="connsiteY2" fmla="*/ 51002 h 58001"/>
                <a:gd name="connsiteX3" fmla="*/ 58929 w 64614"/>
                <a:gd name="connsiteY3" fmla="*/ 46217 h 58001"/>
                <a:gd name="connsiteX4" fmla="*/ 59823 w 64614"/>
                <a:gd name="connsiteY4" fmla="*/ 45020 h 58001"/>
                <a:gd name="connsiteX5" fmla="*/ 46670 w 64614"/>
                <a:gd name="connsiteY5" fmla="*/ 5258 h 58001"/>
                <a:gd name="connsiteX6" fmla="*/ 46072 w 64614"/>
                <a:gd name="connsiteY6" fmla="*/ 4959 h 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4" h="58001">
                  <a:moveTo>
                    <a:pt x="46072" y="4959"/>
                  </a:moveTo>
                  <a:cubicBezTo>
                    <a:pt x="31722" y="-4906"/>
                    <a:pt x="12288" y="-2515"/>
                    <a:pt x="927" y="10641"/>
                  </a:cubicBezTo>
                  <a:cubicBezTo>
                    <a:pt x="-6248" y="22597"/>
                    <a:pt x="2722" y="41133"/>
                    <a:pt x="19463" y="51002"/>
                  </a:cubicBezTo>
                  <a:cubicBezTo>
                    <a:pt x="31722" y="60567"/>
                    <a:pt x="49360" y="58177"/>
                    <a:pt x="58929" y="46217"/>
                  </a:cubicBezTo>
                  <a:cubicBezTo>
                    <a:pt x="59228" y="45619"/>
                    <a:pt x="59524" y="45320"/>
                    <a:pt x="59823" y="45020"/>
                  </a:cubicBezTo>
                  <a:cubicBezTo>
                    <a:pt x="67298" y="30371"/>
                    <a:pt x="61320" y="12733"/>
                    <a:pt x="46670" y="5258"/>
                  </a:cubicBezTo>
                  <a:cubicBezTo>
                    <a:pt x="46371" y="5258"/>
                    <a:pt x="46371" y="4959"/>
                    <a:pt x="46072" y="495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5">
              <a:extLst>
                <a:ext uri="{FF2B5EF4-FFF2-40B4-BE49-F238E27FC236}">
                  <a16:creationId xmlns:a16="http://schemas.microsoft.com/office/drawing/2014/main" id="{6B46D72C-ABD8-4ECD-9152-1C5277865613}"/>
                </a:ext>
              </a:extLst>
            </p:cNvPr>
            <p:cNvSpPr/>
            <p:nvPr/>
          </p:nvSpPr>
          <p:spPr>
            <a:xfrm>
              <a:off x="7152525" y="1612851"/>
              <a:ext cx="67018" cy="58740"/>
            </a:xfrm>
            <a:custGeom>
              <a:avLst/>
              <a:gdLst>
                <a:gd name="connsiteX0" fmla="*/ 43769 w 67018"/>
                <a:gd name="connsiteY0" fmla="*/ 6567 h 58740"/>
                <a:gd name="connsiteX1" fmla="*/ 6098 w 67018"/>
                <a:gd name="connsiteY1" fmla="*/ 7165 h 58740"/>
                <a:gd name="connsiteX2" fmla="*/ 6697 w 67018"/>
                <a:gd name="connsiteY2" fmla="*/ 44836 h 58740"/>
                <a:gd name="connsiteX3" fmla="*/ 17759 w 67018"/>
                <a:gd name="connsiteY3" fmla="*/ 51413 h 58740"/>
                <a:gd name="connsiteX4" fmla="*/ 63203 w 67018"/>
                <a:gd name="connsiteY4" fmla="*/ 47227 h 58740"/>
                <a:gd name="connsiteX5" fmla="*/ 43769 w 67018"/>
                <a:gd name="connsiteY5" fmla="*/ 6567 h 5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18" h="58740">
                  <a:moveTo>
                    <a:pt x="43769" y="6567"/>
                  </a:moveTo>
                  <a:cubicBezTo>
                    <a:pt x="33007" y="-3897"/>
                    <a:pt x="16262" y="-3597"/>
                    <a:pt x="6098" y="7165"/>
                  </a:cubicBezTo>
                  <a:cubicBezTo>
                    <a:pt x="-4365" y="17629"/>
                    <a:pt x="-4066" y="34672"/>
                    <a:pt x="6697" y="44836"/>
                  </a:cubicBezTo>
                  <a:cubicBezTo>
                    <a:pt x="9686" y="47825"/>
                    <a:pt x="13573" y="50219"/>
                    <a:pt x="17759" y="51413"/>
                  </a:cubicBezTo>
                  <a:cubicBezTo>
                    <a:pt x="34499" y="60982"/>
                    <a:pt x="56024" y="59485"/>
                    <a:pt x="63203" y="47227"/>
                  </a:cubicBezTo>
                  <a:cubicBezTo>
                    <a:pt x="70079" y="35271"/>
                    <a:pt x="60510" y="16136"/>
                    <a:pt x="43769" y="65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Graphic 5">
              <a:extLst>
                <a:ext uri="{FF2B5EF4-FFF2-40B4-BE49-F238E27FC236}">
                  <a16:creationId xmlns:a16="http://schemas.microsoft.com/office/drawing/2014/main" id="{90FA697C-3CA9-441F-BE1B-E27711E32D4A}"/>
                </a:ext>
              </a:extLst>
            </p:cNvPr>
            <p:cNvSpPr/>
            <p:nvPr/>
          </p:nvSpPr>
          <p:spPr>
            <a:xfrm>
              <a:off x="7315697" y="2817491"/>
              <a:ext cx="61769" cy="58530"/>
            </a:xfrm>
            <a:custGeom>
              <a:avLst/>
              <a:gdLst>
                <a:gd name="connsiteX0" fmla="*/ 42043 w 61769"/>
                <a:gd name="connsiteY0" fmla="*/ 4395 h 58530"/>
                <a:gd name="connsiteX1" fmla="*/ 57885 w 61769"/>
                <a:gd name="connsiteY1" fmla="*/ 43858 h 58530"/>
                <a:gd name="connsiteX2" fmla="*/ 14536 w 61769"/>
                <a:gd name="connsiteY2" fmla="*/ 52530 h 58530"/>
                <a:gd name="connsiteX3" fmla="*/ 1978 w 61769"/>
                <a:gd name="connsiteY3" fmla="*/ 11570 h 58530"/>
                <a:gd name="connsiteX4" fmla="*/ 40846 w 61769"/>
                <a:gd name="connsiteY4" fmla="*/ 3498 h 58530"/>
                <a:gd name="connsiteX5" fmla="*/ 42043 w 61769"/>
                <a:gd name="connsiteY5" fmla="*/ 4395 h 5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69" h="58530">
                  <a:moveTo>
                    <a:pt x="42043" y="4395"/>
                  </a:moveTo>
                  <a:cubicBezTo>
                    <a:pt x="57287" y="10972"/>
                    <a:pt x="64166" y="28610"/>
                    <a:pt x="57885" y="43858"/>
                  </a:cubicBezTo>
                  <a:cubicBezTo>
                    <a:pt x="48021" y="57909"/>
                    <a:pt x="28886" y="61497"/>
                    <a:pt x="14536" y="52530"/>
                  </a:cubicBezTo>
                  <a:cubicBezTo>
                    <a:pt x="-413" y="44457"/>
                    <a:pt x="-5796" y="26220"/>
                    <a:pt x="1978" y="11570"/>
                  </a:cubicBezTo>
                  <a:cubicBezTo>
                    <a:pt x="10350" y="-1586"/>
                    <a:pt x="27988" y="-4874"/>
                    <a:pt x="40846" y="3498"/>
                  </a:cubicBezTo>
                  <a:cubicBezTo>
                    <a:pt x="41444" y="3797"/>
                    <a:pt x="41743" y="4096"/>
                    <a:pt x="42043" y="439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Graphic 5">
              <a:extLst>
                <a:ext uri="{FF2B5EF4-FFF2-40B4-BE49-F238E27FC236}">
                  <a16:creationId xmlns:a16="http://schemas.microsoft.com/office/drawing/2014/main" id="{37E99FF2-CAE1-415C-8E56-BE5CAE3799FB}"/>
                </a:ext>
              </a:extLst>
            </p:cNvPr>
            <p:cNvSpPr/>
            <p:nvPr/>
          </p:nvSpPr>
          <p:spPr>
            <a:xfrm>
              <a:off x="7257253" y="2952144"/>
              <a:ext cx="65179" cy="55979"/>
            </a:xfrm>
            <a:custGeom>
              <a:avLst/>
              <a:gdLst>
                <a:gd name="connsiteX0" fmla="*/ 43981 w 65179"/>
                <a:gd name="connsiteY0" fmla="*/ 7269 h 55979"/>
                <a:gd name="connsiteX1" fmla="*/ 61020 w 65179"/>
                <a:gd name="connsiteY1" fmla="*/ 41947 h 55979"/>
                <a:gd name="connsiteX2" fmla="*/ 19762 w 65179"/>
                <a:gd name="connsiteY2" fmla="*/ 49721 h 55979"/>
                <a:gd name="connsiteX3" fmla="*/ 19463 w 65179"/>
                <a:gd name="connsiteY3" fmla="*/ 49421 h 55979"/>
                <a:gd name="connsiteX4" fmla="*/ 927 w 65179"/>
                <a:gd name="connsiteY4" fmla="*/ 6970 h 55979"/>
                <a:gd name="connsiteX5" fmla="*/ 43981 w 65179"/>
                <a:gd name="connsiteY5" fmla="*/ 7269 h 5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79" h="55979">
                  <a:moveTo>
                    <a:pt x="43981" y="7269"/>
                  </a:moveTo>
                  <a:cubicBezTo>
                    <a:pt x="60721" y="16834"/>
                    <a:pt x="67896" y="29991"/>
                    <a:pt x="61020" y="41947"/>
                  </a:cubicBezTo>
                  <a:cubicBezTo>
                    <a:pt x="51754" y="55403"/>
                    <a:pt x="33218" y="58990"/>
                    <a:pt x="19762" y="49721"/>
                  </a:cubicBezTo>
                  <a:cubicBezTo>
                    <a:pt x="19762" y="49421"/>
                    <a:pt x="19762" y="49421"/>
                    <a:pt x="19463" y="49421"/>
                  </a:cubicBezTo>
                  <a:cubicBezTo>
                    <a:pt x="2722" y="39856"/>
                    <a:pt x="-6248" y="19228"/>
                    <a:pt x="927" y="6970"/>
                  </a:cubicBezTo>
                  <a:cubicBezTo>
                    <a:pt x="7802" y="-4990"/>
                    <a:pt x="27236" y="-2600"/>
                    <a:pt x="43981" y="72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Graphic 5">
              <a:extLst>
                <a:ext uri="{FF2B5EF4-FFF2-40B4-BE49-F238E27FC236}">
                  <a16:creationId xmlns:a16="http://schemas.microsoft.com/office/drawing/2014/main" id="{6797ABB3-9355-4C72-A080-9D9E2647F9F6}"/>
                </a:ext>
              </a:extLst>
            </p:cNvPr>
            <p:cNvSpPr/>
            <p:nvPr/>
          </p:nvSpPr>
          <p:spPr>
            <a:xfrm>
              <a:off x="7055414" y="3031383"/>
              <a:ext cx="67744" cy="55423"/>
            </a:xfrm>
            <a:custGeom>
              <a:avLst/>
              <a:gdLst>
                <a:gd name="connsiteX0" fmla="*/ 41021 w 67744"/>
                <a:gd name="connsiteY0" fmla="*/ 6061 h 55423"/>
                <a:gd name="connsiteX1" fmla="*/ 64342 w 67744"/>
                <a:gd name="connsiteY1" fmla="*/ 44926 h 55423"/>
                <a:gd name="connsiteX2" fmla="*/ 17105 w 67744"/>
                <a:gd name="connsiteY2" fmla="*/ 47320 h 55423"/>
                <a:gd name="connsiteX3" fmla="*/ 660 w 67744"/>
                <a:gd name="connsiteY3" fmla="*/ 8153 h 55423"/>
                <a:gd name="connsiteX4" fmla="*/ 41021 w 67744"/>
                <a:gd name="connsiteY4" fmla="*/ 6061 h 5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44" h="55423">
                  <a:moveTo>
                    <a:pt x="41021" y="6061"/>
                  </a:moveTo>
                  <a:cubicBezTo>
                    <a:pt x="57765" y="15627"/>
                    <a:pt x="71217" y="32970"/>
                    <a:pt x="64342" y="44926"/>
                  </a:cubicBezTo>
                  <a:cubicBezTo>
                    <a:pt x="57466" y="57185"/>
                    <a:pt x="33846" y="56885"/>
                    <a:pt x="17105" y="47320"/>
                  </a:cubicBezTo>
                  <a:cubicBezTo>
                    <a:pt x="1857" y="41039"/>
                    <a:pt x="-5617" y="23700"/>
                    <a:pt x="660" y="8153"/>
                  </a:cubicBezTo>
                  <a:cubicBezTo>
                    <a:pt x="7536" y="-3807"/>
                    <a:pt x="23981" y="-3807"/>
                    <a:pt x="41021" y="606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Graphic 5">
              <a:extLst>
                <a:ext uri="{FF2B5EF4-FFF2-40B4-BE49-F238E27FC236}">
                  <a16:creationId xmlns:a16="http://schemas.microsoft.com/office/drawing/2014/main" id="{9CD2725C-FBD2-4203-BDE9-A3A0CDD752D0}"/>
                </a:ext>
              </a:extLst>
            </p:cNvPr>
            <p:cNvSpPr/>
            <p:nvPr/>
          </p:nvSpPr>
          <p:spPr>
            <a:xfrm>
              <a:off x="6480101" y="1610527"/>
              <a:ext cx="66417" cy="58221"/>
            </a:xfrm>
            <a:custGeom>
              <a:avLst/>
              <a:gdLst>
                <a:gd name="connsiteX0" fmla="*/ 16597 w 66417"/>
                <a:gd name="connsiteY0" fmla="*/ 51047 h 58221"/>
                <a:gd name="connsiteX1" fmla="*/ 751 w 66417"/>
                <a:gd name="connsiteY1" fmla="*/ 9789 h 58221"/>
                <a:gd name="connsiteX2" fmla="*/ 42907 w 66417"/>
                <a:gd name="connsiteY2" fmla="*/ 5603 h 58221"/>
                <a:gd name="connsiteX3" fmla="*/ 62640 w 66417"/>
                <a:gd name="connsiteY3" fmla="*/ 45664 h 58221"/>
                <a:gd name="connsiteX4" fmla="*/ 16597 w 66417"/>
                <a:gd name="connsiteY4" fmla="*/ 51047 h 5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17" h="58221">
                  <a:moveTo>
                    <a:pt x="16597" y="51047"/>
                  </a:moveTo>
                  <a:cubicBezTo>
                    <a:pt x="1349" y="43573"/>
                    <a:pt x="-5526" y="25635"/>
                    <a:pt x="751" y="9789"/>
                  </a:cubicBezTo>
                  <a:cubicBezTo>
                    <a:pt x="11214" y="-2770"/>
                    <a:pt x="30050" y="-4861"/>
                    <a:pt x="42907" y="5603"/>
                  </a:cubicBezTo>
                  <a:cubicBezTo>
                    <a:pt x="59647" y="15172"/>
                    <a:pt x="69516" y="33409"/>
                    <a:pt x="62640" y="45664"/>
                  </a:cubicBezTo>
                  <a:cubicBezTo>
                    <a:pt x="50680" y="58521"/>
                    <a:pt x="31247" y="60912"/>
                    <a:pt x="16597" y="5104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Graphic 5">
              <a:extLst>
                <a:ext uri="{FF2B5EF4-FFF2-40B4-BE49-F238E27FC236}">
                  <a16:creationId xmlns:a16="http://schemas.microsoft.com/office/drawing/2014/main" id="{41326591-DECA-47C7-B94D-4AF85E90D348}"/>
                </a:ext>
              </a:extLst>
            </p:cNvPr>
            <p:cNvSpPr/>
            <p:nvPr/>
          </p:nvSpPr>
          <p:spPr>
            <a:xfrm>
              <a:off x="6486656" y="1450637"/>
              <a:ext cx="62164" cy="55560"/>
            </a:xfrm>
            <a:custGeom>
              <a:avLst/>
              <a:gdLst>
                <a:gd name="connsiteX0" fmla="*/ 18115 w 62164"/>
                <a:gd name="connsiteY0" fmla="*/ 47699 h 55560"/>
                <a:gd name="connsiteX1" fmla="*/ 1072 w 62164"/>
                <a:gd name="connsiteY1" fmla="*/ 12119 h 55560"/>
                <a:gd name="connsiteX2" fmla="*/ 42929 w 62164"/>
                <a:gd name="connsiteY2" fmla="*/ 4046 h 55560"/>
                <a:gd name="connsiteX3" fmla="*/ 57877 w 62164"/>
                <a:gd name="connsiteY3" fmla="*/ 45005 h 55560"/>
                <a:gd name="connsiteX4" fmla="*/ 18115 w 62164"/>
                <a:gd name="connsiteY4" fmla="*/ 47699 h 5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64" h="55560">
                  <a:moveTo>
                    <a:pt x="18115" y="47699"/>
                  </a:moveTo>
                  <a:cubicBezTo>
                    <a:pt x="1072" y="37830"/>
                    <a:pt x="-5804" y="24079"/>
                    <a:pt x="1072" y="12119"/>
                  </a:cubicBezTo>
                  <a:cubicBezTo>
                    <a:pt x="10641" y="-1632"/>
                    <a:pt x="29177" y="-5220"/>
                    <a:pt x="42929" y="4046"/>
                  </a:cubicBezTo>
                  <a:cubicBezTo>
                    <a:pt x="58176" y="11521"/>
                    <a:pt x="64753" y="29462"/>
                    <a:pt x="57877" y="45005"/>
                  </a:cubicBezTo>
                  <a:cubicBezTo>
                    <a:pt x="51301" y="56965"/>
                    <a:pt x="34856" y="57264"/>
                    <a:pt x="18115" y="476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Graphic 5">
              <a:extLst>
                <a:ext uri="{FF2B5EF4-FFF2-40B4-BE49-F238E27FC236}">
                  <a16:creationId xmlns:a16="http://schemas.microsoft.com/office/drawing/2014/main" id="{B13E76BA-2834-4102-A85D-1806FB1BA2D2}"/>
                </a:ext>
              </a:extLst>
            </p:cNvPr>
            <p:cNvSpPr/>
            <p:nvPr/>
          </p:nvSpPr>
          <p:spPr>
            <a:xfrm>
              <a:off x="6784104" y="1771644"/>
              <a:ext cx="66690" cy="56136"/>
            </a:xfrm>
            <a:custGeom>
              <a:avLst/>
              <a:gdLst>
                <a:gd name="connsiteX0" fmla="*/ 15453 w 66690"/>
                <a:gd name="connsiteY0" fmla="*/ 48981 h 56136"/>
                <a:gd name="connsiteX1" fmla="*/ 1402 w 66690"/>
                <a:gd name="connsiteY1" fmla="*/ 7723 h 56136"/>
                <a:gd name="connsiteX2" fmla="*/ 39967 w 66690"/>
                <a:gd name="connsiteY2" fmla="*/ 6230 h 56136"/>
                <a:gd name="connsiteX3" fmla="*/ 63288 w 66690"/>
                <a:gd name="connsiteY3" fmla="*/ 43302 h 56136"/>
                <a:gd name="connsiteX4" fmla="*/ 15453 w 66690"/>
                <a:gd name="connsiteY4" fmla="*/ 48981 h 5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90" h="56136">
                  <a:moveTo>
                    <a:pt x="15453" y="48981"/>
                  </a:moveTo>
                  <a:cubicBezTo>
                    <a:pt x="505" y="41211"/>
                    <a:pt x="-5773" y="22970"/>
                    <a:pt x="1402" y="7723"/>
                  </a:cubicBezTo>
                  <a:cubicBezTo>
                    <a:pt x="8577" y="-4233"/>
                    <a:pt x="23227" y="-3339"/>
                    <a:pt x="39967" y="6230"/>
                  </a:cubicBezTo>
                  <a:cubicBezTo>
                    <a:pt x="56712" y="16095"/>
                    <a:pt x="70164" y="31343"/>
                    <a:pt x="63288" y="43302"/>
                  </a:cubicBezTo>
                  <a:cubicBezTo>
                    <a:pt x="50730" y="56455"/>
                    <a:pt x="30701" y="58849"/>
                    <a:pt x="15453" y="4898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Graphic 5">
              <a:extLst>
                <a:ext uri="{FF2B5EF4-FFF2-40B4-BE49-F238E27FC236}">
                  <a16:creationId xmlns:a16="http://schemas.microsoft.com/office/drawing/2014/main" id="{C5A59462-AE92-4AB8-AF3A-22ABCF83A7E2}"/>
                </a:ext>
              </a:extLst>
            </p:cNvPr>
            <p:cNvSpPr/>
            <p:nvPr/>
          </p:nvSpPr>
          <p:spPr>
            <a:xfrm>
              <a:off x="6688806" y="1898118"/>
              <a:ext cx="66256" cy="57949"/>
            </a:xfrm>
            <a:custGeom>
              <a:avLst/>
              <a:gdLst>
                <a:gd name="connsiteX0" fmla="*/ 18369 w 66256"/>
                <a:gd name="connsiteY0" fmla="*/ 51366 h 57949"/>
                <a:gd name="connsiteX1" fmla="*/ 133 w 66256"/>
                <a:gd name="connsiteY1" fmla="*/ 8312 h 57949"/>
                <a:gd name="connsiteX2" fmla="*/ 44679 w 66256"/>
                <a:gd name="connsiteY2" fmla="*/ 5921 h 57949"/>
                <a:gd name="connsiteX3" fmla="*/ 62018 w 66256"/>
                <a:gd name="connsiteY3" fmla="*/ 44191 h 57949"/>
                <a:gd name="connsiteX4" fmla="*/ 18369 w 66256"/>
                <a:gd name="connsiteY4" fmla="*/ 51366 h 5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56" h="57949">
                  <a:moveTo>
                    <a:pt x="18369" y="51366"/>
                  </a:moveTo>
                  <a:cubicBezTo>
                    <a:pt x="2523" y="43592"/>
                    <a:pt x="-5251" y="25355"/>
                    <a:pt x="133" y="8312"/>
                  </a:cubicBezTo>
                  <a:cubicBezTo>
                    <a:pt x="7308" y="-3644"/>
                    <a:pt x="27935" y="-3943"/>
                    <a:pt x="44679" y="5921"/>
                  </a:cubicBezTo>
                  <a:cubicBezTo>
                    <a:pt x="61420" y="15491"/>
                    <a:pt x="69193" y="32231"/>
                    <a:pt x="62018" y="44191"/>
                  </a:cubicBezTo>
                  <a:cubicBezTo>
                    <a:pt x="51854" y="57643"/>
                    <a:pt x="32720" y="60931"/>
                    <a:pt x="18369" y="5136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Graphic 5">
              <a:extLst>
                <a:ext uri="{FF2B5EF4-FFF2-40B4-BE49-F238E27FC236}">
                  <a16:creationId xmlns:a16="http://schemas.microsoft.com/office/drawing/2014/main" id="{D09902C0-C44C-4AE0-A6B1-0D206ED9DEAF}"/>
                </a:ext>
              </a:extLst>
            </p:cNvPr>
            <p:cNvSpPr/>
            <p:nvPr/>
          </p:nvSpPr>
          <p:spPr>
            <a:xfrm>
              <a:off x="6749887" y="2088688"/>
              <a:ext cx="65670" cy="58828"/>
            </a:xfrm>
            <a:custGeom>
              <a:avLst/>
              <a:gdLst>
                <a:gd name="connsiteX0" fmla="*/ 14390 w 65670"/>
                <a:gd name="connsiteY0" fmla="*/ 51541 h 58828"/>
                <a:gd name="connsiteX1" fmla="*/ 1536 w 65670"/>
                <a:gd name="connsiteY1" fmla="*/ 12374 h 58828"/>
                <a:gd name="connsiteX2" fmla="*/ 1835 w 65670"/>
                <a:gd name="connsiteY2" fmla="*/ 11779 h 58828"/>
                <a:gd name="connsiteX3" fmla="*/ 40400 w 65670"/>
                <a:gd name="connsiteY3" fmla="*/ 3407 h 58828"/>
                <a:gd name="connsiteX4" fmla="*/ 41897 w 65670"/>
                <a:gd name="connsiteY4" fmla="*/ 4304 h 58828"/>
                <a:gd name="connsiteX5" fmla="*/ 61929 w 65670"/>
                <a:gd name="connsiteY5" fmla="*/ 46457 h 58828"/>
                <a:gd name="connsiteX6" fmla="*/ 14390 w 65670"/>
                <a:gd name="connsiteY6" fmla="*/ 51541 h 58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670" h="58828">
                  <a:moveTo>
                    <a:pt x="14390" y="51541"/>
                  </a:moveTo>
                  <a:cubicBezTo>
                    <a:pt x="40" y="44366"/>
                    <a:pt x="-5639" y="26727"/>
                    <a:pt x="1536" y="12374"/>
                  </a:cubicBezTo>
                  <a:cubicBezTo>
                    <a:pt x="1536" y="12074"/>
                    <a:pt x="1835" y="11779"/>
                    <a:pt x="1835" y="11779"/>
                  </a:cubicBezTo>
                  <a:cubicBezTo>
                    <a:pt x="10204" y="-1378"/>
                    <a:pt x="27546" y="-4966"/>
                    <a:pt x="40400" y="3407"/>
                  </a:cubicBezTo>
                  <a:cubicBezTo>
                    <a:pt x="40999" y="3706"/>
                    <a:pt x="41298" y="4005"/>
                    <a:pt x="41897" y="4304"/>
                  </a:cubicBezTo>
                  <a:cubicBezTo>
                    <a:pt x="58641" y="14169"/>
                    <a:pt x="68805" y="34202"/>
                    <a:pt x="61929" y="46457"/>
                  </a:cubicBezTo>
                  <a:cubicBezTo>
                    <a:pt x="49371" y="59314"/>
                    <a:pt x="29638" y="61405"/>
                    <a:pt x="14390" y="5154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Graphic 5">
              <a:extLst>
                <a:ext uri="{FF2B5EF4-FFF2-40B4-BE49-F238E27FC236}">
                  <a16:creationId xmlns:a16="http://schemas.microsoft.com/office/drawing/2014/main" id="{0540A4EE-768E-48E7-8582-DF26A9BB195B}"/>
                </a:ext>
              </a:extLst>
            </p:cNvPr>
            <p:cNvSpPr/>
            <p:nvPr/>
          </p:nvSpPr>
          <p:spPr>
            <a:xfrm>
              <a:off x="5965497" y="2478866"/>
              <a:ext cx="52620" cy="68162"/>
            </a:xfrm>
            <a:custGeom>
              <a:avLst/>
              <a:gdLst>
                <a:gd name="connsiteX0" fmla="*/ -1566 w 52620"/>
                <a:gd name="connsiteY0" fmla="*/ 29694 h 68162"/>
                <a:gd name="connsiteX1" fmla="*/ 20857 w 52620"/>
                <a:gd name="connsiteY1" fmla="*/ 67066 h 68162"/>
                <a:gd name="connsiteX2" fmla="*/ 51050 w 52620"/>
                <a:gd name="connsiteY2" fmla="*/ 29694 h 68162"/>
                <a:gd name="connsiteX3" fmla="*/ 20857 w 52620"/>
                <a:gd name="connsiteY3" fmla="*/ -1097 h 68162"/>
                <a:gd name="connsiteX4" fmla="*/ -1566 w 52620"/>
                <a:gd name="connsiteY4" fmla="*/ 29694 h 6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0" h="68162">
                  <a:moveTo>
                    <a:pt x="-1566" y="29694"/>
                  </a:moveTo>
                  <a:cubicBezTo>
                    <a:pt x="-1566" y="49128"/>
                    <a:pt x="7102" y="67066"/>
                    <a:pt x="20857" y="67066"/>
                  </a:cubicBezTo>
                  <a:cubicBezTo>
                    <a:pt x="38795" y="63478"/>
                    <a:pt x="51349" y="47635"/>
                    <a:pt x="51050" y="29694"/>
                  </a:cubicBezTo>
                  <a:cubicBezTo>
                    <a:pt x="51349" y="12654"/>
                    <a:pt x="37897" y="-1097"/>
                    <a:pt x="20857" y="-1097"/>
                  </a:cubicBezTo>
                  <a:cubicBezTo>
                    <a:pt x="7102" y="-1097"/>
                    <a:pt x="-1566" y="10264"/>
                    <a:pt x="-1566" y="296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Graphic 5">
              <a:extLst>
                <a:ext uri="{FF2B5EF4-FFF2-40B4-BE49-F238E27FC236}">
                  <a16:creationId xmlns:a16="http://schemas.microsoft.com/office/drawing/2014/main" id="{4D43C74F-F37D-4D39-A77E-9D412F6D186C}"/>
                </a:ext>
              </a:extLst>
            </p:cNvPr>
            <p:cNvSpPr/>
            <p:nvPr/>
          </p:nvSpPr>
          <p:spPr>
            <a:xfrm>
              <a:off x="5836937" y="2366752"/>
              <a:ext cx="50648" cy="66071"/>
            </a:xfrm>
            <a:custGeom>
              <a:avLst/>
              <a:gdLst>
                <a:gd name="connsiteX0" fmla="*/ -1566 w 50648"/>
                <a:gd name="connsiteY0" fmla="*/ 31490 h 66071"/>
                <a:gd name="connsiteX1" fmla="*/ 21456 w 50648"/>
                <a:gd name="connsiteY1" fmla="*/ 64974 h 66071"/>
                <a:gd name="connsiteX2" fmla="*/ 48959 w 50648"/>
                <a:gd name="connsiteY2" fmla="*/ 31490 h 66071"/>
                <a:gd name="connsiteX3" fmla="*/ 21456 w 50648"/>
                <a:gd name="connsiteY3" fmla="*/ -1097 h 66071"/>
                <a:gd name="connsiteX4" fmla="*/ -1566 w 50648"/>
                <a:gd name="connsiteY4" fmla="*/ 31490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48" h="66071">
                  <a:moveTo>
                    <a:pt x="-1566" y="31490"/>
                  </a:moveTo>
                  <a:cubicBezTo>
                    <a:pt x="-1566" y="50924"/>
                    <a:pt x="7701" y="64974"/>
                    <a:pt x="21456" y="64974"/>
                  </a:cubicBezTo>
                  <a:cubicBezTo>
                    <a:pt x="38196" y="62880"/>
                    <a:pt x="50455" y="48230"/>
                    <a:pt x="48959" y="31490"/>
                  </a:cubicBezTo>
                  <a:cubicBezTo>
                    <a:pt x="50156" y="15045"/>
                    <a:pt x="38196" y="395"/>
                    <a:pt x="21456" y="-1097"/>
                  </a:cubicBezTo>
                  <a:cubicBezTo>
                    <a:pt x="7701" y="-1097"/>
                    <a:pt x="-1566" y="12056"/>
                    <a:pt x="-1566" y="31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Graphic 5">
              <a:extLst>
                <a:ext uri="{FF2B5EF4-FFF2-40B4-BE49-F238E27FC236}">
                  <a16:creationId xmlns:a16="http://schemas.microsoft.com/office/drawing/2014/main" id="{88AF9D2C-1957-4D89-9738-9C0A67A0F55D}"/>
                </a:ext>
              </a:extLst>
            </p:cNvPr>
            <p:cNvSpPr/>
            <p:nvPr/>
          </p:nvSpPr>
          <p:spPr>
            <a:xfrm>
              <a:off x="5700305" y="2445082"/>
              <a:ext cx="46342" cy="68462"/>
            </a:xfrm>
            <a:custGeom>
              <a:avLst/>
              <a:gdLst>
                <a:gd name="connsiteX0" fmla="*/ -1566 w 46342"/>
                <a:gd name="connsiteY0" fmla="*/ 36869 h 68462"/>
                <a:gd name="connsiteX1" fmla="*/ 20562 w 46342"/>
                <a:gd name="connsiteY1" fmla="*/ 67365 h 68462"/>
                <a:gd name="connsiteX2" fmla="*/ 44777 w 46342"/>
                <a:gd name="connsiteY2" fmla="*/ 36869 h 68462"/>
                <a:gd name="connsiteX3" fmla="*/ 20562 w 46342"/>
                <a:gd name="connsiteY3" fmla="*/ -1097 h 68462"/>
                <a:gd name="connsiteX4" fmla="*/ -1566 w 46342"/>
                <a:gd name="connsiteY4" fmla="*/ 36869 h 6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42" h="68462">
                  <a:moveTo>
                    <a:pt x="-1566" y="36869"/>
                  </a:moveTo>
                  <a:cubicBezTo>
                    <a:pt x="-1566" y="56303"/>
                    <a:pt x="6507" y="67365"/>
                    <a:pt x="20562" y="67365"/>
                  </a:cubicBezTo>
                  <a:cubicBezTo>
                    <a:pt x="34313" y="67365"/>
                    <a:pt x="44777" y="56303"/>
                    <a:pt x="44777" y="36869"/>
                  </a:cubicBezTo>
                  <a:cubicBezTo>
                    <a:pt x="44777" y="17439"/>
                    <a:pt x="34313" y="-1097"/>
                    <a:pt x="20562" y="-1097"/>
                  </a:cubicBezTo>
                  <a:cubicBezTo>
                    <a:pt x="6507" y="-1097"/>
                    <a:pt x="-1566" y="17439"/>
                    <a:pt x="-1566" y="368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Graphic 5">
              <a:extLst>
                <a:ext uri="{FF2B5EF4-FFF2-40B4-BE49-F238E27FC236}">
                  <a16:creationId xmlns:a16="http://schemas.microsoft.com/office/drawing/2014/main" id="{018FEB7A-243F-433E-B304-3C407E1E1113}"/>
                </a:ext>
              </a:extLst>
            </p:cNvPr>
            <p:cNvSpPr/>
            <p:nvPr/>
          </p:nvSpPr>
          <p:spPr>
            <a:xfrm>
              <a:off x="5573242" y="2288122"/>
              <a:ext cx="44250" cy="71454"/>
            </a:xfrm>
            <a:custGeom>
              <a:avLst/>
              <a:gdLst>
                <a:gd name="connsiteX0" fmla="*/ -1566 w 44250"/>
                <a:gd name="connsiteY0" fmla="*/ 35077 h 71454"/>
                <a:gd name="connsiteX1" fmla="*/ 22054 w 44250"/>
                <a:gd name="connsiteY1" fmla="*/ 70358 h 71454"/>
                <a:gd name="connsiteX2" fmla="*/ 42685 w 44250"/>
                <a:gd name="connsiteY2" fmla="*/ 35077 h 71454"/>
                <a:gd name="connsiteX3" fmla="*/ 22054 w 44250"/>
                <a:gd name="connsiteY3" fmla="*/ -1097 h 71454"/>
                <a:gd name="connsiteX4" fmla="*/ -1566 w 44250"/>
                <a:gd name="connsiteY4" fmla="*/ 35077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50" h="71454">
                  <a:moveTo>
                    <a:pt x="-1566" y="35077"/>
                  </a:moveTo>
                  <a:cubicBezTo>
                    <a:pt x="-1566" y="54810"/>
                    <a:pt x="8303" y="70358"/>
                    <a:pt x="22054" y="70358"/>
                  </a:cubicBezTo>
                  <a:cubicBezTo>
                    <a:pt x="35806" y="70358"/>
                    <a:pt x="42685" y="54810"/>
                    <a:pt x="42685" y="35077"/>
                  </a:cubicBezTo>
                  <a:cubicBezTo>
                    <a:pt x="42685" y="15643"/>
                    <a:pt x="35806" y="-1097"/>
                    <a:pt x="22054" y="-1097"/>
                  </a:cubicBezTo>
                  <a:cubicBezTo>
                    <a:pt x="8303" y="-1097"/>
                    <a:pt x="-1566" y="15643"/>
                    <a:pt x="-1566" y="3507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Graphic 5">
              <a:extLst>
                <a:ext uri="{FF2B5EF4-FFF2-40B4-BE49-F238E27FC236}">
                  <a16:creationId xmlns:a16="http://schemas.microsoft.com/office/drawing/2014/main" id="{037A7649-4F84-4FC0-B9CE-11916274053D}"/>
                </a:ext>
              </a:extLst>
            </p:cNvPr>
            <p:cNvSpPr/>
            <p:nvPr/>
          </p:nvSpPr>
          <p:spPr>
            <a:xfrm>
              <a:off x="5474536" y="2470494"/>
              <a:ext cx="55955" cy="76235"/>
            </a:xfrm>
            <a:custGeom>
              <a:avLst/>
              <a:gdLst>
                <a:gd name="connsiteX0" fmla="*/ -1518 w 55955"/>
                <a:gd name="connsiteY0" fmla="*/ 35376 h 76235"/>
                <a:gd name="connsiteX1" fmla="*/ 26883 w 55955"/>
                <a:gd name="connsiteY1" fmla="*/ 75138 h 76235"/>
                <a:gd name="connsiteX2" fmla="*/ 54389 w 55955"/>
                <a:gd name="connsiteY2" fmla="*/ 35376 h 76235"/>
                <a:gd name="connsiteX3" fmla="*/ 26883 w 55955"/>
                <a:gd name="connsiteY3" fmla="*/ -1097 h 76235"/>
                <a:gd name="connsiteX4" fmla="*/ -1518 w 55955"/>
                <a:gd name="connsiteY4" fmla="*/ 35376 h 7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55" h="76235">
                  <a:moveTo>
                    <a:pt x="-1518" y="35376"/>
                  </a:moveTo>
                  <a:cubicBezTo>
                    <a:pt x="-1518" y="54810"/>
                    <a:pt x="12832" y="75138"/>
                    <a:pt x="26883" y="75138"/>
                  </a:cubicBezTo>
                  <a:cubicBezTo>
                    <a:pt x="40638" y="75138"/>
                    <a:pt x="54389" y="54810"/>
                    <a:pt x="54389" y="35376"/>
                  </a:cubicBezTo>
                  <a:cubicBezTo>
                    <a:pt x="54389" y="15643"/>
                    <a:pt x="40638" y="-1097"/>
                    <a:pt x="26883" y="-1097"/>
                  </a:cubicBezTo>
                  <a:cubicBezTo>
                    <a:pt x="9544" y="2191"/>
                    <a:pt x="-2416" y="17738"/>
                    <a:pt x="-1518" y="3537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Graphic 5">
              <a:extLst>
                <a:ext uri="{FF2B5EF4-FFF2-40B4-BE49-F238E27FC236}">
                  <a16:creationId xmlns:a16="http://schemas.microsoft.com/office/drawing/2014/main" id="{4D24D1DD-285A-410E-8BA4-42E2E6B28D81}"/>
                </a:ext>
              </a:extLst>
            </p:cNvPr>
            <p:cNvSpPr/>
            <p:nvPr/>
          </p:nvSpPr>
          <p:spPr>
            <a:xfrm>
              <a:off x="5549326" y="2745846"/>
              <a:ext cx="55907" cy="78629"/>
            </a:xfrm>
            <a:custGeom>
              <a:avLst/>
              <a:gdLst>
                <a:gd name="connsiteX0" fmla="*/ -1566 w 55907"/>
                <a:gd name="connsiteY0" fmla="*/ 38070 h 78629"/>
                <a:gd name="connsiteX1" fmla="*/ 27733 w 55907"/>
                <a:gd name="connsiteY1" fmla="*/ 77533 h 78629"/>
                <a:gd name="connsiteX2" fmla="*/ 54342 w 55907"/>
                <a:gd name="connsiteY2" fmla="*/ 38070 h 78629"/>
                <a:gd name="connsiteX3" fmla="*/ 27733 w 55907"/>
                <a:gd name="connsiteY3" fmla="*/ -1097 h 78629"/>
                <a:gd name="connsiteX4" fmla="*/ -1566 w 55907"/>
                <a:gd name="connsiteY4" fmla="*/ 38070 h 7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07" h="78629">
                  <a:moveTo>
                    <a:pt x="-1566" y="38070"/>
                  </a:moveTo>
                  <a:cubicBezTo>
                    <a:pt x="-1566" y="57500"/>
                    <a:pt x="13982" y="77533"/>
                    <a:pt x="27733" y="77533"/>
                  </a:cubicBezTo>
                  <a:cubicBezTo>
                    <a:pt x="41485" y="77533"/>
                    <a:pt x="54342" y="57500"/>
                    <a:pt x="54342" y="38070"/>
                  </a:cubicBezTo>
                  <a:cubicBezTo>
                    <a:pt x="54342" y="18636"/>
                    <a:pt x="41485" y="-1097"/>
                    <a:pt x="27733" y="-1097"/>
                  </a:cubicBezTo>
                  <a:cubicBezTo>
                    <a:pt x="13982" y="-1097"/>
                    <a:pt x="-1566" y="18636"/>
                    <a:pt x="-1566" y="3807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Graphic 5">
              <a:extLst>
                <a:ext uri="{FF2B5EF4-FFF2-40B4-BE49-F238E27FC236}">
                  <a16:creationId xmlns:a16="http://schemas.microsoft.com/office/drawing/2014/main" id="{CF1C5B81-E9BD-4F88-B0A6-DBA16521385D}"/>
                </a:ext>
              </a:extLst>
            </p:cNvPr>
            <p:cNvSpPr/>
            <p:nvPr/>
          </p:nvSpPr>
          <p:spPr>
            <a:xfrm>
              <a:off x="5838433" y="2915066"/>
              <a:ext cx="40959" cy="72648"/>
            </a:xfrm>
            <a:custGeom>
              <a:avLst/>
              <a:gdLst>
                <a:gd name="connsiteX0" fmla="*/ -1566 w 40959"/>
                <a:gd name="connsiteY0" fmla="*/ 37767 h 72648"/>
                <a:gd name="connsiteX1" fmla="*/ 19062 w 40959"/>
                <a:gd name="connsiteY1" fmla="*/ 71551 h 72648"/>
                <a:gd name="connsiteX2" fmla="*/ 39393 w 40959"/>
                <a:gd name="connsiteY2" fmla="*/ 37767 h 72648"/>
                <a:gd name="connsiteX3" fmla="*/ 19062 w 40959"/>
                <a:gd name="connsiteY3" fmla="*/ -1097 h 72648"/>
                <a:gd name="connsiteX4" fmla="*/ -1566 w 40959"/>
                <a:gd name="connsiteY4" fmla="*/ 37767 h 7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59" h="72648">
                  <a:moveTo>
                    <a:pt x="-1566" y="37767"/>
                  </a:moveTo>
                  <a:cubicBezTo>
                    <a:pt x="-1566" y="57201"/>
                    <a:pt x="5011" y="71551"/>
                    <a:pt x="19062" y="71551"/>
                  </a:cubicBezTo>
                  <a:cubicBezTo>
                    <a:pt x="32813" y="71551"/>
                    <a:pt x="39393" y="57201"/>
                    <a:pt x="39393" y="37767"/>
                  </a:cubicBezTo>
                  <a:cubicBezTo>
                    <a:pt x="39393" y="18337"/>
                    <a:pt x="32813" y="-1097"/>
                    <a:pt x="19062" y="-1097"/>
                  </a:cubicBezTo>
                  <a:cubicBezTo>
                    <a:pt x="5011" y="-1097"/>
                    <a:pt x="-1566" y="18337"/>
                    <a:pt x="-1566" y="377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Graphic 5">
              <a:extLst>
                <a:ext uri="{FF2B5EF4-FFF2-40B4-BE49-F238E27FC236}">
                  <a16:creationId xmlns:a16="http://schemas.microsoft.com/office/drawing/2014/main" id="{26165281-62EC-4378-AC70-559E6F733B88}"/>
                </a:ext>
              </a:extLst>
            </p:cNvPr>
            <p:cNvSpPr/>
            <p:nvPr/>
          </p:nvSpPr>
          <p:spPr>
            <a:xfrm>
              <a:off x="6002270" y="2680074"/>
              <a:ext cx="44247" cy="72648"/>
            </a:xfrm>
            <a:custGeom>
              <a:avLst/>
              <a:gdLst>
                <a:gd name="connsiteX0" fmla="*/ -1566 w 44247"/>
                <a:gd name="connsiteY0" fmla="*/ 35975 h 72648"/>
                <a:gd name="connsiteX1" fmla="*/ 20558 w 44247"/>
                <a:gd name="connsiteY1" fmla="*/ 71551 h 72648"/>
                <a:gd name="connsiteX2" fmla="*/ 42682 w 44247"/>
                <a:gd name="connsiteY2" fmla="*/ 35975 h 72648"/>
                <a:gd name="connsiteX3" fmla="*/ 20558 w 44247"/>
                <a:gd name="connsiteY3" fmla="*/ -1097 h 72648"/>
                <a:gd name="connsiteX4" fmla="*/ -1566 w 44247"/>
                <a:gd name="connsiteY4" fmla="*/ 35975 h 7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72648">
                  <a:moveTo>
                    <a:pt x="-1566" y="35975"/>
                  </a:moveTo>
                  <a:cubicBezTo>
                    <a:pt x="-1566" y="55409"/>
                    <a:pt x="6507" y="71551"/>
                    <a:pt x="20558" y="71551"/>
                  </a:cubicBezTo>
                  <a:cubicBezTo>
                    <a:pt x="34310" y="71551"/>
                    <a:pt x="42682" y="55409"/>
                    <a:pt x="42682" y="35975"/>
                  </a:cubicBezTo>
                  <a:cubicBezTo>
                    <a:pt x="42682" y="16541"/>
                    <a:pt x="34310" y="-1097"/>
                    <a:pt x="20558" y="-1097"/>
                  </a:cubicBezTo>
                  <a:cubicBezTo>
                    <a:pt x="6507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Graphic 5">
              <a:extLst>
                <a:ext uri="{FF2B5EF4-FFF2-40B4-BE49-F238E27FC236}">
                  <a16:creationId xmlns:a16="http://schemas.microsoft.com/office/drawing/2014/main" id="{412737A0-269D-4695-8DD2-51583C13BB67}"/>
                </a:ext>
              </a:extLst>
            </p:cNvPr>
            <p:cNvSpPr/>
            <p:nvPr/>
          </p:nvSpPr>
          <p:spPr>
            <a:xfrm>
              <a:off x="6115259" y="3021199"/>
              <a:ext cx="53537" cy="73848"/>
            </a:xfrm>
            <a:custGeom>
              <a:avLst/>
              <a:gdLst>
                <a:gd name="connsiteX0" fmla="*/ -1546 w 53537"/>
                <a:gd name="connsiteY0" fmla="*/ 38369 h 73848"/>
                <a:gd name="connsiteX1" fmla="*/ 28056 w 53537"/>
                <a:gd name="connsiteY1" fmla="*/ 72752 h 73848"/>
                <a:gd name="connsiteX2" fmla="*/ 51971 w 53537"/>
                <a:gd name="connsiteY2" fmla="*/ 38369 h 73848"/>
                <a:gd name="connsiteX3" fmla="*/ 28056 w 53537"/>
                <a:gd name="connsiteY3" fmla="*/ -1097 h 73848"/>
                <a:gd name="connsiteX4" fmla="*/ -1546 w 53537"/>
                <a:gd name="connsiteY4" fmla="*/ 38369 h 7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37" h="73848">
                  <a:moveTo>
                    <a:pt x="-1546" y="38369"/>
                  </a:moveTo>
                  <a:cubicBezTo>
                    <a:pt x="-2141" y="55708"/>
                    <a:pt x="10713" y="70657"/>
                    <a:pt x="28056" y="72752"/>
                  </a:cubicBezTo>
                  <a:cubicBezTo>
                    <a:pt x="41807" y="72752"/>
                    <a:pt x="51971" y="57803"/>
                    <a:pt x="51971" y="38369"/>
                  </a:cubicBezTo>
                  <a:cubicBezTo>
                    <a:pt x="51971" y="18935"/>
                    <a:pt x="41807" y="-1097"/>
                    <a:pt x="28056" y="-1097"/>
                  </a:cubicBezTo>
                  <a:cubicBezTo>
                    <a:pt x="14001" y="-1097"/>
                    <a:pt x="-1546" y="18935"/>
                    <a:pt x="-1546" y="383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Graphic 5">
              <a:extLst>
                <a:ext uri="{FF2B5EF4-FFF2-40B4-BE49-F238E27FC236}">
                  <a16:creationId xmlns:a16="http://schemas.microsoft.com/office/drawing/2014/main" id="{FB13D963-E41A-4BF8-AE6D-1EE52BC30C90}"/>
                </a:ext>
              </a:extLst>
            </p:cNvPr>
            <p:cNvSpPr/>
            <p:nvPr/>
          </p:nvSpPr>
          <p:spPr>
            <a:xfrm>
              <a:off x="5834842" y="3185338"/>
              <a:ext cx="46940" cy="69659"/>
            </a:xfrm>
            <a:custGeom>
              <a:avLst/>
              <a:gdLst>
                <a:gd name="connsiteX0" fmla="*/ -1566 w 46940"/>
                <a:gd name="connsiteY0" fmla="*/ 36869 h 69659"/>
                <a:gd name="connsiteX1" fmla="*/ 22354 w 46940"/>
                <a:gd name="connsiteY1" fmla="*/ 68562 h 69659"/>
                <a:gd name="connsiteX2" fmla="*/ 45375 w 46940"/>
                <a:gd name="connsiteY2" fmla="*/ 36869 h 69659"/>
                <a:gd name="connsiteX3" fmla="*/ 22354 w 46940"/>
                <a:gd name="connsiteY3" fmla="*/ -1097 h 69659"/>
                <a:gd name="connsiteX4" fmla="*/ -1566 w 46940"/>
                <a:gd name="connsiteY4" fmla="*/ 36869 h 6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40" h="69659">
                  <a:moveTo>
                    <a:pt x="-1566" y="36869"/>
                  </a:moveTo>
                  <a:cubicBezTo>
                    <a:pt x="-1566" y="56303"/>
                    <a:pt x="8602" y="68562"/>
                    <a:pt x="22354" y="68562"/>
                  </a:cubicBezTo>
                  <a:cubicBezTo>
                    <a:pt x="36105" y="68562"/>
                    <a:pt x="45375" y="56303"/>
                    <a:pt x="45375" y="36869"/>
                  </a:cubicBezTo>
                  <a:cubicBezTo>
                    <a:pt x="45375" y="17439"/>
                    <a:pt x="36105" y="-1097"/>
                    <a:pt x="22354" y="-1097"/>
                  </a:cubicBezTo>
                  <a:cubicBezTo>
                    <a:pt x="8303" y="-1097"/>
                    <a:pt x="-1566" y="17439"/>
                    <a:pt x="-1566" y="368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Graphic 5">
              <a:extLst>
                <a:ext uri="{FF2B5EF4-FFF2-40B4-BE49-F238E27FC236}">
                  <a16:creationId xmlns:a16="http://schemas.microsoft.com/office/drawing/2014/main" id="{1DBFA6BB-D093-48F7-87E7-3CE7AD1F749D}"/>
                </a:ext>
              </a:extLst>
            </p:cNvPr>
            <p:cNvSpPr/>
            <p:nvPr/>
          </p:nvSpPr>
          <p:spPr>
            <a:xfrm>
              <a:off x="6002270" y="3217027"/>
              <a:ext cx="44247" cy="72651"/>
            </a:xfrm>
            <a:custGeom>
              <a:avLst/>
              <a:gdLst>
                <a:gd name="connsiteX0" fmla="*/ -1566 w 44247"/>
                <a:gd name="connsiteY0" fmla="*/ 31490 h 72651"/>
                <a:gd name="connsiteX1" fmla="*/ 20558 w 44247"/>
                <a:gd name="connsiteY1" fmla="*/ 71555 h 72651"/>
                <a:gd name="connsiteX2" fmla="*/ 42682 w 44247"/>
                <a:gd name="connsiteY2" fmla="*/ 31490 h 72651"/>
                <a:gd name="connsiteX3" fmla="*/ 20558 w 44247"/>
                <a:gd name="connsiteY3" fmla="*/ -1097 h 72651"/>
                <a:gd name="connsiteX4" fmla="*/ -1566 w 44247"/>
                <a:gd name="connsiteY4" fmla="*/ 31490 h 7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72651">
                  <a:moveTo>
                    <a:pt x="-1566" y="31490"/>
                  </a:moveTo>
                  <a:cubicBezTo>
                    <a:pt x="-1566" y="50924"/>
                    <a:pt x="6507" y="71555"/>
                    <a:pt x="20558" y="71555"/>
                  </a:cubicBezTo>
                  <a:cubicBezTo>
                    <a:pt x="34310" y="71555"/>
                    <a:pt x="42682" y="50924"/>
                    <a:pt x="42682" y="31490"/>
                  </a:cubicBezTo>
                  <a:cubicBezTo>
                    <a:pt x="42682" y="12059"/>
                    <a:pt x="34310" y="-1097"/>
                    <a:pt x="20558" y="-1097"/>
                  </a:cubicBezTo>
                  <a:cubicBezTo>
                    <a:pt x="6507" y="-1097"/>
                    <a:pt x="-1566" y="12059"/>
                    <a:pt x="-1566" y="31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Graphic 5">
              <a:extLst>
                <a:ext uri="{FF2B5EF4-FFF2-40B4-BE49-F238E27FC236}">
                  <a16:creationId xmlns:a16="http://schemas.microsoft.com/office/drawing/2014/main" id="{975F67C6-EB83-4806-A7AA-13C319982393}"/>
                </a:ext>
              </a:extLst>
            </p:cNvPr>
            <p:cNvSpPr/>
            <p:nvPr/>
          </p:nvSpPr>
          <p:spPr>
            <a:xfrm>
              <a:off x="6215736" y="3368904"/>
              <a:ext cx="47236" cy="68465"/>
            </a:xfrm>
            <a:custGeom>
              <a:avLst/>
              <a:gdLst>
                <a:gd name="connsiteX0" fmla="*/ -1566 w 47236"/>
                <a:gd name="connsiteY0" fmla="*/ 36274 h 68465"/>
                <a:gd name="connsiteX1" fmla="*/ 22649 w 47236"/>
                <a:gd name="connsiteY1" fmla="*/ 67369 h 68465"/>
                <a:gd name="connsiteX2" fmla="*/ 45671 w 47236"/>
                <a:gd name="connsiteY2" fmla="*/ 36274 h 68465"/>
                <a:gd name="connsiteX3" fmla="*/ 22649 w 47236"/>
                <a:gd name="connsiteY3" fmla="*/ -1097 h 68465"/>
                <a:gd name="connsiteX4" fmla="*/ -1566 w 47236"/>
                <a:gd name="connsiteY4" fmla="*/ 36274 h 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36" h="68465">
                  <a:moveTo>
                    <a:pt x="-1566" y="36274"/>
                  </a:moveTo>
                  <a:cubicBezTo>
                    <a:pt x="-1566" y="55708"/>
                    <a:pt x="8898" y="67369"/>
                    <a:pt x="22649" y="67369"/>
                  </a:cubicBezTo>
                  <a:cubicBezTo>
                    <a:pt x="36700" y="67369"/>
                    <a:pt x="45671" y="55708"/>
                    <a:pt x="45671" y="36274"/>
                  </a:cubicBezTo>
                  <a:cubicBezTo>
                    <a:pt x="45671" y="16844"/>
                    <a:pt x="36700" y="-1097"/>
                    <a:pt x="22649" y="-1097"/>
                  </a:cubicBezTo>
                  <a:cubicBezTo>
                    <a:pt x="8898" y="-1097"/>
                    <a:pt x="-1566" y="16844"/>
                    <a:pt x="-1566" y="3627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Graphic 5">
              <a:extLst>
                <a:ext uri="{FF2B5EF4-FFF2-40B4-BE49-F238E27FC236}">
                  <a16:creationId xmlns:a16="http://schemas.microsoft.com/office/drawing/2014/main" id="{303F4898-1942-4C4E-B718-77A20394FFB8}"/>
                </a:ext>
              </a:extLst>
            </p:cNvPr>
            <p:cNvSpPr/>
            <p:nvPr/>
          </p:nvSpPr>
          <p:spPr>
            <a:xfrm>
              <a:off x="6331438" y="2685154"/>
              <a:ext cx="41853" cy="66969"/>
            </a:xfrm>
            <a:custGeom>
              <a:avLst/>
              <a:gdLst>
                <a:gd name="connsiteX0" fmla="*/ -1566 w 41853"/>
                <a:gd name="connsiteY0" fmla="*/ 31793 h 66969"/>
                <a:gd name="connsiteX1" fmla="*/ 19361 w 41853"/>
                <a:gd name="connsiteY1" fmla="*/ 65872 h 66969"/>
                <a:gd name="connsiteX2" fmla="*/ 40288 w 41853"/>
                <a:gd name="connsiteY2" fmla="*/ 31793 h 66969"/>
                <a:gd name="connsiteX3" fmla="*/ 19361 w 41853"/>
                <a:gd name="connsiteY3" fmla="*/ -1097 h 66969"/>
                <a:gd name="connsiteX4" fmla="*/ -1566 w 41853"/>
                <a:gd name="connsiteY4" fmla="*/ 31793 h 6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53" h="66969">
                  <a:moveTo>
                    <a:pt x="-1566" y="31793"/>
                  </a:moveTo>
                  <a:cubicBezTo>
                    <a:pt x="-1566" y="51223"/>
                    <a:pt x="5310" y="65872"/>
                    <a:pt x="19361" y="65872"/>
                  </a:cubicBezTo>
                  <a:cubicBezTo>
                    <a:pt x="33412" y="65872"/>
                    <a:pt x="40288" y="50924"/>
                    <a:pt x="40288" y="31793"/>
                  </a:cubicBezTo>
                  <a:cubicBezTo>
                    <a:pt x="40288" y="12359"/>
                    <a:pt x="33113" y="-1097"/>
                    <a:pt x="19361" y="-1097"/>
                  </a:cubicBezTo>
                  <a:cubicBezTo>
                    <a:pt x="5609" y="-1097"/>
                    <a:pt x="-1566" y="12359"/>
                    <a:pt x="-1566" y="317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Graphic 5">
              <a:extLst>
                <a:ext uri="{FF2B5EF4-FFF2-40B4-BE49-F238E27FC236}">
                  <a16:creationId xmlns:a16="http://schemas.microsoft.com/office/drawing/2014/main" id="{8F8F586F-173F-49FE-8307-7B48EA437328}"/>
                </a:ext>
              </a:extLst>
            </p:cNvPr>
            <p:cNvSpPr/>
            <p:nvPr/>
          </p:nvSpPr>
          <p:spPr>
            <a:xfrm>
              <a:off x="6255199" y="2533577"/>
              <a:ext cx="44546" cy="71754"/>
            </a:xfrm>
            <a:custGeom>
              <a:avLst/>
              <a:gdLst>
                <a:gd name="connsiteX0" fmla="*/ -1566 w 44546"/>
                <a:gd name="connsiteY0" fmla="*/ 35676 h 71754"/>
                <a:gd name="connsiteX1" fmla="*/ 21456 w 44546"/>
                <a:gd name="connsiteY1" fmla="*/ 70657 h 71754"/>
                <a:gd name="connsiteX2" fmla="*/ 42981 w 44546"/>
                <a:gd name="connsiteY2" fmla="*/ 35676 h 71754"/>
                <a:gd name="connsiteX3" fmla="*/ 21456 w 44546"/>
                <a:gd name="connsiteY3" fmla="*/ -1097 h 71754"/>
                <a:gd name="connsiteX4" fmla="*/ -1566 w 44546"/>
                <a:gd name="connsiteY4" fmla="*/ 35676 h 7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46" h="71754">
                  <a:moveTo>
                    <a:pt x="-1566" y="35676"/>
                  </a:moveTo>
                  <a:cubicBezTo>
                    <a:pt x="-1566" y="55110"/>
                    <a:pt x="7405" y="70657"/>
                    <a:pt x="21456" y="70657"/>
                  </a:cubicBezTo>
                  <a:cubicBezTo>
                    <a:pt x="35207" y="70657"/>
                    <a:pt x="42981" y="55110"/>
                    <a:pt x="42981" y="35676"/>
                  </a:cubicBezTo>
                  <a:cubicBezTo>
                    <a:pt x="42981" y="15943"/>
                    <a:pt x="35207" y="-1097"/>
                    <a:pt x="21456" y="-1097"/>
                  </a:cubicBezTo>
                  <a:cubicBezTo>
                    <a:pt x="7405" y="-1097"/>
                    <a:pt x="-1566" y="15943"/>
                    <a:pt x="-1566" y="3567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Graphic 5">
              <a:extLst>
                <a:ext uri="{FF2B5EF4-FFF2-40B4-BE49-F238E27FC236}">
                  <a16:creationId xmlns:a16="http://schemas.microsoft.com/office/drawing/2014/main" id="{220EDBFC-9120-4C89-8045-744B5C915545}"/>
                </a:ext>
              </a:extLst>
            </p:cNvPr>
            <p:cNvSpPr/>
            <p:nvPr/>
          </p:nvSpPr>
          <p:spPr>
            <a:xfrm>
              <a:off x="6391749" y="2422659"/>
              <a:ext cx="51803" cy="69958"/>
            </a:xfrm>
            <a:custGeom>
              <a:avLst/>
              <a:gdLst>
                <a:gd name="connsiteX0" fmla="*/ -1487 w 51803"/>
                <a:gd name="connsiteY0" fmla="*/ 31789 h 69958"/>
                <a:gd name="connsiteX1" fmla="*/ 26618 w 51803"/>
                <a:gd name="connsiteY1" fmla="*/ 68861 h 69958"/>
                <a:gd name="connsiteX2" fmla="*/ 50238 w 51803"/>
                <a:gd name="connsiteY2" fmla="*/ 31789 h 69958"/>
                <a:gd name="connsiteX3" fmla="*/ 26618 w 51803"/>
                <a:gd name="connsiteY3" fmla="*/ -1097 h 69958"/>
                <a:gd name="connsiteX4" fmla="*/ -1487 w 51803"/>
                <a:gd name="connsiteY4" fmla="*/ 31789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3" h="69958">
                  <a:moveTo>
                    <a:pt x="-1487" y="31789"/>
                  </a:moveTo>
                  <a:cubicBezTo>
                    <a:pt x="-1487" y="51223"/>
                    <a:pt x="12567" y="68861"/>
                    <a:pt x="26618" y="68861"/>
                  </a:cubicBezTo>
                  <a:cubicBezTo>
                    <a:pt x="40370" y="68861"/>
                    <a:pt x="50238" y="51223"/>
                    <a:pt x="50238" y="31789"/>
                  </a:cubicBezTo>
                  <a:cubicBezTo>
                    <a:pt x="50238" y="12355"/>
                    <a:pt x="40370" y="-1097"/>
                    <a:pt x="26618" y="-1097"/>
                  </a:cubicBezTo>
                  <a:cubicBezTo>
                    <a:pt x="9874" y="395"/>
                    <a:pt x="-2681" y="15045"/>
                    <a:pt x="-1487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Graphic 5">
              <a:extLst>
                <a:ext uri="{FF2B5EF4-FFF2-40B4-BE49-F238E27FC236}">
                  <a16:creationId xmlns:a16="http://schemas.microsoft.com/office/drawing/2014/main" id="{D018198C-670F-47F2-875B-6AAAA48EE5E5}"/>
                </a:ext>
              </a:extLst>
            </p:cNvPr>
            <p:cNvSpPr/>
            <p:nvPr/>
          </p:nvSpPr>
          <p:spPr>
            <a:xfrm>
              <a:off x="6599569" y="2344030"/>
              <a:ext cx="54158" cy="71750"/>
            </a:xfrm>
            <a:custGeom>
              <a:avLst/>
              <a:gdLst>
                <a:gd name="connsiteX0" fmla="*/ -1519 w 54158"/>
                <a:gd name="connsiteY0" fmla="*/ 33581 h 71750"/>
                <a:gd name="connsiteX1" fmla="*/ 27181 w 54158"/>
                <a:gd name="connsiteY1" fmla="*/ 70653 h 71750"/>
                <a:gd name="connsiteX2" fmla="*/ 52593 w 54158"/>
                <a:gd name="connsiteY2" fmla="*/ 33581 h 71750"/>
                <a:gd name="connsiteX3" fmla="*/ 27181 w 54158"/>
                <a:gd name="connsiteY3" fmla="*/ -1097 h 71750"/>
                <a:gd name="connsiteX4" fmla="*/ -1519 w 54158"/>
                <a:gd name="connsiteY4" fmla="*/ 33581 h 7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58" h="71750">
                  <a:moveTo>
                    <a:pt x="-1519" y="33581"/>
                  </a:moveTo>
                  <a:cubicBezTo>
                    <a:pt x="-2417" y="51522"/>
                    <a:pt x="9842" y="67066"/>
                    <a:pt x="27181" y="70653"/>
                  </a:cubicBezTo>
                  <a:cubicBezTo>
                    <a:pt x="41232" y="70653"/>
                    <a:pt x="52593" y="53015"/>
                    <a:pt x="52593" y="33581"/>
                  </a:cubicBezTo>
                  <a:cubicBezTo>
                    <a:pt x="52593" y="14151"/>
                    <a:pt x="41232" y="-1097"/>
                    <a:pt x="27181" y="-1097"/>
                  </a:cubicBezTo>
                  <a:cubicBezTo>
                    <a:pt x="10141" y="1293"/>
                    <a:pt x="-2417" y="16242"/>
                    <a:pt x="-1519" y="3358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Graphic 5">
              <a:extLst>
                <a:ext uri="{FF2B5EF4-FFF2-40B4-BE49-F238E27FC236}">
                  <a16:creationId xmlns:a16="http://schemas.microsoft.com/office/drawing/2014/main" id="{13AF9DEF-CA68-48EE-AF47-992BE5F95719}"/>
                </a:ext>
              </a:extLst>
            </p:cNvPr>
            <p:cNvSpPr/>
            <p:nvPr/>
          </p:nvSpPr>
          <p:spPr>
            <a:xfrm>
              <a:off x="6470930" y="2631341"/>
              <a:ext cx="56352" cy="66071"/>
            </a:xfrm>
            <a:custGeom>
              <a:avLst/>
              <a:gdLst>
                <a:gd name="connsiteX0" fmla="*/ -1440 w 56352"/>
                <a:gd name="connsiteY0" fmla="*/ 31789 h 66071"/>
                <a:gd name="connsiteX1" fmla="*/ 25468 w 56352"/>
                <a:gd name="connsiteY1" fmla="*/ 64974 h 66071"/>
                <a:gd name="connsiteX2" fmla="*/ 54767 w 56352"/>
                <a:gd name="connsiteY2" fmla="*/ 31789 h 66071"/>
                <a:gd name="connsiteX3" fmla="*/ 25468 w 56352"/>
                <a:gd name="connsiteY3" fmla="*/ -1097 h 66071"/>
                <a:gd name="connsiteX4" fmla="*/ -1440 w 56352"/>
                <a:gd name="connsiteY4" fmla="*/ 31789 h 66071"/>
                <a:gd name="connsiteX5" fmla="*/ -1440 w 56352"/>
                <a:gd name="connsiteY5" fmla="*/ 31789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352" h="66071">
                  <a:moveTo>
                    <a:pt x="-1440" y="31789"/>
                  </a:moveTo>
                  <a:cubicBezTo>
                    <a:pt x="-2932" y="48234"/>
                    <a:pt x="9023" y="63183"/>
                    <a:pt x="25468" y="64974"/>
                  </a:cubicBezTo>
                  <a:cubicBezTo>
                    <a:pt x="42508" y="63482"/>
                    <a:pt x="55366" y="48829"/>
                    <a:pt x="54767" y="31789"/>
                  </a:cubicBezTo>
                  <a:cubicBezTo>
                    <a:pt x="55366" y="14749"/>
                    <a:pt x="42508" y="96"/>
                    <a:pt x="25468" y="-1097"/>
                  </a:cubicBezTo>
                  <a:cubicBezTo>
                    <a:pt x="9023" y="695"/>
                    <a:pt x="-2932" y="15344"/>
                    <a:pt x="-1440" y="31789"/>
                  </a:cubicBezTo>
                  <a:cubicBezTo>
                    <a:pt x="-1440" y="31789"/>
                    <a:pt x="-1440" y="31789"/>
                    <a:pt x="-1440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Graphic 5">
              <a:extLst>
                <a:ext uri="{FF2B5EF4-FFF2-40B4-BE49-F238E27FC236}">
                  <a16:creationId xmlns:a16="http://schemas.microsoft.com/office/drawing/2014/main" id="{FBFBA962-989B-47C7-9B0A-475EF8B5B3DD}"/>
                </a:ext>
              </a:extLst>
            </p:cNvPr>
            <p:cNvSpPr/>
            <p:nvPr/>
          </p:nvSpPr>
          <p:spPr>
            <a:xfrm>
              <a:off x="6466826" y="2837034"/>
              <a:ext cx="51170" cy="65772"/>
            </a:xfrm>
            <a:custGeom>
              <a:avLst/>
              <a:gdLst>
                <a:gd name="connsiteX0" fmla="*/ -1522 w 51170"/>
                <a:gd name="connsiteY0" fmla="*/ 31789 h 65772"/>
                <a:gd name="connsiteX1" fmla="*/ 27182 w 51170"/>
                <a:gd name="connsiteY1" fmla="*/ 64675 h 65772"/>
                <a:gd name="connsiteX2" fmla="*/ 49605 w 51170"/>
                <a:gd name="connsiteY2" fmla="*/ 31789 h 65772"/>
                <a:gd name="connsiteX3" fmla="*/ 27182 w 51170"/>
                <a:gd name="connsiteY3" fmla="*/ -1097 h 65772"/>
                <a:gd name="connsiteX4" fmla="*/ -1522 w 51170"/>
                <a:gd name="connsiteY4" fmla="*/ 31789 h 6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70" h="65772">
                  <a:moveTo>
                    <a:pt x="-1522" y="31789"/>
                  </a:moveTo>
                  <a:cubicBezTo>
                    <a:pt x="-2416" y="48829"/>
                    <a:pt x="10438" y="63183"/>
                    <a:pt x="27182" y="64675"/>
                  </a:cubicBezTo>
                  <a:cubicBezTo>
                    <a:pt x="41233" y="64675"/>
                    <a:pt x="49605" y="51522"/>
                    <a:pt x="49605" y="31789"/>
                  </a:cubicBezTo>
                  <a:cubicBezTo>
                    <a:pt x="49605" y="12355"/>
                    <a:pt x="41233" y="-1097"/>
                    <a:pt x="27182" y="-1097"/>
                  </a:cubicBezTo>
                  <a:cubicBezTo>
                    <a:pt x="10438" y="395"/>
                    <a:pt x="-2416" y="15045"/>
                    <a:pt x="-1522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Graphic 5">
              <a:extLst>
                <a:ext uri="{FF2B5EF4-FFF2-40B4-BE49-F238E27FC236}">
                  <a16:creationId xmlns:a16="http://schemas.microsoft.com/office/drawing/2014/main" id="{CD3D3575-510A-4271-9A1F-2E0A977D0505}"/>
                </a:ext>
              </a:extLst>
            </p:cNvPr>
            <p:cNvSpPr/>
            <p:nvPr/>
          </p:nvSpPr>
          <p:spPr>
            <a:xfrm>
              <a:off x="6543988" y="2924631"/>
              <a:ext cx="57466" cy="62188"/>
            </a:xfrm>
            <a:custGeom>
              <a:avLst/>
              <a:gdLst>
                <a:gd name="connsiteX0" fmla="*/ -1546 w 57466"/>
                <a:gd name="connsiteY0" fmla="*/ 29698 h 62188"/>
                <a:gd name="connsiteX1" fmla="*/ 27753 w 57466"/>
                <a:gd name="connsiteY1" fmla="*/ 61091 h 62188"/>
                <a:gd name="connsiteX2" fmla="*/ 55854 w 57466"/>
                <a:gd name="connsiteY2" fmla="*/ 29997 h 62188"/>
                <a:gd name="connsiteX3" fmla="*/ 55854 w 57466"/>
                <a:gd name="connsiteY3" fmla="*/ 29698 h 62188"/>
                <a:gd name="connsiteX4" fmla="*/ 28650 w 57466"/>
                <a:gd name="connsiteY4" fmla="*/ -1097 h 62188"/>
                <a:gd name="connsiteX5" fmla="*/ 27453 w 57466"/>
                <a:gd name="connsiteY5" fmla="*/ -1097 h 62188"/>
                <a:gd name="connsiteX6" fmla="*/ -1546 w 57466"/>
                <a:gd name="connsiteY6" fmla="*/ 29399 h 62188"/>
                <a:gd name="connsiteX7" fmla="*/ -1546 w 57466"/>
                <a:gd name="connsiteY7" fmla="*/ 29698 h 6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466" h="62188">
                  <a:moveTo>
                    <a:pt x="-1546" y="29698"/>
                  </a:moveTo>
                  <a:cubicBezTo>
                    <a:pt x="-2145" y="46442"/>
                    <a:pt x="11009" y="60493"/>
                    <a:pt x="27753" y="61091"/>
                  </a:cubicBezTo>
                  <a:cubicBezTo>
                    <a:pt x="43898" y="60194"/>
                    <a:pt x="56453" y="46442"/>
                    <a:pt x="55854" y="29997"/>
                  </a:cubicBezTo>
                  <a:cubicBezTo>
                    <a:pt x="55854" y="29997"/>
                    <a:pt x="55854" y="29997"/>
                    <a:pt x="55854" y="29698"/>
                  </a:cubicBezTo>
                  <a:cubicBezTo>
                    <a:pt x="56752" y="13851"/>
                    <a:pt x="44493" y="100"/>
                    <a:pt x="28650" y="-1097"/>
                  </a:cubicBezTo>
                  <a:cubicBezTo>
                    <a:pt x="28351" y="-1097"/>
                    <a:pt x="28052" y="-1097"/>
                    <a:pt x="27453" y="-1097"/>
                  </a:cubicBezTo>
                  <a:cubicBezTo>
                    <a:pt x="11009" y="-798"/>
                    <a:pt x="-1845" y="12957"/>
                    <a:pt x="-1546" y="29399"/>
                  </a:cubicBezTo>
                  <a:cubicBezTo>
                    <a:pt x="-1546" y="29698"/>
                    <a:pt x="-1546" y="29698"/>
                    <a:pt x="-1546" y="2969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Graphic 5">
              <a:extLst>
                <a:ext uri="{FF2B5EF4-FFF2-40B4-BE49-F238E27FC236}">
                  <a16:creationId xmlns:a16="http://schemas.microsoft.com/office/drawing/2014/main" id="{EE451C9F-B9E1-4D6B-9CF4-D52DE5ECE649}"/>
                </a:ext>
              </a:extLst>
            </p:cNvPr>
            <p:cNvSpPr/>
            <p:nvPr/>
          </p:nvSpPr>
          <p:spPr>
            <a:xfrm>
              <a:off x="6738292" y="3378173"/>
              <a:ext cx="48181" cy="69958"/>
            </a:xfrm>
            <a:custGeom>
              <a:avLst/>
              <a:gdLst>
                <a:gd name="connsiteX0" fmla="*/ -1219 w 48181"/>
                <a:gd name="connsiteY0" fmla="*/ 30296 h 69958"/>
                <a:gd name="connsiteX1" fmla="*/ 25390 w 48181"/>
                <a:gd name="connsiteY1" fmla="*/ 68861 h 69958"/>
                <a:gd name="connsiteX2" fmla="*/ 46616 w 48181"/>
                <a:gd name="connsiteY2" fmla="*/ 30296 h 69958"/>
                <a:gd name="connsiteX3" fmla="*/ 25390 w 48181"/>
                <a:gd name="connsiteY3" fmla="*/ -1097 h 69958"/>
                <a:gd name="connsiteX4" fmla="*/ -1518 w 48181"/>
                <a:gd name="connsiteY4" fmla="*/ 29399 h 69958"/>
                <a:gd name="connsiteX5" fmla="*/ -1219 w 48181"/>
                <a:gd name="connsiteY5" fmla="*/ 30296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181" h="69958">
                  <a:moveTo>
                    <a:pt x="-1219" y="30296"/>
                  </a:moveTo>
                  <a:cubicBezTo>
                    <a:pt x="-1219" y="49727"/>
                    <a:pt x="11336" y="68861"/>
                    <a:pt x="25390" y="68861"/>
                  </a:cubicBezTo>
                  <a:cubicBezTo>
                    <a:pt x="39441" y="68861"/>
                    <a:pt x="46616" y="49727"/>
                    <a:pt x="46616" y="30296"/>
                  </a:cubicBezTo>
                  <a:cubicBezTo>
                    <a:pt x="46616" y="10862"/>
                    <a:pt x="39441" y="-1097"/>
                    <a:pt x="25390" y="-1097"/>
                  </a:cubicBezTo>
                  <a:cubicBezTo>
                    <a:pt x="9544" y="100"/>
                    <a:pt x="-2416" y="13552"/>
                    <a:pt x="-1518" y="29399"/>
                  </a:cubicBezTo>
                  <a:cubicBezTo>
                    <a:pt x="-1518" y="29698"/>
                    <a:pt x="-1518" y="29997"/>
                    <a:pt x="-1219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Graphic 5">
              <a:extLst>
                <a:ext uri="{FF2B5EF4-FFF2-40B4-BE49-F238E27FC236}">
                  <a16:creationId xmlns:a16="http://schemas.microsoft.com/office/drawing/2014/main" id="{71E81A5E-0853-4EE8-AEA2-81C650229229}"/>
                </a:ext>
              </a:extLst>
            </p:cNvPr>
            <p:cNvSpPr/>
            <p:nvPr/>
          </p:nvSpPr>
          <p:spPr>
            <a:xfrm>
              <a:off x="6907854" y="3317780"/>
              <a:ext cx="52619" cy="75042"/>
            </a:xfrm>
            <a:custGeom>
              <a:avLst/>
              <a:gdLst>
                <a:gd name="connsiteX0" fmla="*/ -1566 w 52619"/>
                <a:gd name="connsiteY0" fmla="*/ 35975 h 75042"/>
                <a:gd name="connsiteX1" fmla="*/ 24146 w 52619"/>
                <a:gd name="connsiteY1" fmla="*/ 73945 h 75042"/>
                <a:gd name="connsiteX2" fmla="*/ 51054 w 52619"/>
                <a:gd name="connsiteY2" fmla="*/ 35975 h 75042"/>
                <a:gd name="connsiteX3" fmla="*/ 24146 w 52619"/>
                <a:gd name="connsiteY3" fmla="*/ -1097 h 75042"/>
                <a:gd name="connsiteX4" fmla="*/ -1566 w 52619"/>
                <a:gd name="connsiteY4" fmla="*/ 35975 h 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19" h="75042">
                  <a:moveTo>
                    <a:pt x="-1566" y="35975"/>
                  </a:moveTo>
                  <a:cubicBezTo>
                    <a:pt x="-1566" y="55409"/>
                    <a:pt x="10394" y="73945"/>
                    <a:pt x="24146" y="73945"/>
                  </a:cubicBezTo>
                  <a:cubicBezTo>
                    <a:pt x="38200" y="73945"/>
                    <a:pt x="51054" y="55409"/>
                    <a:pt x="51054" y="35975"/>
                  </a:cubicBezTo>
                  <a:cubicBezTo>
                    <a:pt x="51054" y="16242"/>
                    <a:pt x="38200" y="-1097"/>
                    <a:pt x="24146" y="-1097"/>
                  </a:cubicBezTo>
                  <a:cubicBezTo>
                    <a:pt x="10394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Graphic 5">
              <a:extLst>
                <a:ext uri="{FF2B5EF4-FFF2-40B4-BE49-F238E27FC236}">
                  <a16:creationId xmlns:a16="http://schemas.microsoft.com/office/drawing/2014/main" id="{5156DD31-A9B9-45BF-9828-82F952FBDA81}"/>
                </a:ext>
              </a:extLst>
            </p:cNvPr>
            <p:cNvSpPr/>
            <p:nvPr/>
          </p:nvSpPr>
          <p:spPr>
            <a:xfrm>
              <a:off x="6976021" y="2833447"/>
              <a:ext cx="55330" cy="76834"/>
            </a:xfrm>
            <a:custGeom>
              <a:avLst/>
              <a:gdLst>
                <a:gd name="connsiteX0" fmla="*/ -1566 w 55330"/>
                <a:gd name="connsiteY0" fmla="*/ 35975 h 76834"/>
                <a:gd name="connsiteX1" fmla="*/ 24445 w 55330"/>
                <a:gd name="connsiteY1" fmla="*/ 75737 h 76834"/>
                <a:gd name="connsiteX2" fmla="*/ 53743 w 55330"/>
                <a:gd name="connsiteY2" fmla="*/ 35975 h 76834"/>
                <a:gd name="connsiteX3" fmla="*/ 24445 w 55330"/>
                <a:gd name="connsiteY3" fmla="*/ -1097 h 76834"/>
                <a:gd name="connsiteX4" fmla="*/ -1566 w 55330"/>
                <a:gd name="connsiteY4" fmla="*/ 35975 h 7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30" h="76834">
                  <a:moveTo>
                    <a:pt x="-1566" y="35975"/>
                  </a:moveTo>
                  <a:cubicBezTo>
                    <a:pt x="-1566" y="55708"/>
                    <a:pt x="10394" y="75737"/>
                    <a:pt x="24445" y="75737"/>
                  </a:cubicBezTo>
                  <a:cubicBezTo>
                    <a:pt x="38496" y="75737"/>
                    <a:pt x="53743" y="55708"/>
                    <a:pt x="53743" y="35975"/>
                  </a:cubicBezTo>
                  <a:cubicBezTo>
                    <a:pt x="54342" y="18337"/>
                    <a:pt x="42083" y="2490"/>
                    <a:pt x="24445" y="-1097"/>
                  </a:cubicBezTo>
                  <a:cubicBezTo>
                    <a:pt x="10394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Graphic 5">
              <a:extLst>
                <a:ext uri="{FF2B5EF4-FFF2-40B4-BE49-F238E27FC236}">
                  <a16:creationId xmlns:a16="http://schemas.microsoft.com/office/drawing/2014/main" id="{5CB6F753-3634-4DEC-B8EB-D757E9B225A6}"/>
                </a:ext>
              </a:extLst>
            </p:cNvPr>
            <p:cNvSpPr/>
            <p:nvPr/>
          </p:nvSpPr>
          <p:spPr>
            <a:xfrm>
              <a:off x="5770566" y="1989449"/>
              <a:ext cx="46039" cy="62184"/>
            </a:xfrm>
            <a:custGeom>
              <a:avLst/>
              <a:gdLst>
                <a:gd name="connsiteX0" fmla="*/ -1566 w 46039"/>
                <a:gd name="connsiteY0" fmla="*/ 29993 h 62184"/>
                <a:gd name="connsiteX1" fmla="*/ 19959 w 46039"/>
                <a:gd name="connsiteY1" fmla="*/ -1097 h 62184"/>
                <a:gd name="connsiteX2" fmla="*/ 44474 w 46039"/>
                <a:gd name="connsiteY2" fmla="*/ 29993 h 62184"/>
                <a:gd name="connsiteX3" fmla="*/ 19959 w 46039"/>
                <a:gd name="connsiteY3" fmla="*/ 61088 h 62184"/>
                <a:gd name="connsiteX4" fmla="*/ -1566 w 46039"/>
                <a:gd name="connsiteY4" fmla="*/ 29993 h 6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39" h="62184">
                  <a:moveTo>
                    <a:pt x="-1566" y="29993"/>
                  </a:moveTo>
                  <a:cubicBezTo>
                    <a:pt x="-1566" y="10559"/>
                    <a:pt x="6208" y="-1097"/>
                    <a:pt x="19959" y="-1097"/>
                  </a:cubicBezTo>
                  <a:cubicBezTo>
                    <a:pt x="34010" y="-1097"/>
                    <a:pt x="44474" y="10559"/>
                    <a:pt x="44474" y="29993"/>
                  </a:cubicBezTo>
                  <a:cubicBezTo>
                    <a:pt x="44474" y="49727"/>
                    <a:pt x="34010" y="61088"/>
                    <a:pt x="19959" y="61088"/>
                  </a:cubicBezTo>
                  <a:cubicBezTo>
                    <a:pt x="6208" y="61088"/>
                    <a:pt x="-1566" y="49727"/>
                    <a:pt x="-1566" y="299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Graphic 5">
              <a:extLst>
                <a:ext uri="{FF2B5EF4-FFF2-40B4-BE49-F238E27FC236}">
                  <a16:creationId xmlns:a16="http://schemas.microsoft.com/office/drawing/2014/main" id="{45DFDEFE-D858-4A85-B038-E1138AA824EE}"/>
                </a:ext>
              </a:extLst>
            </p:cNvPr>
            <p:cNvSpPr/>
            <p:nvPr/>
          </p:nvSpPr>
          <p:spPr>
            <a:xfrm>
              <a:off x="5961610" y="1838766"/>
              <a:ext cx="49707" cy="71754"/>
            </a:xfrm>
            <a:custGeom>
              <a:avLst/>
              <a:gdLst>
                <a:gd name="connsiteX0" fmla="*/ -1566 w 49707"/>
                <a:gd name="connsiteY0" fmla="*/ 37172 h 71754"/>
                <a:gd name="connsiteX1" fmla="*/ 20259 w 49707"/>
                <a:gd name="connsiteY1" fmla="*/ -1097 h 71754"/>
                <a:gd name="connsiteX2" fmla="*/ 48061 w 49707"/>
                <a:gd name="connsiteY2" fmla="*/ 37172 h 71754"/>
                <a:gd name="connsiteX3" fmla="*/ 20259 w 49707"/>
                <a:gd name="connsiteY3" fmla="*/ 70657 h 71754"/>
                <a:gd name="connsiteX4" fmla="*/ -1566 w 49707"/>
                <a:gd name="connsiteY4" fmla="*/ 37172 h 7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07" h="71754">
                  <a:moveTo>
                    <a:pt x="-1566" y="37172"/>
                  </a:moveTo>
                  <a:cubicBezTo>
                    <a:pt x="-1566" y="17738"/>
                    <a:pt x="6504" y="-1097"/>
                    <a:pt x="20259" y="-1097"/>
                  </a:cubicBezTo>
                  <a:cubicBezTo>
                    <a:pt x="34310" y="-1097"/>
                    <a:pt x="48061" y="17738"/>
                    <a:pt x="48061" y="37172"/>
                  </a:cubicBezTo>
                  <a:cubicBezTo>
                    <a:pt x="49258" y="53913"/>
                    <a:pt x="36999" y="68861"/>
                    <a:pt x="20259" y="70657"/>
                  </a:cubicBezTo>
                  <a:cubicBezTo>
                    <a:pt x="6504" y="70657"/>
                    <a:pt x="-1566" y="56602"/>
                    <a:pt x="-1566" y="3717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Graphic 5">
              <a:extLst>
                <a:ext uri="{FF2B5EF4-FFF2-40B4-BE49-F238E27FC236}">
                  <a16:creationId xmlns:a16="http://schemas.microsoft.com/office/drawing/2014/main" id="{6A12C878-B4D3-456B-9741-2CC55F031F9A}"/>
                </a:ext>
              </a:extLst>
            </p:cNvPr>
            <p:cNvSpPr/>
            <p:nvPr/>
          </p:nvSpPr>
          <p:spPr>
            <a:xfrm>
              <a:off x="5893743" y="1687484"/>
              <a:ext cx="53293" cy="70261"/>
            </a:xfrm>
            <a:custGeom>
              <a:avLst/>
              <a:gdLst>
                <a:gd name="connsiteX0" fmla="*/ -1566 w 53293"/>
                <a:gd name="connsiteY0" fmla="*/ 31194 h 70261"/>
                <a:gd name="connsiteX1" fmla="*/ 23846 w 53293"/>
                <a:gd name="connsiteY1" fmla="*/ -1097 h 70261"/>
                <a:gd name="connsiteX2" fmla="*/ 51649 w 53293"/>
                <a:gd name="connsiteY2" fmla="*/ 31194 h 70261"/>
                <a:gd name="connsiteX3" fmla="*/ 23846 w 53293"/>
                <a:gd name="connsiteY3" fmla="*/ 69164 h 70261"/>
                <a:gd name="connsiteX4" fmla="*/ -1566 w 53293"/>
                <a:gd name="connsiteY4" fmla="*/ 31194 h 7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93" h="70261">
                  <a:moveTo>
                    <a:pt x="-1566" y="31194"/>
                  </a:moveTo>
                  <a:cubicBezTo>
                    <a:pt x="-1566" y="11760"/>
                    <a:pt x="10095" y="-1097"/>
                    <a:pt x="23846" y="-1097"/>
                  </a:cubicBezTo>
                  <a:cubicBezTo>
                    <a:pt x="40291" y="100"/>
                    <a:pt x="52846" y="14450"/>
                    <a:pt x="51649" y="31194"/>
                  </a:cubicBezTo>
                  <a:cubicBezTo>
                    <a:pt x="51649" y="50628"/>
                    <a:pt x="37598" y="69164"/>
                    <a:pt x="23846" y="69164"/>
                  </a:cubicBezTo>
                  <a:cubicBezTo>
                    <a:pt x="10095" y="69164"/>
                    <a:pt x="-1566" y="50628"/>
                    <a:pt x="-1566" y="311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Graphic 5">
              <a:extLst>
                <a:ext uri="{FF2B5EF4-FFF2-40B4-BE49-F238E27FC236}">
                  <a16:creationId xmlns:a16="http://schemas.microsoft.com/office/drawing/2014/main" id="{81621EEE-645B-4152-B73D-9EAAB770A261}"/>
                </a:ext>
              </a:extLst>
            </p:cNvPr>
            <p:cNvSpPr/>
            <p:nvPr/>
          </p:nvSpPr>
          <p:spPr>
            <a:xfrm>
              <a:off x="6146672" y="1363399"/>
              <a:ext cx="50823" cy="75341"/>
            </a:xfrm>
            <a:custGeom>
              <a:avLst/>
              <a:gdLst>
                <a:gd name="connsiteX0" fmla="*/ -1566 w 50823"/>
                <a:gd name="connsiteY0" fmla="*/ 34482 h 75341"/>
                <a:gd name="connsiteX1" fmla="*/ 24146 w 50823"/>
                <a:gd name="connsiteY1" fmla="*/ -1097 h 75341"/>
                <a:gd name="connsiteX2" fmla="*/ 49258 w 50823"/>
                <a:gd name="connsiteY2" fmla="*/ 34482 h 75341"/>
                <a:gd name="connsiteX3" fmla="*/ 24146 w 50823"/>
                <a:gd name="connsiteY3" fmla="*/ 74244 h 75341"/>
                <a:gd name="connsiteX4" fmla="*/ -1566 w 50823"/>
                <a:gd name="connsiteY4" fmla="*/ 34482 h 7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23" h="75341">
                  <a:moveTo>
                    <a:pt x="-1566" y="34482"/>
                  </a:moveTo>
                  <a:cubicBezTo>
                    <a:pt x="-1566" y="15048"/>
                    <a:pt x="10394" y="-1097"/>
                    <a:pt x="24146" y="-1097"/>
                  </a:cubicBezTo>
                  <a:cubicBezTo>
                    <a:pt x="38196" y="-1097"/>
                    <a:pt x="49258" y="15048"/>
                    <a:pt x="49258" y="34482"/>
                  </a:cubicBezTo>
                  <a:cubicBezTo>
                    <a:pt x="49258" y="53913"/>
                    <a:pt x="38196" y="74244"/>
                    <a:pt x="24146" y="74244"/>
                  </a:cubicBezTo>
                  <a:cubicBezTo>
                    <a:pt x="10394" y="74244"/>
                    <a:pt x="-1566" y="53913"/>
                    <a:pt x="-1566" y="3448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Graphic 5">
              <a:extLst>
                <a:ext uri="{FF2B5EF4-FFF2-40B4-BE49-F238E27FC236}">
                  <a16:creationId xmlns:a16="http://schemas.microsoft.com/office/drawing/2014/main" id="{03CF3ECB-F882-4F48-A194-1082BEA4BE90}"/>
                </a:ext>
              </a:extLst>
            </p:cNvPr>
            <p:cNvSpPr/>
            <p:nvPr/>
          </p:nvSpPr>
          <p:spPr>
            <a:xfrm>
              <a:off x="6189726" y="1572380"/>
              <a:ext cx="50049" cy="70856"/>
            </a:xfrm>
            <a:custGeom>
              <a:avLst/>
              <a:gdLst>
                <a:gd name="connsiteX0" fmla="*/ -1566 w 50049"/>
                <a:gd name="connsiteY0" fmla="*/ 36574 h 70856"/>
                <a:gd name="connsiteX1" fmla="*/ 20857 w 50049"/>
                <a:gd name="connsiteY1" fmla="*/ -1097 h 70856"/>
                <a:gd name="connsiteX2" fmla="*/ 48360 w 50049"/>
                <a:gd name="connsiteY2" fmla="*/ 36574 h 70856"/>
                <a:gd name="connsiteX3" fmla="*/ 20857 w 50049"/>
                <a:gd name="connsiteY3" fmla="*/ 69759 h 70856"/>
                <a:gd name="connsiteX4" fmla="*/ -1566 w 50049"/>
                <a:gd name="connsiteY4" fmla="*/ 36574 h 70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9" h="70856">
                  <a:moveTo>
                    <a:pt x="-1566" y="36574"/>
                  </a:moveTo>
                  <a:cubicBezTo>
                    <a:pt x="-1566" y="17140"/>
                    <a:pt x="6803" y="-1097"/>
                    <a:pt x="20857" y="-1097"/>
                  </a:cubicBezTo>
                  <a:cubicBezTo>
                    <a:pt x="34908" y="-1097"/>
                    <a:pt x="48360" y="17140"/>
                    <a:pt x="48360" y="36574"/>
                  </a:cubicBezTo>
                  <a:cubicBezTo>
                    <a:pt x="49857" y="53318"/>
                    <a:pt x="37598" y="67967"/>
                    <a:pt x="20857" y="69759"/>
                  </a:cubicBezTo>
                  <a:cubicBezTo>
                    <a:pt x="6803" y="69759"/>
                    <a:pt x="-1566" y="56007"/>
                    <a:pt x="-1566" y="3657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5">
              <a:extLst>
                <a:ext uri="{FF2B5EF4-FFF2-40B4-BE49-F238E27FC236}">
                  <a16:creationId xmlns:a16="http://schemas.microsoft.com/office/drawing/2014/main" id="{DD2F1B82-75EB-4AC7-87A3-756D9F9C46DE}"/>
                </a:ext>
              </a:extLst>
            </p:cNvPr>
            <p:cNvSpPr/>
            <p:nvPr/>
          </p:nvSpPr>
          <p:spPr>
            <a:xfrm>
              <a:off x="6151756" y="1816044"/>
              <a:ext cx="44247" cy="66071"/>
            </a:xfrm>
            <a:custGeom>
              <a:avLst/>
              <a:gdLst>
                <a:gd name="connsiteX0" fmla="*/ -1566 w 44247"/>
                <a:gd name="connsiteY0" fmla="*/ 32687 h 66071"/>
                <a:gd name="connsiteX1" fmla="*/ 19959 w 44247"/>
                <a:gd name="connsiteY1" fmla="*/ -1097 h 66071"/>
                <a:gd name="connsiteX2" fmla="*/ 42682 w 44247"/>
                <a:gd name="connsiteY2" fmla="*/ 32687 h 66071"/>
                <a:gd name="connsiteX3" fmla="*/ 19959 w 44247"/>
                <a:gd name="connsiteY3" fmla="*/ 64974 h 66071"/>
                <a:gd name="connsiteX4" fmla="*/ -1566 w 44247"/>
                <a:gd name="connsiteY4" fmla="*/ 32687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66071">
                  <a:moveTo>
                    <a:pt x="-1566" y="32687"/>
                  </a:moveTo>
                  <a:cubicBezTo>
                    <a:pt x="-1566" y="13253"/>
                    <a:pt x="5909" y="-1097"/>
                    <a:pt x="19959" y="-1097"/>
                  </a:cubicBezTo>
                  <a:cubicBezTo>
                    <a:pt x="33711" y="-1097"/>
                    <a:pt x="42682" y="13253"/>
                    <a:pt x="42682" y="32687"/>
                  </a:cubicBezTo>
                  <a:cubicBezTo>
                    <a:pt x="42682" y="52121"/>
                    <a:pt x="33711" y="64974"/>
                    <a:pt x="19959" y="64974"/>
                  </a:cubicBezTo>
                  <a:cubicBezTo>
                    <a:pt x="5909" y="64974"/>
                    <a:pt x="-1566" y="52121"/>
                    <a:pt x="-1566" y="3268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5">
              <a:extLst>
                <a:ext uri="{FF2B5EF4-FFF2-40B4-BE49-F238E27FC236}">
                  <a16:creationId xmlns:a16="http://schemas.microsoft.com/office/drawing/2014/main" id="{194EEC4E-DEBF-41EF-AA2E-B0EDC5940171}"/>
                </a:ext>
              </a:extLst>
            </p:cNvPr>
            <p:cNvSpPr/>
            <p:nvPr/>
          </p:nvSpPr>
          <p:spPr>
            <a:xfrm>
              <a:off x="7535995" y="2373029"/>
              <a:ext cx="52320" cy="73545"/>
            </a:xfrm>
            <a:custGeom>
              <a:avLst/>
              <a:gdLst>
                <a:gd name="connsiteX0" fmla="*/ 50755 w 52320"/>
                <a:gd name="connsiteY0" fmla="*/ 35975 h 73545"/>
                <a:gd name="connsiteX1" fmla="*/ 22653 w 52320"/>
                <a:gd name="connsiteY1" fmla="*/ -1097 h 73545"/>
                <a:gd name="connsiteX2" fmla="*/ -1566 w 52320"/>
                <a:gd name="connsiteY2" fmla="*/ 35975 h 73545"/>
                <a:gd name="connsiteX3" fmla="*/ 22653 w 52320"/>
                <a:gd name="connsiteY3" fmla="*/ 72449 h 73545"/>
                <a:gd name="connsiteX4" fmla="*/ 50755 w 52320"/>
                <a:gd name="connsiteY4" fmla="*/ 35975 h 7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20" h="73545">
                  <a:moveTo>
                    <a:pt x="50755" y="35975"/>
                  </a:moveTo>
                  <a:cubicBezTo>
                    <a:pt x="50755" y="16242"/>
                    <a:pt x="36404" y="-1097"/>
                    <a:pt x="22653" y="-1097"/>
                  </a:cubicBezTo>
                  <a:cubicBezTo>
                    <a:pt x="8602" y="-1097"/>
                    <a:pt x="-1566" y="16242"/>
                    <a:pt x="-1566" y="35975"/>
                  </a:cubicBezTo>
                  <a:cubicBezTo>
                    <a:pt x="-1566" y="55409"/>
                    <a:pt x="8602" y="72449"/>
                    <a:pt x="22653" y="72449"/>
                  </a:cubicBezTo>
                  <a:cubicBezTo>
                    <a:pt x="36404" y="72449"/>
                    <a:pt x="50755" y="55409"/>
                    <a:pt x="50755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5">
              <a:extLst>
                <a:ext uri="{FF2B5EF4-FFF2-40B4-BE49-F238E27FC236}">
                  <a16:creationId xmlns:a16="http://schemas.microsoft.com/office/drawing/2014/main" id="{6C9754F5-0B34-4627-9956-EEBC87C836C3}"/>
                </a:ext>
              </a:extLst>
            </p:cNvPr>
            <p:cNvSpPr/>
            <p:nvPr/>
          </p:nvSpPr>
          <p:spPr>
            <a:xfrm>
              <a:off x="7531088" y="1989745"/>
              <a:ext cx="52446" cy="75042"/>
            </a:xfrm>
            <a:custGeom>
              <a:avLst/>
              <a:gdLst>
                <a:gd name="connsiteX0" fmla="*/ 50881 w 52446"/>
                <a:gd name="connsiteY0" fmla="*/ 34482 h 75042"/>
                <a:gd name="connsiteX1" fmla="*/ 25765 w 52446"/>
                <a:gd name="connsiteY1" fmla="*/ -1097 h 75042"/>
                <a:gd name="connsiteX2" fmla="*/ -1439 w 52446"/>
                <a:gd name="connsiteY2" fmla="*/ 34482 h 75042"/>
                <a:gd name="connsiteX3" fmla="*/ 25765 w 52446"/>
                <a:gd name="connsiteY3" fmla="*/ 73945 h 75042"/>
                <a:gd name="connsiteX4" fmla="*/ 50881 w 52446"/>
                <a:gd name="connsiteY4" fmla="*/ 34482 h 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46" h="75042">
                  <a:moveTo>
                    <a:pt x="50881" y="34482"/>
                  </a:moveTo>
                  <a:cubicBezTo>
                    <a:pt x="50881" y="15048"/>
                    <a:pt x="39819" y="-1097"/>
                    <a:pt x="25765" y="-1097"/>
                  </a:cubicBezTo>
                  <a:cubicBezTo>
                    <a:pt x="9024" y="1895"/>
                    <a:pt x="-2936" y="17143"/>
                    <a:pt x="-1439" y="34482"/>
                  </a:cubicBezTo>
                  <a:cubicBezTo>
                    <a:pt x="-1439" y="53916"/>
                    <a:pt x="12013" y="73945"/>
                    <a:pt x="25765" y="73945"/>
                  </a:cubicBezTo>
                  <a:cubicBezTo>
                    <a:pt x="39819" y="73945"/>
                    <a:pt x="50881" y="53916"/>
                    <a:pt x="50881" y="3448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5">
              <a:extLst>
                <a:ext uri="{FF2B5EF4-FFF2-40B4-BE49-F238E27FC236}">
                  <a16:creationId xmlns:a16="http://schemas.microsoft.com/office/drawing/2014/main" id="{9A57E4FB-7FC8-4BA6-9F95-15F30CD8303A}"/>
                </a:ext>
              </a:extLst>
            </p:cNvPr>
            <p:cNvSpPr/>
            <p:nvPr/>
          </p:nvSpPr>
          <p:spPr>
            <a:xfrm>
              <a:off x="7203218" y="1957756"/>
              <a:ext cx="53238" cy="75341"/>
            </a:xfrm>
            <a:custGeom>
              <a:avLst/>
              <a:gdLst>
                <a:gd name="connsiteX0" fmla="*/ 51673 w 53238"/>
                <a:gd name="connsiteY0" fmla="*/ 34778 h 75341"/>
                <a:gd name="connsiteX1" fmla="*/ 27754 w 53238"/>
                <a:gd name="connsiteY1" fmla="*/ -1097 h 75341"/>
                <a:gd name="connsiteX2" fmla="*/ -1545 w 53238"/>
                <a:gd name="connsiteY2" fmla="*/ 34778 h 75341"/>
                <a:gd name="connsiteX3" fmla="*/ 27754 w 53238"/>
                <a:gd name="connsiteY3" fmla="*/ 74244 h 75341"/>
                <a:gd name="connsiteX4" fmla="*/ 51673 w 53238"/>
                <a:gd name="connsiteY4" fmla="*/ 34778 h 7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38" h="75341">
                  <a:moveTo>
                    <a:pt x="51673" y="34778"/>
                  </a:moveTo>
                  <a:cubicBezTo>
                    <a:pt x="51673" y="15348"/>
                    <a:pt x="41509" y="-1097"/>
                    <a:pt x="27754" y="-1097"/>
                  </a:cubicBezTo>
                  <a:cubicBezTo>
                    <a:pt x="10415" y="1892"/>
                    <a:pt x="-2144" y="17140"/>
                    <a:pt x="-1545" y="34778"/>
                  </a:cubicBezTo>
                  <a:cubicBezTo>
                    <a:pt x="-1545" y="54212"/>
                    <a:pt x="13703" y="74244"/>
                    <a:pt x="27754" y="74244"/>
                  </a:cubicBezTo>
                  <a:cubicBezTo>
                    <a:pt x="41509" y="74244"/>
                    <a:pt x="51673" y="54212"/>
                    <a:pt x="51673" y="3477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5">
              <a:extLst>
                <a:ext uri="{FF2B5EF4-FFF2-40B4-BE49-F238E27FC236}">
                  <a16:creationId xmlns:a16="http://schemas.microsoft.com/office/drawing/2014/main" id="{C334B4D8-5E4C-4618-B1E2-A1218D45D6BB}"/>
                </a:ext>
              </a:extLst>
            </p:cNvPr>
            <p:cNvSpPr/>
            <p:nvPr/>
          </p:nvSpPr>
          <p:spPr>
            <a:xfrm>
              <a:off x="7248983" y="1551753"/>
              <a:ext cx="52939" cy="69359"/>
            </a:xfrm>
            <a:custGeom>
              <a:avLst/>
              <a:gdLst>
                <a:gd name="connsiteX0" fmla="*/ 51353 w 52939"/>
                <a:gd name="connsiteY0" fmla="*/ 32388 h 69359"/>
                <a:gd name="connsiteX1" fmla="*/ 22653 w 52939"/>
                <a:gd name="connsiteY1" fmla="*/ -1097 h 69359"/>
                <a:gd name="connsiteX2" fmla="*/ -1566 w 52939"/>
                <a:gd name="connsiteY2" fmla="*/ 32388 h 69359"/>
                <a:gd name="connsiteX3" fmla="*/ 22653 w 52939"/>
                <a:gd name="connsiteY3" fmla="*/ 68263 h 69359"/>
                <a:gd name="connsiteX4" fmla="*/ 51353 w 52939"/>
                <a:gd name="connsiteY4" fmla="*/ 32388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939" h="69359">
                  <a:moveTo>
                    <a:pt x="51353" y="32388"/>
                  </a:moveTo>
                  <a:cubicBezTo>
                    <a:pt x="51952" y="15344"/>
                    <a:pt x="39393" y="695"/>
                    <a:pt x="22653" y="-1097"/>
                  </a:cubicBezTo>
                  <a:cubicBezTo>
                    <a:pt x="8598" y="-1097"/>
                    <a:pt x="-1566" y="12954"/>
                    <a:pt x="-1566" y="32388"/>
                  </a:cubicBezTo>
                  <a:cubicBezTo>
                    <a:pt x="-1566" y="51821"/>
                    <a:pt x="8598" y="68263"/>
                    <a:pt x="22653" y="68263"/>
                  </a:cubicBezTo>
                  <a:cubicBezTo>
                    <a:pt x="39693" y="65274"/>
                    <a:pt x="51952" y="49727"/>
                    <a:pt x="51353" y="323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5">
              <a:extLst>
                <a:ext uri="{FF2B5EF4-FFF2-40B4-BE49-F238E27FC236}">
                  <a16:creationId xmlns:a16="http://schemas.microsoft.com/office/drawing/2014/main" id="{9184C2E0-3380-461B-970E-41E95AAF4905}"/>
                </a:ext>
              </a:extLst>
            </p:cNvPr>
            <p:cNvSpPr/>
            <p:nvPr/>
          </p:nvSpPr>
          <p:spPr>
            <a:xfrm>
              <a:off x="7109580" y="2197532"/>
              <a:ext cx="49112" cy="76235"/>
            </a:xfrm>
            <a:custGeom>
              <a:avLst/>
              <a:gdLst>
                <a:gd name="connsiteX0" fmla="*/ 47546 w 49112"/>
                <a:gd name="connsiteY0" fmla="*/ 38964 h 76235"/>
                <a:gd name="connsiteX1" fmla="*/ 26620 w 49112"/>
                <a:gd name="connsiteY1" fmla="*/ -1097 h 76235"/>
                <a:gd name="connsiteX2" fmla="*/ -1485 w 49112"/>
                <a:gd name="connsiteY2" fmla="*/ 38964 h 76235"/>
                <a:gd name="connsiteX3" fmla="*/ 26620 w 49112"/>
                <a:gd name="connsiteY3" fmla="*/ 75138 h 76235"/>
                <a:gd name="connsiteX4" fmla="*/ 47546 w 49112"/>
                <a:gd name="connsiteY4" fmla="*/ 38964 h 7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12" h="76235">
                  <a:moveTo>
                    <a:pt x="47546" y="38964"/>
                  </a:moveTo>
                  <a:cubicBezTo>
                    <a:pt x="47546" y="19530"/>
                    <a:pt x="40371" y="-1097"/>
                    <a:pt x="26620" y="-1097"/>
                  </a:cubicBezTo>
                  <a:cubicBezTo>
                    <a:pt x="12868" y="-1097"/>
                    <a:pt x="-1485" y="19530"/>
                    <a:pt x="-1485" y="38964"/>
                  </a:cubicBezTo>
                  <a:cubicBezTo>
                    <a:pt x="-2679" y="56307"/>
                    <a:pt x="9576" y="71850"/>
                    <a:pt x="26620" y="75138"/>
                  </a:cubicBezTo>
                  <a:cubicBezTo>
                    <a:pt x="40371" y="75138"/>
                    <a:pt x="47546" y="58398"/>
                    <a:pt x="47546" y="389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5">
              <a:extLst>
                <a:ext uri="{FF2B5EF4-FFF2-40B4-BE49-F238E27FC236}">
                  <a16:creationId xmlns:a16="http://schemas.microsoft.com/office/drawing/2014/main" id="{743C1786-F3C4-4B27-9769-98C843353427}"/>
                </a:ext>
              </a:extLst>
            </p:cNvPr>
            <p:cNvSpPr/>
            <p:nvPr/>
          </p:nvSpPr>
          <p:spPr>
            <a:xfrm>
              <a:off x="7115642" y="2482454"/>
              <a:ext cx="48433" cy="67268"/>
            </a:xfrm>
            <a:custGeom>
              <a:avLst/>
              <a:gdLst>
                <a:gd name="connsiteX0" fmla="*/ 46868 w 48433"/>
                <a:gd name="connsiteY0" fmla="*/ 32986 h 67268"/>
                <a:gd name="connsiteX1" fmla="*/ 22350 w 48433"/>
                <a:gd name="connsiteY1" fmla="*/ -1097 h 67268"/>
                <a:gd name="connsiteX2" fmla="*/ -1566 w 48433"/>
                <a:gd name="connsiteY2" fmla="*/ 32986 h 67268"/>
                <a:gd name="connsiteX3" fmla="*/ 22350 w 48433"/>
                <a:gd name="connsiteY3" fmla="*/ 66172 h 67268"/>
                <a:gd name="connsiteX4" fmla="*/ 46868 w 48433"/>
                <a:gd name="connsiteY4" fmla="*/ 32986 h 6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33" h="67268">
                  <a:moveTo>
                    <a:pt x="46868" y="32986"/>
                  </a:moveTo>
                  <a:cubicBezTo>
                    <a:pt x="46868" y="13552"/>
                    <a:pt x="36404" y="-1097"/>
                    <a:pt x="22350" y="-1097"/>
                  </a:cubicBezTo>
                  <a:cubicBezTo>
                    <a:pt x="8598" y="-1097"/>
                    <a:pt x="-1566" y="13552"/>
                    <a:pt x="-1566" y="32986"/>
                  </a:cubicBezTo>
                  <a:cubicBezTo>
                    <a:pt x="-1566" y="52416"/>
                    <a:pt x="8598" y="66172"/>
                    <a:pt x="22350" y="66172"/>
                  </a:cubicBezTo>
                  <a:cubicBezTo>
                    <a:pt x="36404" y="66172"/>
                    <a:pt x="46868" y="52416"/>
                    <a:pt x="46868" y="3298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5">
              <a:extLst>
                <a:ext uri="{FF2B5EF4-FFF2-40B4-BE49-F238E27FC236}">
                  <a16:creationId xmlns:a16="http://schemas.microsoft.com/office/drawing/2014/main" id="{184706A8-309C-434C-967A-37CAC416590B}"/>
                </a:ext>
              </a:extLst>
            </p:cNvPr>
            <p:cNvSpPr/>
            <p:nvPr/>
          </p:nvSpPr>
          <p:spPr>
            <a:xfrm>
              <a:off x="7528202" y="2574536"/>
              <a:ext cx="55628" cy="76538"/>
            </a:xfrm>
            <a:custGeom>
              <a:avLst/>
              <a:gdLst>
                <a:gd name="connsiteX0" fmla="*/ 54063 w 55628"/>
                <a:gd name="connsiteY0" fmla="*/ 38365 h 76538"/>
                <a:gd name="connsiteX1" fmla="*/ 28351 w 55628"/>
                <a:gd name="connsiteY1" fmla="*/ 75441 h 76538"/>
                <a:gd name="connsiteX2" fmla="*/ -1546 w 55628"/>
                <a:gd name="connsiteY2" fmla="*/ 38365 h 76538"/>
                <a:gd name="connsiteX3" fmla="*/ 28351 w 55628"/>
                <a:gd name="connsiteY3" fmla="*/ -1097 h 76538"/>
                <a:gd name="connsiteX4" fmla="*/ 54063 w 55628"/>
                <a:gd name="connsiteY4" fmla="*/ 38365 h 7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8" h="76538">
                  <a:moveTo>
                    <a:pt x="54063" y="38365"/>
                  </a:moveTo>
                  <a:cubicBezTo>
                    <a:pt x="54063" y="57799"/>
                    <a:pt x="42107" y="75441"/>
                    <a:pt x="28351" y="75441"/>
                  </a:cubicBezTo>
                  <a:cubicBezTo>
                    <a:pt x="10713" y="72149"/>
                    <a:pt x="-2141" y="56307"/>
                    <a:pt x="-1546" y="38365"/>
                  </a:cubicBezTo>
                  <a:cubicBezTo>
                    <a:pt x="-1546" y="18935"/>
                    <a:pt x="14301" y="-1097"/>
                    <a:pt x="28351" y="-1097"/>
                  </a:cubicBezTo>
                  <a:cubicBezTo>
                    <a:pt x="42107" y="-1097"/>
                    <a:pt x="54063" y="18935"/>
                    <a:pt x="54063" y="3836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5">
              <a:extLst>
                <a:ext uri="{FF2B5EF4-FFF2-40B4-BE49-F238E27FC236}">
                  <a16:creationId xmlns:a16="http://schemas.microsoft.com/office/drawing/2014/main" id="{10D1B960-6157-4404-ACCD-EB90DB3EF76E}"/>
                </a:ext>
              </a:extLst>
            </p:cNvPr>
            <p:cNvSpPr/>
            <p:nvPr/>
          </p:nvSpPr>
          <p:spPr>
            <a:xfrm>
              <a:off x="7297416" y="2589485"/>
              <a:ext cx="49929" cy="69359"/>
            </a:xfrm>
            <a:custGeom>
              <a:avLst/>
              <a:gdLst>
                <a:gd name="connsiteX0" fmla="*/ 48364 w 49929"/>
                <a:gd name="connsiteY0" fmla="*/ 35975 h 69359"/>
                <a:gd name="connsiteX1" fmla="*/ 22952 w 49929"/>
                <a:gd name="connsiteY1" fmla="*/ 68263 h 69359"/>
                <a:gd name="connsiteX2" fmla="*/ -1566 w 49929"/>
                <a:gd name="connsiteY2" fmla="*/ 35975 h 69359"/>
                <a:gd name="connsiteX3" fmla="*/ 22952 w 49929"/>
                <a:gd name="connsiteY3" fmla="*/ -1097 h 69359"/>
                <a:gd name="connsiteX4" fmla="*/ 48364 w 49929"/>
                <a:gd name="connsiteY4" fmla="*/ 35975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29" h="69359">
                  <a:moveTo>
                    <a:pt x="48364" y="35975"/>
                  </a:moveTo>
                  <a:cubicBezTo>
                    <a:pt x="48364" y="55409"/>
                    <a:pt x="36704" y="68263"/>
                    <a:pt x="22952" y="68263"/>
                  </a:cubicBezTo>
                  <a:cubicBezTo>
                    <a:pt x="8898" y="68263"/>
                    <a:pt x="-1566" y="55409"/>
                    <a:pt x="-1566" y="35975"/>
                  </a:cubicBezTo>
                  <a:cubicBezTo>
                    <a:pt x="-1566" y="16541"/>
                    <a:pt x="8898" y="-1097"/>
                    <a:pt x="22952" y="-1097"/>
                  </a:cubicBezTo>
                  <a:cubicBezTo>
                    <a:pt x="36704" y="-1097"/>
                    <a:pt x="48364" y="16541"/>
                    <a:pt x="48364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5">
              <a:extLst>
                <a:ext uri="{FF2B5EF4-FFF2-40B4-BE49-F238E27FC236}">
                  <a16:creationId xmlns:a16="http://schemas.microsoft.com/office/drawing/2014/main" id="{ADD04BF8-BBF0-4642-B7D1-7BC4DFF7DFB0}"/>
                </a:ext>
              </a:extLst>
            </p:cNvPr>
            <p:cNvSpPr/>
            <p:nvPr/>
          </p:nvSpPr>
          <p:spPr>
            <a:xfrm>
              <a:off x="7186498" y="3133613"/>
              <a:ext cx="52624" cy="68765"/>
            </a:xfrm>
            <a:custGeom>
              <a:avLst/>
              <a:gdLst>
                <a:gd name="connsiteX0" fmla="*/ 51054 w 52624"/>
                <a:gd name="connsiteY0" fmla="*/ 35679 h 68765"/>
                <a:gd name="connsiteX1" fmla="*/ 21157 w 52624"/>
                <a:gd name="connsiteY1" fmla="*/ 67668 h 68765"/>
                <a:gd name="connsiteX2" fmla="*/ -1566 w 52624"/>
                <a:gd name="connsiteY2" fmla="*/ 35679 h 68765"/>
                <a:gd name="connsiteX3" fmla="*/ 21157 w 52624"/>
                <a:gd name="connsiteY3" fmla="*/ -1097 h 68765"/>
                <a:gd name="connsiteX4" fmla="*/ 51054 w 52624"/>
                <a:gd name="connsiteY4" fmla="*/ 35679 h 6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4" h="68765">
                  <a:moveTo>
                    <a:pt x="51054" y="35679"/>
                  </a:moveTo>
                  <a:cubicBezTo>
                    <a:pt x="51353" y="52719"/>
                    <a:pt x="37897" y="66770"/>
                    <a:pt x="21157" y="67668"/>
                  </a:cubicBezTo>
                  <a:cubicBezTo>
                    <a:pt x="7102" y="67668"/>
                    <a:pt x="-1566" y="55110"/>
                    <a:pt x="-1566" y="35679"/>
                  </a:cubicBezTo>
                  <a:cubicBezTo>
                    <a:pt x="-1566" y="16245"/>
                    <a:pt x="7102" y="-1097"/>
                    <a:pt x="21157" y="-1097"/>
                  </a:cubicBezTo>
                  <a:cubicBezTo>
                    <a:pt x="38795" y="2195"/>
                    <a:pt x="51353" y="17738"/>
                    <a:pt x="51054" y="3567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5">
              <a:extLst>
                <a:ext uri="{FF2B5EF4-FFF2-40B4-BE49-F238E27FC236}">
                  <a16:creationId xmlns:a16="http://schemas.microsoft.com/office/drawing/2014/main" id="{FE0468B1-FB4C-4437-B713-834DE3D4866E}"/>
                </a:ext>
              </a:extLst>
            </p:cNvPr>
            <p:cNvSpPr/>
            <p:nvPr/>
          </p:nvSpPr>
          <p:spPr>
            <a:xfrm>
              <a:off x="7106237" y="2690238"/>
              <a:ext cx="51261" cy="63381"/>
            </a:xfrm>
            <a:custGeom>
              <a:avLst/>
              <a:gdLst>
                <a:gd name="connsiteX0" fmla="*/ 49696 w 51261"/>
                <a:gd name="connsiteY0" fmla="*/ 30296 h 63381"/>
                <a:gd name="connsiteX1" fmla="*/ 25178 w 51261"/>
                <a:gd name="connsiteY1" fmla="*/ 62285 h 63381"/>
                <a:gd name="connsiteX2" fmla="*/ -1431 w 51261"/>
                <a:gd name="connsiteY2" fmla="*/ 30596 h 63381"/>
                <a:gd name="connsiteX3" fmla="*/ -1431 w 51261"/>
                <a:gd name="connsiteY3" fmla="*/ 29997 h 63381"/>
                <a:gd name="connsiteX4" fmla="*/ 23686 w 51261"/>
                <a:gd name="connsiteY4" fmla="*/ -1097 h 63381"/>
                <a:gd name="connsiteX5" fmla="*/ 25178 w 51261"/>
                <a:gd name="connsiteY5" fmla="*/ -1097 h 63381"/>
                <a:gd name="connsiteX6" fmla="*/ 49696 w 51261"/>
                <a:gd name="connsiteY6" fmla="*/ 30296 h 6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61" h="63381">
                  <a:moveTo>
                    <a:pt x="49696" y="30296"/>
                  </a:moveTo>
                  <a:cubicBezTo>
                    <a:pt x="49696" y="49727"/>
                    <a:pt x="39229" y="62285"/>
                    <a:pt x="25178" y="62285"/>
                  </a:cubicBezTo>
                  <a:cubicBezTo>
                    <a:pt x="9033" y="61088"/>
                    <a:pt x="-2923" y="46738"/>
                    <a:pt x="-1431" y="30596"/>
                  </a:cubicBezTo>
                  <a:cubicBezTo>
                    <a:pt x="-1431" y="30596"/>
                    <a:pt x="-1431" y="30296"/>
                    <a:pt x="-1431" y="29997"/>
                  </a:cubicBezTo>
                  <a:cubicBezTo>
                    <a:pt x="-2923" y="14450"/>
                    <a:pt x="8138" y="698"/>
                    <a:pt x="23686" y="-1097"/>
                  </a:cubicBezTo>
                  <a:cubicBezTo>
                    <a:pt x="24280" y="-1097"/>
                    <a:pt x="24879" y="-1097"/>
                    <a:pt x="25178" y="-1097"/>
                  </a:cubicBezTo>
                  <a:cubicBezTo>
                    <a:pt x="39229" y="-1097"/>
                    <a:pt x="49696" y="10563"/>
                    <a:pt x="49696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5">
              <a:extLst>
                <a:ext uri="{FF2B5EF4-FFF2-40B4-BE49-F238E27FC236}">
                  <a16:creationId xmlns:a16="http://schemas.microsoft.com/office/drawing/2014/main" id="{E28FB3BE-9620-477F-A732-FB03DC9F9331}"/>
                </a:ext>
              </a:extLst>
            </p:cNvPr>
            <p:cNvSpPr/>
            <p:nvPr/>
          </p:nvSpPr>
          <p:spPr>
            <a:xfrm>
              <a:off x="6537427" y="2055820"/>
              <a:ext cx="50228" cy="69359"/>
            </a:xfrm>
            <a:custGeom>
              <a:avLst/>
              <a:gdLst>
                <a:gd name="connsiteX0" fmla="*/ -1566 w 50228"/>
                <a:gd name="connsiteY0" fmla="*/ 32088 h 69359"/>
                <a:gd name="connsiteX1" fmla="*/ 22952 w 50228"/>
                <a:gd name="connsiteY1" fmla="*/ -1097 h 69359"/>
                <a:gd name="connsiteX2" fmla="*/ 48663 w 50228"/>
                <a:gd name="connsiteY2" fmla="*/ 32088 h 69359"/>
                <a:gd name="connsiteX3" fmla="*/ 22952 w 50228"/>
                <a:gd name="connsiteY3" fmla="*/ 68263 h 69359"/>
                <a:gd name="connsiteX4" fmla="*/ -1566 w 50228"/>
                <a:gd name="connsiteY4" fmla="*/ 32088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28" h="69359">
                  <a:moveTo>
                    <a:pt x="-1566" y="32088"/>
                  </a:moveTo>
                  <a:cubicBezTo>
                    <a:pt x="-1566" y="12654"/>
                    <a:pt x="9201" y="-1097"/>
                    <a:pt x="22952" y="-1097"/>
                  </a:cubicBezTo>
                  <a:cubicBezTo>
                    <a:pt x="37003" y="-1097"/>
                    <a:pt x="48663" y="12654"/>
                    <a:pt x="48663" y="32088"/>
                  </a:cubicBezTo>
                  <a:cubicBezTo>
                    <a:pt x="48663" y="51522"/>
                    <a:pt x="37003" y="68263"/>
                    <a:pt x="22952" y="68263"/>
                  </a:cubicBezTo>
                  <a:cubicBezTo>
                    <a:pt x="9201" y="68263"/>
                    <a:pt x="-1566" y="51522"/>
                    <a:pt x="-1566" y="320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5">
              <a:extLst>
                <a:ext uri="{FF2B5EF4-FFF2-40B4-BE49-F238E27FC236}">
                  <a16:creationId xmlns:a16="http://schemas.microsoft.com/office/drawing/2014/main" id="{CC03E5FB-6581-4603-9852-84C395FA09D3}"/>
                </a:ext>
              </a:extLst>
            </p:cNvPr>
            <p:cNvSpPr/>
            <p:nvPr/>
          </p:nvSpPr>
          <p:spPr>
            <a:xfrm>
              <a:off x="6401913" y="1900053"/>
              <a:ext cx="56037" cy="67568"/>
            </a:xfrm>
            <a:custGeom>
              <a:avLst/>
              <a:gdLst>
                <a:gd name="connsiteX0" fmla="*/ -1483 w 56037"/>
                <a:gd name="connsiteY0" fmla="*/ 33884 h 67568"/>
                <a:gd name="connsiteX1" fmla="*/ 26020 w 56037"/>
                <a:gd name="connsiteY1" fmla="*/ -1097 h 67568"/>
                <a:gd name="connsiteX2" fmla="*/ 54425 w 56037"/>
                <a:gd name="connsiteY2" fmla="*/ 33884 h 67568"/>
                <a:gd name="connsiteX3" fmla="*/ 26020 w 56037"/>
                <a:gd name="connsiteY3" fmla="*/ 66471 h 67568"/>
                <a:gd name="connsiteX4" fmla="*/ -1483 w 56037"/>
                <a:gd name="connsiteY4" fmla="*/ 33884 h 6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037" h="67568">
                  <a:moveTo>
                    <a:pt x="-1483" y="33884"/>
                  </a:moveTo>
                  <a:cubicBezTo>
                    <a:pt x="-2680" y="16844"/>
                    <a:pt x="9279" y="1596"/>
                    <a:pt x="26020" y="-1097"/>
                  </a:cubicBezTo>
                  <a:cubicBezTo>
                    <a:pt x="43363" y="1596"/>
                    <a:pt x="55322" y="16545"/>
                    <a:pt x="54425" y="33884"/>
                  </a:cubicBezTo>
                  <a:cubicBezTo>
                    <a:pt x="55322" y="50628"/>
                    <a:pt x="42764" y="64978"/>
                    <a:pt x="26020" y="66471"/>
                  </a:cubicBezTo>
                  <a:cubicBezTo>
                    <a:pt x="9579" y="64978"/>
                    <a:pt x="-2680" y="50329"/>
                    <a:pt x="-1483" y="3388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5">
              <a:extLst>
                <a:ext uri="{FF2B5EF4-FFF2-40B4-BE49-F238E27FC236}">
                  <a16:creationId xmlns:a16="http://schemas.microsoft.com/office/drawing/2014/main" id="{D004EF2C-C6F8-43FA-99CE-B5A3F34BA103}"/>
                </a:ext>
              </a:extLst>
            </p:cNvPr>
            <p:cNvSpPr/>
            <p:nvPr/>
          </p:nvSpPr>
          <p:spPr>
            <a:xfrm>
              <a:off x="6614265" y="1730837"/>
              <a:ext cx="48134" cy="71454"/>
            </a:xfrm>
            <a:custGeom>
              <a:avLst/>
              <a:gdLst>
                <a:gd name="connsiteX0" fmla="*/ -1566 w 48134"/>
                <a:gd name="connsiteY0" fmla="*/ 37767 h 71454"/>
                <a:gd name="connsiteX1" fmla="*/ 22354 w 48134"/>
                <a:gd name="connsiteY1" fmla="*/ -1097 h 71454"/>
                <a:gd name="connsiteX2" fmla="*/ 46568 w 48134"/>
                <a:gd name="connsiteY2" fmla="*/ 37767 h 71454"/>
                <a:gd name="connsiteX3" fmla="*/ 22354 w 48134"/>
                <a:gd name="connsiteY3" fmla="*/ 70358 h 71454"/>
                <a:gd name="connsiteX4" fmla="*/ -1566 w 48134"/>
                <a:gd name="connsiteY4" fmla="*/ 37767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34" h="71454">
                  <a:moveTo>
                    <a:pt x="-1566" y="37767"/>
                  </a:moveTo>
                  <a:cubicBezTo>
                    <a:pt x="-1566" y="18337"/>
                    <a:pt x="8299" y="-1097"/>
                    <a:pt x="22354" y="-1097"/>
                  </a:cubicBezTo>
                  <a:cubicBezTo>
                    <a:pt x="36105" y="-1097"/>
                    <a:pt x="46568" y="18337"/>
                    <a:pt x="46568" y="37767"/>
                  </a:cubicBezTo>
                  <a:cubicBezTo>
                    <a:pt x="46568" y="57201"/>
                    <a:pt x="36105" y="70358"/>
                    <a:pt x="22354" y="70358"/>
                  </a:cubicBezTo>
                  <a:cubicBezTo>
                    <a:pt x="8299" y="70358"/>
                    <a:pt x="-1566" y="57201"/>
                    <a:pt x="-1566" y="377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5">
              <a:extLst>
                <a:ext uri="{FF2B5EF4-FFF2-40B4-BE49-F238E27FC236}">
                  <a16:creationId xmlns:a16="http://schemas.microsoft.com/office/drawing/2014/main" id="{D178D180-F53C-4512-AAF8-3C6A08B71171}"/>
                </a:ext>
              </a:extLst>
            </p:cNvPr>
            <p:cNvSpPr/>
            <p:nvPr/>
          </p:nvSpPr>
          <p:spPr>
            <a:xfrm>
              <a:off x="6824015" y="1500926"/>
              <a:ext cx="51551" cy="67867"/>
            </a:xfrm>
            <a:custGeom>
              <a:avLst/>
              <a:gdLst>
                <a:gd name="connsiteX0" fmla="*/ -1436 w 51551"/>
                <a:gd name="connsiteY0" fmla="*/ 30296 h 67867"/>
                <a:gd name="connsiteX1" fmla="*/ 24873 w 51551"/>
                <a:gd name="connsiteY1" fmla="*/ -1097 h 67867"/>
                <a:gd name="connsiteX2" fmla="*/ 25767 w 51551"/>
                <a:gd name="connsiteY2" fmla="*/ -1097 h 67867"/>
                <a:gd name="connsiteX3" fmla="*/ 49986 w 51551"/>
                <a:gd name="connsiteY3" fmla="*/ 30296 h 67867"/>
                <a:gd name="connsiteX4" fmla="*/ 25767 w 51551"/>
                <a:gd name="connsiteY4" fmla="*/ 66770 h 67867"/>
                <a:gd name="connsiteX5" fmla="*/ -1436 w 51551"/>
                <a:gd name="connsiteY5" fmla="*/ 30296 h 6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1" h="67867">
                  <a:moveTo>
                    <a:pt x="-1436" y="30296"/>
                  </a:moveTo>
                  <a:cubicBezTo>
                    <a:pt x="-2933" y="14450"/>
                    <a:pt x="8728" y="399"/>
                    <a:pt x="24873" y="-1097"/>
                  </a:cubicBezTo>
                  <a:cubicBezTo>
                    <a:pt x="25173" y="-1097"/>
                    <a:pt x="25472" y="-1097"/>
                    <a:pt x="25767" y="-1097"/>
                  </a:cubicBezTo>
                  <a:cubicBezTo>
                    <a:pt x="39523" y="-1097"/>
                    <a:pt x="49986" y="10862"/>
                    <a:pt x="49986" y="30296"/>
                  </a:cubicBezTo>
                  <a:cubicBezTo>
                    <a:pt x="49986" y="50029"/>
                    <a:pt x="39523" y="66770"/>
                    <a:pt x="25767" y="66770"/>
                  </a:cubicBezTo>
                  <a:cubicBezTo>
                    <a:pt x="11717" y="66770"/>
                    <a:pt x="-1436" y="49730"/>
                    <a:pt x="-1436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5">
              <a:extLst>
                <a:ext uri="{FF2B5EF4-FFF2-40B4-BE49-F238E27FC236}">
                  <a16:creationId xmlns:a16="http://schemas.microsoft.com/office/drawing/2014/main" id="{DA48F104-8803-463B-87C4-49F76C28B748}"/>
                </a:ext>
              </a:extLst>
            </p:cNvPr>
            <p:cNvSpPr/>
            <p:nvPr/>
          </p:nvSpPr>
          <p:spPr>
            <a:xfrm>
              <a:off x="6930277" y="1684196"/>
              <a:ext cx="46342" cy="69962"/>
            </a:xfrm>
            <a:custGeom>
              <a:avLst/>
              <a:gdLst>
                <a:gd name="connsiteX0" fmla="*/ -1566 w 46342"/>
                <a:gd name="connsiteY0" fmla="*/ 33285 h 69962"/>
                <a:gd name="connsiteX1" fmla="*/ 22354 w 46342"/>
                <a:gd name="connsiteY1" fmla="*/ -1097 h 69962"/>
                <a:gd name="connsiteX2" fmla="*/ 44777 w 46342"/>
                <a:gd name="connsiteY2" fmla="*/ 33285 h 69962"/>
                <a:gd name="connsiteX3" fmla="*/ 22354 w 46342"/>
                <a:gd name="connsiteY3" fmla="*/ 68865 h 69962"/>
                <a:gd name="connsiteX4" fmla="*/ -1566 w 46342"/>
                <a:gd name="connsiteY4" fmla="*/ 33285 h 69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42" h="69962">
                  <a:moveTo>
                    <a:pt x="-1566" y="33285"/>
                  </a:moveTo>
                  <a:cubicBezTo>
                    <a:pt x="-1566" y="13851"/>
                    <a:pt x="8602" y="-1097"/>
                    <a:pt x="22354" y="-1097"/>
                  </a:cubicBezTo>
                  <a:cubicBezTo>
                    <a:pt x="36105" y="-1097"/>
                    <a:pt x="44777" y="13851"/>
                    <a:pt x="44777" y="33285"/>
                  </a:cubicBezTo>
                  <a:cubicBezTo>
                    <a:pt x="44777" y="52719"/>
                    <a:pt x="36404" y="68865"/>
                    <a:pt x="22354" y="68865"/>
                  </a:cubicBezTo>
                  <a:cubicBezTo>
                    <a:pt x="8602" y="68865"/>
                    <a:pt x="-1566" y="52719"/>
                    <a:pt x="-1566" y="3328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5">
              <a:extLst>
                <a:ext uri="{FF2B5EF4-FFF2-40B4-BE49-F238E27FC236}">
                  <a16:creationId xmlns:a16="http://schemas.microsoft.com/office/drawing/2014/main" id="{41AB4A67-3604-457F-944E-1AF771E9A896}"/>
                </a:ext>
              </a:extLst>
            </p:cNvPr>
            <p:cNvSpPr/>
            <p:nvPr/>
          </p:nvSpPr>
          <p:spPr>
            <a:xfrm>
              <a:off x="6908153" y="2061199"/>
              <a:ext cx="45145" cy="72352"/>
            </a:xfrm>
            <a:custGeom>
              <a:avLst/>
              <a:gdLst>
                <a:gd name="connsiteX0" fmla="*/ -1566 w 45145"/>
                <a:gd name="connsiteY0" fmla="*/ 34183 h 72352"/>
                <a:gd name="connsiteX1" fmla="*/ 22952 w 45145"/>
                <a:gd name="connsiteY1" fmla="*/ -1097 h 72352"/>
                <a:gd name="connsiteX2" fmla="*/ 43579 w 45145"/>
                <a:gd name="connsiteY2" fmla="*/ 34183 h 72352"/>
                <a:gd name="connsiteX3" fmla="*/ 22952 w 45145"/>
                <a:gd name="connsiteY3" fmla="*/ 71255 h 72352"/>
                <a:gd name="connsiteX4" fmla="*/ -1566 w 45145"/>
                <a:gd name="connsiteY4" fmla="*/ 34183 h 7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45" h="72352">
                  <a:moveTo>
                    <a:pt x="-1566" y="34183"/>
                  </a:moveTo>
                  <a:cubicBezTo>
                    <a:pt x="-1566" y="14450"/>
                    <a:pt x="8898" y="-1097"/>
                    <a:pt x="22952" y="-1097"/>
                  </a:cubicBezTo>
                  <a:cubicBezTo>
                    <a:pt x="36704" y="-1097"/>
                    <a:pt x="43579" y="14450"/>
                    <a:pt x="43579" y="34183"/>
                  </a:cubicBezTo>
                  <a:cubicBezTo>
                    <a:pt x="43579" y="53617"/>
                    <a:pt x="36704" y="71255"/>
                    <a:pt x="22952" y="71255"/>
                  </a:cubicBezTo>
                  <a:cubicBezTo>
                    <a:pt x="8898" y="71255"/>
                    <a:pt x="-1566" y="53617"/>
                    <a:pt x="-1566" y="3418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5">
              <a:extLst>
                <a:ext uri="{FF2B5EF4-FFF2-40B4-BE49-F238E27FC236}">
                  <a16:creationId xmlns:a16="http://schemas.microsoft.com/office/drawing/2014/main" id="{9E46A293-3D77-4DD2-9087-09976172848F}"/>
                </a:ext>
              </a:extLst>
            </p:cNvPr>
            <p:cNvSpPr/>
            <p:nvPr/>
          </p:nvSpPr>
          <p:spPr>
            <a:xfrm>
              <a:off x="5584008" y="2575434"/>
              <a:ext cx="75337" cy="56826"/>
            </a:xfrm>
            <a:custGeom>
              <a:avLst/>
              <a:gdLst>
                <a:gd name="connsiteX0" fmla="*/ 35207 w 75337"/>
                <a:gd name="connsiteY0" fmla="*/ 55708 h 56826"/>
                <a:gd name="connsiteX1" fmla="*/ 73772 w 75337"/>
                <a:gd name="connsiteY1" fmla="*/ 26406 h 56826"/>
                <a:gd name="connsiteX2" fmla="*/ 35207 w 75337"/>
                <a:gd name="connsiteY2" fmla="*/ -1097 h 56826"/>
                <a:gd name="connsiteX3" fmla="*/ -1566 w 75337"/>
                <a:gd name="connsiteY3" fmla="*/ 26406 h 56826"/>
                <a:gd name="connsiteX4" fmla="*/ 35207 w 75337"/>
                <a:gd name="connsiteY4" fmla="*/ 55708 h 5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37" h="56826">
                  <a:moveTo>
                    <a:pt x="35207" y="55708"/>
                  </a:moveTo>
                  <a:cubicBezTo>
                    <a:pt x="54937" y="55708"/>
                    <a:pt x="73772" y="40460"/>
                    <a:pt x="73772" y="26406"/>
                  </a:cubicBezTo>
                  <a:cubicBezTo>
                    <a:pt x="73772" y="12654"/>
                    <a:pt x="54937" y="-1097"/>
                    <a:pt x="35207" y="-1097"/>
                  </a:cubicBezTo>
                  <a:cubicBezTo>
                    <a:pt x="15773" y="-1097"/>
                    <a:pt x="-1566" y="12654"/>
                    <a:pt x="-1566" y="26406"/>
                  </a:cubicBezTo>
                  <a:cubicBezTo>
                    <a:pt x="1723" y="44048"/>
                    <a:pt x="17565" y="56303"/>
                    <a:pt x="35207" y="5570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5">
              <a:extLst>
                <a:ext uri="{FF2B5EF4-FFF2-40B4-BE49-F238E27FC236}">
                  <a16:creationId xmlns:a16="http://schemas.microsoft.com/office/drawing/2014/main" id="{13EEB3BF-2339-4735-82B4-0A019B32BF71}"/>
                </a:ext>
              </a:extLst>
            </p:cNvPr>
            <p:cNvSpPr/>
            <p:nvPr/>
          </p:nvSpPr>
          <p:spPr>
            <a:xfrm>
              <a:off x="5834247" y="2802306"/>
              <a:ext cx="71155" cy="49975"/>
            </a:xfrm>
            <a:custGeom>
              <a:avLst/>
              <a:gdLst>
                <a:gd name="connsiteX0" fmla="*/ 33412 w 71155"/>
                <a:gd name="connsiteY0" fmla="*/ 48879 h 49975"/>
                <a:gd name="connsiteX1" fmla="*/ 69590 w 71155"/>
                <a:gd name="connsiteY1" fmla="*/ 27350 h 49975"/>
                <a:gd name="connsiteX2" fmla="*/ 33412 w 71155"/>
                <a:gd name="connsiteY2" fmla="*/ -1051 h 49975"/>
                <a:gd name="connsiteX3" fmla="*/ -1566 w 71155"/>
                <a:gd name="connsiteY3" fmla="*/ 27350 h 49975"/>
                <a:gd name="connsiteX4" fmla="*/ 33412 w 71155"/>
                <a:gd name="connsiteY4" fmla="*/ 48879 h 4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55" h="49975">
                  <a:moveTo>
                    <a:pt x="33412" y="48879"/>
                  </a:moveTo>
                  <a:cubicBezTo>
                    <a:pt x="52846" y="48879"/>
                    <a:pt x="69590" y="41404"/>
                    <a:pt x="69590" y="27350"/>
                  </a:cubicBezTo>
                  <a:cubicBezTo>
                    <a:pt x="66298" y="10310"/>
                    <a:pt x="50755" y="-1949"/>
                    <a:pt x="33412" y="-1051"/>
                  </a:cubicBezTo>
                  <a:cubicBezTo>
                    <a:pt x="16073" y="-1949"/>
                    <a:pt x="825" y="10310"/>
                    <a:pt x="-1566" y="27350"/>
                  </a:cubicBezTo>
                  <a:cubicBezTo>
                    <a:pt x="-1566" y="41404"/>
                    <a:pt x="13978" y="48879"/>
                    <a:pt x="33412" y="4887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5">
              <a:extLst>
                <a:ext uri="{FF2B5EF4-FFF2-40B4-BE49-F238E27FC236}">
                  <a16:creationId xmlns:a16="http://schemas.microsoft.com/office/drawing/2014/main" id="{49302722-B882-44A8-B091-FC94A9B8E550}"/>
                </a:ext>
              </a:extLst>
            </p:cNvPr>
            <p:cNvSpPr/>
            <p:nvPr/>
          </p:nvSpPr>
          <p:spPr>
            <a:xfrm>
              <a:off x="5732895" y="3051694"/>
              <a:ext cx="78330" cy="50528"/>
            </a:xfrm>
            <a:custGeom>
              <a:avLst/>
              <a:gdLst>
                <a:gd name="connsiteX0" fmla="*/ 36704 w 78330"/>
                <a:gd name="connsiteY0" fmla="*/ 49431 h 50528"/>
                <a:gd name="connsiteX1" fmla="*/ 76765 w 78330"/>
                <a:gd name="connsiteY1" fmla="*/ 28501 h 50528"/>
                <a:gd name="connsiteX2" fmla="*/ 36704 w 78330"/>
                <a:gd name="connsiteY2" fmla="*/ -1097 h 50528"/>
                <a:gd name="connsiteX3" fmla="*/ -1566 w 78330"/>
                <a:gd name="connsiteY3" fmla="*/ 28501 h 50528"/>
                <a:gd name="connsiteX4" fmla="*/ 36704 w 78330"/>
                <a:gd name="connsiteY4" fmla="*/ 49431 h 50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30" h="50528">
                  <a:moveTo>
                    <a:pt x="36704" y="49431"/>
                  </a:moveTo>
                  <a:cubicBezTo>
                    <a:pt x="56134" y="49431"/>
                    <a:pt x="76765" y="42555"/>
                    <a:pt x="76765" y="28501"/>
                  </a:cubicBezTo>
                  <a:cubicBezTo>
                    <a:pt x="76765" y="14450"/>
                    <a:pt x="56134" y="-1097"/>
                    <a:pt x="36704" y="-1097"/>
                  </a:cubicBezTo>
                  <a:cubicBezTo>
                    <a:pt x="17270" y="-1097"/>
                    <a:pt x="-1566" y="14450"/>
                    <a:pt x="-1566" y="28501"/>
                  </a:cubicBezTo>
                  <a:cubicBezTo>
                    <a:pt x="-1566" y="42555"/>
                    <a:pt x="17270" y="49431"/>
                    <a:pt x="36704" y="4943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5">
              <a:extLst>
                <a:ext uri="{FF2B5EF4-FFF2-40B4-BE49-F238E27FC236}">
                  <a16:creationId xmlns:a16="http://schemas.microsoft.com/office/drawing/2014/main" id="{F1A0C499-3893-4AC7-8AE9-540FACB19385}"/>
                </a:ext>
              </a:extLst>
            </p:cNvPr>
            <p:cNvSpPr/>
            <p:nvPr/>
          </p:nvSpPr>
          <p:spPr>
            <a:xfrm>
              <a:off x="6127837" y="2634929"/>
              <a:ext cx="73246" cy="53522"/>
            </a:xfrm>
            <a:custGeom>
              <a:avLst/>
              <a:gdLst>
                <a:gd name="connsiteX0" fmla="*/ 37601 w 73246"/>
                <a:gd name="connsiteY0" fmla="*/ 52420 h 53522"/>
                <a:gd name="connsiteX1" fmla="*/ 71681 w 73246"/>
                <a:gd name="connsiteY1" fmla="*/ 22523 h 53522"/>
                <a:gd name="connsiteX2" fmla="*/ 37601 w 73246"/>
                <a:gd name="connsiteY2" fmla="*/ -1097 h 53522"/>
                <a:gd name="connsiteX3" fmla="*/ -1566 w 73246"/>
                <a:gd name="connsiteY3" fmla="*/ 22523 h 53522"/>
                <a:gd name="connsiteX4" fmla="*/ 37601 w 73246"/>
                <a:gd name="connsiteY4" fmla="*/ 52420 h 5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46" h="53522">
                  <a:moveTo>
                    <a:pt x="37601" y="52420"/>
                  </a:moveTo>
                  <a:cubicBezTo>
                    <a:pt x="54941" y="52716"/>
                    <a:pt x="69889" y="39862"/>
                    <a:pt x="71681" y="22523"/>
                  </a:cubicBezTo>
                  <a:cubicBezTo>
                    <a:pt x="71681" y="8468"/>
                    <a:pt x="57032" y="-1097"/>
                    <a:pt x="37601" y="-1097"/>
                  </a:cubicBezTo>
                  <a:cubicBezTo>
                    <a:pt x="18168" y="-1097"/>
                    <a:pt x="-1566" y="8468"/>
                    <a:pt x="-1566" y="22523"/>
                  </a:cubicBezTo>
                  <a:cubicBezTo>
                    <a:pt x="-1566" y="36274"/>
                    <a:pt x="18168" y="52420"/>
                    <a:pt x="37601" y="5242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5">
              <a:extLst>
                <a:ext uri="{FF2B5EF4-FFF2-40B4-BE49-F238E27FC236}">
                  <a16:creationId xmlns:a16="http://schemas.microsoft.com/office/drawing/2014/main" id="{50886761-8223-4598-8D62-611178A1FD5B}"/>
                </a:ext>
              </a:extLst>
            </p:cNvPr>
            <p:cNvSpPr/>
            <p:nvPr/>
          </p:nvSpPr>
          <p:spPr>
            <a:xfrm>
              <a:off x="6157135" y="2836137"/>
              <a:ext cx="67568" cy="49331"/>
            </a:xfrm>
            <a:custGeom>
              <a:avLst/>
              <a:gdLst>
                <a:gd name="connsiteX0" fmla="*/ 30426 w 67568"/>
                <a:gd name="connsiteY0" fmla="*/ 48234 h 49331"/>
                <a:gd name="connsiteX1" fmla="*/ 66002 w 67568"/>
                <a:gd name="connsiteY1" fmla="*/ 24315 h 49331"/>
                <a:gd name="connsiteX2" fmla="*/ 30426 w 67568"/>
                <a:gd name="connsiteY2" fmla="*/ -1097 h 49331"/>
                <a:gd name="connsiteX3" fmla="*/ -1566 w 67568"/>
                <a:gd name="connsiteY3" fmla="*/ 24315 h 49331"/>
                <a:gd name="connsiteX4" fmla="*/ 30426 w 67568"/>
                <a:gd name="connsiteY4" fmla="*/ 48234 h 4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68" h="49331">
                  <a:moveTo>
                    <a:pt x="30426" y="48234"/>
                  </a:moveTo>
                  <a:cubicBezTo>
                    <a:pt x="49857" y="48234"/>
                    <a:pt x="66002" y="38070"/>
                    <a:pt x="66002" y="24315"/>
                  </a:cubicBezTo>
                  <a:cubicBezTo>
                    <a:pt x="66002" y="10264"/>
                    <a:pt x="49857" y="-1097"/>
                    <a:pt x="30426" y="-1097"/>
                  </a:cubicBezTo>
                  <a:cubicBezTo>
                    <a:pt x="10993" y="-1097"/>
                    <a:pt x="-1566" y="10264"/>
                    <a:pt x="-1566" y="24315"/>
                  </a:cubicBezTo>
                  <a:cubicBezTo>
                    <a:pt x="-1566" y="38070"/>
                    <a:pt x="10993" y="48234"/>
                    <a:pt x="30426" y="4823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5">
              <a:extLst>
                <a:ext uri="{FF2B5EF4-FFF2-40B4-BE49-F238E27FC236}">
                  <a16:creationId xmlns:a16="http://schemas.microsoft.com/office/drawing/2014/main" id="{1D304E31-3CFB-433F-B3DB-B588E7FF44E4}"/>
                </a:ext>
              </a:extLst>
            </p:cNvPr>
            <p:cNvSpPr/>
            <p:nvPr/>
          </p:nvSpPr>
          <p:spPr>
            <a:xfrm>
              <a:off x="5956825" y="3096494"/>
              <a:ext cx="72648" cy="54642"/>
            </a:xfrm>
            <a:custGeom>
              <a:avLst/>
              <a:gdLst>
                <a:gd name="connsiteX0" fmla="*/ 38196 w 72648"/>
                <a:gd name="connsiteY0" fmla="*/ 53364 h 54642"/>
                <a:gd name="connsiteX1" fmla="*/ 71083 w 72648"/>
                <a:gd name="connsiteY1" fmla="*/ 27353 h 54642"/>
                <a:gd name="connsiteX2" fmla="*/ 71083 w 72648"/>
                <a:gd name="connsiteY2" fmla="*/ 27054 h 54642"/>
                <a:gd name="connsiteX3" fmla="*/ 38196 w 72648"/>
                <a:gd name="connsiteY3" fmla="*/ -1051 h 54642"/>
                <a:gd name="connsiteX4" fmla="*/ -1566 w 72648"/>
                <a:gd name="connsiteY4" fmla="*/ 27054 h 54642"/>
                <a:gd name="connsiteX5" fmla="*/ 38196 w 72648"/>
                <a:gd name="connsiteY5" fmla="*/ 53364 h 5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48" h="54642">
                  <a:moveTo>
                    <a:pt x="38196" y="53364"/>
                  </a:moveTo>
                  <a:cubicBezTo>
                    <a:pt x="54342" y="55156"/>
                    <a:pt x="69291" y="43495"/>
                    <a:pt x="71083" y="27353"/>
                  </a:cubicBezTo>
                  <a:cubicBezTo>
                    <a:pt x="71083" y="27353"/>
                    <a:pt x="71083" y="27054"/>
                    <a:pt x="71083" y="27054"/>
                  </a:cubicBezTo>
                  <a:cubicBezTo>
                    <a:pt x="69590" y="10310"/>
                    <a:pt x="54941" y="-1945"/>
                    <a:pt x="38196" y="-1051"/>
                  </a:cubicBezTo>
                  <a:cubicBezTo>
                    <a:pt x="18762" y="-1051"/>
                    <a:pt x="-1566" y="13299"/>
                    <a:pt x="-1566" y="27054"/>
                  </a:cubicBezTo>
                  <a:cubicBezTo>
                    <a:pt x="-1566" y="41105"/>
                    <a:pt x="18762" y="53364"/>
                    <a:pt x="38196" y="533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5">
              <a:extLst>
                <a:ext uri="{FF2B5EF4-FFF2-40B4-BE49-F238E27FC236}">
                  <a16:creationId xmlns:a16="http://schemas.microsoft.com/office/drawing/2014/main" id="{4EED0EE9-F72B-487A-8425-E63C83622582}"/>
                </a:ext>
              </a:extLst>
            </p:cNvPr>
            <p:cNvSpPr/>
            <p:nvPr/>
          </p:nvSpPr>
          <p:spPr>
            <a:xfrm>
              <a:off x="6034557" y="3429297"/>
              <a:ext cx="70557" cy="43951"/>
            </a:xfrm>
            <a:custGeom>
              <a:avLst/>
              <a:gdLst>
                <a:gd name="connsiteX0" fmla="*/ 32518 w 70557"/>
                <a:gd name="connsiteY0" fmla="*/ 42854 h 43951"/>
                <a:gd name="connsiteX1" fmla="*/ 68991 w 70557"/>
                <a:gd name="connsiteY1" fmla="*/ 22223 h 43951"/>
                <a:gd name="connsiteX2" fmla="*/ 32518 w 70557"/>
                <a:gd name="connsiteY2" fmla="*/ -1097 h 43951"/>
                <a:gd name="connsiteX3" fmla="*/ -1566 w 70557"/>
                <a:gd name="connsiteY3" fmla="*/ 22223 h 43951"/>
                <a:gd name="connsiteX4" fmla="*/ 32518 w 70557"/>
                <a:gd name="connsiteY4" fmla="*/ 42854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57" h="43951">
                  <a:moveTo>
                    <a:pt x="32518" y="42854"/>
                  </a:moveTo>
                  <a:cubicBezTo>
                    <a:pt x="51952" y="42854"/>
                    <a:pt x="68991" y="35975"/>
                    <a:pt x="68991" y="22223"/>
                  </a:cubicBezTo>
                  <a:cubicBezTo>
                    <a:pt x="68991" y="8173"/>
                    <a:pt x="51952" y="-1097"/>
                    <a:pt x="32518" y="-1097"/>
                  </a:cubicBezTo>
                  <a:cubicBezTo>
                    <a:pt x="12784" y="-1097"/>
                    <a:pt x="-1566" y="8173"/>
                    <a:pt x="-1566" y="22223"/>
                  </a:cubicBezTo>
                  <a:cubicBezTo>
                    <a:pt x="-1566" y="35975"/>
                    <a:pt x="12784" y="42854"/>
                    <a:pt x="32518" y="428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5">
              <a:extLst>
                <a:ext uri="{FF2B5EF4-FFF2-40B4-BE49-F238E27FC236}">
                  <a16:creationId xmlns:a16="http://schemas.microsoft.com/office/drawing/2014/main" id="{D05EE5B8-A285-459B-9E16-63D9DDA532A0}"/>
                </a:ext>
              </a:extLst>
            </p:cNvPr>
            <p:cNvSpPr/>
            <p:nvPr/>
          </p:nvSpPr>
          <p:spPr>
            <a:xfrm>
              <a:off x="6321271" y="3316583"/>
              <a:ext cx="69662" cy="43951"/>
            </a:xfrm>
            <a:custGeom>
              <a:avLst/>
              <a:gdLst>
                <a:gd name="connsiteX0" fmla="*/ 35806 w 69662"/>
                <a:gd name="connsiteY0" fmla="*/ 42854 h 43951"/>
                <a:gd name="connsiteX1" fmla="*/ 68097 w 69662"/>
                <a:gd name="connsiteY1" fmla="*/ 19833 h 43951"/>
                <a:gd name="connsiteX2" fmla="*/ 35806 w 69662"/>
                <a:gd name="connsiteY2" fmla="*/ -1097 h 43951"/>
                <a:gd name="connsiteX3" fmla="*/ -1566 w 69662"/>
                <a:gd name="connsiteY3" fmla="*/ 19833 h 43951"/>
                <a:gd name="connsiteX4" fmla="*/ 35806 w 69662"/>
                <a:gd name="connsiteY4" fmla="*/ 42854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62" h="43951">
                  <a:moveTo>
                    <a:pt x="35806" y="42854"/>
                  </a:moveTo>
                  <a:cubicBezTo>
                    <a:pt x="55240" y="42854"/>
                    <a:pt x="68097" y="33585"/>
                    <a:pt x="68097" y="19833"/>
                  </a:cubicBezTo>
                  <a:cubicBezTo>
                    <a:pt x="68097" y="5782"/>
                    <a:pt x="55240" y="-1097"/>
                    <a:pt x="35806" y="-1097"/>
                  </a:cubicBezTo>
                  <a:cubicBezTo>
                    <a:pt x="16376" y="-1097"/>
                    <a:pt x="-1566" y="6081"/>
                    <a:pt x="-1566" y="19833"/>
                  </a:cubicBezTo>
                  <a:cubicBezTo>
                    <a:pt x="-1566" y="33585"/>
                    <a:pt x="16376" y="42854"/>
                    <a:pt x="35806" y="428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5">
              <a:extLst>
                <a:ext uri="{FF2B5EF4-FFF2-40B4-BE49-F238E27FC236}">
                  <a16:creationId xmlns:a16="http://schemas.microsoft.com/office/drawing/2014/main" id="{FAA418D9-0055-4EF7-AC12-1FC7BC33C318}"/>
                </a:ext>
              </a:extLst>
            </p:cNvPr>
            <p:cNvSpPr/>
            <p:nvPr/>
          </p:nvSpPr>
          <p:spPr>
            <a:xfrm>
              <a:off x="6504840" y="3209553"/>
              <a:ext cx="66969" cy="48682"/>
            </a:xfrm>
            <a:custGeom>
              <a:avLst/>
              <a:gdLst>
                <a:gd name="connsiteX0" fmla="*/ 32218 w 66969"/>
                <a:gd name="connsiteY0" fmla="*/ 47336 h 48682"/>
                <a:gd name="connsiteX1" fmla="*/ 65404 w 66969"/>
                <a:gd name="connsiteY1" fmla="*/ 21625 h 48682"/>
                <a:gd name="connsiteX2" fmla="*/ 65404 w 66969"/>
                <a:gd name="connsiteY2" fmla="*/ 21625 h 48682"/>
                <a:gd name="connsiteX3" fmla="*/ 32218 w 66969"/>
                <a:gd name="connsiteY3" fmla="*/ -1097 h 48682"/>
                <a:gd name="connsiteX4" fmla="*/ -1566 w 66969"/>
                <a:gd name="connsiteY4" fmla="*/ 21625 h 48682"/>
                <a:gd name="connsiteX5" fmla="*/ 32218 w 66969"/>
                <a:gd name="connsiteY5" fmla="*/ 47336 h 4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969" h="48682">
                  <a:moveTo>
                    <a:pt x="32218" y="47336"/>
                  </a:moveTo>
                  <a:cubicBezTo>
                    <a:pt x="48364" y="49431"/>
                    <a:pt x="63313" y="37771"/>
                    <a:pt x="65404" y="21625"/>
                  </a:cubicBezTo>
                  <a:cubicBezTo>
                    <a:pt x="65404" y="21625"/>
                    <a:pt x="65404" y="21625"/>
                    <a:pt x="65404" y="21625"/>
                  </a:cubicBezTo>
                  <a:cubicBezTo>
                    <a:pt x="65404" y="7574"/>
                    <a:pt x="51652" y="-1097"/>
                    <a:pt x="32218" y="-1097"/>
                  </a:cubicBezTo>
                  <a:cubicBezTo>
                    <a:pt x="12784" y="-1097"/>
                    <a:pt x="-1566" y="7574"/>
                    <a:pt x="-1566" y="21625"/>
                  </a:cubicBezTo>
                  <a:cubicBezTo>
                    <a:pt x="828" y="38070"/>
                    <a:pt x="15777" y="49431"/>
                    <a:pt x="32218" y="4733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5">
              <a:extLst>
                <a:ext uri="{FF2B5EF4-FFF2-40B4-BE49-F238E27FC236}">
                  <a16:creationId xmlns:a16="http://schemas.microsoft.com/office/drawing/2014/main" id="{5A538F75-0BA9-47F6-990A-2211491D875A}"/>
                </a:ext>
              </a:extLst>
            </p:cNvPr>
            <p:cNvSpPr/>
            <p:nvPr/>
          </p:nvSpPr>
          <p:spPr>
            <a:xfrm>
              <a:off x="6815174" y="3190413"/>
              <a:ext cx="72951" cy="55314"/>
            </a:xfrm>
            <a:custGeom>
              <a:avLst/>
              <a:gdLst>
                <a:gd name="connsiteX0" fmla="*/ 31321 w 72951"/>
                <a:gd name="connsiteY0" fmla="*/ 54217 h 55314"/>
                <a:gd name="connsiteX1" fmla="*/ 71385 w 72951"/>
                <a:gd name="connsiteY1" fmla="*/ 28805 h 55314"/>
                <a:gd name="connsiteX2" fmla="*/ 31321 w 72951"/>
                <a:gd name="connsiteY2" fmla="*/ -1092 h 55314"/>
                <a:gd name="connsiteX3" fmla="*/ -1566 w 72951"/>
                <a:gd name="connsiteY3" fmla="*/ 28805 h 55314"/>
                <a:gd name="connsiteX4" fmla="*/ 31321 w 72951"/>
                <a:gd name="connsiteY4" fmla="*/ 54217 h 5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51" h="55314">
                  <a:moveTo>
                    <a:pt x="31321" y="54217"/>
                  </a:moveTo>
                  <a:cubicBezTo>
                    <a:pt x="50755" y="54217"/>
                    <a:pt x="71385" y="42560"/>
                    <a:pt x="71385" y="28805"/>
                  </a:cubicBezTo>
                  <a:cubicBezTo>
                    <a:pt x="71385" y="14754"/>
                    <a:pt x="50755" y="-1092"/>
                    <a:pt x="31321" y="-1092"/>
                  </a:cubicBezTo>
                  <a:cubicBezTo>
                    <a:pt x="14281" y="-1391"/>
                    <a:pt x="-69" y="11466"/>
                    <a:pt x="-1566" y="28805"/>
                  </a:cubicBezTo>
                  <a:cubicBezTo>
                    <a:pt x="-1566" y="42560"/>
                    <a:pt x="11890" y="54217"/>
                    <a:pt x="31321" y="5421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5">
              <a:extLst>
                <a:ext uri="{FF2B5EF4-FFF2-40B4-BE49-F238E27FC236}">
                  <a16:creationId xmlns:a16="http://schemas.microsoft.com/office/drawing/2014/main" id="{2DD910FF-9A25-4258-AECE-8178CF34C1E6}"/>
                </a:ext>
              </a:extLst>
            </p:cNvPr>
            <p:cNvSpPr/>
            <p:nvPr/>
          </p:nvSpPr>
          <p:spPr>
            <a:xfrm>
              <a:off x="6717405" y="2915618"/>
              <a:ext cx="69966" cy="53260"/>
            </a:xfrm>
            <a:custGeom>
              <a:avLst/>
              <a:gdLst>
                <a:gd name="connsiteX0" fmla="*/ 34018 w 69966"/>
                <a:gd name="connsiteY0" fmla="*/ 52163 h 53260"/>
                <a:gd name="connsiteX1" fmla="*/ 68401 w 69966"/>
                <a:gd name="connsiteY1" fmla="*/ 27350 h 53260"/>
                <a:gd name="connsiteX2" fmla="*/ 34018 w 69966"/>
                <a:gd name="connsiteY2" fmla="*/ -1051 h 53260"/>
                <a:gd name="connsiteX3" fmla="*/ -1562 w 69966"/>
                <a:gd name="connsiteY3" fmla="*/ 27350 h 53260"/>
                <a:gd name="connsiteX4" fmla="*/ 34018 w 69966"/>
                <a:gd name="connsiteY4" fmla="*/ 52163 h 5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66" h="53260">
                  <a:moveTo>
                    <a:pt x="34018" y="52163"/>
                  </a:moveTo>
                  <a:cubicBezTo>
                    <a:pt x="53452" y="52163"/>
                    <a:pt x="68401" y="41401"/>
                    <a:pt x="68401" y="27350"/>
                  </a:cubicBezTo>
                  <a:cubicBezTo>
                    <a:pt x="66006" y="10310"/>
                    <a:pt x="51058" y="-1949"/>
                    <a:pt x="34018" y="-1051"/>
                  </a:cubicBezTo>
                  <a:cubicBezTo>
                    <a:pt x="16675" y="-1949"/>
                    <a:pt x="1132" y="10310"/>
                    <a:pt x="-1562" y="27350"/>
                  </a:cubicBezTo>
                  <a:cubicBezTo>
                    <a:pt x="-1861" y="41401"/>
                    <a:pt x="14584" y="52163"/>
                    <a:pt x="34018" y="521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5">
              <a:extLst>
                <a:ext uri="{FF2B5EF4-FFF2-40B4-BE49-F238E27FC236}">
                  <a16:creationId xmlns:a16="http://schemas.microsoft.com/office/drawing/2014/main" id="{2AB550D5-F4F2-47A1-9481-213036AC4E2F}"/>
                </a:ext>
              </a:extLst>
            </p:cNvPr>
            <p:cNvSpPr/>
            <p:nvPr/>
          </p:nvSpPr>
          <p:spPr>
            <a:xfrm>
              <a:off x="6772123" y="2726113"/>
              <a:ext cx="72049" cy="53861"/>
            </a:xfrm>
            <a:custGeom>
              <a:avLst/>
              <a:gdLst>
                <a:gd name="connsiteX0" fmla="*/ 38496 w 72049"/>
                <a:gd name="connsiteY0" fmla="*/ 52719 h 53861"/>
                <a:gd name="connsiteX1" fmla="*/ 70484 w 72049"/>
                <a:gd name="connsiteY1" fmla="*/ 24318 h 53861"/>
                <a:gd name="connsiteX2" fmla="*/ 38496 w 72049"/>
                <a:gd name="connsiteY2" fmla="*/ -1097 h 53861"/>
                <a:gd name="connsiteX3" fmla="*/ -1566 w 72049"/>
                <a:gd name="connsiteY3" fmla="*/ 24318 h 53861"/>
                <a:gd name="connsiteX4" fmla="*/ 38496 w 72049"/>
                <a:gd name="connsiteY4" fmla="*/ 52719 h 5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9" h="53861">
                  <a:moveTo>
                    <a:pt x="38496" y="52719"/>
                  </a:moveTo>
                  <a:cubicBezTo>
                    <a:pt x="54941" y="53617"/>
                    <a:pt x="69291" y="41059"/>
                    <a:pt x="70484" y="24318"/>
                  </a:cubicBezTo>
                  <a:cubicBezTo>
                    <a:pt x="70484" y="10563"/>
                    <a:pt x="57930" y="-1097"/>
                    <a:pt x="38496" y="-1097"/>
                  </a:cubicBezTo>
                  <a:cubicBezTo>
                    <a:pt x="19062" y="-1097"/>
                    <a:pt x="-1566" y="10563"/>
                    <a:pt x="-1566" y="24318"/>
                  </a:cubicBezTo>
                  <a:cubicBezTo>
                    <a:pt x="-1566" y="38369"/>
                    <a:pt x="19062" y="52719"/>
                    <a:pt x="38496" y="5271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5">
              <a:extLst>
                <a:ext uri="{FF2B5EF4-FFF2-40B4-BE49-F238E27FC236}">
                  <a16:creationId xmlns:a16="http://schemas.microsoft.com/office/drawing/2014/main" id="{7923AE1A-EDFA-40F2-9C0C-5A0574D0B6F0}"/>
                </a:ext>
              </a:extLst>
            </p:cNvPr>
            <p:cNvSpPr/>
            <p:nvPr/>
          </p:nvSpPr>
          <p:spPr>
            <a:xfrm>
              <a:off x="6703358" y="2583431"/>
              <a:ext cx="62484" cy="57819"/>
            </a:xfrm>
            <a:custGeom>
              <a:avLst/>
              <a:gdLst>
                <a:gd name="connsiteX0" fmla="*/ 29529 w 62484"/>
                <a:gd name="connsiteY0" fmla="*/ 56678 h 57819"/>
                <a:gd name="connsiteX1" fmla="*/ 60919 w 62484"/>
                <a:gd name="connsiteY1" fmla="*/ 28277 h 57819"/>
                <a:gd name="connsiteX2" fmla="*/ 60919 w 62484"/>
                <a:gd name="connsiteY2" fmla="*/ 28277 h 57819"/>
                <a:gd name="connsiteX3" fmla="*/ 27733 w 62484"/>
                <a:gd name="connsiteY3" fmla="*/ -1022 h 57819"/>
                <a:gd name="connsiteX4" fmla="*/ -1566 w 62484"/>
                <a:gd name="connsiteY4" fmla="*/ 28277 h 57819"/>
                <a:gd name="connsiteX5" fmla="*/ 28930 w 62484"/>
                <a:gd name="connsiteY5" fmla="*/ 56678 h 57819"/>
                <a:gd name="connsiteX6" fmla="*/ 29529 w 62484"/>
                <a:gd name="connsiteY6" fmla="*/ 56678 h 5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84" h="57819">
                  <a:moveTo>
                    <a:pt x="29529" y="56678"/>
                  </a:moveTo>
                  <a:cubicBezTo>
                    <a:pt x="45970" y="57576"/>
                    <a:pt x="60024" y="44718"/>
                    <a:pt x="60919" y="28277"/>
                  </a:cubicBezTo>
                  <a:cubicBezTo>
                    <a:pt x="60919" y="28277"/>
                    <a:pt x="60919" y="28277"/>
                    <a:pt x="60919" y="28277"/>
                  </a:cubicBezTo>
                  <a:cubicBezTo>
                    <a:pt x="59725" y="10934"/>
                    <a:pt x="44777" y="-2219"/>
                    <a:pt x="27733" y="-1022"/>
                  </a:cubicBezTo>
                  <a:cubicBezTo>
                    <a:pt x="11887" y="-127"/>
                    <a:pt x="-668" y="12431"/>
                    <a:pt x="-1566" y="28277"/>
                  </a:cubicBezTo>
                  <a:cubicBezTo>
                    <a:pt x="-967" y="44419"/>
                    <a:pt x="12784" y="57277"/>
                    <a:pt x="28930" y="56678"/>
                  </a:cubicBezTo>
                  <a:cubicBezTo>
                    <a:pt x="29229" y="56678"/>
                    <a:pt x="29229" y="56678"/>
                    <a:pt x="29529" y="5667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5">
              <a:extLst>
                <a:ext uri="{FF2B5EF4-FFF2-40B4-BE49-F238E27FC236}">
                  <a16:creationId xmlns:a16="http://schemas.microsoft.com/office/drawing/2014/main" id="{BBAF9900-F395-48E8-A8FF-DD100CFEDA3F}"/>
                </a:ext>
              </a:extLst>
            </p:cNvPr>
            <p:cNvSpPr/>
            <p:nvPr/>
          </p:nvSpPr>
          <p:spPr>
            <a:xfrm>
              <a:off x="6967054" y="2452257"/>
              <a:ext cx="72049" cy="47479"/>
            </a:xfrm>
            <a:custGeom>
              <a:avLst/>
              <a:gdLst>
                <a:gd name="connsiteX0" fmla="*/ 32514 w 72049"/>
                <a:gd name="connsiteY0" fmla="*/ 46139 h 47479"/>
                <a:gd name="connsiteX1" fmla="*/ 70484 w 72049"/>
                <a:gd name="connsiteY1" fmla="*/ 20129 h 47479"/>
                <a:gd name="connsiteX2" fmla="*/ 32514 w 72049"/>
                <a:gd name="connsiteY2" fmla="*/ -1097 h 47479"/>
                <a:gd name="connsiteX3" fmla="*/ -1566 w 72049"/>
                <a:gd name="connsiteY3" fmla="*/ 20129 h 47479"/>
                <a:gd name="connsiteX4" fmla="*/ 32514 w 72049"/>
                <a:gd name="connsiteY4" fmla="*/ 46139 h 4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9" h="47479">
                  <a:moveTo>
                    <a:pt x="32514" y="46139"/>
                  </a:moveTo>
                  <a:cubicBezTo>
                    <a:pt x="51948" y="46139"/>
                    <a:pt x="70484" y="33880"/>
                    <a:pt x="70484" y="20129"/>
                  </a:cubicBezTo>
                  <a:cubicBezTo>
                    <a:pt x="70484" y="6078"/>
                    <a:pt x="51948" y="-1097"/>
                    <a:pt x="32514" y="-1097"/>
                  </a:cubicBezTo>
                  <a:cubicBezTo>
                    <a:pt x="13084" y="-1097"/>
                    <a:pt x="-1566" y="6078"/>
                    <a:pt x="-1566" y="20129"/>
                  </a:cubicBezTo>
                  <a:cubicBezTo>
                    <a:pt x="825" y="36574"/>
                    <a:pt x="16073" y="48234"/>
                    <a:pt x="32514" y="4613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5">
              <a:extLst>
                <a:ext uri="{FF2B5EF4-FFF2-40B4-BE49-F238E27FC236}">
                  <a16:creationId xmlns:a16="http://schemas.microsoft.com/office/drawing/2014/main" id="{8214DAF2-A47D-45FE-9346-8CBEE7E172D5}"/>
                </a:ext>
              </a:extLst>
            </p:cNvPr>
            <p:cNvSpPr/>
            <p:nvPr/>
          </p:nvSpPr>
          <p:spPr>
            <a:xfrm>
              <a:off x="5827368" y="2213678"/>
              <a:ext cx="78034" cy="44546"/>
            </a:xfrm>
            <a:custGeom>
              <a:avLst/>
              <a:gdLst>
                <a:gd name="connsiteX0" fmla="*/ 37601 w 78034"/>
                <a:gd name="connsiteY0" fmla="*/ 43449 h 44546"/>
                <a:gd name="connsiteX1" fmla="*/ -1566 w 78034"/>
                <a:gd name="connsiteY1" fmla="*/ 22519 h 44546"/>
                <a:gd name="connsiteX2" fmla="*/ 37601 w 78034"/>
                <a:gd name="connsiteY2" fmla="*/ -1097 h 44546"/>
                <a:gd name="connsiteX3" fmla="*/ 76469 w 78034"/>
                <a:gd name="connsiteY3" fmla="*/ 22519 h 44546"/>
                <a:gd name="connsiteX4" fmla="*/ 37601 w 78034"/>
                <a:gd name="connsiteY4" fmla="*/ 43449 h 4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034" h="44546">
                  <a:moveTo>
                    <a:pt x="37601" y="43449"/>
                  </a:moveTo>
                  <a:cubicBezTo>
                    <a:pt x="18168" y="43449"/>
                    <a:pt x="-1566" y="36274"/>
                    <a:pt x="-1566" y="22519"/>
                  </a:cubicBezTo>
                  <a:cubicBezTo>
                    <a:pt x="-1566" y="8468"/>
                    <a:pt x="18168" y="-1097"/>
                    <a:pt x="37601" y="-1097"/>
                  </a:cubicBezTo>
                  <a:cubicBezTo>
                    <a:pt x="57035" y="-1097"/>
                    <a:pt x="76469" y="8468"/>
                    <a:pt x="76469" y="22519"/>
                  </a:cubicBezTo>
                  <a:cubicBezTo>
                    <a:pt x="76469" y="36274"/>
                    <a:pt x="57035" y="43449"/>
                    <a:pt x="37601" y="4344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5">
              <a:extLst>
                <a:ext uri="{FF2B5EF4-FFF2-40B4-BE49-F238E27FC236}">
                  <a16:creationId xmlns:a16="http://schemas.microsoft.com/office/drawing/2014/main" id="{6DB35971-D726-43FB-B8FD-501817E9D64D}"/>
                </a:ext>
              </a:extLst>
            </p:cNvPr>
            <p:cNvSpPr/>
            <p:nvPr/>
          </p:nvSpPr>
          <p:spPr>
            <a:xfrm>
              <a:off x="5621974" y="2077046"/>
              <a:ext cx="73549" cy="44247"/>
            </a:xfrm>
            <a:custGeom>
              <a:avLst/>
              <a:gdLst>
                <a:gd name="connsiteX0" fmla="*/ 36105 w 73549"/>
                <a:gd name="connsiteY0" fmla="*/ 43150 h 44247"/>
                <a:gd name="connsiteX1" fmla="*/ -1566 w 73549"/>
                <a:gd name="connsiteY1" fmla="*/ 22223 h 44247"/>
                <a:gd name="connsiteX2" fmla="*/ 36105 w 73549"/>
                <a:gd name="connsiteY2" fmla="*/ -1097 h 44247"/>
                <a:gd name="connsiteX3" fmla="*/ 71984 w 73549"/>
                <a:gd name="connsiteY3" fmla="*/ 22223 h 44247"/>
                <a:gd name="connsiteX4" fmla="*/ 36105 w 73549"/>
                <a:gd name="connsiteY4" fmla="*/ 43150 h 4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9" h="44247">
                  <a:moveTo>
                    <a:pt x="36105" y="43150"/>
                  </a:moveTo>
                  <a:cubicBezTo>
                    <a:pt x="16675" y="43150"/>
                    <a:pt x="-1566" y="35975"/>
                    <a:pt x="-1566" y="22223"/>
                  </a:cubicBezTo>
                  <a:cubicBezTo>
                    <a:pt x="-1566" y="8472"/>
                    <a:pt x="16376" y="-1097"/>
                    <a:pt x="36105" y="-1097"/>
                  </a:cubicBezTo>
                  <a:cubicBezTo>
                    <a:pt x="55539" y="-1097"/>
                    <a:pt x="71984" y="8472"/>
                    <a:pt x="71984" y="22223"/>
                  </a:cubicBezTo>
                  <a:cubicBezTo>
                    <a:pt x="71984" y="36274"/>
                    <a:pt x="55539" y="43150"/>
                    <a:pt x="36105" y="4315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5">
              <a:extLst>
                <a:ext uri="{FF2B5EF4-FFF2-40B4-BE49-F238E27FC236}">
                  <a16:creationId xmlns:a16="http://schemas.microsoft.com/office/drawing/2014/main" id="{3721AE9D-0C3C-4BB2-82C2-F75D90FEECCC}"/>
                </a:ext>
              </a:extLst>
            </p:cNvPr>
            <p:cNvSpPr/>
            <p:nvPr/>
          </p:nvSpPr>
          <p:spPr>
            <a:xfrm>
              <a:off x="6087775" y="2001106"/>
              <a:ext cx="69659" cy="48137"/>
            </a:xfrm>
            <a:custGeom>
              <a:avLst/>
              <a:gdLst>
                <a:gd name="connsiteX0" fmla="*/ 36704 w 69659"/>
                <a:gd name="connsiteY0" fmla="*/ 47041 h 48137"/>
                <a:gd name="connsiteX1" fmla="*/ -1566 w 69659"/>
                <a:gd name="connsiteY1" fmla="*/ 23121 h 48137"/>
                <a:gd name="connsiteX2" fmla="*/ 36704 w 69659"/>
                <a:gd name="connsiteY2" fmla="*/ -1097 h 48137"/>
                <a:gd name="connsiteX3" fmla="*/ 68094 w 69659"/>
                <a:gd name="connsiteY3" fmla="*/ 23121 h 48137"/>
                <a:gd name="connsiteX4" fmla="*/ 36704 w 69659"/>
                <a:gd name="connsiteY4" fmla="*/ 47041 h 4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9" h="48137">
                  <a:moveTo>
                    <a:pt x="36704" y="47041"/>
                  </a:moveTo>
                  <a:cubicBezTo>
                    <a:pt x="17270" y="47041"/>
                    <a:pt x="-1566" y="36873"/>
                    <a:pt x="-1566" y="23121"/>
                  </a:cubicBezTo>
                  <a:cubicBezTo>
                    <a:pt x="-1566" y="9070"/>
                    <a:pt x="17270" y="-1097"/>
                    <a:pt x="36704" y="-1097"/>
                  </a:cubicBezTo>
                  <a:cubicBezTo>
                    <a:pt x="56134" y="-1097"/>
                    <a:pt x="68094" y="9070"/>
                    <a:pt x="68094" y="23121"/>
                  </a:cubicBezTo>
                  <a:cubicBezTo>
                    <a:pt x="68094" y="36873"/>
                    <a:pt x="56134" y="47041"/>
                    <a:pt x="36704" y="4704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5">
              <a:extLst>
                <a:ext uri="{FF2B5EF4-FFF2-40B4-BE49-F238E27FC236}">
                  <a16:creationId xmlns:a16="http://schemas.microsoft.com/office/drawing/2014/main" id="{EC12F341-1599-4B97-93C3-62CE37C70A72}"/>
                </a:ext>
              </a:extLst>
            </p:cNvPr>
            <p:cNvSpPr/>
            <p:nvPr/>
          </p:nvSpPr>
          <p:spPr>
            <a:xfrm>
              <a:off x="5924833" y="1569371"/>
              <a:ext cx="75640" cy="57125"/>
            </a:xfrm>
            <a:custGeom>
              <a:avLst/>
              <a:gdLst>
                <a:gd name="connsiteX0" fmla="*/ 37302 w 75640"/>
                <a:gd name="connsiteY0" fmla="*/ 56028 h 57125"/>
                <a:gd name="connsiteX1" fmla="*/ -1566 w 75640"/>
                <a:gd name="connsiteY1" fmla="*/ 27923 h 57125"/>
                <a:gd name="connsiteX2" fmla="*/ 37302 w 75640"/>
                <a:gd name="connsiteY2" fmla="*/ -1076 h 57125"/>
                <a:gd name="connsiteX3" fmla="*/ 74075 w 75640"/>
                <a:gd name="connsiteY3" fmla="*/ 27923 h 57125"/>
                <a:gd name="connsiteX4" fmla="*/ 37302 w 75640"/>
                <a:gd name="connsiteY4" fmla="*/ 56028 h 5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40" h="57125">
                  <a:moveTo>
                    <a:pt x="37302" y="56028"/>
                  </a:moveTo>
                  <a:cubicBezTo>
                    <a:pt x="17868" y="56028"/>
                    <a:pt x="-1566" y="41678"/>
                    <a:pt x="-1566" y="27923"/>
                  </a:cubicBezTo>
                  <a:cubicBezTo>
                    <a:pt x="-1566" y="13872"/>
                    <a:pt x="17868" y="-1076"/>
                    <a:pt x="37302" y="-1076"/>
                  </a:cubicBezTo>
                  <a:cubicBezTo>
                    <a:pt x="54941" y="-1675"/>
                    <a:pt x="70787" y="10584"/>
                    <a:pt x="74075" y="27923"/>
                  </a:cubicBezTo>
                  <a:cubicBezTo>
                    <a:pt x="74075" y="41678"/>
                    <a:pt x="56736" y="56028"/>
                    <a:pt x="37302" y="5602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5">
              <a:extLst>
                <a:ext uri="{FF2B5EF4-FFF2-40B4-BE49-F238E27FC236}">
                  <a16:creationId xmlns:a16="http://schemas.microsoft.com/office/drawing/2014/main" id="{EB70D7B1-1102-4E3A-9D42-7C94C29B040C}"/>
                </a:ext>
              </a:extLst>
            </p:cNvPr>
            <p:cNvSpPr/>
            <p:nvPr/>
          </p:nvSpPr>
          <p:spPr>
            <a:xfrm>
              <a:off x="6051302" y="1600785"/>
              <a:ext cx="71750" cy="45440"/>
            </a:xfrm>
            <a:custGeom>
              <a:avLst/>
              <a:gdLst>
                <a:gd name="connsiteX0" fmla="*/ 33412 w 71750"/>
                <a:gd name="connsiteY0" fmla="*/ 44343 h 45440"/>
                <a:gd name="connsiteX1" fmla="*/ -1566 w 71750"/>
                <a:gd name="connsiteY1" fmla="*/ 23716 h 45440"/>
                <a:gd name="connsiteX2" fmla="*/ 33412 w 71750"/>
                <a:gd name="connsiteY2" fmla="*/ -1097 h 45440"/>
                <a:gd name="connsiteX3" fmla="*/ 70185 w 71750"/>
                <a:gd name="connsiteY3" fmla="*/ 23716 h 45440"/>
                <a:gd name="connsiteX4" fmla="*/ 33412 w 71750"/>
                <a:gd name="connsiteY4" fmla="*/ 44343 h 4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50" h="45440">
                  <a:moveTo>
                    <a:pt x="33412" y="44343"/>
                  </a:moveTo>
                  <a:cubicBezTo>
                    <a:pt x="13978" y="44343"/>
                    <a:pt x="-1566" y="37468"/>
                    <a:pt x="-1566" y="23716"/>
                  </a:cubicBezTo>
                  <a:cubicBezTo>
                    <a:pt x="-1566" y="9665"/>
                    <a:pt x="13978" y="-1097"/>
                    <a:pt x="33412" y="-1097"/>
                  </a:cubicBezTo>
                  <a:cubicBezTo>
                    <a:pt x="52846" y="-1097"/>
                    <a:pt x="70185" y="9665"/>
                    <a:pt x="70185" y="23716"/>
                  </a:cubicBezTo>
                  <a:cubicBezTo>
                    <a:pt x="70185" y="37468"/>
                    <a:pt x="52846" y="44343"/>
                    <a:pt x="33412" y="4434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5">
              <a:extLst>
                <a:ext uri="{FF2B5EF4-FFF2-40B4-BE49-F238E27FC236}">
                  <a16:creationId xmlns:a16="http://schemas.microsoft.com/office/drawing/2014/main" id="{A00986CC-E410-45F1-81EF-431D879632F7}"/>
                </a:ext>
              </a:extLst>
            </p:cNvPr>
            <p:cNvSpPr/>
            <p:nvPr/>
          </p:nvSpPr>
          <p:spPr>
            <a:xfrm>
              <a:off x="6245929" y="1522155"/>
              <a:ext cx="78629" cy="47236"/>
            </a:xfrm>
            <a:custGeom>
              <a:avLst/>
              <a:gdLst>
                <a:gd name="connsiteX0" fmla="*/ 37901 w 78629"/>
                <a:gd name="connsiteY0" fmla="*/ 46139 h 47236"/>
                <a:gd name="connsiteX1" fmla="*/ -1566 w 78629"/>
                <a:gd name="connsiteY1" fmla="*/ 19530 h 47236"/>
                <a:gd name="connsiteX2" fmla="*/ 37901 w 78629"/>
                <a:gd name="connsiteY2" fmla="*/ -1097 h 47236"/>
                <a:gd name="connsiteX3" fmla="*/ 77064 w 78629"/>
                <a:gd name="connsiteY3" fmla="*/ 19530 h 47236"/>
                <a:gd name="connsiteX4" fmla="*/ 37901 w 78629"/>
                <a:gd name="connsiteY4" fmla="*/ 46139 h 4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29" h="47236">
                  <a:moveTo>
                    <a:pt x="37901" y="46139"/>
                  </a:moveTo>
                  <a:cubicBezTo>
                    <a:pt x="18467" y="46139"/>
                    <a:pt x="-1566" y="33282"/>
                    <a:pt x="-1566" y="19530"/>
                  </a:cubicBezTo>
                  <a:cubicBezTo>
                    <a:pt x="-1566" y="5479"/>
                    <a:pt x="18467" y="-1097"/>
                    <a:pt x="37901" y="-1097"/>
                  </a:cubicBezTo>
                  <a:cubicBezTo>
                    <a:pt x="57335" y="-1097"/>
                    <a:pt x="77064" y="5479"/>
                    <a:pt x="77064" y="19530"/>
                  </a:cubicBezTo>
                  <a:cubicBezTo>
                    <a:pt x="77064" y="33282"/>
                    <a:pt x="57335" y="46139"/>
                    <a:pt x="37901" y="4613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5">
              <a:extLst>
                <a:ext uri="{FF2B5EF4-FFF2-40B4-BE49-F238E27FC236}">
                  <a16:creationId xmlns:a16="http://schemas.microsoft.com/office/drawing/2014/main" id="{D82A48FE-759D-4E96-ADD2-312FB2E60B68}"/>
                </a:ext>
              </a:extLst>
            </p:cNvPr>
            <p:cNvSpPr/>
            <p:nvPr/>
          </p:nvSpPr>
          <p:spPr>
            <a:xfrm>
              <a:off x="6362529" y="1789734"/>
              <a:ext cx="68465" cy="43648"/>
            </a:xfrm>
            <a:custGeom>
              <a:avLst/>
              <a:gdLst>
                <a:gd name="connsiteX0" fmla="*/ 33415 w 68465"/>
                <a:gd name="connsiteY0" fmla="*/ 42552 h 43648"/>
                <a:gd name="connsiteX1" fmla="*/ -1566 w 68465"/>
                <a:gd name="connsiteY1" fmla="*/ 20727 h 43648"/>
                <a:gd name="connsiteX2" fmla="*/ 33415 w 68465"/>
                <a:gd name="connsiteY2" fmla="*/ -1097 h 43648"/>
                <a:gd name="connsiteX3" fmla="*/ 66900 w 68465"/>
                <a:gd name="connsiteY3" fmla="*/ 20727 h 43648"/>
                <a:gd name="connsiteX4" fmla="*/ 33415 w 68465"/>
                <a:gd name="connsiteY4" fmla="*/ 42552 h 4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65" h="43648">
                  <a:moveTo>
                    <a:pt x="33415" y="42552"/>
                  </a:moveTo>
                  <a:cubicBezTo>
                    <a:pt x="13982" y="42552"/>
                    <a:pt x="-1566" y="34778"/>
                    <a:pt x="-1566" y="20727"/>
                  </a:cubicBezTo>
                  <a:cubicBezTo>
                    <a:pt x="-1566" y="6976"/>
                    <a:pt x="13982" y="-1097"/>
                    <a:pt x="33415" y="-1097"/>
                  </a:cubicBezTo>
                  <a:cubicBezTo>
                    <a:pt x="53149" y="-1097"/>
                    <a:pt x="66900" y="6976"/>
                    <a:pt x="66900" y="20727"/>
                  </a:cubicBezTo>
                  <a:cubicBezTo>
                    <a:pt x="66900" y="34778"/>
                    <a:pt x="53149" y="42552"/>
                    <a:pt x="33415" y="4255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5">
              <a:extLst>
                <a:ext uri="{FF2B5EF4-FFF2-40B4-BE49-F238E27FC236}">
                  <a16:creationId xmlns:a16="http://schemas.microsoft.com/office/drawing/2014/main" id="{B9D4925C-AE2D-43B3-A30F-F86337364237}"/>
                </a:ext>
              </a:extLst>
            </p:cNvPr>
            <p:cNvSpPr/>
            <p:nvPr/>
          </p:nvSpPr>
          <p:spPr>
            <a:xfrm>
              <a:off x="7404447" y="2471982"/>
              <a:ext cx="69662" cy="52624"/>
            </a:xfrm>
            <a:custGeom>
              <a:avLst/>
              <a:gdLst>
                <a:gd name="connsiteX0" fmla="*/ 37601 w 69662"/>
                <a:gd name="connsiteY0" fmla="*/ -1092 h 52624"/>
                <a:gd name="connsiteX1" fmla="*/ -1566 w 69662"/>
                <a:gd name="connsiteY1" fmla="*/ 26415 h 52624"/>
                <a:gd name="connsiteX2" fmla="*/ 37601 w 69662"/>
                <a:gd name="connsiteY2" fmla="*/ 51527 h 52624"/>
                <a:gd name="connsiteX3" fmla="*/ 68097 w 69662"/>
                <a:gd name="connsiteY3" fmla="*/ 26415 h 52624"/>
                <a:gd name="connsiteX4" fmla="*/ 39098 w 69662"/>
                <a:gd name="connsiteY4" fmla="*/ -1092 h 52624"/>
                <a:gd name="connsiteX5" fmla="*/ 37601 w 69662"/>
                <a:gd name="connsiteY5" fmla="*/ -1092 h 5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62" h="52624">
                  <a:moveTo>
                    <a:pt x="37601" y="-1092"/>
                  </a:moveTo>
                  <a:cubicBezTo>
                    <a:pt x="18168" y="-1092"/>
                    <a:pt x="-1566" y="12663"/>
                    <a:pt x="-1566" y="26415"/>
                  </a:cubicBezTo>
                  <a:cubicBezTo>
                    <a:pt x="-1566" y="40466"/>
                    <a:pt x="18168" y="51527"/>
                    <a:pt x="37601" y="51527"/>
                  </a:cubicBezTo>
                  <a:cubicBezTo>
                    <a:pt x="57035" y="51527"/>
                    <a:pt x="68097" y="40466"/>
                    <a:pt x="68097" y="26415"/>
                  </a:cubicBezTo>
                  <a:cubicBezTo>
                    <a:pt x="67798" y="10868"/>
                    <a:pt x="54641" y="-1388"/>
                    <a:pt x="39098" y="-1092"/>
                  </a:cubicBezTo>
                  <a:cubicBezTo>
                    <a:pt x="38499" y="-1092"/>
                    <a:pt x="38200" y="-1092"/>
                    <a:pt x="37601" y="-109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5">
              <a:extLst>
                <a:ext uri="{FF2B5EF4-FFF2-40B4-BE49-F238E27FC236}">
                  <a16:creationId xmlns:a16="http://schemas.microsoft.com/office/drawing/2014/main" id="{084B654B-FA5F-4B15-86E7-28DA63F3FAFB}"/>
                </a:ext>
              </a:extLst>
            </p:cNvPr>
            <p:cNvSpPr/>
            <p:nvPr/>
          </p:nvSpPr>
          <p:spPr>
            <a:xfrm>
              <a:off x="7218786" y="2204408"/>
              <a:ext cx="79228" cy="45145"/>
            </a:xfrm>
            <a:custGeom>
              <a:avLst/>
              <a:gdLst>
                <a:gd name="connsiteX0" fmla="*/ 37901 w 79228"/>
                <a:gd name="connsiteY0" fmla="*/ -1097 h 45145"/>
                <a:gd name="connsiteX1" fmla="*/ -1566 w 79228"/>
                <a:gd name="connsiteY1" fmla="*/ 20727 h 45145"/>
                <a:gd name="connsiteX2" fmla="*/ 37901 w 79228"/>
                <a:gd name="connsiteY2" fmla="*/ 44048 h 45145"/>
                <a:gd name="connsiteX3" fmla="*/ 77663 w 79228"/>
                <a:gd name="connsiteY3" fmla="*/ 20727 h 45145"/>
                <a:gd name="connsiteX4" fmla="*/ 37901 w 79228"/>
                <a:gd name="connsiteY4" fmla="*/ -1097 h 4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28" h="45145">
                  <a:moveTo>
                    <a:pt x="37901" y="-1097"/>
                  </a:moveTo>
                  <a:cubicBezTo>
                    <a:pt x="18467" y="-1097"/>
                    <a:pt x="-1566" y="6976"/>
                    <a:pt x="-1566" y="20727"/>
                  </a:cubicBezTo>
                  <a:cubicBezTo>
                    <a:pt x="-1566" y="34778"/>
                    <a:pt x="18467" y="44048"/>
                    <a:pt x="37901" y="44048"/>
                  </a:cubicBezTo>
                  <a:cubicBezTo>
                    <a:pt x="57331" y="44048"/>
                    <a:pt x="77663" y="34778"/>
                    <a:pt x="77663" y="20727"/>
                  </a:cubicBezTo>
                  <a:cubicBezTo>
                    <a:pt x="77663" y="6976"/>
                    <a:pt x="57331" y="-1097"/>
                    <a:pt x="37901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Graphic 5">
              <a:extLst>
                <a:ext uri="{FF2B5EF4-FFF2-40B4-BE49-F238E27FC236}">
                  <a16:creationId xmlns:a16="http://schemas.microsoft.com/office/drawing/2014/main" id="{0D629007-E57A-441C-86BF-7F8E27D807E7}"/>
                </a:ext>
              </a:extLst>
            </p:cNvPr>
            <p:cNvSpPr/>
            <p:nvPr/>
          </p:nvSpPr>
          <p:spPr>
            <a:xfrm>
              <a:off x="7239716" y="1764621"/>
              <a:ext cx="73546" cy="41557"/>
            </a:xfrm>
            <a:custGeom>
              <a:avLst/>
              <a:gdLst>
                <a:gd name="connsiteX0" fmla="*/ 37299 w 73546"/>
                <a:gd name="connsiteY0" fmla="*/ -1097 h 41557"/>
                <a:gd name="connsiteX1" fmla="*/ -1566 w 73546"/>
                <a:gd name="connsiteY1" fmla="*/ 19231 h 41557"/>
                <a:gd name="connsiteX2" fmla="*/ 37299 w 73546"/>
                <a:gd name="connsiteY2" fmla="*/ 40460 h 41557"/>
                <a:gd name="connsiteX3" fmla="*/ 71980 w 73546"/>
                <a:gd name="connsiteY3" fmla="*/ 19231 h 41557"/>
                <a:gd name="connsiteX4" fmla="*/ 37299 w 73546"/>
                <a:gd name="connsiteY4" fmla="*/ -1097 h 4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6" h="41557">
                  <a:moveTo>
                    <a:pt x="37299" y="-1097"/>
                  </a:moveTo>
                  <a:cubicBezTo>
                    <a:pt x="17865" y="-1097"/>
                    <a:pt x="-1566" y="5479"/>
                    <a:pt x="-1566" y="19231"/>
                  </a:cubicBezTo>
                  <a:cubicBezTo>
                    <a:pt x="-1566" y="33285"/>
                    <a:pt x="17865" y="40460"/>
                    <a:pt x="37299" y="40460"/>
                  </a:cubicBezTo>
                  <a:cubicBezTo>
                    <a:pt x="57032" y="40460"/>
                    <a:pt x="71980" y="33285"/>
                    <a:pt x="71980" y="19231"/>
                  </a:cubicBezTo>
                  <a:cubicBezTo>
                    <a:pt x="71980" y="5479"/>
                    <a:pt x="56732" y="-1097"/>
                    <a:pt x="37299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Graphic 5">
              <a:extLst>
                <a:ext uri="{FF2B5EF4-FFF2-40B4-BE49-F238E27FC236}">
                  <a16:creationId xmlns:a16="http://schemas.microsoft.com/office/drawing/2014/main" id="{3B2FFF7D-626D-44DB-B6ED-208F4C6FFAA6}"/>
                </a:ext>
              </a:extLst>
            </p:cNvPr>
            <p:cNvSpPr/>
            <p:nvPr/>
          </p:nvSpPr>
          <p:spPr>
            <a:xfrm>
              <a:off x="7034917" y="1519761"/>
              <a:ext cx="65776" cy="53263"/>
            </a:xfrm>
            <a:custGeom>
              <a:avLst/>
              <a:gdLst>
                <a:gd name="connsiteX0" fmla="*/ 33415 w 65776"/>
                <a:gd name="connsiteY0" fmla="*/ -1097 h 53263"/>
                <a:gd name="connsiteX1" fmla="*/ -1566 w 65776"/>
                <a:gd name="connsiteY1" fmla="*/ 23121 h 53263"/>
                <a:gd name="connsiteX2" fmla="*/ 33415 w 65776"/>
                <a:gd name="connsiteY2" fmla="*/ 52121 h 53263"/>
                <a:gd name="connsiteX3" fmla="*/ 64210 w 65776"/>
                <a:gd name="connsiteY3" fmla="*/ 23421 h 53263"/>
                <a:gd name="connsiteX4" fmla="*/ 64210 w 65776"/>
                <a:gd name="connsiteY4" fmla="*/ 23121 h 53263"/>
                <a:gd name="connsiteX5" fmla="*/ 33415 w 65776"/>
                <a:gd name="connsiteY5" fmla="*/ -1097 h 5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76" h="53263">
                  <a:moveTo>
                    <a:pt x="33415" y="-1097"/>
                  </a:moveTo>
                  <a:cubicBezTo>
                    <a:pt x="13982" y="-1097"/>
                    <a:pt x="-1566" y="9366"/>
                    <a:pt x="-1566" y="23121"/>
                  </a:cubicBezTo>
                  <a:cubicBezTo>
                    <a:pt x="828" y="40460"/>
                    <a:pt x="16076" y="53018"/>
                    <a:pt x="33415" y="52121"/>
                  </a:cubicBezTo>
                  <a:cubicBezTo>
                    <a:pt x="49860" y="52719"/>
                    <a:pt x="63612" y="39862"/>
                    <a:pt x="64210" y="23421"/>
                  </a:cubicBezTo>
                  <a:cubicBezTo>
                    <a:pt x="64210" y="23421"/>
                    <a:pt x="64210" y="23421"/>
                    <a:pt x="64210" y="23121"/>
                  </a:cubicBezTo>
                  <a:cubicBezTo>
                    <a:pt x="64210" y="9366"/>
                    <a:pt x="52849" y="-1097"/>
                    <a:pt x="33415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Graphic 5">
              <a:extLst>
                <a:ext uri="{FF2B5EF4-FFF2-40B4-BE49-F238E27FC236}">
                  <a16:creationId xmlns:a16="http://schemas.microsoft.com/office/drawing/2014/main" id="{63D2208F-34D9-4C0E-AE8D-21D5381B1A8F}"/>
                </a:ext>
              </a:extLst>
            </p:cNvPr>
            <p:cNvSpPr/>
            <p:nvPr/>
          </p:nvSpPr>
          <p:spPr>
            <a:xfrm>
              <a:off x="7149725" y="1865329"/>
              <a:ext cx="73246" cy="53263"/>
            </a:xfrm>
            <a:custGeom>
              <a:avLst/>
              <a:gdLst>
                <a:gd name="connsiteX0" fmla="*/ 37299 w 73246"/>
                <a:gd name="connsiteY0" fmla="*/ -1052 h 53263"/>
                <a:gd name="connsiteX1" fmla="*/ -1566 w 73246"/>
                <a:gd name="connsiteY1" fmla="*/ 27648 h 53263"/>
                <a:gd name="connsiteX2" fmla="*/ 37299 w 73246"/>
                <a:gd name="connsiteY2" fmla="*/ 52166 h 53263"/>
                <a:gd name="connsiteX3" fmla="*/ 71681 w 73246"/>
                <a:gd name="connsiteY3" fmla="*/ 27648 h 53263"/>
                <a:gd name="connsiteX4" fmla="*/ 37299 w 73246"/>
                <a:gd name="connsiteY4" fmla="*/ -1052 h 5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46" h="53263">
                  <a:moveTo>
                    <a:pt x="37299" y="-1052"/>
                  </a:moveTo>
                  <a:cubicBezTo>
                    <a:pt x="17865" y="-1052"/>
                    <a:pt x="-1566" y="13897"/>
                    <a:pt x="-1566" y="27648"/>
                  </a:cubicBezTo>
                  <a:cubicBezTo>
                    <a:pt x="-1566" y="41699"/>
                    <a:pt x="17865" y="52166"/>
                    <a:pt x="37299" y="52166"/>
                  </a:cubicBezTo>
                  <a:cubicBezTo>
                    <a:pt x="56732" y="52166"/>
                    <a:pt x="71681" y="41699"/>
                    <a:pt x="71681" y="27648"/>
                  </a:cubicBezTo>
                  <a:cubicBezTo>
                    <a:pt x="69590" y="10608"/>
                    <a:pt x="54641" y="-1950"/>
                    <a:pt x="37299" y="-105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Graphic 5">
              <a:extLst>
                <a:ext uri="{FF2B5EF4-FFF2-40B4-BE49-F238E27FC236}">
                  <a16:creationId xmlns:a16="http://schemas.microsoft.com/office/drawing/2014/main" id="{44106494-D01A-4F61-8556-3A0EF8E148DD}"/>
                </a:ext>
              </a:extLst>
            </p:cNvPr>
            <p:cNvSpPr/>
            <p:nvPr/>
          </p:nvSpPr>
          <p:spPr>
            <a:xfrm>
              <a:off x="7431355" y="2745547"/>
              <a:ext cx="69662" cy="43053"/>
            </a:xfrm>
            <a:custGeom>
              <a:avLst/>
              <a:gdLst>
                <a:gd name="connsiteX0" fmla="*/ 30426 w 69662"/>
                <a:gd name="connsiteY0" fmla="*/ -1097 h 43053"/>
                <a:gd name="connsiteX1" fmla="*/ 68097 w 69662"/>
                <a:gd name="connsiteY1" fmla="*/ 19833 h 43053"/>
                <a:gd name="connsiteX2" fmla="*/ 30426 w 69662"/>
                <a:gd name="connsiteY2" fmla="*/ 41957 h 43053"/>
                <a:gd name="connsiteX3" fmla="*/ -1566 w 69662"/>
                <a:gd name="connsiteY3" fmla="*/ 19833 h 43053"/>
                <a:gd name="connsiteX4" fmla="*/ 30426 w 69662"/>
                <a:gd name="connsiteY4" fmla="*/ -1097 h 4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62" h="43053">
                  <a:moveTo>
                    <a:pt x="30426" y="-1097"/>
                  </a:moveTo>
                  <a:cubicBezTo>
                    <a:pt x="49860" y="-1097"/>
                    <a:pt x="68097" y="5779"/>
                    <a:pt x="68097" y="19833"/>
                  </a:cubicBezTo>
                  <a:cubicBezTo>
                    <a:pt x="68097" y="33884"/>
                    <a:pt x="49860" y="41957"/>
                    <a:pt x="30426" y="41957"/>
                  </a:cubicBezTo>
                  <a:cubicBezTo>
                    <a:pt x="10993" y="41957"/>
                    <a:pt x="-1566" y="33884"/>
                    <a:pt x="-1566" y="19833"/>
                  </a:cubicBezTo>
                  <a:cubicBezTo>
                    <a:pt x="-1566" y="6078"/>
                    <a:pt x="10993" y="-1097"/>
                    <a:pt x="30426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Graphic 5">
              <a:extLst>
                <a:ext uri="{FF2B5EF4-FFF2-40B4-BE49-F238E27FC236}">
                  <a16:creationId xmlns:a16="http://schemas.microsoft.com/office/drawing/2014/main" id="{212CA567-4B93-4A83-95C3-60F1AD2685BB}"/>
                </a:ext>
              </a:extLst>
            </p:cNvPr>
            <p:cNvSpPr/>
            <p:nvPr/>
          </p:nvSpPr>
          <p:spPr>
            <a:xfrm>
              <a:off x="6400499" y="2195438"/>
              <a:ext cx="69659" cy="46342"/>
            </a:xfrm>
            <a:custGeom>
              <a:avLst/>
              <a:gdLst>
                <a:gd name="connsiteX0" fmla="*/ 36105 w 69659"/>
                <a:gd name="connsiteY0" fmla="*/ 45245 h 46342"/>
                <a:gd name="connsiteX1" fmla="*/ -1566 w 69659"/>
                <a:gd name="connsiteY1" fmla="*/ 22223 h 46342"/>
                <a:gd name="connsiteX2" fmla="*/ 36105 w 69659"/>
                <a:gd name="connsiteY2" fmla="*/ -1097 h 46342"/>
                <a:gd name="connsiteX3" fmla="*/ 68094 w 69659"/>
                <a:gd name="connsiteY3" fmla="*/ 22223 h 46342"/>
                <a:gd name="connsiteX4" fmla="*/ 36105 w 69659"/>
                <a:gd name="connsiteY4" fmla="*/ 45245 h 4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9" h="46342">
                  <a:moveTo>
                    <a:pt x="36105" y="45245"/>
                  </a:moveTo>
                  <a:cubicBezTo>
                    <a:pt x="16671" y="45245"/>
                    <a:pt x="-1566" y="36274"/>
                    <a:pt x="-1566" y="22223"/>
                  </a:cubicBezTo>
                  <a:cubicBezTo>
                    <a:pt x="-1566" y="8173"/>
                    <a:pt x="16671" y="-1097"/>
                    <a:pt x="36105" y="-1097"/>
                  </a:cubicBezTo>
                  <a:cubicBezTo>
                    <a:pt x="55539" y="-1097"/>
                    <a:pt x="68094" y="8472"/>
                    <a:pt x="68094" y="22223"/>
                  </a:cubicBezTo>
                  <a:cubicBezTo>
                    <a:pt x="68094" y="36274"/>
                    <a:pt x="55539" y="45245"/>
                    <a:pt x="36105" y="4524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Graphic 5">
              <a:extLst>
                <a:ext uri="{FF2B5EF4-FFF2-40B4-BE49-F238E27FC236}">
                  <a16:creationId xmlns:a16="http://schemas.microsoft.com/office/drawing/2014/main" id="{A7C283B5-0A86-42EB-BC6A-D1E536611EB5}"/>
                </a:ext>
              </a:extLst>
            </p:cNvPr>
            <p:cNvSpPr/>
            <p:nvPr/>
          </p:nvSpPr>
          <p:spPr>
            <a:xfrm>
              <a:off x="6605594" y="1575369"/>
              <a:ext cx="75640" cy="43652"/>
            </a:xfrm>
            <a:custGeom>
              <a:avLst/>
              <a:gdLst>
                <a:gd name="connsiteX0" fmla="*/ 37601 w 75640"/>
                <a:gd name="connsiteY0" fmla="*/ 42555 h 43652"/>
                <a:gd name="connsiteX1" fmla="*/ -1566 w 75640"/>
                <a:gd name="connsiteY1" fmla="*/ 20731 h 43652"/>
                <a:gd name="connsiteX2" fmla="*/ 37601 w 75640"/>
                <a:gd name="connsiteY2" fmla="*/ -1097 h 43652"/>
                <a:gd name="connsiteX3" fmla="*/ 74075 w 75640"/>
                <a:gd name="connsiteY3" fmla="*/ 20731 h 43652"/>
                <a:gd name="connsiteX4" fmla="*/ 37601 w 75640"/>
                <a:gd name="connsiteY4" fmla="*/ 42555 h 4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40" h="43652">
                  <a:moveTo>
                    <a:pt x="37601" y="42555"/>
                  </a:moveTo>
                  <a:cubicBezTo>
                    <a:pt x="18168" y="42555"/>
                    <a:pt x="-1566" y="34482"/>
                    <a:pt x="-1566" y="20731"/>
                  </a:cubicBezTo>
                  <a:cubicBezTo>
                    <a:pt x="-1566" y="6676"/>
                    <a:pt x="18168" y="-1097"/>
                    <a:pt x="37601" y="-1097"/>
                  </a:cubicBezTo>
                  <a:cubicBezTo>
                    <a:pt x="57035" y="-1097"/>
                    <a:pt x="74075" y="6676"/>
                    <a:pt x="74075" y="20731"/>
                  </a:cubicBezTo>
                  <a:cubicBezTo>
                    <a:pt x="74075" y="34482"/>
                    <a:pt x="57035" y="42555"/>
                    <a:pt x="37601" y="4255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Graphic 5">
              <a:extLst>
                <a:ext uri="{FF2B5EF4-FFF2-40B4-BE49-F238E27FC236}">
                  <a16:creationId xmlns:a16="http://schemas.microsoft.com/office/drawing/2014/main" id="{154AA528-5588-496F-B2BD-DD19BB8DEA4B}"/>
                </a:ext>
              </a:extLst>
            </p:cNvPr>
            <p:cNvSpPr/>
            <p:nvPr/>
          </p:nvSpPr>
          <p:spPr>
            <a:xfrm>
              <a:off x="6905164" y="1952672"/>
              <a:ext cx="62184" cy="47239"/>
            </a:xfrm>
            <a:custGeom>
              <a:avLst/>
              <a:gdLst>
                <a:gd name="connsiteX0" fmla="*/ 30127 w 62184"/>
                <a:gd name="connsiteY0" fmla="*/ 46143 h 47239"/>
                <a:gd name="connsiteX1" fmla="*/ -1566 w 62184"/>
                <a:gd name="connsiteY1" fmla="*/ 21026 h 47239"/>
                <a:gd name="connsiteX2" fmla="*/ 30127 w 62184"/>
                <a:gd name="connsiteY2" fmla="*/ -1097 h 47239"/>
                <a:gd name="connsiteX3" fmla="*/ 60619 w 62184"/>
                <a:gd name="connsiteY3" fmla="*/ 21026 h 47239"/>
                <a:gd name="connsiteX4" fmla="*/ 30127 w 62184"/>
                <a:gd name="connsiteY4" fmla="*/ 46143 h 4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84" h="47239">
                  <a:moveTo>
                    <a:pt x="30127" y="46143"/>
                  </a:moveTo>
                  <a:cubicBezTo>
                    <a:pt x="10693" y="46143"/>
                    <a:pt x="-1566" y="34782"/>
                    <a:pt x="-1566" y="21026"/>
                  </a:cubicBezTo>
                  <a:cubicBezTo>
                    <a:pt x="-1566" y="6976"/>
                    <a:pt x="10394" y="-1097"/>
                    <a:pt x="30127" y="-1097"/>
                  </a:cubicBezTo>
                  <a:cubicBezTo>
                    <a:pt x="49557" y="-1097"/>
                    <a:pt x="60619" y="6976"/>
                    <a:pt x="60619" y="21026"/>
                  </a:cubicBezTo>
                  <a:cubicBezTo>
                    <a:pt x="60619" y="34782"/>
                    <a:pt x="49557" y="46143"/>
                    <a:pt x="30127" y="4614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093FE1-B673-4853-A486-FCC6DB2D21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defTabSz="91440">
              <a:tabLst/>
              <a:defRPr sz="1800"/>
            </a:lvl1pPr>
            <a:lvl2pPr defTabSz="91440">
              <a:tabLst/>
              <a:defRPr sz="1800"/>
            </a:lvl2pPr>
            <a:lvl3pPr defTabSz="91440">
              <a:tabLst/>
              <a:defRPr sz="1800"/>
            </a:lvl3pPr>
            <a:lvl4pPr defTabSz="91440">
              <a:tabLst/>
              <a:defRPr sz="1800"/>
            </a:lvl4pPr>
            <a:lvl5pPr defTabSz="91440">
              <a:tabLst/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7C6F4D-2BE5-4E5A-9BBE-852783EFA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DB4ACE40-9E71-4846-A781-EB8E03B84AFA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473208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" name="Graphic 6">
            <a:extLst>
              <a:ext uri="{FF2B5EF4-FFF2-40B4-BE49-F238E27FC236}">
                <a16:creationId xmlns:a16="http://schemas.microsoft.com/office/drawing/2014/main" id="{F0451AFC-4AC5-49C8-B787-7B906BAFBF9C}"/>
              </a:ext>
            </a:extLst>
          </p:cNvPr>
          <p:cNvSpPr/>
          <p:nvPr userDrawn="1"/>
        </p:nvSpPr>
        <p:spPr>
          <a:xfrm>
            <a:off x="11582307" y="86630"/>
            <a:ext cx="2311361" cy="1988539"/>
          </a:xfrm>
          <a:custGeom>
            <a:avLst/>
            <a:gdLst>
              <a:gd name="connsiteX0" fmla="*/ 1898043 w 2311361"/>
              <a:gd name="connsiteY0" fmla="*/ 619527 h 1988539"/>
              <a:gd name="connsiteX1" fmla="*/ 1782532 w 2311361"/>
              <a:gd name="connsiteY1" fmla="*/ 487287 h 1988539"/>
              <a:gd name="connsiteX2" fmla="*/ 1651531 w 2311361"/>
              <a:gd name="connsiteY2" fmla="*/ 370289 h 1988539"/>
              <a:gd name="connsiteX3" fmla="*/ 1518299 w 2311361"/>
              <a:gd name="connsiteY3" fmla="*/ 256887 h 1988539"/>
              <a:gd name="connsiteX4" fmla="*/ 1366476 w 2311361"/>
              <a:gd name="connsiteY4" fmla="*/ 171370 h 1988539"/>
              <a:gd name="connsiteX5" fmla="*/ 1207464 w 2311361"/>
              <a:gd name="connsiteY5" fmla="*/ 99982 h 1988539"/>
              <a:gd name="connsiteX6" fmla="*/ 1048701 w 2311361"/>
              <a:gd name="connsiteY6" fmla="*/ 23018 h 1988539"/>
              <a:gd name="connsiteX7" fmla="*/ 873826 w 2311361"/>
              <a:gd name="connsiteY7" fmla="*/ 6782 h 1988539"/>
              <a:gd name="connsiteX8" fmla="*/ 699445 w 2311361"/>
              <a:gd name="connsiteY8" fmla="*/ 2444 h 1988539"/>
              <a:gd name="connsiteX9" fmla="*/ 532130 w 2311361"/>
              <a:gd name="connsiteY9" fmla="*/ 51647 h 1988539"/>
              <a:gd name="connsiteX10" fmla="*/ 376838 w 2311361"/>
              <a:gd name="connsiteY10" fmla="*/ 129975 h 1988539"/>
              <a:gd name="connsiteX11" fmla="*/ 243109 w 2311361"/>
              <a:gd name="connsiteY11" fmla="*/ 241643 h 1988539"/>
              <a:gd name="connsiteX12" fmla="*/ 53733 w 2311361"/>
              <a:gd name="connsiteY12" fmla="*/ 533019 h 1988539"/>
              <a:gd name="connsiteX13" fmla="*/ 2175 w 2311361"/>
              <a:gd name="connsiteY13" fmla="*/ 701573 h 1988539"/>
              <a:gd name="connsiteX14" fmla="*/ 6884 w 2311361"/>
              <a:gd name="connsiteY14" fmla="*/ 877565 h 1988539"/>
              <a:gd name="connsiteX15" fmla="*/ 42702 w 2311361"/>
              <a:gd name="connsiteY15" fmla="*/ 1048349 h 1988539"/>
              <a:gd name="connsiteX16" fmla="*/ 111364 w 2311361"/>
              <a:gd name="connsiteY16" fmla="*/ 1209840 h 1988539"/>
              <a:gd name="connsiteX17" fmla="*/ 232451 w 2311361"/>
              <a:gd name="connsiteY17" fmla="*/ 1336503 h 1988539"/>
              <a:gd name="connsiteX18" fmla="*/ 355520 w 2311361"/>
              <a:gd name="connsiteY18" fmla="*/ 1461681 h 1988539"/>
              <a:gd name="connsiteX19" fmla="*/ 507839 w 2311361"/>
              <a:gd name="connsiteY19" fmla="*/ 1536290 h 1988539"/>
              <a:gd name="connsiteX20" fmla="*/ 673171 w 2311361"/>
              <a:gd name="connsiteY20" fmla="*/ 1574340 h 1988539"/>
              <a:gd name="connsiteX21" fmla="*/ 837015 w 2311361"/>
              <a:gd name="connsiteY21" fmla="*/ 1608794 h 1988539"/>
              <a:gd name="connsiteX22" fmla="*/ 997391 w 2311361"/>
              <a:gd name="connsiteY22" fmla="*/ 1659360 h 1988539"/>
              <a:gd name="connsiteX23" fmla="*/ 1150081 w 2311361"/>
              <a:gd name="connsiteY23" fmla="*/ 1739423 h 1988539"/>
              <a:gd name="connsiteX24" fmla="*/ 1290875 w 2311361"/>
              <a:gd name="connsiteY24" fmla="*/ 1837830 h 1988539"/>
              <a:gd name="connsiteX25" fmla="*/ 1431791 w 2311361"/>
              <a:gd name="connsiteY25" fmla="*/ 1938467 h 1988539"/>
              <a:gd name="connsiteX26" fmla="*/ 1593156 w 2311361"/>
              <a:gd name="connsiteY26" fmla="*/ 1985810 h 1988539"/>
              <a:gd name="connsiteX27" fmla="*/ 1772370 w 2311361"/>
              <a:gd name="connsiteY27" fmla="*/ 1967468 h 1988539"/>
              <a:gd name="connsiteX28" fmla="*/ 1943651 w 2311361"/>
              <a:gd name="connsiteY28" fmla="*/ 1900542 h 1988539"/>
              <a:gd name="connsiteX29" fmla="*/ 2088658 w 2311361"/>
              <a:gd name="connsiteY29" fmla="*/ 1785776 h 1988539"/>
              <a:gd name="connsiteX30" fmla="*/ 2199705 w 2311361"/>
              <a:gd name="connsiteY30" fmla="*/ 1639158 h 1988539"/>
              <a:gd name="connsiteX31" fmla="*/ 2294269 w 2311361"/>
              <a:gd name="connsiteY31" fmla="*/ 1480642 h 1988539"/>
              <a:gd name="connsiteX32" fmla="*/ 2309886 w 2311361"/>
              <a:gd name="connsiteY32" fmla="*/ 1297464 h 1988539"/>
              <a:gd name="connsiteX33" fmla="*/ 2282000 w 2311361"/>
              <a:gd name="connsiteY33" fmla="*/ 1140683 h 1988539"/>
              <a:gd name="connsiteX34" fmla="*/ 2210984 w 2311361"/>
              <a:gd name="connsiteY34" fmla="*/ 996296 h 1988539"/>
              <a:gd name="connsiteX35" fmla="*/ 2108116 w 2311361"/>
              <a:gd name="connsiteY35" fmla="*/ 870252 h 1988539"/>
              <a:gd name="connsiteX36" fmla="*/ 2004876 w 2311361"/>
              <a:gd name="connsiteY36" fmla="*/ 743712 h 1988539"/>
              <a:gd name="connsiteX37" fmla="*/ 1898043 w 2311361"/>
              <a:gd name="connsiteY37" fmla="*/ 619527 h 1988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311361" h="1988539">
                <a:moveTo>
                  <a:pt x="1898043" y="619527"/>
                </a:moveTo>
                <a:cubicBezTo>
                  <a:pt x="1856895" y="574786"/>
                  <a:pt x="1821449" y="528061"/>
                  <a:pt x="1782532" y="487287"/>
                </a:cubicBezTo>
                <a:cubicBezTo>
                  <a:pt x="1740890" y="443537"/>
                  <a:pt x="1693298" y="408958"/>
                  <a:pt x="1651531" y="370289"/>
                </a:cubicBezTo>
                <a:cubicBezTo>
                  <a:pt x="1609268" y="330010"/>
                  <a:pt x="1564899" y="292086"/>
                  <a:pt x="1518299" y="256887"/>
                </a:cubicBezTo>
                <a:cubicBezTo>
                  <a:pt x="1471822" y="222556"/>
                  <a:pt x="1419397" y="199257"/>
                  <a:pt x="1366476" y="171370"/>
                </a:cubicBezTo>
                <a:cubicBezTo>
                  <a:pt x="1315414" y="143485"/>
                  <a:pt x="1262244" y="119689"/>
                  <a:pt x="1207464" y="99982"/>
                </a:cubicBezTo>
                <a:cubicBezTo>
                  <a:pt x="1151940" y="73460"/>
                  <a:pt x="1102489" y="38386"/>
                  <a:pt x="1048701" y="23018"/>
                </a:cubicBezTo>
                <a:cubicBezTo>
                  <a:pt x="989831" y="6162"/>
                  <a:pt x="929845" y="11368"/>
                  <a:pt x="873826" y="6782"/>
                </a:cubicBezTo>
                <a:cubicBezTo>
                  <a:pt x="813468" y="1824"/>
                  <a:pt x="755837" y="-5364"/>
                  <a:pt x="699445" y="2444"/>
                </a:cubicBezTo>
                <a:cubicBezTo>
                  <a:pt x="641938" y="12359"/>
                  <a:pt x="585796" y="28843"/>
                  <a:pt x="532130" y="51647"/>
                </a:cubicBezTo>
                <a:cubicBezTo>
                  <a:pt x="477597" y="71849"/>
                  <a:pt x="425420" y="98124"/>
                  <a:pt x="376838" y="129975"/>
                </a:cubicBezTo>
                <a:cubicBezTo>
                  <a:pt x="328378" y="162323"/>
                  <a:pt x="283513" y="199752"/>
                  <a:pt x="243109" y="241643"/>
                </a:cubicBezTo>
                <a:cubicBezTo>
                  <a:pt x="156725" y="321583"/>
                  <a:pt x="91658" y="421724"/>
                  <a:pt x="53733" y="533019"/>
                </a:cubicBezTo>
                <a:cubicBezTo>
                  <a:pt x="33283" y="588048"/>
                  <a:pt x="10355" y="643572"/>
                  <a:pt x="2175" y="701573"/>
                </a:cubicBezTo>
                <a:cubicBezTo>
                  <a:pt x="-6128" y="759453"/>
                  <a:pt x="1804" y="818819"/>
                  <a:pt x="6884" y="877565"/>
                </a:cubicBezTo>
                <a:cubicBezTo>
                  <a:pt x="11966" y="935691"/>
                  <a:pt x="23988" y="993074"/>
                  <a:pt x="42702" y="1048349"/>
                </a:cubicBezTo>
                <a:cubicBezTo>
                  <a:pt x="60921" y="1102387"/>
                  <a:pt x="79265" y="1158654"/>
                  <a:pt x="111364" y="1209840"/>
                </a:cubicBezTo>
                <a:cubicBezTo>
                  <a:pt x="141357" y="1257555"/>
                  <a:pt x="189443" y="1292879"/>
                  <a:pt x="232451" y="1336503"/>
                </a:cubicBezTo>
                <a:cubicBezTo>
                  <a:pt x="271491" y="1376288"/>
                  <a:pt x="304954" y="1426482"/>
                  <a:pt x="355520" y="1461681"/>
                </a:cubicBezTo>
                <a:cubicBezTo>
                  <a:pt x="401996" y="1494523"/>
                  <a:pt x="453430" y="1519807"/>
                  <a:pt x="507839" y="1536290"/>
                </a:cubicBezTo>
                <a:cubicBezTo>
                  <a:pt x="561875" y="1553147"/>
                  <a:pt x="617151" y="1565787"/>
                  <a:pt x="673171" y="1574340"/>
                </a:cubicBezTo>
                <a:cubicBezTo>
                  <a:pt x="728570" y="1582148"/>
                  <a:pt x="783227" y="1593673"/>
                  <a:pt x="837015" y="1608794"/>
                </a:cubicBezTo>
                <a:cubicBezTo>
                  <a:pt x="891672" y="1621931"/>
                  <a:pt x="945214" y="1638786"/>
                  <a:pt x="997391" y="1659360"/>
                </a:cubicBezTo>
                <a:cubicBezTo>
                  <a:pt x="1049940" y="1682661"/>
                  <a:pt x="1101002" y="1709431"/>
                  <a:pt x="1150081" y="1739423"/>
                </a:cubicBezTo>
                <a:cubicBezTo>
                  <a:pt x="1199409" y="1768550"/>
                  <a:pt x="1246504" y="1801516"/>
                  <a:pt x="1290875" y="1837830"/>
                </a:cubicBezTo>
                <a:cubicBezTo>
                  <a:pt x="1344167" y="1880216"/>
                  <a:pt x="1390147" y="1909961"/>
                  <a:pt x="1431791" y="1938467"/>
                </a:cubicBezTo>
                <a:cubicBezTo>
                  <a:pt x="1477027" y="1969575"/>
                  <a:pt x="1524372" y="1981721"/>
                  <a:pt x="1593156" y="1985810"/>
                </a:cubicBezTo>
                <a:cubicBezTo>
                  <a:pt x="1653513" y="1990892"/>
                  <a:pt x="1714243" y="1984695"/>
                  <a:pt x="1772370" y="1967468"/>
                </a:cubicBezTo>
                <a:cubicBezTo>
                  <a:pt x="1828512" y="1949870"/>
                  <a:pt x="1890234" y="1933881"/>
                  <a:pt x="1943651" y="1900542"/>
                </a:cubicBezTo>
                <a:cubicBezTo>
                  <a:pt x="1995828" y="1867327"/>
                  <a:pt x="2044412" y="1828907"/>
                  <a:pt x="2088658" y="1785776"/>
                </a:cubicBezTo>
                <a:cubicBezTo>
                  <a:pt x="2132655" y="1743390"/>
                  <a:pt x="2165747" y="1689602"/>
                  <a:pt x="2199705" y="1639158"/>
                </a:cubicBezTo>
                <a:cubicBezTo>
                  <a:pt x="2234284" y="1587724"/>
                  <a:pt x="2273944" y="1537407"/>
                  <a:pt x="2294269" y="1480642"/>
                </a:cubicBezTo>
                <a:cubicBezTo>
                  <a:pt x="2314966" y="1422392"/>
                  <a:pt x="2308522" y="1358192"/>
                  <a:pt x="2309886" y="1297464"/>
                </a:cubicBezTo>
                <a:cubicBezTo>
                  <a:pt x="2310628" y="1243923"/>
                  <a:pt x="2301085" y="1190755"/>
                  <a:pt x="2282000" y="1140683"/>
                </a:cubicBezTo>
                <a:cubicBezTo>
                  <a:pt x="2264648" y="1089621"/>
                  <a:pt x="2240852" y="1041162"/>
                  <a:pt x="2210984" y="996296"/>
                </a:cubicBezTo>
                <a:cubicBezTo>
                  <a:pt x="2183469" y="955274"/>
                  <a:pt x="2146908" y="916482"/>
                  <a:pt x="2108116" y="870252"/>
                </a:cubicBezTo>
                <a:cubicBezTo>
                  <a:pt x="2076016" y="831955"/>
                  <a:pt x="2044660" y="787711"/>
                  <a:pt x="2004876" y="743712"/>
                </a:cubicBezTo>
                <a:cubicBezTo>
                  <a:pt x="1970794" y="706035"/>
                  <a:pt x="1937578" y="662657"/>
                  <a:pt x="1898043" y="619527"/>
                </a:cubicBezTo>
                <a:close/>
              </a:path>
            </a:pathLst>
          </a:custGeom>
          <a:solidFill>
            <a:srgbClr val="49C5B1"/>
          </a:solidFill>
          <a:ln w="1237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15" name="Graphic 8">
            <a:extLst>
              <a:ext uri="{FF2B5EF4-FFF2-40B4-BE49-F238E27FC236}">
                <a16:creationId xmlns:a16="http://schemas.microsoft.com/office/drawing/2014/main" id="{EA5D466F-E61E-4CBE-9D3D-D7E54D32B405}"/>
              </a:ext>
            </a:extLst>
          </p:cNvPr>
          <p:cNvSpPr/>
          <p:nvPr userDrawn="1"/>
        </p:nvSpPr>
        <p:spPr>
          <a:xfrm>
            <a:off x="-1880821" y="4989346"/>
            <a:ext cx="3761641" cy="3994255"/>
          </a:xfrm>
          <a:custGeom>
            <a:avLst/>
            <a:gdLst>
              <a:gd name="connsiteX0" fmla="*/ 541167 w 1855320"/>
              <a:gd name="connsiteY0" fmla="*/ 87507 h 1970050"/>
              <a:gd name="connsiteX1" fmla="*/ 313909 w 1855320"/>
              <a:gd name="connsiteY1" fmla="*/ 218544 h 1970050"/>
              <a:gd name="connsiteX2" fmla="*/ 155106 w 1855320"/>
              <a:gd name="connsiteY2" fmla="*/ 425385 h 1970050"/>
              <a:gd name="connsiteX3" fmla="*/ 50952 w 1855320"/>
              <a:gd name="connsiteY3" fmla="*/ 661457 h 1970050"/>
              <a:gd name="connsiteX4" fmla="*/ -1640 w 1855320"/>
              <a:gd name="connsiteY4" fmla="*/ 918683 h 1970050"/>
              <a:gd name="connsiteX5" fmla="*/ 69315 w 1855320"/>
              <a:gd name="connsiteY5" fmla="*/ 1171503 h 1970050"/>
              <a:gd name="connsiteX6" fmla="*/ 153637 w 1855320"/>
              <a:gd name="connsiteY6" fmla="*/ 1414186 h 1970050"/>
              <a:gd name="connsiteX7" fmla="*/ 288640 w 1855320"/>
              <a:gd name="connsiteY7" fmla="*/ 1635423 h 1970050"/>
              <a:gd name="connsiteX8" fmla="*/ 486959 w 1855320"/>
              <a:gd name="connsiteY8" fmla="*/ 1802304 h 1970050"/>
              <a:gd name="connsiteX9" fmla="*/ 719360 w 1855320"/>
              <a:gd name="connsiteY9" fmla="*/ 1911893 h 1970050"/>
              <a:gd name="connsiteX10" fmla="*/ 970269 w 1855320"/>
              <a:gd name="connsiteY10" fmla="*/ 1966540 h 1970050"/>
              <a:gd name="connsiteX11" fmla="*/ 1226760 w 1855320"/>
              <a:gd name="connsiteY11" fmla="*/ 1954054 h 1970050"/>
              <a:gd name="connsiteX12" fmla="*/ 1471207 w 1855320"/>
              <a:gd name="connsiteY12" fmla="*/ 1861946 h 1970050"/>
              <a:gd name="connsiteX13" fmla="*/ 1648813 w 1855320"/>
              <a:gd name="connsiteY13" fmla="*/ 1669062 h 1970050"/>
              <a:gd name="connsiteX14" fmla="*/ 1777206 w 1855320"/>
              <a:gd name="connsiteY14" fmla="*/ 1445918 h 1970050"/>
              <a:gd name="connsiteX15" fmla="*/ 1830679 w 1855320"/>
              <a:gd name="connsiteY15" fmla="*/ 1194420 h 1970050"/>
              <a:gd name="connsiteX16" fmla="*/ 1850216 w 1855320"/>
              <a:gd name="connsiteY16" fmla="*/ 933815 h 1970050"/>
              <a:gd name="connsiteX17" fmla="*/ 1760900 w 1855320"/>
              <a:gd name="connsiteY17" fmla="*/ 688047 h 1970050"/>
              <a:gd name="connsiteX18" fmla="*/ 1657774 w 1855320"/>
              <a:gd name="connsiteY18" fmla="*/ 450651 h 1970050"/>
              <a:gd name="connsiteX19" fmla="*/ 1500148 w 1855320"/>
              <a:gd name="connsiteY19" fmla="*/ 243666 h 1970050"/>
              <a:gd name="connsiteX20" fmla="*/ 1297421 w 1855320"/>
              <a:gd name="connsiteY20" fmla="*/ 77812 h 1970050"/>
              <a:gd name="connsiteX21" fmla="*/ 1044455 w 1855320"/>
              <a:gd name="connsiteY21" fmla="*/ 19345 h 1970050"/>
              <a:gd name="connsiteX22" fmla="*/ 788550 w 1855320"/>
              <a:gd name="connsiteY22" fmla="*/ 6418 h 1970050"/>
              <a:gd name="connsiteX23" fmla="*/ 541167 w 1855320"/>
              <a:gd name="connsiteY23" fmla="*/ 87507 h 1970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855320" h="1970050">
                <a:moveTo>
                  <a:pt x="541167" y="87507"/>
                </a:moveTo>
                <a:cubicBezTo>
                  <a:pt x="459488" y="120120"/>
                  <a:pt x="382952" y="164191"/>
                  <a:pt x="313909" y="218544"/>
                </a:cubicBezTo>
                <a:cubicBezTo>
                  <a:pt x="244130" y="275837"/>
                  <a:pt x="200351" y="353402"/>
                  <a:pt x="155106" y="425385"/>
                </a:cubicBezTo>
                <a:cubicBezTo>
                  <a:pt x="108390" y="498248"/>
                  <a:pt x="73282" y="577870"/>
                  <a:pt x="50952" y="661457"/>
                </a:cubicBezTo>
                <a:cubicBezTo>
                  <a:pt x="29064" y="745045"/>
                  <a:pt x="-2668" y="830689"/>
                  <a:pt x="-1640" y="918683"/>
                </a:cubicBezTo>
                <a:cubicBezTo>
                  <a:pt x="-611" y="1004915"/>
                  <a:pt x="47574" y="1086447"/>
                  <a:pt x="69315" y="1171503"/>
                </a:cubicBezTo>
                <a:cubicBezTo>
                  <a:pt x="90762" y="1255532"/>
                  <a:pt x="113386" y="1336476"/>
                  <a:pt x="153637" y="1414186"/>
                </a:cubicBezTo>
                <a:cubicBezTo>
                  <a:pt x="193594" y="1491310"/>
                  <a:pt x="231347" y="1569316"/>
                  <a:pt x="288640" y="1635423"/>
                </a:cubicBezTo>
                <a:cubicBezTo>
                  <a:pt x="345344" y="1700794"/>
                  <a:pt x="414537" y="1752651"/>
                  <a:pt x="486959" y="1802304"/>
                </a:cubicBezTo>
                <a:cubicBezTo>
                  <a:pt x="559088" y="1849312"/>
                  <a:pt x="637240" y="1886185"/>
                  <a:pt x="719360" y="1911893"/>
                </a:cubicBezTo>
                <a:cubicBezTo>
                  <a:pt x="800156" y="1941273"/>
                  <a:pt x="884625" y="1959636"/>
                  <a:pt x="970269" y="1966540"/>
                </a:cubicBezTo>
                <a:cubicBezTo>
                  <a:pt x="1055912" y="1972270"/>
                  <a:pt x="1141999" y="1968158"/>
                  <a:pt x="1226760" y="1954054"/>
                </a:cubicBezTo>
                <a:cubicBezTo>
                  <a:pt x="1314316" y="1922030"/>
                  <a:pt x="1403632" y="1907487"/>
                  <a:pt x="1471207" y="1861946"/>
                </a:cubicBezTo>
                <a:cubicBezTo>
                  <a:pt x="1547303" y="1810677"/>
                  <a:pt x="1596221" y="1733700"/>
                  <a:pt x="1648813" y="1669062"/>
                </a:cubicBezTo>
                <a:cubicBezTo>
                  <a:pt x="1703020" y="1601781"/>
                  <a:pt x="1746355" y="1526567"/>
                  <a:pt x="1777206" y="1445918"/>
                </a:cubicBezTo>
                <a:cubicBezTo>
                  <a:pt x="1806734" y="1364974"/>
                  <a:pt x="1824655" y="1280358"/>
                  <a:pt x="1830679" y="1194420"/>
                </a:cubicBezTo>
                <a:cubicBezTo>
                  <a:pt x="1838905" y="1108482"/>
                  <a:pt x="1862409" y="1020635"/>
                  <a:pt x="1850216" y="933815"/>
                </a:cubicBezTo>
                <a:cubicBezTo>
                  <a:pt x="1838169" y="848024"/>
                  <a:pt x="1790720" y="769724"/>
                  <a:pt x="1760900" y="688047"/>
                </a:cubicBezTo>
                <a:cubicBezTo>
                  <a:pt x="1730931" y="605780"/>
                  <a:pt x="1703461" y="523809"/>
                  <a:pt x="1657774" y="450651"/>
                </a:cubicBezTo>
                <a:cubicBezTo>
                  <a:pt x="1613262" y="375878"/>
                  <a:pt x="1560525" y="306392"/>
                  <a:pt x="1500148" y="243666"/>
                </a:cubicBezTo>
                <a:cubicBezTo>
                  <a:pt x="1437567" y="181085"/>
                  <a:pt x="1372341" y="119386"/>
                  <a:pt x="1297421" y="77812"/>
                </a:cubicBezTo>
                <a:cubicBezTo>
                  <a:pt x="1221033" y="35651"/>
                  <a:pt x="1130834" y="33741"/>
                  <a:pt x="1044455" y="19345"/>
                </a:cubicBezTo>
                <a:cubicBezTo>
                  <a:pt x="961455" y="5389"/>
                  <a:pt x="878161" y="-10771"/>
                  <a:pt x="788550" y="6418"/>
                </a:cubicBezTo>
                <a:cubicBezTo>
                  <a:pt x="702465" y="20814"/>
                  <a:pt x="619024" y="48138"/>
                  <a:pt x="541167" y="87507"/>
                </a:cubicBezTo>
                <a:close/>
              </a:path>
            </a:pathLst>
          </a:custGeom>
          <a:solidFill>
            <a:srgbClr val="49C5B1"/>
          </a:solidFill>
          <a:ln w="146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grpSp>
        <p:nvGrpSpPr>
          <p:cNvPr id="447" name="Group 446">
            <a:extLst>
              <a:ext uri="{FF2B5EF4-FFF2-40B4-BE49-F238E27FC236}">
                <a16:creationId xmlns:a16="http://schemas.microsoft.com/office/drawing/2014/main" id="{F2846682-1021-47D3-ADAE-95C9CFE62545}"/>
              </a:ext>
            </a:extLst>
          </p:cNvPr>
          <p:cNvGrpSpPr/>
          <p:nvPr userDrawn="1"/>
        </p:nvGrpSpPr>
        <p:grpSpPr>
          <a:xfrm>
            <a:off x="10660909" y="6194321"/>
            <a:ext cx="656097" cy="180009"/>
            <a:chOff x="10194628" y="5524672"/>
            <a:chExt cx="902897" cy="247722"/>
          </a:xfrm>
          <a:solidFill>
            <a:schemeClr val="tx2"/>
          </a:solidFill>
        </p:grpSpPr>
        <p:grpSp>
          <p:nvGrpSpPr>
            <p:cNvPr id="448" name="Graphic 7">
              <a:extLst>
                <a:ext uri="{FF2B5EF4-FFF2-40B4-BE49-F238E27FC236}">
                  <a16:creationId xmlns:a16="http://schemas.microsoft.com/office/drawing/2014/main" id="{ED445812-45A6-4269-BA56-B9E1A850932E}"/>
                </a:ext>
              </a:extLst>
            </p:cNvPr>
            <p:cNvGrpSpPr/>
            <p:nvPr/>
          </p:nvGrpSpPr>
          <p:grpSpPr>
            <a:xfrm>
              <a:off x="10194628" y="5661792"/>
              <a:ext cx="902085" cy="110602"/>
              <a:chOff x="5408780" y="3269015"/>
              <a:chExt cx="2200808" cy="269834"/>
            </a:xfrm>
            <a:grpFill/>
          </p:grpSpPr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B1FDF358-BCA2-4C68-B6B8-B5F343CAF6CC}"/>
                  </a:ext>
                </a:extLst>
              </p:cNvPr>
              <p:cNvSpPr/>
              <p:nvPr/>
            </p:nvSpPr>
            <p:spPr>
              <a:xfrm>
                <a:off x="5408780" y="3270494"/>
                <a:ext cx="236848" cy="266061"/>
              </a:xfrm>
              <a:custGeom>
                <a:avLst/>
                <a:gdLst>
                  <a:gd name="connsiteX0" fmla="*/ 73044 w 236848"/>
                  <a:gd name="connsiteY0" fmla="*/ 135266 h 266061"/>
                  <a:gd name="connsiteX1" fmla="*/ 73044 w 236848"/>
                  <a:gd name="connsiteY1" fmla="*/ 266025 h 266061"/>
                  <a:gd name="connsiteX2" fmla="*/ -22 w 236848"/>
                  <a:gd name="connsiteY2" fmla="*/ 266025 h 266061"/>
                  <a:gd name="connsiteX3" fmla="*/ -22 w 236848"/>
                  <a:gd name="connsiteY3" fmla="*/ -37 h 266061"/>
                  <a:gd name="connsiteX4" fmla="*/ 56937 w 236848"/>
                  <a:gd name="connsiteY4" fmla="*/ -37 h 266061"/>
                  <a:gd name="connsiteX5" fmla="*/ 163760 w 236848"/>
                  <a:gd name="connsiteY5" fmla="*/ 135218 h 266061"/>
                  <a:gd name="connsiteX6" fmla="*/ 163760 w 236848"/>
                  <a:gd name="connsiteY6" fmla="*/ -37 h 266061"/>
                  <a:gd name="connsiteX7" fmla="*/ 236827 w 236848"/>
                  <a:gd name="connsiteY7" fmla="*/ -37 h 266061"/>
                  <a:gd name="connsiteX8" fmla="*/ 236827 w 236848"/>
                  <a:gd name="connsiteY8" fmla="*/ 265987 h 266061"/>
                  <a:gd name="connsiteX9" fmla="*/ 178724 w 236848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48" h="266061">
                    <a:moveTo>
                      <a:pt x="73044" y="135266"/>
                    </a:moveTo>
                    <a:lnTo>
                      <a:pt x="73044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60" y="135218"/>
                    </a:lnTo>
                    <a:lnTo>
                      <a:pt x="163760" y="-37"/>
                    </a:lnTo>
                    <a:lnTo>
                      <a:pt x="236827" y="-37"/>
                    </a:lnTo>
                    <a:lnTo>
                      <a:pt x="236827" y="265987"/>
                    </a:lnTo>
                    <a:lnTo>
                      <a:pt x="17872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C9FDF081-0334-48B4-AB45-69D3D09A16FD}"/>
                  </a:ext>
                </a:extLst>
              </p:cNvPr>
              <p:cNvSpPr/>
              <p:nvPr/>
            </p:nvSpPr>
            <p:spPr>
              <a:xfrm>
                <a:off x="5703099" y="3270494"/>
                <a:ext cx="240180" cy="268355"/>
              </a:xfrm>
              <a:custGeom>
                <a:avLst/>
                <a:gdLst>
                  <a:gd name="connsiteX0" fmla="*/ 119881 w 240180"/>
                  <a:gd name="connsiteY0" fmla="*/ 203455 h 268355"/>
                  <a:gd name="connsiteX1" fmla="*/ 141608 w 240180"/>
                  <a:gd name="connsiteY1" fmla="*/ 197836 h 268355"/>
                  <a:gd name="connsiteX2" fmla="*/ 156219 w 240180"/>
                  <a:gd name="connsiteY2" fmla="*/ 183034 h 268355"/>
                  <a:gd name="connsiteX3" fmla="*/ 164468 w 240180"/>
                  <a:gd name="connsiteY3" fmla="*/ 161869 h 268355"/>
                  <a:gd name="connsiteX4" fmla="*/ 167087 w 240180"/>
                  <a:gd name="connsiteY4" fmla="*/ 136761 h 268355"/>
                  <a:gd name="connsiteX5" fmla="*/ 167087 w 240180"/>
                  <a:gd name="connsiteY5" fmla="*/ -37 h 268355"/>
                  <a:gd name="connsiteX6" fmla="*/ 240154 w 240180"/>
                  <a:gd name="connsiteY6" fmla="*/ -37 h 268355"/>
                  <a:gd name="connsiteX7" fmla="*/ 240154 w 240180"/>
                  <a:gd name="connsiteY7" fmla="*/ 136761 h 268355"/>
                  <a:gd name="connsiteX8" fmla="*/ 233038 w 240180"/>
                  <a:gd name="connsiteY8" fmla="*/ 188653 h 268355"/>
                  <a:gd name="connsiteX9" fmla="*/ 210931 w 240180"/>
                  <a:gd name="connsiteY9" fmla="*/ 230430 h 268355"/>
                  <a:gd name="connsiteX10" fmla="*/ 173269 w 240180"/>
                  <a:gd name="connsiteY10" fmla="*/ 258157 h 268355"/>
                  <a:gd name="connsiteX11" fmla="*/ 119881 w 240180"/>
                  <a:gd name="connsiteY11" fmla="*/ 268273 h 268355"/>
                  <a:gd name="connsiteX12" fmla="*/ 65360 w 240180"/>
                  <a:gd name="connsiteY12" fmla="*/ 257595 h 268355"/>
                  <a:gd name="connsiteX13" fmla="*/ 28079 w 240180"/>
                  <a:gd name="connsiteY13" fmla="*/ 228935 h 268355"/>
                  <a:gd name="connsiteX14" fmla="*/ 6724 w 240180"/>
                  <a:gd name="connsiteY14" fmla="*/ 187158 h 268355"/>
                  <a:gd name="connsiteX15" fmla="*/ -19 w 240180"/>
                  <a:gd name="connsiteY15" fmla="*/ 136761 h 268355"/>
                  <a:gd name="connsiteX16" fmla="*/ -19 w 240180"/>
                  <a:gd name="connsiteY16" fmla="*/ -37 h 268355"/>
                  <a:gd name="connsiteX17" fmla="*/ 73037 w 240180"/>
                  <a:gd name="connsiteY17" fmla="*/ -37 h 268355"/>
                  <a:gd name="connsiteX18" fmla="*/ 73037 w 240180"/>
                  <a:gd name="connsiteY18" fmla="*/ 136761 h 268355"/>
                  <a:gd name="connsiteX19" fmla="*/ 75666 w 240180"/>
                  <a:gd name="connsiteY19" fmla="*/ 162050 h 268355"/>
                  <a:gd name="connsiteX20" fmla="*/ 83906 w 240180"/>
                  <a:gd name="connsiteY20" fmla="*/ 183405 h 268355"/>
                  <a:gd name="connsiteX21" fmla="*/ 98326 w 240180"/>
                  <a:gd name="connsiteY21" fmla="*/ 198026 h 268355"/>
                  <a:gd name="connsiteX22" fmla="*/ 119881 w 240180"/>
                  <a:gd name="connsiteY22" fmla="*/ 203455 h 2683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40180" h="268355">
                    <a:moveTo>
                      <a:pt x="119881" y="203455"/>
                    </a:moveTo>
                    <a:cubicBezTo>
                      <a:pt x="127511" y="203682"/>
                      <a:pt x="135045" y="201733"/>
                      <a:pt x="141608" y="197836"/>
                    </a:cubicBezTo>
                    <a:cubicBezTo>
                      <a:pt x="147571" y="194117"/>
                      <a:pt x="152581" y="189047"/>
                      <a:pt x="156219" y="183034"/>
                    </a:cubicBezTo>
                    <a:cubicBezTo>
                      <a:pt x="160134" y="176491"/>
                      <a:pt x="162925" y="169337"/>
                      <a:pt x="164468" y="161869"/>
                    </a:cubicBezTo>
                    <a:cubicBezTo>
                      <a:pt x="166240" y="153618"/>
                      <a:pt x="167116" y="145200"/>
                      <a:pt x="167087" y="136761"/>
                    </a:cubicBezTo>
                    <a:lnTo>
                      <a:pt x="167087" y="-37"/>
                    </a:lnTo>
                    <a:lnTo>
                      <a:pt x="240154" y="-37"/>
                    </a:lnTo>
                    <a:lnTo>
                      <a:pt x="240154" y="136761"/>
                    </a:lnTo>
                    <a:cubicBezTo>
                      <a:pt x="240277" y="154310"/>
                      <a:pt x="237887" y="171787"/>
                      <a:pt x="233038" y="188653"/>
                    </a:cubicBezTo>
                    <a:cubicBezTo>
                      <a:pt x="228705" y="203984"/>
                      <a:pt x="221170" y="218222"/>
                      <a:pt x="210931" y="230430"/>
                    </a:cubicBezTo>
                    <a:cubicBezTo>
                      <a:pt x="200634" y="242398"/>
                      <a:pt x="187757" y="251878"/>
                      <a:pt x="173269" y="258157"/>
                    </a:cubicBezTo>
                    <a:cubicBezTo>
                      <a:pt x="156381" y="265244"/>
                      <a:pt x="138188" y="268692"/>
                      <a:pt x="119881" y="268273"/>
                    </a:cubicBezTo>
                    <a:cubicBezTo>
                      <a:pt x="101146" y="268778"/>
                      <a:pt x="82524" y="265139"/>
                      <a:pt x="65360" y="257595"/>
                    </a:cubicBezTo>
                    <a:cubicBezTo>
                      <a:pt x="50920" y="250996"/>
                      <a:pt x="38166" y="241194"/>
                      <a:pt x="28079" y="228935"/>
                    </a:cubicBezTo>
                    <a:cubicBezTo>
                      <a:pt x="18174" y="216621"/>
                      <a:pt x="10906" y="202401"/>
                      <a:pt x="6724" y="187158"/>
                    </a:cubicBezTo>
                    <a:cubicBezTo>
                      <a:pt x="2152" y="170752"/>
                      <a:pt x="-114" y="153791"/>
                      <a:pt x="-19" y="136761"/>
                    </a:cubicBezTo>
                    <a:lnTo>
                      <a:pt x="-19" y="-37"/>
                    </a:lnTo>
                    <a:lnTo>
                      <a:pt x="73037" y="-37"/>
                    </a:lnTo>
                    <a:lnTo>
                      <a:pt x="73037" y="136761"/>
                    </a:lnTo>
                    <a:cubicBezTo>
                      <a:pt x="73009" y="145260"/>
                      <a:pt x="73895" y="153738"/>
                      <a:pt x="75666" y="162050"/>
                    </a:cubicBezTo>
                    <a:cubicBezTo>
                      <a:pt x="77181" y="169583"/>
                      <a:pt x="79972" y="176805"/>
                      <a:pt x="83906" y="183405"/>
                    </a:cubicBezTo>
                    <a:cubicBezTo>
                      <a:pt x="87477" y="189358"/>
                      <a:pt x="92421" y="194371"/>
                      <a:pt x="98326" y="198026"/>
                    </a:cubicBezTo>
                    <a:cubicBezTo>
                      <a:pt x="104861" y="201820"/>
                      <a:pt x="112328" y="203701"/>
                      <a:pt x="119881" y="203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61" name="Freeform: Shape 460">
                <a:extLst>
                  <a:ext uri="{FF2B5EF4-FFF2-40B4-BE49-F238E27FC236}">
                    <a16:creationId xmlns:a16="http://schemas.microsoft.com/office/drawing/2014/main" id="{D71FCBD7-FE33-45A7-8D3F-188487889B98}"/>
                  </a:ext>
                </a:extLst>
              </p:cNvPr>
              <p:cNvSpPr/>
              <p:nvPr/>
            </p:nvSpPr>
            <p:spPr>
              <a:xfrm>
                <a:off x="5995815" y="3270494"/>
                <a:ext cx="226352" cy="266061"/>
              </a:xfrm>
              <a:custGeom>
                <a:avLst/>
                <a:gdLst>
                  <a:gd name="connsiteX0" fmla="*/ 226254 w 226352"/>
                  <a:gd name="connsiteY0" fmla="*/ 63695 h 266061"/>
                  <a:gd name="connsiteX1" fmla="*/ 149816 w 226352"/>
                  <a:gd name="connsiteY1" fmla="*/ 63695 h 266061"/>
                  <a:gd name="connsiteX2" fmla="*/ 149816 w 226352"/>
                  <a:gd name="connsiteY2" fmla="*/ 266025 h 266061"/>
                  <a:gd name="connsiteX3" fmla="*/ 76787 w 226352"/>
                  <a:gd name="connsiteY3" fmla="*/ 266025 h 266061"/>
                  <a:gd name="connsiteX4" fmla="*/ 76787 w 226352"/>
                  <a:gd name="connsiteY4" fmla="*/ 63695 h 266061"/>
                  <a:gd name="connsiteX5" fmla="*/ -22 w 226352"/>
                  <a:gd name="connsiteY5" fmla="*/ 63695 h 266061"/>
                  <a:gd name="connsiteX6" fmla="*/ -22 w 226352"/>
                  <a:gd name="connsiteY6" fmla="*/ -37 h 266061"/>
                  <a:gd name="connsiteX7" fmla="*/ 226330 w 226352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52" h="266061">
                    <a:moveTo>
                      <a:pt x="226254" y="63695"/>
                    </a:moveTo>
                    <a:lnTo>
                      <a:pt x="149816" y="63695"/>
                    </a:lnTo>
                    <a:lnTo>
                      <a:pt x="149816" y="266025"/>
                    </a:lnTo>
                    <a:lnTo>
                      <a:pt x="76787" y="266025"/>
                    </a:lnTo>
                    <a:lnTo>
                      <a:pt x="76787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330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2" name="Freeform: Shape 461">
                <a:extLst>
                  <a:ext uri="{FF2B5EF4-FFF2-40B4-BE49-F238E27FC236}">
                    <a16:creationId xmlns:a16="http://schemas.microsoft.com/office/drawing/2014/main" id="{29BDC283-0697-4100-BB6A-13FD661B389B}"/>
                  </a:ext>
                </a:extLst>
              </p:cNvPr>
              <p:cNvSpPr/>
              <p:nvPr/>
            </p:nvSpPr>
            <p:spPr>
              <a:xfrm>
                <a:off x="6278984" y="3270490"/>
                <a:ext cx="229676" cy="266065"/>
              </a:xfrm>
              <a:custGeom>
                <a:avLst/>
                <a:gdLst>
                  <a:gd name="connsiteX0" fmla="*/ -22 w 229676"/>
                  <a:gd name="connsiteY0" fmla="*/ 266029 h 266065"/>
                  <a:gd name="connsiteX1" fmla="*/ -22 w 229676"/>
                  <a:gd name="connsiteY1" fmla="*/ -33 h 266065"/>
                  <a:gd name="connsiteX2" fmla="*/ 122126 w 229676"/>
                  <a:gd name="connsiteY2" fmla="*/ -33 h 266065"/>
                  <a:gd name="connsiteX3" fmla="*/ 158093 w 229676"/>
                  <a:gd name="connsiteY3" fmla="*/ 8025 h 266065"/>
                  <a:gd name="connsiteX4" fmla="*/ 186382 w 229676"/>
                  <a:gd name="connsiteY4" fmla="*/ 28980 h 266065"/>
                  <a:gd name="connsiteX5" fmla="*/ 204927 w 229676"/>
                  <a:gd name="connsiteY5" fmla="*/ 58584 h 266065"/>
                  <a:gd name="connsiteX6" fmla="*/ 211671 w 229676"/>
                  <a:gd name="connsiteY6" fmla="*/ 92121 h 266065"/>
                  <a:gd name="connsiteX7" fmla="*/ 201555 w 229676"/>
                  <a:gd name="connsiteY7" fmla="*/ 135393 h 266065"/>
                  <a:gd name="connsiteX8" fmla="*/ 173457 w 229676"/>
                  <a:gd name="connsiteY8" fmla="*/ 168179 h 266065"/>
                  <a:gd name="connsiteX9" fmla="*/ 229654 w 229676"/>
                  <a:gd name="connsiteY9" fmla="*/ 265972 h 266065"/>
                  <a:gd name="connsiteX10" fmla="*/ 147225 w 229676"/>
                  <a:gd name="connsiteY10" fmla="*/ 265972 h 266065"/>
                  <a:gd name="connsiteX11" fmla="*/ 100390 w 229676"/>
                  <a:gd name="connsiteY11" fmla="*/ 184295 h 266065"/>
                  <a:gd name="connsiteX12" fmla="*/ 73035 w 229676"/>
                  <a:gd name="connsiteY12" fmla="*/ 184295 h 266065"/>
                  <a:gd name="connsiteX13" fmla="*/ 73035 w 229676"/>
                  <a:gd name="connsiteY13" fmla="*/ 265972 h 266065"/>
                  <a:gd name="connsiteX14" fmla="*/ 73035 w 229676"/>
                  <a:gd name="connsiteY14" fmla="*/ 120658 h 266065"/>
                  <a:gd name="connsiteX15" fmla="*/ 119126 w 229676"/>
                  <a:gd name="connsiteY15" fmla="*/ 120658 h 266065"/>
                  <a:gd name="connsiteX16" fmla="*/ 131680 w 229676"/>
                  <a:gd name="connsiteY16" fmla="*/ 113153 h 266065"/>
                  <a:gd name="connsiteX17" fmla="*/ 137490 w 229676"/>
                  <a:gd name="connsiteY17" fmla="*/ 92198 h 266065"/>
                  <a:gd name="connsiteX18" fmla="*/ 130746 w 229676"/>
                  <a:gd name="connsiteY18" fmla="*/ 71024 h 266065"/>
                  <a:gd name="connsiteX19" fmla="*/ 117250 w 229676"/>
                  <a:gd name="connsiteY19" fmla="*/ 63718 h 266065"/>
                  <a:gd name="connsiteX20" fmla="*/ 73035 w 229676"/>
                  <a:gd name="connsiteY20" fmla="*/ 63718 h 266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9676" h="266065">
                    <a:moveTo>
                      <a:pt x="-22" y="266029"/>
                    </a:moveTo>
                    <a:lnTo>
                      <a:pt x="-22" y="-33"/>
                    </a:lnTo>
                    <a:lnTo>
                      <a:pt x="122126" y="-33"/>
                    </a:lnTo>
                    <a:cubicBezTo>
                      <a:pt x="134576" y="-154"/>
                      <a:pt x="146882" y="2604"/>
                      <a:pt x="158093" y="8025"/>
                    </a:cubicBezTo>
                    <a:cubicBezTo>
                      <a:pt x="168761" y="13158"/>
                      <a:pt x="178362" y="20269"/>
                      <a:pt x="186382" y="28980"/>
                    </a:cubicBezTo>
                    <a:cubicBezTo>
                      <a:pt x="194288" y="37659"/>
                      <a:pt x="200565" y="47686"/>
                      <a:pt x="204927" y="58584"/>
                    </a:cubicBezTo>
                    <a:cubicBezTo>
                      <a:pt x="209328" y="69221"/>
                      <a:pt x="211614" y="80611"/>
                      <a:pt x="211671" y="92121"/>
                    </a:cubicBezTo>
                    <a:cubicBezTo>
                      <a:pt x="211776" y="107143"/>
                      <a:pt x="208309" y="121975"/>
                      <a:pt x="201555" y="135393"/>
                    </a:cubicBezTo>
                    <a:cubicBezTo>
                      <a:pt x="195059" y="148485"/>
                      <a:pt x="185401" y="159752"/>
                      <a:pt x="173457" y="168179"/>
                    </a:cubicBezTo>
                    <a:lnTo>
                      <a:pt x="229654" y="265972"/>
                    </a:lnTo>
                    <a:lnTo>
                      <a:pt x="147225" y="265972"/>
                    </a:lnTo>
                    <a:lnTo>
                      <a:pt x="100390" y="184295"/>
                    </a:lnTo>
                    <a:lnTo>
                      <a:pt x="73035" y="184295"/>
                    </a:lnTo>
                    <a:lnTo>
                      <a:pt x="73035" y="265972"/>
                    </a:lnTo>
                    <a:close/>
                    <a:moveTo>
                      <a:pt x="73035" y="120658"/>
                    </a:moveTo>
                    <a:lnTo>
                      <a:pt x="119126" y="120658"/>
                    </a:lnTo>
                    <a:cubicBezTo>
                      <a:pt x="124270" y="120296"/>
                      <a:pt x="128927" y="117509"/>
                      <a:pt x="131680" y="113153"/>
                    </a:cubicBezTo>
                    <a:cubicBezTo>
                      <a:pt x="135890" y="107008"/>
                      <a:pt x="137938" y="99635"/>
                      <a:pt x="137490" y="92198"/>
                    </a:cubicBezTo>
                    <a:cubicBezTo>
                      <a:pt x="138014" y="84540"/>
                      <a:pt x="135604" y="76968"/>
                      <a:pt x="130746" y="71024"/>
                    </a:cubicBezTo>
                    <a:cubicBezTo>
                      <a:pt x="127480" y="66793"/>
                      <a:pt x="122574" y="64140"/>
                      <a:pt x="117250" y="63718"/>
                    </a:cubicBezTo>
                    <a:lnTo>
                      <a:pt x="73035" y="6371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3" name="Freeform: Shape 462">
                <a:extLst>
                  <a:ext uri="{FF2B5EF4-FFF2-40B4-BE49-F238E27FC236}">
                    <a16:creationId xmlns:a16="http://schemas.microsoft.com/office/drawing/2014/main" id="{4E8EA31F-67D7-4908-8EE5-290F40FF5FD2}"/>
                  </a:ext>
                </a:extLst>
              </p:cNvPr>
              <p:cNvSpPr/>
              <p:nvPr/>
            </p:nvSpPr>
            <p:spPr>
              <a:xfrm>
                <a:off x="6557723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4" name="Freeform: Shape 463">
                <a:extLst>
                  <a:ext uri="{FF2B5EF4-FFF2-40B4-BE49-F238E27FC236}">
                    <a16:creationId xmlns:a16="http://schemas.microsoft.com/office/drawing/2014/main" id="{BD33ED98-897F-4237-88A7-2B362514D1AC}"/>
                  </a:ext>
                </a:extLst>
              </p:cNvPr>
              <p:cNvSpPr/>
              <p:nvPr/>
            </p:nvSpPr>
            <p:spPr>
              <a:xfrm>
                <a:off x="6668185" y="3270494"/>
                <a:ext cx="226304" cy="266061"/>
              </a:xfrm>
              <a:custGeom>
                <a:avLst/>
                <a:gdLst>
                  <a:gd name="connsiteX0" fmla="*/ 226282 w 226304"/>
                  <a:gd name="connsiteY0" fmla="*/ 63695 h 266061"/>
                  <a:gd name="connsiteX1" fmla="*/ 149844 w 226304"/>
                  <a:gd name="connsiteY1" fmla="*/ 63695 h 266061"/>
                  <a:gd name="connsiteX2" fmla="*/ 149844 w 226304"/>
                  <a:gd name="connsiteY2" fmla="*/ 266025 h 266061"/>
                  <a:gd name="connsiteX3" fmla="*/ 76788 w 226304"/>
                  <a:gd name="connsiteY3" fmla="*/ 266025 h 266061"/>
                  <a:gd name="connsiteX4" fmla="*/ 76788 w 226304"/>
                  <a:gd name="connsiteY4" fmla="*/ 63695 h 266061"/>
                  <a:gd name="connsiteX5" fmla="*/ -22 w 226304"/>
                  <a:gd name="connsiteY5" fmla="*/ 63695 h 266061"/>
                  <a:gd name="connsiteX6" fmla="*/ -22 w 226304"/>
                  <a:gd name="connsiteY6" fmla="*/ -37 h 266061"/>
                  <a:gd name="connsiteX7" fmla="*/ 226282 w 226304"/>
                  <a:gd name="connsiteY7" fmla="*/ -3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6304" h="266061">
                    <a:moveTo>
                      <a:pt x="226282" y="63695"/>
                    </a:moveTo>
                    <a:lnTo>
                      <a:pt x="149844" y="63695"/>
                    </a:lnTo>
                    <a:lnTo>
                      <a:pt x="149844" y="266025"/>
                    </a:lnTo>
                    <a:lnTo>
                      <a:pt x="76788" y="266025"/>
                    </a:lnTo>
                    <a:lnTo>
                      <a:pt x="76788" y="63695"/>
                    </a:lnTo>
                    <a:lnTo>
                      <a:pt x="-22" y="63695"/>
                    </a:lnTo>
                    <a:lnTo>
                      <a:pt x="-22" y="-37"/>
                    </a:lnTo>
                    <a:lnTo>
                      <a:pt x="226282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5" name="Freeform: Shape 464">
                <a:extLst>
                  <a:ext uri="{FF2B5EF4-FFF2-40B4-BE49-F238E27FC236}">
                    <a16:creationId xmlns:a16="http://schemas.microsoft.com/office/drawing/2014/main" id="{67C91F5B-E657-4F6F-9023-27B86ECDB822}"/>
                  </a:ext>
                </a:extLst>
              </p:cNvPr>
              <p:cNvSpPr/>
              <p:nvPr/>
            </p:nvSpPr>
            <p:spPr>
              <a:xfrm>
                <a:off x="6931885" y="3270494"/>
                <a:ext cx="73066" cy="266061"/>
              </a:xfrm>
              <a:custGeom>
                <a:avLst/>
                <a:gdLst>
                  <a:gd name="connsiteX0" fmla="*/ -22 w 73066"/>
                  <a:gd name="connsiteY0" fmla="*/ 266025 h 266061"/>
                  <a:gd name="connsiteX1" fmla="*/ -22 w 73066"/>
                  <a:gd name="connsiteY1" fmla="*/ -37 h 266061"/>
                  <a:gd name="connsiteX2" fmla="*/ 73044 w 73066"/>
                  <a:gd name="connsiteY2" fmla="*/ -37 h 266061"/>
                  <a:gd name="connsiteX3" fmla="*/ 73044 w 73066"/>
                  <a:gd name="connsiteY3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066" h="266061">
                    <a:moveTo>
                      <a:pt x="-22" y="266025"/>
                    </a:moveTo>
                    <a:lnTo>
                      <a:pt x="-22" y="-37"/>
                    </a:lnTo>
                    <a:lnTo>
                      <a:pt x="73044" y="-37"/>
                    </a:lnTo>
                    <a:lnTo>
                      <a:pt x="73044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6" name="Freeform: Shape 465">
                <a:extLst>
                  <a:ext uri="{FF2B5EF4-FFF2-40B4-BE49-F238E27FC236}">
                    <a16:creationId xmlns:a16="http://schemas.microsoft.com/office/drawing/2014/main" id="{D6D7EDF6-37DE-4C4A-A143-05CE7EA4EA5D}"/>
                  </a:ext>
                </a:extLst>
              </p:cNvPr>
              <p:cNvSpPr/>
              <p:nvPr/>
            </p:nvSpPr>
            <p:spPr>
              <a:xfrm>
                <a:off x="7054100" y="3269015"/>
                <a:ext cx="270119" cy="269800"/>
              </a:xfrm>
              <a:custGeom>
                <a:avLst/>
                <a:gdLst>
                  <a:gd name="connsiteX0" fmla="*/ 134490 w 270119"/>
                  <a:gd name="connsiteY0" fmla="*/ 269751 h 269800"/>
                  <a:gd name="connsiteX1" fmla="*/ 79416 w 270119"/>
                  <a:gd name="connsiteY1" fmla="*/ 258140 h 269800"/>
                  <a:gd name="connsiteX2" fmla="*/ 37068 w 270119"/>
                  <a:gd name="connsiteY2" fmla="*/ 227603 h 269800"/>
                  <a:gd name="connsiteX3" fmla="*/ 9722 w 270119"/>
                  <a:gd name="connsiteY3" fmla="*/ 184322 h 269800"/>
                  <a:gd name="connsiteX4" fmla="*/ -22 w 270119"/>
                  <a:gd name="connsiteY4" fmla="*/ 134115 h 269800"/>
                  <a:gd name="connsiteX5" fmla="*/ 10093 w 270119"/>
                  <a:gd name="connsiteY5" fmla="*/ 83538 h 269800"/>
                  <a:gd name="connsiteX6" fmla="*/ 38383 w 270119"/>
                  <a:gd name="connsiteY6" fmla="*/ 40628 h 269800"/>
                  <a:gd name="connsiteX7" fmla="*/ 81474 w 270119"/>
                  <a:gd name="connsiteY7" fmla="*/ 11033 h 269800"/>
                  <a:gd name="connsiteX8" fmla="*/ 135985 w 270119"/>
                  <a:gd name="connsiteY8" fmla="*/ -25 h 269800"/>
                  <a:gd name="connsiteX9" fmla="*/ 191068 w 270119"/>
                  <a:gd name="connsiteY9" fmla="*/ 11595 h 269800"/>
                  <a:gd name="connsiteX10" fmla="*/ 233407 w 270119"/>
                  <a:gd name="connsiteY10" fmla="*/ 42323 h 269800"/>
                  <a:gd name="connsiteX11" fmla="*/ 260572 w 270119"/>
                  <a:gd name="connsiteY11" fmla="*/ 85786 h 269800"/>
                  <a:gd name="connsiteX12" fmla="*/ 270098 w 270119"/>
                  <a:gd name="connsiteY12" fmla="*/ 135620 h 269800"/>
                  <a:gd name="connsiteX13" fmla="*/ 259982 w 270119"/>
                  <a:gd name="connsiteY13" fmla="*/ 186017 h 269800"/>
                  <a:gd name="connsiteX14" fmla="*/ 231883 w 270119"/>
                  <a:gd name="connsiteY14" fmla="*/ 228727 h 269800"/>
                  <a:gd name="connsiteX15" fmla="*/ 189020 w 270119"/>
                  <a:gd name="connsiteY15" fmla="*/ 258512 h 269800"/>
                  <a:gd name="connsiteX16" fmla="*/ 134490 w 270119"/>
                  <a:gd name="connsiteY16" fmla="*/ 269751 h 269800"/>
                  <a:gd name="connsiteX17" fmla="*/ 74168 w 270119"/>
                  <a:gd name="connsiteY17" fmla="*/ 134868 h 269800"/>
                  <a:gd name="connsiteX18" fmla="*/ 77912 w 270119"/>
                  <a:gd name="connsiteY18" fmla="*/ 160909 h 269800"/>
                  <a:gd name="connsiteX19" fmla="*/ 89151 w 270119"/>
                  <a:gd name="connsiteY19" fmla="*/ 183198 h 269800"/>
                  <a:gd name="connsiteX20" fmla="*/ 108077 w 270119"/>
                  <a:gd name="connsiteY20" fmla="*/ 198943 h 269800"/>
                  <a:gd name="connsiteX21" fmla="*/ 162589 w 270119"/>
                  <a:gd name="connsiteY21" fmla="*/ 198752 h 269800"/>
                  <a:gd name="connsiteX22" fmla="*/ 181515 w 270119"/>
                  <a:gd name="connsiteY22" fmla="*/ 182645 h 269800"/>
                  <a:gd name="connsiteX23" fmla="*/ 192373 w 270119"/>
                  <a:gd name="connsiteY23" fmla="*/ 159966 h 269800"/>
                  <a:gd name="connsiteX24" fmla="*/ 195936 w 270119"/>
                  <a:gd name="connsiteY24" fmla="*/ 134115 h 269800"/>
                  <a:gd name="connsiteX25" fmla="*/ 192192 w 270119"/>
                  <a:gd name="connsiteY25" fmla="*/ 108074 h 269800"/>
                  <a:gd name="connsiteX26" fmla="*/ 180762 w 270119"/>
                  <a:gd name="connsiteY26" fmla="*/ 85967 h 269800"/>
                  <a:gd name="connsiteX27" fmla="*/ 107696 w 270119"/>
                  <a:gd name="connsiteY27" fmla="*/ 70793 h 269800"/>
                  <a:gd name="connsiteX28" fmla="*/ 88779 w 270119"/>
                  <a:gd name="connsiteY28" fmla="*/ 86719 h 269800"/>
                  <a:gd name="connsiteX29" fmla="*/ 77721 w 270119"/>
                  <a:gd name="connsiteY29" fmla="*/ 109198 h 269800"/>
                  <a:gd name="connsiteX30" fmla="*/ 74168 w 270119"/>
                  <a:gd name="connsiteY30" fmla="*/ 134868 h 269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270119" h="269800">
                    <a:moveTo>
                      <a:pt x="134490" y="269751"/>
                    </a:moveTo>
                    <a:cubicBezTo>
                      <a:pt x="115497" y="270018"/>
                      <a:pt x="96685" y="266056"/>
                      <a:pt x="79416" y="258140"/>
                    </a:cubicBezTo>
                    <a:cubicBezTo>
                      <a:pt x="63462" y="250787"/>
                      <a:pt x="49079" y="240418"/>
                      <a:pt x="37068" y="227603"/>
                    </a:cubicBezTo>
                    <a:cubicBezTo>
                      <a:pt x="25333" y="215006"/>
                      <a:pt x="16056" y="200327"/>
                      <a:pt x="9722" y="184322"/>
                    </a:cubicBezTo>
                    <a:cubicBezTo>
                      <a:pt x="3283" y="168367"/>
                      <a:pt x="-32" y="151321"/>
                      <a:pt x="-22" y="134115"/>
                    </a:cubicBezTo>
                    <a:cubicBezTo>
                      <a:pt x="-41" y="116751"/>
                      <a:pt x="3397" y="99558"/>
                      <a:pt x="10093" y="83538"/>
                    </a:cubicBezTo>
                    <a:cubicBezTo>
                      <a:pt x="16675" y="67546"/>
                      <a:pt x="26276" y="52976"/>
                      <a:pt x="38383" y="40628"/>
                    </a:cubicBezTo>
                    <a:cubicBezTo>
                      <a:pt x="50727" y="28110"/>
                      <a:pt x="65357" y="18065"/>
                      <a:pt x="81474" y="11033"/>
                    </a:cubicBezTo>
                    <a:cubicBezTo>
                      <a:pt x="98657" y="3545"/>
                      <a:pt x="117240" y="-223"/>
                      <a:pt x="135985" y="-25"/>
                    </a:cubicBezTo>
                    <a:cubicBezTo>
                      <a:pt x="154978" y="-281"/>
                      <a:pt x="173800" y="3688"/>
                      <a:pt x="191068" y="11595"/>
                    </a:cubicBezTo>
                    <a:cubicBezTo>
                      <a:pt x="207051" y="18977"/>
                      <a:pt x="221434" y="29416"/>
                      <a:pt x="233407" y="42323"/>
                    </a:cubicBezTo>
                    <a:cubicBezTo>
                      <a:pt x="245094" y="54986"/>
                      <a:pt x="254314" y="69727"/>
                      <a:pt x="260572" y="85786"/>
                    </a:cubicBezTo>
                    <a:cubicBezTo>
                      <a:pt x="266859" y="101648"/>
                      <a:pt x="270098" y="118556"/>
                      <a:pt x="270098" y="135620"/>
                    </a:cubicBezTo>
                    <a:cubicBezTo>
                      <a:pt x="270136" y="152927"/>
                      <a:pt x="266697" y="170066"/>
                      <a:pt x="259982" y="186017"/>
                    </a:cubicBezTo>
                    <a:cubicBezTo>
                      <a:pt x="253390" y="201897"/>
                      <a:pt x="243856" y="216389"/>
                      <a:pt x="231883" y="228727"/>
                    </a:cubicBezTo>
                    <a:cubicBezTo>
                      <a:pt x="219615" y="241285"/>
                      <a:pt x="205070" y="251394"/>
                      <a:pt x="189020" y="258512"/>
                    </a:cubicBezTo>
                    <a:cubicBezTo>
                      <a:pt x="171856" y="266122"/>
                      <a:pt x="153264" y="269961"/>
                      <a:pt x="134490" y="269751"/>
                    </a:cubicBezTo>
                    <a:close/>
                    <a:moveTo>
                      <a:pt x="74168" y="134868"/>
                    </a:moveTo>
                    <a:cubicBezTo>
                      <a:pt x="74140" y="143684"/>
                      <a:pt x="75406" y="152457"/>
                      <a:pt x="77912" y="160909"/>
                    </a:cubicBezTo>
                    <a:cubicBezTo>
                      <a:pt x="80245" y="168971"/>
                      <a:pt x="84055" y="176528"/>
                      <a:pt x="89151" y="183198"/>
                    </a:cubicBezTo>
                    <a:cubicBezTo>
                      <a:pt x="94228" y="189773"/>
                      <a:pt x="100686" y="195149"/>
                      <a:pt x="108077" y="198943"/>
                    </a:cubicBezTo>
                    <a:cubicBezTo>
                      <a:pt x="125375" y="206997"/>
                      <a:pt x="145348" y="206927"/>
                      <a:pt x="162589" y="198752"/>
                    </a:cubicBezTo>
                    <a:cubicBezTo>
                      <a:pt x="170037" y="194886"/>
                      <a:pt x="176505" y="189379"/>
                      <a:pt x="181515" y="182645"/>
                    </a:cubicBezTo>
                    <a:cubicBezTo>
                      <a:pt x="186487" y="175809"/>
                      <a:pt x="190164" y="168124"/>
                      <a:pt x="192373" y="159966"/>
                    </a:cubicBezTo>
                    <a:cubicBezTo>
                      <a:pt x="194736" y="151553"/>
                      <a:pt x="195936" y="142855"/>
                      <a:pt x="195936" y="134115"/>
                    </a:cubicBezTo>
                    <a:cubicBezTo>
                      <a:pt x="195964" y="125299"/>
                      <a:pt x="194697" y="116527"/>
                      <a:pt x="192192" y="108074"/>
                    </a:cubicBezTo>
                    <a:cubicBezTo>
                      <a:pt x="189859" y="100032"/>
                      <a:pt x="185973" y="92523"/>
                      <a:pt x="180762" y="85967"/>
                    </a:cubicBezTo>
                    <a:cubicBezTo>
                      <a:pt x="162570" y="65093"/>
                      <a:pt x="132699" y="58892"/>
                      <a:pt x="107696" y="70793"/>
                    </a:cubicBezTo>
                    <a:cubicBezTo>
                      <a:pt x="100276" y="74620"/>
                      <a:pt x="93818" y="80063"/>
                      <a:pt x="88779" y="86719"/>
                    </a:cubicBezTo>
                    <a:cubicBezTo>
                      <a:pt x="83722" y="93455"/>
                      <a:pt x="79969" y="101080"/>
                      <a:pt x="77721" y="109198"/>
                    </a:cubicBezTo>
                    <a:cubicBezTo>
                      <a:pt x="75349" y="117549"/>
                      <a:pt x="74159" y="126188"/>
                      <a:pt x="74168" y="13486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67" name="Freeform: Shape 466">
                <a:extLst>
                  <a:ext uri="{FF2B5EF4-FFF2-40B4-BE49-F238E27FC236}">
                    <a16:creationId xmlns:a16="http://schemas.microsoft.com/office/drawing/2014/main" id="{BD630281-7C69-4546-9034-36948D0F06A7}"/>
                  </a:ext>
                </a:extLst>
              </p:cNvPr>
              <p:cNvSpPr/>
              <p:nvPr/>
            </p:nvSpPr>
            <p:spPr>
              <a:xfrm>
                <a:off x="7372787" y="3270494"/>
                <a:ext cx="236800" cy="266061"/>
              </a:xfrm>
              <a:custGeom>
                <a:avLst/>
                <a:gdLst>
                  <a:gd name="connsiteX0" fmla="*/ 73063 w 236800"/>
                  <a:gd name="connsiteY0" fmla="*/ 135266 h 266061"/>
                  <a:gd name="connsiteX1" fmla="*/ 73063 w 236800"/>
                  <a:gd name="connsiteY1" fmla="*/ 266025 h 266061"/>
                  <a:gd name="connsiteX2" fmla="*/ -22 w 236800"/>
                  <a:gd name="connsiteY2" fmla="*/ 266025 h 266061"/>
                  <a:gd name="connsiteX3" fmla="*/ -22 w 236800"/>
                  <a:gd name="connsiteY3" fmla="*/ -37 h 266061"/>
                  <a:gd name="connsiteX4" fmla="*/ 56937 w 236800"/>
                  <a:gd name="connsiteY4" fmla="*/ -37 h 266061"/>
                  <a:gd name="connsiteX5" fmla="*/ 163722 w 236800"/>
                  <a:gd name="connsiteY5" fmla="*/ 135218 h 266061"/>
                  <a:gd name="connsiteX6" fmla="*/ 163722 w 236800"/>
                  <a:gd name="connsiteY6" fmla="*/ -37 h 266061"/>
                  <a:gd name="connsiteX7" fmla="*/ 236779 w 236800"/>
                  <a:gd name="connsiteY7" fmla="*/ -37 h 266061"/>
                  <a:gd name="connsiteX8" fmla="*/ 236779 w 236800"/>
                  <a:gd name="connsiteY8" fmla="*/ 265987 h 266061"/>
                  <a:gd name="connsiteX9" fmla="*/ 178676 w 236800"/>
                  <a:gd name="connsiteY9" fmla="*/ 265987 h 266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6800" h="266061">
                    <a:moveTo>
                      <a:pt x="73063" y="135266"/>
                    </a:moveTo>
                    <a:lnTo>
                      <a:pt x="73063" y="266025"/>
                    </a:lnTo>
                    <a:lnTo>
                      <a:pt x="-22" y="266025"/>
                    </a:lnTo>
                    <a:lnTo>
                      <a:pt x="-22" y="-37"/>
                    </a:lnTo>
                    <a:lnTo>
                      <a:pt x="56937" y="-37"/>
                    </a:lnTo>
                    <a:lnTo>
                      <a:pt x="163722" y="135218"/>
                    </a:lnTo>
                    <a:lnTo>
                      <a:pt x="163722" y="-37"/>
                    </a:lnTo>
                    <a:lnTo>
                      <a:pt x="236779" y="-37"/>
                    </a:lnTo>
                    <a:lnTo>
                      <a:pt x="236779" y="265987"/>
                    </a:lnTo>
                    <a:lnTo>
                      <a:pt x="178676" y="26598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  <p:grpSp>
          <p:nvGrpSpPr>
            <p:cNvPr id="449" name="Graphic 7">
              <a:extLst>
                <a:ext uri="{FF2B5EF4-FFF2-40B4-BE49-F238E27FC236}">
                  <a16:creationId xmlns:a16="http://schemas.microsoft.com/office/drawing/2014/main" id="{A6232C6C-6612-4DC1-988E-46D564FEFAA9}"/>
                </a:ext>
              </a:extLst>
            </p:cNvPr>
            <p:cNvGrpSpPr/>
            <p:nvPr/>
          </p:nvGrpSpPr>
          <p:grpSpPr>
            <a:xfrm>
              <a:off x="10194628" y="5524672"/>
              <a:ext cx="902897" cy="104990"/>
              <a:chOff x="5408780" y="2934485"/>
              <a:chExt cx="2202789" cy="256143"/>
            </a:xfrm>
            <a:grpFill/>
          </p:grpSpPr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8D293EE9-49A4-44EF-A246-9A8085F4CBAD}"/>
                  </a:ext>
                </a:extLst>
              </p:cNvPr>
              <p:cNvSpPr/>
              <p:nvPr/>
            </p:nvSpPr>
            <p:spPr>
              <a:xfrm>
                <a:off x="5408780" y="2934490"/>
                <a:ext cx="207778" cy="256108"/>
              </a:xfrm>
              <a:custGeom>
                <a:avLst/>
                <a:gdLst>
                  <a:gd name="connsiteX0" fmla="*/ 207756 w 207778"/>
                  <a:gd name="connsiteY0" fmla="*/ 22318 h 256108"/>
                  <a:gd name="connsiteX1" fmla="*/ 116488 w 207778"/>
                  <a:gd name="connsiteY1" fmla="*/ 22318 h 256108"/>
                  <a:gd name="connsiteX2" fmla="*/ 116488 w 207778"/>
                  <a:gd name="connsiteY2" fmla="*/ 256071 h 256108"/>
                  <a:gd name="connsiteX3" fmla="*/ 91237 w 207778"/>
                  <a:gd name="connsiteY3" fmla="*/ 256071 h 256108"/>
                  <a:gd name="connsiteX4" fmla="*/ 91237 w 207778"/>
                  <a:gd name="connsiteY4" fmla="*/ 22318 h 256108"/>
                  <a:gd name="connsiteX5" fmla="*/ -22 w 207778"/>
                  <a:gd name="connsiteY5" fmla="*/ 22318 h 256108"/>
                  <a:gd name="connsiteX6" fmla="*/ -22 w 207778"/>
                  <a:gd name="connsiteY6" fmla="*/ -37 h 256108"/>
                  <a:gd name="connsiteX7" fmla="*/ 207756 w 207778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7778" h="256108">
                    <a:moveTo>
                      <a:pt x="207756" y="22318"/>
                    </a:moveTo>
                    <a:lnTo>
                      <a:pt x="116488" y="22318"/>
                    </a:lnTo>
                    <a:lnTo>
                      <a:pt x="116488" y="256071"/>
                    </a:lnTo>
                    <a:lnTo>
                      <a:pt x="91237" y="256071"/>
                    </a:lnTo>
                    <a:lnTo>
                      <a:pt x="91237" y="22318"/>
                    </a:lnTo>
                    <a:lnTo>
                      <a:pt x="-22" y="22318"/>
                    </a:lnTo>
                    <a:lnTo>
                      <a:pt x="-22" y="-37"/>
                    </a:lnTo>
                    <a:lnTo>
                      <a:pt x="20775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7A790A91-860B-4A50-9323-67F88B691157}"/>
                  </a:ext>
                </a:extLst>
              </p:cNvPr>
              <p:cNvSpPr/>
              <p:nvPr/>
            </p:nvSpPr>
            <p:spPr>
              <a:xfrm>
                <a:off x="5648010" y="2934490"/>
                <a:ext cx="201996" cy="256108"/>
              </a:xfrm>
              <a:custGeom>
                <a:avLst/>
                <a:gdLst>
                  <a:gd name="connsiteX0" fmla="*/ 201975 w 201996"/>
                  <a:gd name="connsiteY0" fmla="*/ -37 h 256108"/>
                  <a:gd name="connsiteX1" fmla="*/ 201975 w 201996"/>
                  <a:gd name="connsiteY1" fmla="*/ 256071 h 256108"/>
                  <a:gd name="connsiteX2" fmla="*/ 177086 w 201996"/>
                  <a:gd name="connsiteY2" fmla="*/ 256071 h 256108"/>
                  <a:gd name="connsiteX3" fmla="*/ 177086 w 201996"/>
                  <a:gd name="connsiteY3" fmla="*/ 136314 h 256108"/>
                  <a:gd name="connsiteX4" fmla="*/ 25219 w 201996"/>
                  <a:gd name="connsiteY4" fmla="*/ 136314 h 256108"/>
                  <a:gd name="connsiteX5" fmla="*/ 25219 w 201996"/>
                  <a:gd name="connsiteY5" fmla="*/ 256071 h 256108"/>
                  <a:gd name="connsiteX6" fmla="*/ -22 w 201996"/>
                  <a:gd name="connsiteY6" fmla="*/ 256071 h 256108"/>
                  <a:gd name="connsiteX7" fmla="*/ -22 w 201996"/>
                  <a:gd name="connsiteY7" fmla="*/ -37 h 256108"/>
                  <a:gd name="connsiteX8" fmla="*/ 25219 w 201996"/>
                  <a:gd name="connsiteY8" fmla="*/ -37 h 256108"/>
                  <a:gd name="connsiteX9" fmla="*/ 25219 w 201996"/>
                  <a:gd name="connsiteY9" fmla="*/ 113949 h 256108"/>
                  <a:gd name="connsiteX10" fmla="*/ 177086 w 201996"/>
                  <a:gd name="connsiteY10" fmla="*/ 113949 h 256108"/>
                  <a:gd name="connsiteX11" fmla="*/ 177086 w 201996"/>
                  <a:gd name="connsiteY11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1996" h="256108">
                    <a:moveTo>
                      <a:pt x="201975" y="-37"/>
                    </a:moveTo>
                    <a:lnTo>
                      <a:pt x="201975" y="256071"/>
                    </a:lnTo>
                    <a:lnTo>
                      <a:pt x="177086" y="256071"/>
                    </a:lnTo>
                    <a:lnTo>
                      <a:pt x="177086" y="136314"/>
                    </a:lnTo>
                    <a:lnTo>
                      <a:pt x="25219" y="136314"/>
                    </a:lnTo>
                    <a:lnTo>
                      <a:pt x="25219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25219" y="-37"/>
                    </a:lnTo>
                    <a:lnTo>
                      <a:pt x="25219" y="113949"/>
                    </a:lnTo>
                    <a:lnTo>
                      <a:pt x="177086" y="113949"/>
                    </a:lnTo>
                    <a:lnTo>
                      <a:pt x="177086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7E2E6A49-6163-4475-9665-51592AE4BB13}"/>
                  </a:ext>
                </a:extLst>
              </p:cNvPr>
              <p:cNvSpPr/>
              <p:nvPr/>
            </p:nvSpPr>
            <p:spPr>
              <a:xfrm>
                <a:off x="5909747" y="2934490"/>
                <a:ext cx="172059" cy="256108"/>
              </a:xfrm>
              <a:custGeom>
                <a:avLst/>
                <a:gdLst>
                  <a:gd name="connsiteX0" fmla="*/ 172037 w 172059"/>
                  <a:gd name="connsiteY0" fmla="*/ 233707 h 256108"/>
                  <a:gd name="connsiteX1" fmla="*/ 172037 w 172059"/>
                  <a:gd name="connsiteY1" fmla="*/ 256071 h 256108"/>
                  <a:gd name="connsiteX2" fmla="*/ -22 w 172059"/>
                  <a:gd name="connsiteY2" fmla="*/ 256071 h 256108"/>
                  <a:gd name="connsiteX3" fmla="*/ -22 w 172059"/>
                  <a:gd name="connsiteY3" fmla="*/ -37 h 256108"/>
                  <a:gd name="connsiteX4" fmla="*/ 168789 w 172059"/>
                  <a:gd name="connsiteY4" fmla="*/ -37 h 256108"/>
                  <a:gd name="connsiteX5" fmla="*/ 168789 w 172059"/>
                  <a:gd name="connsiteY5" fmla="*/ 22318 h 256108"/>
                  <a:gd name="connsiteX6" fmla="*/ 25219 w 172059"/>
                  <a:gd name="connsiteY6" fmla="*/ 22318 h 256108"/>
                  <a:gd name="connsiteX7" fmla="*/ 25219 w 172059"/>
                  <a:gd name="connsiteY7" fmla="*/ 114711 h 256108"/>
                  <a:gd name="connsiteX8" fmla="*/ 150397 w 172059"/>
                  <a:gd name="connsiteY8" fmla="*/ 114711 h 256108"/>
                  <a:gd name="connsiteX9" fmla="*/ 150397 w 172059"/>
                  <a:gd name="connsiteY9" fmla="*/ 135942 h 256108"/>
                  <a:gd name="connsiteX10" fmla="*/ 25219 w 172059"/>
                  <a:gd name="connsiteY10" fmla="*/ 135942 h 256108"/>
                  <a:gd name="connsiteX11" fmla="*/ 25219 w 172059"/>
                  <a:gd name="connsiteY11" fmla="*/ 23370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2059" h="256108">
                    <a:moveTo>
                      <a:pt x="172037" y="233707"/>
                    </a:moveTo>
                    <a:lnTo>
                      <a:pt x="172037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68789" y="-37"/>
                    </a:lnTo>
                    <a:lnTo>
                      <a:pt x="168789" y="22318"/>
                    </a:lnTo>
                    <a:lnTo>
                      <a:pt x="25219" y="22318"/>
                    </a:lnTo>
                    <a:lnTo>
                      <a:pt x="25219" y="114711"/>
                    </a:lnTo>
                    <a:lnTo>
                      <a:pt x="150397" y="114711"/>
                    </a:lnTo>
                    <a:lnTo>
                      <a:pt x="150397" y="135942"/>
                    </a:lnTo>
                    <a:lnTo>
                      <a:pt x="25219" y="135942"/>
                    </a:lnTo>
                    <a:lnTo>
                      <a:pt x="25219" y="23370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A0C046A3-269A-479B-B430-71A8F7AB9F9D}"/>
                  </a:ext>
                </a:extLst>
              </p:cNvPr>
              <p:cNvSpPr/>
              <p:nvPr/>
            </p:nvSpPr>
            <p:spPr>
              <a:xfrm>
                <a:off x="6175942" y="2934485"/>
                <a:ext cx="218037" cy="256143"/>
              </a:xfrm>
              <a:custGeom>
                <a:avLst/>
                <a:gdLst>
                  <a:gd name="connsiteX0" fmla="*/ 217853 w 218037"/>
                  <a:gd name="connsiteY0" fmla="*/ 190421 h 256143"/>
                  <a:gd name="connsiteX1" fmla="*/ 190802 w 218037"/>
                  <a:gd name="connsiteY1" fmla="*/ 240570 h 256143"/>
                  <a:gd name="connsiteX2" fmla="*/ 161455 w 218037"/>
                  <a:gd name="connsiteY2" fmla="*/ 252295 h 256143"/>
                  <a:gd name="connsiteX3" fmla="*/ 125927 w 218037"/>
                  <a:gd name="connsiteY3" fmla="*/ 256105 h 256143"/>
                  <a:gd name="connsiteX4" fmla="*/ -22 w 218037"/>
                  <a:gd name="connsiteY4" fmla="*/ 256105 h 256143"/>
                  <a:gd name="connsiteX5" fmla="*/ -22 w 218037"/>
                  <a:gd name="connsiteY5" fmla="*/ -32 h 256143"/>
                  <a:gd name="connsiteX6" fmla="*/ 148568 w 218037"/>
                  <a:gd name="connsiteY6" fmla="*/ -32 h 256143"/>
                  <a:gd name="connsiteX7" fmla="*/ 172733 w 218037"/>
                  <a:gd name="connsiteY7" fmla="*/ 5740 h 256143"/>
                  <a:gd name="connsiteX8" fmla="*/ 191135 w 218037"/>
                  <a:gd name="connsiteY8" fmla="*/ 20704 h 256143"/>
                  <a:gd name="connsiteX9" fmla="*/ 202860 w 218037"/>
                  <a:gd name="connsiteY9" fmla="*/ 41659 h 256143"/>
                  <a:gd name="connsiteX10" fmla="*/ 207004 w 218037"/>
                  <a:gd name="connsiteY10" fmla="*/ 65643 h 256143"/>
                  <a:gd name="connsiteX11" fmla="*/ 197812 w 218037"/>
                  <a:gd name="connsiteY11" fmla="*/ 100095 h 256143"/>
                  <a:gd name="connsiteX12" fmla="*/ 170190 w 218037"/>
                  <a:gd name="connsiteY12" fmla="*/ 124803 h 256143"/>
                  <a:gd name="connsiteX13" fmla="*/ 217815 w 218037"/>
                  <a:gd name="connsiteY13" fmla="*/ 190449 h 256143"/>
                  <a:gd name="connsiteX14" fmla="*/ 70320 w 218037"/>
                  <a:gd name="connsiteY14" fmla="*/ 59842 h 256143"/>
                  <a:gd name="connsiteX15" fmla="*/ 70320 w 218037"/>
                  <a:gd name="connsiteY15" fmla="*/ 99162 h 256143"/>
                  <a:gd name="connsiteX16" fmla="*/ 118297 w 218037"/>
                  <a:gd name="connsiteY16" fmla="*/ 99162 h 256143"/>
                  <a:gd name="connsiteX17" fmla="*/ 131471 w 218037"/>
                  <a:gd name="connsiteY17" fmla="*/ 95190 h 256143"/>
                  <a:gd name="connsiteX18" fmla="*/ 137414 w 218037"/>
                  <a:gd name="connsiteY18" fmla="*/ 79321 h 256143"/>
                  <a:gd name="connsiteX19" fmla="*/ 132366 w 218037"/>
                  <a:gd name="connsiteY19" fmla="*/ 64357 h 256143"/>
                  <a:gd name="connsiteX20" fmla="*/ 120460 w 218037"/>
                  <a:gd name="connsiteY20" fmla="*/ 59842 h 256143"/>
                  <a:gd name="connsiteX21" fmla="*/ 146434 w 218037"/>
                  <a:gd name="connsiteY21" fmla="*/ 176047 h 256143"/>
                  <a:gd name="connsiteX22" fmla="*/ 141386 w 218037"/>
                  <a:gd name="connsiteY22" fmla="*/ 160350 h 256143"/>
                  <a:gd name="connsiteX23" fmla="*/ 128394 w 218037"/>
                  <a:gd name="connsiteY23" fmla="*/ 154045 h 256143"/>
                  <a:gd name="connsiteX24" fmla="*/ 70291 w 218037"/>
                  <a:gd name="connsiteY24" fmla="*/ 154045 h 256143"/>
                  <a:gd name="connsiteX25" fmla="*/ 70291 w 218037"/>
                  <a:gd name="connsiteY25" fmla="*/ 196907 h 256143"/>
                  <a:gd name="connsiteX26" fmla="*/ 125851 w 218037"/>
                  <a:gd name="connsiteY26" fmla="*/ 196907 h 256143"/>
                  <a:gd name="connsiteX27" fmla="*/ 140453 w 218037"/>
                  <a:gd name="connsiteY27" fmla="*/ 191497 h 256143"/>
                  <a:gd name="connsiteX28" fmla="*/ 146434 w 218037"/>
                  <a:gd name="connsiteY28" fmla="*/ 176000 h 256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218037" h="256143">
                    <a:moveTo>
                      <a:pt x="217853" y="190421"/>
                    </a:moveTo>
                    <a:cubicBezTo>
                      <a:pt x="218662" y="210820"/>
                      <a:pt x="208290" y="230041"/>
                      <a:pt x="190802" y="240570"/>
                    </a:cubicBezTo>
                    <a:cubicBezTo>
                      <a:pt x="181753" y="246108"/>
                      <a:pt x="171828" y="250072"/>
                      <a:pt x="161455" y="252295"/>
                    </a:cubicBezTo>
                    <a:cubicBezTo>
                      <a:pt x="149787" y="254875"/>
                      <a:pt x="137871" y="256153"/>
                      <a:pt x="125927" y="256105"/>
                    </a:cubicBezTo>
                    <a:lnTo>
                      <a:pt x="-22" y="256105"/>
                    </a:lnTo>
                    <a:lnTo>
                      <a:pt x="-22" y="-32"/>
                    </a:lnTo>
                    <a:lnTo>
                      <a:pt x="148568" y="-32"/>
                    </a:lnTo>
                    <a:cubicBezTo>
                      <a:pt x="156978" y="-151"/>
                      <a:pt x="165284" y="1833"/>
                      <a:pt x="172733" y="5740"/>
                    </a:cubicBezTo>
                    <a:cubicBezTo>
                      <a:pt x="179800" y="9454"/>
                      <a:pt x="186058" y="14541"/>
                      <a:pt x="191135" y="20704"/>
                    </a:cubicBezTo>
                    <a:cubicBezTo>
                      <a:pt x="196240" y="26947"/>
                      <a:pt x="200212" y="34040"/>
                      <a:pt x="202860" y="41659"/>
                    </a:cubicBezTo>
                    <a:cubicBezTo>
                      <a:pt x="205604" y="49358"/>
                      <a:pt x="207004" y="57471"/>
                      <a:pt x="207004" y="65643"/>
                    </a:cubicBezTo>
                    <a:cubicBezTo>
                      <a:pt x="206985" y="77731"/>
                      <a:pt x="203822" y="89605"/>
                      <a:pt x="197812" y="100095"/>
                    </a:cubicBezTo>
                    <a:cubicBezTo>
                      <a:pt x="191564" y="111137"/>
                      <a:pt x="181858" y="119819"/>
                      <a:pt x="170190" y="124803"/>
                    </a:cubicBezTo>
                    <a:cubicBezTo>
                      <a:pt x="200060" y="131978"/>
                      <a:pt x="220263" y="159827"/>
                      <a:pt x="217815" y="190449"/>
                    </a:cubicBezTo>
                    <a:close/>
                    <a:moveTo>
                      <a:pt x="70320" y="59842"/>
                    </a:moveTo>
                    <a:lnTo>
                      <a:pt x="70320" y="99162"/>
                    </a:lnTo>
                    <a:lnTo>
                      <a:pt x="118297" y="99162"/>
                    </a:lnTo>
                    <a:cubicBezTo>
                      <a:pt x="122993" y="99203"/>
                      <a:pt x="127584" y="97818"/>
                      <a:pt x="131471" y="95190"/>
                    </a:cubicBezTo>
                    <a:cubicBezTo>
                      <a:pt x="135995" y="91239"/>
                      <a:pt x="138233" y="85274"/>
                      <a:pt x="137414" y="79321"/>
                    </a:cubicBezTo>
                    <a:cubicBezTo>
                      <a:pt x="137957" y="73839"/>
                      <a:pt x="136119" y="68390"/>
                      <a:pt x="132366" y="64357"/>
                    </a:cubicBezTo>
                    <a:cubicBezTo>
                      <a:pt x="129118" y="61392"/>
                      <a:pt x="124860" y="59778"/>
                      <a:pt x="120460" y="59842"/>
                    </a:cubicBezTo>
                    <a:close/>
                    <a:moveTo>
                      <a:pt x="146434" y="176047"/>
                    </a:moveTo>
                    <a:cubicBezTo>
                      <a:pt x="146625" y="170388"/>
                      <a:pt x="144844" y="164837"/>
                      <a:pt x="141386" y="160350"/>
                    </a:cubicBezTo>
                    <a:cubicBezTo>
                      <a:pt x="138310" y="156294"/>
                      <a:pt x="133480" y="153951"/>
                      <a:pt x="128394" y="154045"/>
                    </a:cubicBezTo>
                    <a:lnTo>
                      <a:pt x="70291" y="154045"/>
                    </a:lnTo>
                    <a:lnTo>
                      <a:pt x="70291" y="196907"/>
                    </a:lnTo>
                    <a:lnTo>
                      <a:pt x="125851" y="196907"/>
                    </a:lnTo>
                    <a:cubicBezTo>
                      <a:pt x="131232" y="197051"/>
                      <a:pt x="136462" y="195114"/>
                      <a:pt x="140453" y="191497"/>
                    </a:cubicBezTo>
                    <a:cubicBezTo>
                      <a:pt x="144615" y="187452"/>
                      <a:pt x="146796" y="181791"/>
                      <a:pt x="146434" y="1760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8D52FC11-93E1-432A-9C0A-C836FC1AD1DA}"/>
                  </a:ext>
                </a:extLst>
              </p:cNvPr>
              <p:cNvSpPr/>
              <p:nvPr/>
            </p:nvSpPr>
            <p:spPr>
              <a:xfrm>
                <a:off x="6443414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505C4F29-D9A6-4FE7-A4BB-6FAB36005B78}"/>
                  </a:ext>
                </a:extLst>
              </p:cNvPr>
              <p:cNvSpPr/>
              <p:nvPr/>
            </p:nvSpPr>
            <p:spPr>
              <a:xfrm>
                <a:off x="665509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3 w 217874"/>
                  <a:gd name="connsiteY1" fmla="*/ 61285 h 256108"/>
                  <a:gd name="connsiteX2" fmla="*/ 144263 w 217874"/>
                  <a:gd name="connsiteY2" fmla="*/ 256071 h 256108"/>
                  <a:gd name="connsiteX3" fmla="*/ 73920 w 217874"/>
                  <a:gd name="connsiteY3" fmla="*/ 256071 h 256108"/>
                  <a:gd name="connsiteX4" fmla="*/ 73920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3" y="61285"/>
                    </a:lnTo>
                    <a:lnTo>
                      <a:pt x="144263" y="256071"/>
                    </a:lnTo>
                    <a:lnTo>
                      <a:pt x="73920" y="256071"/>
                    </a:lnTo>
                    <a:lnTo>
                      <a:pt x="73920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6" name="Freeform: Shape 455">
                <a:extLst>
                  <a:ext uri="{FF2B5EF4-FFF2-40B4-BE49-F238E27FC236}">
                    <a16:creationId xmlns:a16="http://schemas.microsoft.com/office/drawing/2014/main" id="{155EE9DE-6D29-4EFF-A6D5-1FBC75DFCAFA}"/>
                  </a:ext>
                </a:extLst>
              </p:cNvPr>
              <p:cNvSpPr/>
              <p:nvPr/>
            </p:nvSpPr>
            <p:spPr>
              <a:xfrm>
                <a:off x="6900347" y="2934490"/>
                <a:ext cx="217874" cy="256108"/>
              </a:xfrm>
              <a:custGeom>
                <a:avLst/>
                <a:gdLst>
                  <a:gd name="connsiteX0" fmla="*/ 217843 w 217874"/>
                  <a:gd name="connsiteY0" fmla="*/ 61285 h 256108"/>
                  <a:gd name="connsiteX1" fmla="*/ 144262 w 217874"/>
                  <a:gd name="connsiteY1" fmla="*/ 61285 h 256108"/>
                  <a:gd name="connsiteX2" fmla="*/ 144262 w 217874"/>
                  <a:gd name="connsiteY2" fmla="*/ 256071 h 256108"/>
                  <a:gd name="connsiteX3" fmla="*/ 73911 w 217874"/>
                  <a:gd name="connsiteY3" fmla="*/ 256071 h 256108"/>
                  <a:gd name="connsiteX4" fmla="*/ 73911 w 217874"/>
                  <a:gd name="connsiteY4" fmla="*/ 61285 h 256108"/>
                  <a:gd name="connsiteX5" fmla="*/ -22 w 217874"/>
                  <a:gd name="connsiteY5" fmla="*/ 61285 h 256108"/>
                  <a:gd name="connsiteX6" fmla="*/ -22 w 217874"/>
                  <a:gd name="connsiteY6" fmla="*/ -37 h 256108"/>
                  <a:gd name="connsiteX7" fmla="*/ 217853 w 217874"/>
                  <a:gd name="connsiteY7" fmla="*/ -37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7874" h="256108">
                    <a:moveTo>
                      <a:pt x="217843" y="61285"/>
                    </a:moveTo>
                    <a:lnTo>
                      <a:pt x="144262" y="61285"/>
                    </a:lnTo>
                    <a:lnTo>
                      <a:pt x="144262" y="256071"/>
                    </a:lnTo>
                    <a:lnTo>
                      <a:pt x="73911" y="256071"/>
                    </a:lnTo>
                    <a:lnTo>
                      <a:pt x="73911" y="61285"/>
                    </a:lnTo>
                    <a:lnTo>
                      <a:pt x="-22" y="61285"/>
                    </a:lnTo>
                    <a:lnTo>
                      <a:pt x="-22" y="-37"/>
                    </a:lnTo>
                    <a:lnTo>
                      <a:pt x="217853" y="-37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7" name="Freeform: Shape 456">
                <a:extLst>
                  <a:ext uri="{FF2B5EF4-FFF2-40B4-BE49-F238E27FC236}">
                    <a16:creationId xmlns:a16="http://schemas.microsoft.com/office/drawing/2014/main" id="{EC61E24E-DB75-41EE-8EBF-97A8F803008C}"/>
                  </a:ext>
                </a:extLst>
              </p:cNvPr>
              <p:cNvSpPr/>
              <p:nvPr/>
            </p:nvSpPr>
            <p:spPr>
              <a:xfrm>
                <a:off x="7154388" y="2934490"/>
                <a:ext cx="182527" cy="256108"/>
              </a:xfrm>
              <a:custGeom>
                <a:avLst/>
                <a:gdLst>
                  <a:gd name="connsiteX0" fmla="*/ 182505 w 182527"/>
                  <a:gd name="connsiteY0" fmla="*/ 194749 h 256108"/>
                  <a:gd name="connsiteX1" fmla="*/ 182505 w 182527"/>
                  <a:gd name="connsiteY1" fmla="*/ 256071 h 256108"/>
                  <a:gd name="connsiteX2" fmla="*/ -22 w 182527"/>
                  <a:gd name="connsiteY2" fmla="*/ 256071 h 256108"/>
                  <a:gd name="connsiteX3" fmla="*/ -22 w 182527"/>
                  <a:gd name="connsiteY3" fmla="*/ -37 h 256108"/>
                  <a:gd name="connsiteX4" fmla="*/ 179257 w 182527"/>
                  <a:gd name="connsiteY4" fmla="*/ -37 h 256108"/>
                  <a:gd name="connsiteX5" fmla="*/ 179257 w 182527"/>
                  <a:gd name="connsiteY5" fmla="*/ 61285 h 256108"/>
                  <a:gd name="connsiteX6" fmla="*/ 70320 w 182527"/>
                  <a:gd name="connsiteY6" fmla="*/ 61285 h 256108"/>
                  <a:gd name="connsiteX7" fmla="*/ 70320 w 182527"/>
                  <a:gd name="connsiteY7" fmla="*/ 97356 h 256108"/>
                  <a:gd name="connsiteX8" fmla="*/ 163389 w 182527"/>
                  <a:gd name="connsiteY8" fmla="*/ 97356 h 256108"/>
                  <a:gd name="connsiteX9" fmla="*/ 163389 w 182527"/>
                  <a:gd name="connsiteY9" fmla="*/ 154344 h 256108"/>
                  <a:gd name="connsiteX10" fmla="*/ 70320 w 182527"/>
                  <a:gd name="connsiteY10" fmla="*/ 154344 h 256108"/>
                  <a:gd name="connsiteX11" fmla="*/ 70320 w 182527"/>
                  <a:gd name="connsiteY11" fmla="*/ 194749 h 256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2527" h="256108">
                    <a:moveTo>
                      <a:pt x="182505" y="194749"/>
                    </a:moveTo>
                    <a:lnTo>
                      <a:pt x="182505" y="256071"/>
                    </a:lnTo>
                    <a:lnTo>
                      <a:pt x="-22" y="256071"/>
                    </a:lnTo>
                    <a:lnTo>
                      <a:pt x="-22" y="-37"/>
                    </a:lnTo>
                    <a:lnTo>
                      <a:pt x="179257" y="-37"/>
                    </a:lnTo>
                    <a:lnTo>
                      <a:pt x="179257" y="61285"/>
                    </a:lnTo>
                    <a:lnTo>
                      <a:pt x="70320" y="61285"/>
                    </a:lnTo>
                    <a:lnTo>
                      <a:pt x="70320" y="97356"/>
                    </a:lnTo>
                    <a:lnTo>
                      <a:pt x="163389" y="97356"/>
                    </a:lnTo>
                    <a:lnTo>
                      <a:pt x="163389" y="154344"/>
                    </a:lnTo>
                    <a:lnTo>
                      <a:pt x="70320" y="154344"/>
                    </a:lnTo>
                    <a:lnTo>
                      <a:pt x="70320" y="19474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23805279-12DA-4FB7-A049-DE24D1782A65}"/>
                  </a:ext>
                </a:extLst>
              </p:cNvPr>
              <p:cNvSpPr/>
              <p:nvPr/>
            </p:nvSpPr>
            <p:spPr>
              <a:xfrm>
                <a:off x="7390475" y="2934486"/>
                <a:ext cx="221094" cy="256111"/>
              </a:xfrm>
              <a:custGeom>
                <a:avLst/>
                <a:gdLst>
                  <a:gd name="connsiteX0" fmla="*/ -22 w 221094"/>
                  <a:gd name="connsiteY0" fmla="*/ 256075 h 256111"/>
                  <a:gd name="connsiteX1" fmla="*/ -22 w 221094"/>
                  <a:gd name="connsiteY1" fmla="*/ -33 h 256111"/>
                  <a:gd name="connsiteX2" fmla="*/ 117545 w 221094"/>
                  <a:gd name="connsiteY2" fmla="*/ -33 h 256111"/>
                  <a:gd name="connsiteX3" fmla="*/ 152178 w 221094"/>
                  <a:gd name="connsiteY3" fmla="*/ 7720 h 256111"/>
                  <a:gd name="connsiteX4" fmla="*/ 179410 w 221094"/>
                  <a:gd name="connsiteY4" fmla="*/ 27913 h 256111"/>
                  <a:gd name="connsiteX5" fmla="*/ 197260 w 221094"/>
                  <a:gd name="connsiteY5" fmla="*/ 56422 h 256111"/>
                  <a:gd name="connsiteX6" fmla="*/ 203756 w 221094"/>
                  <a:gd name="connsiteY6" fmla="*/ 88702 h 256111"/>
                  <a:gd name="connsiteX7" fmla="*/ 194021 w 221094"/>
                  <a:gd name="connsiteY7" fmla="*/ 130364 h 256111"/>
                  <a:gd name="connsiteX8" fmla="*/ 166970 w 221094"/>
                  <a:gd name="connsiteY8" fmla="*/ 161930 h 256111"/>
                  <a:gd name="connsiteX9" fmla="*/ 221072 w 221094"/>
                  <a:gd name="connsiteY9" fmla="*/ 256075 h 256111"/>
                  <a:gd name="connsiteX10" fmla="*/ 141738 w 221094"/>
                  <a:gd name="connsiteY10" fmla="*/ 256075 h 256111"/>
                  <a:gd name="connsiteX11" fmla="*/ 96657 w 221094"/>
                  <a:gd name="connsiteY11" fmla="*/ 177437 h 256111"/>
                  <a:gd name="connsiteX12" fmla="*/ 70320 w 221094"/>
                  <a:gd name="connsiteY12" fmla="*/ 177437 h 256111"/>
                  <a:gd name="connsiteX13" fmla="*/ 70320 w 221094"/>
                  <a:gd name="connsiteY13" fmla="*/ 256075 h 256111"/>
                  <a:gd name="connsiteX14" fmla="*/ 70320 w 221094"/>
                  <a:gd name="connsiteY14" fmla="*/ 116115 h 256111"/>
                  <a:gd name="connsiteX15" fmla="*/ 114687 w 221094"/>
                  <a:gd name="connsiteY15" fmla="*/ 116115 h 256111"/>
                  <a:gd name="connsiteX16" fmla="*/ 126765 w 221094"/>
                  <a:gd name="connsiteY16" fmla="*/ 108904 h 256111"/>
                  <a:gd name="connsiteX17" fmla="*/ 132356 w 221094"/>
                  <a:gd name="connsiteY17" fmla="*/ 88702 h 256111"/>
                  <a:gd name="connsiteX18" fmla="*/ 125860 w 221094"/>
                  <a:gd name="connsiteY18" fmla="*/ 68318 h 256111"/>
                  <a:gd name="connsiteX19" fmla="*/ 112878 w 221094"/>
                  <a:gd name="connsiteY19" fmla="*/ 61289 h 256111"/>
                  <a:gd name="connsiteX20" fmla="*/ 70310 w 221094"/>
                  <a:gd name="connsiteY20" fmla="*/ 61289 h 256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1094" h="256111">
                    <a:moveTo>
                      <a:pt x="-22" y="256075"/>
                    </a:moveTo>
                    <a:lnTo>
                      <a:pt x="-22" y="-33"/>
                    </a:lnTo>
                    <a:lnTo>
                      <a:pt x="117545" y="-33"/>
                    </a:lnTo>
                    <a:cubicBezTo>
                      <a:pt x="129537" y="-150"/>
                      <a:pt x="141386" y="2502"/>
                      <a:pt x="152178" y="7720"/>
                    </a:cubicBezTo>
                    <a:cubicBezTo>
                      <a:pt x="162455" y="12666"/>
                      <a:pt x="171694" y="19518"/>
                      <a:pt x="179410" y="27913"/>
                    </a:cubicBezTo>
                    <a:cubicBezTo>
                      <a:pt x="187020" y="36269"/>
                      <a:pt x="193069" y="45925"/>
                      <a:pt x="197260" y="56422"/>
                    </a:cubicBezTo>
                    <a:cubicBezTo>
                      <a:pt x="201508" y="66657"/>
                      <a:pt x="203708" y="77621"/>
                      <a:pt x="203756" y="88702"/>
                    </a:cubicBezTo>
                    <a:cubicBezTo>
                      <a:pt x="203860" y="103165"/>
                      <a:pt x="200527" y="117445"/>
                      <a:pt x="194021" y="130364"/>
                    </a:cubicBezTo>
                    <a:cubicBezTo>
                      <a:pt x="187763" y="142969"/>
                      <a:pt x="178467" y="153817"/>
                      <a:pt x="166970" y="161930"/>
                    </a:cubicBezTo>
                    <a:lnTo>
                      <a:pt x="221072" y="256075"/>
                    </a:lnTo>
                    <a:lnTo>
                      <a:pt x="141738" y="256075"/>
                    </a:lnTo>
                    <a:lnTo>
                      <a:pt x="96657" y="177437"/>
                    </a:lnTo>
                    <a:lnTo>
                      <a:pt x="70320" y="177437"/>
                    </a:lnTo>
                    <a:lnTo>
                      <a:pt x="70320" y="256075"/>
                    </a:lnTo>
                    <a:close/>
                    <a:moveTo>
                      <a:pt x="70320" y="116115"/>
                    </a:moveTo>
                    <a:lnTo>
                      <a:pt x="114687" y="116115"/>
                    </a:lnTo>
                    <a:cubicBezTo>
                      <a:pt x="119631" y="115772"/>
                      <a:pt x="124117" y="113093"/>
                      <a:pt x="126765" y="108904"/>
                    </a:cubicBezTo>
                    <a:cubicBezTo>
                      <a:pt x="130823" y="102978"/>
                      <a:pt x="132785" y="95870"/>
                      <a:pt x="132356" y="88702"/>
                    </a:cubicBezTo>
                    <a:cubicBezTo>
                      <a:pt x="132871" y="81328"/>
                      <a:pt x="130547" y="74035"/>
                      <a:pt x="125860" y="68318"/>
                    </a:cubicBezTo>
                    <a:cubicBezTo>
                      <a:pt x="122717" y="64251"/>
                      <a:pt x="118002" y="61699"/>
                      <a:pt x="112878" y="61289"/>
                    </a:cubicBezTo>
                    <a:lnTo>
                      <a:pt x="70310" y="61289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baseline="-25000" dirty="0"/>
              </a:p>
            </p:txBody>
          </p:sp>
        </p:grpSp>
      </p:grpSp>
      <p:grpSp>
        <p:nvGrpSpPr>
          <p:cNvPr id="468" name="Group 467">
            <a:extLst>
              <a:ext uri="{FF2B5EF4-FFF2-40B4-BE49-F238E27FC236}">
                <a16:creationId xmlns:a16="http://schemas.microsoft.com/office/drawing/2014/main" id="{6AE4F1E4-F06F-45B4-9AD1-CFA063DBA39E}"/>
              </a:ext>
            </a:extLst>
          </p:cNvPr>
          <p:cNvGrpSpPr/>
          <p:nvPr userDrawn="1"/>
        </p:nvGrpSpPr>
        <p:grpSpPr>
          <a:xfrm>
            <a:off x="10384724" y="6191250"/>
            <a:ext cx="962726" cy="301625"/>
            <a:chOff x="10384724" y="6191250"/>
            <a:chExt cx="962726" cy="301625"/>
          </a:xfrm>
          <a:solidFill>
            <a:schemeClr val="tx1"/>
          </a:solidFill>
        </p:grpSpPr>
        <p:grpSp>
          <p:nvGrpSpPr>
            <p:cNvPr id="469" name="Graphic 7">
              <a:extLst>
                <a:ext uri="{FF2B5EF4-FFF2-40B4-BE49-F238E27FC236}">
                  <a16:creationId xmlns:a16="http://schemas.microsoft.com/office/drawing/2014/main" id="{6FD57587-C655-4F30-94CC-EF1FBF99265D}"/>
                </a:ext>
              </a:extLst>
            </p:cNvPr>
            <p:cNvGrpSpPr/>
            <p:nvPr/>
          </p:nvGrpSpPr>
          <p:grpSpPr>
            <a:xfrm>
              <a:off x="10660909" y="6392178"/>
              <a:ext cx="655513" cy="96484"/>
              <a:chOff x="5408780" y="3598774"/>
              <a:chExt cx="2200827" cy="323934"/>
            </a:xfrm>
            <a:grpFill/>
          </p:grpSpPr>
          <p:sp>
            <p:nvSpPr>
              <p:cNvPr id="475" name="Freeform: Shape 474">
                <a:extLst>
                  <a:ext uri="{FF2B5EF4-FFF2-40B4-BE49-F238E27FC236}">
                    <a16:creationId xmlns:a16="http://schemas.microsoft.com/office/drawing/2014/main" id="{2EB23912-45E7-42C4-AC21-DC2AE69C46CC}"/>
                  </a:ext>
                </a:extLst>
              </p:cNvPr>
              <p:cNvSpPr/>
              <p:nvPr/>
            </p:nvSpPr>
            <p:spPr>
              <a:xfrm>
                <a:off x="5408780" y="3601007"/>
                <a:ext cx="227190" cy="319454"/>
              </a:xfrm>
              <a:custGeom>
                <a:avLst/>
                <a:gdLst>
                  <a:gd name="connsiteX0" fmla="*/ -22 w 227190"/>
                  <a:gd name="connsiteY0" fmla="*/ 319408 h 319454"/>
                  <a:gd name="connsiteX1" fmla="*/ -22 w 227190"/>
                  <a:gd name="connsiteY1" fmla="*/ -32 h 319454"/>
                  <a:gd name="connsiteX2" fmla="*/ 132252 w 227190"/>
                  <a:gd name="connsiteY2" fmla="*/ -32 h 319454"/>
                  <a:gd name="connsiteX3" fmla="*/ 170256 w 227190"/>
                  <a:gd name="connsiteY3" fmla="*/ 8750 h 319454"/>
                  <a:gd name="connsiteX4" fmla="*/ 200174 w 227190"/>
                  <a:gd name="connsiteY4" fmla="*/ 31686 h 319454"/>
                  <a:gd name="connsiteX5" fmla="*/ 219977 w 227190"/>
                  <a:gd name="connsiteY5" fmla="*/ 63852 h 319454"/>
                  <a:gd name="connsiteX6" fmla="*/ 227168 w 227190"/>
                  <a:gd name="connsiteY6" fmla="*/ 100295 h 319454"/>
                  <a:gd name="connsiteX7" fmla="*/ 220424 w 227190"/>
                  <a:gd name="connsiteY7" fmla="*/ 138309 h 319454"/>
                  <a:gd name="connsiteX8" fmla="*/ 201527 w 227190"/>
                  <a:gd name="connsiteY8" fmla="*/ 170475 h 319454"/>
                  <a:gd name="connsiteX9" fmla="*/ 172514 w 227190"/>
                  <a:gd name="connsiteY9" fmla="*/ 192973 h 319454"/>
                  <a:gd name="connsiteX10" fmla="*/ 134947 w 227190"/>
                  <a:gd name="connsiteY10" fmla="*/ 201546 h 319454"/>
                  <a:gd name="connsiteX11" fmla="*/ 31477 w 227190"/>
                  <a:gd name="connsiteY11" fmla="*/ 201546 h 319454"/>
                  <a:gd name="connsiteX12" fmla="*/ 31477 w 227190"/>
                  <a:gd name="connsiteY12" fmla="*/ 319418 h 319454"/>
                  <a:gd name="connsiteX13" fmla="*/ 31477 w 227190"/>
                  <a:gd name="connsiteY13" fmla="*/ 173675 h 319454"/>
                  <a:gd name="connsiteX14" fmla="*/ 133595 w 227190"/>
                  <a:gd name="connsiteY14" fmla="*/ 173675 h 319454"/>
                  <a:gd name="connsiteX15" fmla="*/ 159017 w 227190"/>
                  <a:gd name="connsiteY15" fmla="*/ 167598 h 319454"/>
                  <a:gd name="connsiteX16" fmla="*/ 178581 w 227190"/>
                  <a:gd name="connsiteY16" fmla="*/ 151406 h 319454"/>
                  <a:gd name="connsiteX17" fmla="*/ 191183 w 227190"/>
                  <a:gd name="connsiteY17" fmla="*/ 128013 h 319454"/>
                  <a:gd name="connsiteX18" fmla="*/ 195678 w 227190"/>
                  <a:gd name="connsiteY18" fmla="*/ 100342 h 319454"/>
                  <a:gd name="connsiteX19" fmla="*/ 176562 w 227190"/>
                  <a:gd name="connsiteY19" fmla="*/ 49060 h 319454"/>
                  <a:gd name="connsiteX20" fmla="*/ 155864 w 227190"/>
                  <a:gd name="connsiteY20" fmla="*/ 33534 h 319454"/>
                  <a:gd name="connsiteX21" fmla="*/ 130899 w 227190"/>
                  <a:gd name="connsiteY21" fmla="*/ 27914 h 319454"/>
                  <a:gd name="connsiteX22" fmla="*/ 31477 w 227190"/>
                  <a:gd name="connsiteY22" fmla="*/ 27914 h 319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227190" h="31945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2252" y="-32"/>
                    </a:lnTo>
                    <a:cubicBezTo>
                      <a:pt x="145434" y="-175"/>
                      <a:pt x="158464" y="2835"/>
                      <a:pt x="170256" y="8750"/>
                    </a:cubicBezTo>
                    <a:cubicBezTo>
                      <a:pt x="181591" y="14427"/>
                      <a:pt x="191745" y="22218"/>
                      <a:pt x="200174" y="31686"/>
                    </a:cubicBezTo>
                    <a:cubicBezTo>
                      <a:pt x="208594" y="41173"/>
                      <a:pt x="215300" y="52060"/>
                      <a:pt x="219977" y="63852"/>
                    </a:cubicBezTo>
                    <a:cubicBezTo>
                      <a:pt x="224682" y="75425"/>
                      <a:pt x="227130" y="87798"/>
                      <a:pt x="227168" y="100295"/>
                    </a:cubicBezTo>
                    <a:cubicBezTo>
                      <a:pt x="227206" y="113268"/>
                      <a:pt x="224930" y="126146"/>
                      <a:pt x="220424" y="138309"/>
                    </a:cubicBezTo>
                    <a:cubicBezTo>
                      <a:pt x="216148" y="150092"/>
                      <a:pt x="209737" y="160998"/>
                      <a:pt x="201527" y="170475"/>
                    </a:cubicBezTo>
                    <a:cubicBezTo>
                      <a:pt x="193412" y="179790"/>
                      <a:pt x="183553" y="187430"/>
                      <a:pt x="172514" y="192973"/>
                    </a:cubicBezTo>
                    <a:cubicBezTo>
                      <a:pt x="160855" y="198774"/>
                      <a:pt x="147977" y="201717"/>
                      <a:pt x="134947" y="201546"/>
                    </a:cubicBezTo>
                    <a:lnTo>
                      <a:pt x="31477" y="201546"/>
                    </a:lnTo>
                    <a:lnTo>
                      <a:pt x="31477" y="319418"/>
                    </a:lnTo>
                    <a:close/>
                    <a:moveTo>
                      <a:pt x="31477" y="173675"/>
                    </a:moveTo>
                    <a:lnTo>
                      <a:pt x="133595" y="173675"/>
                    </a:lnTo>
                    <a:cubicBezTo>
                      <a:pt x="142443" y="173780"/>
                      <a:pt x="151178" y="171694"/>
                      <a:pt x="159017" y="167598"/>
                    </a:cubicBezTo>
                    <a:cubicBezTo>
                      <a:pt x="166589" y="163608"/>
                      <a:pt x="173247" y="158102"/>
                      <a:pt x="178581" y="151406"/>
                    </a:cubicBezTo>
                    <a:cubicBezTo>
                      <a:pt x="184115" y="144405"/>
                      <a:pt x="188382" y="136490"/>
                      <a:pt x="191183" y="128013"/>
                    </a:cubicBezTo>
                    <a:cubicBezTo>
                      <a:pt x="194193" y="119097"/>
                      <a:pt x="195707" y="109753"/>
                      <a:pt x="195678" y="100342"/>
                    </a:cubicBezTo>
                    <a:cubicBezTo>
                      <a:pt x="195736" y="81492"/>
                      <a:pt x="188944" y="63271"/>
                      <a:pt x="176562" y="49060"/>
                    </a:cubicBezTo>
                    <a:cubicBezTo>
                      <a:pt x="170799" y="42526"/>
                      <a:pt x="163751" y="37239"/>
                      <a:pt x="155864" y="33534"/>
                    </a:cubicBezTo>
                    <a:cubicBezTo>
                      <a:pt x="148063" y="29819"/>
                      <a:pt x="139538" y="27905"/>
                      <a:pt x="130899" y="27914"/>
                    </a:cubicBezTo>
                    <a:lnTo>
                      <a:pt x="3147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6" name="Freeform: Shape 475">
                <a:extLst>
                  <a:ext uri="{FF2B5EF4-FFF2-40B4-BE49-F238E27FC236}">
                    <a16:creationId xmlns:a16="http://schemas.microsoft.com/office/drawing/2014/main" id="{371F835F-8133-45AE-B515-132F31FE9A82}"/>
                  </a:ext>
                </a:extLst>
              </p:cNvPr>
              <p:cNvSpPr/>
              <p:nvPr/>
            </p:nvSpPr>
            <p:spPr>
              <a:xfrm>
                <a:off x="5704864" y="3601007"/>
                <a:ext cx="236639" cy="319444"/>
              </a:xfrm>
              <a:custGeom>
                <a:avLst/>
                <a:gdLst>
                  <a:gd name="connsiteX0" fmla="*/ -22 w 236639"/>
                  <a:gd name="connsiteY0" fmla="*/ 319408 h 319444"/>
                  <a:gd name="connsiteX1" fmla="*/ -22 w 236639"/>
                  <a:gd name="connsiteY1" fmla="*/ -32 h 319444"/>
                  <a:gd name="connsiteX2" fmla="*/ 134947 w 236639"/>
                  <a:gd name="connsiteY2" fmla="*/ -32 h 319444"/>
                  <a:gd name="connsiteX3" fmla="*/ 172961 w 236639"/>
                  <a:gd name="connsiteY3" fmla="*/ 8750 h 319444"/>
                  <a:gd name="connsiteX4" fmla="*/ 202879 w 236639"/>
                  <a:gd name="connsiteY4" fmla="*/ 31686 h 319444"/>
                  <a:gd name="connsiteX5" fmla="*/ 222444 w 236639"/>
                  <a:gd name="connsiteY5" fmla="*/ 63852 h 319444"/>
                  <a:gd name="connsiteX6" fmla="*/ 229426 w 236639"/>
                  <a:gd name="connsiteY6" fmla="*/ 100295 h 319444"/>
                  <a:gd name="connsiteX7" fmla="*/ 224244 w 236639"/>
                  <a:gd name="connsiteY7" fmla="*/ 133813 h 319444"/>
                  <a:gd name="connsiteX8" fmla="*/ 209852 w 236639"/>
                  <a:gd name="connsiteY8" fmla="*/ 162607 h 319444"/>
                  <a:gd name="connsiteX9" fmla="*/ 187582 w 236639"/>
                  <a:gd name="connsiteY9" fmla="*/ 184201 h 319444"/>
                  <a:gd name="connsiteX10" fmla="*/ 158341 w 236639"/>
                  <a:gd name="connsiteY10" fmla="*/ 196126 h 319444"/>
                  <a:gd name="connsiteX11" fmla="*/ 236617 w 236639"/>
                  <a:gd name="connsiteY11" fmla="*/ 319389 h 319444"/>
                  <a:gd name="connsiteX12" fmla="*/ 201051 w 236639"/>
                  <a:gd name="connsiteY12" fmla="*/ 319389 h 319444"/>
                  <a:gd name="connsiteX13" fmla="*/ 125917 w 236639"/>
                  <a:gd name="connsiteY13" fmla="*/ 201517 h 319444"/>
                  <a:gd name="connsiteX14" fmla="*/ 31506 w 236639"/>
                  <a:gd name="connsiteY14" fmla="*/ 201517 h 319444"/>
                  <a:gd name="connsiteX15" fmla="*/ 31506 w 236639"/>
                  <a:gd name="connsiteY15" fmla="*/ 319389 h 319444"/>
                  <a:gd name="connsiteX16" fmla="*/ 31467 w 236639"/>
                  <a:gd name="connsiteY16" fmla="*/ 173675 h 319444"/>
                  <a:gd name="connsiteX17" fmla="*/ 135843 w 236639"/>
                  <a:gd name="connsiteY17" fmla="*/ 173675 h 319444"/>
                  <a:gd name="connsiteX18" fmla="*/ 161265 w 236639"/>
                  <a:gd name="connsiteY18" fmla="*/ 167598 h 319444"/>
                  <a:gd name="connsiteX19" fmla="*/ 180839 w 236639"/>
                  <a:gd name="connsiteY19" fmla="*/ 151177 h 319444"/>
                  <a:gd name="connsiteX20" fmla="*/ 193431 w 236639"/>
                  <a:gd name="connsiteY20" fmla="*/ 127784 h 319444"/>
                  <a:gd name="connsiteX21" fmla="*/ 197926 w 236639"/>
                  <a:gd name="connsiteY21" fmla="*/ 100342 h 319444"/>
                  <a:gd name="connsiteX22" fmla="*/ 192754 w 236639"/>
                  <a:gd name="connsiteY22" fmla="*/ 72672 h 319444"/>
                  <a:gd name="connsiteX23" fmla="*/ 178810 w 236639"/>
                  <a:gd name="connsiteY23" fmla="*/ 49508 h 319444"/>
                  <a:gd name="connsiteX24" fmla="*/ 158112 w 236639"/>
                  <a:gd name="connsiteY24" fmla="*/ 33763 h 319444"/>
                  <a:gd name="connsiteX25" fmla="*/ 133147 w 236639"/>
                  <a:gd name="connsiteY25" fmla="*/ 27914 h 319444"/>
                  <a:gd name="connsiteX26" fmla="*/ 31506 w 23663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3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47" y="-32"/>
                    </a:lnTo>
                    <a:cubicBezTo>
                      <a:pt x="148139" y="-175"/>
                      <a:pt x="161169" y="2835"/>
                      <a:pt x="172961" y="8750"/>
                    </a:cubicBezTo>
                    <a:cubicBezTo>
                      <a:pt x="184296" y="14436"/>
                      <a:pt x="194450" y="22218"/>
                      <a:pt x="202879" y="31686"/>
                    </a:cubicBezTo>
                    <a:cubicBezTo>
                      <a:pt x="211281" y="41145"/>
                      <a:pt x="217910" y="52041"/>
                      <a:pt x="222444" y="63852"/>
                    </a:cubicBezTo>
                    <a:cubicBezTo>
                      <a:pt x="227016" y="75463"/>
                      <a:pt x="229388" y="87817"/>
                      <a:pt x="229426" y="100295"/>
                    </a:cubicBezTo>
                    <a:cubicBezTo>
                      <a:pt x="229473" y="111668"/>
                      <a:pt x="227721" y="122983"/>
                      <a:pt x="224244" y="133813"/>
                    </a:cubicBezTo>
                    <a:cubicBezTo>
                      <a:pt x="220977" y="144100"/>
                      <a:pt x="216119" y="153816"/>
                      <a:pt x="209852" y="162607"/>
                    </a:cubicBezTo>
                    <a:cubicBezTo>
                      <a:pt x="203775" y="171075"/>
                      <a:pt x="196231" y="178390"/>
                      <a:pt x="187582" y="184201"/>
                    </a:cubicBezTo>
                    <a:cubicBezTo>
                      <a:pt x="178743" y="190106"/>
                      <a:pt x="168789" y="194164"/>
                      <a:pt x="158341" y="196126"/>
                    </a:cubicBezTo>
                    <a:lnTo>
                      <a:pt x="236617" y="319389"/>
                    </a:lnTo>
                    <a:lnTo>
                      <a:pt x="201051" y="319389"/>
                    </a:lnTo>
                    <a:lnTo>
                      <a:pt x="125917" y="201517"/>
                    </a:lnTo>
                    <a:lnTo>
                      <a:pt x="31506" y="201517"/>
                    </a:lnTo>
                    <a:lnTo>
                      <a:pt x="31506" y="319389"/>
                    </a:lnTo>
                    <a:close/>
                    <a:moveTo>
                      <a:pt x="31467" y="173675"/>
                    </a:moveTo>
                    <a:lnTo>
                      <a:pt x="135843" y="173675"/>
                    </a:lnTo>
                    <a:cubicBezTo>
                      <a:pt x="144691" y="173780"/>
                      <a:pt x="153426" y="171694"/>
                      <a:pt x="161265" y="167598"/>
                    </a:cubicBezTo>
                    <a:cubicBezTo>
                      <a:pt x="168885" y="163579"/>
                      <a:pt x="175552" y="157978"/>
                      <a:pt x="180839" y="151177"/>
                    </a:cubicBezTo>
                    <a:cubicBezTo>
                      <a:pt x="186315" y="144138"/>
                      <a:pt x="190573" y="136233"/>
                      <a:pt x="193431" y="127784"/>
                    </a:cubicBezTo>
                    <a:cubicBezTo>
                      <a:pt x="196450" y="118954"/>
                      <a:pt x="197965" y="109677"/>
                      <a:pt x="197926" y="100342"/>
                    </a:cubicBezTo>
                    <a:cubicBezTo>
                      <a:pt x="197955" y="90875"/>
                      <a:pt x="196193" y="81492"/>
                      <a:pt x="192754" y="72672"/>
                    </a:cubicBezTo>
                    <a:cubicBezTo>
                      <a:pt x="189516" y="64186"/>
                      <a:pt x="184801" y="56337"/>
                      <a:pt x="178810" y="49508"/>
                    </a:cubicBezTo>
                    <a:cubicBezTo>
                      <a:pt x="173009" y="42954"/>
                      <a:pt x="165980" y="37601"/>
                      <a:pt x="158112" y="33763"/>
                    </a:cubicBezTo>
                    <a:cubicBezTo>
                      <a:pt x="150359" y="29915"/>
                      <a:pt x="141805" y="27905"/>
                      <a:pt x="133147" y="27914"/>
                    </a:cubicBezTo>
                    <a:lnTo>
                      <a:pt x="31506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7" name="Freeform: Shape 476">
                <a:extLst>
                  <a:ext uri="{FF2B5EF4-FFF2-40B4-BE49-F238E27FC236}">
                    <a16:creationId xmlns:a16="http://schemas.microsoft.com/office/drawing/2014/main" id="{6E286AD5-EF7C-491C-9BED-3A0CBB3911D3}"/>
                  </a:ext>
                </a:extLst>
              </p:cNvPr>
              <p:cNvSpPr/>
              <p:nvPr/>
            </p:nvSpPr>
            <p:spPr>
              <a:xfrm>
                <a:off x="5979345" y="3598774"/>
                <a:ext cx="299582" cy="323934"/>
              </a:xfrm>
              <a:custGeom>
                <a:avLst/>
                <a:gdLst>
                  <a:gd name="connsiteX0" fmla="*/ 149798 w 299582"/>
                  <a:gd name="connsiteY0" fmla="*/ 323888 h 323934"/>
                  <a:gd name="connsiteX1" fmla="*/ 88838 w 299582"/>
                  <a:gd name="connsiteY1" fmla="*/ 310163 h 323934"/>
                  <a:gd name="connsiteX2" fmla="*/ 41375 w 299582"/>
                  <a:gd name="connsiteY2" fmla="*/ 273730 h 323934"/>
                  <a:gd name="connsiteX3" fmla="*/ 10781 w 299582"/>
                  <a:gd name="connsiteY3" fmla="*/ 221771 h 323934"/>
                  <a:gd name="connsiteX4" fmla="*/ -21 w 299582"/>
                  <a:gd name="connsiteY4" fmla="*/ 161935 h 323934"/>
                  <a:gd name="connsiteX5" fmla="*/ 11409 w 299582"/>
                  <a:gd name="connsiteY5" fmla="*/ 100746 h 323934"/>
                  <a:gd name="connsiteX6" fmla="*/ 43127 w 299582"/>
                  <a:gd name="connsiteY6" fmla="*/ 49006 h 323934"/>
                  <a:gd name="connsiteX7" fmla="*/ 90810 w 299582"/>
                  <a:gd name="connsiteY7" fmla="*/ 13249 h 323934"/>
                  <a:gd name="connsiteX8" fmla="*/ 150198 w 299582"/>
                  <a:gd name="connsiteY8" fmla="*/ -28 h 323934"/>
                  <a:gd name="connsiteX9" fmla="*/ 211158 w 299582"/>
                  <a:gd name="connsiteY9" fmla="*/ 14145 h 323934"/>
                  <a:gd name="connsiteX10" fmla="*/ 258393 w 299582"/>
                  <a:gd name="connsiteY10" fmla="*/ 51292 h 323934"/>
                  <a:gd name="connsiteX11" fmla="*/ 288758 w 299582"/>
                  <a:gd name="connsiteY11" fmla="*/ 103251 h 323934"/>
                  <a:gd name="connsiteX12" fmla="*/ 299560 w 299582"/>
                  <a:gd name="connsiteY12" fmla="*/ 162411 h 323934"/>
                  <a:gd name="connsiteX13" fmla="*/ 288082 w 299582"/>
                  <a:gd name="connsiteY13" fmla="*/ 223599 h 323934"/>
                  <a:gd name="connsiteX14" fmla="*/ 256592 w 299582"/>
                  <a:gd name="connsiteY14" fmla="*/ 275101 h 323934"/>
                  <a:gd name="connsiteX15" fmla="*/ 209129 w 299582"/>
                  <a:gd name="connsiteY15" fmla="*/ 310648 h 323934"/>
                  <a:gd name="connsiteX16" fmla="*/ 149798 w 299582"/>
                  <a:gd name="connsiteY16" fmla="*/ 323888 h 323934"/>
                  <a:gd name="connsiteX17" fmla="*/ 31488 w 299582"/>
                  <a:gd name="connsiteY17" fmla="*/ 161963 h 323934"/>
                  <a:gd name="connsiteX18" fmla="*/ 40061 w 299582"/>
                  <a:gd name="connsiteY18" fmla="*/ 212122 h 323934"/>
                  <a:gd name="connsiteX19" fmla="*/ 64349 w 299582"/>
                  <a:gd name="connsiteY19" fmla="*/ 254860 h 323934"/>
                  <a:gd name="connsiteX20" fmla="*/ 101697 w 299582"/>
                  <a:gd name="connsiteY20" fmla="*/ 284550 h 323934"/>
                  <a:gd name="connsiteX21" fmla="*/ 149827 w 299582"/>
                  <a:gd name="connsiteY21" fmla="*/ 295580 h 323934"/>
                  <a:gd name="connsiteX22" fmla="*/ 198871 w 299582"/>
                  <a:gd name="connsiteY22" fmla="*/ 283883 h 323934"/>
                  <a:gd name="connsiteX23" fmla="*/ 236209 w 299582"/>
                  <a:gd name="connsiteY23" fmla="*/ 253289 h 323934"/>
                  <a:gd name="connsiteX24" fmla="*/ 259831 w 299582"/>
                  <a:gd name="connsiteY24" fmla="*/ 210550 h 323934"/>
                  <a:gd name="connsiteX25" fmla="*/ 259374 w 299582"/>
                  <a:gd name="connsiteY25" fmla="*/ 111795 h 323934"/>
                  <a:gd name="connsiteX26" fmla="*/ 234856 w 299582"/>
                  <a:gd name="connsiteY26" fmla="*/ 69285 h 323934"/>
                  <a:gd name="connsiteX27" fmla="*/ 197518 w 299582"/>
                  <a:gd name="connsiteY27" fmla="*/ 39815 h 323934"/>
                  <a:gd name="connsiteX28" fmla="*/ 149827 w 299582"/>
                  <a:gd name="connsiteY28" fmla="*/ 28794 h 323934"/>
                  <a:gd name="connsiteX29" fmla="*/ 100792 w 299582"/>
                  <a:gd name="connsiteY29" fmla="*/ 40272 h 323934"/>
                  <a:gd name="connsiteX30" fmla="*/ 63454 w 299582"/>
                  <a:gd name="connsiteY30" fmla="*/ 70628 h 323934"/>
                  <a:gd name="connsiteX31" fmla="*/ 39832 w 299582"/>
                  <a:gd name="connsiteY31" fmla="*/ 113376 h 323934"/>
                  <a:gd name="connsiteX32" fmla="*/ 31488 w 299582"/>
                  <a:gd name="connsiteY32" fmla="*/ 161954 h 323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99582" h="323934">
                    <a:moveTo>
                      <a:pt x="149798" y="323888"/>
                    </a:moveTo>
                    <a:cubicBezTo>
                      <a:pt x="128681" y="324136"/>
                      <a:pt x="107802" y="319440"/>
                      <a:pt x="88838" y="310163"/>
                    </a:cubicBezTo>
                    <a:cubicBezTo>
                      <a:pt x="70750" y="301295"/>
                      <a:pt x="54615" y="288912"/>
                      <a:pt x="41375" y="273730"/>
                    </a:cubicBezTo>
                    <a:cubicBezTo>
                      <a:pt x="28078" y="258432"/>
                      <a:pt x="17705" y="240821"/>
                      <a:pt x="10781" y="221771"/>
                    </a:cubicBezTo>
                    <a:cubicBezTo>
                      <a:pt x="3646" y="202625"/>
                      <a:pt x="-11" y="182366"/>
                      <a:pt x="-21" y="161935"/>
                    </a:cubicBezTo>
                    <a:cubicBezTo>
                      <a:pt x="-107" y="140999"/>
                      <a:pt x="3780" y="120244"/>
                      <a:pt x="11409" y="100746"/>
                    </a:cubicBezTo>
                    <a:cubicBezTo>
                      <a:pt x="18772" y="81725"/>
                      <a:pt x="29516" y="64199"/>
                      <a:pt x="43127" y="49006"/>
                    </a:cubicBezTo>
                    <a:cubicBezTo>
                      <a:pt x="56529" y="34081"/>
                      <a:pt x="72731" y="21936"/>
                      <a:pt x="90810" y="13249"/>
                    </a:cubicBezTo>
                    <a:cubicBezTo>
                      <a:pt x="109326" y="4343"/>
                      <a:pt x="129643" y="-200"/>
                      <a:pt x="150198" y="-28"/>
                    </a:cubicBezTo>
                    <a:cubicBezTo>
                      <a:pt x="171363" y="-267"/>
                      <a:pt x="192270" y="4591"/>
                      <a:pt x="211158" y="14145"/>
                    </a:cubicBezTo>
                    <a:cubicBezTo>
                      <a:pt x="229198" y="23289"/>
                      <a:pt x="245258" y="35909"/>
                      <a:pt x="258393" y="51292"/>
                    </a:cubicBezTo>
                    <a:cubicBezTo>
                      <a:pt x="271499" y="66685"/>
                      <a:pt x="281776" y="84277"/>
                      <a:pt x="288758" y="103251"/>
                    </a:cubicBezTo>
                    <a:cubicBezTo>
                      <a:pt x="295883" y="122158"/>
                      <a:pt x="299540" y="142199"/>
                      <a:pt x="299560" y="162411"/>
                    </a:cubicBezTo>
                    <a:cubicBezTo>
                      <a:pt x="299626" y="183347"/>
                      <a:pt x="295731" y="204111"/>
                      <a:pt x="288082" y="223599"/>
                    </a:cubicBezTo>
                    <a:cubicBezTo>
                      <a:pt x="280776" y="242526"/>
                      <a:pt x="270108" y="259975"/>
                      <a:pt x="256592" y="275101"/>
                    </a:cubicBezTo>
                    <a:cubicBezTo>
                      <a:pt x="243248" y="289941"/>
                      <a:pt x="227122" y="302019"/>
                      <a:pt x="209129" y="310648"/>
                    </a:cubicBezTo>
                    <a:cubicBezTo>
                      <a:pt x="190622" y="319526"/>
                      <a:pt x="170324" y="324060"/>
                      <a:pt x="149798" y="323888"/>
                    </a:cubicBezTo>
                    <a:close/>
                    <a:moveTo>
                      <a:pt x="31488" y="161963"/>
                    </a:moveTo>
                    <a:cubicBezTo>
                      <a:pt x="31440" y="179051"/>
                      <a:pt x="34336" y="196025"/>
                      <a:pt x="40061" y="212122"/>
                    </a:cubicBezTo>
                    <a:cubicBezTo>
                      <a:pt x="45499" y="227724"/>
                      <a:pt x="53729" y="242202"/>
                      <a:pt x="64349" y="254860"/>
                    </a:cubicBezTo>
                    <a:cubicBezTo>
                      <a:pt x="74674" y="267167"/>
                      <a:pt x="87371" y="277273"/>
                      <a:pt x="101697" y="284550"/>
                    </a:cubicBezTo>
                    <a:cubicBezTo>
                      <a:pt x="116622" y="292027"/>
                      <a:pt x="133129" y="295809"/>
                      <a:pt x="149827" y="295580"/>
                    </a:cubicBezTo>
                    <a:cubicBezTo>
                      <a:pt x="166895" y="295809"/>
                      <a:pt x="183745" y="291789"/>
                      <a:pt x="198871" y="283883"/>
                    </a:cubicBezTo>
                    <a:cubicBezTo>
                      <a:pt x="213263" y="276320"/>
                      <a:pt x="225969" y="265919"/>
                      <a:pt x="236209" y="253289"/>
                    </a:cubicBezTo>
                    <a:cubicBezTo>
                      <a:pt x="246496" y="240516"/>
                      <a:pt x="254487" y="226057"/>
                      <a:pt x="259831" y="210550"/>
                    </a:cubicBezTo>
                    <a:cubicBezTo>
                      <a:pt x="271070" y="178565"/>
                      <a:pt x="270908" y="143675"/>
                      <a:pt x="259374" y="111795"/>
                    </a:cubicBezTo>
                    <a:cubicBezTo>
                      <a:pt x="253821" y="96269"/>
                      <a:pt x="245515" y="81867"/>
                      <a:pt x="234856" y="69285"/>
                    </a:cubicBezTo>
                    <a:cubicBezTo>
                      <a:pt x="224484" y="57083"/>
                      <a:pt x="211796" y="47073"/>
                      <a:pt x="197518" y="39815"/>
                    </a:cubicBezTo>
                    <a:cubicBezTo>
                      <a:pt x="182735" y="32376"/>
                      <a:pt x="166381" y="28594"/>
                      <a:pt x="149827" y="28794"/>
                    </a:cubicBezTo>
                    <a:cubicBezTo>
                      <a:pt x="132786" y="28566"/>
                      <a:pt x="115956" y="32509"/>
                      <a:pt x="100792" y="40272"/>
                    </a:cubicBezTo>
                    <a:cubicBezTo>
                      <a:pt x="86371" y="47692"/>
                      <a:pt x="73655" y="58026"/>
                      <a:pt x="63454" y="70628"/>
                    </a:cubicBezTo>
                    <a:cubicBezTo>
                      <a:pt x="53157" y="83401"/>
                      <a:pt x="45166" y="97860"/>
                      <a:pt x="39832" y="113376"/>
                    </a:cubicBezTo>
                    <a:cubicBezTo>
                      <a:pt x="34326" y="128978"/>
                      <a:pt x="31507" y="145409"/>
                      <a:pt x="31488" y="16195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8" name="Freeform: Shape 477">
                <a:extLst>
                  <a:ext uri="{FF2B5EF4-FFF2-40B4-BE49-F238E27FC236}">
                    <a16:creationId xmlns:a16="http://schemas.microsoft.com/office/drawing/2014/main" id="{A0D4F1B1-E049-4A53-B9D7-1C9686E6A4AE}"/>
                  </a:ext>
                </a:extLst>
              </p:cNvPr>
              <p:cNvSpPr/>
              <p:nvPr/>
            </p:nvSpPr>
            <p:spPr>
              <a:xfrm>
                <a:off x="6315787" y="3598775"/>
                <a:ext cx="278426" cy="323931"/>
              </a:xfrm>
              <a:custGeom>
                <a:avLst/>
                <a:gdLst>
                  <a:gd name="connsiteX0" fmla="*/ 251906 w 278426"/>
                  <a:gd name="connsiteY0" fmla="*/ 274853 h 323931"/>
                  <a:gd name="connsiteX1" fmla="*/ 149331 w 278426"/>
                  <a:gd name="connsiteY1" fmla="*/ 323888 h 323931"/>
                  <a:gd name="connsiteX2" fmla="*/ 89724 w 278426"/>
                  <a:gd name="connsiteY2" fmla="*/ 309943 h 323931"/>
                  <a:gd name="connsiteX3" fmla="*/ 42489 w 278426"/>
                  <a:gd name="connsiteY3" fmla="*/ 273053 h 323931"/>
                  <a:gd name="connsiteX4" fmla="*/ 11218 w 278426"/>
                  <a:gd name="connsiteY4" fmla="*/ 221094 h 323931"/>
                  <a:gd name="connsiteX5" fmla="*/ -21 w 278426"/>
                  <a:gd name="connsiteY5" fmla="*/ 161487 h 323931"/>
                  <a:gd name="connsiteX6" fmla="*/ 10999 w 278426"/>
                  <a:gd name="connsiteY6" fmla="*/ 100298 h 323931"/>
                  <a:gd name="connsiteX7" fmla="*/ 41813 w 278426"/>
                  <a:gd name="connsiteY7" fmla="*/ 48787 h 323931"/>
                  <a:gd name="connsiteX8" fmla="*/ 88600 w 278426"/>
                  <a:gd name="connsiteY8" fmla="*/ 13249 h 323931"/>
                  <a:gd name="connsiteX9" fmla="*/ 147531 w 278426"/>
                  <a:gd name="connsiteY9" fmla="*/ -29 h 323931"/>
                  <a:gd name="connsiteX10" fmla="*/ 190279 w 278426"/>
                  <a:gd name="connsiteY10" fmla="*/ 5143 h 323931"/>
                  <a:gd name="connsiteX11" fmla="*/ 224693 w 278426"/>
                  <a:gd name="connsiteY11" fmla="*/ 19545 h 323931"/>
                  <a:gd name="connsiteX12" fmla="*/ 250782 w 278426"/>
                  <a:gd name="connsiteY12" fmla="*/ 41586 h 323931"/>
                  <a:gd name="connsiteX13" fmla="*/ 269451 w 278426"/>
                  <a:gd name="connsiteY13" fmla="*/ 69704 h 323931"/>
                  <a:gd name="connsiteX14" fmla="*/ 245162 w 278426"/>
                  <a:gd name="connsiteY14" fmla="*/ 85896 h 323931"/>
                  <a:gd name="connsiteX15" fmla="*/ 204204 w 278426"/>
                  <a:gd name="connsiteY15" fmla="*/ 42262 h 323931"/>
                  <a:gd name="connsiteX16" fmla="*/ 147054 w 278426"/>
                  <a:gd name="connsiteY16" fmla="*/ 28318 h 323931"/>
                  <a:gd name="connsiteX17" fmla="*/ 99144 w 278426"/>
                  <a:gd name="connsiteY17" fmla="*/ 39567 h 323931"/>
                  <a:gd name="connsiteX18" fmla="*/ 62701 w 278426"/>
                  <a:gd name="connsiteY18" fmla="*/ 69485 h 323931"/>
                  <a:gd name="connsiteX19" fmla="*/ 39536 w 278426"/>
                  <a:gd name="connsiteY19" fmla="*/ 112223 h 323931"/>
                  <a:gd name="connsiteX20" fmla="*/ 31440 w 278426"/>
                  <a:gd name="connsiteY20" fmla="*/ 161934 h 323931"/>
                  <a:gd name="connsiteX21" fmla="*/ 40660 w 278426"/>
                  <a:gd name="connsiteY21" fmla="*/ 213217 h 323931"/>
                  <a:gd name="connsiteX22" fmla="*/ 66073 w 278426"/>
                  <a:gd name="connsiteY22" fmla="*/ 255737 h 323931"/>
                  <a:gd name="connsiteX23" fmla="*/ 104097 w 278426"/>
                  <a:gd name="connsiteY23" fmla="*/ 284750 h 323931"/>
                  <a:gd name="connsiteX24" fmla="*/ 151560 w 278426"/>
                  <a:gd name="connsiteY24" fmla="*/ 295551 h 323931"/>
                  <a:gd name="connsiteX25" fmla="*/ 203947 w 278426"/>
                  <a:gd name="connsiteY25" fmla="*/ 282730 h 323931"/>
                  <a:gd name="connsiteX26" fmla="*/ 251858 w 278426"/>
                  <a:gd name="connsiteY26" fmla="*/ 242011 h 323931"/>
                  <a:gd name="connsiteX27" fmla="*/ 251858 w 278426"/>
                  <a:gd name="connsiteY27" fmla="*/ 188890 h 323931"/>
                  <a:gd name="connsiteX28" fmla="*/ 180773 w 278426"/>
                  <a:gd name="connsiteY28" fmla="*/ 188890 h 323931"/>
                  <a:gd name="connsiteX29" fmla="*/ 180773 w 278426"/>
                  <a:gd name="connsiteY29" fmla="*/ 164592 h 323931"/>
                  <a:gd name="connsiteX30" fmla="*/ 278404 w 278426"/>
                  <a:gd name="connsiteY30" fmla="*/ 164592 h 323931"/>
                  <a:gd name="connsiteX31" fmla="*/ 278404 w 278426"/>
                  <a:gd name="connsiteY31" fmla="*/ 321602 h 323931"/>
                  <a:gd name="connsiteX32" fmla="*/ 251858 w 278426"/>
                  <a:gd name="connsiteY32" fmla="*/ 321602 h 3239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</a:cxnLst>
                <a:rect l="l" t="t" r="r" b="b"/>
                <a:pathLst>
                  <a:path w="278426" h="323931">
                    <a:moveTo>
                      <a:pt x="251906" y="274853"/>
                    </a:moveTo>
                    <a:cubicBezTo>
                      <a:pt x="222216" y="307543"/>
                      <a:pt x="188031" y="323888"/>
                      <a:pt x="149331" y="323888"/>
                    </a:cubicBezTo>
                    <a:cubicBezTo>
                      <a:pt x="128633" y="324098"/>
                      <a:pt x="108183" y="319316"/>
                      <a:pt x="89724" y="309943"/>
                    </a:cubicBezTo>
                    <a:cubicBezTo>
                      <a:pt x="71759" y="300790"/>
                      <a:pt x="55719" y="288264"/>
                      <a:pt x="42489" y="273053"/>
                    </a:cubicBezTo>
                    <a:cubicBezTo>
                      <a:pt x="29106" y="257699"/>
                      <a:pt x="18524" y="240106"/>
                      <a:pt x="11218" y="221094"/>
                    </a:cubicBezTo>
                    <a:cubicBezTo>
                      <a:pt x="3789" y="202101"/>
                      <a:pt x="-21" y="181880"/>
                      <a:pt x="-21" y="161487"/>
                    </a:cubicBezTo>
                    <a:cubicBezTo>
                      <a:pt x="-97" y="140589"/>
                      <a:pt x="3637" y="119853"/>
                      <a:pt x="10999" y="100298"/>
                    </a:cubicBezTo>
                    <a:cubicBezTo>
                      <a:pt x="18000" y="81372"/>
                      <a:pt x="28449" y="63903"/>
                      <a:pt x="41813" y="48787"/>
                    </a:cubicBezTo>
                    <a:cubicBezTo>
                      <a:pt x="54938" y="33995"/>
                      <a:pt x="70835" y="21926"/>
                      <a:pt x="88600" y="13249"/>
                    </a:cubicBezTo>
                    <a:cubicBezTo>
                      <a:pt x="106945" y="4315"/>
                      <a:pt x="127119" y="-229"/>
                      <a:pt x="147531" y="-29"/>
                    </a:cubicBezTo>
                    <a:cubicBezTo>
                      <a:pt x="161942" y="-172"/>
                      <a:pt x="176315" y="1571"/>
                      <a:pt x="190279" y="5143"/>
                    </a:cubicBezTo>
                    <a:cubicBezTo>
                      <a:pt x="202385" y="8268"/>
                      <a:pt x="213968" y="13125"/>
                      <a:pt x="224693" y="19545"/>
                    </a:cubicBezTo>
                    <a:cubicBezTo>
                      <a:pt x="234484" y="25489"/>
                      <a:pt x="243286" y="32928"/>
                      <a:pt x="250782" y="41586"/>
                    </a:cubicBezTo>
                    <a:cubicBezTo>
                      <a:pt x="258135" y="50158"/>
                      <a:pt x="264403" y="59598"/>
                      <a:pt x="269451" y="69704"/>
                    </a:cubicBezTo>
                    <a:lnTo>
                      <a:pt x="245162" y="85896"/>
                    </a:lnTo>
                    <a:cubicBezTo>
                      <a:pt x="236113" y="67627"/>
                      <a:pt x="221864" y="52454"/>
                      <a:pt x="204204" y="42262"/>
                    </a:cubicBezTo>
                    <a:cubicBezTo>
                      <a:pt x="186669" y="32775"/>
                      <a:pt x="166990" y="27975"/>
                      <a:pt x="147054" y="28318"/>
                    </a:cubicBezTo>
                    <a:cubicBezTo>
                      <a:pt x="130405" y="28070"/>
                      <a:pt x="113946" y="31937"/>
                      <a:pt x="99144" y="39567"/>
                    </a:cubicBezTo>
                    <a:cubicBezTo>
                      <a:pt x="85066" y="46920"/>
                      <a:pt x="72655" y="57112"/>
                      <a:pt x="62701" y="69485"/>
                    </a:cubicBezTo>
                    <a:cubicBezTo>
                      <a:pt x="52490" y="82229"/>
                      <a:pt x="44642" y="96707"/>
                      <a:pt x="39536" y="112223"/>
                    </a:cubicBezTo>
                    <a:cubicBezTo>
                      <a:pt x="34145" y="128244"/>
                      <a:pt x="31412" y="145037"/>
                      <a:pt x="31440" y="161934"/>
                    </a:cubicBezTo>
                    <a:cubicBezTo>
                      <a:pt x="31354" y="179451"/>
                      <a:pt x="34478" y="196834"/>
                      <a:pt x="40660" y="213217"/>
                    </a:cubicBezTo>
                    <a:cubicBezTo>
                      <a:pt x="46461" y="228828"/>
                      <a:pt x="55072" y="243240"/>
                      <a:pt x="66073" y="255737"/>
                    </a:cubicBezTo>
                    <a:cubicBezTo>
                      <a:pt x="76741" y="267786"/>
                      <a:pt x="89657" y="277635"/>
                      <a:pt x="104097" y="284750"/>
                    </a:cubicBezTo>
                    <a:cubicBezTo>
                      <a:pt x="118861" y="291998"/>
                      <a:pt x="135110" y="295704"/>
                      <a:pt x="151560" y="295551"/>
                    </a:cubicBezTo>
                    <a:cubicBezTo>
                      <a:pt x="169800" y="295551"/>
                      <a:pt x="187774" y="291160"/>
                      <a:pt x="203947" y="282730"/>
                    </a:cubicBezTo>
                    <a:cubicBezTo>
                      <a:pt x="222521" y="272567"/>
                      <a:pt x="238828" y="258708"/>
                      <a:pt x="251858" y="242011"/>
                    </a:cubicBezTo>
                    <a:lnTo>
                      <a:pt x="251858" y="188890"/>
                    </a:lnTo>
                    <a:lnTo>
                      <a:pt x="180773" y="188890"/>
                    </a:lnTo>
                    <a:lnTo>
                      <a:pt x="180773" y="164592"/>
                    </a:lnTo>
                    <a:lnTo>
                      <a:pt x="278404" y="164592"/>
                    </a:lnTo>
                    <a:lnTo>
                      <a:pt x="278404" y="321602"/>
                    </a:lnTo>
                    <a:lnTo>
                      <a:pt x="251858" y="32160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9" name="Freeform: Shape 478">
                <a:extLst>
                  <a:ext uri="{FF2B5EF4-FFF2-40B4-BE49-F238E27FC236}">
                    <a16:creationId xmlns:a16="http://schemas.microsoft.com/office/drawing/2014/main" id="{C76F9FB2-6A60-46B7-8D80-F92352D74371}"/>
                  </a:ext>
                </a:extLst>
              </p:cNvPr>
              <p:cNvSpPr/>
              <p:nvPr/>
            </p:nvSpPr>
            <p:spPr>
              <a:xfrm>
                <a:off x="6663022" y="3601007"/>
                <a:ext cx="236629" cy="319444"/>
              </a:xfrm>
              <a:custGeom>
                <a:avLst/>
                <a:gdLst>
                  <a:gd name="connsiteX0" fmla="*/ -22 w 236629"/>
                  <a:gd name="connsiteY0" fmla="*/ 319408 h 319444"/>
                  <a:gd name="connsiteX1" fmla="*/ -22 w 236629"/>
                  <a:gd name="connsiteY1" fmla="*/ -32 h 319444"/>
                  <a:gd name="connsiteX2" fmla="*/ 134937 w 236629"/>
                  <a:gd name="connsiteY2" fmla="*/ -32 h 319444"/>
                  <a:gd name="connsiteX3" fmla="*/ 172952 w 236629"/>
                  <a:gd name="connsiteY3" fmla="*/ 8750 h 319444"/>
                  <a:gd name="connsiteX4" fmla="*/ 202870 w 236629"/>
                  <a:gd name="connsiteY4" fmla="*/ 31686 h 319444"/>
                  <a:gd name="connsiteX5" fmla="*/ 222444 w 236629"/>
                  <a:gd name="connsiteY5" fmla="*/ 63852 h 319444"/>
                  <a:gd name="connsiteX6" fmla="*/ 229416 w 236629"/>
                  <a:gd name="connsiteY6" fmla="*/ 100295 h 319444"/>
                  <a:gd name="connsiteX7" fmla="*/ 224244 w 236629"/>
                  <a:gd name="connsiteY7" fmla="*/ 133813 h 319444"/>
                  <a:gd name="connsiteX8" fmla="*/ 209842 w 236629"/>
                  <a:gd name="connsiteY8" fmla="*/ 162607 h 319444"/>
                  <a:gd name="connsiteX9" fmla="*/ 187573 w 236629"/>
                  <a:gd name="connsiteY9" fmla="*/ 184201 h 319444"/>
                  <a:gd name="connsiteX10" fmla="*/ 158331 w 236629"/>
                  <a:gd name="connsiteY10" fmla="*/ 196126 h 319444"/>
                  <a:gd name="connsiteX11" fmla="*/ 236607 w 236629"/>
                  <a:gd name="connsiteY11" fmla="*/ 319389 h 319444"/>
                  <a:gd name="connsiteX12" fmla="*/ 201108 w 236629"/>
                  <a:gd name="connsiteY12" fmla="*/ 319389 h 319444"/>
                  <a:gd name="connsiteX13" fmla="*/ 125984 w 236629"/>
                  <a:gd name="connsiteY13" fmla="*/ 201517 h 319444"/>
                  <a:gd name="connsiteX14" fmla="*/ 31467 w 236629"/>
                  <a:gd name="connsiteY14" fmla="*/ 201517 h 319444"/>
                  <a:gd name="connsiteX15" fmla="*/ 31467 w 236629"/>
                  <a:gd name="connsiteY15" fmla="*/ 319389 h 319444"/>
                  <a:gd name="connsiteX16" fmla="*/ 31467 w 236629"/>
                  <a:gd name="connsiteY16" fmla="*/ 173675 h 319444"/>
                  <a:gd name="connsiteX17" fmla="*/ 135842 w 236629"/>
                  <a:gd name="connsiteY17" fmla="*/ 173675 h 319444"/>
                  <a:gd name="connsiteX18" fmla="*/ 161255 w 236629"/>
                  <a:gd name="connsiteY18" fmla="*/ 167598 h 319444"/>
                  <a:gd name="connsiteX19" fmla="*/ 180829 w 236629"/>
                  <a:gd name="connsiteY19" fmla="*/ 151177 h 319444"/>
                  <a:gd name="connsiteX20" fmla="*/ 193421 w 236629"/>
                  <a:gd name="connsiteY20" fmla="*/ 127784 h 319444"/>
                  <a:gd name="connsiteX21" fmla="*/ 197917 w 236629"/>
                  <a:gd name="connsiteY21" fmla="*/ 100342 h 319444"/>
                  <a:gd name="connsiteX22" fmla="*/ 192745 w 236629"/>
                  <a:gd name="connsiteY22" fmla="*/ 72672 h 319444"/>
                  <a:gd name="connsiteX23" fmla="*/ 178800 w 236629"/>
                  <a:gd name="connsiteY23" fmla="*/ 49508 h 319444"/>
                  <a:gd name="connsiteX24" fmla="*/ 158112 w 236629"/>
                  <a:gd name="connsiteY24" fmla="*/ 33763 h 319444"/>
                  <a:gd name="connsiteX25" fmla="*/ 133137 w 236629"/>
                  <a:gd name="connsiteY25" fmla="*/ 27914 h 319444"/>
                  <a:gd name="connsiteX26" fmla="*/ 31467 w 236629"/>
                  <a:gd name="connsiteY26" fmla="*/ 27914 h 3194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236629" h="319444">
                    <a:moveTo>
                      <a:pt x="-22" y="319408"/>
                    </a:moveTo>
                    <a:lnTo>
                      <a:pt x="-22" y="-32"/>
                    </a:lnTo>
                    <a:lnTo>
                      <a:pt x="134937" y="-32"/>
                    </a:lnTo>
                    <a:cubicBezTo>
                      <a:pt x="148130" y="-175"/>
                      <a:pt x="161160" y="2835"/>
                      <a:pt x="172952" y="8750"/>
                    </a:cubicBezTo>
                    <a:cubicBezTo>
                      <a:pt x="184287" y="14436"/>
                      <a:pt x="194440" y="22218"/>
                      <a:pt x="202870" y="31686"/>
                    </a:cubicBezTo>
                    <a:cubicBezTo>
                      <a:pt x="211271" y="41145"/>
                      <a:pt x="217900" y="52041"/>
                      <a:pt x="222444" y="63852"/>
                    </a:cubicBezTo>
                    <a:cubicBezTo>
                      <a:pt x="227016" y="75463"/>
                      <a:pt x="229378" y="87817"/>
                      <a:pt x="229416" y="100295"/>
                    </a:cubicBezTo>
                    <a:cubicBezTo>
                      <a:pt x="229464" y="111668"/>
                      <a:pt x="227711" y="122983"/>
                      <a:pt x="224244" y="133813"/>
                    </a:cubicBezTo>
                    <a:cubicBezTo>
                      <a:pt x="220967" y="144100"/>
                      <a:pt x="216110" y="153816"/>
                      <a:pt x="209842" y="162607"/>
                    </a:cubicBezTo>
                    <a:cubicBezTo>
                      <a:pt x="203765" y="171075"/>
                      <a:pt x="196221" y="178390"/>
                      <a:pt x="187573" y="184201"/>
                    </a:cubicBezTo>
                    <a:cubicBezTo>
                      <a:pt x="178733" y="190106"/>
                      <a:pt x="168780" y="194164"/>
                      <a:pt x="158331" y="196126"/>
                    </a:cubicBezTo>
                    <a:lnTo>
                      <a:pt x="236607" y="319389"/>
                    </a:lnTo>
                    <a:lnTo>
                      <a:pt x="201108" y="319389"/>
                    </a:lnTo>
                    <a:lnTo>
                      <a:pt x="125984" y="201517"/>
                    </a:lnTo>
                    <a:lnTo>
                      <a:pt x="31467" y="201517"/>
                    </a:lnTo>
                    <a:lnTo>
                      <a:pt x="31467" y="319389"/>
                    </a:lnTo>
                    <a:close/>
                    <a:moveTo>
                      <a:pt x="31467" y="173675"/>
                    </a:moveTo>
                    <a:lnTo>
                      <a:pt x="135842" y="173675"/>
                    </a:lnTo>
                    <a:cubicBezTo>
                      <a:pt x="144682" y="173780"/>
                      <a:pt x="153416" y="171694"/>
                      <a:pt x="161255" y="167598"/>
                    </a:cubicBezTo>
                    <a:cubicBezTo>
                      <a:pt x="168875" y="163579"/>
                      <a:pt x="175543" y="157978"/>
                      <a:pt x="180829" y="151177"/>
                    </a:cubicBezTo>
                    <a:cubicBezTo>
                      <a:pt x="186306" y="144138"/>
                      <a:pt x="190563" y="136233"/>
                      <a:pt x="193421" y="127784"/>
                    </a:cubicBezTo>
                    <a:cubicBezTo>
                      <a:pt x="196440" y="118954"/>
                      <a:pt x="197964" y="109677"/>
                      <a:pt x="197917" y="100342"/>
                    </a:cubicBezTo>
                    <a:cubicBezTo>
                      <a:pt x="197945" y="90875"/>
                      <a:pt x="196183" y="81492"/>
                      <a:pt x="192745" y="72672"/>
                    </a:cubicBezTo>
                    <a:cubicBezTo>
                      <a:pt x="189506" y="64186"/>
                      <a:pt x="184791" y="56337"/>
                      <a:pt x="178800" y="49508"/>
                    </a:cubicBezTo>
                    <a:cubicBezTo>
                      <a:pt x="172999" y="42954"/>
                      <a:pt x="165970" y="37601"/>
                      <a:pt x="158112" y="33763"/>
                    </a:cubicBezTo>
                    <a:cubicBezTo>
                      <a:pt x="150349" y="29915"/>
                      <a:pt x="141805" y="27905"/>
                      <a:pt x="133137" y="27914"/>
                    </a:cubicBezTo>
                    <a:lnTo>
                      <a:pt x="31467" y="2791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0" name="Freeform: Shape 479">
                <a:extLst>
                  <a:ext uri="{FF2B5EF4-FFF2-40B4-BE49-F238E27FC236}">
                    <a16:creationId xmlns:a16="http://schemas.microsoft.com/office/drawing/2014/main" id="{0BBFE7DC-2B32-420B-94FF-88EC6925807C}"/>
                  </a:ext>
                </a:extLst>
              </p:cNvPr>
              <p:cNvSpPr/>
              <p:nvPr/>
            </p:nvSpPr>
            <p:spPr>
              <a:xfrm>
                <a:off x="6931865" y="3601011"/>
                <a:ext cx="292884" cy="319420"/>
              </a:xfrm>
              <a:custGeom>
                <a:avLst/>
                <a:gdLst>
                  <a:gd name="connsiteX0" fmla="*/ 133604 w 292884"/>
                  <a:gd name="connsiteY0" fmla="*/ -37 h 319420"/>
                  <a:gd name="connsiteX1" fmla="*/ 160150 w 292884"/>
                  <a:gd name="connsiteY1" fmla="*/ -37 h 319420"/>
                  <a:gd name="connsiteX2" fmla="*/ 292862 w 292884"/>
                  <a:gd name="connsiteY2" fmla="*/ 319384 h 319420"/>
                  <a:gd name="connsiteX3" fmla="*/ 259525 w 292884"/>
                  <a:gd name="connsiteY3" fmla="*/ 319384 h 319420"/>
                  <a:gd name="connsiteX4" fmla="*/ 218138 w 292884"/>
                  <a:gd name="connsiteY4" fmla="*/ 219514 h 319420"/>
                  <a:gd name="connsiteX5" fmla="*/ 74673 w 292884"/>
                  <a:gd name="connsiteY5" fmla="*/ 219514 h 319420"/>
                  <a:gd name="connsiteX6" fmla="*/ 33715 w 292884"/>
                  <a:gd name="connsiteY6" fmla="*/ 319384 h 319420"/>
                  <a:gd name="connsiteX7" fmla="*/ -22 w 292884"/>
                  <a:gd name="connsiteY7" fmla="*/ 319384 h 319420"/>
                  <a:gd name="connsiteX8" fmla="*/ 210985 w 292884"/>
                  <a:gd name="connsiteY8" fmla="*/ 194768 h 319420"/>
                  <a:gd name="connsiteX9" fmla="*/ 146653 w 292884"/>
                  <a:gd name="connsiteY9" fmla="*/ 36853 h 319420"/>
                  <a:gd name="connsiteX10" fmla="*/ 81417 w 292884"/>
                  <a:gd name="connsiteY10" fmla="*/ 194768 h 3194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2884" h="319420">
                    <a:moveTo>
                      <a:pt x="133604" y="-37"/>
                    </a:moveTo>
                    <a:lnTo>
                      <a:pt x="160150" y="-37"/>
                    </a:lnTo>
                    <a:lnTo>
                      <a:pt x="292862" y="319384"/>
                    </a:lnTo>
                    <a:lnTo>
                      <a:pt x="259525" y="319384"/>
                    </a:lnTo>
                    <a:lnTo>
                      <a:pt x="218138" y="219514"/>
                    </a:lnTo>
                    <a:lnTo>
                      <a:pt x="74673" y="219514"/>
                    </a:lnTo>
                    <a:lnTo>
                      <a:pt x="33715" y="319384"/>
                    </a:lnTo>
                    <a:lnTo>
                      <a:pt x="-22" y="319384"/>
                    </a:lnTo>
                    <a:close/>
                    <a:moveTo>
                      <a:pt x="210985" y="194768"/>
                    </a:moveTo>
                    <a:lnTo>
                      <a:pt x="146653" y="36853"/>
                    </a:lnTo>
                    <a:lnTo>
                      <a:pt x="81417" y="194768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81" name="Freeform: Shape 480">
                <a:extLst>
                  <a:ext uri="{FF2B5EF4-FFF2-40B4-BE49-F238E27FC236}">
                    <a16:creationId xmlns:a16="http://schemas.microsoft.com/office/drawing/2014/main" id="{9C3BF933-AFAA-44E7-83F1-D1B7A57371B0}"/>
                  </a:ext>
                </a:extLst>
              </p:cNvPr>
              <p:cNvSpPr/>
              <p:nvPr/>
            </p:nvSpPr>
            <p:spPr>
              <a:xfrm>
                <a:off x="7295139" y="3601011"/>
                <a:ext cx="314467" cy="319439"/>
              </a:xfrm>
              <a:custGeom>
                <a:avLst/>
                <a:gdLst>
                  <a:gd name="connsiteX0" fmla="*/ 282956 w 314467"/>
                  <a:gd name="connsiteY0" fmla="*/ 319403 h 319439"/>
                  <a:gd name="connsiteX1" fmla="*/ 282956 w 314467"/>
                  <a:gd name="connsiteY1" fmla="*/ 57113 h 319439"/>
                  <a:gd name="connsiteX2" fmla="*/ 166437 w 314467"/>
                  <a:gd name="connsiteY2" fmla="*/ 259996 h 319439"/>
                  <a:gd name="connsiteX3" fmla="*/ 147987 w 314467"/>
                  <a:gd name="connsiteY3" fmla="*/ 259996 h 319439"/>
                  <a:gd name="connsiteX4" fmla="*/ 31467 w 314467"/>
                  <a:gd name="connsiteY4" fmla="*/ 57113 h 319439"/>
                  <a:gd name="connsiteX5" fmla="*/ 31467 w 314467"/>
                  <a:gd name="connsiteY5" fmla="*/ 319394 h 319439"/>
                  <a:gd name="connsiteX6" fmla="*/ -22 w 314467"/>
                  <a:gd name="connsiteY6" fmla="*/ 319394 h 319439"/>
                  <a:gd name="connsiteX7" fmla="*/ -22 w 314467"/>
                  <a:gd name="connsiteY7" fmla="*/ -37 h 319439"/>
                  <a:gd name="connsiteX8" fmla="*/ 32363 w 314467"/>
                  <a:gd name="connsiteY8" fmla="*/ -37 h 319439"/>
                  <a:gd name="connsiteX9" fmla="*/ 156978 w 314467"/>
                  <a:gd name="connsiteY9" fmla="*/ 218609 h 319439"/>
                  <a:gd name="connsiteX10" fmla="*/ 282508 w 314467"/>
                  <a:gd name="connsiteY10" fmla="*/ -37 h 319439"/>
                  <a:gd name="connsiteX11" fmla="*/ 314446 w 314467"/>
                  <a:gd name="connsiteY11" fmla="*/ -37 h 319439"/>
                  <a:gd name="connsiteX12" fmla="*/ 314446 w 314467"/>
                  <a:gd name="connsiteY12" fmla="*/ 319384 h 319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14467" h="319439">
                    <a:moveTo>
                      <a:pt x="282956" y="319403"/>
                    </a:moveTo>
                    <a:lnTo>
                      <a:pt x="282956" y="57113"/>
                    </a:lnTo>
                    <a:lnTo>
                      <a:pt x="166437" y="259996"/>
                    </a:lnTo>
                    <a:lnTo>
                      <a:pt x="147987" y="259996"/>
                    </a:lnTo>
                    <a:lnTo>
                      <a:pt x="31467" y="57113"/>
                    </a:lnTo>
                    <a:lnTo>
                      <a:pt x="31467" y="319394"/>
                    </a:lnTo>
                    <a:lnTo>
                      <a:pt x="-22" y="319394"/>
                    </a:lnTo>
                    <a:lnTo>
                      <a:pt x="-22" y="-37"/>
                    </a:lnTo>
                    <a:lnTo>
                      <a:pt x="32363" y="-37"/>
                    </a:lnTo>
                    <a:lnTo>
                      <a:pt x="156978" y="218609"/>
                    </a:lnTo>
                    <a:lnTo>
                      <a:pt x="282508" y="-37"/>
                    </a:lnTo>
                    <a:lnTo>
                      <a:pt x="314446" y="-37"/>
                    </a:lnTo>
                    <a:lnTo>
                      <a:pt x="314446" y="319384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470" name="Graphic 7">
              <a:extLst>
                <a:ext uri="{FF2B5EF4-FFF2-40B4-BE49-F238E27FC236}">
                  <a16:creationId xmlns:a16="http://schemas.microsoft.com/office/drawing/2014/main" id="{4C0A091F-2429-4266-9185-4039ADE17D3E}"/>
                </a:ext>
              </a:extLst>
            </p:cNvPr>
            <p:cNvGrpSpPr/>
            <p:nvPr/>
          </p:nvGrpSpPr>
          <p:grpSpPr>
            <a:xfrm>
              <a:off x="10384724" y="6191250"/>
              <a:ext cx="199571" cy="301625"/>
              <a:chOff x="4481514" y="2924174"/>
              <a:chExt cx="670042" cy="1012678"/>
            </a:xfrm>
            <a:grpFill/>
          </p:grpSpPr>
          <p:sp>
            <p:nvSpPr>
              <p:cNvPr id="472" name="Freeform: Shape 471">
                <a:extLst>
                  <a:ext uri="{FF2B5EF4-FFF2-40B4-BE49-F238E27FC236}">
                    <a16:creationId xmlns:a16="http://schemas.microsoft.com/office/drawing/2014/main" id="{08E057ED-9775-405C-838C-FA27BB5A421C}"/>
                  </a:ext>
                </a:extLst>
              </p:cNvPr>
              <p:cNvSpPr/>
              <p:nvPr/>
            </p:nvSpPr>
            <p:spPr>
              <a:xfrm>
                <a:off x="4749601" y="3137110"/>
                <a:ext cx="204337" cy="799742"/>
              </a:xfrm>
              <a:custGeom>
                <a:avLst/>
                <a:gdLst>
                  <a:gd name="connsiteX0" fmla="*/ 120994 w 204337"/>
                  <a:gd name="connsiteY0" fmla="*/ 799706 h 799742"/>
                  <a:gd name="connsiteX1" fmla="*/ 146711 w 204337"/>
                  <a:gd name="connsiteY1" fmla="*/ 773989 h 799742"/>
                  <a:gd name="connsiteX2" fmla="*/ 146711 w 204337"/>
                  <a:gd name="connsiteY2" fmla="*/ 338287 h 799742"/>
                  <a:gd name="connsiteX3" fmla="*/ 146654 w 204337"/>
                  <a:gd name="connsiteY3" fmla="*/ 337334 h 799742"/>
                  <a:gd name="connsiteX4" fmla="*/ 204090 w 204337"/>
                  <a:gd name="connsiteY4" fmla="*/ 267897 h 799742"/>
                  <a:gd name="connsiteX5" fmla="*/ 204090 w 204337"/>
                  <a:gd name="connsiteY5" fmla="*/ 232150 h 799742"/>
                  <a:gd name="connsiteX6" fmla="*/ 204309 w 204337"/>
                  <a:gd name="connsiteY6" fmla="*/ 230340 h 799742"/>
                  <a:gd name="connsiteX7" fmla="*/ 204309 w 204337"/>
                  <a:gd name="connsiteY7" fmla="*/ 18389 h 799742"/>
                  <a:gd name="connsiteX8" fmla="*/ 187764 w 204337"/>
                  <a:gd name="connsiteY8" fmla="*/ -3 h 799742"/>
                  <a:gd name="connsiteX9" fmla="*/ 170057 w 204337"/>
                  <a:gd name="connsiteY9" fmla="*/ 16561 h 799742"/>
                  <a:gd name="connsiteX10" fmla="*/ 170057 w 204337"/>
                  <a:gd name="connsiteY10" fmla="*/ 17218 h 799742"/>
                  <a:gd name="connsiteX11" fmla="*/ 170057 w 204337"/>
                  <a:gd name="connsiteY11" fmla="*/ 208594 h 799742"/>
                  <a:gd name="connsiteX12" fmla="*/ 147673 w 204337"/>
                  <a:gd name="connsiteY12" fmla="*/ 208594 h 799742"/>
                  <a:gd name="connsiteX13" fmla="*/ 147673 w 204337"/>
                  <a:gd name="connsiteY13" fmla="*/ 17780 h 799742"/>
                  <a:gd name="connsiteX14" fmla="*/ 135024 w 204337"/>
                  <a:gd name="connsiteY14" fmla="*/ 530 h 799742"/>
                  <a:gd name="connsiteX15" fmla="*/ 114002 w 204337"/>
                  <a:gd name="connsiteY15" fmla="*/ 12827 h 799742"/>
                  <a:gd name="connsiteX16" fmla="*/ 113440 w 204337"/>
                  <a:gd name="connsiteY16" fmla="*/ 17208 h 799742"/>
                  <a:gd name="connsiteX17" fmla="*/ 113440 w 204337"/>
                  <a:gd name="connsiteY17" fmla="*/ 208594 h 799742"/>
                  <a:gd name="connsiteX18" fmla="*/ 91123 w 204337"/>
                  <a:gd name="connsiteY18" fmla="*/ 208594 h 799742"/>
                  <a:gd name="connsiteX19" fmla="*/ 91123 w 204337"/>
                  <a:gd name="connsiteY19" fmla="*/ 17856 h 799742"/>
                  <a:gd name="connsiteX20" fmla="*/ 78455 w 204337"/>
                  <a:gd name="connsiteY20" fmla="*/ 540 h 799742"/>
                  <a:gd name="connsiteX21" fmla="*/ 57414 w 204337"/>
                  <a:gd name="connsiteY21" fmla="*/ 12778 h 799742"/>
                  <a:gd name="connsiteX22" fmla="*/ 57414 w 204337"/>
                  <a:gd name="connsiteY22" fmla="*/ 12779 h 799742"/>
                  <a:gd name="connsiteX23" fmla="*/ 56843 w 204337"/>
                  <a:gd name="connsiteY23" fmla="*/ 17208 h 799742"/>
                  <a:gd name="connsiteX24" fmla="*/ 56843 w 204337"/>
                  <a:gd name="connsiteY24" fmla="*/ 208594 h 799742"/>
                  <a:gd name="connsiteX25" fmla="*/ 34354 w 204337"/>
                  <a:gd name="connsiteY25" fmla="*/ 208594 h 799742"/>
                  <a:gd name="connsiteX26" fmla="*/ 34354 w 204337"/>
                  <a:gd name="connsiteY26" fmla="*/ 18218 h 799742"/>
                  <a:gd name="connsiteX27" fmla="*/ 20067 w 204337"/>
                  <a:gd name="connsiteY27" fmla="*/ 235 h 799742"/>
                  <a:gd name="connsiteX28" fmla="*/ 236 w 204337"/>
                  <a:gd name="connsiteY28" fmla="*/ 14179 h 799742"/>
                  <a:gd name="connsiteX29" fmla="*/ -21 w 204337"/>
                  <a:gd name="connsiteY29" fmla="*/ 17208 h 799742"/>
                  <a:gd name="connsiteX30" fmla="*/ -21 w 204337"/>
                  <a:gd name="connsiteY30" fmla="*/ 230340 h 799742"/>
                  <a:gd name="connsiteX31" fmla="*/ 36 w 204337"/>
                  <a:gd name="connsiteY31" fmla="*/ 230616 h 799742"/>
                  <a:gd name="connsiteX32" fmla="*/ 36 w 204337"/>
                  <a:gd name="connsiteY32" fmla="*/ 267859 h 799742"/>
                  <a:gd name="connsiteX33" fmla="*/ 57614 w 204337"/>
                  <a:gd name="connsiteY33" fmla="*/ 337296 h 799742"/>
                  <a:gd name="connsiteX34" fmla="*/ 57614 w 204337"/>
                  <a:gd name="connsiteY34" fmla="*/ 773922 h 799742"/>
                  <a:gd name="connsiteX35" fmla="*/ 83332 w 204337"/>
                  <a:gd name="connsiteY35" fmla="*/ 799639 h 799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204337" h="799742">
                    <a:moveTo>
                      <a:pt x="120994" y="799706"/>
                    </a:moveTo>
                    <a:cubicBezTo>
                      <a:pt x="135197" y="799706"/>
                      <a:pt x="146711" y="788190"/>
                      <a:pt x="146711" y="773989"/>
                    </a:cubicBezTo>
                    <a:lnTo>
                      <a:pt x="146711" y="338287"/>
                    </a:lnTo>
                    <a:cubicBezTo>
                      <a:pt x="146721" y="337968"/>
                      <a:pt x="146702" y="337649"/>
                      <a:pt x="146654" y="337334"/>
                    </a:cubicBezTo>
                    <a:cubicBezTo>
                      <a:pt x="179966" y="330943"/>
                      <a:pt x="204058" y="301815"/>
                      <a:pt x="204090" y="267897"/>
                    </a:cubicBezTo>
                    <a:lnTo>
                      <a:pt x="204090" y="232150"/>
                    </a:lnTo>
                    <a:cubicBezTo>
                      <a:pt x="204234" y="231557"/>
                      <a:pt x="204308" y="230949"/>
                      <a:pt x="204309" y="230340"/>
                    </a:cubicBezTo>
                    <a:lnTo>
                      <a:pt x="204309" y="18389"/>
                    </a:lnTo>
                    <a:cubicBezTo>
                      <a:pt x="204557" y="8837"/>
                      <a:pt x="197290" y="758"/>
                      <a:pt x="187764" y="-3"/>
                    </a:cubicBezTo>
                    <a:cubicBezTo>
                      <a:pt x="178300" y="-319"/>
                      <a:pt x="170372" y="7097"/>
                      <a:pt x="170057" y="16561"/>
                    </a:cubicBezTo>
                    <a:cubicBezTo>
                      <a:pt x="170057" y="16780"/>
                      <a:pt x="170057" y="16999"/>
                      <a:pt x="170057" y="17218"/>
                    </a:cubicBezTo>
                    <a:lnTo>
                      <a:pt x="170057" y="208594"/>
                    </a:lnTo>
                    <a:lnTo>
                      <a:pt x="147673" y="208594"/>
                    </a:lnTo>
                    <a:lnTo>
                      <a:pt x="147673" y="17780"/>
                    </a:lnTo>
                    <a:cubicBezTo>
                      <a:pt x="147845" y="9830"/>
                      <a:pt x="142657" y="2756"/>
                      <a:pt x="135024" y="530"/>
                    </a:cubicBezTo>
                    <a:cubicBezTo>
                      <a:pt x="125824" y="-1879"/>
                      <a:pt x="116412" y="3627"/>
                      <a:pt x="114002" y="12827"/>
                    </a:cubicBezTo>
                    <a:cubicBezTo>
                      <a:pt x="113630" y="14258"/>
                      <a:pt x="113441" y="15730"/>
                      <a:pt x="113440" y="17208"/>
                    </a:cubicBezTo>
                    <a:lnTo>
                      <a:pt x="113440" y="208594"/>
                    </a:lnTo>
                    <a:lnTo>
                      <a:pt x="91123" y="208594"/>
                    </a:lnTo>
                    <a:lnTo>
                      <a:pt x="91123" y="17856"/>
                    </a:lnTo>
                    <a:cubicBezTo>
                      <a:pt x="91303" y="9883"/>
                      <a:pt x="86108" y="2783"/>
                      <a:pt x="78455" y="540"/>
                    </a:cubicBezTo>
                    <a:cubicBezTo>
                      <a:pt x="69265" y="-1891"/>
                      <a:pt x="59845" y="3589"/>
                      <a:pt x="57414" y="12778"/>
                    </a:cubicBezTo>
                    <a:cubicBezTo>
                      <a:pt x="57414" y="12778"/>
                      <a:pt x="57414" y="12779"/>
                      <a:pt x="57414" y="12779"/>
                    </a:cubicBezTo>
                    <a:cubicBezTo>
                      <a:pt x="57034" y="14225"/>
                      <a:pt x="56842" y="15714"/>
                      <a:pt x="56843" y="17208"/>
                    </a:cubicBezTo>
                    <a:lnTo>
                      <a:pt x="56843" y="208594"/>
                    </a:lnTo>
                    <a:lnTo>
                      <a:pt x="34354" y="208594"/>
                    </a:lnTo>
                    <a:lnTo>
                      <a:pt x="34354" y="18218"/>
                    </a:lnTo>
                    <a:cubicBezTo>
                      <a:pt x="34554" y="9562"/>
                      <a:pt x="28544" y="1997"/>
                      <a:pt x="20067" y="235"/>
                    </a:cubicBezTo>
                    <a:cubicBezTo>
                      <a:pt x="10740" y="-1389"/>
                      <a:pt x="1863" y="4853"/>
                      <a:pt x="236" y="14179"/>
                    </a:cubicBezTo>
                    <a:cubicBezTo>
                      <a:pt x="55" y="15179"/>
                      <a:pt x="-31" y="16193"/>
                      <a:pt x="-21" y="17208"/>
                    </a:cubicBezTo>
                    <a:lnTo>
                      <a:pt x="-21" y="230340"/>
                    </a:lnTo>
                    <a:cubicBezTo>
                      <a:pt x="7" y="230429"/>
                      <a:pt x="27" y="230522"/>
                      <a:pt x="36" y="230616"/>
                    </a:cubicBezTo>
                    <a:lnTo>
                      <a:pt x="36" y="267859"/>
                    </a:lnTo>
                    <a:cubicBezTo>
                      <a:pt x="115" y="301810"/>
                      <a:pt x="24264" y="330934"/>
                      <a:pt x="57614" y="337296"/>
                    </a:cubicBezTo>
                    <a:lnTo>
                      <a:pt x="57614" y="773922"/>
                    </a:lnTo>
                    <a:cubicBezTo>
                      <a:pt x="57614" y="788124"/>
                      <a:pt x="69128" y="799639"/>
                      <a:pt x="83332" y="799639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3" name="Freeform: Shape 472">
                <a:extLst>
                  <a:ext uri="{FF2B5EF4-FFF2-40B4-BE49-F238E27FC236}">
                    <a16:creationId xmlns:a16="http://schemas.microsoft.com/office/drawing/2014/main" id="{EB7C1584-E053-4E61-BABB-8B0688B8BD4E}"/>
                  </a:ext>
                </a:extLst>
              </p:cNvPr>
              <p:cNvSpPr/>
              <p:nvPr/>
            </p:nvSpPr>
            <p:spPr>
              <a:xfrm>
                <a:off x="5018056" y="2924174"/>
                <a:ext cx="133501" cy="1008725"/>
              </a:xfrm>
              <a:custGeom>
                <a:avLst/>
                <a:gdLst>
                  <a:gd name="connsiteX0" fmla="*/ 106933 w 133501"/>
                  <a:gd name="connsiteY0" fmla="*/ 1008680 h 1008725"/>
                  <a:gd name="connsiteX1" fmla="*/ 133308 w 133501"/>
                  <a:gd name="connsiteY1" fmla="*/ 983639 h 1008725"/>
                  <a:gd name="connsiteX2" fmla="*/ 133308 w 133501"/>
                  <a:gd name="connsiteY2" fmla="*/ 982962 h 1008725"/>
                  <a:gd name="connsiteX3" fmla="*/ 133308 w 133501"/>
                  <a:gd name="connsiteY3" fmla="*/ 506303 h 1008725"/>
                  <a:gd name="connsiteX4" fmla="*/ 133479 w 133501"/>
                  <a:gd name="connsiteY4" fmla="*/ 506303 h 1008725"/>
                  <a:gd name="connsiteX5" fmla="*/ 133479 w 133501"/>
                  <a:gd name="connsiteY5" fmla="*/ 66543 h 1008725"/>
                  <a:gd name="connsiteX6" fmla="*/ 66842 w 133501"/>
                  <a:gd name="connsiteY6" fmla="*/ -37 h 1008725"/>
                  <a:gd name="connsiteX7" fmla="*/ 66804 w 133501"/>
                  <a:gd name="connsiteY7" fmla="*/ -37 h 1008725"/>
                  <a:gd name="connsiteX8" fmla="*/ 64547 w 133501"/>
                  <a:gd name="connsiteY8" fmla="*/ -37 h 1008725"/>
                  <a:gd name="connsiteX9" fmla="*/ -14 w 133501"/>
                  <a:gd name="connsiteY9" fmla="*/ 69496 h 1008725"/>
                  <a:gd name="connsiteX10" fmla="*/ -14 w 133501"/>
                  <a:gd name="connsiteY10" fmla="*/ 583541 h 1008725"/>
                  <a:gd name="connsiteX11" fmla="*/ 44259 w 133501"/>
                  <a:gd name="connsiteY11" fmla="*/ 583541 h 1008725"/>
                  <a:gd name="connsiteX12" fmla="*/ 44259 w 133501"/>
                  <a:gd name="connsiteY12" fmla="*/ 982000 h 1008725"/>
                  <a:gd name="connsiteX13" fmla="*/ 69347 w 133501"/>
                  <a:gd name="connsiteY13" fmla="*/ 1007718 h 100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3501" h="1008725">
                    <a:moveTo>
                      <a:pt x="106933" y="1008680"/>
                    </a:moveTo>
                    <a:cubicBezTo>
                      <a:pt x="121131" y="1009051"/>
                      <a:pt x="132939" y="997840"/>
                      <a:pt x="133308" y="983639"/>
                    </a:cubicBezTo>
                    <a:cubicBezTo>
                      <a:pt x="133308" y="983410"/>
                      <a:pt x="133308" y="983191"/>
                      <a:pt x="133308" y="982962"/>
                    </a:cubicBezTo>
                    <a:lnTo>
                      <a:pt x="133308" y="506303"/>
                    </a:lnTo>
                    <a:lnTo>
                      <a:pt x="133479" y="506303"/>
                    </a:lnTo>
                    <a:lnTo>
                      <a:pt x="133479" y="66543"/>
                    </a:lnTo>
                    <a:cubicBezTo>
                      <a:pt x="133463" y="29756"/>
                      <a:pt x="103629" y="-53"/>
                      <a:pt x="66842" y="-37"/>
                    </a:cubicBezTo>
                    <a:cubicBezTo>
                      <a:pt x="66830" y="-37"/>
                      <a:pt x="66817" y="-37"/>
                      <a:pt x="66804" y="-37"/>
                    </a:cubicBezTo>
                    <a:cubicBezTo>
                      <a:pt x="66052" y="-37"/>
                      <a:pt x="65299" y="-37"/>
                      <a:pt x="64547" y="-37"/>
                    </a:cubicBezTo>
                    <a:cubicBezTo>
                      <a:pt x="27878" y="2112"/>
                      <a:pt x="-587" y="32769"/>
                      <a:pt x="-14" y="69496"/>
                    </a:cubicBezTo>
                    <a:lnTo>
                      <a:pt x="-14" y="583541"/>
                    </a:lnTo>
                    <a:lnTo>
                      <a:pt x="44259" y="583541"/>
                    </a:lnTo>
                    <a:lnTo>
                      <a:pt x="44259" y="982000"/>
                    </a:lnTo>
                    <a:cubicBezTo>
                      <a:pt x="44255" y="995964"/>
                      <a:pt x="55390" y="1007375"/>
                      <a:pt x="69347" y="100771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474" name="Freeform: Shape 473">
                <a:extLst>
                  <a:ext uri="{FF2B5EF4-FFF2-40B4-BE49-F238E27FC236}">
                    <a16:creationId xmlns:a16="http://schemas.microsoft.com/office/drawing/2014/main" id="{9B3A7304-1820-4AEC-848C-584335D1E1CD}"/>
                  </a:ext>
                </a:extLst>
              </p:cNvPr>
              <p:cNvSpPr/>
              <p:nvPr/>
            </p:nvSpPr>
            <p:spPr>
              <a:xfrm>
                <a:off x="4481514" y="3325445"/>
                <a:ext cx="228693" cy="611341"/>
              </a:xfrm>
              <a:custGeom>
                <a:avLst/>
                <a:gdLst>
                  <a:gd name="connsiteX0" fmla="*/ 164405 w 228693"/>
                  <a:gd name="connsiteY0" fmla="*/ 20260 h 611341"/>
                  <a:gd name="connsiteX1" fmla="*/ 33208 w 228693"/>
                  <a:gd name="connsiteY1" fmla="*/ 62837 h 611341"/>
                  <a:gd name="connsiteX2" fmla="*/ 2051 w 228693"/>
                  <a:gd name="connsiteY2" fmla="*/ 225714 h 611341"/>
                  <a:gd name="connsiteX3" fmla="*/ 69679 w 228693"/>
                  <a:gd name="connsiteY3" fmla="*/ 355083 h 611341"/>
                  <a:gd name="connsiteX4" fmla="*/ 69679 w 228693"/>
                  <a:gd name="connsiteY4" fmla="*/ 585588 h 611341"/>
                  <a:gd name="connsiteX5" fmla="*/ 95396 w 228693"/>
                  <a:gd name="connsiteY5" fmla="*/ 611305 h 611341"/>
                  <a:gd name="connsiteX6" fmla="*/ 133049 w 228693"/>
                  <a:gd name="connsiteY6" fmla="*/ 611305 h 611341"/>
                  <a:gd name="connsiteX7" fmla="*/ 158766 w 228693"/>
                  <a:gd name="connsiteY7" fmla="*/ 585588 h 611341"/>
                  <a:gd name="connsiteX8" fmla="*/ 158766 w 228693"/>
                  <a:gd name="connsiteY8" fmla="*/ 355740 h 611341"/>
                  <a:gd name="connsiteX9" fmla="*/ 228442 w 228693"/>
                  <a:gd name="connsiteY9" fmla="*/ 200892 h 611341"/>
                  <a:gd name="connsiteX10" fmla="*/ 228670 w 228693"/>
                  <a:gd name="connsiteY10" fmla="*/ 191186 h 611341"/>
                  <a:gd name="connsiteX11" fmla="*/ 164405 w 228693"/>
                  <a:gd name="connsiteY11" fmla="*/ 20260 h 611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8693" h="611341">
                    <a:moveTo>
                      <a:pt x="164405" y="20260"/>
                    </a:moveTo>
                    <a:cubicBezTo>
                      <a:pt x="116037" y="-24508"/>
                      <a:pt x="60868" y="11554"/>
                      <a:pt x="33208" y="62837"/>
                    </a:cubicBezTo>
                    <a:cubicBezTo>
                      <a:pt x="5936" y="112496"/>
                      <a:pt x="-4968" y="169496"/>
                      <a:pt x="2051" y="225714"/>
                    </a:cubicBezTo>
                    <a:cubicBezTo>
                      <a:pt x="8100" y="268681"/>
                      <a:pt x="31893" y="327413"/>
                      <a:pt x="69679" y="355083"/>
                    </a:cubicBezTo>
                    <a:lnTo>
                      <a:pt x="69679" y="585588"/>
                    </a:lnTo>
                    <a:cubicBezTo>
                      <a:pt x="69679" y="599789"/>
                      <a:pt x="81193" y="611305"/>
                      <a:pt x="95396" y="611305"/>
                    </a:cubicBezTo>
                    <a:lnTo>
                      <a:pt x="133049" y="611305"/>
                    </a:lnTo>
                    <a:cubicBezTo>
                      <a:pt x="147252" y="611305"/>
                      <a:pt x="158766" y="599789"/>
                      <a:pt x="158766" y="585588"/>
                    </a:cubicBezTo>
                    <a:lnTo>
                      <a:pt x="158766" y="355740"/>
                    </a:lnTo>
                    <a:cubicBezTo>
                      <a:pt x="202391" y="324307"/>
                      <a:pt x="226241" y="250289"/>
                      <a:pt x="228442" y="200892"/>
                    </a:cubicBezTo>
                    <a:cubicBezTo>
                      <a:pt x="228584" y="197692"/>
                      <a:pt x="228661" y="194463"/>
                      <a:pt x="228670" y="191186"/>
                    </a:cubicBezTo>
                    <a:cubicBezTo>
                      <a:pt x="228889" y="131055"/>
                      <a:pt x="207020" y="59731"/>
                      <a:pt x="164405" y="2026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69EAE20D-F5C3-474F-ABAB-3A6B598244F6}"/>
                </a:ext>
              </a:extLst>
            </p:cNvPr>
            <p:cNvSpPr/>
            <p:nvPr/>
          </p:nvSpPr>
          <p:spPr>
            <a:xfrm>
              <a:off x="11323855" y="6392862"/>
              <a:ext cx="23595" cy="11092"/>
            </a:xfrm>
            <a:custGeom>
              <a:avLst/>
              <a:gdLst>
                <a:gd name="connsiteX0" fmla="*/ 31858 w 79219"/>
                <a:gd name="connsiteY0" fmla="*/ 7583 h 37242"/>
                <a:gd name="connsiteX1" fmla="*/ 19732 w 79219"/>
                <a:gd name="connsiteY1" fmla="*/ 7583 h 37242"/>
                <a:gd name="connsiteX2" fmla="*/ 19732 w 79219"/>
                <a:gd name="connsiteY2" fmla="*/ 37206 h 37242"/>
                <a:gd name="connsiteX3" fmla="*/ 12113 w 79219"/>
                <a:gd name="connsiteY3" fmla="*/ 37206 h 37242"/>
                <a:gd name="connsiteX4" fmla="*/ 12113 w 79219"/>
                <a:gd name="connsiteY4" fmla="*/ 7583 h 37242"/>
                <a:gd name="connsiteX5" fmla="*/ -22 w 79219"/>
                <a:gd name="connsiteY5" fmla="*/ 7583 h 37242"/>
                <a:gd name="connsiteX6" fmla="*/ -22 w 79219"/>
                <a:gd name="connsiteY6" fmla="*/ -37 h 37242"/>
                <a:gd name="connsiteX7" fmla="*/ 31896 w 79219"/>
                <a:gd name="connsiteY7" fmla="*/ -37 h 37242"/>
                <a:gd name="connsiteX8" fmla="*/ 68243 w 79219"/>
                <a:gd name="connsiteY8" fmla="*/ 192 h 37242"/>
                <a:gd name="connsiteX9" fmla="*/ 79197 w 79219"/>
                <a:gd name="connsiteY9" fmla="*/ 192 h 37242"/>
                <a:gd name="connsiteX10" fmla="*/ 79197 w 79219"/>
                <a:gd name="connsiteY10" fmla="*/ 37206 h 37242"/>
                <a:gd name="connsiteX11" fmla="*/ 71577 w 79219"/>
                <a:gd name="connsiteY11" fmla="*/ 37206 h 37242"/>
                <a:gd name="connsiteX12" fmla="*/ 71577 w 79219"/>
                <a:gd name="connsiteY12" fmla="*/ 10650 h 37242"/>
                <a:gd name="connsiteX13" fmla="*/ 61614 w 79219"/>
                <a:gd name="connsiteY13" fmla="*/ 31843 h 37242"/>
                <a:gd name="connsiteX14" fmla="*/ 55385 w 79219"/>
                <a:gd name="connsiteY14" fmla="*/ 31843 h 37242"/>
                <a:gd name="connsiteX15" fmla="*/ 45422 w 79219"/>
                <a:gd name="connsiteY15" fmla="*/ 10650 h 37242"/>
                <a:gd name="connsiteX16" fmla="*/ 45422 w 79219"/>
                <a:gd name="connsiteY16" fmla="*/ 37206 h 37242"/>
                <a:gd name="connsiteX17" fmla="*/ 37801 w 79219"/>
                <a:gd name="connsiteY17" fmla="*/ 37206 h 37242"/>
                <a:gd name="connsiteX18" fmla="*/ 37801 w 79219"/>
                <a:gd name="connsiteY18" fmla="*/ 192 h 37242"/>
                <a:gd name="connsiteX19" fmla="*/ 48650 w 79219"/>
                <a:gd name="connsiteY19" fmla="*/ 192 h 37242"/>
                <a:gd name="connsiteX20" fmla="*/ 58480 w 79219"/>
                <a:gd name="connsiteY20" fmla="*/ 22909 h 37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79219" h="37242">
                  <a:moveTo>
                    <a:pt x="31858" y="7583"/>
                  </a:moveTo>
                  <a:lnTo>
                    <a:pt x="19732" y="7583"/>
                  </a:lnTo>
                  <a:lnTo>
                    <a:pt x="19732" y="37206"/>
                  </a:lnTo>
                  <a:lnTo>
                    <a:pt x="12113" y="37206"/>
                  </a:lnTo>
                  <a:lnTo>
                    <a:pt x="12113" y="7583"/>
                  </a:lnTo>
                  <a:lnTo>
                    <a:pt x="-22" y="7583"/>
                  </a:lnTo>
                  <a:lnTo>
                    <a:pt x="-22" y="-37"/>
                  </a:lnTo>
                  <a:lnTo>
                    <a:pt x="31896" y="-37"/>
                  </a:lnTo>
                  <a:close/>
                  <a:moveTo>
                    <a:pt x="68243" y="192"/>
                  </a:moveTo>
                  <a:lnTo>
                    <a:pt x="79197" y="192"/>
                  </a:lnTo>
                  <a:lnTo>
                    <a:pt x="79197" y="37206"/>
                  </a:lnTo>
                  <a:lnTo>
                    <a:pt x="71577" y="37206"/>
                  </a:lnTo>
                  <a:lnTo>
                    <a:pt x="71577" y="10650"/>
                  </a:lnTo>
                  <a:lnTo>
                    <a:pt x="61614" y="31843"/>
                  </a:lnTo>
                  <a:lnTo>
                    <a:pt x="55385" y="31843"/>
                  </a:lnTo>
                  <a:lnTo>
                    <a:pt x="45422" y="10650"/>
                  </a:lnTo>
                  <a:lnTo>
                    <a:pt x="45422" y="37206"/>
                  </a:lnTo>
                  <a:lnTo>
                    <a:pt x="37801" y="37206"/>
                  </a:lnTo>
                  <a:lnTo>
                    <a:pt x="37801" y="192"/>
                  </a:lnTo>
                  <a:lnTo>
                    <a:pt x="48650" y="192"/>
                  </a:lnTo>
                  <a:lnTo>
                    <a:pt x="58480" y="2290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baseline="-25000" dirty="0"/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0F49EE5D-748C-412F-BE08-26902E8E087F}"/>
              </a:ext>
            </a:extLst>
          </p:cNvPr>
          <p:cNvGrpSpPr/>
          <p:nvPr userDrawn="1"/>
        </p:nvGrpSpPr>
        <p:grpSpPr>
          <a:xfrm>
            <a:off x="10544532" y="283658"/>
            <a:ext cx="1404262" cy="1419726"/>
            <a:chOff x="5474536" y="1363399"/>
            <a:chExt cx="2124346" cy="2147740"/>
          </a:xfrm>
          <a:solidFill>
            <a:schemeClr val="tx2"/>
          </a:solidFill>
        </p:grpSpPr>
        <p:sp>
          <p:nvSpPr>
            <p:cNvPr id="93" name="Graphic 5">
              <a:extLst>
                <a:ext uri="{FF2B5EF4-FFF2-40B4-BE49-F238E27FC236}">
                  <a16:creationId xmlns:a16="http://schemas.microsoft.com/office/drawing/2014/main" id="{90F38697-A5C5-4613-8BD3-722A0B721816}"/>
                </a:ext>
              </a:extLst>
            </p:cNvPr>
            <p:cNvSpPr/>
            <p:nvPr/>
          </p:nvSpPr>
          <p:spPr>
            <a:xfrm>
              <a:off x="5971276" y="2351702"/>
              <a:ext cx="58296" cy="67910"/>
            </a:xfrm>
            <a:custGeom>
              <a:avLst/>
              <a:gdLst>
                <a:gd name="connsiteX0" fmla="*/ 4910 w 58296"/>
                <a:gd name="connsiteY0" fmla="*/ 43251 h 67910"/>
                <a:gd name="connsiteX1" fmla="*/ 45270 w 58296"/>
                <a:gd name="connsiteY1" fmla="*/ 64776 h 67910"/>
                <a:gd name="connsiteX2" fmla="*/ 50653 w 58296"/>
                <a:gd name="connsiteY2" fmla="*/ 16941 h 67910"/>
                <a:gd name="connsiteX3" fmla="*/ 8797 w 58296"/>
                <a:gd name="connsiteY3" fmla="*/ 1394 h 67910"/>
                <a:gd name="connsiteX4" fmla="*/ 4910 w 58296"/>
                <a:gd name="connsiteY4" fmla="*/ 43251 h 6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296" h="67910">
                  <a:moveTo>
                    <a:pt x="4910" y="43251"/>
                  </a:moveTo>
                  <a:cubicBezTo>
                    <a:pt x="14479" y="60291"/>
                    <a:pt x="33015" y="71652"/>
                    <a:pt x="45270" y="64776"/>
                  </a:cubicBezTo>
                  <a:cubicBezTo>
                    <a:pt x="58128" y="52218"/>
                    <a:pt x="60518" y="32189"/>
                    <a:pt x="50653" y="16941"/>
                  </a:cubicBezTo>
                  <a:cubicBezTo>
                    <a:pt x="42880" y="1693"/>
                    <a:pt x="24643" y="-5183"/>
                    <a:pt x="8797" y="1394"/>
                  </a:cubicBezTo>
                  <a:cubicBezTo>
                    <a:pt x="-3462" y="8569"/>
                    <a:pt x="-4955" y="26507"/>
                    <a:pt x="4910" y="4325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4" name="Graphic 5">
              <a:extLst>
                <a:ext uri="{FF2B5EF4-FFF2-40B4-BE49-F238E27FC236}">
                  <a16:creationId xmlns:a16="http://schemas.microsoft.com/office/drawing/2014/main" id="{79935B2E-BD58-42AC-A659-7FBEA56A5AC8}"/>
                </a:ext>
              </a:extLst>
            </p:cNvPr>
            <p:cNvSpPr/>
            <p:nvPr/>
          </p:nvSpPr>
          <p:spPr>
            <a:xfrm>
              <a:off x="5702562" y="2300177"/>
              <a:ext cx="57428" cy="65353"/>
            </a:xfrm>
            <a:custGeom>
              <a:avLst/>
              <a:gdLst>
                <a:gd name="connsiteX0" fmla="*/ 3651 w 57428"/>
                <a:gd name="connsiteY0" fmla="*/ 42156 h 65353"/>
                <a:gd name="connsiteX1" fmla="*/ 46406 w 57428"/>
                <a:gd name="connsiteY1" fmla="*/ 61889 h 65353"/>
                <a:gd name="connsiteX2" fmla="*/ 49096 w 57428"/>
                <a:gd name="connsiteY2" fmla="*/ 16146 h 65353"/>
                <a:gd name="connsiteX3" fmla="*/ 13520 w 57428"/>
                <a:gd name="connsiteY3" fmla="*/ 898 h 65353"/>
                <a:gd name="connsiteX4" fmla="*/ 11724 w 57428"/>
                <a:gd name="connsiteY4" fmla="*/ 1796 h 65353"/>
                <a:gd name="connsiteX5" fmla="*/ 3056 w 57428"/>
                <a:gd name="connsiteY5" fmla="*/ 41259 h 65353"/>
                <a:gd name="connsiteX6" fmla="*/ 3651 w 57428"/>
                <a:gd name="connsiteY6" fmla="*/ 42156 h 653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7428" h="65353">
                  <a:moveTo>
                    <a:pt x="3651" y="42156"/>
                  </a:moveTo>
                  <a:cubicBezTo>
                    <a:pt x="13520" y="59196"/>
                    <a:pt x="34446" y="69065"/>
                    <a:pt x="46406" y="61889"/>
                  </a:cubicBezTo>
                  <a:cubicBezTo>
                    <a:pt x="58366" y="55010"/>
                    <a:pt x="58665" y="32886"/>
                    <a:pt x="49096" y="16146"/>
                  </a:cubicBezTo>
                  <a:cubicBezTo>
                    <a:pt x="43417" y="2095"/>
                    <a:pt x="27571" y="-4784"/>
                    <a:pt x="13520" y="898"/>
                  </a:cubicBezTo>
                  <a:cubicBezTo>
                    <a:pt x="12921" y="1197"/>
                    <a:pt x="12323" y="1497"/>
                    <a:pt x="11724" y="1796"/>
                  </a:cubicBezTo>
                  <a:cubicBezTo>
                    <a:pt x="-1728" y="10164"/>
                    <a:pt x="-5615" y="27806"/>
                    <a:pt x="3056" y="41259"/>
                  </a:cubicBezTo>
                  <a:cubicBezTo>
                    <a:pt x="3056" y="41558"/>
                    <a:pt x="3356" y="41857"/>
                    <a:pt x="3651" y="4215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5" name="Graphic 5">
              <a:extLst>
                <a:ext uri="{FF2B5EF4-FFF2-40B4-BE49-F238E27FC236}">
                  <a16:creationId xmlns:a16="http://schemas.microsoft.com/office/drawing/2014/main" id="{2B2B9BC7-FB9D-4E2E-B98F-E28E789ABC44}"/>
                </a:ext>
              </a:extLst>
            </p:cNvPr>
            <p:cNvSpPr/>
            <p:nvPr/>
          </p:nvSpPr>
          <p:spPr>
            <a:xfrm>
              <a:off x="5701539" y="2682913"/>
              <a:ext cx="55470" cy="65778"/>
            </a:xfrm>
            <a:custGeom>
              <a:avLst/>
              <a:gdLst>
                <a:gd name="connsiteX0" fmla="*/ 3781 w 55470"/>
                <a:gd name="connsiteY0" fmla="*/ 42702 h 65778"/>
                <a:gd name="connsiteX1" fmla="*/ 46232 w 55470"/>
                <a:gd name="connsiteY1" fmla="*/ 62435 h 65778"/>
                <a:gd name="connsiteX2" fmla="*/ 45039 w 55470"/>
                <a:gd name="connsiteY2" fmla="*/ 19086 h 65778"/>
                <a:gd name="connsiteX3" fmla="*/ 10956 w 55470"/>
                <a:gd name="connsiteY3" fmla="*/ 1444 h 65778"/>
                <a:gd name="connsiteX4" fmla="*/ 3481 w 55470"/>
                <a:gd name="connsiteY4" fmla="*/ 42403 h 65778"/>
                <a:gd name="connsiteX5" fmla="*/ 3781 w 55470"/>
                <a:gd name="connsiteY5" fmla="*/ 42702 h 65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470" h="65778">
                  <a:moveTo>
                    <a:pt x="3781" y="42702"/>
                  </a:moveTo>
                  <a:cubicBezTo>
                    <a:pt x="13646" y="59745"/>
                    <a:pt x="33977" y="69311"/>
                    <a:pt x="46232" y="62435"/>
                  </a:cubicBezTo>
                  <a:cubicBezTo>
                    <a:pt x="58192" y="55260"/>
                    <a:pt x="54904" y="35826"/>
                    <a:pt x="45039" y="19086"/>
                  </a:cubicBezTo>
                  <a:cubicBezTo>
                    <a:pt x="35171" y="2042"/>
                    <a:pt x="23215" y="-5432"/>
                    <a:pt x="10956" y="1444"/>
                  </a:cubicBezTo>
                  <a:cubicBezTo>
                    <a:pt x="-2201" y="10714"/>
                    <a:pt x="-5489" y="28950"/>
                    <a:pt x="3481" y="42403"/>
                  </a:cubicBezTo>
                  <a:cubicBezTo>
                    <a:pt x="3781" y="42403"/>
                    <a:pt x="3781" y="42702"/>
                    <a:pt x="3781" y="4270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6" name="Graphic 5">
              <a:extLst>
                <a:ext uri="{FF2B5EF4-FFF2-40B4-BE49-F238E27FC236}">
                  <a16:creationId xmlns:a16="http://schemas.microsoft.com/office/drawing/2014/main" id="{C22DB281-3CD8-4A8B-B8EE-90FBE3732A65}"/>
                </a:ext>
              </a:extLst>
            </p:cNvPr>
            <p:cNvSpPr/>
            <p:nvPr/>
          </p:nvSpPr>
          <p:spPr>
            <a:xfrm>
              <a:off x="5640399" y="2983774"/>
              <a:ext cx="56172" cy="70382"/>
            </a:xfrm>
            <a:custGeom>
              <a:avLst/>
              <a:gdLst>
                <a:gd name="connsiteX0" fmla="*/ 6020 w 56172"/>
                <a:gd name="connsiteY0" fmla="*/ 44400 h 70382"/>
                <a:gd name="connsiteX1" fmla="*/ 45786 w 56172"/>
                <a:gd name="connsiteY1" fmla="*/ 67422 h 70382"/>
                <a:gd name="connsiteX2" fmla="*/ 47279 w 56172"/>
                <a:gd name="connsiteY2" fmla="*/ 20485 h 70382"/>
                <a:gd name="connsiteX3" fmla="*/ 7217 w 56172"/>
                <a:gd name="connsiteY3" fmla="*/ 1350 h 70382"/>
                <a:gd name="connsiteX4" fmla="*/ 6020 w 56172"/>
                <a:gd name="connsiteY4" fmla="*/ 44400 h 70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172" h="70382">
                  <a:moveTo>
                    <a:pt x="6020" y="44400"/>
                  </a:moveTo>
                  <a:cubicBezTo>
                    <a:pt x="15590" y="61144"/>
                    <a:pt x="33527" y="74297"/>
                    <a:pt x="45786" y="67422"/>
                  </a:cubicBezTo>
                  <a:cubicBezTo>
                    <a:pt x="57746" y="60546"/>
                    <a:pt x="56848" y="37524"/>
                    <a:pt x="47279" y="20485"/>
                  </a:cubicBezTo>
                  <a:cubicBezTo>
                    <a:pt x="37414" y="3441"/>
                    <a:pt x="19476" y="-5825"/>
                    <a:pt x="7217" y="1350"/>
                  </a:cubicBezTo>
                  <a:cubicBezTo>
                    <a:pt x="-4742" y="8226"/>
                    <a:pt x="-3844" y="27660"/>
                    <a:pt x="6020" y="4440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7" name="Graphic 5">
              <a:extLst>
                <a:ext uri="{FF2B5EF4-FFF2-40B4-BE49-F238E27FC236}">
                  <a16:creationId xmlns:a16="http://schemas.microsoft.com/office/drawing/2014/main" id="{C777C280-E450-4B30-AF5B-B4CCE6E3C1A3}"/>
                </a:ext>
              </a:extLst>
            </p:cNvPr>
            <p:cNvSpPr/>
            <p:nvPr/>
          </p:nvSpPr>
          <p:spPr>
            <a:xfrm>
              <a:off x="6259353" y="3190918"/>
              <a:ext cx="58143" cy="66461"/>
            </a:xfrm>
            <a:custGeom>
              <a:avLst/>
              <a:gdLst>
                <a:gd name="connsiteX0" fmla="*/ 4145 w 58143"/>
                <a:gd name="connsiteY0" fmla="*/ 48931 h 66461"/>
                <a:gd name="connsiteX1" fmla="*/ 45703 w 58143"/>
                <a:gd name="connsiteY1" fmla="*/ 62084 h 66461"/>
                <a:gd name="connsiteX2" fmla="*/ 50786 w 58143"/>
                <a:gd name="connsiteY2" fmla="*/ 22023 h 66461"/>
                <a:gd name="connsiteX3" fmla="*/ 10426 w 58143"/>
                <a:gd name="connsiteY3" fmla="*/ 1093 h 66461"/>
                <a:gd name="connsiteX4" fmla="*/ 4145 w 58143"/>
                <a:gd name="connsiteY4" fmla="*/ 48931 h 66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43" h="66461">
                  <a:moveTo>
                    <a:pt x="4145" y="48931"/>
                  </a:moveTo>
                  <a:cubicBezTo>
                    <a:pt x="12218" y="63880"/>
                    <a:pt x="30455" y="69558"/>
                    <a:pt x="45703" y="62084"/>
                  </a:cubicBezTo>
                  <a:cubicBezTo>
                    <a:pt x="57662" y="55208"/>
                    <a:pt x="60352" y="39063"/>
                    <a:pt x="50786" y="22023"/>
                  </a:cubicBezTo>
                  <a:cubicBezTo>
                    <a:pt x="40922" y="5279"/>
                    <a:pt x="22382" y="-6082"/>
                    <a:pt x="10426" y="1093"/>
                  </a:cubicBezTo>
                  <a:cubicBezTo>
                    <a:pt x="-2731" y="13351"/>
                    <a:pt x="-5420" y="33384"/>
                    <a:pt x="4145" y="4893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8" name="Graphic 5">
              <a:extLst>
                <a:ext uri="{FF2B5EF4-FFF2-40B4-BE49-F238E27FC236}">
                  <a16:creationId xmlns:a16="http://schemas.microsoft.com/office/drawing/2014/main" id="{779CBC9F-0CDD-4EB9-84F6-9805DBF2FAE4}"/>
                </a:ext>
              </a:extLst>
            </p:cNvPr>
            <p:cNvSpPr/>
            <p:nvPr/>
          </p:nvSpPr>
          <p:spPr>
            <a:xfrm>
              <a:off x="6608332" y="2721355"/>
              <a:ext cx="55867" cy="63578"/>
            </a:xfrm>
            <a:custGeom>
              <a:avLst/>
              <a:gdLst>
                <a:gd name="connsiteX0" fmla="*/ 3470 w 55867"/>
                <a:gd name="connsiteY0" fmla="*/ 44026 h 63578"/>
                <a:gd name="connsiteX1" fmla="*/ 45925 w 55867"/>
                <a:gd name="connsiteY1" fmla="*/ 60168 h 63578"/>
                <a:gd name="connsiteX2" fmla="*/ 46523 w 55867"/>
                <a:gd name="connsiteY2" fmla="*/ 19208 h 63578"/>
                <a:gd name="connsiteX3" fmla="*/ 12141 w 55867"/>
                <a:gd name="connsiteY3" fmla="*/ 1570 h 63578"/>
                <a:gd name="connsiteX4" fmla="*/ 3470 w 55867"/>
                <a:gd name="connsiteY4" fmla="*/ 44026 h 63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867" h="63578">
                  <a:moveTo>
                    <a:pt x="3470" y="44026"/>
                  </a:moveTo>
                  <a:cubicBezTo>
                    <a:pt x="11243" y="59569"/>
                    <a:pt x="29779" y="66448"/>
                    <a:pt x="45925" y="60168"/>
                  </a:cubicBezTo>
                  <a:cubicBezTo>
                    <a:pt x="57885" y="53292"/>
                    <a:pt x="56089" y="35953"/>
                    <a:pt x="46523" y="19208"/>
                  </a:cubicBezTo>
                  <a:cubicBezTo>
                    <a:pt x="36655" y="2169"/>
                    <a:pt x="24101" y="-5605"/>
                    <a:pt x="12141" y="1570"/>
                  </a:cubicBezTo>
                  <a:cubicBezTo>
                    <a:pt x="-1910" y="10840"/>
                    <a:pt x="-5797" y="29672"/>
                    <a:pt x="3470" y="4402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99" name="Graphic 5">
              <a:extLst>
                <a:ext uri="{FF2B5EF4-FFF2-40B4-BE49-F238E27FC236}">
                  <a16:creationId xmlns:a16="http://schemas.microsoft.com/office/drawing/2014/main" id="{06C42593-39B1-4689-9770-23285C578FEF}"/>
                </a:ext>
              </a:extLst>
            </p:cNvPr>
            <p:cNvSpPr/>
            <p:nvPr/>
          </p:nvSpPr>
          <p:spPr>
            <a:xfrm>
              <a:off x="6522157" y="3356191"/>
              <a:ext cx="57166" cy="71110"/>
            </a:xfrm>
            <a:custGeom>
              <a:avLst/>
              <a:gdLst>
                <a:gd name="connsiteX0" fmla="*/ 6530 w 57166"/>
                <a:gd name="connsiteY0" fmla="*/ 45399 h 71110"/>
                <a:gd name="connsiteX1" fmla="*/ 45098 w 57166"/>
                <a:gd name="connsiteY1" fmla="*/ 68122 h 71110"/>
                <a:gd name="connsiteX2" fmla="*/ 49584 w 57166"/>
                <a:gd name="connsiteY2" fmla="*/ 20586 h 71110"/>
                <a:gd name="connsiteX3" fmla="*/ 6530 w 57166"/>
                <a:gd name="connsiteY3" fmla="*/ 1152 h 71110"/>
                <a:gd name="connsiteX4" fmla="*/ 6530 w 57166"/>
                <a:gd name="connsiteY4" fmla="*/ 45399 h 71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66" h="71110">
                  <a:moveTo>
                    <a:pt x="6530" y="45399"/>
                  </a:moveTo>
                  <a:cubicBezTo>
                    <a:pt x="16398" y="62144"/>
                    <a:pt x="32839" y="74997"/>
                    <a:pt x="45098" y="68122"/>
                  </a:cubicBezTo>
                  <a:cubicBezTo>
                    <a:pt x="57058" y="61246"/>
                    <a:pt x="59149" y="37330"/>
                    <a:pt x="49584" y="20586"/>
                  </a:cubicBezTo>
                  <a:cubicBezTo>
                    <a:pt x="39719" y="3846"/>
                    <a:pt x="18489" y="-5724"/>
                    <a:pt x="6530" y="1152"/>
                  </a:cubicBezTo>
                  <a:cubicBezTo>
                    <a:pt x="-5426" y="8327"/>
                    <a:pt x="-3036" y="28659"/>
                    <a:pt x="6530" y="453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0" name="Graphic 5">
              <a:extLst>
                <a:ext uri="{FF2B5EF4-FFF2-40B4-BE49-F238E27FC236}">
                  <a16:creationId xmlns:a16="http://schemas.microsoft.com/office/drawing/2014/main" id="{EBEDEDA6-316E-435B-B7C5-10D75B065BE3}"/>
                </a:ext>
              </a:extLst>
            </p:cNvPr>
            <p:cNvSpPr/>
            <p:nvPr/>
          </p:nvSpPr>
          <p:spPr>
            <a:xfrm>
              <a:off x="6689462" y="3034107"/>
              <a:ext cx="54556" cy="67618"/>
            </a:xfrm>
            <a:custGeom>
              <a:avLst/>
              <a:gdLst>
                <a:gd name="connsiteX0" fmla="*/ 5454 w 54556"/>
                <a:gd name="connsiteY0" fmla="*/ 45493 h 67618"/>
                <a:gd name="connsiteX1" fmla="*/ 44322 w 54556"/>
                <a:gd name="connsiteY1" fmla="*/ 64029 h 67618"/>
                <a:gd name="connsiteX2" fmla="*/ 45516 w 54556"/>
                <a:gd name="connsiteY2" fmla="*/ 22173 h 67618"/>
                <a:gd name="connsiteX3" fmla="*/ 7845 w 54556"/>
                <a:gd name="connsiteY3" fmla="*/ 943 h 67618"/>
                <a:gd name="connsiteX4" fmla="*/ 5454 w 54556"/>
                <a:gd name="connsiteY4" fmla="*/ 45493 h 6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556" h="67618">
                  <a:moveTo>
                    <a:pt x="5454" y="45493"/>
                  </a:moveTo>
                  <a:cubicBezTo>
                    <a:pt x="15020" y="62234"/>
                    <a:pt x="32363" y="71204"/>
                    <a:pt x="44322" y="64029"/>
                  </a:cubicBezTo>
                  <a:cubicBezTo>
                    <a:pt x="56278" y="57150"/>
                    <a:pt x="55085" y="39212"/>
                    <a:pt x="45516" y="22173"/>
                  </a:cubicBezTo>
                  <a:cubicBezTo>
                    <a:pt x="35651" y="5428"/>
                    <a:pt x="19804" y="-5933"/>
                    <a:pt x="7845" y="943"/>
                  </a:cubicBezTo>
                  <a:cubicBezTo>
                    <a:pt x="-4115" y="7822"/>
                    <a:pt x="-4410" y="28450"/>
                    <a:pt x="5454" y="454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1" name="Graphic 5">
              <a:extLst>
                <a:ext uri="{FF2B5EF4-FFF2-40B4-BE49-F238E27FC236}">
                  <a16:creationId xmlns:a16="http://schemas.microsoft.com/office/drawing/2014/main" id="{60B42D32-6CDA-4836-A96D-D945F75434A1}"/>
                </a:ext>
              </a:extLst>
            </p:cNvPr>
            <p:cNvSpPr/>
            <p:nvPr/>
          </p:nvSpPr>
          <p:spPr>
            <a:xfrm>
              <a:off x="6972681" y="3230845"/>
              <a:ext cx="58098" cy="61747"/>
            </a:xfrm>
            <a:custGeom>
              <a:avLst/>
              <a:gdLst>
                <a:gd name="connsiteX0" fmla="*/ 3869 w 58098"/>
                <a:gd name="connsiteY0" fmla="*/ 42489 h 61747"/>
                <a:gd name="connsiteX1" fmla="*/ 43032 w 58098"/>
                <a:gd name="connsiteY1" fmla="*/ 58332 h 61747"/>
                <a:gd name="connsiteX2" fmla="*/ 51404 w 58098"/>
                <a:gd name="connsiteY2" fmla="*/ 15281 h 61747"/>
                <a:gd name="connsiteX3" fmla="*/ 11044 w 58098"/>
                <a:gd name="connsiteY3" fmla="*/ 2128 h 61747"/>
                <a:gd name="connsiteX4" fmla="*/ 10745 w 58098"/>
                <a:gd name="connsiteY4" fmla="*/ 2128 h 61747"/>
                <a:gd name="connsiteX5" fmla="*/ 3270 w 58098"/>
                <a:gd name="connsiteY5" fmla="*/ 41591 h 61747"/>
                <a:gd name="connsiteX6" fmla="*/ 3869 w 58098"/>
                <a:gd name="connsiteY6" fmla="*/ 42489 h 61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098" h="61747">
                  <a:moveTo>
                    <a:pt x="3869" y="42489"/>
                  </a:moveTo>
                  <a:cubicBezTo>
                    <a:pt x="10445" y="57737"/>
                    <a:pt x="28084" y="64613"/>
                    <a:pt x="43032" y="58332"/>
                  </a:cubicBezTo>
                  <a:cubicBezTo>
                    <a:pt x="57083" y="48467"/>
                    <a:pt x="60671" y="29332"/>
                    <a:pt x="51404" y="15281"/>
                  </a:cubicBezTo>
                  <a:cubicBezTo>
                    <a:pt x="43930" y="632"/>
                    <a:pt x="25993" y="-5346"/>
                    <a:pt x="11044" y="2128"/>
                  </a:cubicBezTo>
                  <a:cubicBezTo>
                    <a:pt x="11044" y="2128"/>
                    <a:pt x="11044" y="2128"/>
                    <a:pt x="10745" y="2128"/>
                  </a:cubicBezTo>
                  <a:cubicBezTo>
                    <a:pt x="-2113" y="11095"/>
                    <a:pt x="-5401" y="28434"/>
                    <a:pt x="3270" y="41591"/>
                  </a:cubicBezTo>
                  <a:cubicBezTo>
                    <a:pt x="3570" y="41890"/>
                    <a:pt x="3570" y="42190"/>
                    <a:pt x="3869" y="424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2" name="Graphic 5">
              <a:extLst>
                <a:ext uri="{FF2B5EF4-FFF2-40B4-BE49-F238E27FC236}">
                  <a16:creationId xmlns:a16="http://schemas.microsoft.com/office/drawing/2014/main" id="{B61935DC-5BDF-47C3-B93B-A962CA4A7773}"/>
                </a:ext>
              </a:extLst>
            </p:cNvPr>
            <p:cNvSpPr/>
            <p:nvPr/>
          </p:nvSpPr>
          <p:spPr>
            <a:xfrm>
              <a:off x="6751271" y="2424479"/>
              <a:ext cx="57126" cy="65715"/>
            </a:xfrm>
            <a:custGeom>
              <a:avLst/>
              <a:gdLst>
                <a:gd name="connsiteX0" fmla="*/ 4937 w 57126"/>
                <a:gd name="connsiteY0" fmla="*/ 45816 h 65715"/>
                <a:gd name="connsiteX1" fmla="*/ 44100 w 57126"/>
                <a:gd name="connsiteY1" fmla="*/ 62557 h 65715"/>
                <a:gd name="connsiteX2" fmla="*/ 49484 w 57126"/>
                <a:gd name="connsiteY2" fmla="*/ 20101 h 65715"/>
                <a:gd name="connsiteX3" fmla="*/ 8524 w 57126"/>
                <a:gd name="connsiteY3" fmla="*/ 1270 h 65715"/>
                <a:gd name="connsiteX4" fmla="*/ 4937 w 57126"/>
                <a:gd name="connsiteY4" fmla="*/ 45816 h 65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26" h="65715">
                  <a:moveTo>
                    <a:pt x="4937" y="45816"/>
                  </a:moveTo>
                  <a:cubicBezTo>
                    <a:pt x="11214" y="61064"/>
                    <a:pt x="28553" y="68538"/>
                    <a:pt x="44100" y="62557"/>
                  </a:cubicBezTo>
                  <a:cubicBezTo>
                    <a:pt x="56958" y="52093"/>
                    <a:pt x="59348" y="33258"/>
                    <a:pt x="49484" y="20101"/>
                  </a:cubicBezTo>
                  <a:cubicBezTo>
                    <a:pt x="39615" y="3062"/>
                    <a:pt x="20480" y="-5610"/>
                    <a:pt x="8524" y="1270"/>
                  </a:cubicBezTo>
                  <a:cubicBezTo>
                    <a:pt x="-3435" y="8445"/>
                    <a:pt x="-4931" y="28773"/>
                    <a:pt x="4937" y="4581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3" name="Graphic 5">
              <a:extLst>
                <a:ext uri="{FF2B5EF4-FFF2-40B4-BE49-F238E27FC236}">
                  <a16:creationId xmlns:a16="http://schemas.microsoft.com/office/drawing/2014/main" id="{B2ADAE0A-1F28-4361-B5E9-679571642BBA}"/>
                </a:ext>
              </a:extLst>
            </p:cNvPr>
            <p:cNvSpPr/>
            <p:nvPr/>
          </p:nvSpPr>
          <p:spPr>
            <a:xfrm>
              <a:off x="5491383" y="2025458"/>
              <a:ext cx="55906" cy="61022"/>
            </a:xfrm>
            <a:custGeom>
              <a:avLst/>
              <a:gdLst>
                <a:gd name="connsiteX0" fmla="*/ 3159 w 55906"/>
                <a:gd name="connsiteY0" fmla="*/ 43017 h 61022"/>
                <a:gd name="connsiteX1" fmla="*/ 12429 w 55906"/>
                <a:gd name="connsiteY1" fmla="*/ 1758 h 61022"/>
                <a:gd name="connsiteX2" fmla="*/ 12729 w 55906"/>
                <a:gd name="connsiteY2" fmla="*/ 1758 h 61022"/>
                <a:gd name="connsiteX3" fmla="*/ 47706 w 55906"/>
                <a:gd name="connsiteY3" fmla="*/ 17306 h 61022"/>
                <a:gd name="connsiteX4" fmla="*/ 44717 w 55906"/>
                <a:gd name="connsiteY4" fmla="*/ 56768 h 61022"/>
                <a:gd name="connsiteX5" fmla="*/ 3159 w 55906"/>
                <a:gd name="connsiteY5" fmla="*/ 43017 h 6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5906" h="61022">
                  <a:moveTo>
                    <a:pt x="3159" y="43017"/>
                  </a:moveTo>
                  <a:cubicBezTo>
                    <a:pt x="-5807" y="28966"/>
                    <a:pt x="-1625" y="10729"/>
                    <a:pt x="12429" y="1758"/>
                  </a:cubicBezTo>
                  <a:cubicBezTo>
                    <a:pt x="12729" y="1758"/>
                    <a:pt x="12729" y="1758"/>
                    <a:pt x="12729" y="1758"/>
                  </a:cubicBezTo>
                  <a:cubicBezTo>
                    <a:pt x="24685" y="-5117"/>
                    <a:pt x="37841" y="561"/>
                    <a:pt x="47706" y="17306"/>
                  </a:cubicBezTo>
                  <a:cubicBezTo>
                    <a:pt x="57275" y="34050"/>
                    <a:pt x="56677" y="49892"/>
                    <a:pt x="44717" y="56768"/>
                  </a:cubicBezTo>
                  <a:cubicBezTo>
                    <a:pt x="29469" y="64243"/>
                    <a:pt x="10933" y="57965"/>
                    <a:pt x="3159" y="4301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4" name="Graphic 5">
              <a:extLst>
                <a:ext uri="{FF2B5EF4-FFF2-40B4-BE49-F238E27FC236}">
                  <a16:creationId xmlns:a16="http://schemas.microsoft.com/office/drawing/2014/main" id="{265700D2-38F5-44CF-AEB4-8E59D35C7BA0}"/>
                </a:ext>
              </a:extLst>
            </p:cNvPr>
            <p:cNvSpPr/>
            <p:nvPr/>
          </p:nvSpPr>
          <p:spPr>
            <a:xfrm>
              <a:off x="6077456" y="2183959"/>
              <a:ext cx="56684" cy="68664"/>
            </a:xfrm>
            <a:custGeom>
              <a:avLst/>
              <a:gdLst>
                <a:gd name="connsiteX0" fmla="*/ 4867 w 56684"/>
                <a:gd name="connsiteY0" fmla="*/ 45063 h 68664"/>
                <a:gd name="connsiteX1" fmla="*/ 9652 w 56684"/>
                <a:gd name="connsiteY1" fmla="*/ 1115 h 68664"/>
                <a:gd name="connsiteX2" fmla="*/ 47023 w 56684"/>
                <a:gd name="connsiteY2" fmla="*/ 20848 h 68664"/>
                <a:gd name="connsiteX3" fmla="*/ 47023 w 56684"/>
                <a:gd name="connsiteY3" fmla="*/ 65395 h 68664"/>
                <a:gd name="connsiteX4" fmla="*/ 4867 w 56684"/>
                <a:gd name="connsiteY4" fmla="*/ 45063 h 68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684" h="68664">
                  <a:moveTo>
                    <a:pt x="4867" y="45063"/>
                  </a:moveTo>
                  <a:cubicBezTo>
                    <a:pt x="-5297" y="31312"/>
                    <a:pt x="-3206" y="12177"/>
                    <a:pt x="9652" y="1115"/>
                  </a:cubicBezTo>
                  <a:cubicBezTo>
                    <a:pt x="21608" y="-5761"/>
                    <a:pt x="37155" y="4104"/>
                    <a:pt x="47023" y="20848"/>
                  </a:cubicBezTo>
                  <a:cubicBezTo>
                    <a:pt x="56589" y="37589"/>
                    <a:pt x="58979" y="58519"/>
                    <a:pt x="47023" y="65395"/>
                  </a:cubicBezTo>
                  <a:cubicBezTo>
                    <a:pt x="35064" y="72271"/>
                    <a:pt x="14433" y="62107"/>
                    <a:pt x="4867" y="450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5" name="Graphic 5">
              <a:extLst>
                <a:ext uri="{FF2B5EF4-FFF2-40B4-BE49-F238E27FC236}">
                  <a16:creationId xmlns:a16="http://schemas.microsoft.com/office/drawing/2014/main" id="{FC53275F-05E6-4ACD-A21B-4A3FE8151D97}"/>
                </a:ext>
              </a:extLst>
            </p:cNvPr>
            <p:cNvSpPr/>
            <p:nvPr/>
          </p:nvSpPr>
          <p:spPr>
            <a:xfrm>
              <a:off x="6262286" y="2090384"/>
              <a:ext cx="57643" cy="68859"/>
            </a:xfrm>
            <a:custGeom>
              <a:avLst/>
              <a:gdLst>
                <a:gd name="connsiteX0" fmla="*/ 3906 w 57643"/>
                <a:gd name="connsiteY0" fmla="*/ 45958 h 68859"/>
                <a:gd name="connsiteX1" fmla="*/ 11380 w 57643"/>
                <a:gd name="connsiteY1" fmla="*/ 1112 h 68859"/>
                <a:gd name="connsiteX2" fmla="*/ 46956 w 57643"/>
                <a:gd name="connsiteY2" fmla="*/ 21144 h 68859"/>
                <a:gd name="connsiteX3" fmla="*/ 48752 w 57643"/>
                <a:gd name="connsiteY3" fmla="*/ 65392 h 68859"/>
                <a:gd name="connsiteX4" fmla="*/ 3906 w 57643"/>
                <a:gd name="connsiteY4" fmla="*/ 45958 h 6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643" h="68859">
                  <a:moveTo>
                    <a:pt x="3906" y="45958"/>
                  </a:moveTo>
                  <a:cubicBezTo>
                    <a:pt x="-5663" y="31308"/>
                    <a:pt x="-2375" y="11874"/>
                    <a:pt x="11380" y="1112"/>
                  </a:cubicBezTo>
                  <a:cubicBezTo>
                    <a:pt x="23336" y="-5764"/>
                    <a:pt x="37091" y="4101"/>
                    <a:pt x="46956" y="21144"/>
                  </a:cubicBezTo>
                  <a:cubicBezTo>
                    <a:pt x="56525" y="37885"/>
                    <a:pt x="60708" y="58516"/>
                    <a:pt x="48752" y="65392"/>
                  </a:cubicBezTo>
                  <a:cubicBezTo>
                    <a:pt x="36493" y="72567"/>
                    <a:pt x="13471" y="62698"/>
                    <a:pt x="3906" y="4595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6" name="Graphic 5">
              <a:extLst>
                <a:ext uri="{FF2B5EF4-FFF2-40B4-BE49-F238E27FC236}">
                  <a16:creationId xmlns:a16="http://schemas.microsoft.com/office/drawing/2014/main" id="{810BE46D-8D42-45EF-9858-32C61B7460D4}"/>
                </a:ext>
              </a:extLst>
            </p:cNvPr>
            <p:cNvSpPr/>
            <p:nvPr/>
          </p:nvSpPr>
          <p:spPr>
            <a:xfrm>
              <a:off x="7544778" y="2196104"/>
              <a:ext cx="54104" cy="64713"/>
            </a:xfrm>
            <a:custGeom>
              <a:avLst/>
              <a:gdLst>
                <a:gd name="connsiteX0" fmla="*/ 46158 w 54104"/>
                <a:gd name="connsiteY0" fmla="*/ 20363 h 64713"/>
                <a:gd name="connsiteX1" fmla="*/ 7889 w 54104"/>
                <a:gd name="connsiteY1" fmla="*/ 1229 h 64713"/>
                <a:gd name="connsiteX2" fmla="*/ 5199 w 54104"/>
                <a:gd name="connsiteY2" fmla="*/ 43980 h 64713"/>
                <a:gd name="connsiteX3" fmla="*/ 42271 w 54104"/>
                <a:gd name="connsiteY3" fmla="*/ 61023 h 64713"/>
                <a:gd name="connsiteX4" fmla="*/ 46158 w 54104"/>
                <a:gd name="connsiteY4" fmla="*/ 20363 h 64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04" h="64713">
                  <a:moveTo>
                    <a:pt x="46158" y="20363"/>
                  </a:moveTo>
                  <a:cubicBezTo>
                    <a:pt x="36593" y="3320"/>
                    <a:pt x="19848" y="-5651"/>
                    <a:pt x="7889" y="1229"/>
                  </a:cubicBezTo>
                  <a:cubicBezTo>
                    <a:pt x="-4067" y="8404"/>
                    <a:pt x="-4366" y="27239"/>
                    <a:pt x="5199" y="43980"/>
                  </a:cubicBezTo>
                  <a:cubicBezTo>
                    <a:pt x="15064" y="60724"/>
                    <a:pt x="30312" y="67899"/>
                    <a:pt x="42271" y="61023"/>
                  </a:cubicBezTo>
                  <a:cubicBezTo>
                    <a:pt x="54231" y="53848"/>
                    <a:pt x="56027" y="37104"/>
                    <a:pt x="46158" y="203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7" name="Graphic 5">
              <a:extLst>
                <a:ext uri="{FF2B5EF4-FFF2-40B4-BE49-F238E27FC236}">
                  <a16:creationId xmlns:a16="http://schemas.microsoft.com/office/drawing/2014/main" id="{29FFFAB1-2B22-400C-9F24-300D597BEE32}"/>
                </a:ext>
              </a:extLst>
            </p:cNvPr>
            <p:cNvSpPr/>
            <p:nvPr/>
          </p:nvSpPr>
          <p:spPr>
            <a:xfrm>
              <a:off x="7051988" y="2089177"/>
              <a:ext cx="53366" cy="65704"/>
            </a:xfrm>
            <a:custGeom>
              <a:avLst/>
              <a:gdLst>
                <a:gd name="connsiteX0" fmla="*/ 45045 w 53366"/>
                <a:gd name="connsiteY0" fmla="*/ 23245 h 65704"/>
                <a:gd name="connsiteX1" fmla="*/ 6779 w 53366"/>
                <a:gd name="connsiteY1" fmla="*/ 822 h 65704"/>
                <a:gd name="connsiteX2" fmla="*/ 6480 w 53366"/>
                <a:gd name="connsiteY2" fmla="*/ 45668 h 65704"/>
                <a:gd name="connsiteX3" fmla="*/ 42056 w 53366"/>
                <a:gd name="connsiteY3" fmla="*/ 61813 h 65704"/>
                <a:gd name="connsiteX4" fmla="*/ 45045 w 53366"/>
                <a:gd name="connsiteY4" fmla="*/ 23245 h 657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66" h="65704">
                  <a:moveTo>
                    <a:pt x="45045" y="23245"/>
                  </a:moveTo>
                  <a:cubicBezTo>
                    <a:pt x="35479" y="6504"/>
                    <a:pt x="18735" y="-6054"/>
                    <a:pt x="6779" y="822"/>
                  </a:cubicBezTo>
                  <a:cubicBezTo>
                    <a:pt x="-5181" y="7701"/>
                    <a:pt x="-3389" y="28927"/>
                    <a:pt x="6480" y="45668"/>
                  </a:cubicBezTo>
                  <a:cubicBezTo>
                    <a:pt x="16045" y="62711"/>
                    <a:pt x="29797" y="68689"/>
                    <a:pt x="42056" y="61813"/>
                  </a:cubicBezTo>
                  <a:cubicBezTo>
                    <a:pt x="54015" y="54938"/>
                    <a:pt x="54913" y="40288"/>
                    <a:pt x="45045" y="2324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8" name="Graphic 5">
              <a:extLst>
                <a:ext uri="{FF2B5EF4-FFF2-40B4-BE49-F238E27FC236}">
                  <a16:creationId xmlns:a16="http://schemas.microsoft.com/office/drawing/2014/main" id="{74511EB6-FBE2-4D5D-A0B5-888500EBFA71}"/>
                </a:ext>
              </a:extLst>
            </p:cNvPr>
            <p:cNvSpPr/>
            <p:nvPr/>
          </p:nvSpPr>
          <p:spPr>
            <a:xfrm>
              <a:off x="6476675" y="1830086"/>
              <a:ext cx="59102" cy="67297"/>
            </a:xfrm>
            <a:custGeom>
              <a:avLst/>
              <a:gdLst>
                <a:gd name="connsiteX0" fmla="*/ 3578 w 59102"/>
                <a:gd name="connsiteY0" fmla="*/ 44655 h 67297"/>
                <a:gd name="connsiteX1" fmla="*/ 11651 w 59102"/>
                <a:gd name="connsiteY1" fmla="*/ 1006 h 67297"/>
                <a:gd name="connsiteX2" fmla="*/ 50519 w 59102"/>
                <a:gd name="connsiteY2" fmla="*/ 17448 h 67297"/>
                <a:gd name="connsiteX3" fmla="*/ 48125 w 59102"/>
                <a:gd name="connsiteY3" fmla="*/ 63790 h 67297"/>
                <a:gd name="connsiteX4" fmla="*/ 3578 w 59102"/>
                <a:gd name="connsiteY4" fmla="*/ 44655 h 67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102" h="67297">
                  <a:moveTo>
                    <a:pt x="3578" y="44655"/>
                  </a:moveTo>
                  <a:cubicBezTo>
                    <a:pt x="-5688" y="30305"/>
                    <a:pt x="-2101" y="11170"/>
                    <a:pt x="11651" y="1006"/>
                  </a:cubicBezTo>
                  <a:cubicBezTo>
                    <a:pt x="26899" y="-4975"/>
                    <a:pt x="44238" y="2200"/>
                    <a:pt x="50519" y="17448"/>
                  </a:cubicBezTo>
                  <a:cubicBezTo>
                    <a:pt x="60384" y="34491"/>
                    <a:pt x="60084" y="56914"/>
                    <a:pt x="48125" y="63790"/>
                  </a:cubicBezTo>
                  <a:cubicBezTo>
                    <a:pt x="36169" y="70965"/>
                    <a:pt x="13147" y="61396"/>
                    <a:pt x="3578" y="4465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9" name="Graphic 5">
              <a:extLst>
                <a:ext uri="{FF2B5EF4-FFF2-40B4-BE49-F238E27FC236}">
                  <a16:creationId xmlns:a16="http://schemas.microsoft.com/office/drawing/2014/main" id="{97CA33C9-CB00-4420-AB34-B40D82A2BC55}"/>
                </a:ext>
              </a:extLst>
            </p:cNvPr>
            <p:cNvSpPr/>
            <p:nvPr/>
          </p:nvSpPr>
          <p:spPr>
            <a:xfrm>
              <a:off x="6142313" y="2426985"/>
              <a:ext cx="64484" cy="59578"/>
            </a:xfrm>
            <a:custGeom>
              <a:avLst/>
              <a:gdLst>
                <a:gd name="connsiteX0" fmla="*/ 17144 w 64484"/>
                <a:gd name="connsiteY0" fmla="*/ 52875 h 59578"/>
                <a:gd name="connsiteX1" fmla="*/ 60198 w 64484"/>
                <a:gd name="connsiteY1" fmla="*/ 46299 h 59578"/>
                <a:gd name="connsiteX2" fmla="*/ 45249 w 64484"/>
                <a:gd name="connsiteY2" fmla="*/ 4142 h 59578"/>
                <a:gd name="connsiteX3" fmla="*/ 703 w 64484"/>
                <a:gd name="connsiteY3" fmla="*/ 11916 h 59578"/>
                <a:gd name="connsiteX4" fmla="*/ 17144 w 64484"/>
                <a:gd name="connsiteY4" fmla="*/ 52875 h 59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4484" h="59578">
                  <a:moveTo>
                    <a:pt x="17144" y="52875"/>
                  </a:moveTo>
                  <a:cubicBezTo>
                    <a:pt x="30899" y="62441"/>
                    <a:pt x="50030" y="59452"/>
                    <a:pt x="60198" y="46299"/>
                  </a:cubicBezTo>
                  <a:cubicBezTo>
                    <a:pt x="67073" y="30452"/>
                    <a:pt x="60497" y="12215"/>
                    <a:pt x="45249" y="4142"/>
                  </a:cubicBezTo>
                  <a:cubicBezTo>
                    <a:pt x="30600" y="-5124"/>
                    <a:pt x="11465" y="-1836"/>
                    <a:pt x="703" y="11916"/>
                  </a:cubicBezTo>
                  <a:cubicBezTo>
                    <a:pt x="-5578" y="27762"/>
                    <a:pt x="1597" y="45700"/>
                    <a:pt x="17144" y="528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Graphic 5">
              <a:extLst>
                <a:ext uri="{FF2B5EF4-FFF2-40B4-BE49-F238E27FC236}">
                  <a16:creationId xmlns:a16="http://schemas.microsoft.com/office/drawing/2014/main" id="{84250A31-8A44-4861-9406-98A2D708C394}"/>
                </a:ext>
              </a:extLst>
            </p:cNvPr>
            <p:cNvSpPr/>
            <p:nvPr/>
          </p:nvSpPr>
          <p:spPr>
            <a:xfrm>
              <a:off x="5874870" y="2618133"/>
              <a:ext cx="66010" cy="56972"/>
            </a:xfrm>
            <a:custGeom>
              <a:avLst/>
              <a:gdLst>
                <a:gd name="connsiteX0" fmla="*/ 16409 w 66010"/>
                <a:gd name="connsiteY0" fmla="*/ 47986 h 56972"/>
                <a:gd name="connsiteX1" fmla="*/ 62152 w 66010"/>
                <a:gd name="connsiteY1" fmla="*/ 47388 h 56972"/>
                <a:gd name="connsiteX2" fmla="*/ 41821 w 66010"/>
                <a:gd name="connsiteY2" fmla="*/ 3739 h 56972"/>
                <a:gd name="connsiteX3" fmla="*/ 2358 w 66010"/>
                <a:gd name="connsiteY3" fmla="*/ 11213 h 56972"/>
                <a:gd name="connsiteX4" fmla="*/ 1460 w 66010"/>
                <a:gd name="connsiteY4" fmla="*/ 12410 h 56972"/>
                <a:gd name="connsiteX5" fmla="*/ 16409 w 66010"/>
                <a:gd name="connsiteY5" fmla="*/ 47986 h 5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010" h="56972">
                  <a:moveTo>
                    <a:pt x="16409" y="47986"/>
                  </a:moveTo>
                  <a:cubicBezTo>
                    <a:pt x="33149" y="57854"/>
                    <a:pt x="55277" y="59347"/>
                    <a:pt x="62152" y="47388"/>
                  </a:cubicBezTo>
                  <a:cubicBezTo>
                    <a:pt x="69327" y="35432"/>
                    <a:pt x="58864" y="13604"/>
                    <a:pt x="41821" y="3739"/>
                  </a:cubicBezTo>
                  <a:cubicBezTo>
                    <a:pt x="28967" y="-4933"/>
                    <a:pt x="11325" y="-1644"/>
                    <a:pt x="2358" y="11213"/>
                  </a:cubicBezTo>
                  <a:cubicBezTo>
                    <a:pt x="2059" y="11512"/>
                    <a:pt x="1759" y="12111"/>
                    <a:pt x="1460" y="12410"/>
                  </a:cubicBezTo>
                  <a:cubicBezTo>
                    <a:pt x="-5416" y="24370"/>
                    <a:pt x="-631" y="38421"/>
                    <a:pt x="16409" y="4798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1" name="Graphic 5">
              <a:extLst>
                <a:ext uri="{FF2B5EF4-FFF2-40B4-BE49-F238E27FC236}">
                  <a16:creationId xmlns:a16="http://schemas.microsoft.com/office/drawing/2014/main" id="{593CC0CD-267B-4870-A6E1-2F50E83844D6}"/>
                </a:ext>
              </a:extLst>
            </p:cNvPr>
            <p:cNvSpPr/>
            <p:nvPr/>
          </p:nvSpPr>
          <p:spPr>
            <a:xfrm>
              <a:off x="5736439" y="2837270"/>
              <a:ext cx="62748" cy="57918"/>
            </a:xfrm>
            <a:custGeom>
              <a:avLst/>
              <a:gdLst>
                <a:gd name="connsiteX0" fmla="*/ 16117 w 62748"/>
                <a:gd name="connsiteY0" fmla="*/ 50389 h 57918"/>
                <a:gd name="connsiteX1" fmla="*/ 58871 w 62748"/>
                <a:gd name="connsiteY1" fmla="*/ 45604 h 57918"/>
                <a:gd name="connsiteX2" fmla="*/ 42726 w 62748"/>
                <a:gd name="connsiteY2" fmla="*/ 4046 h 57918"/>
                <a:gd name="connsiteX3" fmla="*/ 869 w 62748"/>
                <a:gd name="connsiteY3" fmla="*/ 12119 h 57918"/>
                <a:gd name="connsiteX4" fmla="*/ 14920 w 62748"/>
                <a:gd name="connsiteY4" fmla="*/ 49790 h 57918"/>
                <a:gd name="connsiteX5" fmla="*/ 16117 w 62748"/>
                <a:gd name="connsiteY5" fmla="*/ 50389 h 57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2748" h="57918">
                  <a:moveTo>
                    <a:pt x="16117" y="50389"/>
                  </a:moveTo>
                  <a:cubicBezTo>
                    <a:pt x="29273" y="60553"/>
                    <a:pt x="48109" y="58461"/>
                    <a:pt x="58871" y="45604"/>
                  </a:cubicBezTo>
                  <a:cubicBezTo>
                    <a:pt x="65149" y="29758"/>
                    <a:pt x="58273" y="11521"/>
                    <a:pt x="42726" y="4046"/>
                  </a:cubicBezTo>
                  <a:cubicBezTo>
                    <a:pt x="28974" y="-5220"/>
                    <a:pt x="10438" y="-1632"/>
                    <a:pt x="869" y="12119"/>
                  </a:cubicBezTo>
                  <a:cubicBezTo>
                    <a:pt x="-5408" y="26469"/>
                    <a:pt x="869" y="43214"/>
                    <a:pt x="14920" y="49790"/>
                  </a:cubicBezTo>
                  <a:cubicBezTo>
                    <a:pt x="15518" y="50089"/>
                    <a:pt x="15818" y="50089"/>
                    <a:pt x="16117" y="503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2" name="Graphic 5">
              <a:extLst>
                <a:ext uri="{FF2B5EF4-FFF2-40B4-BE49-F238E27FC236}">
                  <a16:creationId xmlns:a16="http://schemas.microsoft.com/office/drawing/2014/main" id="{9829DB2B-81FF-4A16-BE59-8B5266754CBC}"/>
                </a:ext>
              </a:extLst>
            </p:cNvPr>
            <p:cNvSpPr/>
            <p:nvPr/>
          </p:nvSpPr>
          <p:spPr>
            <a:xfrm>
              <a:off x="6064918" y="2925672"/>
              <a:ext cx="63367" cy="55505"/>
            </a:xfrm>
            <a:custGeom>
              <a:avLst/>
              <a:gdLst>
                <a:gd name="connsiteX0" fmla="*/ 17105 w 63367"/>
                <a:gd name="connsiteY0" fmla="*/ 48091 h 55505"/>
                <a:gd name="connsiteX1" fmla="*/ 59261 w 63367"/>
                <a:gd name="connsiteY1" fmla="*/ 43007 h 55505"/>
                <a:gd name="connsiteX2" fmla="*/ 41619 w 63367"/>
                <a:gd name="connsiteY2" fmla="*/ 5037 h 55505"/>
                <a:gd name="connsiteX3" fmla="*/ 660 w 63367"/>
                <a:gd name="connsiteY3" fmla="*/ 9223 h 55505"/>
                <a:gd name="connsiteX4" fmla="*/ 17105 w 63367"/>
                <a:gd name="connsiteY4" fmla="*/ 48091 h 55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367" h="55505">
                  <a:moveTo>
                    <a:pt x="17105" y="48091"/>
                  </a:moveTo>
                  <a:cubicBezTo>
                    <a:pt x="29959" y="58255"/>
                    <a:pt x="48794" y="55864"/>
                    <a:pt x="59261" y="43007"/>
                  </a:cubicBezTo>
                  <a:cubicBezTo>
                    <a:pt x="66137" y="31047"/>
                    <a:pt x="58663" y="14905"/>
                    <a:pt x="41619" y="5037"/>
                  </a:cubicBezTo>
                  <a:cubicBezTo>
                    <a:pt x="24879" y="-4529"/>
                    <a:pt x="7536" y="-2737"/>
                    <a:pt x="660" y="9223"/>
                  </a:cubicBezTo>
                  <a:cubicBezTo>
                    <a:pt x="-5617" y="24471"/>
                    <a:pt x="1857" y="41814"/>
                    <a:pt x="17105" y="4809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3" name="Graphic 5">
              <a:extLst>
                <a:ext uri="{FF2B5EF4-FFF2-40B4-BE49-F238E27FC236}">
                  <a16:creationId xmlns:a16="http://schemas.microsoft.com/office/drawing/2014/main" id="{286320AA-FD84-44B3-9091-058ACB290AF0}"/>
                </a:ext>
              </a:extLst>
            </p:cNvPr>
            <p:cNvSpPr/>
            <p:nvPr/>
          </p:nvSpPr>
          <p:spPr>
            <a:xfrm>
              <a:off x="6155893" y="3222782"/>
              <a:ext cx="70645" cy="55207"/>
            </a:xfrm>
            <a:custGeom>
              <a:avLst/>
              <a:gdLst>
                <a:gd name="connsiteX0" fmla="*/ 20907 w 70645"/>
                <a:gd name="connsiteY0" fmla="*/ 46964 h 55207"/>
                <a:gd name="connsiteX1" fmla="*/ 67245 w 70645"/>
                <a:gd name="connsiteY1" fmla="*/ 44869 h 55207"/>
                <a:gd name="connsiteX2" fmla="*/ 43625 w 70645"/>
                <a:gd name="connsiteY2" fmla="*/ 7498 h 55207"/>
                <a:gd name="connsiteX3" fmla="*/ 575 w 70645"/>
                <a:gd name="connsiteY3" fmla="*/ 6600 h 55207"/>
                <a:gd name="connsiteX4" fmla="*/ 20907 w 70645"/>
                <a:gd name="connsiteY4" fmla="*/ 46964 h 55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645" h="55207">
                  <a:moveTo>
                    <a:pt x="20907" y="46964"/>
                  </a:moveTo>
                  <a:cubicBezTo>
                    <a:pt x="37946" y="56529"/>
                    <a:pt x="60070" y="57128"/>
                    <a:pt x="67245" y="44869"/>
                  </a:cubicBezTo>
                  <a:cubicBezTo>
                    <a:pt x="74121" y="32909"/>
                    <a:pt x="60669" y="17366"/>
                    <a:pt x="43625" y="7498"/>
                  </a:cubicBezTo>
                  <a:cubicBezTo>
                    <a:pt x="26885" y="-2068"/>
                    <a:pt x="7750" y="-5356"/>
                    <a:pt x="575" y="6600"/>
                  </a:cubicBezTo>
                  <a:cubicBezTo>
                    <a:pt x="-6301" y="18559"/>
                    <a:pt x="4162" y="37096"/>
                    <a:pt x="20907" y="469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4" name="Graphic 5">
              <a:extLst>
                <a:ext uri="{FF2B5EF4-FFF2-40B4-BE49-F238E27FC236}">
                  <a16:creationId xmlns:a16="http://schemas.microsoft.com/office/drawing/2014/main" id="{F5B37B5A-5278-494F-B79C-A8F2400F9833}"/>
                </a:ext>
              </a:extLst>
            </p:cNvPr>
            <p:cNvSpPr/>
            <p:nvPr/>
          </p:nvSpPr>
          <p:spPr>
            <a:xfrm>
              <a:off x="6256705" y="2957029"/>
              <a:ext cx="65101" cy="56215"/>
            </a:xfrm>
            <a:custGeom>
              <a:avLst/>
              <a:gdLst>
                <a:gd name="connsiteX0" fmla="*/ 17260 w 65101"/>
                <a:gd name="connsiteY0" fmla="*/ 47829 h 56215"/>
                <a:gd name="connsiteX1" fmla="*/ 61208 w 65101"/>
                <a:gd name="connsiteY1" fmla="*/ 46033 h 56215"/>
                <a:gd name="connsiteX2" fmla="*/ 42373 w 65101"/>
                <a:gd name="connsiteY2" fmla="*/ 4176 h 56215"/>
                <a:gd name="connsiteX3" fmla="*/ 1713 w 65101"/>
                <a:gd name="connsiteY3" fmla="*/ 11351 h 56215"/>
                <a:gd name="connsiteX4" fmla="*/ 1414 w 65101"/>
                <a:gd name="connsiteY4" fmla="*/ 11650 h 56215"/>
                <a:gd name="connsiteX5" fmla="*/ 17260 w 65101"/>
                <a:gd name="connsiteY5" fmla="*/ 47829 h 56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01" h="56215">
                  <a:moveTo>
                    <a:pt x="17260" y="47829"/>
                  </a:moveTo>
                  <a:cubicBezTo>
                    <a:pt x="34001" y="57394"/>
                    <a:pt x="54332" y="58292"/>
                    <a:pt x="61208" y="46033"/>
                  </a:cubicBezTo>
                  <a:cubicBezTo>
                    <a:pt x="68084" y="34073"/>
                    <a:pt x="59113" y="13745"/>
                    <a:pt x="42373" y="4176"/>
                  </a:cubicBezTo>
                  <a:cubicBezTo>
                    <a:pt x="29216" y="-5090"/>
                    <a:pt x="10979" y="-1802"/>
                    <a:pt x="1713" y="11351"/>
                  </a:cubicBezTo>
                  <a:cubicBezTo>
                    <a:pt x="1713" y="11351"/>
                    <a:pt x="1414" y="11650"/>
                    <a:pt x="1414" y="11650"/>
                  </a:cubicBezTo>
                  <a:cubicBezTo>
                    <a:pt x="-5761" y="23610"/>
                    <a:pt x="217" y="37960"/>
                    <a:pt x="17260" y="4782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5" name="Graphic 5">
              <a:extLst>
                <a:ext uri="{FF2B5EF4-FFF2-40B4-BE49-F238E27FC236}">
                  <a16:creationId xmlns:a16="http://schemas.microsoft.com/office/drawing/2014/main" id="{74BE6929-C830-4B13-B399-8518251486FC}"/>
                </a:ext>
              </a:extLst>
            </p:cNvPr>
            <p:cNvSpPr/>
            <p:nvPr/>
          </p:nvSpPr>
          <p:spPr>
            <a:xfrm>
              <a:off x="6468915" y="3030176"/>
              <a:ext cx="71117" cy="59700"/>
            </a:xfrm>
            <a:custGeom>
              <a:avLst/>
              <a:gdLst>
                <a:gd name="connsiteX0" fmla="*/ 18812 w 71117"/>
                <a:gd name="connsiteY0" fmla="*/ 52413 h 59700"/>
                <a:gd name="connsiteX1" fmla="*/ 67545 w 71117"/>
                <a:gd name="connsiteY1" fmla="*/ 47329 h 59700"/>
                <a:gd name="connsiteX2" fmla="*/ 45720 w 71117"/>
                <a:gd name="connsiteY2" fmla="*/ 5771 h 59700"/>
                <a:gd name="connsiteX3" fmla="*/ -23 w 71117"/>
                <a:gd name="connsiteY3" fmla="*/ 8465 h 59700"/>
                <a:gd name="connsiteX4" fmla="*/ 18812 w 71117"/>
                <a:gd name="connsiteY4" fmla="*/ 52413 h 5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17" h="59700">
                  <a:moveTo>
                    <a:pt x="18812" y="52413"/>
                  </a:moveTo>
                  <a:cubicBezTo>
                    <a:pt x="34359" y="62278"/>
                    <a:pt x="54392" y="60186"/>
                    <a:pt x="67545" y="47329"/>
                  </a:cubicBezTo>
                  <a:cubicBezTo>
                    <a:pt x="74421" y="35369"/>
                    <a:pt x="62764" y="15640"/>
                    <a:pt x="45720" y="5771"/>
                  </a:cubicBezTo>
                  <a:cubicBezTo>
                    <a:pt x="28980" y="-3794"/>
                    <a:pt x="6856" y="-3794"/>
                    <a:pt x="-23" y="8465"/>
                  </a:cubicBezTo>
                  <a:cubicBezTo>
                    <a:pt x="-5103" y="25505"/>
                    <a:pt x="2670" y="44340"/>
                    <a:pt x="18812" y="5241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6" name="Graphic 5">
              <a:extLst>
                <a:ext uri="{FF2B5EF4-FFF2-40B4-BE49-F238E27FC236}">
                  <a16:creationId xmlns:a16="http://schemas.microsoft.com/office/drawing/2014/main" id="{58DBAD10-07E2-4178-8FD9-1C027E090615}"/>
                </a:ext>
              </a:extLst>
            </p:cNvPr>
            <p:cNvSpPr/>
            <p:nvPr/>
          </p:nvSpPr>
          <p:spPr>
            <a:xfrm>
              <a:off x="6290062" y="2284476"/>
              <a:ext cx="68586" cy="59912"/>
            </a:xfrm>
            <a:custGeom>
              <a:avLst/>
              <a:gdLst>
                <a:gd name="connsiteX0" fmla="*/ 20676 w 68586"/>
                <a:gd name="connsiteY0" fmla="*/ 53672 h 59912"/>
                <a:gd name="connsiteX1" fmla="*/ 64923 w 68586"/>
                <a:gd name="connsiteY1" fmla="*/ 45599 h 59912"/>
                <a:gd name="connsiteX2" fmla="*/ 48179 w 68586"/>
                <a:gd name="connsiteY2" fmla="*/ 5538 h 59912"/>
                <a:gd name="connsiteX3" fmla="*/ 643 w 68586"/>
                <a:gd name="connsiteY3" fmla="*/ 8527 h 59912"/>
                <a:gd name="connsiteX4" fmla="*/ 20676 w 68586"/>
                <a:gd name="connsiteY4" fmla="*/ 53672 h 5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586" h="59912">
                  <a:moveTo>
                    <a:pt x="20676" y="53672"/>
                  </a:moveTo>
                  <a:cubicBezTo>
                    <a:pt x="35325" y="62938"/>
                    <a:pt x="54460" y="59350"/>
                    <a:pt x="64923" y="45599"/>
                  </a:cubicBezTo>
                  <a:cubicBezTo>
                    <a:pt x="70901" y="30052"/>
                    <a:pt x="63726" y="12413"/>
                    <a:pt x="48179" y="5538"/>
                  </a:cubicBezTo>
                  <a:cubicBezTo>
                    <a:pt x="31439" y="-4031"/>
                    <a:pt x="7819" y="-3433"/>
                    <a:pt x="643" y="8527"/>
                  </a:cubicBezTo>
                  <a:cubicBezTo>
                    <a:pt x="-6232" y="20486"/>
                    <a:pt x="3632" y="44106"/>
                    <a:pt x="20676" y="5367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7" name="Graphic 5">
              <a:extLst>
                <a:ext uri="{FF2B5EF4-FFF2-40B4-BE49-F238E27FC236}">
                  <a16:creationId xmlns:a16="http://schemas.microsoft.com/office/drawing/2014/main" id="{FFEB35A3-2C0E-44CB-914C-C6063FB505C9}"/>
                </a:ext>
              </a:extLst>
            </p:cNvPr>
            <p:cNvSpPr/>
            <p:nvPr/>
          </p:nvSpPr>
          <p:spPr>
            <a:xfrm>
              <a:off x="6436180" y="3459079"/>
              <a:ext cx="61483" cy="52060"/>
            </a:xfrm>
            <a:custGeom>
              <a:avLst/>
              <a:gdLst>
                <a:gd name="connsiteX0" fmla="*/ 18362 w 61483"/>
                <a:gd name="connsiteY0" fmla="*/ 45060 h 52060"/>
                <a:gd name="connsiteX1" fmla="*/ 57230 w 61483"/>
                <a:gd name="connsiteY1" fmla="*/ 40276 h 52060"/>
                <a:gd name="connsiteX2" fmla="*/ 40486 w 61483"/>
                <a:gd name="connsiteY2" fmla="*/ 6193 h 52060"/>
                <a:gd name="connsiteX3" fmla="*/ 1023 w 61483"/>
                <a:gd name="connsiteY3" fmla="*/ 7988 h 52060"/>
                <a:gd name="connsiteX4" fmla="*/ 18362 w 61483"/>
                <a:gd name="connsiteY4" fmla="*/ 45060 h 52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1483" h="52060">
                  <a:moveTo>
                    <a:pt x="18362" y="45060"/>
                  </a:moveTo>
                  <a:cubicBezTo>
                    <a:pt x="35106" y="54626"/>
                    <a:pt x="50354" y="52235"/>
                    <a:pt x="57230" y="40276"/>
                  </a:cubicBezTo>
                  <a:cubicBezTo>
                    <a:pt x="64106" y="28316"/>
                    <a:pt x="57529" y="16061"/>
                    <a:pt x="40486" y="6193"/>
                  </a:cubicBezTo>
                  <a:cubicBezTo>
                    <a:pt x="23745" y="-3373"/>
                    <a:pt x="7899" y="-4271"/>
                    <a:pt x="1023" y="7988"/>
                  </a:cubicBezTo>
                  <a:cubicBezTo>
                    <a:pt x="-5853" y="19948"/>
                    <a:pt x="1322" y="35196"/>
                    <a:pt x="18362" y="4506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8" name="Graphic 5">
              <a:extLst>
                <a:ext uri="{FF2B5EF4-FFF2-40B4-BE49-F238E27FC236}">
                  <a16:creationId xmlns:a16="http://schemas.microsoft.com/office/drawing/2014/main" id="{4C36B3B3-6531-4D6A-A641-CD71B81DBA68}"/>
                </a:ext>
              </a:extLst>
            </p:cNvPr>
            <p:cNvSpPr/>
            <p:nvPr/>
          </p:nvSpPr>
          <p:spPr>
            <a:xfrm>
              <a:off x="6722970" y="3246120"/>
              <a:ext cx="66456" cy="57123"/>
            </a:xfrm>
            <a:custGeom>
              <a:avLst/>
              <a:gdLst>
                <a:gd name="connsiteX0" fmla="*/ 20380 w 66456"/>
                <a:gd name="connsiteY0" fmla="*/ 48440 h 57123"/>
                <a:gd name="connsiteX1" fmla="*/ 62835 w 66456"/>
                <a:gd name="connsiteY1" fmla="*/ 47243 h 57123"/>
                <a:gd name="connsiteX2" fmla="*/ 45792 w 66456"/>
                <a:gd name="connsiteY2" fmla="*/ 4492 h 57123"/>
                <a:gd name="connsiteX3" fmla="*/ 647 w 66456"/>
                <a:gd name="connsiteY3" fmla="*/ 11368 h 57123"/>
                <a:gd name="connsiteX4" fmla="*/ 20380 w 66456"/>
                <a:gd name="connsiteY4" fmla="*/ 48440 h 57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56" h="57123">
                  <a:moveTo>
                    <a:pt x="20380" y="48440"/>
                  </a:moveTo>
                  <a:cubicBezTo>
                    <a:pt x="37420" y="58305"/>
                    <a:pt x="55956" y="59203"/>
                    <a:pt x="62835" y="47243"/>
                  </a:cubicBezTo>
                  <a:cubicBezTo>
                    <a:pt x="68813" y="30802"/>
                    <a:pt x="61339" y="12266"/>
                    <a:pt x="45792" y="4492"/>
                  </a:cubicBezTo>
                  <a:cubicBezTo>
                    <a:pt x="31142" y="-5077"/>
                    <a:pt x="11708" y="-2085"/>
                    <a:pt x="647" y="11368"/>
                  </a:cubicBezTo>
                  <a:cubicBezTo>
                    <a:pt x="-6229" y="23327"/>
                    <a:pt x="3636" y="38874"/>
                    <a:pt x="20380" y="4844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9" name="Graphic 5">
              <a:extLst>
                <a:ext uri="{FF2B5EF4-FFF2-40B4-BE49-F238E27FC236}">
                  <a16:creationId xmlns:a16="http://schemas.microsoft.com/office/drawing/2014/main" id="{C211C07E-F9F3-4950-8CAB-20CAA8479936}"/>
                </a:ext>
              </a:extLst>
            </p:cNvPr>
            <p:cNvSpPr/>
            <p:nvPr/>
          </p:nvSpPr>
          <p:spPr>
            <a:xfrm>
              <a:off x="6859487" y="3035903"/>
              <a:ext cx="66160" cy="55668"/>
            </a:xfrm>
            <a:custGeom>
              <a:avLst/>
              <a:gdLst>
                <a:gd name="connsiteX0" fmla="*/ 18999 w 66160"/>
                <a:gd name="connsiteY0" fmla="*/ 46088 h 55668"/>
                <a:gd name="connsiteX1" fmla="*/ 62348 w 66160"/>
                <a:gd name="connsiteY1" fmla="*/ 46387 h 55668"/>
                <a:gd name="connsiteX2" fmla="*/ 42615 w 66160"/>
                <a:gd name="connsiteY2" fmla="*/ 4830 h 55668"/>
                <a:gd name="connsiteX3" fmla="*/ 1061 w 66160"/>
                <a:gd name="connsiteY3" fmla="*/ 11107 h 55668"/>
                <a:gd name="connsiteX4" fmla="*/ 762 w 66160"/>
                <a:gd name="connsiteY4" fmla="*/ 11107 h 55668"/>
                <a:gd name="connsiteX5" fmla="*/ 18999 w 66160"/>
                <a:gd name="connsiteY5" fmla="*/ 46088 h 55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160" h="55668">
                  <a:moveTo>
                    <a:pt x="18999" y="46088"/>
                  </a:moveTo>
                  <a:cubicBezTo>
                    <a:pt x="35739" y="55953"/>
                    <a:pt x="55473" y="58646"/>
                    <a:pt x="62348" y="46387"/>
                  </a:cubicBezTo>
                  <a:cubicBezTo>
                    <a:pt x="69224" y="34428"/>
                    <a:pt x="59659" y="14695"/>
                    <a:pt x="42615" y="4830"/>
                  </a:cubicBezTo>
                  <a:cubicBezTo>
                    <a:pt x="29462" y="-5035"/>
                    <a:pt x="10926" y="-2345"/>
                    <a:pt x="1061" y="11107"/>
                  </a:cubicBezTo>
                  <a:cubicBezTo>
                    <a:pt x="1061" y="11107"/>
                    <a:pt x="1061" y="11107"/>
                    <a:pt x="762" y="11107"/>
                  </a:cubicBezTo>
                  <a:cubicBezTo>
                    <a:pt x="-5818" y="23067"/>
                    <a:pt x="1955" y="36519"/>
                    <a:pt x="18999" y="460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0" name="Graphic 5">
              <a:extLst>
                <a:ext uri="{FF2B5EF4-FFF2-40B4-BE49-F238E27FC236}">
                  <a16:creationId xmlns:a16="http://schemas.microsoft.com/office/drawing/2014/main" id="{E319E928-2AB2-47D1-9AEA-3D1BD6C1BB84}"/>
                </a:ext>
              </a:extLst>
            </p:cNvPr>
            <p:cNvSpPr/>
            <p:nvPr/>
          </p:nvSpPr>
          <p:spPr>
            <a:xfrm>
              <a:off x="6818837" y="2325328"/>
              <a:ext cx="62427" cy="52408"/>
            </a:xfrm>
            <a:custGeom>
              <a:avLst/>
              <a:gdLst>
                <a:gd name="connsiteX0" fmla="*/ 16595 w 62427"/>
                <a:gd name="connsiteY0" fmla="*/ 44809 h 52408"/>
                <a:gd name="connsiteX1" fmla="*/ 58452 w 62427"/>
                <a:gd name="connsiteY1" fmla="*/ 41221 h 52408"/>
                <a:gd name="connsiteX2" fmla="*/ 39317 w 62427"/>
                <a:gd name="connsiteY2" fmla="*/ 5944 h 52408"/>
                <a:gd name="connsiteX3" fmla="*/ 1347 w 62427"/>
                <a:gd name="connsiteY3" fmla="*/ 8036 h 52408"/>
                <a:gd name="connsiteX4" fmla="*/ 16595 w 62427"/>
                <a:gd name="connsiteY4" fmla="*/ 44809 h 52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427" h="52408">
                  <a:moveTo>
                    <a:pt x="16595" y="44809"/>
                  </a:moveTo>
                  <a:cubicBezTo>
                    <a:pt x="33638" y="54677"/>
                    <a:pt x="51576" y="53181"/>
                    <a:pt x="58452" y="41221"/>
                  </a:cubicBezTo>
                  <a:cubicBezTo>
                    <a:pt x="65627" y="29265"/>
                    <a:pt x="56061" y="15809"/>
                    <a:pt x="39317" y="5944"/>
                  </a:cubicBezTo>
                  <a:cubicBezTo>
                    <a:pt x="22576" y="-3625"/>
                    <a:pt x="8522" y="-3924"/>
                    <a:pt x="1347" y="8036"/>
                  </a:cubicBezTo>
                  <a:cubicBezTo>
                    <a:pt x="-5529" y="20295"/>
                    <a:pt x="-146" y="35243"/>
                    <a:pt x="16595" y="4480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1" name="Graphic 5">
              <a:extLst>
                <a:ext uri="{FF2B5EF4-FFF2-40B4-BE49-F238E27FC236}">
                  <a16:creationId xmlns:a16="http://schemas.microsoft.com/office/drawing/2014/main" id="{E42AFD00-9795-4CFC-A373-7584A479DB45}"/>
                </a:ext>
              </a:extLst>
            </p:cNvPr>
            <p:cNvSpPr/>
            <p:nvPr/>
          </p:nvSpPr>
          <p:spPr>
            <a:xfrm>
              <a:off x="6893531" y="2555692"/>
              <a:ext cx="67777" cy="57266"/>
            </a:xfrm>
            <a:custGeom>
              <a:avLst/>
              <a:gdLst>
                <a:gd name="connsiteX0" fmla="*/ 19637 w 67777"/>
                <a:gd name="connsiteY0" fmla="*/ 49735 h 57266"/>
                <a:gd name="connsiteX1" fmla="*/ 63884 w 67777"/>
                <a:gd name="connsiteY1" fmla="*/ 44954 h 57266"/>
                <a:gd name="connsiteX2" fmla="*/ 45049 w 67777"/>
                <a:gd name="connsiteY2" fmla="*/ 5787 h 57266"/>
                <a:gd name="connsiteX3" fmla="*/ 801 w 67777"/>
                <a:gd name="connsiteY3" fmla="*/ 8477 h 57266"/>
                <a:gd name="connsiteX4" fmla="*/ 19637 w 67777"/>
                <a:gd name="connsiteY4" fmla="*/ 49735 h 572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77" h="57266">
                  <a:moveTo>
                    <a:pt x="19637" y="49735"/>
                  </a:moveTo>
                  <a:cubicBezTo>
                    <a:pt x="33388" y="59903"/>
                    <a:pt x="52523" y="57808"/>
                    <a:pt x="63884" y="44954"/>
                  </a:cubicBezTo>
                  <a:cubicBezTo>
                    <a:pt x="70760" y="32995"/>
                    <a:pt x="61789" y="15356"/>
                    <a:pt x="45049" y="5787"/>
                  </a:cubicBezTo>
                  <a:cubicBezTo>
                    <a:pt x="28005" y="-4078"/>
                    <a:pt x="7677" y="-3479"/>
                    <a:pt x="801" y="8477"/>
                  </a:cubicBezTo>
                  <a:cubicBezTo>
                    <a:pt x="-6078" y="20437"/>
                    <a:pt x="2593" y="39870"/>
                    <a:pt x="19637" y="4973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2" name="Graphic 5">
              <a:extLst>
                <a:ext uri="{FF2B5EF4-FFF2-40B4-BE49-F238E27FC236}">
                  <a16:creationId xmlns:a16="http://schemas.microsoft.com/office/drawing/2014/main" id="{13890465-6399-48AD-A05B-1E3F17425434}"/>
                </a:ext>
              </a:extLst>
            </p:cNvPr>
            <p:cNvSpPr/>
            <p:nvPr/>
          </p:nvSpPr>
          <p:spPr>
            <a:xfrm>
              <a:off x="7014093" y="2705263"/>
              <a:ext cx="67670" cy="58561"/>
            </a:xfrm>
            <a:custGeom>
              <a:avLst/>
              <a:gdLst>
                <a:gd name="connsiteX0" fmla="*/ 19857 w 67670"/>
                <a:gd name="connsiteY0" fmla="*/ 51146 h 58561"/>
                <a:gd name="connsiteX1" fmla="*/ 64404 w 67670"/>
                <a:gd name="connsiteY1" fmla="*/ 46062 h 58561"/>
                <a:gd name="connsiteX2" fmla="*/ 46466 w 67670"/>
                <a:gd name="connsiteY2" fmla="*/ 5403 h 58561"/>
                <a:gd name="connsiteX3" fmla="*/ 722 w 67670"/>
                <a:gd name="connsiteY3" fmla="*/ 8990 h 58561"/>
                <a:gd name="connsiteX4" fmla="*/ 19857 w 67670"/>
                <a:gd name="connsiteY4" fmla="*/ 51146 h 585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670" h="58561">
                  <a:moveTo>
                    <a:pt x="19857" y="51146"/>
                  </a:moveTo>
                  <a:cubicBezTo>
                    <a:pt x="33908" y="61310"/>
                    <a:pt x="53042" y="58920"/>
                    <a:pt x="64404" y="46062"/>
                  </a:cubicBezTo>
                  <a:cubicBezTo>
                    <a:pt x="69787" y="29621"/>
                    <a:pt x="62013" y="11983"/>
                    <a:pt x="46466" y="5403"/>
                  </a:cubicBezTo>
                  <a:cubicBezTo>
                    <a:pt x="29725" y="-4462"/>
                    <a:pt x="7598" y="-2966"/>
                    <a:pt x="722" y="8990"/>
                  </a:cubicBezTo>
                  <a:cubicBezTo>
                    <a:pt x="-6153" y="21249"/>
                    <a:pt x="3116" y="41581"/>
                    <a:pt x="19857" y="5114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3" name="Graphic 5">
              <a:extLst>
                <a:ext uri="{FF2B5EF4-FFF2-40B4-BE49-F238E27FC236}">
                  <a16:creationId xmlns:a16="http://schemas.microsoft.com/office/drawing/2014/main" id="{62868760-E4B2-41BF-B87A-DA52CB06FFAC}"/>
                </a:ext>
              </a:extLst>
            </p:cNvPr>
            <p:cNvSpPr/>
            <p:nvPr/>
          </p:nvSpPr>
          <p:spPr>
            <a:xfrm>
              <a:off x="5804248" y="1845958"/>
              <a:ext cx="67575" cy="58658"/>
            </a:xfrm>
            <a:custGeom>
              <a:avLst/>
              <a:gdLst>
                <a:gd name="connsiteX0" fmla="*/ 19463 w 67575"/>
                <a:gd name="connsiteY0" fmla="*/ 51505 h 58658"/>
                <a:gd name="connsiteX1" fmla="*/ 927 w 67575"/>
                <a:gd name="connsiteY1" fmla="*/ 9348 h 58658"/>
                <a:gd name="connsiteX2" fmla="*/ 46371 w 67575"/>
                <a:gd name="connsiteY2" fmla="*/ 5162 h 58658"/>
                <a:gd name="connsiteX3" fmla="*/ 64309 w 67575"/>
                <a:gd name="connsiteY3" fmla="*/ 45822 h 58658"/>
                <a:gd name="connsiteX4" fmla="*/ 19463 w 67575"/>
                <a:gd name="connsiteY4" fmla="*/ 51505 h 58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75" h="58658">
                  <a:moveTo>
                    <a:pt x="19463" y="51505"/>
                  </a:moveTo>
                  <a:cubicBezTo>
                    <a:pt x="2722" y="41640"/>
                    <a:pt x="-6248" y="21308"/>
                    <a:pt x="927" y="9348"/>
                  </a:cubicBezTo>
                  <a:cubicBezTo>
                    <a:pt x="7802" y="-2611"/>
                    <a:pt x="29328" y="-4702"/>
                    <a:pt x="46371" y="5162"/>
                  </a:cubicBezTo>
                  <a:cubicBezTo>
                    <a:pt x="61918" y="12038"/>
                    <a:pt x="69692" y="29680"/>
                    <a:pt x="64309" y="45822"/>
                  </a:cubicBezTo>
                  <a:cubicBezTo>
                    <a:pt x="52948" y="58979"/>
                    <a:pt x="33514" y="61369"/>
                    <a:pt x="19463" y="5150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4" name="Graphic 5">
              <a:extLst>
                <a:ext uri="{FF2B5EF4-FFF2-40B4-BE49-F238E27FC236}">
                  <a16:creationId xmlns:a16="http://schemas.microsoft.com/office/drawing/2014/main" id="{0C486A8A-1A6E-40FF-8A85-FE46F0C06866}"/>
                </a:ext>
              </a:extLst>
            </p:cNvPr>
            <p:cNvSpPr/>
            <p:nvPr/>
          </p:nvSpPr>
          <p:spPr>
            <a:xfrm>
              <a:off x="5969666" y="2086761"/>
              <a:ext cx="72522" cy="56007"/>
            </a:xfrm>
            <a:custGeom>
              <a:avLst/>
              <a:gdLst>
                <a:gd name="connsiteX0" fmla="*/ 24163 w 72522"/>
                <a:gd name="connsiteY0" fmla="*/ 45694 h 56007"/>
                <a:gd name="connsiteX1" fmla="*/ 243 w 72522"/>
                <a:gd name="connsiteY1" fmla="*/ 7724 h 56007"/>
                <a:gd name="connsiteX2" fmla="*/ 46881 w 72522"/>
                <a:gd name="connsiteY2" fmla="*/ 6231 h 56007"/>
                <a:gd name="connsiteX3" fmla="*/ 69008 w 72522"/>
                <a:gd name="connsiteY3" fmla="*/ 47490 h 56007"/>
                <a:gd name="connsiteX4" fmla="*/ 24163 w 72522"/>
                <a:gd name="connsiteY4" fmla="*/ 45694 h 56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22" h="56007">
                  <a:moveTo>
                    <a:pt x="24163" y="45694"/>
                  </a:moveTo>
                  <a:cubicBezTo>
                    <a:pt x="7119" y="36128"/>
                    <a:pt x="-6632" y="19983"/>
                    <a:pt x="243" y="7724"/>
                  </a:cubicBezTo>
                  <a:cubicBezTo>
                    <a:pt x="7418" y="-4236"/>
                    <a:pt x="29841" y="-3338"/>
                    <a:pt x="46881" y="6231"/>
                  </a:cubicBezTo>
                  <a:cubicBezTo>
                    <a:pt x="63625" y="16096"/>
                    <a:pt x="75884" y="35231"/>
                    <a:pt x="69008" y="47490"/>
                  </a:cubicBezTo>
                  <a:cubicBezTo>
                    <a:pt x="61830" y="59446"/>
                    <a:pt x="40903" y="55559"/>
                    <a:pt x="24163" y="456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5" name="Graphic 5">
              <a:extLst>
                <a:ext uri="{FF2B5EF4-FFF2-40B4-BE49-F238E27FC236}">
                  <a16:creationId xmlns:a16="http://schemas.microsoft.com/office/drawing/2014/main" id="{25BEBA6C-4F3E-492A-ABA7-77BBFE91D4AC}"/>
                </a:ext>
              </a:extLst>
            </p:cNvPr>
            <p:cNvSpPr/>
            <p:nvPr/>
          </p:nvSpPr>
          <p:spPr>
            <a:xfrm>
              <a:off x="6090383" y="1738832"/>
              <a:ext cx="72552" cy="61442"/>
            </a:xfrm>
            <a:custGeom>
              <a:avLst/>
              <a:gdLst>
                <a:gd name="connsiteX0" fmla="*/ 20641 w 72552"/>
                <a:gd name="connsiteY0" fmla="*/ 53991 h 61442"/>
                <a:gd name="connsiteX1" fmla="*/ 612 w 72552"/>
                <a:gd name="connsiteY1" fmla="*/ 10638 h 61442"/>
                <a:gd name="connsiteX2" fmla="*/ 49045 w 72552"/>
                <a:gd name="connsiteY2" fmla="*/ 4959 h 61442"/>
                <a:gd name="connsiteX3" fmla="*/ 68775 w 72552"/>
                <a:gd name="connsiteY3" fmla="*/ 49805 h 61442"/>
                <a:gd name="connsiteX4" fmla="*/ 20641 w 72552"/>
                <a:gd name="connsiteY4" fmla="*/ 53991 h 61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552" h="61442">
                  <a:moveTo>
                    <a:pt x="20641" y="53991"/>
                  </a:moveTo>
                  <a:cubicBezTo>
                    <a:pt x="3900" y="44422"/>
                    <a:pt x="-6268" y="22598"/>
                    <a:pt x="612" y="10638"/>
                  </a:cubicBezTo>
                  <a:cubicBezTo>
                    <a:pt x="13465" y="-2515"/>
                    <a:pt x="33797" y="-4905"/>
                    <a:pt x="49045" y="4959"/>
                  </a:cubicBezTo>
                  <a:cubicBezTo>
                    <a:pt x="65786" y="14824"/>
                    <a:pt x="75650" y="37845"/>
                    <a:pt x="68775" y="49805"/>
                  </a:cubicBezTo>
                  <a:cubicBezTo>
                    <a:pt x="61899" y="62064"/>
                    <a:pt x="37684" y="63856"/>
                    <a:pt x="20641" y="5399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6" name="Graphic 5">
              <a:extLst>
                <a:ext uri="{FF2B5EF4-FFF2-40B4-BE49-F238E27FC236}">
                  <a16:creationId xmlns:a16="http://schemas.microsoft.com/office/drawing/2014/main" id="{387E9D7B-3766-4B69-8568-80ACD3BCCC3D}"/>
                </a:ext>
              </a:extLst>
            </p:cNvPr>
            <p:cNvSpPr/>
            <p:nvPr/>
          </p:nvSpPr>
          <p:spPr>
            <a:xfrm>
              <a:off x="6009776" y="1393732"/>
              <a:ext cx="61252" cy="54087"/>
            </a:xfrm>
            <a:custGeom>
              <a:avLst/>
              <a:gdLst>
                <a:gd name="connsiteX0" fmla="*/ 17238 w 61252"/>
                <a:gd name="connsiteY0" fmla="*/ 47499 h 54087"/>
                <a:gd name="connsiteX1" fmla="*/ 494 w 61252"/>
                <a:gd name="connsiteY1" fmla="*/ 8036 h 54087"/>
                <a:gd name="connsiteX2" fmla="*/ 41154 w 61252"/>
                <a:gd name="connsiteY2" fmla="*/ 5941 h 54087"/>
                <a:gd name="connsiteX3" fmla="*/ 56701 w 61252"/>
                <a:gd name="connsiteY3" fmla="*/ 40324 h 54087"/>
                <a:gd name="connsiteX4" fmla="*/ 18731 w 61252"/>
                <a:gd name="connsiteY4" fmla="*/ 48696 h 54087"/>
                <a:gd name="connsiteX5" fmla="*/ 17238 w 61252"/>
                <a:gd name="connsiteY5" fmla="*/ 47499 h 54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252" h="54087">
                  <a:moveTo>
                    <a:pt x="17238" y="47499"/>
                  </a:moveTo>
                  <a:cubicBezTo>
                    <a:pt x="1990" y="40922"/>
                    <a:pt x="-5484" y="23280"/>
                    <a:pt x="494" y="8036"/>
                  </a:cubicBezTo>
                  <a:cubicBezTo>
                    <a:pt x="7370" y="-3923"/>
                    <a:pt x="24114" y="-3624"/>
                    <a:pt x="41154" y="5941"/>
                  </a:cubicBezTo>
                  <a:cubicBezTo>
                    <a:pt x="57898" y="15806"/>
                    <a:pt x="63876" y="28364"/>
                    <a:pt x="56701" y="40324"/>
                  </a:cubicBezTo>
                  <a:cubicBezTo>
                    <a:pt x="48628" y="53178"/>
                    <a:pt x="31588" y="56765"/>
                    <a:pt x="18731" y="48696"/>
                  </a:cubicBezTo>
                  <a:cubicBezTo>
                    <a:pt x="18132" y="48097"/>
                    <a:pt x="17833" y="47798"/>
                    <a:pt x="17238" y="474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7" name="Graphic 5">
              <a:extLst>
                <a:ext uri="{FF2B5EF4-FFF2-40B4-BE49-F238E27FC236}">
                  <a16:creationId xmlns:a16="http://schemas.microsoft.com/office/drawing/2014/main" id="{22D290BC-32DF-4500-9502-7431C3905619}"/>
                </a:ext>
              </a:extLst>
            </p:cNvPr>
            <p:cNvSpPr/>
            <p:nvPr/>
          </p:nvSpPr>
          <p:spPr>
            <a:xfrm>
              <a:off x="7301501" y="2377138"/>
              <a:ext cx="67711" cy="55850"/>
            </a:xfrm>
            <a:custGeom>
              <a:avLst/>
              <a:gdLst>
                <a:gd name="connsiteX0" fmla="*/ 40990 w 67711"/>
                <a:gd name="connsiteY0" fmla="*/ 6754 h 55850"/>
                <a:gd name="connsiteX1" fmla="*/ 926 w 67711"/>
                <a:gd name="connsiteY1" fmla="*/ 7648 h 55850"/>
                <a:gd name="connsiteX2" fmla="*/ 16473 w 67711"/>
                <a:gd name="connsiteY2" fmla="*/ 48610 h 55850"/>
                <a:gd name="connsiteX3" fmla="*/ 64308 w 67711"/>
                <a:gd name="connsiteY3" fmla="*/ 44125 h 55850"/>
                <a:gd name="connsiteX4" fmla="*/ 40990 w 67711"/>
                <a:gd name="connsiteY4" fmla="*/ 6754 h 55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11" h="55850">
                  <a:moveTo>
                    <a:pt x="40990" y="6754"/>
                  </a:moveTo>
                  <a:cubicBezTo>
                    <a:pt x="23947" y="-3115"/>
                    <a:pt x="7805" y="-4608"/>
                    <a:pt x="926" y="7648"/>
                  </a:cubicBezTo>
                  <a:cubicBezTo>
                    <a:pt x="-5651" y="23195"/>
                    <a:pt x="1225" y="41136"/>
                    <a:pt x="16473" y="48610"/>
                  </a:cubicBezTo>
                  <a:cubicBezTo>
                    <a:pt x="33516" y="58475"/>
                    <a:pt x="57132" y="56085"/>
                    <a:pt x="64308" y="44125"/>
                  </a:cubicBezTo>
                  <a:cubicBezTo>
                    <a:pt x="71187" y="32165"/>
                    <a:pt x="57731" y="16319"/>
                    <a:pt x="40990" y="67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8" name="Graphic 5">
              <a:extLst>
                <a:ext uri="{FF2B5EF4-FFF2-40B4-BE49-F238E27FC236}">
                  <a16:creationId xmlns:a16="http://schemas.microsoft.com/office/drawing/2014/main" id="{30090CF7-2785-4F45-BDD4-BE55AABD080C}"/>
                </a:ext>
              </a:extLst>
            </p:cNvPr>
            <p:cNvSpPr/>
            <p:nvPr/>
          </p:nvSpPr>
          <p:spPr>
            <a:xfrm>
              <a:off x="7448500" y="2294790"/>
              <a:ext cx="66252" cy="59928"/>
            </a:xfrm>
            <a:custGeom>
              <a:avLst/>
              <a:gdLst>
                <a:gd name="connsiteX0" fmla="*/ 47959 w 66252"/>
                <a:gd name="connsiteY0" fmla="*/ 4490 h 59928"/>
                <a:gd name="connsiteX1" fmla="*/ 723 w 66252"/>
                <a:gd name="connsiteY1" fmla="*/ 11370 h 59928"/>
                <a:gd name="connsiteX2" fmla="*/ 19857 w 66252"/>
                <a:gd name="connsiteY2" fmla="*/ 53223 h 59928"/>
                <a:gd name="connsiteX3" fmla="*/ 61415 w 66252"/>
                <a:gd name="connsiteY3" fmla="*/ 46646 h 59928"/>
                <a:gd name="connsiteX4" fmla="*/ 61415 w 66252"/>
                <a:gd name="connsiteY4" fmla="*/ 46646 h 59928"/>
                <a:gd name="connsiteX5" fmla="*/ 47959 w 66252"/>
                <a:gd name="connsiteY5" fmla="*/ 4490 h 59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252" h="59928">
                  <a:moveTo>
                    <a:pt x="47959" y="4490"/>
                  </a:moveTo>
                  <a:cubicBezTo>
                    <a:pt x="32715" y="-5075"/>
                    <a:pt x="12682" y="-2086"/>
                    <a:pt x="723" y="11370"/>
                  </a:cubicBezTo>
                  <a:cubicBezTo>
                    <a:pt x="-6153" y="23326"/>
                    <a:pt x="3113" y="43358"/>
                    <a:pt x="19857" y="53223"/>
                  </a:cubicBezTo>
                  <a:cubicBezTo>
                    <a:pt x="33310" y="62792"/>
                    <a:pt x="51846" y="59803"/>
                    <a:pt x="61415" y="46646"/>
                  </a:cubicBezTo>
                  <a:cubicBezTo>
                    <a:pt x="61415" y="46646"/>
                    <a:pt x="61415" y="46646"/>
                    <a:pt x="61415" y="46646"/>
                  </a:cubicBezTo>
                  <a:cubicBezTo>
                    <a:pt x="68889" y="31099"/>
                    <a:pt x="63207" y="12563"/>
                    <a:pt x="47959" y="4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29" name="Graphic 5">
              <a:extLst>
                <a:ext uri="{FF2B5EF4-FFF2-40B4-BE49-F238E27FC236}">
                  <a16:creationId xmlns:a16="http://schemas.microsoft.com/office/drawing/2014/main" id="{D8BA7252-E1EA-4DDC-BE82-8E238EE9FF99}"/>
                </a:ext>
              </a:extLst>
            </p:cNvPr>
            <p:cNvSpPr/>
            <p:nvPr/>
          </p:nvSpPr>
          <p:spPr>
            <a:xfrm>
              <a:off x="7381225" y="1876016"/>
              <a:ext cx="65832" cy="57497"/>
            </a:xfrm>
            <a:custGeom>
              <a:avLst/>
              <a:gdLst>
                <a:gd name="connsiteX0" fmla="*/ 44378 w 65832"/>
                <a:gd name="connsiteY0" fmla="*/ 6199 h 57497"/>
                <a:gd name="connsiteX1" fmla="*/ 131 w 65832"/>
                <a:gd name="connsiteY1" fmla="*/ 7991 h 57497"/>
                <a:gd name="connsiteX2" fmla="*/ 18368 w 65832"/>
                <a:gd name="connsiteY2" fmla="*/ 51045 h 57497"/>
                <a:gd name="connsiteX3" fmla="*/ 61721 w 65832"/>
                <a:gd name="connsiteY3" fmla="*/ 43870 h 57497"/>
                <a:gd name="connsiteX4" fmla="*/ 44378 w 65832"/>
                <a:gd name="connsiteY4" fmla="*/ 6199 h 57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5832" h="57497">
                  <a:moveTo>
                    <a:pt x="44378" y="6199"/>
                  </a:moveTo>
                  <a:cubicBezTo>
                    <a:pt x="27338" y="-3666"/>
                    <a:pt x="7007" y="-3965"/>
                    <a:pt x="131" y="7991"/>
                  </a:cubicBezTo>
                  <a:cubicBezTo>
                    <a:pt x="-5249" y="25035"/>
                    <a:pt x="2525" y="43271"/>
                    <a:pt x="18368" y="51045"/>
                  </a:cubicBezTo>
                  <a:cubicBezTo>
                    <a:pt x="32422" y="60311"/>
                    <a:pt x="51553" y="57322"/>
                    <a:pt x="61721" y="43870"/>
                  </a:cubicBezTo>
                  <a:cubicBezTo>
                    <a:pt x="68597" y="31611"/>
                    <a:pt x="61122" y="15765"/>
                    <a:pt x="44378" y="61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0" name="Graphic 5">
              <a:extLst>
                <a:ext uri="{FF2B5EF4-FFF2-40B4-BE49-F238E27FC236}">
                  <a16:creationId xmlns:a16="http://schemas.microsoft.com/office/drawing/2014/main" id="{272C1D4D-43BF-4CA6-B124-A611E43152D5}"/>
                </a:ext>
              </a:extLst>
            </p:cNvPr>
            <p:cNvSpPr/>
            <p:nvPr/>
          </p:nvSpPr>
          <p:spPr>
            <a:xfrm>
              <a:off x="7410626" y="2085938"/>
              <a:ext cx="64614" cy="58001"/>
            </a:xfrm>
            <a:custGeom>
              <a:avLst/>
              <a:gdLst>
                <a:gd name="connsiteX0" fmla="*/ 46072 w 64614"/>
                <a:gd name="connsiteY0" fmla="*/ 4959 h 58001"/>
                <a:gd name="connsiteX1" fmla="*/ 927 w 64614"/>
                <a:gd name="connsiteY1" fmla="*/ 10641 h 58001"/>
                <a:gd name="connsiteX2" fmla="*/ 19463 w 64614"/>
                <a:gd name="connsiteY2" fmla="*/ 51002 h 58001"/>
                <a:gd name="connsiteX3" fmla="*/ 58929 w 64614"/>
                <a:gd name="connsiteY3" fmla="*/ 46217 h 58001"/>
                <a:gd name="connsiteX4" fmla="*/ 59823 w 64614"/>
                <a:gd name="connsiteY4" fmla="*/ 45020 h 58001"/>
                <a:gd name="connsiteX5" fmla="*/ 46670 w 64614"/>
                <a:gd name="connsiteY5" fmla="*/ 5258 h 58001"/>
                <a:gd name="connsiteX6" fmla="*/ 46072 w 64614"/>
                <a:gd name="connsiteY6" fmla="*/ 4959 h 580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4614" h="58001">
                  <a:moveTo>
                    <a:pt x="46072" y="4959"/>
                  </a:moveTo>
                  <a:cubicBezTo>
                    <a:pt x="31722" y="-4906"/>
                    <a:pt x="12288" y="-2515"/>
                    <a:pt x="927" y="10641"/>
                  </a:cubicBezTo>
                  <a:cubicBezTo>
                    <a:pt x="-6248" y="22597"/>
                    <a:pt x="2722" y="41133"/>
                    <a:pt x="19463" y="51002"/>
                  </a:cubicBezTo>
                  <a:cubicBezTo>
                    <a:pt x="31722" y="60567"/>
                    <a:pt x="49360" y="58177"/>
                    <a:pt x="58929" y="46217"/>
                  </a:cubicBezTo>
                  <a:cubicBezTo>
                    <a:pt x="59228" y="45619"/>
                    <a:pt x="59524" y="45320"/>
                    <a:pt x="59823" y="45020"/>
                  </a:cubicBezTo>
                  <a:cubicBezTo>
                    <a:pt x="67298" y="30371"/>
                    <a:pt x="61320" y="12733"/>
                    <a:pt x="46670" y="5258"/>
                  </a:cubicBezTo>
                  <a:cubicBezTo>
                    <a:pt x="46371" y="5258"/>
                    <a:pt x="46371" y="4959"/>
                    <a:pt x="46072" y="495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1" name="Graphic 5">
              <a:extLst>
                <a:ext uri="{FF2B5EF4-FFF2-40B4-BE49-F238E27FC236}">
                  <a16:creationId xmlns:a16="http://schemas.microsoft.com/office/drawing/2014/main" id="{6B46D72C-ABD8-4ECD-9152-1C5277865613}"/>
                </a:ext>
              </a:extLst>
            </p:cNvPr>
            <p:cNvSpPr/>
            <p:nvPr/>
          </p:nvSpPr>
          <p:spPr>
            <a:xfrm>
              <a:off x="7152525" y="1612851"/>
              <a:ext cx="67018" cy="58740"/>
            </a:xfrm>
            <a:custGeom>
              <a:avLst/>
              <a:gdLst>
                <a:gd name="connsiteX0" fmla="*/ 43769 w 67018"/>
                <a:gd name="connsiteY0" fmla="*/ 6567 h 58740"/>
                <a:gd name="connsiteX1" fmla="*/ 6098 w 67018"/>
                <a:gd name="connsiteY1" fmla="*/ 7165 h 58740"/>
                <a:gd name="connsiteX2" fmla="*/ 6697 w 67018"/>
                <a:gd name="connsiteY2" fmla="*/ 44836 h 58740"/>
                <a:gd name="connsiteX3" fmla="*/ 17759 w 67018"/>
                <a:gd name="connsiteY3" fmla="*/ 51413 h 58740"/>
                <a:gd name="connsiteX4" fmla="*/ 63203 w 67018"/>
                <a:gd name="connsiteY4" fmla="*/ 47227 h 58740"/>
                <a:gd name="connsiteX5" fmla="*/ 43769 w 67018"/>
                <a:gd name="connsiteY5" fmla="*/ 6567 h 5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018" h="58740">
                  <a:moveTo>
                    <a:pt x="43769" y="6567"/>
                  </a:moveTo>
                  <a:cubicBezTo>
                    <a:pt x="33007" y="-3897"/>
                    <a:pt x="16262" y="-3597"/>
                    <a:pt x="6098" y="7165"/>
                  </a:cubicBezTo>
                  <a:cubicBezTo>
                    <a:pt x="-4365" y="17629"/>
                    <a:pt x="-4066" y="34672"/>
                    <a:pt x="6697" y="44836"/>
                  </a:cubicBezTo>
                  <a:cubicBezTo>
                    <a:pt x="9686" y="47825"/>
                    <a:pt x="13573" y="50219"/>
                    <a:pt x="17759" y="51413"/>
                  </a:cubicBezTo>
                  <a:cubicBezTo>
                    <a:pt x="34499" y="60982"/>
                    <a:pt x="56024" y="59485"/>
                    <a:pt x="63203" y="47227"/>
                  </a:cubicBezTo>
                  <a:cubicBezTo>
                    <a:pt x="70079" y="35271"/>
                    <a:pt x="60510" y="16136"/>
                    <a:pt x="43769" y="65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2" name="Graphic 5">
              <a:extLst>
                <a:ext uri="{FF2B5EF4-FFF2-40B4-BE49-F238E27FC236}">
                  <a16:creationId xmlns:a16="http://schemas.microsoft.com/office/drawing/2014/main" id="{90FA697C-3CA9-441F-BE1B-E27711E32D4A}"/>
                </a:ext>
              </a:extLst>
            </p:cNvPr>
            <p:cNvSpPr/>
            <p:nvPr/>
          </p:nvSpPr>
          <p:spPr>
            <a:xfrm>
              <a:off x="7315697" y="2817491"/>
              <a:ext cx="61769" cy="58530"/>
            </a:xfrm>
            <a:custGeom>
              <a:avLst/>
              <a:gdLst>
                <a:gd name="connsiteX0" fmla="*/ 42043 w 61769"/>
                <a:gd name="connsiteY0" fmla="*/ 4395 h 58530"/>
                <a:gd name="connsiteX1" fmla="*/ 57885 w 61769"/>
                <a:gd name="connsiteY1" fmla="*/ 43858 h 58530"/>
                <a:gd name="connsiteX2" fmla="*/ 14536 w 61769"/>
                <a:gd name="connsiteY2" fmla="*/ 52530 h 58530"/>
                <a:gd name="connsiteX3" fmla="*/ 1978 w 61769"/>
                <a:gd name="connsiteY3" fmla="*/ 11570 h 58530"/>
                <a:gd name="connsiteX4" fmla="*/ 40846 w 61769"/>
                <a:gd name="connsiteY4" fmla="*/ 3498 h 58530"/>
                <a:gd name="connsiteX5" fmla="*/ 42043 w 61769"/>
                <a:gd name="connsiteY5" fmla="*/ 4395 h 58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769" h="58530">
                  <a:moveTo>
                    <a:pt x="42043" y="4395"/>
                  </a:moveTo>
                  <a:cubicBezTo>
                    <a:pt x="57287" y="10972"/>
                    <a:pt x="64166" y="28610"/>
                    <a:pt x="57885" y="43858"/>
                  </a:cubicBezTo>
                  <a:cubicBezTo>
                    <a:pt x="48021" y="57909"/>
                    <a:pt x="28886" y="61497"/>
                    <a:pt x="14536" y="52530"/>
                  </a:cubicBezTo>
                  <a:cubicBezTo>
                    <a:pt x="-413" y="44457"/>
                    <a:pt x="-5796" y="26220"/>
                    <a:pt x="1978" y="11570"/>
                  </a:cubicBezTo>
                  <a:cubicBezTo>
                    <a:pt x="10350" y="-1586"/>
                    <a:pt x="27988" y="-4874"/>
                    <a:pt x="40846" y="3498"/>
                  </a:cubicBezTo>
                  <a:cubicBezTo>
                    <a:pt x="41444" y="3797"/>
                    <a:pt x="41743" y="4096"/>
                    <a:pt x="42043" y="439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3" name="Graphic 5">
              <a:extLst>
                <a:ext uri="{FF2B5EF4-FFF2-40B4-BE49-F238E27FC236}">
                  <a16:creationId xmlns:a16="http://schemas.microsoft.com/office/drawing/2014/main" id="{37E99FF2-CAE1-415C-8E56-BE5CAE3799FB}"/>
                </a:ext>
              </a:extLst>
            </p:cNvPr>
            <p:cNvSpPr/>
            <p:nvPr/>
          </p:nvSpPr>
          <p:spPr>
            <a:xfrm>
              <a:off x="7257253" y="2952144"/>
              <a:ext cx="65179" cy="55979"/>
            </a:xfrm>
            <a:custGeom>
              <a:avLst/>
              <a:gdLst>
                <a:gd name="connsiteX0" fmla="*/ 43981 w 65179"/>
                <a:gd name="connsiteY0" fmla="*/ 7269 h 55979"/>
                <a:gd name="connsiteX1" fmla="*/ 61020 w 65179"/>
                <a:gd name="connsiteY1" fmla="*/ 41947 h 55979"/>
                <a:gd name="connsiteX2" fmla="*/ 19762 w 65179"/>
                <a:gd name="connsiteY2" fmla="*/ 49721 h 55979"/>
                <a:gd name="connsiteX3" fmla="*/ 19463 w 65179"/>
                <a:gd name="connsiteY3" fmla="*/ 49421 h 55979"/>
                <a:gd name="connsiteX4" fmla="*/ 927 w 65179"/>
                <a:gd name="connsiteY4" fmla="*/ 6970 h 55979"/>
                <a:gd name="connsiteX5" fmla="*/ 43981 w 65179"/>
                <a:gd name="connsiteY5" fmla="*/ 7269 h 559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79" h="55979">
                  <a:moveTo>
                    <a:pt x="43981" y="7269"/>
                  </a:moveTo>
                  <a:cubicBezTo>
                    <a:pt x="60721" y="16834"/>
                    <a:pt x="67896" y="29991"/>
                    <a:pt x="61020" y="41947"/>
                  </a:cubicBezTo>
                  <a:cubicBezTo>
                    <a:pt x="51754" y="55403"/>
                    <a:pt x="33218" y="58990"/>
                    <a:pt x="19762" y="49721"/>
                  </a:cubicBezTo>
                  <a:cubicBezTo>
                    <a:pt x="19762" y="49421"/>
                    <a:pt x="19762" y="49421"/>
                    <a:pt x="19463" y="49421"/>
                  </a:cubicBezTo>
                  <a:cubicBezTo>
                    <a:pt x="2722" y="39856"/>
                    <a:pt x="-6248" y="19228"/>
                    <a:pt x="927" y="6970"/>
                  </a:cubicBezTo>
                  <a:cubicBezTo>
                    <a:pt x="7802" y="-4990"/>
                    <a:pt x="27236" y="-2600"/>
                    <a:pt x="43981" y="72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4" name="Graphic 5">
              <a:extLst>
                <a:ext uri="{FF2B5EF4-FFF2-40B4-BE49-F238E27FC236}">
                  <a16:creationId xmlns:a16="http://schemas.microsoft.com/office/drawing/2014/main" id="{6797ABB3-9355-4C72-A080-9D9E2647F9F6}"/>
                </a:ext>
              </a:extLst>
            </p:cNvPr>
            <p:cNvSpPr/>
            <p:nvPr/>
          </p:nvSpPr>
          <p:spPr>
            <a:xfrm>
              <a:off x="7055414" y="3031383"/>
              <a:ext cx="67744" cy="55423"/>
            </a:xfrm>
            <a:custGeom>
              <a:avLst/>
              <a:gdLst>
                <a:gd name="connsiteX0" fmla="*/ 41021 w 67744"/>
                <a:gd name="connsiteY0" fmla="*/ 6061 h 55423"/>
                <a:gd name="connsiteX1" fmla="*/ 64342 w 67744"/>
                <a:gd name="connsiteY1" fmla="*/ 44926 h 55423"/>
                <a:gd name="connsiteX2" fmla="*/ 17105 w 67744"/>
                <a:gd name="connsiteY2" fmla="*/ 47320 h 55423"/>
                <a:gd name="connsiteX3" fmla="*/ 660 w 67744"/>
                <a:gd name="connsiteY3" fmla="*/ 8153 h 55423"/>
                <a:gd name="connsiteX4" fmla="*/ 41021 w 67744"/>
                <a:gd name="connsiteY4" fmla="*/ 6061 h 55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744" h="55423">
                  <a:moveTo>
                    <a:pt x="41021" y="6061"/>
                  </a:moveTo>
                  <a:cubicBezTo>
                    <a:pt x="57765" y="15627"/>
                    <a:pt x="71217" y="32970"/>
                    <a:pt x="64342" y="44926"/>
                  </a:cubicBezTo>
                  <a:cubicBezTo>
                    <a:pt x="57466" y="57185"/>
                    <a:pt x="33846" y="56885"/>
                    <a:pt x="17105" y="47320"/>
                  </a:cubicBezTo>
                  <a:cubicBezTo>
                    <a:pt x="1857" y="41039"/>
                    <a:pt x="-5617" y="23700"/>
                    <a:pt x="660" y="8153"/>
                  </a:cubicBezTo>
                  <a:cubicBezTo>
                    <a:pt x="7536" y="-3807"/>
                    <a:pt x="23981" y="-3807"/>
                    <a:pt x="41021" y="606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5" name="Graphic 5">
              <a:extLst>
                <a:ext uri="{FF2B5EF4-FFF2-40B4-BE49-F238E27FC236}">
                  <a16:creationId xmlns:a16="http://schemas.microsoft.com/office/drawing/2014/main" id="{9CD2725C-FBD2-4203-BDE9-A3A0CDD752D0}"/>
                </a:ext>
              </a:extLst>
            </p:cNvPr>
            <p:cNvSpPr/>
            <p:nvPr/>
          </p:nvSpPr>
          <p:spPr>
            <a:xfrm>
              <a:off x="6480101" y="1610527"/>
              <a:ext cx="66417" cy="58221"/>
            </a:xfrm>
            <a:custGeom>
              <a:avLst/>
              <a:gdLst>
                <a:gd name="connsiteX0" fmla="*/ 16597 w 66417"/>
                <a:gd name="connsiteY0" fmla="*/ 51047 h 58221"/>
                <a:gd name="connsiteX1" fmla="*/ 751 w 66417"/>
                <a:gd name="connsiteY1" fmla="*/ 9789 h 58221"/>
                <a:gd name="connsiteX2" fmla="*/ 42907 w 66417"/>
                <a:gd name="connsiteY2" fmla="*/ 5603 h 58221"/>
                <a:gd name="connsiteX3" fmla="*/ 62640 w 66417"/>
                <a:gd name="connsiteY3" fmla="*/ 45664 h 58221"/>
                <a:gd name="connsiteX4" fmla="*/ 16597 w 66417"/>
                <a:gd name="connsiteY4" fmla="*/ 51047 h 58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417" h="58221">
                  <a:moveTo>
                    <a:pt x="16597" y="51047"/>
                  </a:moveTo>
                  <a:cubicBezTo>
                    <a:pt x="1349" y="43573"/>
                    <a:pt x="-5526" y="25635"/>
                    <a:pt x="751" y="9789"/>
                  </a:cubicBezTo>
                  <a:cubicBezTo>
                    <a:pt x="11214" y="-2770"/>
                    <a:pt x="30050" y="-4861"/>
                    <a:pt x="42907" y="5603"/>
                  </a:cubicBezTo>
                  <a:cubicBezTo>
                    <a:pt x="59647" y="15172"/>
                    <a:pt x="69516" y="33409"/>
                    <a:pt x="62640" y="45664"/>
                  </a:cubicBezTo>
                  <a:cubicBezTo>
                    <a:pt x="50680" y="58521"/>
                    <a:pt x="31247" y="60912"/>
                    <a:pt x="16597" y="5104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6" name="Graphic 5">
              <a:extLst>
                <a:ext uri="{FF2B5EF4-FFF2-40B4-BE49-F238E27FC236}">
                  <a16:creationId xmlns:a16="http://schemas.microsoft.com/office/drawing/2014/main" id="{41326591-DECA-47C7-B94D-4AF85E90D348}"/>
                </a:ext>
              </a:extLst>
            </p:cNvPr>
            <p:cNvSpPr/>
            <p:nvPr/>
          </p:nvSpPr>
          <p:spPr>
            <a:xfrm>
              <a:off x="6486656" y="1450637"/>
              <a:ext cx="62164" cy="55560"/>
            </a:xfrm>
            <a:custGeom>
              <a:avLst/>
              <a:gdLst>
                <a:gd name="connsiteX0" fmla="*/ 18115 w 62164"/>
                <a:gd name="connsiteY0" fmla="*/ 47699 h 55560"/>
                <a:gd name="connsiteX1" fmla="*/ 1072 w 62164"/>
                <a:gd name="connsiteY1" fmla="*/ 12119 h 55560"/>
                <a:gd name="connsiteX2" fmla="*/ 42929 w 62164"/>
                <a:gd name="connsiteY2" fmla="*/ 4046 h 55560"/>
                <a:gd name="connsiteX3" fmla="*/ 57877 w 62164"/>
                <a:gd name="connsiteY3" fmla="*/ 45005 h 55560"/>
                <a:gd name="connsiteX4" fmla="*/ 18115 w 62164"/>
                <a:gd name="connsiteY4" fmla="*/ 47699 h 55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64" h="55560">
                  <a:moveTo>
                    <a:pt x="18115" y="47699"/>
                  </a:moveTo>
                  <a:cubicBezTo>
                    <a:pt x="1072" y="37830"/>
                    <a:pt x="-5804" y="24079"/>
                    <a:pt x="1072" y="12119"/>
                  </a:cubicBezTo>
                  <a:cubicBezTo>
                    <a:pt x="10641" y="-1632"/>
                    <a:pt x="29177" y="-5220"/>
                    <a:pt x="42929" y="4046"/>
                  </a:cubicBezTo>
                  <a:cubicBezTo>
                    <a:pt x="58176" y="11521"/>
                    <a:pt x="64753" y="29462"/>
                    <a:pt x="57877" y="45005"/>
                  </a:cubicBezTo>
                  <a:cubicBezTo>
                    <a:pt x="51301" y="56965"/>
                    <a:pt x="34856" y="57264"/>
                    <a:pt x="18115" y="4769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7" name="Graphic 5">
              <a:extLst>
                <a:ext uri="{FF2B5EF4-FFF2-40B4-BE49-F238E27FC236}">
                  <a16:creationId xmlns:a16="http://schemas.microsoft.com/office/drawing/2014/main" id="{B13E76BA-2834-4102-A85D-1806FB1BA2D2}"/>
                </a:ext>
              </a:extLst>
            </p:cNvPr>
            <p:cNvSpPr/>
            <p:nvPr/>
          </p:nvSpPr>
          <p:spPr>
            <a:xfrm>
              <a:off x="6784104" y="1771644"/>
              <a:ext cx="66690" cy="56136"/>
            </a:xfrm>
            <a:custGeom>
              <a:avLst/>
              <a:gdLst>
                <a:gd name="connsiteX0" fmla="*/ 15453 w 66690"/>
                <a:gd name="connsiteY0" fmla="*/ 48981 h 56136"/>
                <a:gd name="connsiteX1" fmla="*/ 1402 w 66690"/>
                <a:gd name="connsiteY1" fmla="*/ 7723 h 56136"/>
                <a:gd name="connsiteX2" fmla="*/ 39967 w 66690"/>
                <a:gd name="connsiteY2" fmla="*/ 6230 h 56136"/>
                <a:gd name="connsiteX3" fmla="*/ 63288 w 66690"/>
                <a:gd name="connsiteY3" fmla="*/ 43302 h 56136"/>
                <a:gd name="connsiteX4" fmla="*/ 15453 w 66690"/>
                <a:gd name="connsiteY4" fmla="*/ 48981 h 56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90" h="56136">
                  <a:moveTo>
                    <a:pt x="15453" y="48981"/>
                  </a:moveTo>
                  <a:cubicBezTo>
                    <a:pt x="505" y="41211"/>
                    <a:pt x="-5773" y="22970"/>
                    <a:pt x="1402" y="7723"/>
                  </a:cubicBezTo>
                  <a:cubicBezTo>
                    <a:pt x="8577" y="-4233"/>
                    <a:pt x="23227" y="-3339"/>
                    <a:pt x="39967" y="6230"/>
                  </a:cubicBezTo>
                  <a:cubicBezTo>
                    <a:pt x="56712" y="16095"/>
                    <a:pt x="70164" y="31343"/>
                    <a:pt x="63288" y="43302"/>
                  </a:cubicBezTo>
                  <a:cubicBezTo>
                    <a:pt x="50730" y="56455"/>
                    <a:pt x="30701" y="58849"/>
                    <a:pt x="15453" y="4898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8" name="Graphic 5">
              <a:extLst>
                <a:ext uri="{FF2B5EF4-FFF2-40B4-BE49-F238E27FC236}">
                  <a16:creationId xmlns:a16="http://schemas.microsoft.com/office/drawing/2014/main" id="{C5A59462-AE92-4AB8-AF3A-22ABCF83A7E2}"/>
                </a:ext>
              </a:extLst>
            </p:cNvPr>
            <p:cNvSpPr/>
            <p:nvPr/>
          </p:nvSpPr>
          <p:spPr>
            <a:xfrm>
              <a:off x="6688806" y="1898118"/>
              <a:ext cx="66256" cy="57949"/>
            </a:xfrm>
            <a:custGeom>
              <a:avLst/>
              <a:gdLst>
                <a:gd name="connsiteX0" fmla="*/ 18369 w 66256"/>
                <a:gd name="connsiteY0" fmla="*/ 51366 h 57949"/>
                <a:gd name="connsiteX1" fmla="*/ 133 w 66256"/>
                <a:gd name="connsiteY1" fmla="*/ 8312 h 57949"/>
                <a:gd name="connsiteX2" fmla="*/ 44679 w 66256"/>
                <a:gd name="connsiteY2" fmla="*/ 5921 h 57949"/>
                <a:gd name="connsiteX3" fmla="*/ 62018 w 66256"/>
                <a:gd name="connsiteY3" fmla="*/ 44191 h 57949"/>
                <a:gd name="connsiteX4" fmla="*/ 18369 w 66256"/>
                <a:gd name="connsiteY4" fmla="*/ 51366 h 579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256" h="57949">
                  <a:moveTo>
                    <a:pt x="18369" y="51366"/>
                  </a:moveTo>
                  <a:cubicBezTo>
                    <a:pt x="2523" y="43592"/>
                    <a:pt x="-5251" y="25355"/>
                    <a:pt x="133" y="8312"/>
                  </a:cubicBezTo>
                  <a:cubicBezTo>
                    <a:pt x="7308" y="-3644"/>
                    <a:pt x="27935" y="-3943"/>
                    <a:pt x="44679" y="5921"/>
                  </a:cubicBezTo>
                  <a:cubicBezTo>
                    <a:pt x="61420" y="15491"/>
                    <a:pt x="69193" y="32231"/>
                    <a:pt x="62018" y="44191"/>
                  </a:cubicBezTo>
                  <a:cubicBezTo>
                    <a:pt x="51854" y="57643"/>
                    <a:pt x="32720" y="60931"/>
                    <a:pt x="18369" y="5136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39" name="Graphic 5">
              <a:extLst>
                <a:ext uri="{FF2B5EF4-FFF2-40B4-BE49-F238E27FC236}">
                  <a16:creationId xmlns:a16="http://schemas.microsoft.com/office/drawing/2014/main" id="{D09902C0-C44C-4AE0-A6B1-0D206ED9DEAF}"/>
                </a:ext>
              </a:extLst>
            </p:cNvPr>
            <p:cNvSpPr/>
            <p:nvPr/>
          </p:nvSpPr>
          <p:spPr>
            <a:xfrm>
              <a:off x="6749887" y="2088688"/>
              <a:ext cx="65670" cy="58828"/>
            </a:xfrm>
            <a:custGeom>
              <a:avLst/>
              <a:gdLst>
                <a:gd name="connsiteX0" fmla="*/ 14390 w 65670"/>
                <a:gd name="connsiteY0" fmla="*/ 51541 h 58828"/>
                <a:gd name="connsiteX1" fmla="*/ 1536 w 65670"/>
                <a:gd name="connsiteY1" fmla="*/ 12374 h 58828"/>
                <a:gd name="connsiteX2" fmla="*/ 1835 w 65670"/>
                <a:gd name="connsiteY2" fmla="*/ 11779 h 58828"/>
                <a:gd name="connsiteX3" fmla="*/ 40400 w 65670"/>
                <a:gd name="connsiteY3" fmla="*/ 3407 h 58828"/>
                <a:gd name="connsiteX4" fmla="*/ 41897 w 65670"/>
                <a:gd name="connsiteY4" fmla="*/ 4304 h 58828"/>
                <a:gd name="connsiteX5" fmla="*/ 61929 w 65670"/>
                <a:gd name="connsiteY5" fmla="*/ 46457 h 58828"/>
                <a:gd name="connsiteX6" fmla="*/ 14390 w 65670"/>
                <a:gd name="connsiteY6" fmla="*/ 51541 h 58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670" h="58828">
                  <a:moveTo>
                    <a:pt x="14390" y="51541"/>
                  </a:moveTo>
                  <a:cubicBezTo>
                    <a:pt x="40" y="44366"/>
                    <a:pt x="-5639" y="26727"/>
                    <a:pt x="1536" y="12374"/>
                  </a:cubicBezTo>
                  <a:cubicBezTo>
                    <a:pt x="1536" y="12074"/>
                    <a:pt x="1835" y="11779"/>
                    <a:pt x="1835" y="11779"/>
                  </a:cubicBezTo>
                  <a:cubicBezTo>
                    <a:pt x="10204" y="-1378"/>
                    <a:pt x="27546" y="-4966"/>
                    <a:pt x="40400" y="3407"/>
                  </a:cubicBezTo>
                  <a:cubicBezTo>
                    <a:pt x="40999" y="3706"/>
                    <a:pt x="41298" y="4005"/>
                    <a:pt x="41897" y="4304"/>
                  </a:cubicBezTo>
                  <a:cubicBezTo>
                    <a:pt x="58641" y="14169"/>
                    <a:pt x="68805" y="34202"/>
                    <a:pt x="61929" y="46457"/>
                  </a:cubicBezTo>
                  <a:cubicBezTo>
                    <a:pt x="49371" y="59314"/>
                    <a:pt x="29638" y="61405"/>
                    <a:pt x="14390" y="5154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0" name="Graphic 5">
              <a:extLst>
                <a:ext uri="{FF2B5EF4-FFF2-40B4-BE49-F238E27FC236}">
                  <a16:creationId xmlns:a16="http://schemas.microsoft.com/office/drawing/2014/main" id="{0540A4EE-768E-48E7-8582-DF26A9BB195B}"/>
                </a:ext>
              </a:extLst>
            </p:cNvPr>
            <p:cNvSpPr/>
            <p:nvPr/>
          </p:nvSpPr>
          <p:spPr>
            <a:xfrm>
              <a:off x="5965497" y="2478866"/>
              <a:ext cx="52620" cy="68162"/>
            </a:xfrm>
            <a:custGeom>
              <a:avLst/>
              <a:gdLst>
                <a:gd name="connsiteX0" fmla="*/ -1566 w 52620"/>
                <a:gd name="connsiteY0" fmla="*/ 29694 h 68162"/>
                <a:gd name="connsiteX1" fmla="*/ 20857 w 52620"/>
                <a:gd name="connsiteY1" fmla="*/ 67066 h 68162"/>
                <a:gd name="connsiteX2" fmla="*/ 51050 w 52620"/>
                <a:gd name="connsiteY2" fmla="*/ 29694 h 68162"/>
                <a:gd name="connsiteX3" fmla="*/ 20857 w 52620"/>
                <a:gd name="connsiteY3" fmla="*/ -1097 h 68162"/>
                <a:gd name="connsiteX4" fmla="*/ -1566 w 52620"/>
                <a:gd name="connsiteY4" fmla="*/ 29694 h 68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0" h="68162">
                  <a:moveTo>
                    <a:pt x="-1566" y="29694"/>
                  </a:moveTo>
                  <a:cubicBezTo>
                    <a:pt x="-1566" y="49128"/>
                    <a:pt x="7102" y="67066"/>
                    <a:pt x="20857" y="67066"/>
                  </a:cubicBezTo>
                  <a:cubicBezTo>
                    <a:pt x="38795" y="63478"/>
                    <a:pt x="51349" y="47635"/>
                    <a:pt x="51050" y="29694"/>
                  </a:cubicBezTo>
                  <a:cubicBezTo>
                    <a:pt x="51349" y="12654"/>
                    <a:pt x="37897" y="-1097"/>
                    <a:pt x="20857" y="-1097"/>
                  </a:cubicBezTo>
                  <a:cubicBezTo>
                    <a:pt x="7102" y="-1097"/>
                    <a:pt x="-1566" y="10264"/>
                    <a:pt x="-1566" y="296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1" name="Graphic 5">
              <a:extLst>
                <a:ext uri="{FF2B5EF4-FFF2-40B4-BE49-F238E27FC236}">
                  <a16:creationId xmlns:a16="http://schemas.microsoft.com/office/drawing/2014/main" id="{4D43C74F-F37D-4D39-A77E-9D412F6D186C}"/>
                </a:ext>
              </a:extLst>
            </p:cNvPr>
            <p:cNvSpPr/>
            <p:nvPr/>
          </p:nvSpPr>
          <p:spPr>
            <a:xfrm>
              <a:off x="5836937" y="2366752"/>
              <a:ext cx="50648" cy="66071"/>
            </a:xfrm>
            <a:custGeom>
              <a:avLst/>
              <a:gdLst>
                <a:gd name="connsiteX0" fmla="*/ -1566 w 50648"/>
                <a:gd name="connsiteY0" fmla="*/ 31490 h 66071"/>
                <a:gd name="connsiteX1" fmla="*/ 21456 w 50648"/>
                <a:gd name="connsiteY1" fmla="*/ 64974 h 66071"/>
                <a:gd name="connsiteX2" fmla="*/ 48959 w 50648"/>
                <a:gd name="connsiteY2" fmla="*/ 31490 h 66071"/>
                <a:gd name="connsiteX3" fmla="*/ 21456 w 50648"/>
                <a:gd name="connsiteY3" fmla="*/ -1097 h 66071"/>
                <a:gd name="connsiteX4" fmla="*/ -1566 w 50648"/>
                <a:gd name="connsiteY4" fmla="*/ 31490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648" h="66071">
                  <a:moveTo>
                    <a:pt x="-1566" y="31490"/>
                  </a:moveTo>
                  <a:cubicBezTo>
                    <a:pt x="-1566" y="50924"/>
                    <a:pt x="7701" y="64974"/>
                    <a:pt x="21456" y="64974"/>
                  </a:cubicBezTo>
                  <a:cubicBezTo>
                    <a:pt x="38196" y="62880"/>
                    <a:pt x="50455" y="48230"/>
                    <a:pt x="48959" y="31490"/>
                  </a:cubicBezTo>
                  <a:cubicBezTo>
                    <a:pt x="50156" y="15045"/>
                    <a:pt x="38196" y="395"/>
                    <a:pt x="21456" y="-1097"/>
                  </a:cubicBezTo>
                  <a:cubicBezTo>
                    <a:pt x="7701" y="-1097"/>
                    <a:pt x="-1566" y="12056"/>
                    <a:pt x="-1566" y="31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2" name="Graphic 5">
              <a:extLst>
                <a:ext uri="{FF2B5EF4-FFF2-40B4-BE49-F238E27FC236}">
                  <a16:creationId xmlns:a16="http://schemas.microsoft.com/office/drawing/2014/main" id="{88AF9D2C-1957-4D89-9738-9C0A67A0F55D}"/>
                </a:ext>
              </a:extLst>
            </p:cNvPr>
            <p:cNvSpPr/>
            <p:nvPr/>
          </p:nvSpPr>
          <p:spPr>
            <a:xfrm>
              <a:off x="5700305" y="2445082"/>
              <a:ext cx="46342" cy="68462"/>
            </a:xfrm>
            <a:custGeom>
              <a:avLst/>
              <a:gdLst>
                <a:gd name="connsiteX0" fmla="*/ -1566 w 46342"/>
                <a:gd name="connsiteY0" fmla="*/ 36869 h 68462"/>
                <a:gd name="connsiteX1" fmla="*/ 20562 w 46342"/>
                <a:gd name="connsiteY1" fmla="*/ 67365 h 68462"/>
                <a:gd name="connsiteX2" fmla="*/ 44777 w 46342"/>
                <a:gd name="connsiteY2" fmla="*/ 36869 h 68462"/>
                <a:gd name="connsiteX3" fmla="*/ 20562 w 46342"/>
                <a:gd name="connsiteY3" fmla="*/ -1097 h 68462"/>
                <a:gd name="connsiteX4" fmla="*/ -1566 w 46342"/>
                <a:gd name="connsiteY4" fmla="*/ 36869 h 68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42" h="68462">
                  <a:moveTo>
                    <a:pt x="-1566" y="36869"/>
                  </a:moveTo>
                  <a:cubicBezTo>
                    <a:pt x="-1566" y="56303"/>
                    <a:pt x="6507" y="67365"/>
                    <a:pt x="20562" y="67365"/>
                  </a:cubicBezTo>
                  <a:cubicBezTo>
                    <a:pt x="34313" y="67365"/>
                    <a:pt x="44777" y="56303"/>
                    <a:pt x="44777" y="36869"/>
                  </a:cubicBezTo>
                  <a:cubicBezTo>
                    <a:pt x="44777" y="17439"/>
                    <a:pt x="34313" y="-1097"/>
                    <a:pt x="20562" y="-1097"/>
                  </a:cubicBezTo>
                  <a:cubicBezTo>
                    <a:pt x="6507" y="-1097"/>
                    <a:pt x="-1566" y="17439"/>
                    <a:pt x="-1566" y="368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3" name="Graphic 5">
              <a:extLst>
                <a:ext uri="{FF2B5EF4-FFF2-40B4-BE49-F238E27FC236}">
                  <a16:creationId xmlns:a16="http://schemas.microsoft.com/office/drawing/2014/main" id="{018FEB7A-243F-433E-B304-3C407E1E1113}"/>
                </a:ext>
              </a:extLst>
            </p:cNvPr>
            <p:cNvSpPr/>
            <p:nvPr/>
          </p:nvSpPr>
          <p:spPr>
            <a:xfrm>
              <a:off x="5573242" y="2288122"/>
              <a:ext cx="44250" cy="71454"/>
            </a:xfrm>
            <a:custGeom>
              <a:avLst/>
              <a:gdLst>
                <a:gd name="connsiteX0" fmla="*/ -1566 w 44250"/>
                <a:gd name="connsiteY0" fmla="*/ 35077 h 71454"/>
                <a:gd name="connsiteX1" fmla="*/ 22054 w 44250"/>
                <a:gd name="connsiteY1" fmla="*/ 70358 h 71454"/>
                <a:gd name="connsiteX2" fmla="*/ 42685 w 44250"/>
                <a:gd name="connsiteY2" fmla="*/ 35077 h 71454"/>
                <a:gd name="connsiteX3" fmla="*/ 22054 w 44250"/>
                <a:gd name="connsiteY3" fmla="*/ -1097 h 71454"/>
                <a:gd name="connsiteX4" fmla="*/ -1566 w 44250"/>
                <a:gd name="connsiteY4" fmla="*/ 35077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50" h="71454">
                  <a:moveTo>
                    <a:pt x="-1566" y="35077"/>
                  </a:moveTo>
                  <a:cubicBezTo>
                    <a:pt x="-1566" y="54810"/>
                    <a:pt x="8303" y="70358"/>
                    <a:pt x="22054" y="70358"/>
                  </a:cubicBezTo>
                  <a:cubicBezTo>
                    <a:pt x="35806" y="70358"/>
                    <a:pt x="42685" y="54810"/>
                    <a:pt x="42685" y="35077"/>
                  </a:cubicBezTo>
                  <a:cubicBezTo>
                    <a:pt x="42685" y="15643"/>
                    <a:pt x="35806" y="-1097"/>
                    <a:pt x="22054" y="-1097"/>
                  </a:cubicBezTo>
                  <a:cubicBezTo>
                    <a:pt x="8303" y="-1097"/>
                    <a:pt x="-1566" y="15643"/>
                    <a:pt x="-1566" y="3507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4" name="Graphic 5">
              <a:extLst>
                <a:ext uri="{FF2B5EF4-FFF2-40B4-BE49-F238E27FC236}">
                  <a16:creationId xmlns:a16="http://schemas.microsoft.com/office/drawing/2014/main" id="{037A7649-4F84-4FC0-B9CE-11916274053D}"/>
                </a:ext>
              </a:extLst>
            </p:cNvPr>
            <p:cNvSpPr/>
            <p:nvPr/>
          </p:nvSpPr>
          <p:spPr>
            <a:xfrm>
              <a:off x="5474536" y="2470494"/>
              <a:ext cx="55955" cy="76235"/>
            </a:xfrm>
            <a:custGeom>
              <a:avLst/>
              <a:gdLst>
                <a:gd name="connsiteX0" fmla="*/ -1518 w 55955"/>
                <a:gd name="connsiteY0" fmla="*/ 35376 h 76235"/>
                <a:gd name="connsiteX1" fmla="*/ 26883 w 55955"/>
                <a:gd name="connsiteY1" fmla="*/ 75138 h 76235"/>
                <a:gd name="connsiteX2" fmla="*/ 54389 w 55955"/>
                <a:gd name="connsiteY2" fmla="*/ 35376 h 76235"/>
                <a:gd name="connsiteX3" fmla="*/ 26883 w 55955"/>
                <a:gd name="connsiteY3" fmla="*/ -1097 h 76235"/>
                <a:gd name="connsiteX4" fmla="*/ -1518 w 55955"/>
                <a:gd name="connsiteY4" fmla="*/ 35376 h 7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55" h="76235">
                  <a:moveTo>
                    <a:pt x="-1518" y="35376"/>
                  </a:moveTo>
                  <a:cubicBezTo>
                    <a:pt x="-1518" y="54810"/>
                    <a:pt x="12832" y="75138"/>
                    <a:pt x="26883" y="75138"/>
                  </a:cubicBezTo>
                  <a:cubicBezTo>
                    <a:pt x="40638" y="75138"/>
                    <a:pt x="54389" y="54810"/>
                    <a:pt x="54389" y="35376"/>
                  </a:cubicBezTo>
                  <a:cubicBezTo>
                    <a:pt x="54389" y="15643"/>
                    <a:pt x="40638" y="-1097"/>
                    <a:pt x="26883" y="-1097"/>
                  </a:cubicBezTo>
                  <a:cubicBezTo>
                    <a:pt x="9544" y="2191"/>
                    <a:pt x="-2416" y="17738"/>
                    <a:pt x="-1518" y="3537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5" name="Graphic 5">
              <a:extLst>
                <a:ext uri="{FF2B5EF4-FFF2-40B4-BE49-F238E27FC236}">
                  <a16:creationId xmlns:a16="http://schemas.microsoft.com/office/drawing/2014/main" id="{4D24D1DD-285A-410E-8BA4-42E2E6B28D81}"/>
                </a:ext>
              </a:extLst>
            </p:cNvPr>
            <p:cNvSpPr/>
            <p:nvPr/>
          </p:nvSpPr>
          <p:spPr>
            <a:xfrm>
              <a:off x="5549326" y="2745846"/>
              <a:ext cx="55907" cy="78629"/>
            </a:xfrm>
            <a:custGeom>
              <a:avLst/>
              <a:gdLst>
                <a:gd name="connsiteX0" fmla="*/ -1566 w 55907"/>
                <a:gd name="connsiteY0" fmla="*/ 38070 h 78629"/>
                <a:gd name="connsiteX1" fmla="*/ 27733 w 55907"/>
                <a:gd name="connsiteY1" fmla="*/ 77533 h 78629"/>
                <a:gd name="connsiteX2" fmla="*/ 54342 w 55907"/>
                <a:gd name="connsiteY2" fmla="*/ 38070 h 78629"/>
                <a:gd name="connsiteX3" fmla="*/ 27733 w 55907"/>
                <a:gd name="connsiteY3" fmla="*/ -1097 h 78629"/>
                <a:gd name="connsiteX4" fmla="*/ -1566 w 55907"/>
                <a:gd name="connsiteY4" fmla="*/ 38070 h 78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907" h="78629">
                  <a:moveTo>
                    <a:pt x="-1566" y="38070"/>
                  </a:moveTo>
                  <a:cubicBezTo>
                    <a:pt x="-1566" y="57500"/>
                    <a:pt x="13982" y="77533"/>
                    <a:pt x="27733" y="77533"/>
                  </a:cubicBezTo>
                  <a:cubicBezTo>
                    <a:pt x="41485" y="77533"/>
                    <a:pt x="54342" y="57500"/>
                    <a:pt x="54342" y="38070"/>
                  </a:cubicBezTo>
                  <a:cubicBezTo>
                    <a:pt x="54342" y="18636"/>
                    <a:pt x="41485" y="-1097"/>
                    <a:pt x="27733" y="-1097"/>
                  </a:cubicBezTo>
                  <a:cubicBezTo>
                    <a:pt x="13982" y="-1097"/>
                    <a:pt x="-1566" y="18636"/>
                    <a:pt x="-1566" y="3807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6" name="Graphic 5">
              <a:extLst>
                <a:ext uri="{FF2B5EF4-FFF2-40B4-BE49-F238E27FC236}">
                  <a16:creationId xmlns:a16="http://schemas.microsoft.com/office/drawing/2014/main" id="{CF1C5B81-E9BD-4F88-B0A6-DBA16521385D}"/>
                </a:ext>
              </a:extLst>
            </p:cNvPr>
            <p:cNvSpPr/>
            <p:nvPr/>
          </p:nvSpPr>
          <p:spPr>
            <a:xfrm>
              <a:off x="5838433" y="2915066"/>
              <a:ext cx="40959" cy="72648"/>
            </a:xfrm>
            <a:custGeom>
              <a:avLst/>
              <a:gdLst>
                <a:gd name="connsiteX0" fmla="*/ -1566 w 40959"/>
                <a:gd name="connsiteY0" fmla="*/ 37767 h 72648"/>
                <a:gd name="connsiteX1" fmla="*/ 19062 w 40959"/>
                <a:gd name="connsiteY1" fmla="*/ 71551 h 72648"/>
                <a:gd name="connsiteX2" fmla="*/ 39393 w 40959"/>
                <a:gd name="connsiteY2" fmla="*/ 37767 h 72648"/>
                <a:gd name="connsiteX3" fmla="*/ 19062 w 40959"/>
                <a:gd name="connsiteY3" fmla="*/ -1097 h 72648"/>
                <a:gd name="connsiteX4" fmla="*/ -1566 w 40959"/>
                <a:gd name="connsiteY4" fmla="*/ 37767 h 7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959" h="72648">
                  <a:moveTo>
                    <a:pt x="-1566" y="37767"/>
                  </a:moveTo>
                  <a:cubicBezTo>
                    <a:pt x="-1566" y="57201"/>
                    <a:pt x="5011" y="71551"/>
                    <a:pt x="19062" y="71551"/>
                  </a:cubicBezTo>
                  <a:cubicBezTo>
                    <a:pt x="32813" y="71551"/>
                    <a:pt x="39393" y="57201"/>
                    <a:pt x="39393" y="37767"/>
                  </a:cubicBezTo>
                  <a:cubicBezTo>
                    <a:pt x="39393" y="18337"/>
                    <a:pt x="32813" y="-1097"/>
                    <a:pt x="19062" y="-1097"/>
                  </a:cubicBezTo>
                  <a:cubicBezTo>
                    <a:pt x="5011" y="-1097"/>
                    <a:pt x="-1566" y="18337"/>
                    <a:pt x="-1566" y="377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7" name="Graphic 5">
              <a:extLst>
                <a:ext uri="{FF2B5EF4-FFF2-40B4-BE49-F238E27FC236}">
                  <a16:creationId xmlns:a16="http://schemas.microsoft.com/office/drawing/2014/main" id="{26165281-62EC-4378-AC70-559E6F733B88}"/>
                </a:ext>
              </a:extLst>
            </p:cNvPr>
            <p:cNvSpPr/>
            <p:nvPr/>
          </p:nvSpPr>
          <p:spPr>
            <a:xfrm>
              <a:off x="6002270" y="2680074"/>
              <a:ext cx="44247" cy="72648"/>
            </a:xfrm>
            <a:custGeom>
              <a:avLst/>
              <a:gdLst>
                <a:gd name="connsiteX0" fmla="*/ -1566 w 44247"/>
                <a:gd name="connsiteY0" fmla="*/ 35975 h 72648"/>
                <a:gd name="connsiteX1" fmla="*/ 20558 w 44247"/>
                <a:gd name="connsiteY1" fmla="*/ 71551 h 72648"/>
                <a:gd name="connsiteX2" fmla="*/ 42682 w 44247"/>
                <a:gd name="connsiteY2" fmla="*/ 35975 h 72648"/>
                <a:gd name="connsiteX3" fmla="*/ 20558 w 44247"/>
                <a:gd name="connsiteY3" fmla="*/ -1097 h 72648"/>
                <a:gd name="connsiteX4" fmla="*/ -1566 w 44247"/>
                <a:gd name="connsiteY4" fmla="*/ 35975 h 7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72648">
                  <a:moveTo>
                    <a:pt x="-1566" y="35975"/>
                  </a:moveTo>
                  <a:cubicBezTo>
                    <a:pt x="-1566" y="55409"/>
                    <a:pt x="6507" y="71551"/>
                    <a:pt x="20558" y="71551"/>
                  </a:cubicBezTo>
                  <a:cubicBezTo>
                    <a:pt x="34310" y="71551"/>
                    <a:pt x="42682" y="55409"/>
                    <a:pt x="42682" y="35975"/>
                  </a:cubicBezTo>
                  <a:cubicBezTo>
                    <a:pt x="42682" y="16541"/>
                    <a:pt x="34310" y="-1097"/>
                    <a:pt x="20558" y="-1097"/>
                  </a:cubicBezTo>
                  <a:cubicBezTo>
                    <a:pt x="6507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8" name="Graphic 5">
              <a:extLst>
                <a:ext uri="{FF2B5EF4-FFF2-40B4-BE49-F238E27FC236}">
                  <a16:creationId xmlns:a16="http://schemas.microsoft.com/office/drawing/2014/main" id="{412737A0-269D-4695-8DD2-51583C13BB67}"/>
                </a:ext>
              </a:extLst>
            </p:cNvPr>
            <p:cNvSpPr/>
            <p:nvPr/>
          </p:nvSpPr>
          <p:spPr>
            <a:xfrm>
              <a:off x="6115259" y="3021199"/>
              <a:ext cx="53537" cy="73848"/>
            </a:xfrm>
            <a:custGeom>
              <a:avLst/>
              <a:gdLst>
                <a:gd name="connsiteX0" fmla="*/ -1546 w 53537"/>
                <a:gd name="connsiteY0" fmla="*/ 38369 h 73848"/>
                <a:gd name="connsiteX1" fmla="*/ 28056 w 53537"/>
                <a:gd name="connsiteY1" fmla="*/ 72752 h 73848"/>
                <a:gd name="connsiteX2" fmla="*/ 51971 w 53537"/>
                <a:gd name="connsiteY2" fmla="*/ 38369 h 73848"/>
                <a:gd name="connsiteX3" fmla="*/ 28056 w 53537"/>
                <a:gd name="connsiteY3" fmla="*/ -1097 h 73848"/>
                <a:gd name="connsiteX4" fmla="*/ -1546 w 53537"/>
                <a:gd name="connsiteY4" fmla="*/ 38369 h 73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537" h="73848">
                  <a:moveTo>
                    <a:pt x="-1546" y="38369"/>
                  </a:moveTo>
                  <a:cubicBezTo>
                    <a:pt x="-2141" y="55708"/>
                    <a:pt x="10713" y="70657"/>
                    <a:pt x="28056" y="72752"/>
                  </a:cubicBezTo>
                  <a:cubicBezTo>
                    <a:pt x="41807" y="72752"/>
                    <a:pt x="51971" y="57803"/>
                    <a:pt x="51971" y="38369"/>
                  </a:cubicBezTo>
                  <a:cubicBezTo>
                    <a:pt x="51971" y="18935"/>
                    <a:pt x="41807" y="-1097"/>
                    <a:pt x="28056" y="-1097"/>
                  </a:cubicBezTo>
                  <a:cubicBezTo>
                    <a:pt x="14001" y="-1097"/>
                    <a:pt x="-1546" y="18935"/>
                    <a:pt x="-1546" y="383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49" name="Graphic 5">
              <a:extLst>
                <a:ext uri="{FF2B5EF4-FFF2-40B4-BE49-F238E27FC236}">
                  <a16:creationId xmlns:a16="http://schemas.microsoft.com/office/drawing/2014/main" id="{FB13D963-E41A-4BF8-AE6D-1EE52BC30C90}"/>
                </a:ext>
              </a:extLst>
            </p:cNvPr>
            <p:cNvSpPr/>
            <p:nvPr/>
          </p:nvSpPr>
          <p:spPr>
            <a:xfrm>
              <a:off x="5834842" y="3185338"/>
              <a:ext cx="46940" cy="69659"/>
            </a:xfrm>
            <a:custGeom>
              <a:avLst/>
              <a:gdLst>
                <a:gd name="connsiteX0" fmla="*/ -1566 w 46940"/>
                <a:gd name="connsiteY0" fmla="*/ 36869 h 69659"/>
                <a:gd name="connsiteX1" fmla="*/ 22354 w 46940"/>
                <a:gd name="connsiteY1" fmla="*/ 68562 h 69659"/>
                <a:gd name="connsiteX2" fmla="*/ 45375 w 46940"/>
                <a:gd name="connsiteY2" fmla="*/ 36869 h 69659"/>
                <a:gd name="connsiteX3" fmla="*/ 22354 w 46940"/>
                <a:gd name="connsiteY3" fmla="*/ -1097 h 69659"/>
                <a:gd name="connsiteX4" fmla="*/ -1566 w 46940"/>
                <a:gd name="connsiteY4" fmla="*/ 36869 h 69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940" h="69659">
                  <a:moveTo>
                    <a:pt x="-1566" y="36869"/>
                  </a:moveTo>
                  <a:cubicBezTo>
                    <a:pt x="-1566" y="56303"/>
                    <a:pt x="8602" y="68562"/>
                    <a:pt x="22354" y="68562"/>
                  </a:cubicBezTo>
                  <a:cubicBezTo>
                    <a:pt x="36105" y="68562"/>
                    <a:pt x="45375" y="56303"/>
                    <a:pt x="45375" y="36869"/>
                  </a:cubicBezTo>
                  <a:cubicBezTo>
                    <a:pt x="45375" y="17439"/>
                    <a:pt x="36105" y="-1097"/>
                    <a:pt x="22354" y="-1097"/>
                  </a:cubicBezTo>
                  <a:cubicBezTo>
                    <a:pt x="8303" y="-1097"/>
                    <a:pt x="-1566" y="17439"/>
                    <a:pt x="-1566" y="3686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0" name="Graphic 5">
              <a:extLst>
                <a:ext uri="{FF2B5EF4-FFF2-40B4-BE49-F238E27FC236}">
                  <a16:creationId xmlns:a16="http://schemas.microsoft.com/office/drawing/2014/main" id="{1DBFA6BB-D093-48F7-87E7-3CE7AD1F749D}"/>
                </a:ext>
              </a:extLst>
            </p:cNvPr>
            <p:cNvSpPr/>
            <p:nvPr/>
          </p:nvSpPr>
          <p:spPr>
            <a:xfrm>
              <a:off x="6002270" y="3217027"/>
              <a:ext cx="44247" cy="72651"/>
            </a:xfrm>
            <a:custGeom>
              <a:avLst/>
              <a:gdLst>
                <a:gd name="connsiteX0" fmla="*/ -1566 w 44247"/>
                <a:gd name="connsiteY0" fmla="*/ 31490 h 72651"/>
                <a:gd name="connsiteX1" fmla="*/ 20558 w 44247"/>
                <a:gd name="connsiteY1" fmla="*/ 71555 h 72651"/>
                <a:gd name="connsiteX2" fmla="*/ 42682 w 44247"/>
                <a:gd name="connsiteY2" fmla="*/ 31490 h 72651"/>
                <a:gd name="connsiteX3" fmla="*/ 20558 w 44247"/>
                <a:gd name="connsiteY3" fmla="*/ -1097 h 72651"/>
                <a:gd name="connsiteX4" fmla="*/ -1566 w 44247"/>
                <a:gd name="connsiteY4" fmla="*/ 31490 h 7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72651">
                  <a:moveTo>
                    <a:pt x="-1566" y="31490"/>
                  </a:moveTo>
                  <a:cubicBezTo>
                    <a:pt x="-1566" y="50924"/>
                    <a:pt x="6507" y="71555"/>
                    <a:pt x="20558" y="71555"/>
                  </a:cubicBezTo>
                  <a:cubicBezTo>
                    <a:pt x="34310" y="71555"/>
                    <a:pt x="42682" y="50924"/>
                    <a:pt x="42682" y="31490"/>
                  </a:cubicBezTo>
                  <a:cubicBezTo>
                    <a:pt x="42682" y="12059"/>
                    <a:pt x="34310" y="-1097"/>
                    <a:pt x="20558" y="-1097"/>
                  </a:cubicBezTo>
                  <a:cubicBezTo>
                    <a:pt x="6507" y="-1097"/>
                    <a:pt x="-1566" y="12059"/>
                    <a:pt x="-1566" y="3149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1" name="Graphic 5">
              <a:extLst>
                <a:ext uri="{FF2B5EF4-FFF2-40B4-BE49-F238E27FC236}">
                  <a16:creationId xmlns:a16="http://schemas.microsoft.com/office/drawing/2014/main" id="{975F67C6-EB83-4806-A7AA-13C319982393}"/>
                </a:ext>
              </a:extLst>
            </p:cNvPr>
            <p:cNvSpPr/>
            <p:nvPr/>
          </p:nvSpPr>
          <p:spPr>
            <a:xfrm>
              <a:off x="6215736" y="3368904"/>
              <a:ext cx="47236" cy="68465"/>
            </a:xfrm>
            <a:custGeom>
              <a:avLst/>
              <a:gdLst>
                <a:gd name="connsiteX0" fmla="*/ -1566 w 47236"/>
                <a:gd name="connsiteY0" fmla="*/ 36274 h 68465"/>
                <a:gd name="connsiteX1" fmla="*/ 22649 w 47236"/>
                <a:gd name="connsiteY1" fmla="*/ 67369 h 68465"/>
                <a:gd name="connsiteX2" fmla="*/ 45671 w 47236"/>
                <a:gd name="connsiteY2" fmla="*/ 36274 h 68465"/>
                <a:gd name="connsiteX3" fmla="*/ 22649 w 47236"/>
                <a:gd name="connsiteY3" fmla="*/ -1097 h 68465"/>
                <a:gd name="connsiteX4" fmla="*/ -1566 w 47236"/>
                <a:gd name="connsiteY4" fmla="*/ 36274 h 6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236" h="68465">
                  <a:moveTo>
                    <a:pt x="-1566" y="36274"/>
                  </a:moveTo>
                  <a:cubicBezTo>
                    <a:pt x="-1566" y="55708"/>
                    <a:pt x="8898" y="67369"/>
                    <a:pt x="22649" y="67369"/>
                  </a:cubicBezTo>
                  <a:cubicBezTo>
                    <a:pt x="36700" y="67369"/>
                    <a:pt x="45671" y="55708"/>
                    <a:pt x="45671" y="36274"/>
                  </a:cubicBezTo>
                  <a:cubicBezTo>
                    <a:pt x="45671" y="16844"/>
                    <a:pt x="36700" y="-1097"/>
                    <a:pt x="22649" y="-1097"/>
                  </a:cubicBezTo>
                  <a:cubicBezTo>
                    <a:pt x="8898" y="-1097"/>
                    <a:pt x="-1566" y="16844"/>
                    <a:pt x="-1566" y="3627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2" name="Graphic 5">
              <a:extLst>
                <a:ext uri="{FF2B5EF4-FFF2-40B4-BE49-F238E27FC236}">
                  <a16:creationId xmlns:a16="http://schemas.microsoft.com/office/drawing/2014/main" id="{303F4898-1942-4C4E-B718-77A20394FFB8}"/>
                </a:ext>
              </a:extLst>
            </p:cNvPr>
            <p:cNvSpPr/>
            <p:nvPr/>
          </p:nvSpPr>
          <p:spPr>
            <a:xfrm>
              <a:off x="6331438" y="2685154"/>
              <a:ext cx="41853" cy="66969"/>
            </a:xfrm>
            <a:custGeom>
              <a:avLst/>
              <a:gdLst>
                <a:gd name="connsiteX0" fmla="*/ -1566 w 41853"/>
                <a:gd name="connsiteY0" fmla="*/ 31793 h 66969"/>
                <a:gd name="connsiteX1" fmla="*/ 19361 w 41853"/>
                <a:gd name="connsiteY1" fmla="*/ 65872 h 66969"/>
                <a:gd name="connsiteX2" fmla="*/ 40288 w 41853"/>
                <a:gd name="connsiteY2" fmla="*/ 31793 h 66969"/>
                <a:gd name="connsiteX3" fmla="*/ 19361 w 41853"/>
                <a:gd name="connsiteY3" fmla="*/ -1097 h 66969"/>
                <a:gd name="connsiteX4" fmla="*/ -1566 w 41853"/>
                <a:gd name="connsiteY4" fmla="*/ 31793 h 66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1853" h="66969">
                  <a:moveTo>
                    <a:pt x="-1566" y="31793"/>
                  </a:moveTo>
                  <a:cubicBezTo>
                    <a:pt x="-1566" y="51223"/>
                    <a:pt x="5310" y="65872"/>
                    <a:pt x="19361" y="65872"/>
                  </a:cubicBezTo>
                  <a:cubicBezTo>
                    <a:pt x="33412" y="65872"/>
                    <a:pt x="40288" y="50924"/>
                    <a:pt x="40288" y="31793"/>
                  </a:cubicBezTo>
                  <a:cubicBezTo>
                    <a:pt x="40288" y="12359"/>
                    <a:pt x="33113" y="-1097"/>
                    <a:pt x="19361" y="-1097"/>
                  </a:cubicBezTo>
                  <a:cubicBezTo>
                    <a:pt x="5609" y="-1097"/>
                    <a:pt x="-1566" y="12359"/>
                    <a:pt x="-1566" y="317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3" name="Graphic 5">
              <a:extLst>
                <a:ext uri="{FF2B5EF4-FFF2-40B4-BE49-F238E27FC236}">
                  <a16:creationId xmlns:a16="http://schemas.microsoft.com/office/drawing/2014/main" id="{8F8F586F-173F-49FE-8307-7B48EA437328}"/>
                </a:ext>
              </a:extLst>
            </p:cNvPr>
            <p:cNvSpPr/>
            <p:nvPr/>
          </p:nvSpPr>
          <p:spPr>
            <a:xfrm>
              <a:off x="6255199" y="2533577"/>
              <a:ext cx="44546" cy="71754"/>
            </a:xfrm>
            <a:custGeom>
              <a:avLst/>
              <a:gdLst>
                <a:gd name="connsiteX0" fmla="*/ -1566 w 44546"/>
                <a:gd name="connsiteY0" fmla="*/ 35676 h 71754"/>
                <a:gd name="connsiteX1" fmla="*/ 21456 w 44546"/>
                <a:gd name="connsiteY1" fmla="*/ 70657 h 71754"/>
                <a:gd name="connsiteX2" fmla="*/ 42981 w 44546"/>
                <a:gd name="connsiteY2" fmla="*/ 35676 h 71754"/>
                <a:gd name="connsiteX3" fmla="*/ 21456 w 44546"/>
                <a:gd name="connsiteY3" fmla="*/ -1097 h 71754"/>
                <a:gd name="connsiteX4" fmla="*/ -1566 w 44546"/>
                <a:gd name="connsiteY4" fmla="*/ 35676 h 7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546" h="71754">
                  <a:moveTo>
                    <a:pt x="-1566" y="35676"/>
                  </a:moveTo>
                  <a:cubicBezTo>
                    <a:pt x="-1566" y="55110"/>
                    <a:pt x="7405" y="70657"/>
                    <a:pt x="21456" y="70657"/>
                  </a:cubicBezTo>
                  <a:cubicBezTo>
                    <a:pt x="35207" y="70657"/>
                    <a:pt x="42981" y="55110"/>
                    <a:pt x="42981" y="35676"/>
                  </a:cubicBezTo>
                  <a:cubicBezTo>
                    <a:pt x="42981" y="15943"/>
                    <a:pt x="35207" y="-1097"/>
                    <a:pt x="21456" y="-1097"/>
                  </a:cubicBezTo>
                  <a:cubicBezTo>
                    <a:pt x="7405" y="-1097"/>
                    <a:pt x="-1566" y="15943"/>
                    <a:pt x="-1566" y="3567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4" name="Graphic 5">
              <a:extLst>
                <a:ext uri="{FF2B5EF4-FFF2-40B4-BE49-F238E27FC236}">
                  <a16:creationId xmlns:a16="http://schemas.microsoft.com/office/drawing/2014/main" id="{220EDBFC-9120-4C89-8045-744B5C915545}"/>
                </a:ext>
              </a:extLst>
            </p:cNvPr>
            <p:cNvSpPr/>
            <p:nvPr/>
          </p:nvSpPr>
          <p:spPr>
            <a:xfrm>
              <a:off x="6391749" y="2422659"/>
              <a:ext cx="51803" cy="69958"/>
            </a:xfrm>
            <a:custGeom>
              <a:avLst/>
              <a:gdLst>
                <a:gd name="connsiteX0" fmla="*/ -1487 w 51803"/>
                <a:gd name="connsiteY0" fmla="*/ 31789 h 69958"/>
                <a:gd name="connsiteX1" fmla="*/ 26618 w 51803"/>
                <a:gd name="connsiteY1" fmla="*/ 68861 h 69958"/>
                <a:gd name="connsiteX2" fmla="*/ 50238 w 51803"/>
                <a:gd name="connsiteY2" fmla="*/ 31789 h 69958"/>
                <a:gd name="connsiteX3" fmla="*/ 26618 w 51803"/>
                <a:gd name="connsiteY3" fmla="*/ -1097 h 69958"/>
                <a:gd name="connsiteX4" fmla="*/ -1487 w 51803"/>
                <a:gd name="connsiteY4" fmla="*/ 31789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803" h="69958">
                  <a:moveTo>
                    <a:pt x="-1487" y="31789"/>
                  </a:moveTo>
                  <a:cubicBezTo>
                    <a:pt x="-1487" y="51223"/>
                    <a:pt x="12567" y="68861"/>
                    <a:pt x="26618" y="68861"/>
                  </a:cubicBezTo>
                  <a:cubicBezTo>
                    <a:pt x="40370" y="68861"/>
                    <a:pt x="50238" y="51223"/>
                    <a:pt x="50238" y="31789"/>
                  </a:cubicBezTo>
                  <a:cubicBezTo>
                    <a:pt x="50238" y="12355"/>
                    <a:pt x="40370" y="-1097"/>
                    <a:pt x="26618" y="-1097"/>
                  </a:cubicBezTo>
                  <a:cubicBezTo>
                    <a:pt x="9874" y="395"/>
                    <a:pt x="-2681" y="15045"/>
                    <a:pt x="-1487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5" name="Graphic 5">
              <a:extLst>
                <a:ext uri="{FF2B5EF4-FFF2-40B4-BE49-F238E27FC236}">
                  <a16:creationId xmlns:a16="http://schemas.microsoft.com/office/drawing/2014/main" id="{D018198C-670F-47F2-875B-6AAAA48EE5E5}"/>
                </a:ext>
              </a:extLst>
            </p:cNvPr>
            <p:cNvSpPr/>
            <p:nvPr/>
          </p:nvSpPr>
          <p:spPr>
            <a:xfrm>
              <a:off x="6599569" y="2344030"/>
              <a:ext cx="54158" cy="71750"/>
            </a:xfrm>
            <a:custGeom>
              <a:avLst/>
              <a:gdLst>
                <a:gd name="connsiteX0" fmla="*/ -1519 w 54158"/>
                <a:gd name="connsiteY0" fmla="*/ 33581 h 71750"/>
                <a:gd name="connsiteX1" fmla="*/ 27181 w 54158"/>
                <a:gd name="connsiteY1" fmla="*/ 70653 h 71750"/>
                <a:gd name="connsiteX2" fmla="*/ 52593 w 54158"/>
                <a:gd name="connsiteY2" fmla="*/ 33581 h 71750"/>
                <a:gd name="connsiteX3" fmla="*/ 27181 w 54158"/>
                <a:gd name="connsiteY3" fmla="*/ -1097 h 71750"/>
                <a:gd name="connsiteX4" fmla="*/ -1519 w 54158"/>
                <a:gd name="connsiteY4" fmla="*/ 33581 h 7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4158" h="71750">
                  <a:moveTo>
                    <a:pt x="-1519" y="33581"/>
                  </a:moveTo>
                  <a:cubicBezTo>
                    <a:pt x="-2417" y="51522"/>
                    <a:pt x="9842" y="67066"/>
                    <a:pt x="27181" y="70653"/>
                  </a:cubicBezTo>
                  <a:cubicBezTo>
                    <a:pt x="41232" y="70653"/>
                    <a:pt x="52593" y="53015"/>
                    <a:pt x="52593" y="33581"/>
                  </a:cubicBezTo>
                  <a:cubicBezTo>
                    <a:pt x="52593" y="14151"/>
                    <a:pt x="41232" y="-1097"/>
                    <a:pt x="27181" y="-1097"/>
                  </a:cubicBezTo>
                  <a:cubicBezTo>
                    <a:pt x="10141" y="1293"/>
                    <a:pt x="-2417" y="16242"/>
                    <a:pt x="-1519" y="3358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6" name="Graphic 5">
              <a:extLst>
                <a:ext uri="{FF2B5EF4-FFF2-40B4-BE49-F238E27FC236}">
                  <a16:creationId xmlns:a16="http://schemas.microsoft.com/office/drawing/2014/main" id="{13AF9DEF-CA68-48EE-AF47-992BE5F95719}"/>
                </a:ext>
              </a:extLst>
            </p:cNvPr>
            <p:cNvSpPr/>
            <p:nvPr/>
          </p:nvSpPr>
          <p:spPr>
            <a:xfrm>
              <a:off x="6470930" y="2631341"/>
              <a:ext cx="56352" cy="66071"/>
            </a:xfrm>
            <a:custGeom>
              <a:avLst/>
              <a:gdLst>
                <a:gd name="connsiteX0" fmla="*/ -1440 w 56352"/>
                <a:gd name="connsiteY0" fmla="*/ 31789 h 66071"/>
                <a:gd name="connsiteX1" fmla="*/ 25468 w 56352"/>
                <a:gd name="connsiteY1" fmla="*/ 64974 h 66071"/>
                <a:gd name="connsiteX2" fmla="*/ 54767 w 56352"/>
                <a:gd name="connsiteY2" fmla="*/ 31789 h 66071"/>
                <a:gd name="connsiteX3" fmla="*/ 25468 w 56352"/>
                <a:gd name="connsiteY3" fmla="*/ -1097 h 66071"/>
                <a:gd name="connsiteX4" fmla="*/ -1440 w 56352"/>
                <a:gd name="connsiteY4" fmla="*/ 31789 h 66071"/>
                <a:gd name="connsiteX5" fmla="*/ -1440 w 56352"/>
                <a:gd name="connsiteY5" fmla="*/ 31789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352" h="66071">
                  <a:moveTo>
                    <a:pt x="-1440" y="31789"/>
                  </a:moveTo>
                  <a:cubicBezTo>
                    <a:pt x="-2932" y="48234"/>
                    <a:pt x="9023" y="63183"/>
                    <a:pt x="25468" y="64974"/>
                  </a:cubicBezTo>
                  <a:cubicBezTo>
                    <a:pt x="42508" y="63482"/>
                    <a:pt x="55366" y="48829"/>
                    <a:pt x="54767" y="31789"/>
                  </a:cubicBezTo>
                  <a:cubicBezTo>
                    <a:pt x="55366" y="14749"/>
                    <a:pt x="42508" y="96"/>
                    <a:pt x="25468" y="-1097"/>
                  </a:cubicBezTo>
                  <a:cubicBezTo>
                    <a:pt x="9023" y="695"/>
                    <a:pt x="-2932" y="15344"/>
                    <a:pt x="-1440" y="31789"/>
                  </a:cubicBezTo>
                  <a:cubicBezTo>
                    <a:pt x="-1440" y="31789"/>
                    <a:pt x="-1440" y="31789"/>
                    <a:pt x="-1440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7" name="Graphic 5">
              <a:extLst>
                <a:ext uri="{FF2B5EF4-FFF2-40B4-BE49-F238E27FC236}">
                  <a16:creationId xmlns:a16="http://schemas.microsoft.com/office/drawing/2014/main" id="{FBFBA962-989B-47C7-9B0A-475EF8B5B3DD}"/>
                </a:ext>
              </a:extLst>
            </p:cNvPr>
            <p:cNvSpPr/>
            <p:nvPr/>
          </p:nvSpPr>
          <p:spPr>
            <a:xfrm>
              <a:off x="6466826" y="2837034"/>
              <a:ext cx="51170" cy="65772"/>
            </a:xfrm>
            <a:custGeom>
              <a:avLst/>
              <a:gdLst>
                <a:gd name="connsiteX0" fmla="*/ -1522 w 51170"/>
                <a:gd name="connsiteY0" fmla="*/ 31789 h 65772"/>
                <a:gd name="connsiteX1" fmla="*/ 27182 w 51170"/>
                <a:gd name="connsiteY1" fmla="*/ 64675 h 65772"/>
                <a:gd name="connsiteX2" fmla="*/ 49605 w 51170"/>
                <a:gd name="connsiteY2" fmla="*/ 31789 h 65772"/>
                <a:gd name="connsiteX3" fmla="*/ 27182 w 51170"/>
                <a:gd name="connsiteY3" fmla="*/ -1097 h 65772"/>
                <a:gd name="connsiteX4" fmla="*/ -1522 w 51170"/>
                <a:gd name="connsiteY4" fmla="*/ 31789 h 65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170" h="65772">
                  <a:moveTo>
                    <a:pt x="-1522" y="31789"/>
                  </a:moveTo>
                  <a:cubicBezTo>
                    <a:pt x="-2416" y="48829"/>
                    <a:pt x="10438" y="63183"/>
                    <a:pt x="27182" y="64675"/>
                  </a:cubicBezTo>
                  <a:cubicBezTo>
                    <a:pt x="41233" y="64675"/>
                    <a:pt x="49605" y="51522"/>
                    <a:pt x="49605" y="31789"/>
                  </a:cubicBezTo>
                  <a:cubicBezTo>
                    <a:pt x="49605" y="12355"/>
                    <a:pt x="41233" y="-1097"/>
                    <a:pt x="27182" y="-1097"/>
                  </a:cubicBezTo>
                  <a:cubicBezTo>
                    <a:pt x="10438" y="395"/>
                    <a:pt x="-2416" y="15045"/>
                    <a:pt x="-1522" y="3178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8" name="Graphic 5">
              <a:extLst>
                <a:ext uri="{FF2B5EF4-FFF2-40B4-BE49-F238E27FC236}">
                  <a16:creationId xmlns:a16="http://schemas.microsoft.com/office/drawing/2014/main" id="{CD3D3575-510A-4271-9A1F-2E0A977D0505}"/>
                </a:ext>
              </a:extLst>
            </p:cNvPr>
            <p:cNvSpPr/>
            <p:nvPr/>
          </p:nvSpPr>
          <p:spPr>
            <a:xfrm>
              <a:off x="6543988" y="2924631"/>
              <a:ext cx="57466" cy="62188"/>
            </a:xfrm>
            <a:custGeom>
              <a:avLst/>
              <a:gdLst>
                <a:gd name="connsiteX0" fmla="*/ -1546 w 57466"/>
                <a:gd name="connsiteY0" fmla="*/ 29698 h 62188"/>
                <a:gd name="connsiteX1" fmla="*/ 27753 w 57466"/>
                <a:gd name="connsiteY1" fmla="*/ 61091 h 62188"/>
                <a:gd name="connsiteX2" fmla="*/ 55854 w 57466"/>
                <a:gd name="connsiteY2" fmla="*/ 29997 h 62188"/>
                <a:gd name="connsiteX3" fmla="*/ 55854 w 57466"/>
                <a:gd name="connsiteY3" fmla="*/ 29698 h 62188"/>
                <a:gd name="connsiteX4" fmla="*/ 28650 w 57466"/>
                <a:gd name="connsiteY4" fmla="*/ -1097 h 62188"/>
                <a:gd name="connsiteX5" fmla="*/ 27453 w 57466"/>
                <a:gd name="connsiteY5" fmla="*/ -1097 h 62188"/>
                <a:gd name="connsiteX6" fmla="*/ -1546 w 57466"/>
                <a:gd name="connsiteY6" fmla="*/ 29399 h 62188"/>
                <a:gd name="connsiteX7" fmla="*/ -1546 w 57466"/>
                <a:gd name="connsiteY7" fmla="*/ 29698 h 62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466" h="62188">
                  <a:moveTo>
                    <a:pt x="-1546" y="29698"/>
                  </a:moveTo>
                  <a:cubicBezTo>
                    <a:pt x="-2145" y="46442"/>
                    <a:pt x="11009" y="60493"/>
                    <a:pt x="27753" y="61091"/>
                  </a:cubicBezTo>
                  <a:cubicBezTo>
                    <a:pt x="43898" y="60194"/>
                    <a:pt x="56453" y="46442"/>
                    <a:pt x="55854" y="29997"/>
                  </a:cubicBezTo>
                  <a:cubicBezTo>
                    <a:pt x="55854" y="29997"/>
                    <a:pt x="55854" y="29997"/>
                    <a:pt x="55854" y="29698"/>
                  </a:cubicBezTo>
                  <a:cubicBezTo>
                    <a:pt x="56752" y="13851"/>
                    <a:pt x="44493" y="100"/>
                    <a:pt x="28650" y="-1097"/>
                  </a:cubicBezTo>
                  <a:cubicBezTo>
                    <a:pt x="28351" y="-1097"/>
                    <a:pt x="28052" y="-1097"/>
                    <a:pt x="27453" y="-1097"/>
                  </a:cubicBezTo>
                  <a:cubicBezTo>
                    <a:pt x="11009" y="-798"/>
                    <a:pt x="-1845" y="12957"/>
                    <a:pt x="-1546" y="29399"/>
                  </a:cubicBezTo>
                  <a:cubicBezTo>
                    <a:pt x="-1546" y="29698"/>
                    <a:pt x="-1546" y="29698"/>
                    <a:pt x="-1546" y="2969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59" name="Graphic 5">
              <a:extLst>
                <a:ext uri="{FF2B5EF4-FFF2-40B4-BE49-F238E27FC236}">
                  <a16:creationId xmlns:a16="http://schemas.microsoft.com/office/drawing/2014/main" id="{EE451C9F-B9E1-4D6B-9CF4-D52DE5ECE649}"/>
                </a:ext>
              </a:extLst>
            </p:cNvPr>
            <p:cNvSpPr/>
            <p:nvPr/>
          </p:nvSpPr>
          <p:spPr>
            <a:xfrm>
              <a:off x="6738292" y="3378173"/>
              <a:ext cx="48181" cy="69958"/>
            </a:xfrm>
            <a:custGeom>
              <a:avLst/>
              <a:gdLst>
                <a:gd name="connsiteX0" fmla="*/ -1219 w 48181"/>
                <a:gd name="connsiteY0" fmla="*/ 30296 h 69958"/>
                <a:gd name="connsiteX1" fmla="*/ 25390 w 48181"/>
                <a:gd name="connsiteY1" fmla="*/ 68861 h 69958"/>
                <a:gd name="connsiteX2" fmla="*/ 46616 w 48181"/>
                <a:gd name="connsiteY2" fmla="*/ 30296 h 69958"/>
                <a:gd name="connsiteX3" fmla="*/ 25390 w 48181"/>
                <a:gd name="connsiteY3" fmla="*/ -1097 h 69958"/>
                <a:gd name="connsiteX4" fmla="*/ -1518 w 48181"/>
                <a:gd name="connsiteY4" fmla="*/ 29399 h 69958"/>
                <a:gd name="connsiteX5" fmla="*/ -1219 w 48181"/>
                <a:gd name="connsiteY5" fmla="*/ 30296 h 69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181" h="69958">
                  <a:moveTo>
                    <a:pt x="-1219" y="30296"/>
                  </a:moveTo>
                  <a:cubicBezTo>
                    <a:pt x="-1219" y="49727"/>
                    <a:pt x="11336" y="68861"/>
                    <a:pt x="25390" y="68861"/>
                  </a:cubicBezTo>
                  <a:cubicBezTo>
                    <a:pt x="39441" y="68861"/>
                    <a:pt x="46616" y="49727"/>
                    <a:pt x="46616" y="30296"/>
                  </a:cubicBezTo>
                  <a:cubicBezTo>
                    <a:pt x="46616" y="10862"/>
                    <a:pt x="39441" y="-1097"/>
                    <a:pt x="25390" y="-1097"/>
                  </a:cubicBezTo>
                  <a:cubicBezTo>
                    <a:pt x="9544" y="100"/>
                    <a:pt x="-2416" y="13552"/>
                    <a:pt x="-1518" y="29399"/>
                  </a:cubicBezTo>
                  <a:cubicBezTo>
                    <a:pt x="-1518" y="29698"/>
                    <a:pt x="-1518" y="29997"/>
                    <a:pt x="-1219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0" name="Graphic 5">
              <a:extLst>
                <a:ext uri="{FF2B5EF4-FFF2-40B4-BE49-F238E27FC236}">
                  <a16:creationId xmlns:a16="http://schemas.microsoft.com/office/drawing/2014/main" id="{71E81A5E-0853-4EE8-AEA2-81C650229229}"/>
                </a:ext>
              </a:extLst>
            </p:cNvPr>
            <p:cNvSpPr/>
            <p:nvPr/>
          </p:nvSpPr>
          <p:spPr>
            <a:xfrm>
              <a:off x="6907854" y="3317780"/>
              <a:ext cx="52619" cy="75042"/>
            </a:xfrm>
            <a:custGeom>
              <a:avLst/>
              <a:gdLst>
                <a:gd name="connsiteX0" fmla="*/ -1566 w 52619"/>
                <a:gd name="connsiteY0" fmla="*/ 35975 h 75042"/>
                <a:gd name="connsiteX1" fmla="*/ 24146 w 52619"/>
                <a:gd name="connsiteY1" fmla="*/ 73945 h 75042"/>
                <a:gd name="connsiteX2" fmla="*/ 51054 w 52619"/>
                <a:gd name="connsiteY2" fmla="*/ 35975 h 75042"/>
                <a:gd name="connsiteX3" fmla="*/ 24146 w 52619"/>
                <a:gd name="connsiteY3" fmla="*/ -1097 h 75042"/>
                <a:gd name="connsiteX4" fmla="*/ -1566 w 52619"/>
                <a:gd name="connsiteY4" fmla="*/ 35975 h 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19" h="75042">
                  <a:moveTo>
                    <a:pt x="-1566" y="35975"/>
                  </a:moveTo>
                  <a:cubicBezTo>
                    <a:pt x="-1566" y="55409"/>
                    <a:pt x="10394" y="73945"/>
                    <a:pt x="24146" y="73945"/>
                  </a:cubicBezTo>
                  <a:cubicBezTo>
                    <a:pt x="38200" y="73945"/>
                    <a:pt x="51054" y="55409"/>
                    <a:pt x="51054" y="35975"/>
                  </a:cubicBezTo>
                  <a:cubicBezTo>
                    <a:pt x="51054" y="16242"/>
                    <a:pt x="38200" y="-1097"/>
                    <a:pt x="24146" y="-1097"/>
                  </a:cubicBezTo>
                  <a:cubicBezTo>
                    <a:pt x="10394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1" name="Graphic 5">
              <a:extLst>
                <a:ext uri="{FF2B5EF4-FFF2-40B4-BE49-F238E27FC236}">
                  <a16:creationId xmlns:a16="http://schemas.microsoft.com/office/drawing/2014/main" id="{5156DD31-A9B9-45BF-9828-82F952FBDA81}"/>
                </a:ext>
              </a:extLst>
            </p:cNvPr>
            <p:cNvSpPr/>
            <p:nvPr/>
          </p:nvSpPr>
          <p:spPr>
            <a:xfrm>
              <a:off x="6976021" y="2833447"/>
              <a:ext cx="55330" cy="76834"/>
            </a:xfrm>
            <a:custGeom>
              <a:avLst/>
              <a:gdLst>
                <a:gd name="connsiteX0" fmla="*/ -1566 w 55330"/>
                <a:gd name="connsiteY0" fmla="*/ 35975 h 76834"/>
                <a:gd name="connsiteX1" fmla="*/ 24445 w 55330"/>
                <a:gd name="connsiteY1" fmla="*/ 75737 h 76834"/>
                <a:gd name="connsiteX2" fmla="*/ 53743 w 55330"/>
                <a:gd name="connsiteY2" fmla="*/ 35975 h 76834"/>
                <a:gd name="connsiteX3" fmla="*/ 24445 w 55330"/>
                <a:gd name="connsiteY3" fmla="*/ -1097 h 76834"/>
                <a:gd name="connsiteX4" fmla="*/ -1566 w 55330"/>
                <a:gd name="connsiteY4" fmla="*/ 35975 h 7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330" h="76834">
                  <a:moveTo>
                    <a:pt x="-1566" y="35975"/>
                  </a:moveTo>
                  <a:cubicBezTo>
                    <a:pt x="-1566" y="55708"/>
                    <a:pt x="10394" y="75737"/>
                    <a:pt x="24445" y="75737"/>
                  </a:cubicBezTo>
                  <a:cubicBezTo>
                    <a:pt x="38496" y="75737"/>
                    <a:pt x="53743" y="55708"/>
                    <a:pt x="53743" y="35975"/>
                  </a:cubicBezTo>
                  <a:cubicBezTo>
                    <a:pt x="54342" y="18337"/>
                    <a:pt x="42083" y="2490"/>
                    <a:pt x="24445" y="-1097"/>
                  </a:cubicBezTo>
                  <a:cubicBezTo>
                    <a:pt x="10394" y="-1097"/>
                    <a:pt x="-1566" y="16541"/>
                    <a:pt x="-1566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2" name="Graphic 5">
              <a:extLst>
                <a:ext uri="{FF2B5EF4-FFF2-40B4-BE49-F238E27FC236}">
                  <a16:creationId xmlns:a16="http://schemas.microsoft.com/office/drawing/2014/main" id="{5CB6F753-3634-4DEC-B8EB-D757E9B225A6}"/>
                </a:ext>
              </a:extLst>
            </p:cNvPr>
            <p:cNvSpPr/>
            <p:nvPr/>
          </p:nvSpPr>
          <p:spPr>
            <a:xfrm>
              <a:off x="5770566" y="1989449"/>
              <a:ext cx="46039" cy="62184"/>
            </a:xfrm>
            <a:custGeom>
              <a:avLst/>
              <a:gdLst>
                <a:gd name="connsiteX0" fmla="*/ -1566 w 46039"/>
                <a:gd name="connsiteY0" fmla="*/ 29993 h 62184"/>
                <a:gd name="connsiteX1" fmla="*/ 19959 w 46039"/>
                <a:gd name="connsiteY1" fmla="*/ -1097 h 62184"/>
                <a:gd name="connsiteX2" fmla="*/ 44474 w 46039"/>
                <a:gd name="connsiteY2" fmla="*/ 29993 h 62184"/>
                <a:gd name="connsiteX3" fmla="*/ 19959 w 46039"/>
                <a:gd name="connsiteY3" fmla="*/ 61088 h 62184"/>
                <a:gd name="connsiteX4" fmla="*/ -1566 w 46039"/>
                <a:gd name="connsiteY4" fmla="*/ 29993 h 621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039" h="62184">
                  <a:moveTo>
                    <a:pt x="-1566" y="29993"/>
                  </a:moveTo>
                  <a:cubicBezTo>
                    <a:pt x="-1566" y="10559"/>
                    <a:pt x="6208" y="-1097"/>
                    <a:pt x="19959" y="-1097"/>
                  </a:cubicBezTo>
                  <a:cubicBezTo>
                    <a:pt x="34010" y="-1097"/>
                    <a:pt x="44474" y="10559"/>
                    <a:pt x="44474" y="29993"/>
                  </a:cubicBezTo>
                  <a:cubicBezTo>
                    <a:pt x="44474" y="49727"/>
                    <a:pt x="34010" y="61088"/>
                    <a:pt x="19959" y="61088"/>
                  </a:cubicBezTo>
                  <a:cubicBezTo>
                    <a:pt x="6208" y="61088"/>
                    <a:pt x="-1566" y="49727"/>
                    <a:pt x="-1566" y="2999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3" name="Graphic 5">
              <a:extLst>
                <a:ext uri="{FF2B5EF4-FFF2-40B4-BE49-F238E27FC236}">
                  <a16:creationId xmlns:a16="http://schemas.microsoft.com/office/drawing/2014/main" id="{45DFDEFE-D858-4A85-B038-E1138AA824EE}"/>
                </a:ext>
              </a:extLst>
            </p:cNvPr>
            <p:cNvSpPr/>
            <p:nvPr/>
          </p:nvSpPr>
          <p:spPr>
            <a:xfrm>
              <a:off x="5961610" y="1838766"/>
              <a:ext cx="49707" cy="71754"/>
            </a:xfrm>
            <a:custGeom>
              <a:avLst/>
              <a:gdLst>
                <a:gd name="connsiteX0" fmla="*/ -1566 w 49707"/>
                <a:gd name="connsiteY0" fmla="*/ 37172 h 71754"/>
                <a:gd name="connsiteX1" fmla="*/ 20259 w 49707"/>
                <a:gd name="connsiteY1" fmla="*/ -1097 h 71754"/>
                <a:gd name="connsiteX2" fmla="*/ 48061 w 49707"/>
                <a:gd name="connsiteY2" fmla="*/ 37172 h 71754"/>
                <a:gd name="connsiteX3" fmla="*/ 20259 w 49707"/>
                <a:gd name="connsiteY3" fmla="*/ 70657 h 71754"/>
                <a:gd name="connsiteX4" fmla="*/ -1566 w 49707"/>
                <a:gd name="connsiteY4" fmla="*/ 37172 h 7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707" h="71754">
                  <a:moveTo>
                    <a:pt x="-1566" y="37172"/>
                  </a:moveTo>
                  <a:cubicBezTo>
                    <a:pt x="-1566" y="17738"/>
                    <a:pt x="6504" y="-1097"/>
                    <a:pt x="20259" y="-1097"/>
                  </a:cubicBezTo>
                  <a:cubicBezTo>
                    <a:pt x="34310" y="-1097"/>
                    <a:pt x="48061" y="17738"/>
                    <a:pt x="48061" y="37172"/>
                  </a:cubicBezTo>
                  <a:cubicBezTo>
                    <a:pt x="49258" y="53913"/>
                    <a:pt x="36999" y="68861"/>
                    <a:pt x="20259" y="70657"/>
                  </a:cubicBezTo>
                  <a:cubicBezTo>
                    <a:pt x="6504" y="70657"/>
                    <a:pt x="-1566" y="56602"/>
                    <a:pt x="-1566" y="3717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4" name="Graphic 5">
              <a:extLst>
                <a:ext uri="{FF2B5EF4-FFF2-40B4-BE49-F238E27FC236}">
                  <a16:creationId xmlns:a16="http://schemas.microsoft.com/office/drawing/2014/main" id="{6A12C878-B4D3-456B-9741-2CC55F031F9A}"/>
                </a:ext>
              </a:extLst>
            </p:cNvPr>
            <p:cNvSpPr/>
            <p:nvPr/>
          </p:nvSpPr>
          <p:spPr>
            <a:xfrm>
              <a:off x="5893743" y="1687484"/>
              <a:ext cx="53293" cy="70261"/>
            </a:xfrm>
            <a:custGeom>
              <a:avLst/>
              <a:gdLst>
                <a:gd name="connsiteX0" fmla="*/ -1566 w 53293"/>
                <a:gd name="connsiteY0" fmla="*/ 31194 h 70261"/>
                <a:gd name="connsiteX1" fmla="*/ 23846 w 53293"/>
                <a:gd name="connsiteY1" fmla="*/ -1097 h 70261"/>
                <a:gd name="connsiteX2" fmla="*/ 51649 w 53293"/>
                <a:gd name="connsiteY2" fmla="*/ 31194 h 70261"/>
                <a:gd name="connsiteX3" fmla="*/ 23846 w 53293"/>
                <a:gd name="connsiteY3" fmla="*/ 69164 h 70261"/>
                <a:gd name="connsiteX4" fmla="*/ -1566 w 53293"/>
                <a:gd name="connsiteY4" fmla="*/ 31194 h 70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93" h="70261">
                  <a:moveTo>
                    <a:pt x="-1566" y="31194"/>
                  </a:moveTo>
                  <a:cubicBezTo>
                    <a:pt x="-1566" y="11760"/>
                    <a:pt x="10095" y="-1097"/>
                    <a:pt x="23846" y="-1097"/>
                  </a:cubicBezTo>
                  <a:cubicBezTo>
                    <a:pt x="40291" y="100"/>
                    <a:pt x="52846" y="14450"/>
                    <a:pt x="51649" y="31194"/>
                  </a:cubicBezTo>
                  <a:cubicBezTo>
                    <a:pt x="51649" y="50628"/>
                    <a:pt x="37598" y="69164"/>
                    <a:pt x="23846" y="69164"/>
                  </a:cubicBezTo>
                  <a:cubicBezTo>
                    <a:pt x="10095" y="69164"/>
                    <a:pt x="-1566" y="50628"/>
                    <a:pt x="-1566" y="3119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5" name="Graphic 5">
              <a:extLst>
                <a:ext uri="{FF2B5EF4-FFF2-40B4-BE49-F238E27FC236}">
                  <a16:creationId xmlns:a16="http://schemas.microsoft.com/office/drawing/2014/main" id="{81621EEE-645B-4152-B73D-9EAAB770A261}"/>
                </a:ext>
              </a:extLst>
            </p:cNvPr>
            <p:cNvSpPr/>
            <p:nvPr/>
          </p:nvSpPr>
          <p:spPr>
            <a:xfrm>
              <a:off x="6146672" y="1363399"/>
              <a:ext cx="50823" cy="75341"/>
            </a:xfrm>
            <a:custGeom>
              <a:avLst/>
              <a:gdLst>
                <a:gd name="connsiteX0" fmla="*/ -1566 w 50823"/>
                <a:gd name="connsiteY0" fmla="*/ 34482 h 75341"/>
                <a:gd name="connsiteX1" fmla="*/ 24146 w 50823"/>
                <a:gd name="connsiteY1" fmla="*/ -1097 h 75341"/>
                <a:gd name="connsiteX2" fmla="*/ 49258 w 50823"/>
                <a:gd name="connsiteY2" fmla="*/ 34482 h 75341"/>
                <a:gd name="connsiteX3" fmla="*/ 24146 w 50823"/>
                <a:gd name="connsiteY3" fmla="*/ 74244 h 75341"/>
                <a:gd name="connsiteX4" fmla="*/ -1566 w 50823"/>
                <a:gd name="connsiteY4" fmla="*/ 34482 h 7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823" h="75341">
                  <a:moveTo>
                    <a:pt x="-1566" y="34482"/>
                  </a:moveTo>
                  <a:cubicBezTo>
                    <a:pt x="-1566" y="15048"/>
                    <a:pt x="10394" y="-1097"/>
                    <a:pt x="24146" y="-1097"/>
                  </a:cubicBezTo>
                  <a:cubicBezTo>
                    <a:pt x="38196" y="-1097"/>
                    <a:pt x="49258" y="15048"/>
                    <a:pt x="49258" y="34482"/>
                  </a:cubicBezTo>
                  <a:cubicBezTo>
                    <a:pt x="49258" y="53913"/>
                    <a:pt x="38196" y="74244"/>
                    <a:pt x="24146" y="74244"/>
                  </a:cubicBezTo>
                  <a:cubicBezTo>
                    <a:pt x="10394" y="74244"/>
                    <a:pt x="-1566" y="53913"/>
                    <a:pt x="-1566" y="3448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6" name="Graphic 5">
              <a:extLst>
                <a:ext uri="{FF2B5EF4-FFF2-40B4-BE49-F238E27FC236}">
                  <a16:creationId xmlns:a16="http://schemas.microsoft.com/office/drawing/2014/main" id="{03CF3ECB-F882-4F48-A194-1082BEA4BE90}"/>
                </a:ext>
              </a:extLst>
            </p:cNvPr>
            <p:cNvSpPr/>
            <p:nvPr/>
          </p:nvSpPr>
          <p:spPr>
            <a:xfrm>
              <a:off x="6189726" y="1572380"/>
              <a:ext cx="50049" cy="70856"/>
            </a:xfrm>
            <a:custGeom>
              <a:avLst/>
              <a:gdLst>
                <a:gd name="connsiteX0" fmla="*/ -1566 w 50049"/>
                <a:gd name="connsiteY0" fmla="*/ 36574 h 70856"/>
                <a:gd name="connsiteX1" fmla="*/ 20857 w 50049"/>
                <a:gd name="connsiteY1" fmla="*/ -1097 h 70856"/>
                <a:gd name="connsiteX2" fmla="*/ 48360 w 50049"/>
                <a:gd name="connsiteY2" fmla="*/ 36574 h 70856"/>
                <a:gd name="connsiteX3" fmla="*/ 20857 w 50049"/>
                <a:gd name="connsiteY3" fmla="*/ 69759 h 70856"/>
                <a:gd name="connsiteX4" fmla="*/ -1566 w 50049"/>
                <a:gd name="connsiteY4" fmla="*/ 36574 h 70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049" h="70856">
                  <a:moveTo>
                    <a:pt x="-1566" y="36574"/>
                  </a:moveTo>
                  <a:cubicBezTo>
                    <a:pt x="-1566" y="17140"/>
                    <a:pt x="6803" y="-1097"/>
                    <a:pt x="20857" y="-1097"/>
                  </a:cubicBezTo>
                  <a:cubicBezTo>
                    <a:pt x="34908" y="-1097"/>
                    <a:pt x="48360" y="17140"/>
                    <a:pt x="48360" y="36574"/>
                  </a:cubicBezTo>
                  <a:cubicBezTo>
                    <a:pt x="49857" y="53318"/>
                    <a:pt x="37598" y="67967"/>
                    <a:pt x="20857" y="69759"/>
                  </a:cubicBezTo>
                  <a:cubicBezTo>
                    <a:pt x="6803" y="69759"/>
                    <a:pt x="-1566" y="56007"/>
                    <a:pt x="-1566" y="3657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7" name="Graphic 5">
              <a:extLst>
                <a:ext uri="{FF2B5EF4-FFF2-40B4-BE49-F238E27FC236}">
                  <a16:creationId xmlns:a16="http://schemas.microsoft.com/office/drawing/2014/main" id="{DD2F1B82-75EB-4AC7-87A3-756D9F9C46DE}"/>
                </a:ext>
              </a:extLst>
            </p:cNvPr>
            <p:cNvSpPr/>
            <p:nvPr/>
          </p:nvSpPr>
          <p:spPr>
            <a:xfrm>
              <a:off x="6151756" y="1816044"/>
              <a:ext cx="44247" cy="66071"/>
            </a:xfrm>
            <a:custGeom>
              <a:avLst/>
              <a:gdLst>
                <a:gd name="connsiteX0" fmla="*/ -1566 w 44247"/>
                <a:gd name="connsiteY0" fmla="*/ 32687 h 66071"/>
                <a:gd name="connsiteX1" fmla="*/ 19959 w 44247"/>
                <a:gd name="connsiteY1" fmla="*/ -1097 h 66071"/>
                <a:gd name="connsiteX2" fmla="*/ 42682 w 44247"/>
                <a:gd name="connsiteY2" fmla="*/ 32687 h 66071"/>
                <a:gd name="connsiteX3" fmla="*/ 19959 w 44247"/>
                <a:gd name="connsiteY3" fmla="*/ 64974 h 66071"/>
                <a:gd name="connsiteX4" fmla="*/ -1566 w 44247"/>
                <a:gd name="connsiteY4" fmla="*/ 32687 h 6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247" h="66071">
                  <a:moveTo>
                    <a:pt x="-1566" y="32687"/>
                  </a:moveTo>
                  <a:cubicBezTo>
                    <a:pt x="-1566" y="13253"/>
                    <a:pt x="5909" y="-1097"/>
                    <a:pt x="19959" y="-1097"/>
                  </a:cubicBezTo>
                  <a:cubicBezTo>
                    <a:pt x="33711" y="-1097"/>
                    <a:pt x="42682" y="13253"/>
                    <a:pt x="42682" y="32687"/>
                  </a:cubicBezTo>
                  <a:cubicBezTo>
                    <a:pt x="42682" y="52121"/>
                    <a:pt x="33711" y="64974"/>
                    <a:pt x="19959" y="64974"/>
                  </a:cubicBezTo>
                  <a:cubicBezTo>
                    <a:pt x="5909" y="64974"/>
                    <a:pt x="-1566" y="52121"/>
                    <a:pt x="-1566" y="3268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8" name="Graphic 5">
              <a:extLst>
                <a:ext uri="{FF2B5EF4-FFF2-40B4-BE49-F238E27FC236}">
                  <a16:creationId xmlns:a16="http://schemas.microsoft.com/office/drawing/2014/main" id="{194EEC4E-DEBF-41EF-AA2E-B0EDC5940171}"/>
                </a:ext>
              </a:extLst>
            </p:cNvPr>
            <p:cNvSpPr/>
            <p:nvPr/>
          </p:nvSpPr>
          <p:spPr>
            <a:xfrm>
              <a:off x="7535995" y="2373029"/>
              <a:ext cx="52320" cy="73545"/>
            </a:xfrm>
            <a:custGeom>
              <a:avLst/>
              <a:gdLst>
                <a:gd name="connsiteX0" fmla="*/ 50755 w 52320"/>
                <a:gd name="connsiteY0" fmla="*/ 35975 h 73545"/>
                <a:gd name="connsiteX1" fmla="*/ 22653 w 52320"/>
                <a:gd name="connsiteY1" fmla="*/ -1097 h 73545"/>
                <a:gd name="connsiteX2" fmla="*/ -1566 w 52320"/>
                <a:gd name="connsiteY2" fmla="*/ 35975 h 73545"/>
                <a:gd name="connsiteX3" fmla="*/ 22653 w 52320"/>
                <a:gd name="connsiteY3" fmla="*/ 72449 h 73545"/>
                <a:gd name="connsiteX4" fmla="*/ 50755 w 52320"/>
                <a:gd name="connsiteY4" fmla="*/ 35975 h 73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20" h="73545">
                  <a:moveTo>
                    <a:pt x="50755" y="35975"/>
                  </a:moveTo>
                  <a:cubicBezTo>
                    <a:pt x="50755" y="16242"/>
                    <a:pt x="36404" y="-1097"/>
                    <a:pt x="22653" y="-1097"/>
                  </a:cubicBezTo>
                  <a:cubicBezTo>
                    <a:pt x="8602" y="-1097"/>
                    <a:pt x="-1566" y="16242"/>
                    <a:pt x="-1566" y="35975"/>
                  </a:cubicBezTo>
                  <a:cubicBezTo>
                    <a:pt x="-1566" y="55409"/>
                    <a:pt x="8602" y="72449"/>
                    <a:pt x="22653" y="72449"/>
                  </a:cubicBezTo>
                  <a:cubicBezTo>
                    <a:pt x="36404" y="72449"/>
                    <a:pt x="50755" y="55409"/>
                    <a:pt x="50755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69" name="Graphic 5">
              <a:extLst>
                <a:ext uri="{FF2B5EF4-FFF2-40B4-BE49-F238E27FC236}">
                  <a16:creationId xmlns:a16="http://schemas.microsoft.com/office/drawing/2014/main" id="{6C9754F5-0B34-4627-9956-EEBC87C836C3}"/>
                </a:ext>
              </a:extLst>
            </p:cNvPr>
            <p:cNvSpPr/>
            <p:nvPr/>
          </p:nvSpPr>
          <p:spPr>
            <a:xfrm>
              <a:off x="7531088" y="1989745"/>
              <a:ext cx="52446" cy="75042"/>
            </a:xfrm>
            <a:custGeom>
              <a:avLst/>
              <a:gdLst>
                <a:gd name="connsiteX0" fmla="*/ 50881 w 52446"/>
                <a:gd name="connsiteY0" fmla="*/ 34482 h 75042"/>
                <a:gd name="connsiteX1" fmla="*/ 25765 w 52446"/>
                <a:gd name="connsiteY1" fmla="*/ -1097 h 75042"/>
                <a:gd name="connsiteX2" fmla="*/ -1439 w 52446"/>
                <a:gd name="connsiteY2" fmla="*/ 34482 h 75042"/>
                <a:gd name="connsiteX3" fmla="*/ 25765 w 52446"/>
                <a:gd name="connsiteY3" fmla="*/ 73945 h 75042"/>
                <a:gd name="connsiteX4" fmla="*/ 50881 w 52446"/>
                <a:gd name="connsiteY4" fmla="*/ 34482 h 75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446" h="75042">
                  <a:moveTo>
                    <a:pt x="50881" y="34482"/>
                  </a:moveTo>
                  <a:cubicBezTo>
                    <a:pt x="50881" y="15048"/>
                    <a:pt x="39819" y="-1097"/>
                    <a:pt x="25765" y="-1097"/>
                  </a:cubicBezTo>
                  <a:cubicBezTo>
                    <a:pt x="9024" y="1895"/>
                    <a:pt x="-2936" y="17143"/>
                    <a:pt x="-1439" y="34482"/>
                  </a:cubicBezTo>
                  <a:cubicBezTo>
                    <a:pt x="-1439" y="53916"/>
                    <a:pt x="12013" y="73945"/>
                    <a:pt x="25765" y="73945"/>
                  </a:cubicBezTo>
                  <a:cubicBezTo>
                    <a:pt x="39819" y="73945"/>
                    <a:pt x="50881" y="53916"/>
                    <a:pt x="50881" y="3448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0" name="Graphic 5">
              <a:extLst>
                <a:ext uri="{FF2B5EF4-FFF2-40B4-BE49-F238E27FC236}">
                  <a16:creationId xmlns:a16="http://schemas.microsoft.com/office/drawing/2014/main" id="{9A57E4FB-7FC8-4BA6-9F95-15F30CD8303A}"/>
                </a:ext>
              </a:extLst>
            </p:cNvPr>
            <p:cNvSpPr/>
            <p:nvPr/>
          </p:nvSpPr>
          <p:spPr>
            <a:xfrm>
              <a:off x="7203218" y="1957756"/>
              <a:ext cx="53238" cy="75341"/>
            </a:xfrm>
            <a:custGeom>
              <a:avLst/>
              <a:gdLst>
                <a:gd name="connsiteX0" fmla="*/ 51673 w 53238"/>
                <a:gd name="connsiteY0" fmla="*/ 34778 h 75341"/>
                <a:gd name="connsiteX1" fmla="*/ 27754 w 53238"/>
                <a:gd name="connsiteY1" fmla="*/ -1097 h 75341"/>
                <a:gd name="connsiteX2" fmla="*/ -1545 w 53238"/>
                <a:gd name="connsiteY2" fmla="*/ 34778 h 75341"/>
                <a:gd name="connsiteX3" fmla="*/ 27754 w 53238"/>
                <a:gd name="connsiteY3" fmla="*/ 74244 h 75341"/>
                <a:gd name="connsiteX4" fmla="*/ 51673 w 53238"/>
                <a:gd name="connsiteY4" fmla="*/ 34778 h 7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238" h="75341">
                  <a:moveTo>
                    <a:pt x="51673" y="34778"/>
                  </a:moveTo>
                  <a:cubicBezTo>
                    <a:pt x="51673" y="15348"/>
                    <a:pt x="41509" y="-1097"/>
                    <a:pt x="27754" y="-1097"/>
                  </a:cubicBezTo>
                  <a:cubicBezTo>
                    <a:pt x="10415" y="1892"/>
                    <a:pt x="-2144" y="17140"/>
                    <a:pt x="-1545" y="34778"/>
                  </a:cubicBezTo>
                  <a:cubicBezTo>
                    <a:pt x="-1545" y="54212"/>
                    <a:pt x="13703" y="74244"/>
                    <a:pt x="27754" y="74244"/>
                  </a:cubicBezTo>
                  <a:cubicBezTo>
                    <a:pt x="41509" y="74244"/>
                    <a:pt x="51673" y="54212"/>
                    <a:pt x="51673" y="3477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1" name="Graphic 5">
              <a:extLst>
                <a:ext uri="{FF2B5EF4-FFF2-40B4-BE49-F238E27FC236}">
                  <a16:creationId xmlns:a16="http://schemas.microsoft.com/office/drawing/2014/main" id="{C334B4D8-5E4C-4618-B1E2-A1218D45D6BB}"/>
                </a:ext>
              </a:extLst>
            </p:cNvPr>
            <p:cNvSpPr/>
            <p:nvPr/>
          </p:nvSpPr>
          <p:spPr>
            <a:xfrm>
              <a:off x="7248983" y="1551753"/>
              <a:ext cx="52939" cy="69359"/>
            </a:xfrm>
            <a:custGeom>
              <a:avLst/>
              <a:gdLst>
                <a:gd name="connsiteX0" fmla="*/ 51353 w 52939"/>
                <a:gd name="connsiteY0" fmla="*/ 32388 h 69359"/>
                <a:gd name="connsiteX1" fmla="*/ 22653 w 52939"/>
                <a:gd name="connsiteY1" fmla="*/ -1097 h 69359"/>
                <a:gd name="connsiteX2" fmla="*/ -1566 w 52939"/>
                <a:gd name="connsiteY2" fmla="*/ 32388 h 69359"/>
                <a:gd name="connsiteX3" fmla="*/ 22653 w 52939"/>
                <a:gd name="connsiteY3" fmla="*/ 68263 h 69359"/>
                <a:gd name="connsiteX4" fmla="*/ 51353 w 52939"/>
                <a:gd name="connsiteY4" fmla="*/ 32388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939" h="69359">
                  <a:moveTo>
                    <a:pt x="51353" y="32388"/>
                  </a:moveTo>
                  <a:cubicBezTo>
                    <a:pt x="51952" y="15344"/>
                    <a:pt x="39393" y="695"/>
                    <a:pt x="22653" y="-1097"/>
                  </a:cubicBezTo>
                  <a:cubicBezTo>
                    <a:pt x="8598" y="-1097"/>
                    <a:pt x="-1566" y="12954"/>
                    <a:pt x="-1566" y="32388"/>
                  </a:cubicBezTo>
                  <a:cubicBezTo>
                    <a:pt x="-1566" y="51821"/>
                    <a:pt x="8598" y="68263"/>
                    <a:pt x="22653" y="68263"/>
                  </a:cubicBezTo>
                  <a:cubicBezTo>
                    <a:pt x="39693" y="65274"/>
                    <a:pt x="51952" y="49727"/>
                    <a:pt x="51353" y="323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2" name="Graphic 5">
              <a:extLst>
                <a:ext uri="{FF2B5EF4-FFF2-40B4-BE49-F238E27FC236}">
                  <a16:creationId xmlns:a16="http://schemas.microsoft.com/office/drawing/2014/main" id="{9184C2E0-3380-461B-970E-41E95AAF4905}"/>
                </a:ext>
              </a:extLst>
            </p:cNvPr>
            <p:cNvSpPr/>
            <p:nvPr/>
          </p:nvSpPr>
          <p:spPr>
            <a:xfrm>
              <a:off x="7109580" y="2197532"/>
              <a:ext cx="49112" cy="76235"/>
            </a:xfrm>
            <a:custGeom>
              <a:avLst/>
              <a:gdLst>
                <a:gd name="connsiteX0" fmla="*/ 47546 w 49112"/>
                <a:gd name="connsiteY0" fmla="*/ 38964 h 76235"/>
                <a:gd name="connsiteX1" fmla="*/ 26620 w 49112"/>
                <a:gd name="connsiteY1" fmla="*/ -1097 h 76235"/>
                <a:gd name="connsiteX2" fmla="*/ -1485 w 49112"/>
                <a:gd name="connsiteY2" fmla="*/ 38964 h 76235"/>
                <a:gd name="connsiteX3" fmla="*/ 26620 w 49112"/>
                <a:gd name="connsiteY3" fmla="*/ 75138 h 76235"/>
                <a:gd name="connsiteX4" fmla="*/ 47546 w 49112"/>
                <a:gd name="connsiteY4" fmla="*/ 38964 h 76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12" h="76235">
                  <a:moveTo>
                    <a:pt x="47546" y="38964"/>
                  </a:moveTo>
                  <a:cubicBezTo>
                    <a:pt x="47546" y="19530"/>
                    <a:pt x="40371" y="-1097"/>
                    <a:pt x="26620" y="-1097"/>
                  </a:cubicBezTo>
                  <a:cubicBezTo>
                    <a:pt x="12868" y="-1097"/>
                    <a:pt x="-1485" y="19530"/>
                    <a:pt x="-1485" y="38964"/>
                  </a:cubicBezTo>
                  <a:cubicBezTo>
                    <a:pt x="-2679" y="56307"/>
                    <a:pt x="9576" y="71850"/>
                    <a:pt x="26620" y="75138"/>
                  </a:cubicBezTo>
                  <a:cubicBezTo>
                    <a:pt x="40371" y="75138"/>
                    <a:pt x="47546" y="58398"/>
                    <a:pt x="47546" y="389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3" name="Graphic 5">
              <a:extLst>
                <a:ext uri="{FF2B5EF4-FFF2-40B4-BE49-F238E27FC236}">
                  <a16:creationId xmlns:a16="http://schemas.microsoft.com/office/drawing/2014/main" id="{743C1786-F3C4-4B27-9769-98C843353427}"/>
                </a:ext>
              </a:extLst>
            </p:cNvPr>
            <p:cNvSpPr/>
            <p:nvPr/>
          </p:nvSpPr>
          <p:spPr>
            <a:xfrm>
              <a:off x="7115642" y="2482454"/>
              <a:ext cx="48433" cy="67268"/>
            </a:xfrm>
            <a:custGeom>
              <a:avLst/>
              <a:gdLst>
                <a:gd name="connsiteX0" fmla="*/ 46868 w 48433"/>
                <a:gd name="connsiteY0" fmla="*/ 32986 h 67268"/>
                <a:gd name="connsiteX1" fmla="*/ 22350 w 48433"/>
                <a:gd name="connsiteY1" fmla="*/ -1097 h 67268"/>
                <a:gd name="connsiteX2" fmla="*/ -1566 w 48433"/>
                <a:gd name="connsiteY2" fmla="*/ 32986 h 67268"/>
                <a:gd name="connsiteX3" fmla="*/ 22350 w 48433"/>
                <a:gd name="connsiteY3" fmla="*/ 66172 h 67268"/>
                <a:gd name="connsiteX4" fmla="*/ 46868 w 48433"/>
                <a:gd name="connsiteY4" fmla="*/ 32986 h 6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33" h="67268">
                  <a:moveTo>
                    <a:pt x="46868" y="32986"/>
                  </a:moveTo>
                  <a:cubicBezTo>
                    <a:pt x="46868" y="13552"/>
                    <a:pt x="36404" y="-1097"/>
                    <a:pt x="22350" y="-1097"/>
                  </a:cubicBezTo>
                  <a:cubicBezTo>
                    <a:pt x="8598" y="-1097"/>
                    <a:pt x="-1566" y="13552"/>
                    <a:pt x="-1566" y="32986"/>
                  </a:cubicBezTo>
                  <a:cubicBezTo>
                    <a:pt x="-1566" y="52416"/>
                    <a:pt x="8598" y="66172"/>
                    <a:pt x="22350" y="66172"/>
                  </a:cubicBezTo>
                  <a:cubicBezTo>
                    <a:pt x="36404" y="66172"/>
                    <a:pt x="46868" y="52416"/>
                    <a:pt x="46868" y="3298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4" name="Graphic 5">
              <a:extLst>
                <a:ext uri="{FF2B5EF4-FFF2-40B4-BE49-F238E27FC236}">
                  <a16:creationId xmlns:a16="http://schemas.microsoft.com/office/drawing/2014/main" id="{184706A8-309C-434C-967A-37CAC416590B}"/>
                </a:ext>
              </a:extLst>
            </p:cNvPr>
            <p:cNvSpPr/>
            <p:nvPr/>
          </p:nvSpPr>
          <p:spPr>
            <a:xfrm>
              <a:off x="7528202" y="2574536"/>
              <a:ext cx="55628" cy="76538"/>
            </a:xfrm>
            <a:custGeom>
              <a:avLst/>
              <a:gdLst>
                <a:gd name="connsiteX0" fmla="*/ 54063 w 55628"/>
                <a:gd name="connsiteY0" fmla="*/ 38365 h 76538"/>
                <a:gd name="connsiteX1" fmla="*/ 28351 w 55628"/>
                <a:gd name="connsiteY1" fmla="*/ 75441 h 76538"/>
                <a:gd name="connsiteX2" fmla="*/ -1546 w 55628"/>
                <a:gd name="connsiteY2" fmla="*/ 38365 h 76538"/>
                <a:gd name="connsiteX3" fmla="*/ 28351 w 55628"/>
                <a:gd name="connsiteY3" fmla="*/ -1097 h 76538"/>
                <a:gd name="connsiteX4" fmla="*/ 54063 w 55628"/>
                <a:gd name="connsiteY4" fmla="*/ 38365 h 76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628" h="76538">
                  <a:moveTo>
                    <a:pt x="54063" y="38365"/>
                  </a:moveTo>
                  <a:cubicBezTo>
                    <a:pt x="54063" y="57799"/>
                    <a:pt x="42107" y="75441"/>
                    <a:pt x="28351" y="75441"/>
                  </a:cubicBezTo>
                  <a:cubicBezTo>
                    <a:pt x="10713" y="72149"/>
                    <a:pt x="-2141" y="56307"/>
                    <a:pt x="-1546" y="38365"/>
                  </a:cubicBezTo>
                  <a:cubicBezTo>
                    <a:pt x="-1546" y="18935"/>
                    <a:pt x="14301" y="-1097"/>
                    <a:pt x="28351" y="-1097"/>
                  </a:cubicBezTo>
                  <a:cubicBezTo>
                    <a:pt x="42107" y="-1097"/>
                    <a:pt x="54063" y="18935"/>
                    <a:pt x="54063" y="3836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5" name="Graphic 5">
              <a:extLst>
                <a:ext uri="{FF2B5EF4-FFF2-40B4-BE49-F238E27FC236}">
                  <a16:creationId xmlns:a16="http://schemas.microsoft.com/office/drawing/2014/main" id="{10D1B960-6157-4404-ACCD-EB90DB3EF76E}"/>
                </a:ext>
              </a:extLst>
            </p:cNvPr>
            <p:cNvSpPr/>
            <p:nvPr/>
          </p:nvSpPr>
          <p:spPr>
            <a:xfrm>
              <a:off x="7297416" y="2589485"/>
              <a:ext cx="49929" cy="69359"/>
            </a:xfrm>
            <a:custGeom>
              <a:avLst/>
              <a:gdLst>
                <a:gd name="connsiteX0" fmla="*/ 48364 w 49929"/>
                <a:gd name="connsiteY0" fmla="*/ 35975 h 69359"/>
                <a:gd name="connsiteX1" fmla="*/ 22952 w 49929"/>
                <a:gd name="connsiteY1" fmla="*/ 68263 h 69359"/>
                <a:gd name="connsiteX2" fmla="*/ -1566 w 49929"/>
                <a:gd name="connsiteY2" fmla="*/ 35975 h 69359"/>
                <a:gd name="connsiteX3" fmla="*/ 22952 w 49929"/>
                <a:gd name="connsiteY3" fmla="*/ -1097 h 69359"/>
                <a:gd name="connsiteX4" fmla="*/ 48364 w 49929"/>
                <a:gd name="connsiteY4" fmla="*/ 35975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929" h="69359">
                  <a:moveTo>
                    <a:pt x="48364" y="35975"/>
                  </a:moveTo>
                  <a:cubicBezTo>
                    <a:pt x="48364" y="55409"/>
                    <a:pt x="36704" y="68263"/>
                    <a:pt x="22952" y="68263"/>
                  </a:cubicBezTo>
                  <a:cubicBezTo>
                    <a:pt x="8898" y="68263"/>
                    <a:pt x="-1566" y="55409"/>
                    <a:pt x="-1566" y="35975"/>
                  </a:cubicBezTo>
                  <a:cubicBezTo>
                    <a:pt x="-1566" y="16541"/>
                    <a:pt x="8898" y="-1097"/>
                    <a:pt x="22952" y="-1097"/>
                  </a:cubicBezTo>
                  <a:cubicBezTo>
                    <a:pt x="36704" y="-1097"/>
                    <a:pt x="48364" y="16541"/>
                    <a:pt x="48364" y="3597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6" name="Graphic 5">
              <a:extLst>
                <a:ext uri="{FF2B5EF4-FFF2-40B4-BE49-F238E27FC236}">
                  <a16:creationId xmlns:a16="http://schemas.microsoft.com/office/drawing/2014/main" id="{ADD04BF8-BBF0-4642-B7D1-7BC4DFF7DFB0}"/>
                </a:ext>
              </a:extLst>
            </p:cNvPr>
            <p:cNvSpPr/>
            <p:nvPr/>
          </p:nvSpPr>
          <p:spPr>
            <a:xfrm>
              <a:off x="7186498" y="3133613"/>
              <a:ext cx="52624" cy="68765"/>
            </a:xfrm>
            <a:custGeom>
              <a:avLst/>
              <a:gdLst>
                <a:gd name="connsiteX0" fmla="*/ 51054 w 52624"/>
                <a:gd name="connsiteY0" fmla="*/ 35679 h 68765"/>
                <a:gd name="connsiteX1" fmla="*/ 21157 w 52624"/>
                <a:gd name="connsiteY1" fmla="*/ 67668 h 68765"/>
                <a:gd name="connsiteX2" fmla="*/ -1566 w 52624"/>
                <a:gd name="connsiteY2" fmla="*/ 35679 h 68765"/>
                <a:gd name="connsiteX3" fmla="*/ 21157 w 52624"/>
                <a:gd name="connsiteY3" fmla="*/ -1097 h 68765"/>
                <a:gd name="connsiteX4" fmla="*/ 51054 w 52624"/>
                <a:gd name="connsiteY4" fmla="*/ 35679 h 687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624" h="68765">
                  <a:moveTo>
                    <a:pt x="51054" y="35679"/>
                  </a:moveTo>
                  <a:cubicBezTo>
                    <a:pt x="51353" y="52719"/>
                    <a:pt x="37897" y="66770"/>
                    <a:pt x="21157" y="67668"/>
                  </a:cubicBezTo>
                  <a:cubicBezTo>
                    <a:pt x="7102" y="67668"/>
                    <a:pt x="-1566" y="55110"/>
                    <a:pt x="-1566" y="35679"/>
                  </a:cubicBezTo>
                  <a:cubicBezTo>
                    <a:pt x="-1566" y="16245"/>
                    <a:pt x="7102" y="-1097"/>
                    <a:pt x="21157" y="-1097"/>
                  </a:cubicBezTo>
                  <a:cubicBezTo>
                    <a:pt x="38795" y="2195"/>
                    <a:pt x="51353" y="17738"/>
                    <a:pt x="51054" y="3567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7" name="Graphic 5">
              <a:extLst>
                <a:ext uri="{FF2B5EF4-FFF2-40B4-BE49-F238E27FC236}">
                  <a16:creationId xmlns:a16="http://schemas.microsoft.com/office/drawing/2014/main" id="{FE0468B1-FB4C-4437-B713-834DE3D4866E}"/>
                </a:ext>
              </a:extLst>
            </p:cNvPr>
            <p:cNvSpPr/>
            <p:nvPr/>
          </p:nvSpPr>
          <p:spPr>
            <a:xfrm>
              <a:off x="7106237" y="2690238"/>
              <a:ext cx="51261" cy="63381"/>
            </a:xfrm>
            <a:custGeom>
              <a:avLst/>
              <a:gdLst>
                <a:gd name="connsiteX0" fmla="*/ 49696 w 51261"/>
                <a:gd name="connsiteY0" fmla="*/ 30296 h 63381"/>
                <a:gd name="connsiteX1" fmla="*/ 25178 w 51261"/>
                <a:gd name="connsiteY1" fmla="*/ 62285 h 63381"/>
                <a:gd name="connsiteX2" fmla="*/ -1431 w 51261"/>
                <a:gd name="connsiteY2" fmla="*/ 30596 h 63381"/>
                <a:gd name="connsiteX3" fmla="*/ -1431 w 51261"/>
                <a:gd name="connsiteY3" fmla="*/ 29997 h 63381"/>
                <a:gd name="connsiteX4" fmla="*/ 23686 w 51261"/>
                <a:gd name="connsiteY4" fmla="*/ -1097 h 63381"/>
                <a:gd name="connsiteX5" fmla="*/ 25178 w 51261"/>
                <a:gd name="connsiteY5" fmla="*/ -1097 h 63381"/>
                <a:gd name="connsiteX6" fmla="*/ 49696 w 51261"/>
                <a:gd name="connsiteY6" fmla="*/ 30296 h 63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261" h="63381">
                  <a:moveTo>
                    <a:pt x="49696" y="30296"/>
                  </a:moveTo>
                  <a:cubicBezTo>
                    <a:pt x="49696" y="49727"/>
                    <a:pt x="39229" y="62285"/>
                    <a:pt x="25178" y="62285"/>
                  </a:cubicBezTo>
                  <a:cubicBezTo>
                    <a:pt x="9033" y="61088"/>
                    <a:pt x="-2923" y="46738"/>
                    <a:pt x="-1431" y="30596"/>
                  </a:cubicBezTo>
                  <a:cubicBezTo>
                    <a:pt x="-1431" y="30596"/>
                    <a:pt x="-1431" y="30296"/>
                    <a:pt x="-1431" y="29997"/>
                  </a:cubicBezTo>
                  <a:cubicBezTo>
                    <a:pt x="-2923" y="14450"/>
                    <a:pt x="8138" y="698"/>
                    <a:pt x="23686" y="-1097"/>
                  </a:cubicBezTo>
                  <a:cubicBezTo>
                    <a:pt x="24280" y="-1097"/>
                    <a:pt x="24879" y="-1097"/>
                    <a:pt x="25178" y="-1097"/>
                  </a:cubicBezTo>
                  <a:cubicBezTo>
                    <a:pt x="39229" y="-1097"/>
                    <a:pt x="49696" y="10563"/>
                    <a:pt x="49696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8" name="Graphic 5">
              <a:extLst>
                <a:ext uri="{FF2B5EF4-FFF2-40B4-BE49-F238E27FC236}">
                  <a16:creationId xmlns:a16="http://schemas.microsoft.com/office/drawing/2014/main" id="{E28FB3BE-9620-477F-A732-FB03DC9F9331}"/>
                </a:ext>
              </a:extLst>
            </p:cNvPr>
            <p:cNvSpPr/>
            <p:nvPr/>
          </p:nvSpPr>
          <p:spPr>
            <a:xfrm>
              <a:off x="6537427" y="2055820"/>
              <a:ext cx="50228" cy="69359"/>
            </a:xfrm>
            <a:custGeom>
              <a:avLst/>
              <a:gdLst>
                <a:gd name="connsiteX0" fmla="*/ -1566 w 50228"/>
                <a:gd name="connsiteY0" fmla="*/ 32088 h 69359"/>
                <a:gd name="connsiteX1" fmla="*/ 22952 w 50228"/>
                <a:gd name="connsiteY1" fmla="*/ -1097 h 69359"/>
                <a:gd name="connsiteX2" fmla="*/ 48663 w 50228"/>
                <a:gd name="connsiteY2" fmla="*/ 32088 h 69359"/>
                <a:gd name="connsiteX3" fmla="*/ 22952 w 50228"/>
                <a:gd name="connsiteY3" fmla="*/ 68263 h 69359"/>
                <a:gd name="connsiteX4" fmla="*/ -1566 w 50228"/>
                <a:gd name="connsiteY4" fmla="*/ 32088 h 69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228" h="69359">
                  <a:moveTo>
                    <a:pt x="-1566" y="32088"/>
                  </a:moveTo>
                  <a:cubicBezTo>
                    <a:pt x="-1566" y="12654"/>
                    <a:pt x="9201" y="-1097"/>
                    <a:pt x="22952" y="-1097"/>
                  </a:cubicBezTo>
                  <a:cubicBezTo>
                    <a:pt x="37003" y="-1097"/>
                    <a:pt x="48663" y="12654"/>
                    <a:pt x="48663" y="32088"/>
                  </a:cubicBezTo>
                  <a:cubicBezTo>
                    <a:pt x="48663" y="51522"/>
                    <a:pt x="37003" y="68263"/>
                    <a:pt x="22952" y="68263"/>
                  </a:cubicBezTo>
                  <a:cubicBezTo>
                    <a:pt x="9201" y="68263"/>
                    <a:pt x="-1566" y="51522"/>
                    <a:pt x="-1566" y="3208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79" name="Graphic 5">
              <a:extLst>
                <a:ext uri="{FF2B5EF4-FFF2-40B4-BE49-F238E27FC236}">
                  <a16:creationId xmlns:a16="http://schemas.microsoft.com/office/drawing/2014/main" id="{CC03E5FB-6581-4603-9852-84C395FA09D3}"/>
                </a:ext>
              </a:extLst>
            </p:cNvPr>
            <p:cNvSpPr/>
            <p:nvPr/>
          </p:nvSpPr>
          <p:spPr>
            <a:xfrm>
              <a:off x="6401913" y="1900053"/>
              <a:ext cx="56037" cy="67568"/>
            </a:xfrm>
            <a:custGeom>
              <a:avLst/>
              <a:gdLst>
                <a:gd name="connsiteX0" fmla="*/ -1483 w 56037"/>
                <a:gd name="connsiteY0" fmla="*/ 33884 h 67568"/>
                <a:gd name="connsiteX1" fmla="*/ 26020 w 56037"/>
                <a:gd name="connsiteY1" fmla="*/ -1097 h 67568"/>
                <a:gd name="connsiteX2" fmla="*/ 54425 w 56037"/>
                <a:gd name="connsiteY2" fmla="*/ 33884 h 67568"/>
                <a:gd name="connsiteX3" fmla="*/ 26020 w 56037"/>
                <a:gd name="connsiteY3" fmla="*/ 66471 h 67568"/>
                <a:gd name="connsiteX4" fmla="*/ -1483 w 56037"/>
                <a:gd name="connsiteY4" fmla="*/ 33884 h 67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6037" h="67568">
                  <a:moveTo>
                    <a:pt x="-1483" y="33884"/>
                  </a:moveTo>
                  <a:cubicBezTo>
                    <a:pt x="-2680" y="16844"/>
                    <a:pt x="9279" y="1596"/>
                    <a:pt x="26020" y="-1097"/>
                  </a:cubicBezTo>
                  <a:cubicBezTo>
                    <a:pt x="43363" y="1596"/>
                    <a:pt x="55322" y="16545"/>
                    <a:pt x="54425" y="33884"/>
                  </a:cubicBezTo>
                  <a:cubicBezTo>
                    <a:pt x="55322" y="50628"/>
                    <a:pt x="42764" y="64978"/>
                    <a:pt x="26020" y="66471"/>
                  </a:cubicBezTo>
                  <a:cubicBezTo>
                    <a:pt x="9579" y="64978"/>
                    <a:pt x="-2680" y="50329"/>
                    <a:pt x="-1483" y="3388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0" name="Graphic 5">
              <a:extLst>
                <a:ext uri="{FF2B5EF4-FFF2-40B4-BE49-F238E27FC236}">
                  <a16:creationId xmlns:a16="http://schemas.microsoft.com/office/drawing/2014/main" id="{D004EF2C-C6F8-43FA-99CE-B5A3F34BA103}"/>
                </a:ext>
              </a:extLst>
            </p:cNvPr>
            <p:cNvSpPr/>
            <p:nvPr/>
          </p:nvSpPr>
          <p:spPr>
            <a:xfrm>
              <a:off x="6614265" y="1730837"/>
              <a:ext cx="48134" cy="71454"/>
            </a:xfrm>
            <a:custGeom>
              <a:avLst/>
              <a:gdLst>
                <a:gd name="connsiteX0" fmla="*/ -1566 w 48134"/>
                <a:gd name="connsiteY0" fmla="*/ 37767 h 71454"/>
                <a:gd name="connsiteX1" fmla="*/ 22354 w 48134"/>
                <a:gd name="connsiteY1" fmla="*/ -1097 h 71454"/>
                <a:gd name="connsiteX2" fmla="*/ 46568 w 48134"/>
                <a:gd name="connsiteY2" fmla="*/ 37767 h 71454"/>
                <a:gd name="connsiteX3" fmla="*/ 22354 w 48134"/>
                <a:gd name="connsiteY3" fmla="*/ 70358 h 71454"/>
                <a:gd name="connsiteX4" fmla="*/ -1566 w 48134"/>
                <a:gd name="connsiteY4" fmla="*/ 37767 h 7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134" h="71454">
                  <a:moveTo>
                    <a:pt x="-1566" y="37767"/>
                  </a:moveTo>
                  <a:cubicBezTo>
                    <a:pt x="-1566" y="18337"/>
                    <a:pt x="8299" y="-1097"/>
                    <a:pt x="22354" y="-1097"/>
                  </a:cubicBezTo>
                  <a:cubicBezTo>
                    <a:pt x="36105" y="-1097"/>
                    <a:pt x="46568" y="18337"/>
                    <a:pt x="46568" y="37767"/>
                  </a:cubicBezTo>
                  <a:cubicBezTo>
                    <a:pt x="46568" y="57201"/>
                    <a:pt x="36105" y="70358"/>
                    <a:pt x="22354" y="70358"/>
                  </a:cubicBezTo>
                  <a:cubicBezTo>
                    <a:pt x="8299" y="70358"/>
                    <a:pt x="-1566" y="57201"/>
                    <a:pt x="-1566" y="3776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1" name="Graphic 5">
              <a:extLst>
                <a:ext uri="{FF2B5EF4-FFF2-40B4-BE49-F238E27FC236}">
                  <a16:creationId xmlns:a16="http://schemas.microsoft.com/office/drawing/2014/main" id="{D178D180-F53C-4512-AAF8-3C6A08B71171}"/>
                </a:ext>
              </a:extLst>
            </p:cNvPr>
            <p:cNvSpPr/>
            <p:nvPr/>
          </p:nvSpPr>
          <p:spPr>
            <a:xfrm>
              <a:off x="6824015" y="1500926"/>
              <a:ext cx="51551" cy="67867"/>
            </a:xfrm>
            <a:custGeom>
              <a:avLst/>
              <a:gdLst>
                <a:gd name="connsiteX0" fmla="*/ -1436 w 51551"/>
                <a:gd name="connsiteY0" fmla="*/ 30296 h 67867"/>
                <a:gd name="connsiteX1" fmla="*/ 24873 w 51551"/>
                <a:gd name="connsiteY1" fmla="*/ -1097 h 67867"/>
                <a:gd name="connsiteX2" fmla="*/ 25767 w 51551"/>
                <a:gd name="connsiteY2" fmla="*/ -1097 h 67867"/>
                <a:gd name="connsiteX3" fmla="*/ 49986 w 51551"/>
                <a:gd name="connsiteY3" fmla="*/ 30296 h 67867"/>
                <a:gd name="connsiteX4" fmla="*/ 25767 w 51551"/>
                <a:gd name="connsiteY4" fmla="*/ 66770 h 67867"/>
                <a:gd name="connsiteX5" fmla="*/ -1436 w 51551"/>
                <a:gd name="connsiteY5" fmla="*/ 30296 h 67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51" h="67867">
                  <a:moveTo>
                    <a:pt x="-1436" y="30296"/>
                  </a:moveTo>
                  <a:cubicBezTo>
                    <a:pt x="-2933" y="14450"/>
                    <a:pt x="8728" y="399"/>
                    <a:pt x="24873" y="-1097"/>
                  </a:cubicBezTo>
                  <a:cubicBezTo>
                    <a:pt x="25173" y="-1097"/>
                    <a:pt x="25472" y="-1097"/>
                    <a:pt x="25767" y="-1097"/>
                  </a:cubicBezTo>
                  <a:cubicBezTo>
                    <a:pt x="39523" y="-1097"/>
                    <a:pt x="49986" y="10862"/>
                    <a:pt x="49986" y="30296"/>
                  </a:cubicBezTo>
                  <a:cubicBezTo>
                    <a:pt x="49986" y="50029"/>
                    <a:pt x="39523" y="66770"/>
                    <a:pt x="25767" y="66770"/>
                  </a:cubicBezTo>
                  <a:cubicBezTo>
                    <a:pt x="11717" y="66770"/>
                    <a:pt x="-1436" y="49730"/>
                    <a:pt x="-1436" y="3029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2" name="Graphic 5">
              <a:extLst>
                <a:ext uri="{FF2B5EF4-FFF2-40B4-BE49-F238E27FC236}">
                  <a16:creationId xmlns:a16="http://schemas.microsoft.com/office/drawing/2014/main" id="{DA48F104-8803-463B-87C4-49F76C28B748}"/>
                </a:ext>
              </a:extLst>
            </p:cNvPr>
            <p:cNvSpPr/>
            <p:nvPr/>
          </p:nvSpPr>
          <p:spPr>
            <a:xfrm>
              <a:off x="6930277" y="1684196"/>
              <a:ext cx="46342" cy="69962"/>
            </a:xfrm>
            <a:custGeom>
              <a:avLst/>
              <a:gdLst>
                <a:gd name="connsiteX0" fmla="*/ -1566 w 46342"/>
                <a:gd name="connsiteY0" fmla="*/ 33285 h 69962"/>
                <a:gd name="connsiteX1" fmla="*/ 22354 w 46342"/>
                <a:gd name="connsiteY1" fmla="*/ -1097 h 69962"/>
                <a:gd name="connsiteX2" fmla="*/ 44777 w 46342"/>
                <a:gd name="connsiteY2" fmla="*/ 33285 h 69962"/>
                <a:gd name="connsiteX3" fmla="*/ 22354 w 46342"/>
                <a:gd name="connsiteY3" fmla="*/ 68865 h 69962"/>
                <a:gd name="connsiteX4" fmla="*/ -1566 w 46342"/>
                <a:gd name="connsiteY4" fmla="*/ 33285 h 69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342" h="69962">
                  <a:moveTo>
                    <a:pt x="-1566" y="33285"/>
                  </a:moveTo>
                  <a:cubicBezTo>
                    <a:pt x="-1566" y="13851"/>
                    <a:pt x="8602" y="-1097"/>
                    <a:pt x="22354" y="-1097"/>
                  </a:cubicBezTo>
                  <a:cubicBezTo>
                    <a:pt x="36105" y="-1097"/>
                    <a:pt x="44777" y="13851"/>
                    <a:pt x="44777" y="33285"/>
                  </a:cubicBezTo>
                  <a:cubicBezTo>
                    <a:pt x="44777" y="52719"/>
                    <a:pt x="36404" y="68865"/>
                    <a:pt x="22354" y="68865"/>
                  </a:cubicBezTo>
                  <a:cubicBezTo>
                    <a:pt x="8602" y="68865"/>
                    <a:pt x="-1566" y="52719"/>
                    <a:pt x="-1566" y="3328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3" name="Graphic 5">
              <a:extLst>
                <a:ext uri="{FF2B5EF4-FFF2-40B4-BE49-F238E27FC236}">
                  <a16:creationId xmlns:a16="http://schemas.microsoft.com/office/drawing/2014/main" id="{41AB4A67-3604-457F-944E-1AF771E9A896}"/>
                </a:ext>
              </a:extLst>
            </p:cNvPr>
            <p:cNvSpPr/>
            <p:nvPr/>
          </p:nvSpPr>
          <p:spPr>
            <a:xfrm>
              <a:off x="6908153" y="2061199"/>
              <a:ext cx="45145" cy="72352"/>
            </a:xfrm>
            <a:custGeom>
              <a:avLst/>
              <a:gdLst>
                <a:gd name="connsiteX0" fmla="*/ -1566 w 45145"/>
                <a:gd name="connsiteY0" fmla="*/ 34183 h 72352"/>
                <a:gd name="connsiteX1" fmla="*/ 22952 w 45145"/>
                <a:gd name="connsiteY1" fmla="*/ -1097 h 72352"/>
                <a:gd name="connsiteX2" fmla="*/ 43579 w 45145"/>
                <a:gd name="connsiteY2" fmla="*/ 34183 h 72352"/>
                <a:gd name="connsiteX3" fmla="*/ 22952 w 45145"/>
                <a:gd name="connsiteY3" fmla="*/ 71255 h 72352"/>
                <a:gd name="connsiteX4" fmla="*/ -1566 w 45145"/>
                <a:gd name="connsiteY4" fmla="*/ 34183 h 72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145" h="72352">
                  <a:moveTo>
                    <a:pt x="-1566" y="34183"/>
                  </a:moveTo>
                  <a:cubicBezTo>
                    <a:pt x="-1566" y="14450"/>
                    <a:pt x="8898" y="-1097"/>
                    <a:pt x="22952" y="-1097"/>
                  </a:cubicBezTo>
                  <a:cubicBezTo>
                    <a:pt x="36704" y="-1097"/>
                    <a:pt x="43579" y="14450"/>
                    <a:pt x="43579" y="34183"/>
                  </a:cubicBezTo>
                  <a:cubicBezTo>
                    <a:pt x="43579" y="53617"/>
                    <a:pt x="36704" y="71255"/>
                    <a:pt x="22952" y="71255"/>
                  </a:cubicBezTo>
                  <a:cubicBezTo>
                    <a:pt x="8898" y="71255"/>
                    <a:pt x="-1566" y="53617"/>
                    <a:pt x="-1566" y="3418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4" name="Graphic 5">
              <a:extLst>
                <a:ext uri="{FF2B5EF4-FFF2-40B4-BE49-F238E27FC236}">
                  <a16:creationId xmlns:a16="http://schemas.microsoft.com/office/drawing/2014/main" id="{9E46A293-3D77-4DD2-9087-09976172848F}"/>
                </a:ext>
              </a:extLst>
            </p:cNvPr>
            <p:cNvSpPr/>
            <p:nvPr/>
          </p:nvSpPr>
          <p:spPr>
            <a:xfrm>
              <a:off x="5584008" y="2575434"/>
              <a:ext cx="75337" cy="56826"/>
            </a:xfrm>
            <a:custGeom>
              <a:avLst/>
              <a:gdLst>
                <a:gd name="connsiteX0" fmla="*/ 35207 w 75337"/>
                <a:gd name="connsiteY0" fmla="*/ 55708 h 56826"/>
                <a:gd name="connsiteX1" fmla="*/ 73772 w 75337"/>
                <a:gd name="connsiteY1" fmla="*/ 26406 h 56826"/>
                <a:gd name="connsiteX2" fmla="*/ 35207 w 75337"/>
                <a:gd name="connsiteY2" fmla="*/ -1097 h 56826"/>
                <a:gd name="connsiteX3" fmla="*/ -1566 w 75337"/>
                <a:gd name="connsiteY3" fmla="*/ 26406 h 56826"/>
                <a:gd name="connsiteX4" fmla="*/ 35207 w 75337"/>
                <a:gd name="connsiteY4" fmla="*/ 55708 h 56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337" h="56826">
                  <a:moveTo>
                    <a:pt x="35207" y="55708"/>
                  </a:moveTo>
                  <a:cubicBezTo>
                    <a:pt x="54937" y="55708"/>
                    <a:pt x="73772" y="40460"/>
                    <a:pt x="73772" y="26406"/>
                  </a:cubicBezTo>
                  <a:cubicBezTo>
                    <a:pt x="73772" y="12654"/>
                    <a:pt x="54937" y="-1097"/>
                    <a:pt x="35207" y="-1097"/>
                  </a:cubicBezTo>
                  <a:cubicBezTo>
                    <a:pt x="15773" y="-1097"/>
                    <a:pt x="-1566" y="12654"/>
                    <a:pt x="-1566" y="26406"/>
                  </a:cubicBezTo>
                  <a:cubicBezTo>
                    <a:pt x="1723" y="44048"/>
                    <a:pt x="17565" y="56303"/>
                    <a:pt x="35207" y="5570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5" name="Graphic 5">
              <a:extLst>
                <a:ext uri="{FF2B5EF4-FFF2-40B4-BE49-F238E27FC236}">
                  <a16:creationId xmlns:a16="http://schemas.microsoft.com/office/drawing/2014/main" id="{13EEB3BF-2339-4735-82B4-0A019B32BF71}"/>
                </a:ext>
              </a:extLst>
            </p:cNvPr>
            <p:cNvSpPr/>
            <p:nvPr/>
          </p:nvSpPr>
          <p:spPr>
            <a:xfrm>
              <a:off x="5834247" y="2802306"/>
              <a:ext cx="71155" cy="49975"/>
            </a:xfrm>
            <a:custGeom>
              <a:avLst/>
              <a:gdLst>
                <a:gd name="connsiteX0" fmla="*/ 33412 w 71155"/>
                <a:gd name="connsiteY0" fmla="*/ 48879 h 49975"/>
                <a:gd name="connsiteX1" fmla="*/ 69590 w 71155"/>
                <a:gd name="connsiteY1" fmla="*/ 27350 h 49975"/>
                <a:gd name="connsiteX2" fmla="*/ 33412 w 71155"/>
                <a:gd name="connsiteY2" fmla="*/ -1051 h 49975"/>
                <a:gd name="connsiteX3" fmla="*/ -1566 w 71155"/>
                <a:gd name="connsiteY3" fmla="*/ 27350 h 49975"/>
                <a:gd name="connsiteX4" fmla="*/ 33412 w 71155"/>
                <a:gd name="connsiteY4" fmla="*/ 48879 h 49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155" h="49975">
                  <a:moveTo>
                    <a:pt x="33412" y="48879"/>
                  </a:moveTo>
                  <a:cubicBezTo>
                    <a:pt x="52846" y="48879"/>
                    <a:pt x="69590" y="41404"/>
                    <a:pt x="69590" y="27350"/>
                  </a:cubicBezTo>
                  <a:cubicBezTo>
                    <a:pt x="66298" y="10310"/>
                    <a:pt x="50755" y="-1949"/>
                    <a:pt x="33412" y="-1051"/>
                  </a:cubicBezTo>
                  <a:cubicBezTo>
                    <a:pt x="16073" y="-1949"/>
                    <a:pt x="825" y="10310"/>
                    <a:pt x="-1566" y="27350"/>
                  </a:cubicBezTo>
                  <a:cubicBezTo>
                    <a:pt x="-1566" y="41404"/>
                    <a:pt x="13978" y="48879"/>
                    <a:pt x="33412" y="4887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6" name="Graphic 5">
              <a:extLst>
                <a:ext uri="{FF2B5EF4-FFF2-40B4-BE49-F238E27FC236}">
                  <a16:creationId xmlns:a16="http://schemas.microsoft.com/office/drawing/2014/main" id="{49302722-B882-44A8-B091-FC94A9B8E550}"/>
                </a:ext>
              </a:extLst>
            </p:cNvPr>
            <p:cNvSpPr/>
            <p:nvPr/>
          </p:nvSpPr>
          <p:spPr>
            <a:xfrm>
              <a:off x="5732895" y="3051694"/>
              <a:ext cx="78330" cy="50528"/>
            </a:xfrm>
            <a:custGeom>
              <a:avLst/>
              <a:gdLst>
                <a:gd name="connsiteX0" fmla="*/ 36704 w 78330"/>
                <a:gd name="connsiteY0" fmla="*/ 49431 h 50528"/>
                <a:gd name="connsiteX1" fmla="*/ 76765 w 78330"/>
                <a:gd name="connsiteY1" fmla="*/ 28501 h 50528"/>
                <a:gd name="connsiteX2" fmla="*/ 36704 w 78330"/>
                <a:gd name="connsiteY2" fmla="*/ -1097 h 50528"/>
                <a:gd name="connsiteX3" fmla="*/ -1566 w 78330"/>
                <a:gd name="connsiteY3" fmla="*/ 28501 h 50528"/>
                <a:gd name="connsiteX4" fmla="*/ 36704 w 78330"/>
                <a:gd name="connsiteY4" fmla="*/ 49431 h 505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330" h="50528">
                  <a:moveTo>
                    <a:pt x="36704" y="49431"/>
                  </a:moveTo>
                  <a:cubicBezTo>
                    <a:pt x="56134" y="49431"/>
                    <a:pt x="76765" y="42555"/>
                    <a:pt x="76765" y="28501"/>
                  </a:cubicBezTo>
                  <a:cubicBezTo>
                    <a:pt x="76765" y="14450"/>
                    <a:pt x="56134" y="-1097"/>
                    <a:pt x="36704" y="-1097"/>
                  </a:cubicBezTo>
                  <a:cubicBezTo>
                    <a:pt x="17270" y="-1097"/>
                    <a:pt x="-1566" y="14450"/>
                    <a:pt x="-1566" y="28501"/>
                  </a:cubicBezTo>
                  <a:cubicBezTo>
                    <a:pt x="-1566" y="42555"/>
                    <a:pt x="17270" y="49431"/>
                    <a:pt x="36704" y="4943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7" name="Graphic 5">
              <a:extLst>
                <a:ext uri="{FF2B5EF4-FFF2-40B4-BE49-F238E27FC236}">
                  <a16:creationId xmlns:a16="http://schemas.microsoft.com/office/drawing/2014/main" id="{F1A0C499-3893-4AC7-8AE9-540FACB19385}"/>
                </a:ext>
              </a:extLst>
            </p:cNvPr>
            <p:cNvSpPr/>
            <p:nvPr/>
          </p:nvSpPr>
          <p:spPr>
            <a:xfrm>
              <a:off x="6127837" y="2634929"/>
              <a:ext cx="73246" cy="53522"/>
            </a:xfrm>
            <a:custGeom>
              <a:avLst/>
              <a:gdLst>
                <a:gd name="connsiteX0" fmla="*/ 37601 w 73246"/>
                <a:gd name="connsiteY0" fmla="*/ 52420 h 53522"/>
                <a:gd name="connsiteX1" fmla="*/ 71681 w 73246"/>
                <a:gd name="connsiteY1" fmla="*/ 22523 h 53522"/>
                <a:gd name="connsiteX2" fmla="*/ 37601 w 73246"/>
                <a:gd name="connsiteY2" fmla="*/ -1097 h 53522"/>
                <a:gd name="connsiteX3" fmla="*/ -1566 w 73246"/>
                <a:gd name="connsiteY3" fmla="*/ 22523 h 53522"/>
                <a:gd name="connsiteX4" fmla="*/ 37601 w 73246"/>
                <a:gd name="connsiteY4" fmla="*/ 52420 h 535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46" h="53522">
                  <a:moveTo>
                    <a:pt x="37601" y="52420"/>
                  </a:moveTo>
                  <a:cubicBezTo>
                    <a:pt x="54941" y="52716"/>
                    <a:pt x="69889" y="39862"/>
                    <a:pt x="71681" y="22523"/>
                  </a:cubicBezTo>
                  <a:cubicBezTo>
                    <a:pt x="71681" y="8468"/>
                    <a:pt x="57032" y="-1097"/>
                    <a:pt x="37601" y="-1097"/>
                  </a:cubicBezTo>
                  <a:cubicBezTo>
                    <a:pt x="18168" y="-1097"/>
                    <a:pt x="-1566" y="8468"/>
                    <a:pt x="-1566" y="22523"/>
                  </a:cubicBezTo>
                  <a:cubicBezTo>
                    <a:pt x="-1566" y="36274"/>
                    <a:pt x="18168" y="52420"/>
                    <a:pt x="37601" y="5242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8" name="Graphic 5">
              <a:extLst>
                <a:ext uri="{FF2B5EF4-FFF2-40B4-BE49-F238E27FC236}">
                  <a16:creationId xmlns:a16="http://schemas.microsoft.com/office/drawing/2014/main" id="{50886761-8223-4598-8D62-611178A1FD5B}"/>
                </a:ext>
              </a:extLst>
            </p:cNvPr>
            <p:cNvSpPr/>
            <p:nvPr/>
          </p:nvSpPr>
          <p:spPr>
            <a:xfrm>
              <a:off x="6157135" y="2836137"/>
              <a:ext cx="67568" cy="49331"/>
            </a:xfrm>
            <a:custGeom>
              <a:avLst/>
              <a:gdLst>
                <a:gd name="connsiteX0" fmla="*/ 30426 w 67568"/>
                <a:gd name="connsiteY0" fmla="*/ 48234 h 49331"/>
                <a:gd name="connsiteX1" fmla="*/ 66002 w 67568"/>
                <a:gd name="connsiteY1" fmla="*/ 24315 h 49331"/>
                <a:gd name="connsiteX2" fmla="*/ 30426 w 67568"/>
                <a:gd name="connsiteY2" fmla="*/ -1097 h 49331"/>
                <a:gd name="connsiteX3" fmla="*/ -1566 w 67568"/>
                <a:gd name="connsiteY3" fmla="*/ 24315 h 49331"/>
                <a:gd name="connsiteX4" fmla="*/ 30426 w 67568"/>
                <a:gd name="connsiteY4" fmla="*/ 48234 h 49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68" h="49331">
                  <a:moveTo>
                    <a:pt x="30426" y="48234"/>
                  </a:moveTo>
                  <a:cubicBezTo>
                    <a:pt x="49857" y="48234"/>
                    <a:pt x="66002" y="38070"/>
                    <a:pt x="66002" y="24315"/>
                  </a:cubicBezTo>
                  <a:cubicBezTo>
                    <a:pt x="66002" y="10264"/>
                    <a:pt x="49857" y="-1097"/>
                    <a:pt x="30426" y="-1097"/>
                  </a:cubicBezTo>
                  <a:cubicBezTo>
                    <a:pt x="10993" y="-1097"/>
                    <a:pt x="-1566" y="10264"/>
                    <a:pt x="-1566" y="24315"/>
                  </a:cubicBezTo>
                  <a:cubicBezTo>
                    <a:pt x="-1566" y="38070"/>
                    <a:pt x="10993" y="48234"/>
                    <a:pt x="30426" y="4823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89" name="Graphic 5">
              <a:extLst>
                <a:ext uri="{FF2B5EF4-FFF2-40B4-BE49-F238E27FC236}">
                  <a16:creationId xmlns:a16="http://schemas.microsoft.com/office/drawing/2014/main" id="{1D304E31-3CFB-433F-B3DB-B588E7FF44E4}"/>
                </a:ext>
              </a:extLst>
            </p:cNvPr>
            <p:cNvSpPr/>
            <p:nvPr/>
          </p:nvSpPr>
          <p:spPr>
            <a:xfrm>
              <a:off x="5956825" y="3096494"/>
              <a:ext cx="72648" cy="54642"/>
            </a:xfrm>
            <a:custGeom>
              <a:avLst/>
              <a:gdLst>
                <a:gd name="connsiteX0" fmla="*/ 38196 w 72648"/>
                <a:gd name="connsiteY0" fmla="*/ 53364 h 54642"/>
                <a:gd name="connsiteX1" fmla="*/ 71083 w 72648"/>
                <a:gd name="connsiteY1" fmla="*/ 27353 h 54642"/>
                <a:gd name="connsiteX2" fmla="*/ 71083 w 72648"/>
                <a:gd name="connsiteY2" fmla="*/ 27054 h 54642"/>
                <a:gd name="connsiteX3" fmla="*/ 38196 w 72648"/>
                <a:gd name="connsiteY3" fmla="*/ -1051 h 54642"/>
                <a:gd name="connsiteX4" fmla="*/ -1566 w 72648"/>
                <a:gd name="connsiteY4" fmla="*/ 27054 h 54642"/>
                <a:gd name="connsiteX5" fmla="*/ 38196 w 72648"/>
                <a:gd name="connsiteY5" fmla="*/ 53364 h 546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648" h="54642">
                  <a:moveTo>
                    <a:pt x="38196" y="53364"/>
                  </a:moveTo>
                  <a:cubicBezTo>
                    <a:pt x="54342" y="55156"/>
                    <a:pt x="69291" y="43495"/>
                    <a:pt x="71083" y="27353"/>
                  </a:cubicBezTo>
                  <a:cubicBezTo>
                    <a:pt x="71083" y="27353"/>
                    <a:pt x="71083" y="27054"/>
                    <a:pt x="71083" y="27054"/>
                  </a:cubicBezTo>
                  <a:cubicBezTo>
                    <a:pt x="69590" y="10310"/>
                    <a:pt x="54941" y="-1945"/>
                    <a:pt x="38196" y="-1051"/>
                  </a:cubicBezTo>
                  <a:cubicBezTo>
                    <a:pt x="18762" y="-1051"/>
                    <a:pt x="-1566" y="13299"/>
                    <a:pt x="-1566" y="27054"/>
                  </a:cubicBezTo>
                  <a:cubicBezTo>
                    <a:pt x="-1566" y="41105"/>
                    <a:pt x="18762" y="53364"/>
                    <a:pt x="38196" y="5336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0" name="Graphic 5">
              <a:extLst>
                <a:ext uri="{FF2B5EF4-FFF2-40B4-BE49-F238E27FC236}">
                  <a16:creationId xmlns:a16="http://schemas.microsoft.com/office/drawing/2014/main" id="{4EED0EE9-F72B-487A-8425-E63C83622582}"/>
                </a:ext>
              </a:extLst>
            </p:cNvPr>
            <p:cNvSpPr/>
            <p:nvPr/>
          </p:nvSpPr>
          <p:spPr>
            <a:xfrm>
              <a:off x="6034557" y="3429297"/>
              <a:ext cx="70557" cy="43951"/>
            </a:xfrm>
            <a:custGeom>
              <a:avLst/>
              <a:gdLst>
                <a:gd name="connsiteX0" fmla="*/ 32518 w 70557"/>
                <a:gd name="connsiteY0" fmla="*/ 42854 h 43951"/>
                <a:gd name="connsiteX1" fmla="*/ 68991 w 70557"/>
                <a:gd name="connsiteY1" fmla="*/ 22223 h 43951"/>
                <a:gd name="connsiteX2" fmla="*/ 32518 w 70557"/>
                <a:gd name="connsiteY2" fmla="*/ -1097 h 43951"/>
                <a:gd name="connsiteX3" fmla="*/ -1566 w 70557"/>
                <a:gd name="connsiteY3" fmla="*/ 22223 h 43951"/>
                <a:gd name="connsiteX4" fmla="*/ 32518 w 70557"/>
                <a:gd name="connsiteY4" fmla="*/ 42854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557" h="43951">
                  <a:moveTo>
                    <a:pt x="32518" y="42854"/>
                  </a:moveTo>
                  <a:cubicBezTo>
                    <a:pt x="51952" y="42854"/>
                    <a:pt x="68991" y="35975"/>
                    <a:pt x="68991" y="22223"/>
                  </a:cubicBezTo>
                  <a:cubicBezTo>
                    <a:pt x="68991" y="8173"/>
                    <a:pt x="51952" y="-1097"/>
                    <a:pt x="32518" y="-1097"/>
                  </a:cubicBezTo>
                  <a:cubicBezTo>
                    <a:pt x="12784" y="-1097"/>
                    <a:pt x="-1566" y="8173"/>
                    <a:pt x="-1566" y="22223"/>
                  </a:cubicBezTo>
                  <a:cubicBezTo>
                    <a:pt x="-1566" y="35975"/>
                    <a:pt x="12784" y="42854"/>
                    <a:pt x="32518" y="428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1" name="Graphic 5">
              <a:extLst>
                <a:ext uri="{FF2B5EF4-FFF2-40B4-BE49-F238E27FC236}">
                  <a16:creationId xmlns:a16="http://schemas.microsoft.com/office/drawing/2014/main" id="{D05EE5B8-A285-459B-9E16-63D9DDA532A0}"/>
                </a:ext>
              </a:extLst>
            </p:cNvPr>
            <p:cNvSpPr/>
            <p:nvPr/>
          </p:nvSpPr>
          <p:spPr>
            <a:xfrm>
              <a:off x="6321271" y="3316583"/>
              <a:ext cx="69662" cy="43951"/>
            </a:xfrm>
            <a:custGeom>
              <a:avLst/>
              <a:gdLst>
                <a:gd name="connsiteX0" fmla="*/ 35806 w 69662"/>
                <a:gd name="connsiteY0" fmla="*/ 42854 h 43951"/>
                <a:gd name="connsiteX1" fmla="*/ 68097 w 69662"/>
                <a:gd name="connsiteY1" fmla="*/ 19833 h 43951"/>
                <a:gd name="connsiteX2" fmla="*/ 35806 w 69662"/>
                <a:gd name="connsiteY2" fmla="*/ -1097 h 43951"/>
                <a:gd name="connsiteX3" fmla="*/ -1566 w 69662"/>
                <a:gd name="connsiteY3" fmla="*/ 19833 h 43951"/>
                <a:gd name="connsiteX4" fmla="*/ 35806 w 69662"/>
                <a:gd name="connsiteY4" fmla="*/ 42854 h 439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62" h="43951">
                  <a:moveTo>
                    <a:pt x="35806" y="42854"/>
                  </a:moveTo>
                  <a:cubicBezTo>
                    <a:pt x="55240" y="42854"/>
                    <a:pt x="68097" y="33585"/>
                    <a:pt x="68097" y="19833"/>
                  </a:cubicBezTo>
                  <a:cubicBezTo>
                    <a:pt x="68097" y="5782"/>
                    <a:pt x="55240" y="-1097"/>
                    <a:pt x="35806" y="-1097"/>
                  </a:cubicBezTo>
                  <a:cubicBezTo>
                    <a:pt x="16376" y="-1097"/>
                    <a:pt x="-1566" y="6081"/>
                    <a:pt x="-1566" y="19833"/>
                  </a:cubicBezTo>
                  <a:cubicBezTo>
                    <a:pt x="-1566" y="33585"/>
                    <a:pt x="16376" y="42854"/>
                    <a:pt x="35806" y="42854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2" name="Graphic 5">
              <a:extLst>
                <a:ext uri="{FF2B5EF4-FFF2-40B4-BE49-F238E27FC236}">
                  <a16:creationId xmlns:a16="http://schemas.microsoft.com/office/drawing/2014/main" id="{FAA418D9-0055-4EF7-AC12-1FC7BC33C318}"/>
                </a:ext>
              </a:extLst>
            </p:cNvPr>
            <p:cNvSpPr/>
            <p:nvPr/>
          </p:nvSpPr>
          <p:spPr>
            <a:xfrm>
              <a:off x="6504840" y="3209553"/>
              <a:ext cx="66969" cy="48682"/>
            </a:xfrm>
            <a:custGeom>
              <a:avLst/>
              <a:gdLst>
                <a:gd name="connsiteX0" fmla="*/ 32218 w 66969"/>
                <a:gd name="connsiteY0" fmla="*/ 47336 h 48682"/>
                <a:gd name="connsiteX1" fmla="*/ 65404 w 66969"/>
                <a:gd name="connsiteY1" fmla="*/ 21625 h 48682"/>
                <a:gd name="connsiteX2" fmla="*/ 65404 w 66969"/>
                <a:gd name="connsiteY2" fmla="*/ 21625 h 48682"/>
                <a:gd name="connsiteX3" fmla="*/ 32218 w 66969"/>
                <a:gd name="connsiteY3" fmla="*/ -1097 h 48682"/>
                <a:gd name="connsiteX4" fmla="*/ -1566 w 66969"/>
                <a:gd name="connsiteY4" fmla="*/ 21625 h 48682"/>
                <a:gd name="connsiteX5" fmla="*/ 32218 w 66969"/>
                <a:gd name="connsiteY5" fmla="*/ 47336 h 4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969" h="48682">
                  <a:moveTo>
                    <a:pt x="32218" y="47336"/>
                  </a:moveTo>
                  <a:cubicBezTo>
                    <a:pt x="48364" y="49431"/>
                    <a:pt x="63313" y="37771"/>
                    <a:pt x="65404" y="21625"/>
                  </a:cubicBezTo>
                  <a:cubicBezTo>
                    <a:pt x="65404" y="21625"/>
                    <a:pt x="65404" y="21625"/>
                    <a:pt x="65404" y="21625"/>
                  </a:cubicBezTo>
                  <a:cubicBezTo>
                    <a:pt x="65404" y="7574"/>
                    <a:pt x="51652" y="-1097"/>
                    <a:pt x="32218" y="-1097"/>
                  </a:cubicBezTo>
                  <a:cubicBezTo>
                    <a:pt x="12784" y="-1097"/>
                    <a:pt x="-1566" y="7574"/>
                    <a:pt x="-1566" y="21625"/>
                  </a:cubicBezTo>
                  <a:cubicBezTo>
                    <a:pt x="828" y="38070"/>
                    <a:pt x="15777" y="49431"/>
                    <a:pt x="32218" y="47336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3" name="Graphic 5">
              <a:extLst>
                <a:ext uri="{FF2B5EF4-FFF2-40B4-BE49-F238E27FC236}">
                  <a16:creationId xmlns:a16="http://schemas.microsoft.com/office/drawing/2014/main" id="{5A538F75-0BA9-47F6-990A-2211491D875A}"/>
                </a:ext>
              </a:extLst>
            </p:cNvPr>
            <p:cNvSpPr/>
            <p:nvPr/>
          </p:nvSpPr>
          <p:spPr>
            <a:xfrm>
              <a:off x="6815174" y="3190413"/>
              <a:ext cx="72951" cy="55314"/>
            </a:xfrm>
            <a:custGeom>
              <a:avLst/>
              <a:gdLst>
                <a:gd name="connsiteX0" fmla="*/ 31321 w 72951"/>
                <a:gd name="connsiteY0" fmla="*/ 54217 h 55314"/>
                <a:gd name="connsiteX1" fmla="*/ 71385 w 72951"/>
                <a:gd name="connsiteY1" fmla="*/ 28805 h 55314"/>
                <a:gd name="connsiteX2" fmla="*/ 31321 w 72951"/>
                <a:gd name="connsiteY2" fmla="*/ -1092 h 55314"/>
                <a:gd name="connsiteX3" fmla="*/ -1566 w 72951"/>
                <a:gd name="connsiteY3" fmla="*/ 28805 h 55314"/>
                <a:gd name="connsiteX4" fmla="*/ 31321 w 72951"/>
                <a:gd name="connsiteY4" fmla="*/ 54217 h 55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951" h="55314">
                  <a:moveTo>
                    <a:pt x="31321" y="54217"/>
                  </a:moveTo>
                  <a:cubicBezTo>
                    <a:pt x="50755" y="54217"/>
                    <a:pt x="71385" y="42560"/>
                    <a:pt x="71385" y="28805"/>
                  </a:cubicBezTo>
                  <a:cubicBezTo>
                    <a:pt x="71385" y="14754"/>
                    <a:pt x="50755" y="-1092"/>
                    <a:pt x="31321" y="-1092"/>
                  </a:cubicBezTo>
                  <a:cubicBezTo>
                    <a:pt x="14281" y="-1391"/>
                    <a:pt x="-69" y="11466"/>
                    <a:pt x="-1566" y="28805"/>
                  </a:cubicBezTo>
                  <a:cubicBezTo>
                    <a:pt x="-1566" y="42560"/>
                    <a:pt x="11890" y="54217"/>
                    <a:pt x="31321" y="5421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4" name="Graphic 5">
              <a:extLst>
                <a:ext uri="{FF2B5EF4-FFF2-40B4-BE49-F238E27FC236}">
                  <a16:creationId xmlns:a16="http://schemas.microsoft.com/office/drawing/2014/main" id="{2DD910FF-9A25-4258-AECE-8178CF34C1E6}"/>
                </a:ext>
              </a:extLst>
            </p:cNvPr>
            <p:cNvSpPr/>
            <p:nvPr/>
          </p:nvSpPr>
          <p:spPr>
            <a:xfrm>
              <a:off x="6717405" y="2915618"/>
              <a:ext cx="69966" cy="53260"/>
            </a:xfrm>
            <a:custGeom>
              <a:avLst/>
              <a:gdLst>
                <a:gd name="connsiteX0" fmla="*/ 34018 w 69966"/>
                <a:gd name="connsiteY0" fmla="*/ 52163 h 53260"/>
                <a:gd name="connsiteX1" fmla="*/ 68401 w 69966"/>
                <a:gd name="connsiteY1" fmla="*/ 27350 h 53260"/>
                <a:gd name="connsiteX2" fmla="*/ 34018 w 69966"/>
                <a:gd name="connsiteY2" fmla="*/ -1051 h 53260"/>
                <a:gd name="connsiteX3" fmla="*/ -1562 w 69966"/>
                <a:gd name="connsiteY3" fmla="*/ 27350 h 53260"/>
                <a:gd name="connsiteX4" fmla="*/ 34018 w 69966"/>
                <a:gd name="connsiteY4" fmla="*/ 52163 h 5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966" h="53260">
                  <a:moveTo>
                    <a:pt x="34018" y="52163"/>
                  </a:moveTo>
                  <a:cubicBezTo>
                    <a:pt x="53452" y="52163"/>
                    <a:pt x="68401" y="41401"/>
                    <a:pt x="68401" y="27350"/>
                  </a:cubicBezTo>
                  <a:cubicBezTo>
                    <a:pt x="66006" y="10310"/>
                    <a:pt x="51058" y="-1949"/>
                    <a:pt x="34018" y="-1051"/>
                  </a:cubicBezTo>
                  <a:cubicBezTo>
                    <a:pt x="16675" y="-1949"/>
                    <a:pt x="1132" y="10310"/>
                    <a:pt x="-1562" y="27350"/>
                  </a:cubicBezTo>
                  <a:cubicBezTo>
                    <a:pt x="-1861" y="41401"/>
                    <a:pt x="14584" y="52163"/>
                    <a:pt x="34018" y="5216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5" name="Graphic 5">
              <a:extLst>
                <a:ext uri="{FF2B5EF4-FFF2-40B4-BE49-F238E27FC236}">
                  <a16:creationId xmlns:a16="http://schemas.microsoft.com/office/drawing/2014/main" id="{2AB550D5-F4F2-47A1-9481-213036AC4E2F}"/>
                </a:ext>
              </a:extLst>
            </p:cNvPr>
            <p:cNvSpPr/>
            <p:nvPr/>
          </p:nvSpPr>
          <p:spPr>
            <a:xfrm>
              <a:off x="6772123" y="2726113"/>
              <a:ext cx="72049" cy="53861"/>
            </a:xfrm>
            <a:custGeom>
              <a:avLst/>
              <a:gdLst>
                <a:gd name="connsiteX0" fmla="*/ 38496 w 72049"/>
                <a:gd name="connsiteY0" fmla="*/ 52719 h 53861"/>
                <a:gd name="connsiteX1" fmla="*/ 70484 w 72049"/>
                <a:gd name="connsiteY1" fmla="*/ 24318 h 53861"/>
                <a:gd name="connsiteX2" fmla="*/ 38496 w 72049"/>
                <a:gd name="connsiteY2" fmla="*/ -1097 h 53861"/>
                <a:gd name="connsiteX3" fmla="*/ -1566 w 72049"/>
                <a:gd name="connsiteY3" fmla="*/ 24318 h 53861"/>
                <a:gd name="connsiteX4" fmla="*/ 38496 w 72049"/>
                <a:gd name="connsiteY4" fmla="*/ 52719 h 538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9" h="53861">
                  <a:moveTo>
                    <a:pt x="38496" y="52719"/>
                  </a:moveTo>
                  <a:cubicBezTo>
                    <a:pt x="54941" y="53617"/>
                    <a:pt x="69291" y="41059"/>
                    <a:pt x="70484" y="24318"/>
                  </a:cubicBezTo>
                  <a:cubicBezTo>
                    <a:pt x="70484" y="10563"/>
                    <a:pt x="57930" y="-1097"/>
                    <a:pt x="38496" y="-1097"/>
                  </a:cubicBezTo>
                  <a:cubicBezTo>
                    <a:pt x="19062" y="-1097"/>
                    <a:pt x="-1566" y="10563"/>
                    <a:pt x="-1566" y="24318"/>
                  </a:cubicBezTo>
                  <a:cubicBezTo>
                    <a:pt x="-1566" y="38369"/>
                    <a:pt x="19062" y="52719"/>
                    <a:pt x="38496" y="5271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6" name="Graphic 5">
              <a:extLst>
                <a:ext uri="{FF2B5EF4-FFF2-40B4-BE49-F238E27FC236}">
                  <a16:creationId xmlns:a16="http://schemas.microsoft.com/office/drawing/2014/main" id="{7923AE1A-EDFA-40F2-9C0C-5A0574D0B6F0}"/>
                </a:ext>
              </a:extLst>
            </p:cNvPr>
            <p:cNvSpPr/>
            <p:nvPr/>
          </p:nvSpPr>
          <p:spPr>
            <a:xfrm>
              <a:off x="6703358" y="2583431"/>
              <a:ext cx="62484" cy="57819"/>
            </a:xfrm>
            <a:custGeom>
              <a:avLst/>
              <a:gdLst>
                <a:gd name="connsiteX0" fmla="*/ 29529 w 62484"/>
                <a:gd name="connsiteY0" fmla="*/ 56678 h 57819"/>
                <a:gd name="connsiteX1" fmla="*/ 60919 w 62484"/>
                <a:gd name="connsiteY1" fmla="*/ 28277 h 57819"/>
                <a:gd name="connsiteX2" fmla="*/ 60919 w 62484"/>
                <a:gd name="connsiteY2" fmla="*/ 28277 h 57819"/>
                <a:gd name="connsiteX3" fmla="*/ 27733 w 62484"/>
                <a:gd name="connsiteY3" fmla="*/ -1022 h 57819"/>
                <a:gd name="connsiteX4" fmla="*/ -1566 w 62484"/>
                <a:gd name="connsiteY4" fmla="*/ 28277 h 57819"/>
                <a:gd name="connsiteX5" fmla="*/ 28930 w 62484"/>
                <a:gd name="connsiteY5" fmla="*/ 56678 h 57819"/>
                <a:gd name="connsiteX6" fmla="*/ 29529 w 62484"/>
                <a:gd name="connsiteY6" fmla="*/ 56678 h 57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484" h="57819">
                  <a:moveTo>
                    <a:pt x="29529" y="56678"/>
                  </a:moveTo>
                  <a:cubicBezTo>
                    <a:pt x="45970" y="57576"/>
                    <a:pt x="60024" y="44718"/>
                    <a:pt x="60919" y="28277"/>
                  </a:cubicBezTo>
                  <a:cubicBezTo>
                    <a:pt x="60919" y="28277"/>
                    <a:pt x="60919" y="28277"/>
                    <a:pt x="60919" y="28277"/>
                  </a:cubicBezTo>
                  <a:cubicBezTo>
                    <a:pt x="59725" y="10934"/>
                    <a:pt x="44777" y="-2219"/>
                    <a:pt x="27733" y="-1022"/>
                  </a:cubicBezTo>
                  <a:cubicBezTo>
                    <a:pt x="11887" y="-127"/>
                    <a:pt x="-668" y="12431"/>
                    <a:pt x="-1566" y="28277"/>
                  </a:cubicBezTo>
                  <a:cubicBezTo>
                    <a:pt x="-967" y="44419"/>
                    <a:pt x="12784" y="57277"/>
                    <a:pt x="28930" y="56678"/>
                  </a:cubicBezTo>
                  <a:cubicBezTo>
                    <a:pt x="29229" y="56678"/>
                    <a:pt x="29229" y="56678"/>
                    <a:pt x="29529" y="5667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7" name="Graphic 5">
              <a:extLst>
                <a:ext uri="{FF2B5EF4-FFF2-40B4-BE49-F238E27FC236}">
                  <a16:creationId xmlns:a16="http://schemas.microsoft.com/office/drawing/2014/main" id="{BBAF9900-F395-48E8-A8FF-DD100CFEDA3F}"/>
                </a:ext>
              </a:extLst>
            </p:cNvPr>
            <p:cNvSpPr/>
            <p:nvPr/>
          </p:nvSpPr>
          <p:spPr>
            <a:xfrm>
              <a:off x="6967054" y="2452257"/>
              <a:ext cx="72049" cy="47479"/>
            </a:xfrm>
            <a:custGeom>
              <a:avLst/>
              <a:gdLst>
                <a:gd name="connsiteX0" fmla="*/ 32514 w 72049"/>
                <a:gd name="connsiteY0" fmla="*/ 46139 h 47479"/>
                <a:gd name="connsiteX1" fmla="*/ 70484 w 72049"/>
                <a:gd name="connsiteY1" fmla="*/ 20129 h 47479"/>
                <a:gd name="connsiteX2" fmla="*/ 32514 w 72049"/>
                <a:gd name="connsiteY2" fmla="*/ -1097 h 47479"/>
                <a:gd name="connsiteX3" fmla="*/ -1566 w 72049"/>
                <a:gd name="connsiteY3" fmla="*/ 20129 h 47479"/>
                <a:gd name="connsiteX4" fmla="*/ 32514 w 72049"/>
                <a:gd name="connsiteY4" fmla="*/ 46139 h 47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049" h="47479">
                  <a:moveTo>
                    <a:pt x="32514" y="46139"/>
                  </a:moveTo>
                  <a:cubicBezTo>
                    <a:pt x="51948" y="46139"/>
                    <a:pt x="70484" y="33880"/>
                    <a:pt x="70484" y="20129"/>
                  </a:cubicBezTo>
                  <a:cubicBezTo>
                    <a:pt x="70484" y="6078"/>
                    <a:pt x="51948" y="-1097"/>
                    <a:pt x="32514" y="-1097"/>
                  </a:cubicBezTo>
                  <a:cubicBezTo>
                    <a:pt x="13084" y="-1097"/>
                    <a:pt x="-1566" y="6078"/>
                    <a:pt x="-1566" y="20129"/>
                  </a:cubicBezTo>
                  <a:cubicBezTo>
                    <a:pt x="825" y="36574"/>
                    <a:pt x="16073" y="48234"/>
                    <a:pt x="32514" y="4613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8" name="Graphic 5">
              <a:extLst>
                <a:ext uri="{FF2B5EF4-FFF2-40B4-BE49-F238E27FC236}">
                  <a16:creationId xmlns:a16="http://schemas.microsoft.com/office/drawing/2014/main" id="{8214DAF2-A47D-45FE-9346-8CBEE7E172D5}"/>
                </a:ext>
              </a:extLst>
            </p:cNvPr>
            <p:cNvSpPr/>
            <p:nvPr/>
          </p:nvSpPr>
          <p:spPr>
            <a:xfrm>
              <a:off x="5827368" y="2213678"/>
              <a:ext cx="78034" cy="44546"/>
            </a:xfrm>
            <a:custGeom>
              <a:avLst/>
              <a:gdLst>
                <a:gd name="connsiteX0" fmla="*/ 37601 w 78034"/>
                <a:gd name="connsiteY0" fmla="*/ 43449 h 44546"/>
                <a:gd name="connsiteX1" fmla="*/ -1566 w 78034"/>
                <a:gd name="connsiteY1" fmla="*/ 22519 h 44546"/>
                <a:gd name="connsiteX2" fmla="*/ 37601 w 78034"/>
                <a:gd name="connsiteY2" fmla="*/ -1097 h 44546"/>
                <a:gd name="connsiteX3" fmla="*/ 76469 w 78034"/>
                <a:gd name="connsiteY3" fmla="*/ 22519 h 44546"/>
                <a:gd name="connsiteX4" fmla="*/ 37601 w 78034"/>
                <a:gd name="connsiteY4" fmla="*/ 43449 h 44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034" h="44546">
                  <a:moveTo>
                    <a:pt x="37601" y="43449"/>
                  </a:moveTo>
                  <a:cubicBezTo>
                    <a:pt x="18168" y="43449"/>
                    <a:pt x="-1566" y="36274"/>
                    <a:pt x="-1566" y="22519"/>
                  </a:cubicBezTo>
                  <a:cubicBezTo>
                    <a:pt x="-1566" y="8468"/>
                    <a:pt x="18168" y="-1097"/>
                    <a:pt x="37601" y="-1097"/>
                  </a:cubicBezTo>
                  <a:cubicBezTo>
                    <a:pt x="57035" y="-1097"/>
                    <a:pt x="76469" y="8468"/>
                    <a:pt x="76469" y="22519"/>
                  </a:cubicBezTo>
                  <a:cubicBezTo>
                    <a:pt x="76469" y="36274"/>
                    <a:pt x="57035" y="43449"/>
                    <a:pt x="37601" y="4344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99" name="Graphic 5">
              <a:extLst>
                <a:ext uri="{FF2B5EF4-FFF2-40B4-BE49-F238E27FC236}">
                  <a16:creationId xmlns:a16="http://schemas.microsoft.com/office/drawing/2014/main" id="{6DB35971-D726-43FB-B8FD-501817E9D64D}"/>
                </a:ext>
              </a:extLst>
            </p:cNvPr>
            <p:cNvSpPr/>
            <p:nvPr/>
          </p:nvSpPr>
          <p:spPr>
            <a:xfrm>
              <a:off x="5621974" y="2077046"/>
              <a:ext cx="73549" cy="44247"/>
            </a:xfrm>
            <a:custGeom>
              <a:avLst/>
              <a:gdLst>
                <a:gd name="connsiteX0" fmla="*/ 36105 w 73549"/>
                <a:gd name="connsiteY0" fmla="*/ 43150 h 44247"/>
                <a:gd name="connsiteX1" fmla="*/ -1566 w 73549"/>
                <a:gd name="connsiteY1" fmla="*/ 22223 h 44247"/>
                <a:gd name="connsiteX2" fmla="*/ 36105 w 73549"/>
                <a:gd name="connsiteY2" fmla="*/ -1097 h 44247"/>
                <a:gd name="connsiteX3" fmla="*/ 71984 w 73549"/>
                <a:gd name="connsiteY3" fmla="*/ 22223 h 44247"/>
                <a:gd name="connsiteX4" fmla="*/ 36105 w 73549"/>
                <a:gd name="connsiteY4" fmla="*/ 43150 h 44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9" h="44247">
                  <a:moveTo>
                    <a:pt x="36105" y="43150"/>
                  </a:moveTo>
                  <a:cubicBezTo>
                    <a:pt x="16675" y="43150"/>
                    <a:pt x="-1566" y="35975"/>
                    <a:pt x="-1566" y="22223"/>
                  </a:cubicBezTo>
                  <a:cubicBezTo>
                    <a:pt x="-1566" y="8472"/>
                    <a:pt x="16376" y="-1097"/>
                    <a:pt x="36105" y="-1097"/>
                  </a:cubicBezTo>
                  <a:cubicBezTo>
                    <a:pt x="55539" y="-1097"/>
                    <a:pt x="71984" y="8472"/>
                    <a:pt x="71984" y="22223"/>
                  </a:cubicBezTo>
                  <a:cubicBezTo>
                    <a:pt x="71984" y="36274"/>
                    <a:pt x="55539" y="43150"/>
                    <a:pt x="36105" y="43150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0" name="Graphic 5">
              <a:extLst>
                <a:ext uri="{FF2B5EF4-FFF2-40B4-BE49-F238E27FC236}">
                  <a16:creationId xmlns:a16="http://schemas.microsoft.com/office/drawing/2014/main" id="{3721AE9D-0C3C-4BB2-82C2-F75D90FEECCC}"/>
                </a:ext>
              </a:extLst>
            </p:cNvPr>
            <p:cNvSpPr/>
            <p:nvPr/>
          </p:nvSpPr>
          <p:spPr>
            <a:xfrm>
              <a:off x="6087775" y="2001106"/>
              <a:ext cx="69659" cy="48137"/>
            </a:xfrm>
            <a:custGeom>
              <a:avLst/>
              <a:gdLst>
                <a:gd name="connsiteX0" fmla="*/ 36704 w 69659"/>
                <a:gd name="connsiteY0" fmla="*/ 47041 h 48137"/>
                <a:gd name="connsiteX1" fmla="*/ -1566 w 69659"/>
                <a:gd name="connsiteY1" fmla="*/ 23121 h 48137"/>
                <a:gd name="connsiteX2" fmla="*/ 36704 w 69659"/>
                <a:gd name="connsiteY2" fmla="*/ -1097 h 48137"/>
                <a:gd name="connsiteX3" fmla="*/ 68094 w 69659"/>
                <a:gd name="connsiteY3" fmla="*/ 23121 h 48137"/>
                <a:gd name="connsiteX4" fmla="*/ 36704 w 69659"/>
                <a:gd name="connsiteY4" fmla="*/ 47041 h 48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9" h="48137">
                  <a:moveTo>
                    <a:pt x="36704" y="47041"/>
                  </a:moveTo>
                  <a:cubicBezTo>
                    <a:pt x="17270" y="47041"/>
                    <a:pt x="-1566" y="36873"/>
                    <a:pt x="-1566" y="23121"/>
                  </a:cubicBezTo>
                  <a:cubicBezTo>
                    <a:pt x="-1566" y="9070"/>
                    <a:pt x="17270" y="-1097"/>
                    <a:pt x="36704" y="-1097"/>
                  </a:cubicBezTo>
                  <a:cubicBezTo>
                    <a:pt x="56134" y="-1097"/>
                    <a:pt x="68094" y="9070"/>
                    <a:pt x="68094" y="23121"/>
                  </a:cubicBezTo>
                  <a:cubicBezTo>
                    <a:pt x="68094" y="36873"/>
                    <a:pt x="56134" y="47041"/>
                    <a:pt x="36704" y="47041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1" name="Graphic 5">
              <a:extLst>
                <a:ext uri="{FF2B5EF4-FFF2-40B4-BE49-F238E27FC236}">
                  <a16:creationId xmlns:a16="http://schemas.microsoft.com/office/drawing/2014/main" id="{EC12F341-1599-4B97-93C3-62CE37C70A72}"/>
                </a:ext>
              </a:extLst>
            </p:cNvPr>
            <p:cNvSpPr/>
            <p:nvPr/>
          </p:nvSpPr>
          <p:spPr>
            <a:xfrm>
              <a:off x="5924833" y="1569371"/>
              <a:ext cx="75640" cy="57125"/>
            </a:xfrm>
            <a:custGeom>
              <a:avLst/>
              <a:gdLst>
                <a:gd name="connsiteX0" fmla="*/ 37302 w 75640"/>
                <a:gd name="connsiteY0" fmla="*/ 56028 h 57125"/>
                <a:gd name="connsiteX1" fmla="*/ -1566 w 75640"/>
                <a:gd name="connsiteY1" fmla="*/ 27923 h 57125"/>
                <a:gd name="connsiteX2" fmla="*/ 37302 w 75640"/>
                <a:gd name="connsiteY2" fmla="*/ -1076 h 57125"/>
                <a:gd name="connsiteX3" fmla="*/ 74075 w 75640"/>
                <a:gd name="connsiteY3" fmla="*/ 27923 h 57125"/>
                <a:gd name="connsiteX4" fmla="*/ 37302 w 75640"/>
                <a:gd name="connsiteY4" fmla="*/ 56028 h 57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40" h="57125">
                  <a:moveTo>
                    <a:pt x="37302" y="56028"/>
                  </a:moveTo>
                  <a:cubicBezTo>
                    <a:pt x="17868" y="56028"/>
                    <a:pt x="-1566" y="41678"/>
                    <a:pt x="-1566" y="27923"/>
                  </a:cubicBezTo>
                  <a:cubicBezTo>
                    <a:pt x="-1566" y="13872"/>
                    <a:pt x="17868" y="-1076"/>
                    <a:pt x="37302" y="-1076"/>
                  </a:cubicBezTo>
                  <a:cubicBezTo>
                    <a:pt x="54941" y="-1675"/>
                    <a:pt x="70787" y="10584"/>
                    <a:pt x="74075" y="27923"/>
                  </a:cubicBezTo>
                  <a:cubicBezTo>
                    <a:pt x="74075" y="41678"/>
                    <a:pt x="56736" y="56028"/>
                    <a:pt x="37302" y="56028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2" name="Graphic 5">
              <a:extLst>
                <a:ext uri="{FF2B5EF4-FFF2-40B4-BE49-F238E27FC236}">
                  <a16:creationId xmlns:a16="http://schemas.microsoft.com/office/drawing/2014/main" id="{EB70D7B1-1102-4E3A-9D42-7C94C29B040C}"/>
                </a:ext>
              </a:extLst>
            </p:cNvPr>
            <p:cNvSpPr/>
            <p:nvPr/>
          </p:nvSpPr>
          <p:spPr>
            <a:xfrm>
              <a:off x="6051302" y="1600785"/>
              <a:ext cx="71750" cy="45440"/>
            </a:xfrm>
            <a:custGeom>
              <a:avLst/>
              <a:gdLst>
                <a:gd name="connsiteX0" fmla="*/ 33412 w 71750"/>
                <a:gd name="connsiteY0" fmla="*/ 44343 h 45440"/>
                <a:gd name="connsiteX1" fmla="*/ -1566 w 71750"/>
                <a:gd name="connsiteY1" fmla="*/ 23716 h 45440"/>
                <a:gd name="connsiteX2" fmla="*/ 33412 w 71750"/>
                <a:gd name="connsiteY2" fmla="*/ -1097 h 45440"/>
                <a:gd name="connsiteX3" fmla="*/ 70185 w 71750"/>
                <a:gd name="connsiteY3" fmla="*/ 23716 h 45440"/>
                <a:gd name="connsiteX4" fmla="*/ 33412 w 71750"/>
                <a:gd name="connsiteY4" fmla="*/ 44343 h 45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750" h="45440">
                  <a:moveTo>
                    <a:pt x="33412" y="44343"/>
                  </a:moveTo>
                  <a:cubicBezTo>
                    <a:pt x="13978" y="44343"/>
                    <a:pt x="-1566" y="37468"/>
                    <a:pt x="-1566" y="23716"/>
                  </a:cubicBezTo>
                  <a:cubicBezTo>
                    <a:pt x="-1566" y="9665"/>
                    <a:pt x="13978" y="-1097"/>
                    <a:pt x="33412" y="-1097"/>
                  </a:cubicBezTo>
                  <a:cubicBezTo>
                    <a:pt x="52846" y="-1097"/>
                    <a:pt x="70185" y="9665"/>
                    <a:pt x="70185" y="23716"/>
                  </a:cubicBezTo>
                  <a:cubicBezTo>
                    <a:pt x="70185" y="37468"/>
                    <a:pt x="52846" y="44343"/>
                    <a:pt x="33412" y="4434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3" name="Graphic 5">
              <a:extLst>
                <a:ext uri="{FF2B5EF4-FFF2-40B4-BE49-F238E27FC236}">
                  <a16:creationId xmlns:a16="http://schemas.microsoft.com/office/drawing/2014/main" id="{A00986CC-E410-45F1-81EF-431D879632F7}"/>
                </a:ext>
              </a:extLst>
            </p:cNvPr>
            <p:cNvSpPr/>
            <p:nvPr/>
          </p:nvSpPr>
          <p:spPr>
            <a:xfrm>
              <a:off x="6245929" y="1522155"/>
              <a:ext cx="78629" cy="47236"/>
            </a:xfrm>
            <a:custGeom>
              <a:avLst/>
              <a:gdLst>
                <a:gd name="connsiteX0" fmla="*/ 37901 w 78629"/>
                <a:gd name="connsiteY0" fmla="*/ 46139 h 47236"/>
                <a:gd name="connsiteX1" fmla="*/ -1566 w 78629"/>
                <a:gd name="connsiteY1" fmla="*/ 19530 h 47236"/>
                <a:gd name="connsiteX2" fmla="*/ 37901 w 78629"/>
                <a:gd name="connsiteY2" fmla="*/ -1097 h 47236"/>
                <a:gd name="connsiteX3" fmla="*/ 77064 w 78629"/>
                <a:gd name="connsiteY3" fmla="*/ 19530 h 47236"/>
                <a:gd name="connsiteX4" fmla="*/ 37901 w 78629"/>
                <a:gd name="connsiteY4" fmla="*/ 46139 h 47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629" h="47236">
                  <a:moveTo>
                    <a:pt x="37901" y="46139"/>
                  </a:moveTo>
                  <a:cubicBezTo>
                    <a:pt x="18467" y="46139"/>
                    <a:pt x="-1566" y="33282"/>
                    <a:pt x="-1566" y="19530"/>
                  </a:cubicBezTo>
                  <a:cubicBezTo>
                    <a:pt x="-1566" y="5479"/>
                    <a:pt x="18467" y="-1097"/>
                    <a:pt x="37901" y="-1097"/>
                  </a:cubicBezTo>
                  <a:cubicBezTo>
                    <a:pt x="57335" y="-1097"/>
                    <a:pt x="77064" y="5479"/>
                    <a:pt x="77064" y="19530"/>
                  </a:cubicBezTo>
                  <a:cubicBezTo>
                    <a:pt x="77064" y="33282"/>
                    <a:pt x="57335" y="46139"/>
                    <a:pt x="37901" y="46139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4" name="Graphic 5">
              <a:extLst>
                <a:ext uri="{FF2B5EF4-FFF2-40B4-BE49-F238E27FC236}">
                  <a16:creationId xmlns:a16="http://schemas.microsoft.com/office/drawing/2014/main" id="{D82A48FE-759D-4E96-ADD2-312FB2E60B68}"/>
                </a:ext>
              </a:extLst>
            </p:cNvPr>
            <p:cNvSpPr/>
            <p:nvPr/>
          </p:nvSpPr>
          <p:spPr>
            <a:xfrm>
              <a:off x="6362529" y="1789734"/>
              <a:ext cx="68465" cy="43648"/>
            </a:xfrm>
            <a:custGeom>
              <a:avLst/>
              <a:gdLst>
                <a:gd name="connsiteX0" fmla="*/ 33415 w 68465"/>
                <a:gd name="connsiteY0" fmla="*/ 42552 h 43648"/>
                <a:gd name="connsiteX1" fmla="*/ -1566 w 68465"/>
                <a:gd name="connsiteY1" fmla="*/ 20727 h 43648"/>
                <a:gd name="connsiteX2" fmla="*/ 33415 w 68465"/>
                <a:gd name="connsiteY2" fmla="*/ -1097 h 43648"/>
                <a:gd name="connsiteX3" fmla="*/ 66900 w 68465"/>
                <a:gd name="connsiteY3" fmla="*/ 20727 h 43648"/>
                <a:gd name="connsiteX4" fmla="*/ 33415 w 68465"/>
                <a:gd name="connsiteY4" fmla="*/ 42552 h 43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8465" h="43648">
                  <a:moveTo>
                    <a:pt x="33415" y="42552"/>
                  </a:moveTo>
                  <a:cubicBezTo>
                    <a:pt x="13982" y="42552"/>
                    <a:pt x="-1566" y="34778"/>
                    <a:pt x="-1566" y="20727"/>
                  </a:cubicBezTo>
                  <a:cubicBezTo>
                    <a:pt x="-1566" y="6976"/>
                    <a:pt x="13982" y="-1097"/>
                    <a:pt x="33415" y="-1097"/>
                  </a:cubicBezTo>
                  <a:cubicBezTo>
                    <a:pt x="53149" y="-1097"/>
                    <a:pt x="66900" y="6976"/>
                    <a:pt x="66900" y="20727"/>
                  </a:cubicBezTo>
                  <a:cubicBezTo>
                    <a:pt x="66900" y="34778"/>
                    <a:pt x="53149" y="42552"/>
                    <a:pt x="33415" y="4255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5" name="Graphic 5">
              <a:extLst>
                <a:ext uri="{FF2B5EF4-FFF2-40B4-BE49-F238E27FC236}">
                  <a16:creationId xmlns:a16="http://schemas.microsoft.com/office/drawing/2014/main" id="{B9D4925C-AE2D-43B3-A30F-F86337364237}"/>
                </a:ext>
              </a:extLst>
            </p:cNvPr>
            <p:cNvSpPr/>
            <p:nvPr/>
          </p:nvSpPr>
          <p:spPr>
            <a:xfrm>
              <a:off x="7404447" y="2471982"/>
              <a:ext cx="69662" cy="52624"/>
            </a:xfrm>
            <a:custGeom>
              <a:avLst/>
              <a:gdLst>
                <a:gd name="connsiteX0" fmla="*/ 37601 w 69662"/>
                <a:gd name="connsiteY0" fmla="*/ -1092 h 52624"/>
                <a:gd name="connsiteX1" fmla="*/ -1566 w 69662"/>
                <a:gd name="connsiteY1" fmla="*/ 26415 h 52624"/>
                <a:gd name="connsiteX2" fmla="*/ 37601 w 69662"/>
                <a:gd name="connsiteY2" fmla="*/ 51527 h 52624"/>
                <a:gd name="connsiteX3" fmla="*/ 68097 w 69662"/>
                <a:gd name="connsiteY3" fmla="*/ 26415 h 52624"/>
                <a:gd name="connsiteX4" fmla="*/ 39098 w 69662"/>
                <a:gd name="connsiteY4" fmla="*/ -1092 h 52624"/>
                <a:gd name="connsiteX5" fmla="*/ 37601 w 69662"/>
                <a:gd name="connsiteY5" fmla="*/ -1092 h 52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9662" h="52624">
                  <a:moveTo>
                    <a:pt x="37601" y="-1092"/>
                  </a:moveTo>
                  <a:cubicBezTo>
                    <a:pt x="18168" y="-1092"/>
                    <a:pt x="-1566" y="12663"/>
                    <a:pt x="-1566" y="26415"/>
                  </a:cubicBezTo>
                  <a:cubicBezTo>
                    <a:pt x="-1566" y="40466"/>
                    <a:pt x="18168" y="51527"/>
                    <a:pt x="37601" y="51527"/>
                  </a:cubicBezTo>
                  <a:cubicBezTo>
                    <a:pt x="57035" y="51527"/>
                    <a:pt x="68097" y="40466"/>
                    <a:pt x="68097" y="26415"/>
                  </a:cubicBezTo>
                  <a:cubicBezTo>
                    <a:pt x="67798" y="10868"/>
                    <a:pt x="54641" y="-1388"/>
                    <a:pt x="39098" y="-1092"/>
                  </a:cubicBezTo>
                  <a:cubicBezTo>
                    <a:pt x="38499" y="-1092"/>
                    <a:pt x="38200" y="-1092"/>
                    <a:pt x="37601" y="-109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6" name="Graphic 5">
              <a:extLst>
                <a:ext uri="{FF2B5EF4-FFF2-40B4-BE49-F238E27FC236}">
                  <a16:creationId xmlns:a16="http://schemas.microsoft.com/office/drawing/2014/main" id="{084B654B-FA5F-4B15-86E7-28DA63F3FAFB}"/>
                </a:ext>
              </a:extLst>
            </p:cNvPr>
            <p:cNvSpPr/>
            <p:nvPr/>
          </p:nvSpPr>
          <p:spPr>
            <a:xfrm>
              <a:off x="7218786" y="2204408"/>
              <a:ext cx="79228" cy="45145"/>
            </a:xfrm>
            <a:custGeom>
              <a:avLst/>
              <a:gdLst>
                <a:gd name="connsiteX0" fmla="*/ 37901 w 79228"/>
                <a:gd name="connsiteY0" fmla="*/ -1097 h 45145"/>
                <a:gd name="connsiteX1" fmla="*/ -1566 w 79228"/>
                <a:gd name="connsiteY1" fmla="*/ 20727 h 45145"/>
                <a:gd name="connsiteX2" fmla="*/ 37901 w 79228"/>
                <a:gd name="connsiteY2" fmla="*/ 44048 h 45145"/>
                <a:gd name="connsiteX3" fmla="*/ 77663 w 79228"/>
                <a:gd name="connsiteY3" fmla="*/ 20727 h 45145"/>
                <a:gd name="connsiteX4" fmla="*/ 37901 w 79228"/>
                <a:gd name="connsiteY4" fmla="*/ -1097 h 4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228" h="45145">
                  <a:moveTo>
                    <a:pt x="37901" y="-1097"/>
                  </a:moveTo>
                  <a:cubicBezTo>
                    <a:pt x="18467" y="-1097"/>
                    <a:pt x="-1566" y="6976"/>
                    <a:pt x="-1566" y="20727"/>
                  </a:cubicBezTo>
                  <a:cubicBezTo>
                    <a:pt x="-1566" y="34778"/>
                    <a:pt x="18467" y="44048"/>
                    <a:pt x="37901" y="44048"/>
                  </a:cubicBezTo>
                  <a:cubicBezTo>
                    <a:pt x="57331" y="44048"/>
                    <a:pt x="77663" y="34778"/>
                    <a:pt x="77663" y="20727"/>
                  </a:cubicBezTo>
                  <a:cubicBezTo>
                    <a:pt x="77663" y="6976"/>
                    <a:pt x="57331" y="-1097"/>
                    <a:pt x="37901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7" name="Graphic 5">
              <a:extLst>
                <a:ext uri="{FF2B5EF4-FFF2-40B4-BE49-F238E27FC236}">
                  <a16:creationId xmlns:a16="http://schemas.microsoft.com/office/drawing/2014/main" id="{0D629007-E57A-441C-86BF-7F8E27D807E7}"/>
                </a:ext>
              </a:extLst>
            </p:cNvPr>
            <p:cNvSpPr/>
            <p:nvPr/>
          </p:nvSpPr>
          <p:spPr>
            <a:xfrm>
              <a:off x="7239716" y="1764621"/>
              <a:ext cx="73546" cy="41557"/>
            </a:xfrm>
            <a:custGeom>
              <a:avLst/>
              <a:gdLst>
                <a:gd name="connsiteX0" fmla="*/ 37299 w 73546"/>
                <a:gd name="connsiteY0" fmla="*/ -1097 h 41557"/>
                <a:gd name="connsiteX1" fmla="*/ -1566 w 73546"/>
                <a:gd name="connsiteY1" fmla="*/ 19231 h 41557"/>
                <a:gd name="connsiteX2" fmla="*/ 37299 w 73546"/>
                <a:gd name="connsiteY2" fmla="*/ 40460 h 41557"/>
                <a:gd name="connsiteX3" fmla="*/ 71980 w 73546"/>
                <a:gd name="connsiteY3" fmla="*/ 19231 h 41557"/>
                <a:gd name="connsiteX4" fmla="*/ 37299 w 73546"/>
                <a:gd name="connsiteY4" fmla="*/ -1097 h 41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546" h="41557">
                  <a:moveTo>
                    <a:pt x="37299" y="-1097"/>
                  </a:moveTo>
                  <a:cubicBezTo>
                    <a:pt x="17865" y="-1097"/>
                    <a:pt x="-1566" y="5479"/>
                    <a:pt x="-1566" y="19231"/>
                  </a:cubicBezTo>
                  <a:cubicBezTo>
                    <a:pt x="-1566" y="33285"/>
                    <a:pt x="17865" y="40460"/>
                    <a:pt x="37299" y="40460"/>
                  </a:cubicBezTo>
                  <a:cubicBezTo>
                    <a:pt x="57032" y="40460"/>
                    <a:pt x="71980" y="33285"/>
                    <a:pt x="71980" y="19231"/>
                  </a:cubicBezTo>
                  <a:cubicBezTo>
                    <a:pt x="71980" y="5479"/>
                    <a:pt x="56732" y="-1097"/>
                    <a:pt x="37299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8" name="Graphic 5">
              <a:extLst>
                <a:ext uri="{FF2B5EF4-FFF2-40B4-BE49-F238E27FC236}">
                  <a16:creationId xmlns:a16="http://schemas.microsoft.com/office/drawing/2014/main" id="{3B2FFF7D-626D-44DB-B6ED-208F4C6FFAA6}"/>
                </a:ext>
              </a:extLst>
            </p:cNvPr>
            <p:cNvSpPr/>
            <p:nvPr/>
          </p:nvSpPr>
          <p:spPr>
            <a:xfrm>
              <a:off x="7034917" y="1519761"/>
              <a:ext cx="65776" cy="53263"/>
            </a:xfrm>
            <a:custGeom>
              <a:avLst/>
              <a:gdLst>
                <a:gd name="connsiteX0" fmla="*/ 33415 w 65776"/>
                <a:gd name="connsiteY0" fmla="*/ -1097 h 53263"/>
                <a:gd name="connsiteX1" fmla="*/ -1566 w 65776"/>
                <a:gd name="connsiteY1" fmla="*/ 23121 h 53263"/>
                <a:gd name="connsiteX2" fmla="*/ 33415 w 65776"/>
                <a:gd name="connsiteY2" fmla="*/ 52121 h 53263"/>
                <a:gd name="connsiteX3" fmla="*/ 64210 w 65776"/>
                <a:gd name="connsiteY3" fmla="*/ 23421 h 53263"/>
                <a:gd name="connsiteX4" fmla="*/ 64210 w 65776"/>
                <a:gd name="connsiteY4" fmla="*/ 23121 h 53263"/>
                <a:gd name="connsiteX5" fmla="*/ 33415 w 65776"/>
                <a:gd name="connsiteY5" fmla="*/ -1097 h 5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776" h="53263">
                  <a:moveTo>
                    <a:pt x="33415" y="-1097"/>
                  </a:moveTo>
                  <a:cubicBezTo>
                    <a:pt x="13982" y="-1097"/>
                    <a:pt x="-1566" y="9366"/>
                    <a:pt x="-1566" y="23121"/>
                  </a:cubicBezTo>
                  <a:cubicBezTo>
                    <a:pt x="828" y="40460"/>
                    <a:pt x="16076" y="53018"/>
                    <a:pt x="33415" y="52121"/>
                  </a:cubicBezTo>
                  <a:cubicBezTo>
                    <a:pt x="49860" y="52719"/>
                    <a:pt x="63612" y="39862"/>
                    <a:pt x="64210" y="23421"/>
                  </a:cubicBezTo>
                  <a:cubicBezTo>
                    <a:pt x="64210" y="23421"/>
                    <a:pt x="64210" y="23421"/>
                    <a:pt x="64210" y="23121"/>
                  </a:cubicBezTo>
                  <a:cubicBezTo>
                    <a:pt x="64210" y="9366"/>
                    <a:pt x="52849" y="-1097"/>
                    <a:pt x="33415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09" name="Graphic 5">
              <a:extLst>
                <a:ext uri="{FF2B5EF4-FFF2-40B4-BE49-F238E27FC236}">
                  <a16:creationId xmlns:a16="http://schemas.microsoft.com/office/drawing/2014/main" id="{63D2208F-34D9-4C0E-AE8D-21D5381B1A8F}"/>
                </a:ext>
              </a:extLst>
            </p:cNvPr>
            <p:cNvSpPr/>
            <p:nvPr/>
          </p:nvSpPr>
          <p:spPr>
            <a:xfrm>
              <a:off x="7149725" y="1865329"/>
              <a:ext cx="73246" cy="53263"/>
            </a:xfrm>
            <a:custGeom>
              <a:avLst/>
              <a:gdLst>
                <a:gd name="connsiteX0" fmla="*/ 37299 w 73246"/>
                <a:gd name="connsiteY0" fmla="*/ -1052 h 53263"/>
                <a:gd name="connsiteX1" fmla="*/ -1566 w 73246"/>
                <a:gd name="connsiteY1" fmla="*/ 27648 h 53263"/>
                <a:gd name="connsiteX2" fmla="*/ 37299 w 73246"/>
                <a:gd name="connsiteY2" fmla="*/ 52166 h 53263"/>
                <a:gd name="connsiteX3" fmla="*/ 71681 w 73246"/>
                <a:gd name="connsiteY3" fmla="*/ 27648 h 53263"/>
                <a:gd name="connsiteX4" fmla="*/ 37299 w 73246"/>
                <a:gd name="connsiteY4" fmla="*/ -1052 h 53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46" h="53263">
                  <a:moveTo>
                    <a:pt x="37299" y="-1052"/>
                  </a:moveTo>
                  <a:cubicBezTo>
                    <a:pt x="17865" y="-1052"/>
                    <a:pt x="-1566" y="13897"/>
                    <a:pt x="-1566" y="27648"/>
                  </a:cubicBezTo>
                  <a:cubicBezTo>
                    <a:pt x="-1566" y="41699"/>
                    <a:pt x="17865" y="52166"/>
                    <a:pt x="37299" y="52166"/>
                  </a:cubicBezTo>
                  <a:cubicBezTo>
                    <a:pt x="56732" y="52166"/>
                    <a:pt x="71681" y="41699"/>
                    <a:pt x="71681" y="27648"/>
                  </a:cubicBezTo>
                  <a:cubicBezTo>
                    <a:pt x="69590" y="10608"/>
                    <a:pt x="54641" y="-1950"/>
                    <a:pt x="37299" y="-1052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0" name="Graphic 5">
              <a:extLst>
                <a:ext uri="{FF2B5EF4-FFF2-40B4-BE49-F238E27FC236}">
                  <a16:creationId xmlns:a16="http://schemas.microsoft.com/office/drawing/2014/main" id="{44106494-D01A-4F61-8556-3A0EF8E148DD}"/>
                </a:ext>
              </a:extLst>
            </p:cNvPr>
            <p:cNvSpPr/>
            <p:nvPr/>
          </p:nvSpPr>
          <p:spPr>
            <a:xfrm>
              <a:off x="7431355" y="2745547"/>
              <a:ext cx="69662" cy="43053"/>
            </a:xfrm>
            <a:custGeom>
              <a:avLst/>
              <a:gdLst>
                <a:gd name="connsiteX0" fmla="*/ 30426 w 69662"/>
                <a:gd name="connsiteY0" fmla="*/ -1097 h 43053"/>
                <a:gd name="connsiteX1" fmla="*/ 68097 w 69662"/>
                <a:gd name="connsiteY1" fmla="*/ 19833 h 43053"/>
                <a:gd name="connsiteX2" fmla="*/ 30426 w 69662"/>
                <a:gd name="connsiteY2" fmla="*/ 41957 h 43053"/>
                <a:gd name="connsiteX3" fmla="*/ -1566 w 69662"/>
                <a:gd name="connsiteY3" fmla="*/ 19833 h 43053"/>
                <a:gd name="connsiteX4" fmla="*/ 30426 w 69662"/>
                <a:gd name="connsiteY4" fmla="*/ -1097 h 43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62" h="43053">
                  <a:moveTo>
                    <a:pt x="30426" y="-1097"/>
                  </a:moveTo>
                  <a:cubicBezTo>
                    <a:pt x="49860" y="-1097"/>
                    <a:pt x="68097" y="5779"/>
                    <a:pt x="68097" y="19833"/>
                  </a:cubicBezTo>
                  <a:cubicBezTo>
                    <a:pt x="68097" y="33884"/>
                    <a:pt x="49860" y="41957"/>
                    <a:pt x="30426" y="41957"/>
                  </a:cubicBezTo>
                  <a:cubicBezTo>
                    <a:pt x="10993" y="41957"/>
                    <a:pt x="-1566" y="33884"/>
                    <a:pt x="-1566" y="19833"/>
                  </a:cubicBezTo>
                  <a:cubicBezTo>
                    <a:pt x="-1566" y="6078"/>
                    <a:pt x="10993" y="-1097"/>
                    <a:pt x="30426" y="-1097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1" name="Graphic 5">
              <a:extLst>
                <a:ext uri="{FF2B5EF4-FFF2-40B4-BE49-F238E27FC236}">
                  <a16:creationId xmlns:a16="http://schemas.microsoft.com/office/drawing/2014/main" id="{212CA567-4B93-4A83-95C3-60F1AD2685BB}"/>
                </a:ext>
              </a:extLst>
            </p:cNvPr>
            <p:cNvSpPr/>
            <p:nvPr/>
          </p:nvSpPr>
          <p:spPr>
            <a:xfrm>
              <a:off x="6400499" y="2195438"/>
              <a:ext cx="69659" cy="46342"/>
            </a:xfrm>
            <a:custGeom>
              <a:avLst/>
              <a:gdLst>
                <a:gd name="connsiteX0" fmla="*/ 36105 w 69659"/>
                <a:gd name="connsiteY0" fmla="*/ 45245 h 46342"/>
                <a:gd name="connsiteX1" fmla="*/ -1566 w 69659"/>
                <a:gd name="connsiteY1" fmla="*/ 22223 h 46342"/>
                <a:gd name="connsiteX2" fmla="*/ 36105 w 69659"/>
                <a:gd name="connsiteY2" fmla="*/ -1097 h 46342"/>
                <a:gd name="connsiteX3" fmla="*/ 68094 w 69659"/>
                <a:gd name="connsiteY3" fmla="*/ 22223 h 46342"/>
                <a:gd name="connsiteX4" fmla="*/ 36105 w 69659"/>
                <a:gd name="connsiteY4" fmla="*/ 45245 h 463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659" h="46342">
                  <a:moveTo>
                    <a:pt x="36105" y="45245"/>
                  </a:moveTo>
                  <a:cubicBezTo>
                    <a:pt x="16671" y="45245"/>
                    <a:pt x="-1566" y="36274"/>
                    <a:pt x="-1566" y="22223"/>
                  </a:cubicBezTo>
                  <a:cubicBezTo>
                    <a:pt x="-1566" y="8173"/>
                    <a:pt x="16671" y="-1097"/>
                    <a:pt x="36105" y="-1097"/>
                  </a:cubicBezTo>
                  <a:cubicBezTo>
                    <a:pt x="55539" y="-1097"/>
                    <a:pt x="68094" y="8472"/>
                    <a:pt x="68094" y="22223"/>
                  </a:cubicBezTo>
                  <a:cubicBezTo>
                    <a:pt x="68094" y="36274"/>
                    <a:pt x="55539" y="45245"/>
                    <a:pt x="36105" y="4524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2" name="Graphic 5">
              <a:extLst>
                <a:ext uri="{FF2B5EF4-FFF2-40B4-BE49-F238E27FC236}">
                  <a16:creationId xmlns:a16="http://schemas.microsoft.com/office/drawing/2014/main" id="{A7C283B5-0A86-42EB-BC6A-D1E536611EB5}"/>
                </a:ext>
              </a:extLst>
            </p:cNvPr>
            <p:cNvSpPr/>
            <p:nvPr/>
          </p:nvSpPr>
          <p:spPr>
            <a:xfrm>
              <a:off x="6605594" y="1575369"/>
              <a:ext cx="75640" cy="43652"/>
            </a:xfrm>
            <a:custGeom>
              <a:avLst/>
              <a:gdLst>
                <a:gd name="connsiteX0" fmla="*/ 37601 w 75640"/>
                <a:gd name="connsiteY0" fmla="*/ 42555 h 43652"/>
                <a:gd name="connsiteX1" fmla="*/ -1566 w 75640"/>
                <a:gd name="connsiteY1" fmla="*/ 20731 h 43652"/>
                <a:gd name="connsiteX2" fmla="*/ 37601 w 75640"/>
                <a:gd name="connsiteY2" fmla="*/ -1097 h 43652"/>
                <a:gd name="connsiteX3" fmla="*/ 74075 w 75640"/>
                <a:gd name="connsiteY3" fmla="*/ 20731 h 43652"/>
                <a:gd name="connsiteX4" fmla="*/ 37601 w 75640"/>
                <a:gd name="connsiteY4" fmla="*/ 42555 h 4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640" h="43652">
                  <a:moveTo>
                    <a:pt x="37601" y="42555"/>
                  </a:moveTo>
                  <a:cubicBezTo>
                    <a:pt x="18168" y="42555"/>
                    <a:pt x="-1566" y="34482"/>
                    <a:pt x="-1566" y="20731"/>
                  </a:cubicBezTo>
                  <a:cubicBezTo>
                    <a:pt x="-1566" y="6676"/>
                    <a:pt x="18168" y="-1097"/>
                    <a:pt x="37601" y="-1097"/>
                  </a:cubicBezTo>
                  <a:cubicBezTo>
                    <a:pt x="57035" y="-1097"/>
                    <a:pt x="74075" y="6676"/>
                    <a:pt x="74075" y="20731"/>
                  </a:cubicBezTo>
                  <a:cubicBezTo>
                    <a:pt x="74075" y="34482"/>
                    <a:pt x="57035" y="42555"/>
                    <a:pt x="37601" y="42555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213" name="Graphic 5">
              <a:extLst>
                <a:ext uri="{FF2B5EF4-FFF2-40B4-BE49-F238E27FC236}">
                  <a16:creationId xmlns:a16="http://schemas.microsoft.com/office/drawing/2014/main" id="{154AA528-5588-496F-B2BD-DD19BB8DEA4B}"/>
                </a:ext>
              </a:extLst>
            </p:cNvPr>
            <p:cNvSpPr/>
            <p:nvPr/>
          </p:nvSpPr>
          <p:spPr>
            <a:xfrm>
              <a:off x="6905164" y="1952672"/>
              <a:ext cx="62184" cy="47239"/>
            </a:xfrm>
            <a:custGeom>
              <a:avLst/>
              <a:gdLst>
                <a:gd name="connsiteX0" fmla="*/ 30127 w 62184"/>
                <a:gd name="connsiteY0" fmla="*/ 46143 h 47239"/>
                <a:gd name="connsiteX1" fmla="*/ -1566 w 62184"/>
                <a:gd name="connsiteY1" fmla="*/ 21026 h 47239"/>
                <a:gd name="connsiteX2" fmla="*/ 30127 w 62184"/>
                <a:gd name="connsiteY2" fmla="*/ -1097 h 47239"/>
                <a:gd name="connsiteX3" fmla="*/ 60619 w 62184"/>
                <a:gd name="connsiteY3" fmla="*/ 21026 h 47239"/>
                <a:gd name="connsiteX4" fmla="*/ 30127 w 62184"/>
                <a:gd name="connsiteY4" fmla="*/ 46143 h 4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2184" h="47239">
                  <a:moveTo>
                    <a:pt x="30127" y="46143"/>
                  </a:moveTo>
                  <a:cubicBezTo>
                    <a:pt x="10693" y="46143"/>
                    <a:pt x="-1566" y="34782"/>
                    <a:pt x="-1566" y="21026"/>
                  </a:cubicBezTo>
                  <a:cubicBezTo>
                    <a:pt x="-1566" y="6976"/>
                    <a:pt x="10394" y="-1097"/>
                    <a:pt x="30127" y="-1097"/>
                  </a:cubicBezTo>
                  <a:cubicBezTo>
                    <a:pt x="49557" y="-1097"/>
                    <a:pt x="60619" y="6976"/>
                    <a:pt x="60619" y="21026"/>
                  </a:cubicBezTo>
                  <a:cubicBezTo>
                    <a:pt x="60619" y="34782"/>
                    <a:pt x="49557" y="46143"/>
                    <a:pt x="30127" y="46143"/>
                  </a:cubicBezTo>
                  <a:close/>
                </a:path>
              </a:pathLst>
            </a:custGeom>
            <a:grpFill/>
            <a:ln w="2978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A093FE1-B673-4853-A486-FCC6DB2D21A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 defTabSz="91440">
              <a:tabLst/>
              <a:defRPr sz="1800"/>
            </a:lvl1pPr>
            <a:lvl2pPr defTabSz="91440">
              <a:tabLst/>
              <a:defRPr sz="1800"/>
            </a:lvl2pPr>
            <a:lvl3pPr defTabSz="91440">
              <a:tabLst/>
              <a:defRPr sz="1800"/>
            </a:lvl3pPr>
            <a:lvl4pPr defTabSz="91440">
              <a:tabLst/>
              <a:defRPr sz="1800"/>
            </a:lvl4pPr>
            <a:lvl5pPr defTabSz="91440">
              <a:tabLst/>
              <a:defRPr sz="18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7C6F4D-2BE5-4E5A-9BBE-852783EFA3D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anchor="b"/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214" name="Graphic 14">
            <a:extLst>
              <a:ext uri="{FF2B5EF4-FFF2-40B4-BE49-F238E27FC236}">
                <a16:creationId xmlns:a16="http://schemas.microsoft.com/office/drawing/2014/main" id="{D31AD105-CC76-4315-AA9F-40DCD3CE98EC}"/>
              </a:ext>
            </a:extLst>
          </p:cNvPr>
          <p:cNvSpPr/>
          <p:nvPr userDrawn="1"/>
        </p:nvSpPr>
        <p:spPr>
          <a:xfrm rot="3498007">
            <a:off x="-1139495" y="3362855"/>
            <a:ext cx="8356214" cy="6403208"/>
          </a:xfrm>
          <a:custGeom>
            <a:avLst/>
            <a:gdLst>
              <a:gd name="connsiteX0" fmla="*/ 1665715 w 1748142"/>
              <a:gd name="connsiteY0" fmla="*/ 452031 h 1982439"/>
              <a:gd name="connsiteX1" fmla="*/ 1741069 w 1748142"/>
              <a:gd name="connsiteY1" fmla="*/ 654883 h 1982439"/>
              <a:gd name="connsiteX2" fmla="*/ 1736515 w 1748142"/>
              <a:gd name="connsiteY2" fmla="*/ 870957 h 1982439"/>
              <a:gd name="connsiteX3" fmla="*/ 1731227 w 1748142"/>
              <a:gd name="connsiteY3" fmla="*/ 1088645 h 1982439"/>
              <a:gd name="connsiteX4" fmla="*/ 1649411 w 1748142"/>
              <a:gd name="connsiteY4" fmla="*/ 1290616 h 1982439"/>
              <a:gd name="connsiteX5" fmla="*/ 1528961 w 1748142"/>
              <a:gd name="connsiteY5" fmla="*/ 1469968 h 1982439"/>
              <a:gd name="connsiteX6" fmla="*/ 1405575 w 1748142"/>
              <a:gd name="connsiteY6" fmla="*/ 1647409 h 1982439"/>
              <a:gd name="connsiteX7" fmla="*/ 1240472 w 1748142"/>
              <a:gd name="connsiteY7" fmla="*/ 1787980 h 1982439"/>
              <a:gd name="connsiteX8" fmla="*/ 1045406 w 1748142"/>
              <a:gd name="connsiteY8" fmla="*/ 1879933 h 1982439"/>
              <a:gd name="connsiteX9" fmla="*/ 842258 w 1748142"/>
              <a:gd name="connsiteY9" fmla="*/ 1945005 h 1982439"/>
              <a:gd name="connsiteX10" fmla="*/ 628242 w 1748142"/>
              <a:gd name="connsiteY10" fmla="*/ 1980698 h 1982439"/>
              <a:gd name="connsiteX11" fmla="*/ 415401 w 1748142"/>
              <a:gd name="connsiteY11" fmla="*/ 1933400 h 1982439"/>
              <a:gd name="connsiteX12" fmla="*/ 250738 w 1748142"/>
              <a:gd name="connsiteY12" fmla="*/ 1820297 h 1982439"/>
              <a:gd name="connsiteX13" fmla="*/ 112223 w 1748142"/>
              <a:gd name="connsiteY13" fmla="*/ 1677961 h 1982439"/>
              <a:gd name="connsiteX14" fmla="*/ 25118 w 1748142"/>
              <a:gd name="connsiteY14" fmla="*/ 1500814 h 1982439"/>
              <a:gd name="connsiteX15" fmla="*/ 11605 w 1748142"/>
              <a:gd name="connsiteY15" fmla="*/ 1307068 h 1982439"/>
              <a:gd name="connsiteX16" fmla="*/ 207407 w 1748142"/>
              <a:gd name="connsiteY16" fmla="*/ 1208947 h 1982439"/>
              <a:gd name="connsiteX17" fmla="*/ 436405 w 1748142"/>
              <a:gd name="connsiteY17" fmla="*/ 1202630 h 1982439"/>
              <a:gd name="connsiteX18" fmla="*/ 663055 w 1748142"/>
              <a:gd name="connsiteY18" fmla="*/ 1157389 h 1982439"/>
              <a:gd name="connsiteX19" fmla="*/ 848575 w 1748142"/>
              <a:gd name="connsiteY19" fmla="*/ 1026805 h 1982439"/>
              <a:gd name="connsiteX20" fmla="*/ 977983 w 1748142"/>
              <a:gd name="connsiteY20" fmla="*/ 853182 h 1982439"/>
              <a:gd name="connsiteX21" fmla="*/ 1011621 w 1748142"/>
              <a:gd name="connsiteY21" fmla="*/ 637257 h 1982439"/>
              <a:gd name="connsiteX22" fmla="*/ 1032038 w 1748142"/>
              <a:gd name="connsiteY22" fmla="*/ 418834 h 1982439"/>
              <a:gd name="connsiteX23" fmla="*/ 1027925 w 1748142"/>
              <a:gd name="connsiteY23" fmla="*/ 199236 h 1982439"/>
              <a:gd name="connsiteX24" fmla="*/ 1115470 w 1748142"/>
              <a:gd name="connsiteY24" fmla="*/ 7252 h 1982439"/>
              <a:gd name="connsiteX25" fmla="*/ 1294381 w 1748142"/>
              <a:gd name="connsiteY25" fmla="*/ 42064 h 1982439"/>
              <a:gd name="connsiteX26" fmla="*/ 1453608 w 1748142"/>
              <a:gd name="connsiteY26" fmla="*/ 142536 h 1982439"/>
              <a:gd name="connsiteX27" fmla="*/ 1566272 w 1748142"/>
              <a:gd name="connsiteY27" fmla="*/ 293978 h 1982439"/>
              <a:gd name="connsiteX28" fmla="*/ 1665715 w 1748142"/>
              <a:gd name="connsiteY28" fmla="*/ 452031 h 1982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748142" h="1982439">
                <a:moveTo>
                  <a:pt x="1665715" y="452031"/>
                </a:moveTo>
                <a:cubicBezTo>
                  <a:pt x="1695826" y="519011"/>
                  <a:pt x="1728143" y="584965"/>
                  <a:pt x="1741069" y="654883"/>
                </a:cubicBezTo>
                <a:cubicBezTo>
                  <a:pt x="1754142" y="726125"/>
                  <a:pt x="1739746" y="798981"/>
                  <a:pt x="1736515" y="870957"/>
                </a:cubicBezTo>
                <a:cubicBezTo>
                  <a:pt x="1733431" y="942932"/>
                  <a:pt x="1748853" y="1018431"/>
                  <a:pt x="1731227" y="1088645"/>
                </a:cubicBezTo>
                <a:cubicBezTo>
                  <a:pt x="1713748" y="1158270"/>
                  <a:pt x="1679522" y="1224810"/>
                  <a:pt x="1649411" y="1290616"/>
                </a:cubicBezTo>
                <a:cubicBezTo>
                  <a:pt x="1619592" y="1356130"/>
                  <a:pt x="1569797" y="1410478"/>
                  <a:pt x="1528961" y="1469968"/>
                </a:cubicBezTo>
                <a:cubicBezTo>
                  <a:pt x="1488126" y="1529457"/>
                  <a:pt x="1455664" y="1595998"/>
                  <a:pt x="1405575" y="1647409"/>
                </a:cubicBezTo>
                <a:cubicBezTo>
                  <a:pt x="1354899" y="1699114"/>
                  <a:pt x="1299669" y="1746264"/>
                  <a:pt x="1240472" y="1787980"/>
                </a:cubicBezTo>
                <a:cubicBezTo>
                  <a:pt x="1181278" y="1829990"/>
                  <a:pt x="1110918" y="1851290"/>
                  <a:pt x="1045406" y="1879933"/>
                </a:cubicBezTo>
                <a:cubicBezTo>
                  <a:pt x="980333" y="1909457"/>
                  <a:pt x="912324" y="1931197"/>
                  <a:pt x="842258" y="1945005"/>
                </a:cubicBezTo>
                <a:cubicBezTo>
                  <a:pt x="772192" y="1958225"/>
                  <a:pt x="701246" y="1985252"/>
                  <a:pt x="628242" y="1980698"/>
                </a:cubicBezTo>
                <a:cubicBezTo>
                  <a:pt x="555679" y="1973647"/>
                  <a:pt x="484144" y="1957784"/>
                  <a:pt x="415401" y="1933400"/>
                </a:cubicBezTo>
                <a:cubicBezTo>
                  <a:pt x="355323" y="1907107"/>
                  <a:pt x="302590" y="1863040"/>
                  <a:pt x="250738" y="1820297"/>
                </a:cubicBezTo>
                <a:cubicBezTo>
                  <a:pt x="199035" y="1778579"/>
                  <a:pt x="152471" y="1730840"/>
                  <a:pt x="112223" y="1677961"/>
                </a:cubicBezTo>
                <a:cubicBezTo>
                  <a:pt x="73886" y="1623907"/>
                  <a:pt x="44508" y="1564122"/>
                  <a:pt x="25118" y="1500814"/>
                </a:cubicBezTo>
                <a:cubicBezTo>
                  <a:pt x="881" y="1428104"/>
                  <a:pt x="-13808" y="1360976"/>
                  <a:pt x="11605" y="1307068"/>
                </a:cubicBezTo>
                <a:cubicBezTo>
                  <a:pt x="44214" y="1238031"/>
                  <a:pt x="118099" y="1219817"/>
                  <a:pt x="207407" y="1208947"/>
                </a:cubicBezTo>
                <a:cubicBezTo>
                  <a:pt x="275269" y="1200868"/>
                  <a:pt x="354295" y="1208359"/>
                  <a:pt x="436405" y="1202630"/>
                </a:cubicBezTo>
                <a:cubicBezTo>
                  <a:pt x="513522" y="1196754"/>
                  <a:pt x="589611" y="1181626"/>
                  <a:pt x="663055" y="1157389"/>
                </a:cubicBezTo>
                <a:cubicBezTo>
                  <a:pt x="732680" y="1134474"/>
                  <a:pt x="789526" y="1084092"/>
                  <a:pt x="848575" y="1026805"/>
                </a:cubicBezTo>
                <a:cubicBezTo>
                  <a:pt x="903658" y="973190"/>
                  <a:pt x="952130" y="920017"/>
                  <a:pt x="977983" y="853182"/>
                </a:cubicBezTo>
                <a:cubicBezTo>
                  <a:pt x="1004276" y="785320"/>
                  <a:pt x="1004570" y="710407"/>
                  <a:pt x="1011621" y="637257"/>
                </a:cubicBezTo>
                <a:cubicBezTo>
                  <a:pt x="1018818" y="563224"/>
                  <a:pt x="1033066" y="489633"/>
                  <a:pt x="1032038" y="418834"/>
                </a:cubicBezTo>
                <a:cubicBezTo>
                  <a:pt x="1030862" y="338633"/>
                  <a:pt x="1023812" y="263279"/>
                  <a:pt x="1027925" y="199236"/>
                </a:cubicBezTo>
                <a:cubicBezTo>
                  <a:pt x="1034095" y="105960"/>
                  <a:pt x="1054513" y="33398"/>
                  <a:pt x="1115470" y="7252"/>
                </a:cubicBezTo>
                <a:cubicBezTo>
                  <a:pt x="1164679" y="-13752"/>
                  <a:pt x="1227107" y="6664"/>
                  <a:pt x="1294381" y="42064"/>
                </a:cubicBezTo>
                <a:cubicBezTo>
                  <a:pt x="1344029" y="68211"/>
                  <a:pt x="1403959" y="95826"/>
                  <a:pt x="1453608" y="142536"/>
                </a:cubicBezTo>
                <a:cubicBezTo>
                  <a:pt x="1497674" y="184106"/>
                  <a:pt x="1528228" y="242420"/>
                  <a:pt x="1566272" y="293978"/>
                </a:cubicBezTo>
                <a:cubicBezTo>
                  <a:pt x="1604462" y="343333"/>
                  <a:pt x="1637806" y="396212"/>
                  <a:pt x="1665715" y="452031"/>
                </a:cubicBezTo>
                <a:close/>
              </a:path>
            </a:pathLst>
          </a:custGeom>
          <a:noFill/>
          <a:ln w="76200" cap="flat">
            <a:solidFill>
              <a:schemeClr val="tx1">
                <a:alpha val="50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442EE4AE-B827-4FA6-92B7-8A5E3E83D146}"/>
              </a:ext>
            </a:extLst>
          </p:cNvPr>
          <p:cNvSpPr/>
          <p:nvPr userDrawn="1"/>
        </p:nvSpPr>
        <p:spPr>
          <a:xfrm rot="16200000" flipH="1">
            <a:off x="441598" y="-4893674"/>
            <a:ext cx="11310078" cy="16651112"/>
          </a:xfrm>
          <a:custGeom>
            <a:avLst/>
            <a:gdLst>
              <a:gd name="connsiteX0" fmla="*/ 2228919 w 11310078"/>
              <a:gd name="connsiteY0" fmla="*/ 2228919 h 16651112"/>
              <a:gd name="connsiteX1" fmla="*/ 9081158 w 11310078"/>
              <a:gd name="connsiteY1" fmla="*/ 2228919 h 16651112"/>
              <a:gd name="connsiteX2" fmla="*/ 9081159 w 11310078"/>
              <a:gd name="connsiteY2" fmla="*/ 14422193 h 16651112"/>
              <a:gd name="connsiteX3" fmla="*/ 2228919 w 11310078"/>
              <a:gd name="connsiteY3" fmla="*/ 14422193 h 16651112"/>
              <a:gd name="connsiteX4" fmla="*/ 0 w 11310078"/>
              <a:gd name="connsiteY4" fmla="*/ 0 h 16651112"/>
              <a:gd name="connsiteX5" fmla="*/ 0 w 11310078"/>
              <a:gd name="connsiteY5" fmla="*/ 16651112 h 16651112"/>
              <a:gd name="connsiteX6" fmla="*/ 11091 w 11310078"/>
              <a:gd name="connsiteY6" fmla="*/ 16651112 h 16651112"/>
              <a:gd name="connsiteX7" fmla="*/ 2228919 w 11310078"/>
              <a:gd name="connsiteY7" fmla="*/ 16651112 h 16651112"/>
              <a:gd name="connsiteX8" fmla="*/ 11310078 w 11310078"/>
              <a:gd name="connsiteY8" fmla="*/ 16651112 h 16651112"/>
              <a:gd name="connsiteX9" fmla="*/ 11310078 w 11310078"/>
              <a:gd name="connsiteY9" fmla="*/ 14422193 h 16651112"/>
              <a:gd name="connsiteX10" fmla="*/ 11310077 w 11310078"/>
              <a:gd name="connsiteY10" fmla="*/ 14422193 h 16651112"/>
              <a:gd name="connsiteX11" fmla="*/ 11310078 w 11310078"/>
              <a:gd name="connsiteY11" fmla="*/ 2228919 h 16651112"/>
              <a:gd name="connsiteX12" fmla="*/ 11310078 w 11310078"/>
              <a:gd name="connsiteY12" fmla="*/ 2228919 h 16651112"/>
              <a:gd name="connsiteX13" fmla="*/ 11310078 w 11310078"/>
              <a:gd name="connsiteY13" fmla="*/ 0 h 16651112"/>
              <a:gd name="connsiteX14" fmla="*/ 11310078 w 11310078"/>
              <a:gd name="connsiteY14" fmla="*/ 0 h 16651112"/>
              <a:gd name="connsiteX15" fmla="*/ 11310078 w 11310078"/>
              <a:gd name="connsiteY15" fmla="*/ 0 h 16651112"/>
              <a:gd name="connsiteX16" fmla="*/ 9081158 w 11310078"/>
              <a:gd name="connsiteY16" fmla="*/ 0 h 16651112"/>
              <a:gd name="connsiteX17" fmla="*/ 9081158 w 11310078"/>
              <a:gd name="connsiteY17" fmla="*/ 0 h 16651112"/>
              <a:gd name="connsiteX18" fmla="*/ 2228919 w 11310078"/>
              <a:gd name="connsiteY18" fmla="*/ 0 h 16651112"/>
              <a:gd name="connsiteX19" fmla="*/ 2228919 w 11310078"/>
              <a:gd name="connsiteY19" fmla="*/ 0 h 16651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310078" h="16651112">
                <a:moveTo>
                  <a:pt x="2228919" y="2228919"/>
                </a:moveTo>
                <a:lnTo>
                  <a:pt x="9081158" y="2228919"/>
                </a:lnTo>
                <a:lnTo>
                  <a:pt x="9081159" y="14422193"/>
                </a:lnTo>
                <a:lnTo>
                  <a:pt x="2228919" y="14422193"/>
                </a:lnTo>
                <a:close/>
                <a:moveTo>
                  <a:pt x="0" y="0"/>
                </a:moveTo>
                <a:lnTo>
                  <a:pt x="0" y="16651112"/>
                </a:lnTo>
                <a:lnTo>
                  <a:pt x="11091" y="16651112"/>
                </a:lnTo>
                <a:lnTo>
                  <a:pt x="2228919" y="16651112"/>
                </a:lnTo>
                <a:lnTo>
                  <a:pt x="11310078" y="16651112"/>
                </a:lnTo>
                <a:lnTo>
                  <a:pt x="11310078" y="14422193"/>
                </a:lnTo>
                <a:lnTo>
                  <a:pt x="11310077" y="14422193"/>
                </a:lnTo>
                <a:lnTo>
                  <a:pt x="11310078" y="2228919"/>
                </a:lnTo>
                <a:lnTo>
                  <a:pt x="11310078" y="2228919"/>
                </a:lnTo>
                <a:lnTo>
                  <a:pt x="11310078" y="0"/>
                </a:lnTo>
                <a:lnTo>
                  <a:pt x="11310078" y="0"/>
                </a:lnTo>
                <a:lnTo>
                  <a:pt x="11310078" y="0"/>
                </a:lnTo>
                <a:lnTo>
                  <a:pt x="9081158" y="0"/>
                </a:lnTo>
                <a:lnTo>
                  <a:pt x="9081158" y="0"/>
                </a:lnTo>
                <a:lnTo>
                  <a:pt x="2228919" y="0"/>
                </a:lnTo>
                <a:lnTo>
                  <a:pt x="2228919" y="0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FA6BD8A9-A8F0-477F-982B-FB9874653BCA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97890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18" Type="http://schemas.openxmlformats.org/officeDocument/2006/relationships/slideLayout" Target="../slideLayouts/slideLayout44.xml"/><Relationship Id="rId3" Type="http://schemas.openxmlformats.org/officeDocument/2006/relationships/slideLayout" Target="../slideLayouts/slideLayout29.xml"/><Relationship Id="rId21" Type="http://schemas.openxmlformats.org/officeDocument/2006/relationships/slideLayout" Target="../slideLayouts/slideLayout47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17" Type="http://schemas.openxmlformats.org/officeDocument/2006/relationships/slideLayout" Target="../slideLayouts/slideLayout43.xml"/><Relationship Id="rId25" Type="http://schemas.openxmlformats.org/officeDocument/2006/relationships/theme" Target="../theme/theme2.xml"/><Relationship Id="rId2" Type="http://schemas.openxmlformats.org/officeDocument/2006/relationships/slideLayout" Target="../slideLayouts/slideLayout28.xml"/><Relationship Id="rId16" Type="http://schemas.openxmlformats.org/officeDocument/2006/relationships/slideLayout" Target="../slideLayouts/slideLayout42.xml"/><Relationship Id="rId20" Type="http://schemas.openxmlformats.org/officeDocument/2006/relationships/slideLayout" Target="../slideLayouts/slideLayout46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24" Type="http://schemas.openxmlformats.org/officeDocument/2006/relationships/slideLayout" Target="../slideLayouts/slideLayout50.xml"/><Relationship Id="rId5" Type="http://schemas.openxmlformats.org/officeDocument/2006/relationships/slideLayout" Target="../slideLayouts/slideLayout31.xml"/><Relationship Id="rId15" Type="http://schemas.openxmlformats.org/officeDocument/2006/relationships/slideLayout" Target="../slideLayouts/slideLayout41.xml"/><Relationship Id="rId23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36.xml"/><Relationship Id="rId19" Type="http://schemas.openxmlformats.org/officeDocument/2006/relationships/slideLayout" Target="../slideLayouts/slideLayout45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Relationship Id="rId22" Type="http://schemas.openxmlformats.org/officeDocument/2006/relationships/slideLayout" Target="../slideLayouts/slideLayout4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13" Type="http://schemas.openxmlformats.org/officeDocument/2006/relationships/slideLayout" Target="../slideLayouts/slideLayout63.xml"/><Relationship Id="rId18" Type="http://schemas.openxmlformats.org/officeDocument/2006/relationships/slideLayout" Target="../slideLayouts/slideLayout68.xml"/><Relationship Id="rId26" Type="http://schemas.openxmlformats.org/officeDocument/2006/relationships/theme" Target="../theme/theme3.xml"/><Relationship Id="rId3" Type="http://schemas.openxmlformats.org/officeDocument/2006/relationships/slideLayout" Target="../slideLayouts/slideLayout53.xml"/><Relationship Id="rId21" Type="http://schemas.openxmlformats.org/officeDocument/2006/relationships/slideLayout" Target="../slideLayouts/slideLayout71.xml"/><Relationship Id="rId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62.xml"/><Relationship Id="rId17" Type="http://schemas.openxmlformats.org/officeDocument/2006/relationships/slideLayout" Target="../slideLayouts/slideLayout67.xml"/><Relationship Id="rId25" Type="http://schemas.openxmlformats.org/officeDocument/2006/relationships/slideLayout" Target="../slideLayouts/slideLayout75.xml"/><Relationship Id="rId2" Type="http://schemas.openxmlformats.org/officeDocument/2006/relationships/slideLayout" Target="../slideLayouts/slideLayout52.xml"/><Relationship Id="rId16" Type="http://schemas.openxmlformats.org/officeDocument/2006/relationships/slideLayout" Target="../slideLayouts/slideLayout66.xml"/><Relationship Id="rId20" Type="http://schemas.openxmlformats.org/officeDocument/2006/relationships/slideLayout" Target="../slideLayouts/slideLayout70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24" Type="http://schemas.openxmlformats.org/officeDocument/2006/relationships/slideLayout" Target="../slideLayouts/slideLayout74.xml"/><Relationship Id="rId5" Type="http://schemas.openxmlformats.org/officeDocument/2006/relationships/slideLayout" Target="../slideLayouts/slideLayout55.xml"/><Relationship Id="rId15" Type="http://schemas.openxmlformats.org/officeDocument/2006/relationships/slideLayout" Target="../slideLayouts/slideLayout65.xml"/><Relationship Id="rId23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60.xml"/><Relationship Id="rId19" Type="http://schemas.openxmlformats.org/officeDocument/2006/relationships/slideLayout" Target="../slideLayouts/slideLayout69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Relationship Id="rId14" Type="http://schemas.openxmlformats.org/officeDocument/2006/relationships/slideLayout" Target="../slideLayouts/slideLayout64.xml"/><Relationship Id="rId22" Type="http://schemas.openxmlformats.org/officeDocument/2006/relationships/slideLayout" Target="../slideLayouts/slideLayout7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64FCF24-BD0F-458F-B11F-8207E34CEC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5F49A17-B64F-4DE6-8127-D93F45C55A8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0839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F27B4123-CC32-46F3-AF8F-D3C493BD3683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3278869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  <p:sldLayoutId id="2147483697" r:id="rId10"/>
    <p:sldLayoutId id="2147483698" r:id="rId11"/>
    <p:sldLayoutId id="2147483763" r:id="rId12"/>
    <p:sldLayoutId id="2147483699" r:id="rId13"/>
    <p:sldLayoutId id="2147483700" r:id="rId14"/>
    <p:sldLayoutId id="2147483701" r:id="rId15"/>
    <p:sldLayoutId id="2147483702" r:id="rId16"/>
    <p:sldLayoutId id="2147483703" r:id="rId17"/>
    <p:sldLayoutId id="2147483704" r:id="rId18"/>
    <p:sldLayoutId id="2147483705" r:id="rId19"/>
    <p:sldLayoutId id="2147483706" r:id="rId20"/>
    <p:sldLayoutId id="2147483707" r:id="rId21"/>
    <p:sldLayoutId id="2147483708" r:id="rId22"/>
    <p:sldLayoutId id="2147483709" r:id="rId23"/>
    <p:sldLayoutId id="2147483710" r:id="rId24"/>
    <p:sldLayoutId id="2147483762" r:id="rId25"/>
    <p:sldLayoutId id="2147483766" r:id="rId26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2"/>
          </a:solidFill>
          <a:latin typeface="Raleway" pitchFamily="2" charset="0"/>
          <a:ea typeface="+mj-ea"/>
          <a:cs typeface="+mj-cs"/>
        </a:defRPr>
      </a:lvl1pPr>
    </p:titleStyle>
    <p:bodyStyle>
      <a:lvl1pPr marL="0" indent="0" algn="l" defTabSz="182880" rtl="0" eaLnBrk="1" latinLnBrk="0" hangingPunct="1">
        <a:lnSpc>
          <a:spcPct val="120000"/>
        </a:lnSpc>
        <a:spcBef>
          <a:spcPts val="1000"/>
        </a:spcBef>
        <a:buClr>
          <a:schemeClr val="bg1"/>
        </a:buClr>
        <a:buFont typeface="Arial" panose="020B0604020202020204" pitchFamily="34" charset="0"/>
        <a:buNone/>
        <a:tabLst>
          <a:tab pos="91440" algn="l"/>
          <a:tab pos="228600" algn="l"/>
        </a:tabLst>
        <a:defRPr sz="1800" b="1" i="0" kern="1200">
          <a:solidFill>
            <a:schemeClr val="tx2"/>
          </a:solidFill>
          <a:latin typeface="Raleway" pitchFamily="2" charset="0"/>
          <a:ea typeface="+mn-ea"/>
          <a:cs typeface="+mn-cs"/>
        </a:defRPr>
      </a:lvl1pPr>
      <a:lvl2pPr marL="223838" indent="-223838" algn="l" defTabSz="182880" rtl="0" eaLnBrk="1" latinLnBrk="0" hangingPunct="1">
        <a:lnSpc>
          <a:spcPct val="120000"/>
        </a:lnSpc>
        <a:spcBef>
          <a:spcPts val="500"/>
        </a:spcBef>
        <a:buClr>
          <a:schemeClr val="bg1"/>
        </a:buClr>
        <a:buFont typeface="Arial" panose="020B0604020202020204" pitchFamily="34" charset="0"/>
        <a:buChar char="•"/>
        <a:tabLst>
          <a:tab pos="90488" algn="l"/>
          <a:tab pos="457200" algn="l"/>
        </a:tabLst>
        <a:defRPr sz="1800" kern="1200">
          <a:solidFill>
            <a:schemeClr val="tx2"/>
          </a:solidFill>
          <a:latin typeface="Raleway" pitchFamily="2" charset="0"/>
          <a:ea typeface="+mn-ea"/>
          <a:cs typeface="+mn-cs"/>
        </a:defRPr>
      </a:lvl2pPr>
      <a:lvl3pPr marL="457200" indent="-228600" algn="l" defTabSz="182880" rtl="0" eaLnBrk="1" latinLnBrk="0" hangingPunct="1">
        <a:lnSpc>
          <a:spcPct val="120000"/>
        </a:lnSpc>
        <a:spcBef>
          <a:spcPts val="500"/>
        </a:spcBef>
        <a:buClr>
          <a:schemeClr val="bg1"/>
        </a:buClr>
        <a:buFont typeface="Arial" panose="020B0604020202020204" pitchFamily="34" charset="0"/>
        <a:buChar char="•"/>
        <a:tabLst>
          <a:tab pos="91440" algn="l"/>
          <a:tab pos="228600" algn="l"/>
        </a:tabLst>
        <a:defRPr sz="1800" kern="1200">
          <a:solidFill>
            <a:schemeClr val="tx2"/>
          </a:solidFill>
          <a:latin typeface="Raleway" pitchFamily="2" charset="0"/>
          <a:ea typeface="+mn-ea"/>
          <a:cs typeface="+mn-cs"/>
        </a:defRPr>
      </a:lvl3pPr>
      <a:lvl4pPr marL="685800" indent="-228600" algn="l" defTabSz="182880" rtl="0" eaLnBrk="1" latinLnBrk="0" hangingPunct="1">
        <a:lnSpc>
          <a:spcPct val="120000"/>
        </a:lnSpc>
        <a:spcBef>
          <a:spcPts val="500"/>
        </a:spcBef>
        <a:buClr>
          <a:schemeClr val="bg1"/>
        </a:buClr>
        <a:buFont typeface="Arial" panose="020B0604020202020204" pitchFamily="34" charset="0"/>
        <a:buChar char="•"/>
        <a:tabLst>
          <a:tab pos="91440" algn="l"/>
          <a:tab pos="228600" algn="l"/>
        </a:tabLst>
        <a:defRPr sz="1800" kern="1200">
          <a:solidFill>
            <a:schemeClr val="tx2"/>
          </a:solidFill>
          <a:latin typeface="Raleway" pitchFamily="2" charset="0"/>
          <a:ea typeface="+mn-ea"/>
          <a:cs typeface="+mn-cs"/>
        </a:defRPr>
      </a:lvl4pPr>
      <a:lvl5pPr marL="914400" indent="-228600" algn="l" defTabSz="182880" rtl="0" eaLnBrk="1" latinLnBrk="0" hangingPunct="1">
        <a:lnSpc>
          <a:spcPct val="120000"/>
        </a:lnSpc>
        <a:spcBef>
          <a:spcPts val="500"/>
        </a:spcBef>
        <a:buClr>
          <a:schemeClr val="bg1"/>
        </a:buClr>
        <a:buFont typeface="Arial" panose="020B0604020202020204" pitchFamily="34" charset="0"/>
        <a:buChar char="•"/>
        <a:tabLst>
          <a:tab pos="91440" algn="l"/>
          <a:tab pos="228600" algn="l"/>
        </a:tabLst>
        <a:defRPr sz="1800" kern="1200">
          <a:solidFill>
            <a:schemeClr val="tx2"/>
          </a:solidFill>
          <a:latin typeface="Raleway" pitchFamily="2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64FCF24-BD0F-458F-B11F-8207E34CEC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5F49A17-B64F-4DE6-8127-D93F45C55A8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0839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5DEF4385-2DD7-4130-9CB9-580BFD874ADD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32253031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712" r:id="rId1"/>
    <p:sldLayoutId id="2147483713" r:id="rId2"/>
    <p:sldLayoutId id="2147483714" r:id="rId3"/>
    <p:sldLayoutId id="2147483715" r:id="rId4"/>
    <p:sldLayoutId id="2147483716" r:id="rId5"/>
    <p:sldLayoutId id="2147483717" r:id="rId6"/>
    <p:sldLayoutId id="2147483718" r:id="rId7"/>
    <p:sldLayoutId id="2147483719" r:id="rId8"/>
    <p:sldLayoutId id="2147483720" r:id="rId9"/>
    <p:sldLayoutId id="2147483721" r:id="rId10"/>
    <p:sldLayoutId id="2147483722" r:id="rId11"/>
    <p:sldLayoutId id="2147483723" r:id="rId12"/>
    <p:sldLayoutId id="2147483724" r:id="rId13"/>
    <p:sldLayoutId id="2147483725" r:id="rId14"/>
    <p:sldLayoutId id="2147483726" r:id="rId15"/>
    <p:sldLayoutId id="2147483727" r:id="rId16"/>
    <p:sldLayoutId id="2147483728" r:id="rId17"/>
    <p:sldLayoutId id="2147483729" r:id="rId18"/>
    <p:sldLayoutId id="2147483730" r:id="rId19"/>
    <p:sldLayoutId id="2147483731" r:id="rId20"/>
    <p:sldLayoutId id="2147483732" r:id="rId21"/>
    <p:sldLayoutId id="2147483733" r:id="rId22"/>
    <p:sldLayoutId id="2147483734" r:id="rId23"/>
    <p:sldLayoutId id="2147483761" r:id="rId2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2"/>
          </a:solidFill>
          <a:latin typeface="Raleway" pitchFamily="2" charset="0"/>
          <a:ea typeface="+mj-ea"/>
          <a:cs typeface="+mj-cs"/>
        </a:defRPr>
      </a:lvl1pPr>
    </p:titleStyle>
    <p:bodyStyle>
      <a:lvl1pPr marL="0" indent="0" algn="l" defTabSz="182880" rtl="0" eaLnBrk="1" latinLnBrk="0" hangingPunct="1">
        <a:lnSpc>
          <a:spcPct val="120000"/>
        </a:lnSpc>
        <a:spcBef>
          <a:spcPts val="1000"/>
        </a:spcBef>
        <a:buClr>
          <a:schemeClr val="bg2"/>
        </a:buClr>
        <a:buFont typeface="Arial" panose="020B0604020202020204" pitchFamily="34" charset="0"/>
        <a:buNone/>
        <a:tabLst>
          <a:tab pos="91440" algn="l"/>
          <a:tab pos="228600" algn="l"/>
        </a:tabLst>
        <a:defRPr sz="1800" b="1" kern="1200">
          <a:solidFill>
            <a:schemeClr val="tx2"/>
          </a:solidFill>
          <a:latin typeface="Raleway" pitchFamily="2" charset="0"/>
          <a:ea typeface="+mn-ea"/>
          <a:cs typeface="+mn-cs"/>
        </a:defRPr>
      </a:lvl1pPr>
      <a:lvl2pPr marL="228600" indent="-228600" algn="l" defTabSz="182880" rtl="0" eaLnBrk="1" latinLnBrk="0" hangingPunct="1">
        <a:lnSpc>
          <a:spcPct val="120000"/>
        </a:lnSpc>
        <a:spcBef>
          <a:spcPts val="500"/>
        </a:spcBef>
        <a:buClr>
          <a:schemeClr val="bg2"/>
        </a:buClr>
        <a:buFont typeface="Arial" panose="020B0604020202020204" pitchFamily="34" charset="0"/>
        <a:buChar char="•"/>
        <a:tabLst>
          <a:tab pos="90488" algn="l"/>
          <a:tab pos="228600" algn="l"/>
        </a:tabLst>
        <a:defRPr sz="1800" kern="1200">
          <a:solidFill>
            <a:schemeClr val="tx2"/>
          </a:solidFill>
          <a:latin typeface="Raleway" pitchFamily="2" charset="0"/>
          <a:ea typeface="+mn-ea"/>
          <a:cs typeface="+mn-cs"/>
        </a:defRPr>
      </a:lvl2pPr>
      <a:lvl3pPr marL="457200" indent="-233363" algn="l" defTabSz="223838" rtl="0" eaLnBrk="1" latinLnBrk="0" hangingPunct="1">
        <a:lnSpc>
          <a:spcPct val="120000"/>
        </a:lnSpc>
        <a:spcBef>
          <a:spcPts val="500"/>
        </a:spcBef>
        <a:buClr>
          <a:schemeClr val="bg2"/>
        </a:buClr>
        <a:buFont typeface="Arial" panose="020B0604020202020204" pitchFamily="34" charset="0"/>
        <a:buChar char="•"/>
        <a:tabLst>
          <a:tab pos="91440" algn="l"/>
          <a:tab pos="228600" algn="l"/>
        </a:tabLst>
        <a:defRPr sz="1800" kern="1200">
          <a:solidFill>
            <a:schemeClr val="tx2"/>
          </a:solidFill>
          <a:latin typeface="Raleway" pitchFamily="2" charset="0"/>
          <a:ea typeface="+mn-ea"/>
          <a:cs typeface="+mn-cs"/>
        </a:defRPr>
      </a:lvl3pPr>
      <a:lvl4pPr marL="685800" indent="-228600" algn="l" defTabSz="182880" rtl="0" eaLnBrk="1" latinLnBrk="0" hangingPunct="1">
        <a:lnSpc>
          <a:spcPct val="120000"/>
        </a:lnSpc>
        <a:spcBef>
          <a:spcPts val="500"/>
        </a:spcBef>
        <a:buClr>
          <a:schemeClr val="bg2"/>
        </a:buClr>
        <a:buFont typeface="Arial" panose="020B0604020202020204" pitchFamily="34" charset="0"/>
        <a:buChar char="•"/>
        <a:tabLst>
          <a:tab pos="91440" algn="l"/>
          <a:tab pos="228600" algn="l"/>
        </a:tabLst>
        <a:defRPr sz="1800" kern="1200">
          <a:solidFill>
            <a:schemeClr val="tx2"/>
          </a:solidFill>
          <a:latin typeface="Raleway" pitchFamily="2" charset="0"/>
          <a:ea typeface="+mn-ea"/>
          <a:cs typeface="+mn-cs"/>
        </a:defRPr>
      </a:lvl4pPr>
      <a:lvl5pPr marL="914400" indent="-228600" algn="l" defTabSz="182880" rtl="0" eaLnBrk="1" latinLnBrk="0" hangingPunct="1">
        <a:lnSpc>
          <a:spcPct val="120000"/>
        </a:lnSpc>
        <a:spcBef>
          <a:spcPts val="500"/>
        </a:spcBef>
        <a:buClr>
          <a:schemeClr val="bg2"/>
        </a:buClr>
        <a:buFont typeface="Arial" panose="020B0604020202020204" pitchFamily="34" charset="0"/>
        <a:buChar char="•"/>
        <a:tabLst>
          <a:tab pos="91440" algn="l"/>
          <a:tab pos="228600" algn="l"/>
        </a:tabLst>
        <a:defRPr sz="1800" kern="1200">
          <a:solidFill>
            <a:schemeClr val="tx2"/>
          </a:solidFill>
          <a:latin typeface="Raleway" pitchFamily="2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64FCF24-BD0F-458F-B11F-8207E34CECB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5F49A17-B64F-4DE6-8127-D93F45C55A8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08394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C3CD161C-F0FB-4234-B09A-58DA74F9B736}"/>
              </a:ext>
            </a:extLst>
          </p:cNvPr>
          <p:cNvSpPr/>
          <p:nvPr userDrawn="1"/>
        </p:nvSpPr>
        <p:spPr>
          <a:xfrm>
            <a:off x="-6593800" y="-3270417"/>
            <a:ext cx="25379600" cy="14276025"/>
          </a:xfrm>
          <a:custGeom>
            <a:avLst/>
            <a:gdLst>
              <a:gd name="connsiteX0" fmla="*/ 6593800 w 25379600"/>
              <a:gd name="connsiteY0" fmla="*/ 3270417 h 14276025"/>
              <a:gd name="connsiteX1" fmla="*/ 6593800 w 25379600"/>
              <a:gd name="connsiteY1" fmla="*/ 10128417 h 14276025"/>
              <a:gd name="connsiteX2" fmla="*/ 18785800 w 25379600"/>
              <a:gd name="connsiteY2" fmla="*/ 10128417 h 14276025"/>
              <a:gd name="connsiteX3" fmla="*/ 18785800 w 25379600"/>
              <a:gd name="connsiteY3" fmla="*/ 3270417 h 14276025"/>
              <a:gd name="connsiteX4" fmla="*/ 0 w 25379600"/>
              <a:gd name="connsiteY4" fmla="*/ 0 h 14276025"/>
              <a:gd name="connsiteX5" fmla="*/ 25379600 w 25379600"/>
              <a:gd name="connsiteY5" fmla="*/ 0 h 14276025"/>
              <a:gd name="connsiteX6" fmla="*/ 25379600 w 25379600"/>
              <a:gd name="connsiteY6" fmla="*/ 14276025 h 14276025"/>
              <a:gd name="connsiteX7" fmla="*/ 0 w 25379600"/>
              <a:gd name="connsiteY7" fmla="*/ 14276025 h 14276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379600" h="14276025">
                <a:moveTo>
                  <a:pt x="6593800" y="3270417"/>
                </a:moveTo>
                <a:lnTo>
                  <a:pt x="6593800" y="10128417"/>
                </a:lnTo>
                <a:lnTo>
                  <a:pt x="18785800" y="10128417"/>
                </a:lnTo>
                <a:lnTo>
                  <a:pt x="18785800" y="3270417"/>
                </a:lnTo>
                <a:close/>
                <a:moveTo>
                  <a:pt x="0" y="0"/>
                </a:moveTo>
                <a:lnTo>
                  <a:pt x="25379600" y="0"/>
                </a:lnTo>
                <a:lnTo>
                  <a:pt x="25379600" y="14276025"/>
                </a:lnTo>
                <a:lnTo>
                  <a:pt x="0" y="14276025"/>
                </a:lnTo>
                <a:close/>
              </a:path>
            </a:pathLst>
          </a:custGeom>
          <a:solidFill>
            <a:srgbClr val="E6E6E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20359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36" r:id="rId1"/>
    <p:sldLayoutId id="2147483737" r:id="rId2"/>
    <p:sldLayoutId id="2147483738" r:id="rId3"/>
    <p:sldLayoutId id="2147483739" r:id="rId4"/>
    <p:sldLayoutId id="2147483740" r:id="rId5"/>
    <p:sldLayoutId id="2147483741" r:id="rId6"/>
    <p:sldLayoutId id="2147483742" r:id="rId7"/>
    <p:sldLayoutId id="2147483743" r:id="rId8"/>
    <p:sldLayoutId id="2147483744" r:id="rId9"/>
    <p:sldLayoutId id="2147483745" r:id="rId10"/>
    <p:sldLayoutId id="2147483746" r:id="rId11"/>
    <p:sldLayoutId id="2147483747" r:id="rId12"/>
    <p:sldLayoutId id="2147483748" r:id="rId13"/>
    <p:sldLayoutId id="2147483749" r:id="rId14"/>
    <p:sldLayoutId id="2147483750" r:id="rId15"/>
    <p:sldLayoutId id="2147483751" r:id="rId16"/>
    <p:sldLayoutId id="2147483752" r:id="rId17"/>
    <p:sldLayoutId id="2147483753" r:id="rId18"/>
    <p:sldLayoutId id="2147483754" r:id="rId19"/>
    <p:sldLayoutId id="2147483755" r:id="rId20"/>
    <p:sldLayoutId id="2147483756" r:id="rId21"/>
    <p:sldLayoutId id="2147483757" r:id="rId22"/>
    <p:sldLayoutId id="2147483758" r:id="rId23"/>
    <p:sldLayoutId id="2147483760" r:id="rId24"/>
    <p:sldLayoutId id="2147483764" r:id="rId25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600" kern="1200">
          <a:solidFill>
            <a:schemeClr val="tx2"/>
          </a:solidFill>
          <a:latin typeface="Raleway" pitchFamily="2" charset="0"/>
          <a:ea typeface="+mj-ea"/>
          <a:cs typeface="+mj-cs"/>
        </a:defRPr>
      </a:lvl1pPr>
    </p:titleStyle>
    <p:bodyStyle>
      <a:lvl1pPr marL="0" indent="0" algn="l" defTabSz="182880" rtl="0" eaLnBrk="1" latinLnBrk="0" hangingPunct="1">
        <a:lnSpc>
          <a:spcPct val="120000"/>
        </a:lnSpc>
        <a:spcBef>
          <a:spcPts val="1000"/>
        </a:spcBef>
        <a:buClr>
          <a:schemeClr val="tx1"/>
        </a:buClr>
        <a:buFont typeface="Arial" panose="020B0604020202020204" pitchFamily="34" charset="0"/>
        <a:buNone/>
        <a:tabLst>
          <a:tab pos="91440" algn="l"/>
          <a:tab pos="228600" algn="l"/>
        </a:tabLst>
        <a:defRPr sz="1800" b="1" kern="1200">
          <a:solidFill>
            <a:schemeClr val="tx2"/>
          </a:solidFill>
          <a:latin typeface="Raleway" pitchFamily="2" charset="0"/>
          <a:ea typeface="+mn-ea"/>
          <a:cs typeface="+mn-cs"/>
        </a:defRPr>
      </a:lvl1pPr>
      <a:lvl2pPr marL="228600" indent="-228600" algn="l" defTabSz="182880" rtl="0" eaLnBrk="1" latinLnBrk="0" hangingPunct="1">
        <a:lnSpc>
          <a:spcPct val="12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•"/>
        <a:tabLst>
          <a:tab pos="90488" algn="l"/>
          <a:tab pos="228600" algn="l"/>
        </a:tabLst>
        <a:defRPr sz="1800" kern="1200">
          <a:solidFill>
            <a:schemeClr val="tx2"/>
          </a:solidFill>
          <a:latin typeface="Raleway" pitchFamily="2" charset="0"/>
          <a:ea typeface="+mn-ea"/>
          <a:cs typeface="+mn-cs"/>
        </a:defRPr>
      </a:lvl2pPr>
      <a:lvl3pPr marL="457200" indent="-228600" algn="l" defTabSz="182880" rtl="0" eaLnBrk="1" latinLnBrk="0" hangingPunct="1">
        <a:lnSpc>
          <a:spcPct val="12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•"/>
        <a:tabLst>
          <a:tab pos="91440" algn="l"/>
          <a:tab pos="228600" algn="l"/>
        </a:tabLst>
        <a:defRPr sz="1800" kern="1200">
          <a:solidFill>
            <a:schemeClr val="tx2"/>
          </a:solidFill>
          <a:latin typeface="Raleway" pitchFamily="2" charset="0"/>
          <a:ea typeface="+mn-ea"/>
          <a:cs typeface="+mn-cs"/>
        </a:defRPr>
      </a:lvl3pPr>
      <a:lvl4pPr marL="685800" indent="-228600" algn="l" defTabSz="182880" rtl="0" eaLnBrk="1" latinLnBrk="0" hangingPunct="1">
        <a:lnSpc>
          <a:spcPct val="12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•"/>
        <a:tabLst>
          <a:tab pos="91440" algn="l"/>
          <a:tab pos="228600" algn="l"/>
        </a:tabLst>
        <a:defRPr sz="1800" kern="1200">
          <a:solidFill>
            <a:schemeClr val="tx2"/>
          </a:solidFill>
          <a:latin typeface="Raleway" pitchFamily="2" charset="0"/>
          <a:ea typeface="+mn-ea"/>
          <a:cs typeface="+mn-cs"/>
        </a:defRPr>
      </a:lvl4pPr>
      <a:lvl5pPr marL="914400" indent="-233363" algn="l" defTabSz="182880" rtl="0" eaLnBrk="1" latinLnBrk="0" hangingPunct="1">
        <a:lnSpc>
          <a:spcPct val="120000"/>
        </a:lnSpc>
        <a:spcBef>
          <a:spcPts val="500"/>
        </a:spcBef>
        <a:buClr>
          <a:schemeClr val="tx1"/>
        </a:buClr>
        <a:buFont typeface="Arial" panose="020B0604020202020204" pitchFamily="34" charset="0"/>
        <a:buChar char="•"/>
        <a:tabLst>
          <a:tab pos="91440" algn="l"/>
          <a:tab pos="228600" algn="l"/>
        </a:tabLst>
        <a:defRPr sz="1800" kern="1200">
          <a:solidFill>
            <a:schemeClr val="tx2"/>
          </a:solidFill>
          <a:latin typeface="Raleway" pitchFamily="2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>
          <p15:clr>
            <a:srgbClr val="F26B43"/>
          </p15:clr>
        </p15:guide>
        <p15:guide id="2" pos="384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0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6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whatsageek.com/comics/get-cape-dc-superhero-girls" TargetMode="External"/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15.xml"/><Relationship Id="rId4" Type="http://schemas.openxmlformats.org/officeDocument/2006/relationships/hyperlink" Target="https://creativecommons.org/licenses/by-nc-sa/3.0/" TargetMode="Externa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hyperlink" Target="https://thebetternutritionprogram.com/join-now/" TargetMode="External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9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305341E5-54E1-494E-9F1D-5B482CCAF09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3999" y="1122363"/>
            <a:ext cx="9495099" cy="2387600"/>
          </a:xfrm>
        </p:spPr>
        <p:txBody>
          <a:bodyPr/>
          <a:lstStyle/>
          <a:p>
            <a:r>
              <a:rPr lang="en-US" dirty="0"/>
              <a:t>How to Inflation-Proof </a:t>
            </a:r>
            <a:br>
              <a:rPr lang="en-US" dirty="0"/>
            </a:br>
            <a:r>
              <a:rPr lang="en-US" dirty="0"/>
              <a:t>Your Practice</a:t>
            </a:r>
          </a:p>
        </p:txBody>
      </p:sp>
      <p:sp>
        <p:nvSpPr>
          <p:cNvPr id="2" name="Subtitle 1">
            <a:extLst>
              <a:ext uri="{FF2B5EF4-FFF2-40B4-BE49-F238E27FC236}">
                <a16:creationId xmlns:a16="http://schemas.microsoft.com/office/drawing/2014/main" id="{315E323B-FD17-49C4-AAAD-AB5009FD422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/>
          <a:p>
            <a:r>
              <a:rPr lang="en-US" dirty="0"/>
              <a:t>Ashley Koff RD, The Better Nutrition Program</a:t>
            </a: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A5BBD3-6C19-4869-9443-6A211F1B99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GET NIMBLE: I - Initiate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A5A34DF-62F6-E44E-B846-4CADC5A49E5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825625"/>
            <a:ext cx="9683187" cy="4083942"/>
          </a:xfrm>
        </p:spPr>
        <p:txBody>
          <a:bodyPr>
            <a:normAutofit/>
          </a:bodyPr>
          <a:lstStyle/>
          <a:p>
            <a:r>
              <a:rPr lang="en-US" dirty="0"/>
              <a:t>“cause (a process or action) to begin”</a:t>
            </a:r>
          </a:p>
          <a:p>
            <a:endParaRPr lang="en-US" dirty="0">
              <a:solidFill>
                <a:srgbClr val="521B93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0" dirty="0">
                <a:solidFill>
                  <a:srgbClr val="521B93"/>
                </a:solidFill>
              </a:rPr>
              <a:t>My practice strategy includes plans to initiate conversations with patients on how they are doing (noting prevalence of financial stress; climate of uncertainty)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0" dirty="0">
                <a:solidFill>
                  <a:srgbClr val="521B93"/>
                </a:solidFill>
              </a:rPr>
              <a:t>For those seeking to feel better, my practice plans to SHOW them how to initiate feeling better by collaborating on a personalized nutrition and lifestyle plan.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0" dirty="0">
                <a:solidFill>
                  <a:srgbClr val="521B93"/>
                </a:solidFill>
              </a:rPr>
              <a:t>To achieve profitability, we will initiate a plan to evaluate the better uses of my time, better strategies for meeting patient needs, better revenue models and necessary expenses.</a:t>
            </a:r>
          </a:p>
        </p:txBody>
      </p:sp>
    </p:spTree>
    <p:extLst>
      <p:ext uri="{BB962C8B-B14F-4D97-AF65-F5344CB8AC3E}">
        <p14:creationId xmlns:p14="http://schemas.microsoft.com/office/powerpoint/2010/main" val="624013820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A5BBD3-6C19-4869-9443-6A211F1B99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GET NIMBLE: M – Market efficiently &amp; effectively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A5A34DF-62F6-E44E-B846-4CADC5A49E5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825625"/>
            <a:ext cx="9683187" cy="4083942"/>
          </a:xfrm>
        </p:spPr>
        <p:txBody>
          <a:bodyPr>
            <a:normAutofit/>
          </a:bodyPr>
          <a:lstStyle/>
          <a:p>
            <a:r>
              <a:rPr lang="en-US" dirty="0"/>
              <a:t>“to expose for sale in a market”</a:t>
            </a:r>
          </a:p>
          <a:p>
            <a:endParaRPr lang="en-US" dirty="0">
              <a:solidFill>
                <a:srgbClr val="521B93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0" dirty="0">
                <a:solidFill>
                  <a:srgbClr val="521B93"/>
                </a:solidFill>
              </a:rPr>
              <a:t>Make it easy for them to find you </a:t>
            </a:r>
            <a:r>
              <a:rPr lang="en-US" b="0" i="1" dirty="0">
                <a:solidFill>
                  <a:srgbClr val="521B93"/>
                </a:solidFill>
              </a:rPr>
              <a:t>and </a:t>
            </a:r>
            <a:r>
              <a:rPr lang="en-US" b="0" dirty="0">
                <a:solidFill>
                  <a:srgbClr val="521B93"/>
                </a:solidFill>
              </a:rPr>
              <a:t>to work with you, ongoing (be where they are working, have price strategies that meet their needs, have systems that feel easy from the get go; market continuously so they see the value of maintaining a relationship) 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0" dirty="0">
                <a:solidFill>
                  <a:srgbClr val="521B93"/>
                </a:solidFill>
              </a:rPr>
              <a:t>Look at new revenue opportunities (low cost memberships, personalized programs)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0" dirty="0">
                <a:solidFill>
                  <a:srgbClr val="521B93"/>
                </a:solidFill>
              </a:rPr>
              <a:t>Get good help – that is paid based on results (negotiate sales bonus, clarity of ROI guarantees, pay as you go) </a:t>
            </a:r>
          </a:p>
        </p:txBody>
      </p:sp>
    </p:spTree>
    <p:extLst>
      <p:ext uri="{BB962C8B-B14F-4D97-AF65-F5344CB8AC3E}">
        <p14:creationId xmlns:p14="http://schemas.microsoft.com/office/powerpoint/2010/main" val="65402020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A5BBD3-6C19-4869-9443-6A211F1B99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GET NIMBLE: B - Budget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A5A34DF-62F6-E44E-B846-4CADC5A49E5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825625"/>
            <a:ext cx="9954297" cy="4083942"/>
          </a:xfrm>
        </p:spPr>
        <p:txBody>
          <a:bodyPr>
            <a:normAutofit fontScale="92500"/>
          </a:bodyPr>
          <a:lstStyle/>
          <a:p>
            <a:r>
              <a:rPr lang="en-US" b="0" dirty="0"/>
              <a:t>“to allocate funds for in a budget”</a:t>
            </a:r>
          </a:p>
          <a:p>
            <a:r>
              <a:rPr lang="en-US" b="0" dirty="0"/>
              <a:t>”to put or allow for in a statement or plan coordinating resources and expenditures”</a:t>
            </a:r>
          </a:p>
          <a:p>
            <a:r>
              <a:rPr lang="en-US" dirty="0"/>
              <a:t>“to plan or provide for the use of in detail; budgeting manpower, budget your time wisely”</a:t>
            </a:r>
          </a:p>
          <a:p>
            <a:endParaRPr lang="en-US" dirty="0">
              <a:solidFill>
                <a:srgbClr val="521B93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0" dirty="0">
                <a:solidFill>
                  <a:srgbClr val="521B93"/>
                </a:solidFill>
              </a:rPr>
              <a:t>To be NIMBLE, means to budget all aspects of your business to ensure that they are working together to drive profitability and patient outcomes (neither is less important)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0" dirty="0">
                <a:solidFill>
                  <a:srgbClr val="521B93"/>
                </a:solidFill>
              </a:rPr>
              <a:t>Budget your time as a “true cost” (i.e. expense) to the business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0" dirty="0">
                <a:solidFill>
                  <a:srgbClr val="521B93"/>
                </a:solidFill>
              </a:rPr>
              <a:t>Budget the cost(s) of others to ensure that you are maximizing profits &amp; outcomes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0" dirty="0">
                <a:solidFill>
                  <a:srgbClr val="521B93"/>
                </a:solidFill>
              </a:rPr>
              <a:t>Identify opportunities that support a better budget (i.e., other customer service support, videos of need-to-knows, automate check-ins etc.)</a:t>
            </a:r>
          </a:p>
        </p:txBody>
      </p:sp>
    </p:spTree>
    <p:extLst>
      <p:ext uri="{BB962C8B-B14F-4D97-AF65-F5344CB8AC3E}">
        <p14:creationId xmlns:p14="http://schemas.microsoft.com/office/powerpoint/2010/main" val="240507459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A5BBD3-6C19-4869-9443-6A211F1B99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GET NIMBLE: L - Listen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A5A34DF-62F6-E44E-B846-4CADC5A49E5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825625"/>
            <a:ext cx="9683187" cy="4083942"/>
          </a:xfrm>
        </p:spPr>
        <p:txBody>
          <a:bodyPr>
            <a:normAutofit/>
          </a:bodyPr>
          <a:lstStyle/>
          <a:p>
            <a:r>
              <a:rPr lang="en-US" dirty="0"/>
              <a:t>“to hear something with thoughtful attention; give consideration”</a:t>
            </a:r>
          </a:p>
          <a:p>
            <a:endParaRPr lang="en-US" dirty="0">
              <a:solidFill>
                <a:srgbClr val="521B93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0" dirty="0">
                <a:solidFill>
                  <a:srgbClr val="521B93"/>
                </a:solidFill>
              </a:rPr>
              <a:t>Being NIMBLE demands listening better, in every area of your business. This requires having “listening” build into your systems at every phase.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0" dirty="0">
                <a:solidFill>
                  <a:srgbClr val="521B93"/>
                </a:solidFill>
              </a:rPr>
              <a:t>What are you prospects that don’t convert saying?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0" dirty="0">
                <a:solidFill>
                  <a:srgbClr val="521B93"/>
                </a:solidFill>
              </a:rPr>
              <a:t>Are your teammates positioned to listen for you? What are they hearing?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0" dirty="0">
                <a:solidFill>
                  <a:srgbClr val="521B93"/>
                </a:solidFill>
              </a:rPr>
              <a:t>Do you have </a:t>
            </a:r>
            <a:r>
              <a:rPr lang="en-US" b="0" i="1" dirty="0">
                <a:solidFill>
                  <a:srgbClr val="521B93"/>
                </a:solidFill>
              </a:rPr>
              <a:t>all </a:t>
            </a:r>
            <a:r>
              <a:rPr lang="en-US" b="0" dirty="0">
                <a:solidFill>
                  <a:srgbClr val="521B93"/>
                </a:solidFill>
              </a:rPr>
              <a:t>the information you need about why (not) a patient is unwilling, unable, uncertain about taking a recommended action? Who could hear this for you?</a:t>
            </a:r>
          </a:p>
        </p:txBody>
      </p:sp>
    </p:spTree>
    <p:extLst>
      <p:ext uri="{BB962C8B-B14F-4D97-AF65-F5344CB8AC3E}">
        <p14:creationId xmlns:p14="http://schemas.microsoft.com/office/powerpoint/2010/main" val="289113989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A5BBD3-6C19-4869-9443-6A211F1B99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GET NIMBLE: E - Evaluate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A5A34DF-62F6-E44E-B846-4CADC5A49E5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825625"/>
            <a:ext cx="9683187" cy="4083942"/>
          </a:xfrm>
        </p:spPr>
        <p:txBody>
          <a:bodyPr>
            <a:normAutofit/>
          </a:bodyPr>
          <a:lstStyle/>
          <a:p>
            <a:r>
              <a:rPr lang="en-US" dirty="0"/>
              <a:t>“to determine the significance, worth or condition of… usually by careful appraisal and study”</a:t>
            </a:r>
          </a:p>
          <a:p>
            <a:endParaRPr lang="en-US" dirty="0">
              <a:solidFill>
                <a:srgbClr val="521B93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0" dirty="0">
                <a:solidFill>
                  <a:srgbClr val="521B93"/>
                </a:solidFill>
              </a:rPr>
              <a:t>Know what your referrals, prospects and patients value the most – this is the time you will need to SHOW them this is your focus, too.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0" dirty="0">
                <a:solidFill>
                  <a:srgbClr val="521B93"/>
                </a:solidFill>
              </a:rPr>
              <a:t>Consistently review the value of any services you pay for -especially locked in fees – to determine return on investment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0" dirty="0">
                <a:solidFill>
                  <a:srgbClr val="521B93"/>
                </a:solidFill>
              </a:rPr>
              <a:t>Help them evaluate your services; SHOW them your value as compared to a direct-to-consumer, less expensive option </a:t>
            </a:r>
          </a:p>
        </p:txBody>
      </p:sp>
    </p:spTree>
    <p:extLst>
      <p:ext uri="{BB962C8B-B14F-4D97-AF65-F5344CB8AC3E}">
        <p14:creationId xmlns:p14="http://schemas.microsoft.com/office/powerpoint/2010/main" val="26277751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85FAF2-AA7D-534C-A8B0-30B99BFF93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00177" y="2627943"/>
            <a:ext cx="8391646" cy="1367862"/>
          </a:xfrm>
        </p:spPr>
        <p:txBody>
          <a:bodyPr>
            <a:normAutofit fontScale="90000"/>
          </a:bodyPr>
          <a:lstStyle/>
          <a:p>
            <a:r>
              <a:rPr lang="en-US" dirty="0"/>
              <a:t>Be NIMBLE with Personalized Nutrition &amp; Lifestyle Resources</a:t>
            </a:r>
          </a:p>
        </p:txBody>
      </p:sp>
    </p:spTree>
    <p:extLst>
      <p:ext uri="{BB962C8B-B14F-4D97-AF65-F5344CB8AC3E}">
        <p14:creationId xmlns:p14="http://schemas.microsoft.com/office/powerpoint/2010/main" val="393929121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 descr="A person with her hand on her chin&#10;&#10;Description automatically generated with low confidence">
            <a:extLst>
              <a:ext uri="{FF2B5EF4-FFF2-40B4-BE49-F238E27FC236}">
                <a16:creationId xmlns:a16="http://schemas.microsoft.com/office/drawing/2014/main" id="{2887FFA1-61E0-C748-97DF-C5EAAAC6014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03" r="2503"/>
          <a:stretch>
            <a:fillRect/>
          </a:stretch>
        </p:blipFill>
        <p:spPr/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0D9C39BB-C49A-5143-AE06-591A044DA49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NIMBLE is PERSONAL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73774EB-6583-5A4F-9634-92426302F777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>
            <a:normAutofit lnSpcReduction="10000"/>
          </a:bodyPr>
          <a:lstStyle/>
          <a:p>
            <a:pPr marL="342900" indent="-342900">
              <a:buFont typeface="+mj-lt"/>
              <a:buAutoNum type="arabicPeriod"/>
            </a:pPr>
            <a:r>
              <a:rPr lang="en-US" sz="2800" b="0" dirty="0"/>
              <a:t>SHOW how to budget their food &amp; supplement choices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2800" b="0" dirty="0"/>
              <a:t>SHOW them the value difference between short and long-term results  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2800" b="0" dirty="0"/>
              <a:t>SHOW them Your Superpower is Personalization </a:t>
            </a:r>
          </a:p>
          <a:p>
            <a:endParaRPr lang="en-US" dirty="0"/>
          </a:p>
          <a:p>
            <a:pPr marL="342900" indent="-342900">
              <a:buFont typeface="+mj-lt"/>
              <a:buAutoNum type="arabicPeriod"/>
            </a:pP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0036504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E63EB05-FFE3-9640-ABE8-B7D6BB80829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5600" y="593367"/>
            <a:ext cx="6540785" cy="831200"/>
          </a:xfrm>
        </p:spPr>
        <p:txBody>
          <a:bodyPr/>
          <a:lstStyle/>
          <a:p>
            <a:r>
              <a:rPr lang="en-US" dirty="0"/>
              <a:t>When You Show Them – They See 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BEED445C-A820-0E4E-812D-20B4DD410007}"/>
              </a:ext>
            </a:extLst>
          </p:cNvPr>
          <p:cNvSpPr>
            <a:spLocks noGrp="1"/>
          </p:cNvSpPr>
          <p:nvPr>
            <p:ph type="body" idx="2"/>
          </p:nvPr>
        </p:nvSpPr>
        <p:spPr>
          <a:xfrm>
            <a:off x="250744" y="1792872"/>
            <a:ext cx="5333200" cy="4555200"/>
          </a:xfrm>
        </p:spPr>
        <p:txBody>
          <a:bodyPr/>
          <a:lstStyle/>
          <a:p>
            <a:r>
              <a:rPr lang="en-US" b="0" dirty="0"/>
              <a:t>Are you eating enough Iron most days?</a:t>
            </a:r>
          </a:p>
          <a:p>
            <a:r>
              <a:rPr lang="en-US" b="0" dirty="0"/>
              <a:t>Do you take in vitamin C rich foods?</a:t>
            </a:r>
          </a:p>
          <a:p>
            <a:r>
              <a:rPr lang="en-US" b="0" dirty="0"/>
              <a:t>Are you taking iron supplements? What about other minerals?</a:t>
            </a:r>
          </a:p>
          <a:p>
            <a:r>
              <a:rPr lang="en-US" b="0" dirty="0"/>
              <a:t>Have you recently increased the intensity of your strength training?</a:t>
            </a:r>
          </a:p>
          <a:p>
            <a:r>
              <a:rPr lang="en-US" b="0" dirty="0"/>
              <a:t>Is your cycle heavy and longer than 5-7 days?</a:t>
            </a:r>
          </a:p>
          <a:p>
            <a:r>
              <a:rPr lang="en-US" b="0" dirty="0"/>
              <a:t>How is your digestion?</a:t>
            </a:r>
          </a:p>
          <a:p>
            <a:r>
              <a:rPr lang="en-US" b="0" dirty="0"/>
              <a:t>Etc. etc. etc. </a:t>
            </a:r>
          </a:p>
          <a:p>
            <a:endParaRPr lang="en-US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ECA4511D-C201-854F-AFDC-C7C83112FD8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26429" y="196769"/>
            <a:ext cx="5363629" cy="6464461"/>
          </a:xfrm>
          <a:prstGeom prst="rect">
            <a:avLst/>
          </a:prstGeom>
          <a:ln>
            <a:solidFill>
              <a:schemeClr val="bg2">
                <a:lumMod val="25000"/>
              </a:schemeClr>
            </a:solidFill>
          </a:ln>
        </p:spPr>
      </p:pic>
    </p:spTree>
    <p:extLst>
      <p:ext uri="{BB962C8B-B14F-4D97-AF65-F5344CB8AC3E}">
        <p14:creationId xmlns:p14="http://schemas.microsoft.com/office/powerpoint/2010/main" val="163694906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45B518B3-F45E-2D99-0015-FFEA5800DD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59087" y="179408"/>
            <a:ext cx="5704021" cy="1250065"/>
          </a:xfrm>
        </p:spPr>
        <p:txBody>
          <a:bodyPr/>
          <a:lstStyle/>
          <a:p>
            <a:r>
              <a:rPr lang="en-US" dirty="0"/>
              <a:t>Don’t Tell Them to Eat the Rainbow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7F91641-5573-1711-E02E-753D56F2C93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859088" y="1429473"/>
            <a:ext cx="6132284" cy="5260694"/>
          </a:xfrm>
        </p:spPr>
        <p:txBody>
          <a:bodyPr>
            <a:no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600" b="0" dirty="0"/>
              <a:t>Show them what they are already doing better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600" b="0" dirty="0"/>
              <a:t>Show them what needs attention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600" b="0" dirty="0"/>
              <a:t>Show them their better next steps working </a:t>
            </a:r>
            <a:r>
              <a:rPr lang="en-US" sz="1600" i="1" dirty="0"/>
              <a:t>with your team</a:t>
            </a:r>
          </a:p>
          <a:p>
            <a:pPr marL="571500" lvl="1" indent="-342900"/>
            <a:r>
              <a:rPr lang="en-US" sz="1600" b="0" i="1" dirty="0"/>
              <a:t>With you</a:t>
            </a:r>
            <a:r>
              <a:rPr lang="en-US" sz="1600" b="0" dirty="0"/>
              <a:t>: use </a:t>
            </a:r>
            <a:r>
              <a:rPr lang="en-US" sz="1600" dirty="0"/>
              <a:t>BNP </a:t>
            </a:r>
            <a:r>
              <a:rPr lang="en-US" sz="1600" b="0" dirty="0"/>
              <a:t>Toolkit™ tools: the rainbow menu, better nutrition plan,  pantry guide and other tools to show them how to meet their rainbow needs more often </a:t>
            </a:r>
          </a:p>
          <a:p>
            <a:pPr marL="571500" lvl="1" indent="-342900"/>
            <a:r>
              <a:rPr lang="en-US" sz="1600" b="0" i="1" dirty="0"/>
              <a:t>With your BNP Team: </a:t>
            </a:r>
            <a:r>
              <a:rPr lang="en-US" sz="1600" b="0" dirty="0"/>
              <a:t>sell them the Rainbow challenge – app-based experiential program, personal coaching sessions + unlimited messaging, expert RD access &amp; VIP customer service for you and them</a:t>
            </a:r>
            <a:endParaRPr lang="en-US" sz="1600" b="0" i="1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600" b="0" dirty="0"/>
              <a:t>Do this while they wait </a:t>
            </a:r>
          </a:p>
          <a:p>
            <a:pPr marL="571500" lvl="1" indent="-342900"/>
            <a:r>
              <a:rPr lang="en-US" sz="1600" dirty="0"/>
              <a:t>For your next session; </a:t>
            </a:r>
            <a:r>
              <a:rPr lang="en-US" sz="1600" b="0" dirty="0"/>
              <a:t>lab results; to</a:t>
            </a:r>
            <a:r>
              <a:rPr lang="en-US" sz="1600" dirty="0"/>
              <a:t> see how their medications &amp;/ supplement protocols help them feel</a:t>
            </a:r>
            <a:endParaRPr lang="en-US" sz="1600" b="0" dirty="0"/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600" b="0" dirty="0"/>
              <a:t>Do this as your marketing</a:t>
            </a:r>
          </a:p>
          <a:p>
            <a:pPr marL="571500" lvl="1" indent="-342900"/>
            <a:r>
              <a:rPr lang="en-US" sz="1600" b="0" dirty="0"/>
              <a:t>From your website, social, events</a:t>
            </a:r>
          </a:p>
        </p:txBody>
      </p:sp>
      <p:pic>
        <p:nvPicPr>
          <p:cNvPr id="10" name="Picture Placeholder 9" descr="A picture containing text&#10;&#10;Description automatically generated">
            <a:extLst>
              <a:ext uri="{FF2B5EF4-FFF2-40B4-BE49-F238E27FC236}">
                <a16:creationId xmlns:a16="http://schemas.microsoft.com/office/drawing/2014/main" id="{B5D9677E-D84E-02BE-872C-24B29CD9970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3" r="1903"/>
          <a:stretch>
            <a:fillRect/>
          </a:stretch>
        </p:blipFill>
        <p:spPr>
          <a:xfrm>
            <a:off x="0" y="92597"/>
            <a:ext cx="4283276" cy="5515337"/>
          </a:xfrm>
        </p:spPr>
      </p:pic>
      <p:pic>
        <p:nvPicPr>
          <p:cNvPr id="12" name="Picture 11" descr="Graphical user interface, application&#10;&#10;Description automatically generated">
            <a:extLst>
              <a:ext uri="{FF2B5EF4-FFF2-40B4-BE49-F238E27FC236}">
                <a16:creationId xmlns:a16="http://schemas.microsoft.com/office/drawing/2014/main" id="{72EF8FC8-90D1-3051-5005-FF4A59955A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53660" y="3429000"/>
            <a:ext cx="1802672" cy="34265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73082108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45B518B3-F45E-2D99-0015-FFEA5800DD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63260" y="104173"/>
            <a:ext cx="5704021" cy="1250065"/>
          </a:xfrm>
        </p:spPr>
        <p:txBody>
          <a:bodyPr>
            <a:normAutofit fontScale="90000"/>
          </a:bodyPr>
          <a:lstStyle/>
          <a:p>
            <a:r>
              <a:rPr lang="en-US" dirty="0"/>
              <a:t>Optimize Blood Sugar Levels Using a CGM &amp; Coaching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7F91641-5573-1711-E02E-753D56F2C93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859088" y="1608881"/>
            <a:ext cx="5808193" cy="5081286"/>
          </a:xfrm>
        </p:spPr>
        <p:txBody>
          <a:bodyPr>
            <a:no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b="0" dirty="0"/>
              <a:t>Share the BNP Toolkit CGM guide (with your logo) and tee up having them do the CGM program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b="0" dirty="0"/>
              <a:t>The BNP CGM Program is the </a:t>
            </a:r>
            <a:r>
              <a:rPr lang="en-US" b="0" i="1" dirty="0"/>
              <a:t>only </a:t>
            </a:r>
            <a:r>
              <a:rPr lang="en-US" b="0" dirty="0"/>
              <a:t>CGM program to evaluate food, fitness, sleep, stress &amp; personal current health factors (digestion, hormones etc.) to reveal what specifically impacts their blood sugar today AND use a coach + RDs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b="0" dirty="0"/>
              <a:t>You get a final report with performance results, access to their daily tracings, and our nutrition team’s recommendations for next steps.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1600" b="0" dirty="0"/>
              <a:t>Enjoy better patient outcomes AND retention AND avoid being bogged down with questions and need for support.</a:t>
            </a:r>
          </a:p>
        </p:txBody>
      </p:sp>
      <p:pic>
        <p:nvPicPr>
          <p:cNvPr id="19" name="Picture 18" descr="Timeline&#10;&#10;Description automatically generated">
            <a:extLst>
              <a:ext uri="{FF2B5EF4-FFF2-40B4-BE49-F238E27FC236}">
                <a16:creationId xmlns:a16="http://schemas.microsoft.com/office/drawing/2014/main" id="{DC10401A-3B80-4D0F-08D8-77C1270CE89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4719" y="0"/>
            <a:ext cx="5283200" cy="6794500"/>
          </a:xfrm>
          <a:prstGeom prst="rect">
            <a:avLst/>
          </a:prstGeom>
        </p:spPr>
      </p:pic>
      <p:pic>
        <p:nvPicPr>
          <p:cNvPr id="17" name="Picture Placeholder 16" descr="Graphical user interface, text, application, chat or text message&#10;&#10;Description automatically generated">
            <a:extLst>
              <a:ext uri="{FF2B5EF4-FFF2-40B4-BE49-F238E27FC236}">
                <a16:creationId xmlns:a16="http://schemas.microsoft.com/office/drawing/2014/main" id="{D2F88ECE-D397-6BC1-F539-DE7FE37B703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0" r="5248"/>
          <a:stretch/>
        </p:blipFill>
        <p:spPr>
          <a:xfrm>
            <a:off x="3886521" y="3047301"/>
            <a:ext cx="1796650" cy="3747199"/>
          </a:xfrm>
        </p:spPr>
      </p:pic>
    </p:spTree>
    <p:extLst>
      <p:ext uri="{BB962C8B-B14F-4D97-AF65-F5344CB8AC3E}">
        <p14:creationId xmlns:p14="http://schemas.microsoft.com/office/powerpoint/2010/main" val="53863840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" name="Google Shape;60;p1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07065" y="100033"/>
            <a:ext cx="11984935" cy="6657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85FAF2-AA7D-534C-A8B0-30B99BFF93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-205743" y="1202173"/>
            <a:ext cx="9468091" cy="1367862"/>
          </a:xfrm>
        </p:spPr>
        <p:txBody>
          <a:bodyPr>
            <a:normAutofit fontScale="90000"/>
          </a:bodyPr>
          <a:lstStyle/>
          <a:p>
            <a:r>
              <a:rPr lang="en-US" dirty="0"/>
              <a:t>Are You Ready to </a:t>
            </a:r>
            <a:br>
              <a:rPr lang="en-US" dirty="0"/>
            </a:br>
            <a:r>
              <a:rPr lang="en-US" dirty="0"/>
              <a:t>Harness Your Superpower?</a:t>
            </a:r>
          </a:p>
        </p:txBody>
      </p:sp>
      <p:pic>
        <p:nvPicPr>
          <p:cNvPr id="4" name="Content Placeholder 4" descr="A picture containing toy, doll&#10;&#10;Description automatically generated">
            <a:extLst>
              <a:ext uri="{FF2B5EF4-FFF2-40B4-BE49-F238E27FC236}">
                <a16:creationId xmlns:a16="http://schemas.microsoft.com/office/drawing/2014/main" id="{8E713898-8897-B948-B826-6E06A18F6D8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837473B0-CC2E-450A-ABE3-18F120FF3D39}">
                <a1611:picAttrSrcUrl xmlns:a1611="http://schemas.microsoft.com/office/drawing/2016/11/main" r:id="rId3"/>
              </a:ext>
            </a:extLst>
          </a:blip>
          <a:stretch>
            <a:fillRect/>
          </a:stretch>
        </p:blipFill>
        <p:spPr>
          <a:xfrm>
            <a:off x="3446478" y="2960351"/>
            <a:ext cx="3508114" cy="3508114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10EEF8FB-9CDF-4248-B25B-53220B347BAC}"/>
              </a:ext>
            </a:extLst>
          </p:cNvPr>
          <p:cNvSpPr txBox="1"/>
          <p:nvPr/>
        </p:nvSpPr>
        <p:spPr>
          <a:xfrm>
            <a:off x="7187879" y="6283799"/>
            <a:ext cx="189235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900" dirty="0">
                <a:hlinkClick r:id="rId3" tooltip="https://www.whatsageek.com/comics/get-cape-dc-superhero-girls"/>
              </a:rPr>
              <a:t>This Photo</a:t>
            </a:r>
            <a:r>
              <a:rPr lang="en-US" sz="900" dirty="0"/>
              <a:t> by Unknown Author is licensed under </a:t>
            </a:r>
            <a:r>
              <a:rPr lang="en-US" sz="900" dirty="0">
                <a:hlinkClick r:id="rId4" tooltip="https://creativecommons.org/licenses/by-nc-sa/3.0/"/>
              </a:rPr>
              <a:t>CC BY-SA-NC</a:t>
            </a:r>
            <a:endParaRPr lang="en-US" sz="900" dirty="0"/>
          </a:p>
        </p:txBody>
      </p:sp>
    </p:spTree>
    <p:extLst>
      <p:ext uri="{BB962C8B-B14F-4D97-AF65-F5344CB8AC3E}">
        <p14:creationId xmlns:p14="http://schemas.microsoft.com/office/powerpoint/2010/main" val="90085628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CE9D5B-9C88-96D3-7891-BCFECE6BF27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/>
            <a:r>
              <a:rPr lang="en-US" dirty="0"/>
              <a:t>Time Sensitive BONUS OFFER!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F4BEA16-5D6C-D2A3-E318-BE1AC3C9244E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fontScale="77500" lnSpcReduction="20000"/>
          </a:bodyPr>
          <a:lstStyle/>
          <a:p>
            <a:r>
              <a:rPr lang="en-US" sz="3000" dirty="0">
                <a:solidFill>
                  <a:schemeClr val="tx1"/>
                </a:solidFill>
                <a:latin typeface="Arial" panose="020B0604020202020204" pitchFamily="34" charset="0"/>
              </a:rPr>
              <a:t>THIS MONTH ONLY (expires 7/31/22 at midnight)</a:t>
            </a:r>
          </a:p>
          <a:p>
            <a:pPr marL="285750" indent="-285750">
              <a:buFont typeface="Wingdings" pitchFamily="2" charset="2"/>
              <a:buChar char="ü"/>
            </a:pPr>
            <a:r>
              <a:rPr lang="en-US" sz="2600" dirty="0">
                <a:solidFill>
                  <a:schemeClr val="tx1"/>
                </a:solidFill>
                <a:latin typeface="Arial" panose="020B0604020202020204" pitchFamily="34" charset="0"/>
              </a:rPr>
              <a:t>Buy 1 BNP Program and lock-in 10% off ANY program in 2022! </a:t>
            </a:r>
          </a:p>
          <a:p>
            <a:r>
              <a:rPr lang="en-US" sz="2600" dirty="0">
                <a:solidFill>
                  <a:schemeClr val="tx1"/>
                </a:solidFill>
                <a:latin typeface="Arial" panose="020B0604020202020204" pitchFamily="34" charset="0"/>
              </a:rPr>
              <a:t>OR </a:t>
            </a:r>
          </a:p>
          <a:p>
            <a:pPr marL="285750" indent="-285750">
              <a:buFont typeface="Wingdings" pitchFamily="2" charset="2"/>
              <a:buChar char="ü"/>
            </a:pPr>
            <a:r>
              <a:rPr lang="en-US" sz="2600" dirty="0">
                <a:solidFill>
                  <a:schemeClr val="tx1"/>
                </a:solidFill>
                <a:latin typeface="Arial" panose="020B0604020202020204" pitchFamily="34" charset="0"/>
              </a:rPr>
              <a:t>Buy The BNP Toolkit™ for 10% off ($120 value)</a:t>
            </a:r>
          </a:p>
          <a:p>
            <a:pPr marL="285750" indent="-285750">
              <a:buFont typeface="Wingdings" pitchFamily="2" charset="2"/>
              <a:buChar char="ü"/>
            </a:pPr>
            <a:r>
              <a:rPr lang="en-US" sz="2600" dirty="0">
                <a:solidFill>
                  <a:schemeClr val="tx1"/>
                </a:solidFill>
                <a:latin typeface="Arial" panose="020B0604020202020204" pitchFamily="34" charset="0"/>
              </a:rPr>
              <a:t>Get one month FREE membership ($80 value)</a:t>
            </a:r>
          </a:p>
          <a:p>
            <a:pPr marL="285750" indent="-285750">
              <a:buFont typeface="Wingdings" pitchFamily="2" charset="2"/>
              <a:buChar char="ü"/>
            </a:pPr>
            <a:r>
              <a:rPr lang="en-US" sz="2600" dirty="0">
                <a:solidFill>
                  <a:schemeClr val="tx1"/>
                </a:solidFill>
                <a:latin typeface="Arial" panose="020B0604020202020204" pitchFamily="34" charset="0"/>
              </a:rPr>
              <a:t>Lock in 15% off 10 BNP Programs*</a:t>
            </a:r>
          </a:p>
          <a:p>
            <a:pPr marL="681038" lvl="1" indent="-457200">
              <a:buFont typeface="Wingdings" pitchFamily="2" charset="2"/>
              <a:buChar char="Ø"/>
            </a:pPr>
            <a:r>
              <a:rPr lang="en-US" sz="2600" dirty="0">
                <a:solidFill>
                  <a:schemeClr val="tx1"/>
                </a:solidFill>
                <a:latin typeface="Arial" panose="020B0604020202020204" pitchFamily="34" charset="0"/>
              </a:rPr>
              <a:t>Use code </a:t>
            </a:r>
            <a:r>
              <a:rPr lang="en-US" sz="3600" dirty="0"/>
              <a:t>Fullscript10 </a:t>
            </a:r>
            <a:r>
              <a:rPr lang="en-US" sz="2300" b="0" dirty="0">
                <a:solidFill>
                  <a:schemeClr val="tx1"/>
                </a:solidFill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https://thebetternutritionprogram.com/join-now/</a:t>
            </a:r>
            <a:endParaRPr lang="en-US" sz="2300" dirty="0">
              <a:solidFill>
                <a:schemeClr val="tx1"/>
              </a:solidFill>
              <a:latin typeface="Arial" panose="020B0604020202020204" pitchFamily="34" charset="0"/>
            </a:endParaRPr>
          </a:p>
          <a:p>
            <a:br>
              <a:rPr lang="en-US" dirty="0">
                <a:solidFill>
                  <a:schemeClr val="tx1"/>
                </a:solidFill>
                <a:latin typeface="Arial" panose="020B0604020202020204" pitchFamily="34" charset="0"/>
              </a:rPr>
            </a:br>
            <a:endParaRPr lang="en-US" dirty="0"/>
          </a:p>
          <a:p>
            <a:r>
              <a:rPr lang="en-US" b="0" dirty="0">
                <a:solidFill>
                  <a:schemeClr val="tx1"/>
                </a:solidFill>
                <a:latin typeface="Arial" panose="020B0604020202020204" pitchFamily="34" charset="0"/>
              </a:rPr>
              <a:t>*</a:t>
            </a:r>
            <a:r>
              <a:rPr lang="en-US" b="0" dirty="0"/>
              <a:t>*</a:t>
            </a:r>
            <a:r>
              <a:rPr lang="en-US" b="0" dirty="0">
                <a:solidFill>
                  <a:schemeClr val="tx1"/>
                </a:solidFill>
                <a:latin typeface="Arial" panose="020B0604020202020204" pitchFamily="34" charset="0"/>
              </a:rPr>
              <a:t>will receive a 10% off coupon that expires Dec 31, 2022</a:t>
            </a:r>
            <a:endParaRPr lang="en-US" b="0" dirty="0"/>
          </a:p>
        </p:txBody>
      </p:sp>
    </p:spTree>
    <p:extLst>
      <p:ext uri="{BB962C8B-B14F-4D97-AF65-F5344CB8AC3E}">
        <p14:creationId xmlns:p14="http://schemas.microsoft.com/office/powerpoint/2010/main" val="4213004414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>
            <a:extLst>
              <a:ext uri="{FF2B5EF4-FFF2-40B4-BE49-F238E27FC236}">
                <a16:creationId xmlns:a16="http://schemas.microsoft.com/office/drawing/2014/main" id="{32546F38-F15C-E945-B083-EC9AD36E6E5A}"/>
              </a:ext>
            </a:extLst>
          </p:cNvPr>
          <p:cNvSpPr>
            <a:spLocks noGrp="1"/>
          </p:cNvSpPr>
          <p:nvPr>
            <p:ph type="subTitle" idx="4294967295"/>
          </p:nvPr>
        </p:nvSpPr>
        <p:spPr>
          <a:xfrm>
            <a:off x="831850" y="53975"/>
            <a:ext cx="10233547" cy="1655763"/>
          </a:xfrm>
        </p:spPr>
        <p:txBody>
          <a:bodyPr/>
          <a:lstStyle/>
          <a:p>
            <a:pPr algn="ctr"/>
            <a:r>
              <a:rPr lang="en-US" sz="2800" b="1" dirty="0">
                <a:solidFill>
                  <a:schemeClr val="accent3"/>
                </a:solidFill>
              </a:rPr>
              <a:t>Introducing BNP Programs™</a:t>
            </a:r>
          </a:p>
          <a:p>
            <a:pPr algn="ctr"/>
            <a:r>
              <a:rPr lang="en-US" i="1" dirty="0">
                <a:solidFill>
                  <a:schemeClr val="accent3"/>
                </a:solidFill>
              </a:rPr>
              <a:t>Power Your Practice with Personalized Nutrition </a:t>
            </a:r>
          </a:p>
        </p:txBody>
      </p:sp>
      <p:pic>
        <p:nvPicPr>
          <p:cNvPr id="7" name="Picture 6" descr="Timeline&#10;&#10;Description automatically generated">
            <a:extLst>
              <a:ext uri="{FF2B5EF4-FFF2-40B4-BE49-F238E27FC236}">
                <a16:creationId xmlns:a16="http://schemas.microsoft.com/office/drawing/2014/main" id="{BD5C794E-6BC2-174E-88B6-5504924862B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34583" y="1278770"/>
            <a:ext cx="5791200" cy="5308600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E843C0F6-C76E-8E44-B43F-81EE22E5C2AF}"/>
              </a:ext>
            </a:extLst>
          </p:cNvPr>
          <p:cNvSpPr txBox="1"/>
          <p:nvPr/>
        </p:nvSpPr>
        <p:spPr>
          <a:xfrm>
            <a:off x="266217" y="1440080"/>
            <a:ext cx="5284577" cy="60939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b="1" dirty="0"/>
              <a:t>Revenue generate </a:t>
            </a:r>
            <a:r>
              <a:rPr lang="en-US" sz="2400" dirty="0"/>
              <a:t>while offering VIP personalized nutrition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b="1" dirty="0"/>
              <a:t>No out-of-pocket costs </a:t>
            </a:r>
            <a:r>
              <a:rPr lang="en-US" sz="2400" dirty="0"/>
              <a:t>– only pay when you’ve sold a program(s)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b="1" dirty="0"/>
              <a:t>Adjustable pricing </a:t>
            </a:r>
            <a:r>
              <a:rPr lang="en-US" sz="2400" dirty="0"/>
              <a:t>to meet different patient needs; pay wholesale cost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/>
              <a:t>Use programs &amp; coaches to </a:t>
            </a:r>
            <a:r>
              <a:rPr lang="en-US" sz="2400" b="1" dirty="0"/>
              <a:t>ensure compliance with supplement &amp; lab protocols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400" dirty="0"/>
              <a:t>Get help </a:t>
            </a:r>
            <a:r>
              <a:rPr lang="en-US" sz="2400" b="1" dirty="0"/>
              <a:t>building &amp; maintaining lasting relationships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2400" dirty="0"/>
          </a:p>
          <a:p>
            <a:endParaRPr lang="en-US" b="1" dirty="0"/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426674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Content Placeholder 7">
            <a:extLst>
              <a:ext uri="{FF2B5EF4-FFF2-40B4-BE49-F238E27FC236}">
                <a16:creationId xmlns:a16="http://schemas.microsoft.com/office/drawing/2014/main" id="{7C898286-433E-460C-B6D8-350C9361A516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334000" y="0"/>
            <a:ext cx="6858000" cy="6858000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9F19495A-7806-8C4F-AE4B-3CAEB1191F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8180" y="365126"/>
            <a:ext cx="4291940" cy="884126"/>
          </a:xfrm>
        </p:spPr>
        <p:txBody>
          <a:bodyPr>
            <a:normAutofit/>
          </a:bodyPr>
          <a:lstStyle/>
          <a:p>
            <a:r>
              <a:rPr lang="en-US" dirty="0"/>
              <a:t>The BNP Toolkit</a:t>
            </a:r>
            <a:r>
              <a:rPr lang="en-US" b="1" dirty="0"/>
              <a:t>™</a:t>
            </a:r>
          </a:p>
        </p:txBody>
      </p:sp>
      <p:sp>
        <p:nvSpPr>
          <p:cNvPr id="15" name="Content Placeholder 14">
            <a:extLst>
              <a:ext uri="{FF2B5EF4-FFF2-40B4-BE49-F238E27FC236}">
                <a16:creationId xmlns:a16="http://schemas.microsoft.com/office/drawing/2014/main" id="{935921FC-7F23-4A3F-B8D9-EDB825B1132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270456" y="1352282"/>
            <a:ext cx="4842457" cy="4436519"/>
          </a:xfrm>
        </p:spPr>
        <p:txBody>
          <a:bodyPr>
            <a:noAutofit/>
          </a:bodyPr>
          <a:lstStyle/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2800" b="0" dirty="0"/>
              <a:t>100+ tools to assess, show &amp; re-evaluate 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2800" b="0" dirty="0"/>
              <a:t>Includes free month of membership </a:t>
            </a:r>
          </a:p>
          <a:p>
            <a:pPr marL="571500" indent="-571500">
              <a:buFont typeface="Arial" panose="020B0604020202020204" pitchFamily="34" charset="0"/>
              <a:buChar char="•"/>
            </a:pPr>
            <a:r>
              <a:rPr lang="en-US" sz="2800" b="0" dirty="0"/>
              <a:t>Done-for-you evidence-based content </a:t>
            </a:r>
          </a:p>
        </p:txBody>
      </p:sp>
    </p:spTree>
    <p:extLst>
      <p:ext uri="{BB962C8B-B14F-4D97-AF65-F5344CB8AC3E}">
        <p14:creationId xmlns:p14="http://schemas.microsoft.com/office/powerpoint/2010/main" val="304530983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D8369196-138C-460B-98FE-77DE2D6DBD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>
            <a:normAutofit/>
          </a:bodyPr>
          <a:lstStyle/>
          <a:p>
            <a:r>
              <a:rPr lang="en-US" sz="7200" dirty="0"/>
              <a:t>Questions?</a:t>
            </a:r>
          </a:p>
        </p:txBody>
      </p:sp>
    </p:spTree>
    <p:extLst>
      <p:ext uri="{BB962C8B-B14F-4D97-AF65-F5344CB8AC3E}">
        <p14:creationId xmlns:p14="http://schemas.microsoft.com/office/powerpoint/2010/main" val="207784919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04FB481-9036-47A4-D83C-31605C1590D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Current &amp; Coming Situation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32D8458-A98A-0381-FC6E-394761A1AEE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9619445" cy="4060020"/>
          </a:xfrm>
        </p:spPr>
        <p:txBody>
          <a:bodyPr>
            <a:normAutofit fontScale="55000" lnSpcReduction="20000"/>
          </a:bodyPr>
          <a:lstStyle/>
          <a:p>
            <a:pPr algn="ctr"/>
            <a:r>
              <a:rPr lang="en-US" sz="3600" dirty="0"/>
              <a:t>US inflation is at a 4-decade high. </a:t>
            </a:r>
          </a:p>
          <a:p>
            <a:endParaRPr lang="en-US" sz="3600" dirty="0"/>
          </a:p>
          <a:p>
            <a:r>
              <a:rPr lang="en-US" sz="2900" dirty="0"/>
              <a:t>“The US economy is likely to slow in 2022 and 2023 but will ‘narrowly avoid a recession’”</a:t>
            </a:r>
            <a:endParaRPr lang="en-US" sz="2900" b="0" dirty="0"/>
          </a:p>
          <a:p>
            <a:endParaRPr lang="en-US" sz="4000" b="0" i="1" dirty="0"/>
          </a:p>
          <a:p>
            <a:pPr algn="ctr"/>
            <a:r>
              <a:rPr lang="en-US" sz="4000" b="0" i="1" dirty="0"/>
              <a:t>HOWEVER</a:t>
            </a:r>
            <a:endParaRPr lang="en-US" sz="4000" b="0" dirty="0"/>
          </a:p>
          <a:p>
            <a:endParaRPr lang="en-US" sz="2000" dirty="0"/>
          </a:p>
          <a:p>
            <a:r>
              <a:rPr lang="en-US" sz="2900" dirty="0"/>
              <a:t>“Bloomberg economists say there’s close to a 3 in 4  probability there will be a recession at the start of 2024 “ </a:t>
            </a:r>
          </a:p>
          <a:p>
            <a:endParaRPr lang="en-US" sz="2000" dirty="0"/>
          </a:p>
          <a:p>
            <a:pPr algn="r"/>
            <a:r>
              <a:rPr lang="en-US" sz="2000" b="0" dirty="0"/>
              <a:t>Bloomberg June  2022</a:t>
            </a:r>
          </a:p>
          <a:p>
            <a:pPr algn="r"/>
            <a:endParaRPr lang="en-US" sz="2000" dirty="0"/>
          </a:p>
          <a:p>
            <a:endParaRPr lang="en-US" b="0" dirty="0"/>
          </a:p>
          <a:p>
            <a:endParaRPr lang="en-US" b="0" dirty="0"/>
          </a:p>
        </p:txBody>
      </p:sp>
    </p:spTree>
    <p:extLst>
      <p:ext uri="{BB962C8B-B14F-4D97-AF65-F5344CB8AC3E}">
        <p14:creationId xmlns:p14="http://schemas.microsoft.com/office/powerpoint/2010/main" val="18669698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5100C8F-E7CD-82BE-82AF-BD7D3212AA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Does a Recession Matter to Your Patients?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88E5A62-8DFC-8DCC-FA0D-D256F38CEC5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“30 y o couple noticed a spike in prices for every day items – gas and food – forcing them to re-evaluate their budget and become extra cautious of their spending”</a:t>
            </a:r>
          </a:p>
          <a:p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Food, housing, gas, utilities and other goods  rose by 8.6% in the past 12 months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Prices up 1% in. May (&gt;.7% the estimate)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People are spending more on goods vs services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People are feeling worse (not better) following lockdowns, global and local concerns, and financial stress</a:t>
            </a:r>
          </a:p>
        </p:txBody>
      </p:sp>
    </p:spTree>
    <p:extLst>
      <p:ext uri="{BB962C8B-B14F-4D97-AF65-F5344CB8AC3E}">
        <p14:creationId xmlns:p14="http://schemas.microsoft.com/office/powerpoint/2010/main" val="404498155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5100C8F-E7CD-82BE-82AF-BD7D3212AA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Does a Recession Matter to Your Practice?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88E5A62-8DFC-8DCC-FA0D-D256F38CEC5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“Impact of a recession don’t skip the healthcare sector, but they do hit it later… and the industry also takes longer to bounce back”</a:t>
            </a:r>
          </a:p>
          <a:p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Economic downturn results in lost jobs, people eventually lose employment sponsored healthcare </a:t>
            </a:r>
            <a:r>
              <a:rPr lang="en-US" i="1" dirty="0"/>
              <a:t>and start to change their healthcare habits</a:t>
            </a:r>
            <a:endParaRPr lang="en-US" dirty="0"/>
          </a:p>
          <a:p>
            <a:pPr marL="509588" lvl="1" indent="-285750"/>
            <a:r>
              <a:rPr lang="en-US" dirty="0"/>
              <a:t> ‘maybe you’ll be willing to in a bit of pain and use your money for something else’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Employers may cut down on employee healthcare costs (already in play)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Patients become increasingly price sensitive – may see “best value care” as cost vs quality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McKinsey predicts as much as 30% drop in EBITDA for-profit and non-profit providers. </a:t>
            </a:r>
          </a:p>
        </p:txBody>
      </p:sp>
    </p:spTree>
    <p:extLst>
      <p:ext uri="{BB962C8B-B14F-4D97-AF65-F5344CB8AC3E}">
        <p14:creationId xmlns:p14="http://schemas.microsoft.com/office/powerpoint/2010/main" val="150777350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A354AF-805B-20A4-264C-9A386D2B7DE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944710"/>
            <a:ext cx="10515600" cy="2617765"/>
          </a:xfrm>
        </p:spPr>
        <p:txBody>
          <a:bodyPr/>
          <a:lstStyle/>
          <a:p>
            <a:r>
              <a:rPr lang="en-US" dirty="0"/>
              <a:t>The great depression made more millionaires than any other period of American History</a:t>
            </a:r>
          </a:p>
        </p:txBody>
      </p:sp>
    </p:spTree>
    <p:extLst>
      <p:ext uri="{BB962C8B-B14F-4D97-AF65-F5344CB8AC3E}">
        <p14:creationId xmlns:p14="http://schemas.microsoft.com/office/powerpoint/2010/main" val="346913615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B7EC1D-E2CA-F692-B1DE-3148EE9CD18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33848" y="1650397"/>
            <a:ext cx="9144000" cy="2387600"/>
          </a:xfrm>
        </p:spPr>
        <p:txBody>
          <a:bodyPr/>
          <a:lstStyle/>
          <a:p>
            <a:r>
              <a:rPr lang="en-US" dirty="0"/>
              <a:t>How you will fare, depends on your strategy &amp; timing</a:t>
            </a:r>
          </a:p>
        </p:txBody>
      </p:sp>
    </p:spTree>
    <p:extLst>
      <p:ext uri="{BB962C8B-B14F-4D97-AF65-F5344CB8AC3E}">
        <p14:creationId xmlns:p14="http://schemas.microsoft.com/office/powerpoint/2010/main" val="353936896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1B0F2A8-0C0C-AE56-F0D5-A845E09CBC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365126"/>
            <a:ext cx="9967175" cy="768216"/>
          </a:xfrm>
        </p:spPr>
        <p:txBody>
          <a:bodyPr>
            <a:normAutofit/>
          </a:bodyPr>
          <a:lstStyle/>
          <a:p>
            <a:pPr algn="ctr"/>
            <a:r>
              <a:rPr lang="en-US" b="1" dirty="0"/>
              <a:t>How to Inflation-Proof Your Practice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A5DA89A-40B6-4470-7F01-7B6AF7E2C54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636394" y="1253331"/>
            <a:ext cx="6967470" cy="4351338"/>
          </a:xfrm>
        </p:spPr>
        <p:txBody>
          <a:bodyPr>
            <a:noAutofit/>
          </a:bodyPr>
          <a:lstStyle/>
          <a:p>
            <a:r>
              <a:rPr lang="en-US" sz="4000" dirty="0"/>
              <a:t>N</a:t>
            </a:r>
            <a:r>
              <a:rPr lang="en-US" sz="4000" b="0" dirty="0"/>
              <a:t>ecessitate</a:t>
            </a:r>
          </a:p>
          <a:p>
            <a:r>
              <a:rPr lang="en-US" sz="4000" dirty="0"/>
              <a:t>I</a:t>
            </a:r>
            <a:r>
              <a:rPr lang="en-US" sz="4000" b="0" dirty="0"/>
              <a:t>nitiate</a:t>
            </a:r>
          </a:p>
          <a:p>
            <a:r>
              <a:rPr lang="en-US" sz="4000" dirty="0"/>
              <a:t>M</a:t>
            </a:r>
            <a:r>
              <a:rPr lang="en-US" sz="4000" b="0" dirty="0"/>
              <a:t>arket</a:t>
            </a:r>
          </a:p>
          <a:p>
            <a:r>
              <a:rPr lang="en-US" sz="4000" dirty="0"/>
              <a:t>B</a:t>
            </a:r>
            <a:r>
              <a:rPr lang="en-US" sz="4000" b="0" dirty="0"/>
              <a:t>udget</a:t>
            </a:r>
          </a:p>
          <a:p>
            <a:r>
              <a:rPr lang="en-US" sz="4000" dirty="0"/>
              <a:t>L</a:t>
            </a:r>
            <a:r>
              <a:rPr lang="en-US" sz="4000" b="0" dirty="0"/>
              <a:t>isten</a:t>
            </a:r>
          </a:p>
          <a:p>
            <a:r>
              <a:rPr lang="en-US" sz="4000" dirty="0"/>
              <a:t>E</a:t>
            </a:r>
            <a:r>
              <a:rPr lang="en-US" sz="4000" b="0" dirty="0"/>
              <a:t>valuate</a:t>
            </a:r>
          </a:p>
        </p:txBody>
      </p:sp>
    </p:spTree>
    <p:extLst>
      <p:ext uri="{BB962C8B-B14F-4D97-AF65-F5344CB8AC3E}">
        <p14:creationId xmlns:p14="http://schemas.microsoft.com/office/powerpoint/2010/main" val="217006053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FA5BBD3-6C19-4869-9443-6A211F1B99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GET NIMBLE: N - Necessitate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A5A34DF-62F6-E44E-B846-4CADC5A49E5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199" y="1825625"/>
            <a:ext cx="9683187" cy="4083942"/>
          </a:xfrm>
        </p:spPr>
        <p:txBody>
          <a:bodyPr>
            <a:normAutofit/>
          </a:bodyPr>
          <a:lstStyle/>
          <a:p>
            <a:r>
              <a:rPr lang="en-US" dirty="0"/>
              <a:t>“to make something necessary as a result or consequence”</a:t>
            </a:r>
          </a:p>
          <a:p>
            <a:endParaRPr lang="en-US" dirty="0">
              <a:solidFill>
                <a:srgbClr val="521B93"/>
              </a:solidFill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0" dirty="0">
                <a:solidFill>
                  <a:srgbClr val="521B93"/>
                </a:solidFill>
              </a:rPr>
              <a:t>The downturn in the economy (or increase if costs of goods) necessitates that my practice have a plan to maintain profitability.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0" dirty="0">
                <a:solidFill>
                  <a:srgbClr val="521B93"/>
                </a:solidFill>
              </a:rPr>
              <a:t>The likelihood that people will be more price/value conscious with their available cash necessitates that my practice has a plan to SHOW them the value of our services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b="0" dirty="0">
                <a:solidFill>
                  <a:srgbClr val="521B93"/>
                </a:solidFill>
              </a:rPr>
              <a:t>The fact that there are numerous less expensive options for healthcare necessitates that my practice SHOW prospects and current patients the difference in outcomes with our services </a:t>
            </a:r>
          </a:p>
        </p:txBody>
      </p:sp>
    </p:spTree>
    <p:extLst>
      <p:ext uri="{BB962C8B-B14F-4D97-AF65-F5344CB8AC3E}">
        <p14:creationId xmlns:p14="http://schemas.microsoft.com/office/powerpoint/2010/main" val="1767843126"/>
      </p:ext>
    </p:extLst>
  </p:cSld>
  <p:clrMapOvr>
    <a:masterClrMapping/>
  </p:clrMapOvr>
</p:sld>
</file>

<file path=ppt/theme/theme1.xml><?xml version="1.0" encoding="utf-8"?>
<a:theme xmlns:a="http://schemas.openxmlformats.org/drawingml/2006/main" name="BNP Purple">
  <a:themeElements>
    <a:clrScheme name="Better Nutrition Color Pallet">
      <a:dk1>
        <a:srgbClr val="49C5B1"/>
      </a:dk1>
      <a:lt1>
        <a:srgbClr val="FFFFFF"/>
      </a:lt1>
      <a:dk2>
        <a:srgbClr val="6F5091"/>
      </a:dk2>
      <a:lt2>
        <a:srgbClr val="F3F2F4"/>
      </a:lt2>
      <a:accent1>
        <a:srgbClr val="49C5B1"/>
      </a:accent1>
      <a:accent2>
        <a:srgbClr val="6F5091"/>
      </a:accent2>
      <a:accent3>
        <a:srgbClr val="F3F2F4"/>
      </a:accent3>
      <a:accent4>
        <a:srgbClr val="FFFFFF"/>
      </a:accent4>
      <a:accent5>
        <a:srgbClr val="FF7F41"/>
      </a:accent5>
      <a:accent6>
        <a:srgbClr val="49C5B1"/>
      </a:accent6>
      <a:hlink>
        <a:srgbClr val="6565FF"/>
      </a:hlink>
      <a:folHlink>
        <a:srgbClr val="FE65FF"/>
      </a:folHlink>
    </a:clrScheme>
    <a:fontScheme name="BNP">
      <a:majorFont>
        <a:latin typeface="raleway"/>
        <a:ea typeface="Karla"/>
        <a:cs typeface="Karla"/>
      </a:majorFont>
      <a:minorFont>
        <a:latin typeface="raleway"/>
        <a:ea typeface="Karla"/>
        <a:cs typeface="Karl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NP" id="{AF4A9E65-6604-4030-AAEA-FA830BA701FB}" vid="{B3E0CEB5-A97A-4EE3-8F06-D3904DF0EB9F}"/>
    </a:ext>
  </a:extLst>
</a:theme>
</file>

<file path=ppt/theme/theme2.xml><?xml version="1.0" encoding="utf-8"?>
<a:theme xmlns:a="http://schemas.openxmlformats.org/drawingml/2006/main" name="BNP Teal">
  <a:themeElements>
    <a:clrScheme name="Better Nutrition Color Pallet">
      <a:dk1>
        <a:srgbClr val="49C5B1"/>
      </a:dk1>
      <a:lt1>
        <a:srgbClr val="FFFFFF"/>
      </a:lt1>
      <a:dk2>
        <a:srgbClr val="6F5091"/>
      </a:dk2>
      <a:lt2>
        <a:srgbClr val="F3F2F4"/>
      </a:lt2>
      <a:accent1>
        <a:srgbClr val="49C5B1"/>
      </a:accent1>
      <a:accent2>
        <a:srgbClr val="6F5091"/>
      </a:accent2>
      <a:accent3>
        <a:srgbClr val="F3F2F4"/>
      </a:accent3>
      <a:accent4>
        <a:srgbClr val="FFFFFF"/>
      </a:accent4>
      <a:accent5>
        <a:srgbClr val="FF7F41"/>
      </a:accent5>
      <a:accent6>
        <a:srgbClr val="49C5B1"/>
      </a:accent6>
      <a:hlink>
        <a:srgbClr val="6565FF"/>
      </a:hlink>
      <a:folHlink>
        <a:srgbClr val="FE65FF"/>
      </a:folHlink>
    </a:clrScheme>
    <a:fontScheme name="BNP">
      <a:majorFont>
        <a:latin typeface="raleway"/>
        <a:ea typeface="Karla"/>
        <a:cs typeface="Karla"/>
      </a:majorFont>
      <a:minorFont>
        <a:latin typeface="raleway"/>
        <a:ea typeface="Karla"/>
        <a:cs typeface="Karl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NP" id="{AF4A9E65-6604-4030-AAEA-FA830BA701FB}" vid="{B3E0CEB5-A97A-4EE3-8F06-D3904DF0EB9F}"/>
    </a:ext>
  </a:extLst>
</a:theme>
</file>

<file path=ppt/theme/theme3.xml><?xml version="1.0" encoding="utf-8"?>
<a:theme xmlns:a="http://schemas.openxmlformats.org/drawingml/2006/main" name="BNP Grey">
  <a:themeElements>
    <a:clrScheme name="Better Nutrition Color Pallet">
      <a:dk1>
        <a:srgbClr val="49C5B1"/>
      </a:dk1>
      <a:lt1>
        <a:srgbClr val="FFFFFF"/>
      </a:lt1>
      <a:dk2>
        <a:srgbClr val="6F5091"/>
      </a:dk2>
      <a:lt2>
        <a:srgbClr val="F3F2F4"/>
      </a:lt2>
      <a:accent1>
        <a:srgbClr val="49C5B1"/>
      </a:accent1>
      <a:accent2>
        <a:srgbClr val="6F5091"/>
      </a:accent2>
      <a:accent3>
        <a:srgbClr val="F3F2F4"/>
      </a:accent3>
      <a:accent4>
        <a:srgbClr val="FFFFFF"/>
      </a:accent4>
      <a:accent5>
        <a:srgbClr val="FF7F41"/>
      </a:accent5>
      <a:accent6>
        <a:srgbClr val="49C5B1"/>
      </a:accent6>
      <a:hlink>
        <a:srgbClr val="6565FF"/>
      </a:hlink>
      <a:folHlink>
        <a:srgbClr val="FE65FF"/>
      </a:folHlink>
    </a:clrScheme>
    <a:fontScheme name="BNP">
      <a:majorFont>
        <a:latin typeface="raleway"/>
        <a:ea typeface="Karla"/>
        <a:cs typeface="Karla"/>
      </a:majorFont>
      <a:minorFont>
        <a:latin typeface="raleway"/>
        <a:ea typeface="Karla"/>
        <a:cs typeface="Karl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BNP" id="{AF4A9E65-6604-4030-AAEA-FA830BA701FB}" vid="{B3E0CEB5-A97A-4EE3-8F06-D3904DF0EB9F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BNP</Template>
  <TotalTime>15508</TotalTime>
  <Words>1514</Words>
  <Application>Microsoft Macintosh PowerPoint</Application>
  <PresentationFormat>Widescreen</PresentationFormat>
  <Paragraphs>131</Paragraphs>
  <Slides>24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24</vt:i4>
      </vt:variant>
    </vt:vector>
  </HeadingPairs>
  <TitlesOfParts>
    <vt:vector size="33" baseType="lpstr">
      <vt:lpstr>Arial</vt:lpstr>
      <vt:lpstr>Calibri</vt:lpstr>
      <vt:lpstr>Raleway</vt:lpstr>
      <vt:lpstr>Raleway</vt:lpstr>
      <vt:lpstr>Source Sans Pro</vt:lpstr>
      <vt:lpstr>Wingdings</vt:lpstr>
      <vt:lpstr>BNP Purple</vt:lpstr>
      <vt:lpstr>BNP Teal</vt:lpstr>
      <vt:lpstr>BNP Grey</vt:lpstr>
      <vt:lpstr>How to Inflation-Proof  Your Practice</vt:lpstr>
      <vt:lpstr>PowerPoint Presentation</vt:lpstr>
      <vt:lpstr>Current &amp; Coming Situation</vt:lpstr>
      <vt:lpstr>Does a Recession Matter to Your Patients?</vt:lpstr>
      <vt:lpstr>Does a Recession Matter to Your Practice?</vt:lpstr>
      <vt:lpstr>The great depression made more millionaires than any other period of American History</vt:lpstr>
      <vt:lpstr>How you will fare, depends on your strategy &amp; timing</vt:lpstr>
      <vt:lpstr>How to Inflation-Proof Your Practice</vt:lpstr>
      <vt:lpstr>GET NIMBLE: N - Necessitate</vt:lpstr>
      <vt:lpstr>GET NIMBLE: I - Initiate</vt:lpstr>
      <vt:lpstr>GET NIMBLE: M – Market efficiently &amp; effectively</vt:lpstr>
      <vt:lpstr>GET NIMBLE: B - Budget</vt:lpstr>
      <vt:lpstr>GET NIMBLE: L - Listen</vt:lpstr>
      <vt:lpstr>GET NIMBLE: E - Evaluate</vt:lpstr>
      <vt:lpstr>Be NIMBLE with Personalized Nutrition &amp; Lifestyle Resources</vt:lpstr>
      <vt:lpstr>NIMBLE is PERSONAL</vt:lpstr>
      <vt:lpstr>When You Show Them – They See </vt:lpstr>
      <vt:lpstr>Don’t Tell Them to Eat the Rainbow</vt:lpstr>
      <vt:lpstr>Optimize Blood Sugar Levels Using a CGM &amp; Coaching</vt:lpstr>
      <vt:lpstr>Are You Ready to  Harness Your Superpower?</vt:lpstr>
      <vt:lpstr>Time Sensitive BONUS OFFER!</vt:lpstr>
      <vt:lpstr>PowerPoint Presentation</vt:lpstr>
      <vt:lpstr>The BNP Toolkit™</vt:lpstr>
      <vt:lpstr>Questions?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Better Nutrition Program Presentation Template</dc:title>
  <dc:creator>Tony Dreas</dc:creator>
  <cp:lastModifiedBy>Ashley Koff</cp:lastModifiedBy>
  <cp:revision>50</cp:revision>
  <dcterms:created xsi:type="dcterms:W3CDTF">2021-08-04T18:04:13Z</dcterms:created>
  <dcterms:modified xsi:type="dcterms:W3CDTF">2022-06-26T16:04:49Z</dcterms:modified>
</cp:coreProperties>
</file>